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Leckerli One"/>
      <p:regular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jCE+Br8i0zFIPSfYXIJm1R5uKo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regular.fntdata"/><Relationship Id="rId45" Type="http://schemas.openxmlformats.org/officeDocument/2006/relationships/font" Target="fonts/LeckerliOne-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f9abcfcd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f9abcfcd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f9abcfcd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bf9abcfcd8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bf9abcfcd8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bf9abcfcd8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bf9abcfcd8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2bf9abcfcd8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g2bf9abcfcd8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bf9abcfcd8_0_3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2bf9abcfcd8_0_3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2bf9abcfcd8_0_3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bf9abcfcd8_0_3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2bf9abcfcd8_0_3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g2bf9abcfcd8_0_3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bf9abcfcd8_0_3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2bf9abcfcd8_0_3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2bf9abcfcd8_0_3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bf9abcfcd8_0_3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2bf9abcfcd8_0_3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g2bf9abcfcd8_0_3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bf9abcfcd8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bf9abcfcd8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bf9abcfcd8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bf9abcfcd8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g2bf9abcfcd8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g2bf9abcfcd8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bf9abcfcd8_0_5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2bf9abcfcd8_0_5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2bf9abcfcd8_0_5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bf9abcfcd8_0_5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bf9abcfcd8_0_5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bf9abcfcd8_0_5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2bf9abcfcd8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g2bf9abcfcd8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g2bf9abcfcd8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bf9abcfcd8_0_5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2bf9abcfcd8_0_5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g2bf9abcfcd8_0_5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bf9abcfcd8_0_5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g2bf9abcfcd8_0_5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g2bf9abcfcd8_0_5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bf9abcfcd8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g2bf9abcfcd8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2bf9abcfcd8_0_5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2bf9abcfcd8_0_6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1" name="Google Shape;681;g2bf9abcfcd8_0_6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2" name="Google Shape;682;g2bf9abcfcd8_0_6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2bf9abcfcd8_0_6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3" name="Google Shape;713;g2bf9abcfcd8_0_6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4" name="Google Shape;714;g2bf9abcfcd8_0_6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2bf9abcfcd8_0_7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5" name="Google Shape;745;g2bf9abcfcd8_0_7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6" name="Google Shape;746;g2bf9abcfcd8_0_7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2bf9abcfcd8_0_7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9" name="Google Shape;819;g2bf9abcfcd8_0_7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0" name="Google Shape;820;g2bf9abcfcd8_0_7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g2bf9abcfcd8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g2bf9abcfcd8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g2bf9abcfcd8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f9abcfcd8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bf9abcfcd8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bf9abcfcd8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bf9abcfcd8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bf9abcfcd8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bf9abcfcd8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bf9abcfcd8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bf9abcfcd8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bf9abcfcd8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bf9abcfcd8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bf9abcfcd8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bf9abcfcd8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f9abcfcd8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bf9abcfcd8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bf9abcfcd8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bf9abcfcd8_0_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bf9abcfcd8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bf9abcfcd8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65.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1" Type="http://schemas.openxmlformats.org/officeDocument/2006/relationships/image" Target="../media/image85.png"/><Relationship Id="rId10" Type="http://schemas.openxmlformats.org/officeDocument/2006/relationships/image" Target="../media/image10.png"/><Relationship Id="rId13" Type="http://schemas.openxmlformats.org/officeDocument/2006/relationships/image" Target="../media/image107.png"/><Relationship Id="rId12"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56.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34.png"/><Relationship Id="rId8" Type="http://schemas.openxmlformats.org/officeDocument/2006/relationships/image" Target="../media/image9.png"/></Relationships>
</file>

<file path=ppt/slides/_rels/slide11.xml.rels><?xml version="1.0" encoding="UTF-8" standalone="yes"?><Relationships xmlns="http://schemas.openxmlformats.org/package/2006/relationships"><Relationship Id="rId20" Type="http://schemas.openxmlformats.org/officeDocument/2006/relationships/image" Target="../media/image101.png"/><Relationship Id="rId11" Type="http://schemas.openxmlformats.org/officeDocument/2006/relationships/image" Target="../media/image93.png"/><Relationship Id="rId22" Type="http://schemas.openxmlformats.org/officeDocument/2006/relationships/image" Target="../media/image109.png"/><Relationship Id="rId10" Type="http://schemas.openxmlformats.org/officeDocument/2006/relationships/image" Target="../media/image10.png"/><Relationship Id="rId21" Type="http://schemas.openxmlformats.org/officeDocument/2006/relationships/image" Target="../media/image108.png"/><Relationship Id="rId13" Type="http://schemas.openxmlformats.org/officeDocument/2006/relationships/image" Target="../media/image97.png"/><Relationship Id="rId12" Type="http://schemas.openxmlformats.org/officeDocument/2006/relationships/image" Target="../media/image96.png"/><Relationship Id="rId23" Type="http://schemas.openxmlformats.org/officeDocument/2006/relationships/image" Target="../media/image11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26.png"/><Relationship Id="rId9" Type="http://schemas.openxmlformats.org/officeDocument/2006/relationships/image" Target="../media/image46.png"/><Relationship Id="rId15" Type="http://schemas.openxmlformats.org/officeDocument/2006/relationships/image" Target="../media/image116.png"/><Relationship Id="rId14" Type="http://schemas.openxmlformats.org/officeDocument/2006/relationships/image" Target="../media/image188.png"/><Relationship Id="rId17" Type="http://schemas.openxmlformats.org/officeDocument/2006/relationships/image" Target="../media/image103.png"/><Relationship Id="rId16" Type="http://schemas.openxmlformats.org/officeDocument/2006/relationships/image" Target="../media/image99.png"/><Relationship Id="rId5" Type="http://schemas.openxmlformats.org/officeDocument/2006/relationships/image" Target="../media/image9.png"/><Relationship Id="rId19" Type="http://schemas.openxmlformats.org/officeDocument/2006/relationships/image" Target="../media/image100.png"/><Relationship Id="rId6" Type="http://schemas.openxmlformats.org/officeDocument/2006/relationships/image" Target="../media/image16.png"/><Relationship Id="rId18" Type="http://schemas.openxmlformats.org/officeDocument/2006/relationships/image" Target="../media/image164.png"/><Relationship Id="rId7" Type="http://schemas.openxmlformats.org/officeDocument/2006/relationships/image" Target="../media/image38.png"/><Relationship Id="rId8" Type="http://schemas.openxmlformats.org/officeDocument/2006/relationships/image" Target="../media/image17.png"/></Relationships>
</file>

<file path=ppt/slides/_rels/slide12.xml.rels><?xml version="1.0" encoding="UTF-8" standalone="yes"?><Relationships xmlns="http://schemas.openxmlformats.org/package/2006/relationships"><Relationship Id="rId11" Type="http://schemas.openxmlformats.org/officeDocument/2006/relationships/image" Target="../media/image130.png"/><Relationship Id="rId10" Type="http://schemas.openxmlformats.org/officeDocument/2006/relationships/image" Target="../media/image129.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150.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0.png"/></Relationships>
</file>

<file path=ppt/slides/_rels/slide13.xml.rels><?xml version="1.0" encoding="UTF-8" standalone="yes"?><Relationships xmlns="http://schemas.openxmlformats.org/package/2006/relationships"><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3.png"/></Relationships>
</file>

<file path=ppt/slides/_rels/slide14.xml.rels><?xml version="1.0" encoding="UTF-8" standalone="yes"?><Relationships xmlns="http://schemas.openxmlformats.org/package/2006/relationships"><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26.png"/><Relationship Id="rId9" Type="http://schemas.openxmlformats.org/officeDocument/2006/relationships/image" Target="../media/image46.png"/><Relationship Id="rId5" Type="http://schemas.openxmlformats.org/officeDocument/2006/relationships/image" Target="../media/image9.png"/><Relationship Id="rId6" Type="http://schemas.openxmlformats.org/officeDocument/2006/relationships/image" Target="../media/image16.png"/><Relationship Id="rId7" Type="http://schemas.openxmlformats.org/officeDocument/2006/relationships/image" Target="../media/image38.png"/><Relationship Id="rId8" Type="http://schemas.openxmlformats.org/officeDocument/2006/relationships/image" Target="../media/image17.png"/></Relationships>
</file>

<file path=ppt/slides/_rels/slide15.xml.rels><?xml version="1.0" encoding="UTF-8" standalone="yes"?><Relationships xmlns="http://schemas.openxmlformats.org/package/2006/relationships"><Relationship Id="rId20" Type="http://schemas.openxmlformats.org/officeDocument/2006/relationships/image" Target="../media/image177.png"/><Relationship Id="rId22" Type="http://schemas.openxmlformats.org/officeDocument/2006/relationships/image" Target="../media/image153.png"/><Relationship Id="rId21" Type="http://schemas.openxmlformats.org/officeDocument/2006/relationships/image" Target="../media/image157.png"/><Relationship Id="rId24" Type="http://schemas.openxmlformats.org/officeDocument/2006/relationships/image" Target="../media/image159.png"/><Relationship Id="rId23"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56.png"/><Relationship Id="rId26" Type="http://schemas.openxmlformats.org/officeDocument/2006/relationships/image" Target="../media/image161.png"/><Relationship Id="rId25" Type="http://schemas.openxmlformats.org/officeDocument/2006/relationships/image" Target="../media/image155.png"/><Relationship Id="rId28" Type="http://schemas.openxmlformats.org/officeDocument/2006/relationships/image" Target="../media/image170.png"/><Relationship Id="rId27" Type="http://schemas.openxmlformats.org/officeDocument/2006/relationships/image" Target="../media/image162.png"/><Relationship Id="rId5" Type="http://schemas.openxmlformats.org/officeDocument/2006/relationships/image" Target="../media/image21.png"/><Relationship Id="rId6" Type="http://schemas.openxmlformats.org/officeDocument/2006/relationships/image" Target="../media/image20.png"/><Relationship Id="rId29" Type="http://schemas.openxmlformats.org/officeDocument/2006/relationships/image" Target="../media/image173.png"/><Relationship Id="rId7" Type="http://schemas.openxmlformats.org/officeDocument/2006/relationships/image" Target="../media/image34.png"/><Relationship Id="rId8" Type="http://schemas.openxmlformats.org/officeDocument/2006/relationships/image" Target="../media/image9.png"/><Relationship Id="rId31" Type="http://schemas.openxmlformats.org/officeDocument/2006/relationships/image" Target="../media/image174.png"/><Relationship Id="rId30" Type="http://schemas.openxmlformats.org/officeDocument/2006/relationships/image" Target="../media/image168.png"/><Relationship Id="rId11" Type="http://schemas.openxmlformats.org/officeDocument/2006/relationships/image" Target="../media/image147.png"/><Relationship Id="rId33" Type="http://schemas.openxmlformats.org/officeDocument/2006/relationships/image" Target="../media/image176.png"/><Relationship Id="rId10" Type="http://schemas.openxmlformats.org/officeDocument/2006/relationships/image" Target="../media/image10.png"/><Relationship Id="rId32" Type="http://schemas.openxmlformats.org/officeDocument/2006/relationships/image" Target="../media/image304.png"/><Relationship Id="rId13" Type="http://schemas.openxmlformats.org/officeDocument/2006/relationships/image" Target="../media/image151.png"/><Relationship Id="rId12" Type="http://schemas.openxmlformats.org/officeDocument/2006/relationships/image" Target="../media/image144.png"/><Relationship Id="rId34" Type="http://schemas.openxmlformats.org/officeDocument/2006/relationships/image" Target="../media/image178.png"/><Relationship Id="rId15" Type="http://schemas.openxmlformats.org/officeDocument/2006/relationships/image" Target="../media/image146.png"/><Relationship Id="rId14" Type="http://schemas.openxmlformats.org/officeDocument/2006/relationships/image" Target="../media/image148.png"/><Relationship Id="rId17" Type="http://schemas.openxmlformats.org/officeDocument/2006/relationships/image" Target="../media/image145.png"/><Relationship Id="rId16" Type="http://schemas.openxmlformats.org/officeDocument/2006/relationships/image" Target="../media/image143.png"/><Relationship Id="rId19" Type="http://schemas.openxmlformats.org/officeDocument/2006/relationships/image" Target="../media/image154.png"/><Relationship Id="rId18" Type="http://schemas.openxmlformats.org/officeDocument/2006/relationships/image" Target="../media/image1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182.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0.png"/><Relationship Id="rId10" Type="http://schemas.openxmlformats.org/officeDocument/2006/relationships/image" Target="../media/image19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26.png"/><Relationship Id="rId9" Type="http://schemas.openxmlformats.org/officeDocument/2006/relationships/image" Target="../media/image46.png"/><Relationship Id="rId5" Type="http://schemas.openxmlformats.org/officeDocument/2006/relationships/image" Target="../media/image9.png"/><Relationship Id="rId6" Type="http://schemas.openxmlformats.org/officeDocument/2006/relationships/image" Target="../media/image16.png"/><Relationship Id="rId7" Type="http://schemas.openxmlformats.org/officeDocument/2006/relationships/image" Target="../media/image38.png"/><Relationship Id="rId8" Type="http://schemas.openxmlformats.org/officeDocument/2006/relationships/image" Target="../media/image17.png"/><Relationship Id="rId11" Type="http://schemas.openxmlformats.org/officeDocument/2006/relationships/image" Target="../media/image205.png"/><Relationship Id="rId10" Type="http://schemas.openxmlformats.org/officeDocument/2006/relationships/image" Target="../media/image10.png"/><Relationship Id="rId12" Type="http://schemas.openxmlformats.org/officeDocument/2006/relationships/image" Target="../media/image2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56.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34.png"/><Relationship Id="rId8" Type="http://schemas.openxmlformats.org/officeDocument/2006/relationships/image" Target="../media/image9.png"/><Relationship Id="rId11" Type="http://schemas.openxmlformats.org/officeDocument/2006/relationships/image" Target="../media/image204.png"/><Relationship Id="rId10" Type="http://schemas.openxmlformats.org/officeDocument/2006/relationships/image" Target="../media/image10.png"/><Relationship Id="rId12" Type="http://schemas.openxmlformats.org/officeDocument/2006/relationships/image" Target="../media/image2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1.png"/><Relationship Id="rId11" Type="http://schemas.openxmlformats.org/officeDocument/2006/relationships/image" Target="../media/image49.png"/><Relationship Id="rId10" Type="http://schemas.openxmlformats.org/officeDocument/2006/relationships/image" Target="../media/image10.png"/><Relationship Id="rId9"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218.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26.png"/><Relationship Id="rId9" Type="http://schemas.openxmlformats.org/officeDocument/2006/relationships/image" Target="../media/image46.png"/><Relationship Id="rId5" Type="http://schemas.openxmlformats.org/officeDocument/2006/relationships/image" Target="../media/image9.png"/><Relationship Id="rId6" Type="http://schemas.openxmlformats.org/officeDocument/2006/relationships/image" Target="../media/image16.png"/><Relationship Id="rId7" Type="http://schemas.openxmlformats.org/officeDocument/2006/relationships/image" Target="../media/image38.png"/><Relationship Id="rId8" Type="http://schemas.openxmlformats.org/officeDocument/2006/relationships/image" Target="../media/image17.png"/><Relationship Id="rId11" Type="http://schemas.openxmlformats.org/officeDocument/2006/relationships/image" Target="../media/image234.png"/><Relationship Id="rId10"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56.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34.png"/><Relationship Id="rId8" Type="http://schemas.openxmlformats.org/officeDocument/2006/relationships/image" Target="../media/image9.png"/><Relationship Id="rId11" Type="http://schemas.openxmlformats.org/officeDocument/2006/relationships/image" Target="../media/image232.png"/><Relationship Id="rId10" Type="http://schemas.openxmlformats.org/officeDocument/2006/relationships/image" Target="../media/image10.png"/><Relationship Id="rId13" Type="http://schemas.openxmlformats.org/officeDocument/2006/relationships/image" Target="../media/image250.png"/><Relationship Id="rId12" Type="http://schemas.openxmlformats.org/officeDocument/2006/relationships/image" Target="../media/image10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247.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0.png"/><Relationship Id="rId11" Type="http://schemas.openxmlformats.org/officeDocument/2006/relationships/image" Target="../media/image269.png"/><Relationship Id="rId10" Type="http://schemas.openxmlformats.org/officeDocument/2006/relationships/image" Target="../media/image27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9.png"/><Relationship Id="rId4" Type="http://schemas.openxmlformats.org/officeDocument/2006/relationships/image" Target="../media/image26.png"/><Relationship Id="rId9" Type="http://schemas.openxmlformats.org/officeDocument/2006/relationships/image" Target="../media/image46.png"/><Relationship Id="rId5" Type="http://schemas.openxmlformats.org/officeDocument/2006/relationships/image" Target="../media/image9.png"/><Relationship Id="rId6" Type="http://schemas.openxmlformats.org/officeDocument/2006/relationships/image" Target="../media/image16.png"/><Relationship Id="rId7" Type="http://schemas.openxmlformats.org/officeDocument/2006/relationships/image" Target="../media/image38.png"/><Relationship Id="rId8" Type="http://schemas.openxmlformats.org/officeDocument/2006/relationships/image" Target="../media/image17.png"/><Relationship Id="rId11" Type="http://schemas.openxmlformats.org/officeDocument/2006/relationships/image" Target="../media/image275.png"/><Relationship Id="rId10" Type="http://schemas.openxmlformats.org/officeDocument/2006/relationships/image" Target="../media/image10.png"/><Relationship Id="rId13" Type="http://schemas.openxmlformats.org/officeDocument/2006/relationships/image" Target="../media/image273.png"/><Relationship Id="rId12" Type="http://schemas.openxmlformats.org/officeDocument/2006/relationships/image" Target="../media/image264.png"/><Relationship Id="rId15" Type="http://schemas.openxmlformats.org/officeDocument/2006/relationships/image" Target="../media/image299.png"/><Relationship Id="rId14" Type="http://schemas.openxmlformats.org/officeDocument/2006/relationships/image" Target="../media/image258.png"/><Relationship Id="rId16" Type="http://schemas.openxmlformats.org/officeDocument/2006/relationships/image" Target="../media/image265.png"/></Relationships>
</file>

<file path=ppt/slides/_rels/slide25.xml.rels><?xml version="1.0" encoding="UTF-8" standalone="yes"?><Relationships xmlns="http://schemas.openxmlformats.org/package/2006/relationships"><Relationship Id="rId20" Type="http://schemas.openxmlformats.org/officeDocument/2006/relationships/image" Target="../media/image293.png"/><Relationship Id="rId22" Type="http://schemas.openxmlformats.org/officeDocument/2006/relationships/image" Target="../media/image287.png"/><Relationship Id="rId21" Type="http://schemas.openxmlformats.org/officeDocument/2006/relationships/image" Target="../media/image289.png"/><Relationship Id="rId24" Type="http://schemas.openxmlformats.org/officeDocument/2006/relationships/image" Target="../media/image285.png"/><Relationship Id="rId23" Type="http://schemas.openxmlformats.org/officeDocument/2006/relationships/image" Target="../media/image288.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56.png"/><Relationship Id="rId26" Type="http://schemas.openxmlformats.org/officeDocument/2006/relationships/hyperlink" Target="https://eatemp.com/powerpoint-org-chart-template/" TargetMode="External"/><Relationship Id="rId25" Type="http://schemas.openxmlformats.org/officeDocument/2006/relationships/image" Target="../media/image292.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34.png"/><Relationship Id="rId8" Type="http://schemas.openxmlformats.org/officeDocument/2006/relationships/image" Target="../media/image9.png"/><Relationship Id="rId11" Type="http://schemas.openxmlformats.org/officeDocument/2006/relationships/image" Target="../media/image276.png"/><Relationship Id="rId10" Type="http://schemas.openxmlformats.org/officeDocument/2006/relationships/image" Target="../media/image10.png"/><Relationship Id="rId13" Type="http://schemas.openxmlformats.org/officeDocument/2006/relationships/image" Target="../media/image274.png"/><Relationship Id="rId12" Type="http://schemas.openxmlformats.org/officeDocument/2006/relationships/image" Target="../media/image270.png"/><Relationship Id="rId15" Type="http://schemas.openxmlformats.org/officeDocument/2006/relationships/image" Target="../media/image303.png"/><Relationship Id="rId14" Type="http://schemas.openxmlformats.org/officeDocument/2006/relationships/image" Target="../media/image278.png"/><Relationship Id="rId17" Type="http://schemas.openxmlformats.org/officeDocument/2006/relationships/image" Target="../media/image277.png"/><Relationship Id="rId16" Type="http://schemas.openxmlformats.org/officeDocument/2006/relationships/image" Target="../media/image279.png"/><Relationship Id="rId19" Type="http://schemas.openxmlformats.org/officeDocument/2006/relationships/image" Target="../media/image280.png"/><Relationship Id="rId18" Type="http://schemas.openxmlformats.org/officeDocument/2006/relationships/image" Target="../media/image30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94.png"/><Relationship Id="rId4" Type="http://schemas.openxmlformats.org/officeDocument/2006/relationships/image" Target="../media/image13.png"/><Relationship Id="rId9"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hyperlink" Target="https://unsplash.com/" TargetMode="External"/><Relationship Id="rId7" Type="http://schemas.openxmlformats.org/officeDocument/2006/relationships/image" Target="../media/image301.png"/><Relationship Id="rId8" Type="http://schemas.openxmlformats.org/officeDocument/2006/relationships/image" Target="../media/image11.png"/><Relationship Id="rId11" Type="http://schemas.openxmlformats.org/officeDocument/2006/relationships/image" Target="../media/image297.png"/><Relationship Id="rId10" Type="http://schemas.openxmlformats.org/officeDocument/2006/relationships/image" Target="../media/image29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26.png"/><Relationship Id="rId10" Type="http://schemas.openxmlformats.org/officeDocument/2006/relationships/image" Target="../media/image29.png"/><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16.png"/><Relationship Id="rId7" Type="http://schemas.openxmlformats.org/officeDocument/2006/relationships/image" Target="../media/image38.png"/><Relationship Id="rId8"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22.png"/><Relationship Id="rId10" Type="http://schemas.openxmlformats.org/officeDocument/2006/relationships/image" Target="../media/image10.png"/><Relationship Id="rId9" Type="http://schemas.openxmlformats.org/officeDocument/2006/relationships/image" Target="../media/image56.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34.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2.png"/><Relationship Id="rId11" Type="http://schemas.openxmlformats.org/officeDocument/2006/relationships/image" Target="../media/image41.png"/><Relationship Id="rId10" Type="http://schemas.openxmlformats.org/officeDocument/2006/relationships/image" Target="../media/image37.png"/><Relationship Id="rId9" Type="http://schemas.openxmlformats.org/officeDocument/2006/relationships/image" Target="../media/image54.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10.png"/><Relationship Id="rId13" Type="http://schemas.openxmlformats.org/officeDocument/2006/relationships/image" Target="../media/image47.png"/><Relationship Id="rId12" Type="http://schemas.openxmlformats.org/officeDocument/2006/relationships/image" Target="../media/image5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26.png"/><Relationship Id="rId9" Type="http://schemas.openxmlformats.org/officeDocument/2006/relationships/image" Target="../media/image46.png"/><Relationship Id="rId14" Type="http://schemas.openxmlformats.org/officeDocument/2006/relationships/image" Target="../media/image64.png"/><Relationship Id="rId5" Type="http://schemas.openxmlformats.org/officeDocument/2006/relationships/image" Target="../media/image9.png"/><Relationship Id="rId6" Type="http://schemas.openxmlformats.org/officeDocument/2006/relationships/image" Target="../media/image16.png"/><Relationship Id="rId7" Type="http://schemas.openxmlformats.org/officeDocument/2006/relationships/image" Target="../media/image38.png"/><Relationship Id="rId8" Type="http://schemas.openxmlformats.org/officeDocument/2006/relationships/image" Target="../media/image17.png"/></Relationships>
</file>

<file path=ppt/slides/_rels/slide7.xml.rels><?xml version="1.0" encoding="UTF-8" standalone="yes"?><Relationships xmlns="http://schemas.openxmlformats.org/package/2006/relationships"><Relationship Id="rId11" Type="http://schemas.openxmlformats.org/officeDocument/2006/relationships/image" Target="../media/image61.png"/><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3.png"/></Relationships>
</file>

<file path=ppt/slides/_rels/slide8.xml.rels><?xml version="1.0" encoding="UTF-8" standalone="yes"?><Relationships xmlns="http://schemas.openxmlformats.org/package/2006/relationships"><Relationship Id="rId11" Type="http://schemas.openxmlformats.org/officeDocument/2006/relationships/image" Target="../media/image87.png"/><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56.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34.png"/><Relationship Id="rId8" Type="http://schemas.openxmlformats.org/officeDocument/2006/relationships/image" Target="../media/image9.png"/></Relationships>
</file>

<file path=ppt/slides/_rels/slide9.xml.rels><?xml version="1.0" encoding="UTF-8" standalone="yes"?><Relationships xmlns="http://schemas.openxmlformats.org/package/2006/relationships"><Relationship Id="rId11" Type="http://schemas.openxmlformats.org/officeDocument/2006/relationships/image" Target="../media/image76.png"/><Relationship Id="rId10"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78.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15" name="Shape 15"/>
        <p:cNvGrpSpPr/>
        <p:nvPr/>
      </p:nvGrpSpPr>
      <p:grpSpPr>
        <a:xfrm>
          <a:off x="0" y="0"/>
          <a:ext cx="0" cy="0"/>
          <a:chOff x="0" y="0"/>
          <a:chExt cx="0" cy="0"/>
        </a:xfrm>
      </p:grpSpPr>
      <p:pic>
        <p:nvPicPr>
          <p:cNvPr descr=" " id="16" name="Google Shape;16;g2bf9abcfcd8_0_0"/>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7" name="Google Shape;17;g2bf9abcfcd8_0_0"/>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18" name="Google Shape;18;g2bf9abcfcd8_0_0"/>
          <p:cNvPicPr preferRelativeResize="0"/>
          <p:nvPr/>
        </p:nvPicPr>
        <p:blipFill rotWithShape="1">
          <a:blip r:embed="rId5">
            <a:alphaModFix/>
          </a:blip>
          <a:srcRect b="0" l="0" r="0" t="0"/>
          <a:stretch/>
        </p:blipFill>
        <p:spPr>
          <a:xfrm>
            <a:off x="304838" y="406400"/>
            <a:ext cx="1917940" cy="1993900"/>
          </a:xfrm>
          <a:prstGeom prst="rect">
            <a:avLst/>
          </a:prstGeom>
          <a:noFill/>
          <a:ln>
            <a:noFill/>
          </a:ln>
        </p:spPr>
      </p:pic>
      <p:pic>
        <p:nvPicPr>
          <p:cNvPr descr=" " id="19" name="Google Shape;19;g2bf9abcfcd8_0_0"/>
          <p:cNvPicPr preferRelativeResize="0"/>
          <p:nvPr/>
        </p:nvPicPr>
        <p:blipFill rotWithShape="1">
          <a:blip r:embed="rId5">
            <a:alphaModFix/>
          </a:blip>
          <a:srcRect b="0" l="0" r="0" t="0"/>
          <a:stretch/>
        </p:blipFill>
        <p:spPr>
          <a:xfrm>
            <a:off x="21681610" y="11341100"/>
            <a:ext cx="1917940" cy="1993900"/>
          </a:xfrm>
          <a:prstGeom prst="rect">
            <a:avLst/>
          </a:prstGeom>
          <a:noFill/>
          <a:ln>
            <a:noFill/>
          </a:ln>
        </p:spPr>
      </p:pic>
      <p:pic>
        <p:nvPicPr>
          <p:cNvPr descr=" " id="20" name="Google Shape;20;g2bf9abcfcd8_0_0"/>
          <p:cNvPicPr preferRelativeResize="0"/>
          <p:nvPr/>
        </p:nvPicPr>
        <p:blipFill rotWithShape="1">
          <a:blip r:embed="rId6">
            <a:alphaModFix/>
          </a:blip>
          <a:srcRect b="0" l="0" r="0" t="0"/>
          <a:stretch/>
        </p:blipFill>
        <p:spPr>
          <a:xfrm>
            <a:off x="304838" y="10833100"/>
            <a:ext cx="1054232" cy="2501900"/>
          </a:xfrm>
          <a:prstGeom prst="rect">
            <a:avLst/>
          </a:prstGeom>
          <a:noFill/>
          <a:ln>
            <a:noFill/>
          </a:ln>
        </p:spPr>
      </p:pic>
      <p:pic>
        <p:nvPicPr>
          <p:cNvPr descr=" " id="21" name="Google Shape;21;g2bf9abcfcd8_0_0"/>
          <p:cNvPicPr preferRelativeResize="0"/>
          <p:nvPr/>
        </p:nvPicPr>
        <p:blipFill rotWithShape="1">
          <a:blip r:embed="rId7">
            <a:alphaModFix/>
          </a:blip>
          <a:srcRect b="0" l="0" r="0" t="0"/>
          <a:stretch/>
        </p:blipFill>
        <p:spPr>
          <a:xfrm>
            <a:off x="21872134" y="406400"/>
            <a:ext cx="1511489" cy="3594100"/>
          </a:xfrm>
          <a:prstGeom prst="rect">
            <a:avLst/>
          </a:prstGeom>
          <a:noFill/>
          <a:ln>
            <a:noFill/>
          </a:ln>
        </p:spPr>
      </p:pic>
      <p:sp>
        <p:nvSpPr>
          <p:cNvPr id="22" name="Google Shape;22;g2bf9abcfcd8_0_0"/>
          <p:cNvSpPr/>
          <p:nvPr/>
        </p:nvSpPr>
        <p:spPr>
          <a:xfrm>
            <a:off x="12193524" y="2857500"/>
            <a:ext cx="9272100" cy="51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eckerli One"/>
              <a:buNone/>
            </a:pPr>
            <a:r>
              <a:rPr b="0" i="0" lang="en-US" sz="24000" u="none" cap="none" strike="noStrike">
                <a:solidFill>
                  <a:srgbClr val="FFFFFF"/>
                </a:solidFill>
                <a:latin typeface="Leckerli One"/>
                <a:ea typeface="Leckerli One"/>
                <a:cs typeface="Leckerli One"/>
                <a:sym typeface="Leckerli One"/>
              </a:rPr>
              <a:t>Easter</a:t>
            </a:r>
            <a:endParaRPr b="0" i="0" sz="24000" u="none" cap="none" strike="noStrike">
              <a:solidFill>
                <a:schemeClr val="dk1"/>
              </a:solidFill>
              <a:latin typeface="Calibri"/>
              <a:ea typeface="Calibri"/>
              <a:cs typeface="Calibri"/>
              <a:sym typeface="Calibri"/>
            </a:endParaRPr>
          </a:p>
        </p:txBody>
      </p:sp>
      <p:sp>
        <p:nvSpPr>
          <p:cNvPr id="23" name="Google Shape;23;g2bf9abcfcd8_0_0"/>
          <p:cNvSpPr/>
          <p:nvPr/>
        </p:nvSpPr>
        <p:spPr>
          <a:xfrm>
            <a:off x="12549168" y="6896100"/>
            <a:ext cx="104196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F3F4"/>
              </a:buClr>
              <a:buSzPts val="6400"/>
              <a:buFont typeface="Poppins SemiBold"/>
              <a:buNone/>
            </a:pPr>
            <a:r>
              <a:rPr b="0" i="0" lang="en-US" sz="6400" u="none" cap="none" strike="noStrike">
                <a:solidFill>
                  <a:srgbClr val="F1F3F4"/>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4" name="Google Shape;24;g2bf9abcfcd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g2bf9abcfcd8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6" name="Google Shape;26;g2bf9abcfcd8_0_0"/>
          <p:cNvPicPr preferRelativeResize="0"/>
          <p:nvPr/>
        </p:nvPicPr>
        <p:blipFill rotWithShape="1">
          <a:blip r:embed="rId9">
            <a:alphaModFix/>
          </a:blip>
          <a:srcRect b="0" l="0" r="0" t="0"/>
          <a:stretch/>
        </p:blipFill>
        <p:spPr>
          <a:xfrm>
            <a:off x="1702013" y="1752600"/>
            <a:ext cx="10847156" cy="10287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242" name="Shape 242"/>
        <p:cNvGrpSpPr/>
        <p:nvPr/>
      </p:nvGrpSpPr>
      <p:grpSpPr>
        <a:xfrm>
          <a:off x="0" y="0"/>
          <a:ext cx="0" cy="0"/>
          <a:chOff x="0" y="0"/>
          <a:chExt cx="0" cy="0"/>
        </a:xfrm>
      </p:grpSpPr>
      <p:pic>
        <p:nvPicPr>
          <p:cNvPr descr=" " id="243" name="Google Shape;243;g2bf9abcfcd8_0_218"/>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244" name="Google Shape;244;g2bf9abcfcd8_0_218"/>
          <p:cNvPicPr preferRelativeResize="0"/>
          <p:nvPr/>
        </p:nvPicPr>
        <p:blipFill rotWithShape="1">
          <a:blip r:embed="rId4">
            <a:alphaModFix/>
          </a:blip>
          <a:srcRect b="0" l="0" r="0" t="0"/>
          <a:stretch/>
        </p:blipFill>
        <p:spPr>
          <a:xfrm>
            <a:off x="0" y="9588500"/>
            <a:ext cx="15534042" cy="4127500"/>
          </a:xfrm>
          <a:prstGeom prst="rect">
            <a:avLst/>
          </a:prstGeom>
          <a:noFill/>
          <a:ln>
            <a:noFill/>
          </a:ln>
        </p:spPr>
      </p:pic>
      <p:pic>
        <p:nvPicPr>
          <p:cNvPr descr=" " id="245" name="Google Shape;245;g2bf9abcfcd8_0_218"/>
          <p:cNvPicPr preferRelativeResize="0"/>
          <p:nvPr/>
        </p:nvPicPr>
        <p:blipFill rotWithShape="1">
          <a:blip r:embed="rId5">
            <a:alphaModFix/>
          </a:blip>
          <a:srcRect b="0" l="0" r="0" t="0"/>
          <a:stretch/>
        </p:blipFill>
        <p:spPr>
          <a:xfrm>
            <a:off x="50806" y="139700"/>
            <a:ext cx="2438705" cy="2527300"/>
          </a:xfrm>
          <a:prstGeom prst="rect">
            <a:avLst/>
          </a:prstGeom>
          <a:noFill/>
          <a:ln>
            <a:noFill/>
          </a:ln>
        </p:spPr>
      </p:pic>
      <p:pic>
        <p:nvPicPr>
          <p:cNvPr descr=" " id="246" name="Google Shape;246;g2bf9abcfcd8_0_218"/>
          <p:cNvPicPr preferRelativeResize="0"/>
          <p:nvPr/>
        </p:nvPicPr>
        <p:blipFill rotWithShape="1">
          <a:blip r:embed="rId6">
            <a:alphaModFix/>
          </a:blip>
          <a:srcRect b="0" l="0" r="0" t="0"/>
          <a:stretch/>
        </p:blipFill>
        <p:spPr>
          <a:xfrm>
            <a:off x="22062657" y="11125200"/>
            <a:ext cx="2324391" cy="2590800"/>
          </a:xfrm>
          <a:prstGeom prst="rect">
            <a:avLst/>
          </a:prstGeom>
          <a:noFill/>
          <a:ln>
            <a:noFill/>
          </a:ln>
        </p:spPr>
      </p:pic>
      <p:pic>
        <p:nvPicPr>
          <p:cNvPr descr=" " id="247" name="Google Shape;247;g2bf9abcfcd8_0_218"/>
          <p:cNvPicPr preferRelativeResize="0"/>
          <p:nvPr/>
        </p:nvPicPr>
        <p:blipFill rotWithShape="1">
          <a:blip r:embed="rId7">
            <a:alphaModFix/>
          </a:blip>
          <a:srcRect b="0" l="0" r="0" t="0"/>
          <a:stretch/>
        </p:blipFill>
        <p:spPr>
          <a:xfrm>
            <a:off x="22062657" y="1003300"/>
            <a:ext cx="1600400" cy="1663700"/>
          </a:xfrm>
          <a:prstGeom prst="rect">
            <a:avLst/>
          </a:prstGeom>
          <a:noFill/>
          <a:ln>
            <a:noFill/>
          </a:ln>
        </p:spPr>
      </p:pic>
      <p:pic>
        <p:nvPicPr>
          <p:cNvPr descr=" " id="248" name="Google Shape;248;g2bf9abcfcd8_0_218"/>
          <p:cNvPicPr preferRelativeResize="0"/>
          <p:nvPr/>
        </p:nvPicPr>
        <p:blipFill rotWithShape="1">
          <a:blip r:embed="rId8">
            <a:alphaModFix/>
          </a:blip>
          <a:srcRect b="0" l="0" r="0" t="0"/>
          <a:stretch/>
        </p:blipFill>
        <p:spPr>
          <a:xfrm>
            <a:off x="1270159" y="6858000"/>
            <a:ext cx="1917940" cy="1993900"/>
          </a:xfrm>
          <a:prstGeom prst="rect">
            <a:avLst/>
          </a:prstGeom>
          <a:noFill/>
          <a:ln>
            <a:noFill/>
          </a:ln>
        </p:spPr>
      </p:pic>
      <p:pic>
        <p:nvPicPr>
          <p:cNvPr descr=" " id="249" name="Google Shape;249;g2bf9abcfcd8_0_218"/>
          <p:cNvPicPr preferRelativeResize="0"/>
          <p:nvPr/>
        </p:nvPicPr>
        <p:blipFill rotWithShape="1">
          <a:blip r:embed="rId9">
            <a:alphaModFix/>
          </a:blip>
          <a:srcRect b="0" l="0" r="0" t="0"/>
          <a:stretch/>
        </p:blipFill>
        <p:spPr>
          <a:xfrm>
            <a:off x="838305" y="12115800"/>
            <a:ext cx="2781648" cy="1168400"/>
          </a:xfrm>
          <a:prstGeom prst="rect">
            <a:avLst/>
          </a:prstGeom>
          <a:noFill/>
          <a:ln>
            <a:noFill/>
          </a:ln>
        </p:spPr>
      </p:pic>
      <p:sp>
        <p:nvSpPr>
          <p:cNvPr id="250" name="Google Shape;250;g2bf9abcfcd8_0_2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bf9abcfcd8_0_21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52" name="Google Shape;252;g2bf9abcfcd8_0_218"/>
          <p:cNvSpPr/>
          <p:nvPr/>
        </p:nvSpPr>
        <p:spPr>
          <a:xfrm>
            <a:off x="9107038" y="469900"/>
            <a:ext cx="60798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Pricing Plan</a:t>
            </a:r>
            <a:endParaRPr b="0" i="0" sz="8000" u="none" cap="none" strike="noStrike">
              <a:solidFill>
                <a:schemeClr val="dk1"/>
              </a:solidFill>
              <a:latin typeface="Calibri"/>
              <a:ea typeface="Calibri"/>
              <a:cs typeface="Calibri"/>
              <a:sym typeface="Calibri"/>
            </a:endParaRPr>
          </a:p>
        </p:txBody>
      </p:sp>
      <p:sp>
        <p:nvSpPr>
          <p:cNvPr id="253" name="Google Shape;253;g2bf9abcfcd8_0_218"/>
          <p:cNvSpPr/>
          <p:nvPr/>
        </p:nvSpPr>
        <p:spPr>
          <a:xfrm>
            <a:off x="1778222" y="2489200"/>
            <a:ext cx="20843400" cy="1038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bf9abcfcd8_0_218"/>
          <p:cNvSpPr/>
          <p:nvPr/>
        </p:nvSpPr>
        <p:spPr>
          <a:xfrm>
            <a:off x="1778222" y="2489200"/>
            <a:ext cx="6439800" cy="10388700"/>
          </a:xfrm>
          <a:prstGeom prst="roundRect">
            <a:avLst>
              <a:gd fmla="val 3124" name="adj"/>
            </a:avLst>
          </a:prstGeom>
          <a:noFill/>
          <a:ln cap="flat" cmpd="sng" w="12700">
            <a:solidFill>
              <a:srgbClr val="00B5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bf9abcfcd8_0_218"/>
          <p:cNvPicPr preferRelativeResize="0"/>
          <p:nvPr/>
        </p:nvPicPr>
        <p:blipFill rotWithShape="1">
          <a:blip r:embed="rId11">
            <a:alphaModFix/>
          </a:blip>
          <a:srcRect b="0" l="0" r="0" t="0"/>
          <a:stretch/>
        </p:blipFill>
        <p:spPr>
          <a:xfrm>
            <a:off x="4245499" y="2946400"/>
            <a:ext cx="1505151" cy="1625600"/>
          </a:xfrm>
          <a:prstGeom prst="rect">
            <a:avLst/>
          </a:prstGeom>
          <a:noFill/>
          <a:ln>
            <a:noFill/>
          </a:ln>
        </p:spPr>
      </p:pic>
      <p:sp>
        <p:nvSpPr>
          <p:cNvPr id="256" name="Google Shape;256;g2bf9abcfcd8_0_218"/>
          <p:cNvSpPr/>
          <p:nvPr/>
        </p:nvSpPr>
        <p:spPr>
          <a:xfrm>
            <a:off x="4178822" y="4876800"/>
            <a:ext cx="16386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Basic</a:t>
            </a:r>
            <a:endParaRPr b="0" i="0" sz="4800" u="none" cap="none" strike="noStrike">
              <a:solidFill>
                <a:schemeClr val="dk1"/>
              </a:solidFill>
              <a:latin typeface="Calibri"/>
              <a:ea typeface="Calibri"/>
              <a:cs typeface="Calibri"/>
              <a:sym typeface="Calibri"/>
            </a:endParaRPr>
          </a:p>
        </p:txBody>
      </p:sp>
      <p:sp>
        <p:nvSpPr>
          <p:cNvPr id="257" name="Google Shape;257;g2bf9abcfcd8_0_218"/>
          <p:cNvSpPr/>
          <p:nvPr/>
        </p:nvSpPr>
        <p:spPr>
          <a:xfrm>
            <a:off x="2235479" y="60071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8" name="Google Shape;258;g2bf9abcfcd8_0_218"/>
          <p:cNvSpPr/>
          <p:nvPr/>
        </p:nvSpPr>
        <p:spPr>
          <a:xfrm>
            <a:off x="3365921" y="11595100"/>
            <a:ext cx="3264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$10/month</a:t>
            </a:r>
            <a:endParaRPr b="0" i="0" sz="4800" u="none" cap="none" strike="noStrike">
              <a:solidFill>
                <a:schemeClr val="dk1"/>
              </a:solidFill>
              <a:latin typeface="Calibri"/>
              <a:ea typeface="Calibri"/>
              <a:cs typeface="Calibri"/>
              <a:sym typeface="Calibri"/>
            </a:endParaRPr>
          </a:p>
        </p:txBody>
      </p:sp>
      <p:sp>
        <p:nvSpPr>
          <p:cNvPr id="259" name="Google Shape;259;g2bf9abcfcd8_0_218"/>
          <p:cNvSpPr/>
          <p:nvPr/>
        </p:nvSpPr>
        <p:spPr>
          <a:xfrm>
            <a:off x="8980022" y="2489200"/>
            <a:ext cx="6439800" cy="10388700"/>
          </a:xfrm>
          <a:prstGeom prst="roundRect">
            <a:avLst>
              <a:gd fmla="val 3124" name="adj"/>
            </a:avLst>
          </a:prstGeom>
          <a:noFill/>
          <a:ln cap="flat" cmpd="sng" w="12700">
            <a:solidFill>
              <a:srgbClr val="00B5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2bf9abcfcd8_0_218"/>
          <p:cNvPicPr preferRelativeResize="0"/>
          <p:nvPr/>
        </p:nvPicPr>
        <p:blipFill rotWithShape="1">
          <a:blip r:embed="rId12">
            <a:alphaModFix/>
          </a:blip>
          <a:srcRect b="0" l="0" r="0" t="0"/>
          <a:stretch/>
        </p:blipFill>
        <p:spPr>
          <a:xfrm>
            <a:off x="11564817" y="2946400"/>
            <a:ext cx="1270118" cy="1625600"/>
          </a:xfrm>
          <a:prstGeom prst="rect">
            <a:avLst/>
          </a:prstGeom>
          <a:noFill/>
          <a:ln>
            <a:noFill/>
          </a:ln>
        </p:spPr>
      </p:pic>
      <p:sp>
        <p:nvSpPr>
          <p:cNvPr id="261" name="Google Shape;261;g2bf9abcfcd8_0_218"/>
          <p:cNvSpPr/>
          <p:nvPr/>
        </p:nvSpPr>
        <p:spPr>
          <a:xfrm>
            <a:off x="11507638" y="4876800"/>
            <a:ext cx="1384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Elite</a:t>
            </a:r>
            <a:endParaRPr b="0" i="0" sz="4800" u="none" cap="none" strike="noStrike">
              <a:solidFill>
                <a:schemeClr val="dk1"/>
              </a:solidFill>
              <a:latin typeface="Calibri"/>
              <a:ea typeface="Calibri"/>
              <a:cs typeface="Calibri"/>
              <a:sym typeface="Calibri"/>
            </a:endParaRPr>
          </a:p>
        </p:txBody>
      </p:sp>
      <p:sp>
        <p:nvSpPr>
          <p:cNvPr id="262" name="Google Shape;262;g2bf9abcfcd8_0_218"/>
          <p:cNvSpPr/>
          <p:nvPr/>
        </p:nvSpPr>
        <p:spPr>
          <a:xfrm>
            <a:off x="9437280" y="60071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3" name="Google Shape;263;g2bf9abcfcd8_0_218"/>
          <p:cNvSpPr/>
          <p:nvPr/>
        </p:nvSpPr>
        <p:spPr>
          <a:xfrm>
            <a:off x="10535967" y="11595100"/>
            <a:ext cx="3327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$50/month</a:t>
            </a:r>
            <a:endParaRPr b="0" i="0" sz="4800" u="none" cap="none" strike="noStrike">
              <a:solidFill>
                <a:schemeClr val="dk1"/>
              </a:solidFill>
              <a:latin typeface="Calibri"/>
              <a:ea typeface="Calibri"/>
              <a:cs typeface="Calibri"/>
              <a:sym typeface="Calibri"/>
            </a:endParaRPr>
          </a:p>
        </p:txBody>
      </p:sp>
      <p:sp>
        <p:nvSpPr>
          <p:cNvPr id="264" name="Google Shape;264;g2bf9abcfcd8_0_218"/>
          <p:cNvSpPr/>
          <p:nvPr/>
        </p:nvSpPr>
        <p:spPr>
          <a:xfrm>
            <a:off x="16181822" y="2489200"/>
            <a:ext cx="6439800" cy="10388700"/>
          </a:xfrm>
          <a:prstGeom prst="roundRect">
            <a:avLst>
              <a:gd fmla="val 3124" name="adj"/>
            </a:avLst>
          </a:prstGeom>
          <a:noFill/>
          <a:ln cap="flat" cmpd="sng" w="12700">
            <a:solidFill>
              <a:srgbClr val="00B5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g2bf9abcfcd8_0_218"/>
          <p:cNvPicPr preferRelativeResize="0"/>
          <p:nvPr/>
        </p:nvPicPr>
        <p:blipFill rotWithShape="1">
          <a:blip r:embed="rId13">
            <a:alphaModFix/>
          </a:blip>
          <a:srcRect b="0" l="0" r="0" t="0"/>
          <a:stretch/>
        </p:blipFill>
        <p:spPr>
          <a:xfrm>
            <a:off x="18579464" y="2946400"/>
            <a:ext cx="1644425" cy="1625600"/>
          </a:xfrm>
          <a:prstGeom prst="rect">
            <a:avLst/>
          </a:prstGeom>
          <a:noFill/>
          <a:ln>
            <a:noFill/>
          </a:ln>
        </p:spPr>
      </p:pic>
      <p:sp>
        <p:nvSpPr>
          <p:cNvPr id="266" name="Google Shape;266;g2bf9abcfcd8_0_218"/>
          <p:cNvSpPr/>
          <p:nvPr/>
        </p:nvSpPr>
        <p:spPr>
          <a:xfrm>
            <a:off x="17864783" y="4876800"/>
            <a:ext cx="30738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Legendary</a:t>
            </a:r>
            <a:endParaRPr b="0" i="0" sz="4800" u="none" cap="none" strike="noStrike">
              <a:solidFill>
                <a:schemeClr val="dk1"/>
              </a:solidFill>
              <a:latin typeface="Calibri"/>
              <a:ea typeface="Calibri"/>
              <a:cs typeface="Calibri"/>
              <a:sym typeface="Calibri"/>
            </a:endParaRPr>
          </a:p>
        </p:txBody>
      </p:sp>
      <p:sp>
        <p:nvSpPr>
          <p:cNvPr id="267" name="Google Shape;267;g2bf9abcfcd8_0_218"/>
          <p:cNvSpPr/>
          <p:nvPr/>
        </p:nvSpPr>
        <p:spPr>
          <a:xfrm>
            <a:off x="16639080" y="60071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8" name="Google Shape;268;g2bf9abcfcd8_0_218"/>
          <p:cNvSpPr/>
          <p:nvPr/>
        </p:nvSpPr>
        <p:spPr>
          <a:xfrm>
            <a:off x="17547243" y="11595100"/>
            <a:ext cx="3708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273" name="Shape 273"/>
        <p:cNvGrpSpPr/>
        <p:nvPr/>
      </p:nvGrpSpPr>
      <p:grpSpPr>
        <a:xfrm>
          <a:off x="0" y="0"/>
          <a:ext cx="0" cy="0"/>
          <a:chOff x="0" y="0"/>
          <a:chExt cx="0" cy="0"/>
        </a:xfrm>
      </p:grpSpPr>
      <p:sp>
        <p:nvSpPr>
          <p:cNvPr id="274" name="Google Shape;274;g2bf9abcfcd8_0_248"/>
          <p:cNvSpPr/>
          <p:nvPr/>
        </p:nvSpPr>
        <p:spPr>
          <a:xfrm>
            <a:off x="0" y="0"/>
            <a:ext cx="24387000" cy="13716000"/>
          </a:xfrm>
          <a:prstGeom prst="rect">
            <a:avLst/>
          </a:prstGeom>
          <a:solidFill>
            <a:srgbClr val="FEC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g2bf9abcfcd8_0_248"/>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276" name="Google Shape;276;g2bf9abcfcd8_0_248"/>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pic>
        <p:nvPicPr>
          <p:cNvPr descr=" " id="277" name="Google Shape;277;g2bf9abcfcd8_0_248"/>
          <p:cNvPicPr preferRelativeResize="0"/>
          <p:nvPr/>
        </p:nvPicPr>
        <p:blipFill rotWithShape="1">
          <a:blip r:embed="rId5">
            <a:alphaModFix/>
          </a:blip>
          <a:srcRect b="0" l="0" r="0" t="0"/>
          <a:stretch/>
        </p:blipFill>
        <p:spPr>
          <a:xfrm>
            <a:off x="863708" y="11201400"/>
            <a:ext cx="1917940" cy="1993900"/>
          </a:xfrm>
          <a:prstGeom prst="rect">
            <a:avLst/>
          </a:prstGeom>
          <a:noFill/>
          <a:ln>
            <a:noFill/>
          </a:ln>
        </p:spPr>
      </p:pic>
      <p:pic>
        <p:nvPicPr>
          <p:cNvPr descr=" " id="278" name="Google Shape;278;g2bf9abcfcd8_0_248"/>
          <p:cNvPicPr preferRelativeResize="0"/>
          <p:nvPr/>
        </p:nvPicPr>
        <p:blipFill rotWithShape="1">
          <a:blip r:embed="rId6">
            <a:alphaModFix/>
          </a:blip>
          <a:srcRect b="0" l="0" r="0" t="0"/>
          <a:stretch/>
        </p:blipFill>
        <p:spPr>
          <a:xfrm>
            <a:off x="22418302" y="469900"/>
            <a:ext cx="1473384" cy="1536700"/>
          </a:xfrm>
          <a:prstGeom prst="rect">
            <a:avLst/>
          </a:prstGeom>
          <a:noFill/>
          <a:ln>
            <a:noFill/>
          </a:ln>
        </p:spPr>
      </p:pic>
      <p:pic>
        <p:nvPicPr>
          <p:cNvPr descr=" " id="279" name="Google Shape;279;g2bf9abcfcd8_0_248"/>
          <p:cNvPicPr preferRelativeResize="0"/>
          <p:nvPr/>
        </p:nvPicPr>
        <p:blipFill rotWithShape="1">
          <a:blip r:embed="rId7">
            <a:alphaModFix/>
          </a:blip>
          <a:srcRect b="0" l="0" r="0" t="0"/>
          <a:stretch/>
        </p:blipFill>
        <p:spPr>
          <a:xfrm>
            <a:off x="12472959" y="0"/>
            <a:ext cx="2756244" cy="2006600"/>
          </a:xfrm>
          <a:prstGeom prst="rect">
            <a:avLst/>
          </a:prstGeom>
          <a:noFill/>
          <a:ln>
            <a:noFill/>
          </a:ln>
        </p:spPr>
      </p:pic>
      <p:pic>
        <p:nvPicPr>
          <p:cNvPr descr=" " id="280" name="Google Shape;280;g2bf9abcfcd8_0_248"/>
          <p:cNvPicPr preferRelativeResize="0"/>
          <p:nvPr/>
        </p:nvPicPr>
        <p:blipFill rotWithShape="1">
          <a:blip r:embed="rId8">
            <a:alphaModFix/>
          </a:blip>
          <a:srcRect b="0" l="0" r="0" t="0"/>
          <a:stretch/>
        </p:blipFill>
        <p:spPr>
          <a:xfrm>
            <a:off x="22723140" y="10414000"/>
            <a:ext cx="1168546" cy="2781300"/>
          </a:xfrm>
          <a:prstGeom prst="rect">
            <a:avLst/>
          </a:prstGeom>
          <a:noFill/>
          <a:ln>
            <a:noFill/>
          </a:ln>
        </p:spPr>
      </p:pic>
      <p:pic>
        <p:nvPicPr>
          <p:cNvPr descr=" " id="281" name="Google Shape;281;g2bf9abcfcd8_0_248"/>
          <p:cNvPicPr preferRelativeResize="0"/>
          <p:nvPr/>
        </p:nvPicPr>
        <p:blipFill rotWithShape="1">
          <a:blip r:embed="rId9">
            <a:alphaModFix/>
          </a:blip>
          <a:srcRect b="0" l="0" r="0" t="0"/>
          <a:stretch/>
        </p:blipFill>
        <p:spPr>
          <a:xfrm>
            <a:off x="558870" y="711200"/>
            <a:ext cx="2502213" cy="1054100"/>
          </a:xfrm>
          <a:prstGeom prst="rect">
            <a:avLst/>
          </a:prstGeom>
          <a:noFill/>
          <a:ln>
            <a:noFill/>
          </a:ln>
        </p:spPr>
      </p:pic>
      <p:sp>
        <p:nvSpPr>
          <p:cNvPr id="282" name="Google Shape;282;g2bf9abcfcd8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g2bf9abcfcd8_0_24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84" name="Google Shape;284;g2bf9abcfcd8_0_248"/>
          <p:cNvPicPr preferRelativeResize="0"/>
          <p:nvPr/>
        </p:nvPicPr>
        <p:blipFill rotWithShape="1">
          <a:blip r:embed="rId11">
            <a:alphaModFix/>
          </a:blip>
          <a:srcRect b="0" l="0" r="0" t="0"/>
          <a:stretch/>
        </p:blipFill>
        <p:spPr>
          <a:xfrm>
            <a:off x="3327816" y="1079500"/>
            <a:ext cx="17718715" cy="11569700"/>
          </a:xfrm>
          <a:prstGeom prst="rect">
            <a:avLst/>
          </a:prstGeom>
          <a:noFill/>
          <a:ln>
            <a:noFill/>
          </a:ln>
        </p:spPr>
      </p:pic>
      <p:pic>
        <p:nvPicPr>
          <p:cNvPr descr=" " id="285" name="Google Shape;285;g2bf9abcfcd8_0_248"/>
          <p:cNvPicPr preferRelativeResize="0"/>
          <p:nvPr/>
        </p:nvPicPr>
        <p:blipFill rotWithShape="1">
          <a:blip r:embed="rId12">
            <a:alphaModFix/>
          </a:blip>
          <a:srcRect b="0" l="0" r="0" t="0"/>
          <a:stretch/>
        </p:blipFill>
        <p:spPr>
          <a:xfrm>
            <a:off x="12041105" y="1612888"/>
            <a:ext cx="5220352" cy="5232412"/>
          </a:xfrm>
          <a:prstGeom prst="rect">
            <a:avLst/>
          </a:prstGeom>
          <a:noFill/>
          <a:ln>
            <a:noFill/>
          </a:ln>
        </p:spPr>
      </p:pic>
      <p:pic>
        <p:nvPicPr>
          <p:cNvPr descr=" " id="286" name="Google Shape;286;g2bf9abcfcd8_0_248"/>
          <p:cNvPicPr preferRelativeResize="0"/>
          <p:nvPr/>
        </p:nvPicPr>
        <p:blipFill rotWithShape="1">
          <a:blip r:embed="rId13">
            <a:alphaModFix/>
          </a:blip>
          <a:srcRect b="0" l="0" r="0" t="0"/>
          <a:stretch/>
        </p:blipFill>
        <p:spPr>
          <a:xfrm>
            <a:off x="6808051" y="1612888"/>
            <a:ext cx="5220352" cy="5232412"/>
          </a:xfrm>
          <a:prstGeom prst="rect">
            <a:avLst/>
          </a:prstGeom>
          <a:noFill/>
          <a:ln>
            <a:noFill/>
          </a:ln>
        </p:spPr>
      </p:pic>
      <p:pic>
        <p:nvPicPr>
          <p:cNvPr descr=" " id="287" name="Google Shape;287;g2bf9abcfcd8_0_248"/>
          <p:cNvPicPr preferRelativeResize="0"/>
          <p:nvPr/>
        </p:nvPicPr>
        <p:blipFill rotWithShape="1">
          <a:blip r:embed="rId14">
            <a:alphaModFix/>
          </a:blip>
          <a:srcRect b="0" l="0" r="0" t="0"/>
          <a:stretch/>
        </p:blipFill>
        <p:spPr>
          <a:xfrm>
            <a:off x="6808051" y="6858000"/>
            <a:ext cx="5220352" cy="5232412"/>
          </a:xfrm>
          <a:prstGeom prst="rect">
            <a:avLst/>
          </a:prstGeom>
          <a:noFill/>
          <a:ln>
            <a:noFill/>
          </a:ln>
        </p:spPr>
      </p:pic>
      <p:pic>
        <p:nvPicPr>
          <p:cNvPr descr=" " id="288" name="Google Shape;288;g2bf9abcfcd8_0_248"/>
          <p:cNvPicPr preferRelativeResize="0"/>
          <p:nvPr/>
        </p:nvPicPr>
        <p:blipFill rotWithShape="1">
          <a:blip r:embed="rId15">
            <a:alphaModFix/>
          </a:blip>
          <a:srcRect b="0" l="0" r="0" t="0"/>
          <a:stretch/>
        </p:blipFill>
        <p:spPr>
          <a:xfrm>
            <a:off x="12041105" y="6858000"/>
            <a:ext cx="5220352" cy="5232412"/>
          </a:xfrm>
          <a:prstGeom prst="rect">
            <a:avLst/>
          </a:prstGeom>
          <a:noFill/>
          <a:ln>
            <a:noFill/>
          </a:ln>
        </p:spPr>
      </p:pic>
      <p:pic>
        <p:nvPicPr>
          <p:cNvPr descr=" " id="289" name="Google Shape;289;g2bf9abcfcd8_0_248"/>
          <p:cNvPicPr preferRelativeResize="0"/>
          <p:nvPr/>
        </p:nvPicPr>
        <p:blipFill rotWithShape="1">
          <a:blip r:embed="rId16">
            <a:alphaModFix/>
          </a:blip>
          <a:srcRect b="0" l="0" r="0" t="0"/>
          <a:stretch/>
        </p:blipFill>
        <p:spPr>
          <a:xfrm>
            <a:off x="12676184" y="4597400"/>
            <a:ext cx="1702013" cy="1447800"/>
          </a:xfrm>
          <a:prstGeom prst="rect">
            <a:avLst/>
          </a:prstGeom>
          <a:noFill/>
          <a:ln>
            <a:noFill/>
          </a:ln>
        </p:spPr>
      </p:pic>
      <p:pic>
        <p:nvPicPr>
          <p:cNvPr descr=" " id="290" name="Google Shape;290;g2bf9abcfcd8_0_248"/>
          <p:cNvPicPr preferRelativeResize="0"/>
          <p:nvPr/>
        </p:nvPicPr>
        <p:blipFill rotWithShape="1">
          <a:blip r:embed="rId16">
            <a:alphaModFix/>
          </a:blip>
          <a:srcRect b="0" l="0" r="0" t="0"/>
          <a:stretch/>
        </p:blipFill>
        <p:spPr>
          <a:xfrm>
            <a:off x="12676184" y="7810500"/>
            <a:ext cx="1702013" cy="1435100"/>
          </a:xfrm>
          <a:prstGeom prst="rect">
            <a:avLst/>
          </a:prstGeom>
          <a:noFill/>
          <a:ln>
            <a:noFill/>
          </a:ln>
        </p:spPr>
      </p:pic>
      <p:pic>
        <p:nvPicPr>
          <p:cNvPr descr=" " id="291" name="Google Shape;291;g2bf9abcfcd8_0_248"/>
          <p:cNvPicPr preferRelativeResize="0"/>
          <p:nvPr/>
        </p:nvPicPr>
        <p:blipFill rotWithShape="1">
          <a:blip r:embed="rId17">
            <a:alphaModFix/>
          </a:blip>
          <a:srcRect b="0" l="0" r="0" t="0"/>
          <a:stretch/>
        </p:blipFill>
        <p:spPr>
          <a:xfrm>
            <a:off x="12028403" y="1079500"/>
            <a:ext cx="12702" cy="11569700"/>
          </a:xfrm>
          <a:prstGeom prst="rect">
            <a:avLst/>
          </a:prstGeom>
          <a:noFill/>
          <a:ln>
            <a:noFill/>
          </a:ln>
        </p:spPr>
      </p:pic>
      <p:pic>
        <p:nvPicPr>
          <p:cNvPr descr=" " id="292" name="Google Shape;292;g2bf9abcfcd8_0_248"/>
          <p:cNvPicPr preferRelativeResize="0"/>
          <p:nvPr/>
        </p:nvPicPr>
        <p:blipFill rotWithShape="1">
          <a:blip r:embed="rId18">
            <a:alphaModFix/>
          </a:blip>
          <a:srcRect b="0" l="0" r="0" t="0"/>
          <a:stretch/>
        </p:blipFill>
        <p:spPr>
          <a:xfrm>
            <a:off x="3327816" y="6845300"/>
            <a:ext cx="17401175" cy="12700"/>
          </a:xfrm>
          <a:prstGeom prst="rect">
            <a:avLst/>
          </a:prstGeom>
          <a:noFill/>
          <a:ln>
            <a:noFill/>
          </a:ln>
        </p:spPr>
      </p:pic>
      <p:sp>
        <p:nvSpPr>
          <p:cNvPr id="293" name="Google Shape;293;g2bf9abcfcd8_0_248"/>
          <p:cNvSpPr/>
          <p:nvPr/>
        </p:nvSpPr>
        <p:spPr>
          <a:xfrm>
            <a:off x="9996149" y="4102100"/>
            <a:ext cx="14691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eckerli One"/>
              <a:buNone/>
            </a:pPr>
            <a:r>
              <a:rPr b="0" i="0" lang="en-US" sz="12800" u="none" cap="none" strike="noStrike">
                <a:solidFill>
                  <a:srgbClr val="0E0E0E"/>
                </a:solidFill>
                <a:latin typeface="Leckerli One"/>
                <a:ea typeface="Leckerli One"/>
                <a:cs typeface="Leckerli One"/>
                <a:sym typeface="Leckerli One"/>
              </a:rPr>
              <a:t>S</a:t>
            </a:r>
            <a:endParaRPr b="0" i="0" sz="12800" u="none" cap="none" strike="noStrike">
              <a:solidFill>
                <a:schemeClr val="dk1"/>
              </a:solidFill>
              <a:latin typeface="Calibri"/>
              <a:ea typeface="Calibri"/>
              <a:cs typeface="Calibri"/>
              <a:sym typeface="Calibri"/>
            </a:endParaRPr>
          </a:p>
        </p:txBody>
      </p:sp>
      <p:sp>
        <p:nvSpPr>
          <p:cNvPr id="294" name="Google Shape;294;g2bf9abcfcd8_0_248"/>
          <p:cNvSpPr/>
          <p:nvPr/>
        </p:nvSpPr>
        <p:spPr>
          <a:xfrm>
            <a:off x="12663483" y="4102100"/>
            <a:ext cx="22185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eckerli One"/>
              <a:buNone/>
            </a:pPr>
            <a:r>
              <a:rPr b="0" i="0" lang="en-US" sz="12800" u="none" cap="none" strike="noStrike">
                <a:solidFill>
                  <a:srgbClr val="FFFFFF"/>
                </a:solidFill>
                <a:latin typeface="Leckerli One"/>
                <a:ea typeface="Leckerli One"/>
                <a:cs typeface="Leckerli One"/>
                <a:sym typeface="Leckerli One"/>
              </a:rPr>
              <a:t>W</a:t>
            </a:r>
            <a:endParaRPr b="0" i="0" sz="12800" u="none" cap="none" strike="noStrike">
              <a:solidFill>
                <a:schemeClr val="dk1"/>
              </a:solidFill>
              <a:latin typeface="Calibri"/>
              <a:ea typeface="Calibri"/>
              <a:cs typeface="Calibri"/>
              <a:sym typeface="Calibri"/>
            </a:endParaRPr>
          </a:p>
        </p:txBody>
      </p:sp>
      <p:sp>
        <p:nvSpPr>
          <p:cNvPr id="295" name="Google Shape;295;g2bf9abcfcd8_0_248"/>
          <p:cNvSpPr/>
          <p:nvPr/>
        </p:nvSpPr>
        <p:spPr>
          <a:xfrm>
            <a:off x="9856432" y="7518400"/>
            <a:ext cx="19263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eckerli One"/>
              <a:buNone/>
            </a:pPr>
            <a:r>
              <a:rPr b="0" i="0" lang="en-US" sz="12800" u="none" cap="none" strike="noStrike">
                <a:solidFill>
                  <a:srgbClr val="FFFFFF"/>
                </a:solidFill>
                <a:latin typeface="Leckerli One"/>
                <a:ea typeface="Leckerli One"/>
                <a:cs typeface="Leckerli One"/>
                <a:sym typeface="Leckerli One"/>
              </a:rPr>
              <a:t>O</a:t>
            </a:r>
            <a:endParaRPr b="0" i="0" sz="12800" u="none" cap="none" strike="noStrike">
              <a:solidFill>
                <a:schemeClr val="dk1"/>
              </a:solidFill>
              <a:latin typeface="Calibri"/>
              <a:ea typeface="Calibri"/>
              <a:cs typeface="Calibri"/>
              <a:sym typeface="Calibri"/>
            </a:endParaRPr>
          </a:p>
        </p:txBody>
      </p:sp>
      <p:sp>
        <p:nvSpPr>
          <p:cNvPr id="296" name="Google Shape;296;g2bf9abcfcd8_0_248"/>
          <p:cNvSpPr/>
          <p:nvPr/>
        </p:nvSpPr>
        <p:spPr>
          <a:xfrm>
            <a:off x="12917514" y="7518400"/>
            <a:ext cx="14436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eckerli One"/>
              <a:buNone/>
            </a:pPr>
            <a:r>
              <a:rPr b="0" i="0" lang="en-US" sz="12800" u="none" cap="none" strike="noStrike">
                <a:solidFill>
                  <a:srgbClr val="0E0E0E"/>
                </a:solidFill>
                <a:latin typeface="Leckerli One"/>
                <a:ea typeface="Leckerli One"/>
                <a:cs typeface="Leckerli One"/>
                <a:sym typeface="Leckerli One"/>
              </a:rPr>
              <a:t>T</a:t>
            </a:r>
            <a:endParaRPr b="0" i="0" sz="12800" u="none" cap="none" strike="noStrike">
              <a:solidFill>
                <a:schemeClr val="dk1"/>
              </a:solidFill>
              <a:latin typeface="Calibri"/>
              <a:ea typeface="Calibri"/>
              <a:cs typeface="Calibri"/>
              <a:sym typeface="Calibri"/>
            </a:endParaRPr>
          </a:p>
        </p:txBody>
      </p:sp>
      <p:pic>
        <p:nvPicPr>
          <p:cNvPr descr=" " id="297" name="Google Shape;297;g2bf9abcfcd8_0_248"/>
          <p:cNvPicPr preferRelativeResize="0"/>
          <p:nvPr/>
        </p:nvPicPr>
        <p:blipFill rotWithShape="1">
          <a:blip r:embed="rId19">
            <a:alphaModFix/>
          </a:blip>
          <a:srcRect b="0" l="0" r="0" t="0"/>
          <a:stretch/>
        </p:blipFill>
        <p:spPr>
          <a:xfrm>
            <a:off x="3327816" y="1079500"/>
            <a:ext cx="1625803" cy="1625600"/>
          </a:xfrm>
          <a:prstGeom prst="rect">
            <a:avLst/>
          </a:prstGeom>
          <a:noFill/>
          <a:ln>
            <a:noFill/>
          </a:ln>
        </p:spPr>
      </p:pic>
      <p:pic>
        <p:nvPicPr>
          <p:cNvPr descr=" " id="298" name="Google Shape;298;g2bf9abcfcd8_0_248"/>
          <p:cNvPicPr preferRelativeResize="0"/>
          <p:nvPr/>
        </p:nvPicPr>
        <p:blipFill rotWithShape="1">
          <a:blip r:embed="rId20">
            <a:alphaModFix/>
          </a:blip>
          <a:srcRect b="0" l="0" r="0" t="0"/>
          <a:stretch/>
        </p:blipFill>
        <p:spPr>
          <a:xfrm>
            <a:off x="3412504" y="1164183"/>
            <a:ext cx="1456422" cy="1456246"/>
          </a:xfrm>
          <a:prstGeom prst="rect">
            <a:avLst/>
          </a:prstGeom>
          <a:noFill/>
          <a:ln>
            <a:noFill/>
          </a:ln>
        </p:spPr>
      </p:pic>
      <p:pic>
        <p:nvPicPr>
          <p:cNvPr descr=" " id="299" name="Google Shape;299;g2bf9abcfcd8_0_248"/>
          <p:cNvPicPr preferRelativeResize="0"/>
          <p:nvPr/>
        </p:nvPicPr>
        <p:blipFill rotWithShape="1">
          <a:blip r:embed="rId19">
            <a:alphaModFix/>
          </a:blip>
          <a:srcRect b="0" l="0" r="0" t="0"/>
          <a:stretch/>
        </p:blipFill>
        <p:spPr>
          <a:xfrm>
            <a:off x="3327816" y="8128000"/>
            <a:ext cx="1625803" cy="1625600"/>
          </a:xfrm>
          <a:prstGeom prst="rect">
            <a:avLst/>
          </a:prstGeom>
          <a:noFill/>
          <a:ln>
            <a:noFill/>
          </a:ln>
        </p:spPr>
      </p:pic>
      <p:pic>
        <p:nvPicPr>
          <p:cNvPr descr=" " id="300" name="Google Shape;300;g2bf9abcfcd8_0_248"/>
          <p:cNvPicPr preferRelativeResize="0"/>
          <p:nvPr/>
        </p:nvPicPr>
        <p:blipFill rotWithShape="1">
          <a:blip r:embed="rId21">
            <a:alphaModFix/>
          </a:blip>
          <a:srcRect b="0" l="0" r="0" t="0"/>
          <a:stretch/>
        </p:blipFill>
        <p:spPr>
          <a:xfrm>
            <a:off x="3429404" y="8132763"/>
            <a:ext cx="1519452" cy="1519262"/>
          </a:xfrm>
          <a:prstGeom prst="rect">
            <a:avLst/>
          </a:prstGeom>
          <a:noFill/>
          <a:ln>
            <a:noFill/>
          </a:ln>
        </p:spPr>
      </p:pic>
      <p:pic>
        <p:nvPicPr>
          <p:cNvPr descr=" " id="301" name="Google Shape;301;g2bf9abcfcd8_0_248"/>
          <p:cNvPicPr preferRelativeResize="0"/>
          <p:nvPr/>
        </p:nvPicPr>
        <p:blipFill rotWithShape="1">
          <a:blip r:embed="rId19">
            <a:alphaModFix/>
          </a:blip>
          <a:srcRect b="0" l="0" r="0" t="0"/>
          <a:stretch/>
        </p:blipFill>
        <p:spPr>
          <a:xfrm>
            <a:off x="16473959" y="1079500"/>
            <a:ext cx="1625803" cy="1625600"/>
          </a:xfrm>
          <a:prstGeom prst="rect">
            <a:avLst/>
          </a:prstGeom>
          <a:noFill/>
          <a:ln>
            <a:noFill/>
          </a:ln>
        </p:spPr>
      </p:pic>
      <p:pic>
        <p:nvPicPr>
          <p:cNvPr descr=" " id="302" name="Google Shape;302;g2bf9abcfcd8_0_248"/>
          <p:cNvPicPr preferRelativeResize="0"/>
          <p:nvPr/>
        </p:nvPicPr>
        <p:blipFill rotWithShape="1">
          <a:blip r:embed="rId22">
            <a:alphaModFix/>
          </a:blip>
          <a:srcRect b="0" l="0" r="0" t="0"/>
          <a:stretch/>
        </p:blipFill>
        <p:spPr>
          <a:xfrm>
            <a:off x="16677184" y="1282700"/>
            <a:ext cx="1192256" cy="1190414"/>
          </a:xfrm>
          <a:prstGeom prst="rect">
            <a:avLst/>
          </a:prstGeom>
          <a:noFill/>
          <a:ln>
            <a:noFill/>
          </a:ln>
        </p:spPr>
      </p:pic>
      <p:pic>
        <p:nvPicPr>
          <p:cNvPr descr=" " id="303" name="Google Shape;303;g2bf9abcfcd8_0_248"/>
          <p:cNvPicPr preferRelativeResize="0"/>
          <p:nvPr/>
        </p:nvPicPr>
        <p:blipFill rotWithShape="1">
          <a:blip r:embed="rId19">
            <a:alphaModFix/>
          </a:blip>
          <a:srcRect b="0" l="0" r="0" t="0"/>
          <a:stretch/>
        </p:blipFill>
        <p:spPr>
          <a:xfrm>
            <a:off x="16473959" y="8128000"/>
            <a:ext cx="1625803" cy="1625600"/>
          </a:xfrm>
          <a:prstGeom prst="rect">
            <a:avLst/>
          </a:prstGeom>
          <a:noFill/>
          <a:ln>
            <a:noFill/>
          </a:ln>
        </p:spPr>
      </p:pic>
      <p:pic>
        <p:nvPicPr>
          <p:cNvPr descr=" " id="304" name="Google Shape;304;g2bf9abcfcd8_0_248"/>
          <p:cNvPicPr preferRelativeResize="0"/>
          <p:nvPr/>
        </p:nvPicPr>
        <p:blipFill rotWithShape="1">
          <a:blip r:embed="rId23">
            <a:alphaModFix/>
          </a:blip>
          <a:srcRect b="0" l="0" r="0" t="0"/>
          <a:stretch/>
        </p:blipFill>
        <p:spPr>
          <a:xfrm>
            <a:off x="16541703" y="8128000"/>
            <a:ext cx="1490319" cy="1625600"/>
          </a:xfrm>
          <a:prstGeom prst="rect">
            <a:avLst/>
          </a:prstGeom>
          <a:noFill/>
          <a:ln>
            <a:noFill/>
          </a:ln>
        </p:spPr>
      </p:pic>
      <p:sp>
        <p:nvSpPr>
          <p:cNvPr id="305" name="Google Shape;305;g2bf9abcfcd8_0_248"/>
          <p:cNvSpPr/>
          <p:nvPr/>
        </p:nvSpPr>
        <p:spPr>
          <a:xfrm>
            <a:off x="3327816"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bf9abcfcd8_0_248"/>
          <p:cNvSpPr/>
          <p:nvPr/>
        </p:nvSpPr>
        <p:spPr>
          <a:xfrm>
            <a:off x="3327816"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f9abcfcd8_0_248"/>
          <p:cNvSpPr/>
          <p:nvPr/>
        </p:nvSpPr>
        <p:spPr>
          <a:xfrm>
            <a:off x="3327816"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bf9abcfcd8_0_248"/>
          <p:cNvSpPr/>
          <p:nvPr/>
        </p:nvSpPr>
        <p:spPr>
          <a:xfrm>
            <a:off x="3327816" y="3517900"/>
            <a:ext cx="47250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Strengths</a:t>
            </a:r>
            <a:endParaRPr b="0" i="0" sz="3600" u="none" cap="none" strike="noStrike">
              <a:solidFill>
                <a:schemeClr val="dk1"/>
              </a:solidFill>
              <a:latin typeface="Calibri"/>
              <a:ea typeface="Calibri"/>
              <a:cs typeface="Calibri"/>
              <a:sym typeface="Calibri"/>
            </a:endParaRPr>
          </a:p>
        </p:txBody>
      </p:sp>
      <p:sp>
        <p:nvSpPr>
          <p:cNvPr id="309" name="Google Shape;309;g2bf9abcfcd8_0_248"/>
          <p:cNvSpPr/>
          <p:nvPr/>
        </p:nvSpPr>
        <p:spPr>
          <a:xfrm>
            <a:off x="3327816" y="43307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0" name="Google Shape;310;g2bf9abcfcd8_0_248"/>
          <p:cNvSpPr/>
          <p:nvPr/>
        </p:nvSpPr>
        <p:spPr>
          <a:xfrm>
            <a:off x="3327816"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f9abcfcd8_0_248"/>
          <p:cNvSpPr/>
          <p:nvPr/>
        </p:nvSpPr>
        <p:spPr>
          <a:xfrm>
            <a:off x="3327816"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f9abcfcd8_0_248"/>
          <p:cNvSpPr/>
          <p:nvPr/>
        </p:nvSpPr>
        <p:spPr>
          <a:xfrm>
            <a:off x="3327816"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bf9abcfcd8_0_248"/>
          <p:cNvSpPr/>
          <p:nvPr/>
        </p:nvSpPr>
        <p:spPr>
          <a:xfrm>
            <a:off x="3327816" y="10566400"/>
            <a:ext cx="47250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Opportunities</a:t>
            </a:r>
            <a:endParaRPr b="0" i="0" sz="3600" u="none" cap="none" strike="noStrike">
              <a:solidFill>
                <a:schemeClr val="dk1"/>
              </a:solidFill>
              <a:latin typeface="Calibri"/>
              <a:ea typeface="Calibri"/>
              <a:cs typeface="Calibri"/>
              <a:sym typeface="Calibri"/>
            </a:endParaRPr>
          </a:p>
        </p:txBody>
      </p:sp>
      <p:sp>
        <p:nvSpPr>
          <p:cNvPr id="314" name="Google Shape;314;g2bf9abcfcd8_0_248"/>
          <p:cNvSpPr/>
          <p:nvPr/>
        </p:nvSpPr>
        <p:spPr>
          <a:xfrm>
            <a:off x="3327816" y="11379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5" name="Google Shape;315;g2bf9abcfcd8_0_248"/>
          <p:cNvSpPr/>
          <p:nvPr/>
        </p:nvSpPr>
        <p:spPr>
          <a:xfrm>
            <a:off x="16473959"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f9abcfcd8_0_248"/>
          <p:cNvSpPr/>
          <p:nvPr/>
        </p:nvSpPr>
        <p:spPr>
          <a:xfrm>
            <a:off x="16473959"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f9abcfcd8_0_248"/>
          <p:cNvSpPr/>
          <p:nvPr/>
        </p:nvSpPr>
        <p:spPr>
          <a:xfrm>
            <a:off x="16473959"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f9abcfcd8_0_248"/>
          <p:cNvSpPr/>
          <p:nvPr/>
        </p:nvSpPr>
        <p:spPr>
          <a:xfrm>
            <a:off x="16473959" y="3517900"/>
            <a:ext cx="47250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Weaknesses</a:t>
            </a:r>
            <a:endParaRPr b="0" i="0" sz="3600" u="none" cap="none" strike="noStrike">
              <a:solidFill>
                <a:schemeClr val="dk1"/>
              </a:solidFill>
              <a:latin typeface="Calibri"/>
              <a:ea typeface="Calibri"/>
              <a:cs typeface="Calibri"/>
              <a:sym typeface="Calibri"/>
            </a:endParaRPr>
          </a:p>
        </p:txBody>
      </p:sp>
      <p:sp>
        <p:nvSpPr>
          <p:cNvPr id="319" name="Google Shape;319;g2bf9abcfcd8_0_248"/>
          <p:cNvSpPr/>
          <p:nvPr/>
        </p:nvSpPr>
        <p:spPr>
          <a:xfrm>
            <a:off x="16473959" y="43307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0" name="Google Shape;320;g2bf9abcfcd8_0_248"/>
          <p:cNvSpPr/>
          <p:nvPr/>
        </p:nvSpPr>
        <p:spPr>
          <a:xfrm>
            <a:off x="16473959"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f9abcfcd8_0_248"/>
          <p:cNvSpPr/>
          <p:nvPr/>
        </p:nvSpPr>
        <p:spPr>
          <a:xfrm>
            <a:off x="16473959"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f9abcfcd8_0_248"/>
          <p:cNvSpPr/>
          <p:nvPr/>
        </p:nvSpPr>
        <p:spPr>
          <a:xfrm>
            <a:off x="16473959"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f9abcfcd8_0_248"/>
          <p:cNvSpPr/>
          <p:nvPr/>
        </p:nvSpPr>
        <p:spPr>
          <a:xfrm>
            <a:off x="16473959" y="10566400"/>
            <a:ext cx="47250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Threats</a:t>
            </a:r>
            <a:endParaRPr b="0" i="0" sz="3600" u="none" cap="none" strike="noStrike">
              <a:solidFill>
                <a:schemeClr val="dk1"/>
              </a:solidFill>
              <a:latin typeface="Calibri"/>
              <a:ea typeface="Calibri"/>
              <a:cs typeface="Calibri"/>
              <a:sym typeface="Calibri"/>
            </a:endParaRPr>
          </a:p>
        </p:txBody>
      </p:sp>
      <p:sp>
        <p:nvSpPr>
          <p:cNvPr id="324" name="Google Shape;324;g2bf9abcfcd8_0_248"/>
          <p:cNvSpPr/>
          <p:nvPr/>
        </p:nvSpPr>
        <p:spPr>
          <a:xfrm>
            <a:off x="16473959" y="11379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329" name="Shape 329"/>
        <p:cNvGrpSpPr/>
        <p:nvPr/>
      </p:nvGrpSpPr>
      <p:grpSpPr>
        <a:xfrm>
          <a:off x="0" y="0"/>
          <a:ext cx="0" cy="0"/>
          <a:chOff x="0" y="0"/>
          <a:chExt cx="0" cy="0"/>
        </a:xfrm>
      </p:grpSpPr>
      <p:pic>
        <p:nvPicPr>
          <p:cNvPr descr=" " id="330" name="Google Shape;330;g2bf9abcfcd8_0_303"/>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331" name="Google Shape;331;g2bf9abcfcd8_0_303"/>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332" name="Google Shape;332;g2bf9abcfcd8_0_303"/>
          <p:cNvPicPr preferRelativeResize="0"/>
          <p:nvPr/>
        </p:nvPicPr>
        <p:blipFill rotWithShape="1">
          <a:blip r:embed="rId5">
            <a:alphaModFix/>
          </a:blip>
          <a:srcRect b="0" l="0" r="0" t="0"/>
          <a:stretch/>
        </p:blipFill>
        <p:spPr>
          <a:xfrm>
            <a:off x="304838" y="406400"/>
            <a:ext cx="1917940" cy="1993900"/>
          </a:xfrm>
          <a:prstGeom prst="rect">
            <a:avLst/>
          </a:prstGeom>
          <a:noFill/>
          <a:ln>
            <a:noFill/>
          </a:ln>
        </p:spPr>
      </p:pic>
      <p:pic>
        <p:nvPicPr>
          <p:cNvPr descr=" " id="333" name="Google Shape;333;g2bf9abcfcd8_0_303"/>
          <p:cNvPicPr preferRelativeResize="0"/>
          <p:nvPr/>
        </p:nvPicPr>
        <p:blipFill rotWithShape="1">
          <a:blip r:embed="rId5">
            <a:alphaModFix/>
          </a:blip>
          <a:srcRect b="0" l="0" r="0" t="0"/>
          <a:stretch/>
        </p:blipFill>
        <p:spPr>
          <a:xfrm>
            <a:off x="21681610" y="11341100"/>
            <a:ext cx="1917940" cy="1993900"/>
          </a:xfrm>
          <a:prstGeom prst="rect">
            <a:avLst/>
          </a:prstGeom>
          <a:noFill/>
          <a:ln>
            <a:noFill/>
          </a:ln>
        </p:spPr>
      </p:pic>
      <p:pic>
        <p:nvPicPr>
          <p:cNvPr descr=" " id="334" name="Google Shape;334;g2bf9abcfcd8_0_303"/>
          <p:cNvPicPr preferRelativeResize="0"/>
          <p:nvPr/>
        </p:nvPicPr>
        <p:blipFill rotWithShape="1">
          <a:blip r:embed="rId6">
            <a:alphaModFix/>
          </a:blip>
          <a:srcRect b="0" l="0" r="0" t="0"/>
          <a:stretch/>
        </p:blipFill>
        <p:spPr>
          <a:xfrm>
            <a:off x="304838" y="10833100"/>
            <a:ext cx="1054232" cy="2501900"/>
          </a:xfrm>
          <a:prstGeom prst="rect">
            <a:avLst/>
          </a:prstGeom>
          <a:noFill/>
          <a:ln>
            <a:noFill/>
          </a:ln>
        </p:spPr>
      </p:pic>
      <p:pic>
        <p:nvPicPr>
          <p:cNvPr descr=" " id="335" name="Google Shape;335;g2bf9abcfcd8_0_303"/>
          <p:cNvPicPr preferRelativeResize="0"/>
          <p:nvPr/>
        </p:nvPicPr>
        <p:blipFill rotWithShape="1">
          <a:blip r:embed="rId7">
            <a:alphaModFix/>
          </a:blip>
          <a:srcRect b="0" l="0" r="0" t="0"/>
          <a:stretch/>
        </p:blipFill>
        <p:spPr>
          <a:xfrm>
            <a:off x="21872134" y="406400"/>
            <a:ext cx="1511489" cy="3594100"/>
          </a:xfrm>
          <a:prstGeom prst="rect">
            <a:avLst/>
          </a:prstGeom>
          <a:noFill/>
          <a:ln>
            <a:noFill/>
          </a:ln>
        </p:spPr>
      </p:pic>
      <p:sp>
        <p:nvSpPr>
          <p:cNvPr id="336" name="Google Shape;336;g2bf9abcfcd8_0_3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g2bf9abcfcd8_0_30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38" name="Google Shape;338;g2bf9abcfcd8_0_303"/>
          <p:cNvPicPr preferRelativeResize="0"/>
          <p:nvPr/>
        </p:nvPicPr>
        <p:blipFill rotWithShape="1">
          <a:blip r:embed="rId9">
            <a:alphaModFix/>
          </a:blip>
          <a:srcRect b="0" l="0" r="0" t="0"/>
          <a:stretch/>
        </p:blipFill>
        <p:spPr>
          <a:xfrm>
            <a:off x="16905813" y="0"/>
            <a:ext cx="6084060" cy="12268200"/>
          </a:xfrm>
          <a:prstGeom prst="rect">
            <a:avLst/>
          </a:prstGeom>
          <a:noFill/>
          <a:ln>
            <a:noFill/>
          </a:ln>
        </p:spPr>
      </p:pic>
      <p:pic>
        <p:nvPicPr>
          <p:cNvPr descr=" " id="339" name="Google Shape;339;g2bf9abcfcd8_0_303"/>
          <p:cNvPicPr preferRelativeResize="0"/>
          <p:nvPr/>
        </p:nvPicPr>
        <p:blipFill rotWithShape="1">
          <a:blip r:embed="rId10">
            <a:alphaModFix/>
          </a:blip>
          <a:srcRect b="0" l="0" r="0" t="0"/>
          <a:stretch/>
        </p:blipFill>
        <p:spPr>
          <a:xfrm>
            <a:off x="10491511" y="1346200"/>
            <a:ext cx="6084060" cy="12369800"/>
          </a:xfrm>
          <a:prstGeom prst="rect">
            <a:avLst/>
          </a:prstGeom>
          <a:noFill/>
          <a:ln>
            <a:noFill/>
          </a:ln>
        </p:spPr>
      </p:pic>
      <p:pic>
        <p:nvPicPr>
          <p:cNvPr descr=" " id="340" name="Google Shape;340;g2bf9abcfcd8_0_303"/>
          <p:cNvPicPr preferRelativeResize="0"/>
          <p:nvPr/>
        </p:nvPicPr>
        <p:blipFill rotWithShape="1">
          <a:blip r:embed="rId11">
            <a:alphaModFix/>
          </a:blip>
          <a:srcRect b="0" l="0" r="0" t="0"/>
          <a:stretch/>
        </p:blipFill>
        <p:spPr>
          <a:xfrm>
            <a:off x="10491511" y="1346200"/>
            <a:ext cx="6084060" cy="12369800"/>
          </a:xfrm>
          <a:prstGeom prst="rect">
            <a:avLst/>
          </a:prstGeom>
          <a:noFill/>
          <a:ln>
            <a:noFill/>
          </a:ln>
        </p:spPr>
      </p:pic>
      <p:sp>
        <p:nvSpPr>
          <p:cNvPr id="341" name="Google Shape;341;g2bf9abcfcd8_0_303"/>
          <p:cNvSpPr/>
          <p:nvPr/>
        </p:nvSpPr>
        <p:spPr>
          <a:xfrm>
            <a:off x="1397175" y="1143000"/>
            <a:ext cx="1069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eckerli One"/>
              <a:buNone/>
            </a:pPr>
            <a:r>
              <a:rPr b="0" i="0" lang="en-US" sz="8000" u="none" cap="none" strike="noStrike">
                <a:solidFill>
                  <a:srgbClr val="0E0E0E"/>
                </a:solidFill>
                <a:latin typeface="Leckerli One"/>
                <a:ea typeface="Leckerli One"/>
                <a:cs typeface="Leckerli One"/>
                <a:sym typeface="Leckerli One"/>
              </a:rPr>
              <a:t>Some Data</a:t>
            </a:r>
            <a:endParaRPr b="0" i="0" sz="8000" u="none" cap="none" strike="noStrike">
              <a:solidFill>
                <a:schemeClr val="dk1"/>
              </a:solidFill>
              <a:latin typeface="Calibri"/>
              <a:ea typeface="Calibri"/>
              <a:cs typeface="Calibri"/>
              <a:sym typeface="Calibri"/>
            </a:endParaRPr>
          </a:p>
        </p:txBody>
      </p:sp>
      <p:sp>
        <p:nvSpPr>
          <p:cNvPr id="342" name="Google Shape;342;g2bf9abcfcd8_0_303"/>
          <p:cNvSpPr/>
          <p:nvPr/>
        </p:nvSpPr>
        <p:spPr>
          <a:xfrm>
            <a:off x="1244756" y="5029200"/>
            <a:ext cx="8573700" cy="645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f9abcfcd8_0_303"/>
          <p:cNvSpPr/>
          <p:nvPr/>
        </p:nvSpPr>
        <p:spPr>
          <a:xfrm>
            <a:off x="1244756" y="5029200"/>
            <a:ext cx="8573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bf9abcfcd8_0_303"/>
          <p:cNvSpPr/>
          <p:nvPr/>
        </p:nvSpPr>
        <p:spPr>
          <a:xfrm>
            <a:off x="1244756" y="5308600"/>
            <a:ext cx="19434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f9abcfcd8_0_303"/>
          <p:cNvSpPr/>
          <p:nvPr/>
        </p:nvSpPr>
        <p:spPr>
          <a:xfrm>
            <a:off x="1244756" y="5308600"/>
            <a:ext cx="2282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75%</a:t>
            </a:r>
            <a:endParaRPr b="0" i="0" sz="8000" u="none" cap="none" strike="noStrike">
              <a:solidFill>
                <a:schemeClr val="dk1"/>
              </a:solidFill>
              <a:latin typeface="Calibri"/>
              <a:ea typeface="Calibri"/>
              <a:cs typeface="Calibri"/>
              <a:sym typeface="Calibri"/>
            </a:endParaRPr>
          </a:p>
        </p:txBody>
      </p:sp>
      <p:sp>
        <p:nvSpPr>
          <p:cNvPr id="346" name="Google Shape;346;g2bf9abcfcd8_0_303"/>
          <p:cNvSpPr/>
          <p:nvPr/>
        </p:nvSpPr>
        <p:spPr>
          <a:xfrm>
            <a:off x="3391324" y="5029200"/>
            <a:ext cx="64269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bf9abcfcd8_0_303"/>
          <p:cNvSpPr/>
          <p:nvPr/>
        </p:nvSpPr>
        <p:spPr>
          <a:xfrm>
            <a:off x="3391324" y="5029200"/>
            <a:ext cx="65793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Enchanted Creatures</a:t>
            </a:r>
            <a:endParaRPr b="0" i="0" sz="3600" u="none" cap="none" strike="noStrike">
              <a:solidFill>
                <a:schemeClr val="dk1"/>
              </a:solidFill>
              <a:latin typeface="Calibri"/>
              <a:ea typeface="Calibri"/>
              <a:cs typeface="Calibri"/>
              <a:sym typeface="Calibri"/>
            </a:endParaRPr>
          </a:p>
        </p:txBody>
      </p:sp>
      <p:sp>
        <p:nvSpPr>
          <p:cNvPr id="348" name="Google Shape;348;g2bf9abcfcd8_0_303"/>
          <p:cNvSpPr/>
          <p:nvPr/>
        </p:nvSpPr>
        <p:spPr>
          <a:xfrm>
            <a:off x="3391324" y="5740400"/>
            <a:ext cx="6562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49" name="Google Shape;349;g2bf9abcfcd8_0_303"/>
          <p:cNvSpPr/>
          <p:nvPr/>
        </p:nvSpPr>
        <p:spPr>
          <a:xfrm>
            <a:off x="1244756" y="7569200"/>
            <a:ext cx="85737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f9abcfcd8_0_303"/>
          <p:cNvSpPr/>
          <p:nvPr/>
        </p:nvSpPr>
        <p:spPr>
          <a:xfrm>
            <a:off x="1244756" y="7569200"/>
            <a:ext cx="2172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f9abcfcd8_0_303"/>
          <p:cNvSpPr/>
          <p:nvPr/>
        </p:nvSpPr>
        <p:spPr>
          <a:xfrm>
            <a:off x="1244756" y="7569200"/>
            <a:ext cx="25107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60%</a:t>
            </a:r>
            <a:endParaRPr b="0" i="0" sz="8000" u="none" cap="none" strike="noStrike">
              <a:solidFill>
                <a:schemeClr val="dk1"/>
              </a:solidFill>
              <a:latin typeface="Calibri"/>
              <a:ea typeface="Calibri"/>
              <a:cs typeface="Calibri"/>
              <a:sym typeface="Calibri"/>
            </a:endParaRPr>
          </a:p>
        </p:txBody>
      </p:sp>
      <p:sp>
        <p:nvSpPr>
          <p:cNvPr id="352" name="Google Shape;352;g2bf9abcfcd8_0_303"/>
          <p:cNvSpPr/>
          <p:nvPr/>
        </p:nvSpPr>
        <p:spPr>
          <a:xfrm>
            <a:off x="3619952" y="7594600"/>
            <a:ext cx="61983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f9abcfcd8_0_303"/>
          <p:cNvSpPr/>
          <p:nvPr/>
        </p:nvSpPr>
        <p:spPr>
          <a:xfrm>
            <a:off x="3619952" y="7594600"/>
            <a:ext cx="63507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Magic-Wielding Individuals</a:t>
            </a:r>
            <a:endParaRPr b="0" i="0" sz="3600" u="none" cap="none" strike="noStrike">
              <a:solidFill>
                <a:schemeClr val="dk1"/>
              </a:solidFill>
              <a:latin typeface="Calibri"/>
              <a:ea typeface="Calibri"/>
              <a:cs typeface="Calibri"/>
              <a:sym typeface="Calibri"/>
            </a:endParaRPr>
          </a:p>
        </p:txBody>
      </p:sp>
      <p:sp>
        <p:nvSpPr>
          <p:cNvPr id="354" name="Google Shape;354;g2bf9abcfcd8_0_303"/>
          <p:cNvSpPr/>
          <p:nvPr/>
        </p:nvSpPr>
        <p:spPr>
          <a:xfrm>
            <a:off x="3619952" y="8305800"/>
            <a:ext cx="6333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55" name="Google Shape;355;g2bf9abcfcd8_0_303"/>
          <p:cNvSpPr/>
          <p:nvPr/>
        </p:nvSpPr>
        <p:spPr>
          <a:xfrm>
            <a:off x="1244756" y="9550400"/>
            <a:ext cx="8573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bf9abcfcd8_0_303"/>
          <p:cNvSpPr/>
          <p:nvPr/>
        </p:nvSpPr>
        <p:spPr>
          <a:xfrm>
            <a:off x="1244756" y="9829800"/>
            <a:ext cx="21465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bf9abcfcd8_0_303"/>
          <p:cNvSpPr/>
          <p:nvPr/>
        </p:nvSpPr>
        <p:spPr>
          <a:xfrm>
            <a:off x="1244756" y="9829800"/>
            <a:ext cx="24852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90%</a:t>
            </a:r>
            <a:endParaRPr b="0" i="0" sz="8000" u="none" cap="none" strike="noStrike">
              <a:solidFill>
                <a:schemeClr val="dk1"/>
              </a:solidFill>
              <a:latin typeface="Calibri"/>
              <a:ea typeface="Calibri"/>
              <a:cs typeface="Calibri"/>
              <a:sym typeface="Calibri"/>
            </a:endParaRPr>
          </a:p>
        </p:txBody>
      </p:sp>
      <p:sp>
        <p:nvSpPr>
          <p:cNvPr id="358" name="Google Shape;358;g2bf9abcfcd8_0_303"/>
          <p:cNvSpPr/>
          <p:nvPr/>
        </p:nvSpPr>
        <p:spPr>
          <a:xfrm>
            <a:off x="3594549" y="9550400"/>
            <a:ext cx="62238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bf9abcfcd8_0_303"/>
          <p:cNvSpPr/>
          <p:nvPr/>
        </p:nvSpPr>
        <p:spPr>
          <a:xfrm>
            <a:off x="3594549" y="9550400"/>
            <a:ext cx="63762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Spells Cast</a:t>
            </a:r>
            <a:endParaRPr b="0" i="0" sz="3600" u="none" cap="none" strike="noStrike">
              <a:solidFill>
                <a:schemeClr val="dk1"/>
              </a:solidFill>
              <a:latin typeface="Calibri"/>
              <a:ea typeface="Calibri"/>
              <a:cs typeface="Calibri"/>
              <a:sym typeface="Calibri"/>
            </a:endParaRPr>
          </a:p>
        </p:txBody>
      </p:sp>
      <p:sp>
        <p:nvSpPr>
          <p:cNvPr id="360" name="Google Shape;360;g2bf9abcfcd8_0_303"/>
          <p:cNvSpPr/>
          <p:nvPr/>
        </p:nvSpPr>
        <p:spPr>
          <a:xfrm>
            <a:off x="3594549" y="10261600"/>
            <a:ext cx="6359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365" name="Shape 365"/>
        <p:cNvGrpSpPr/>
        <p:nvPr/>
      </p:nvGrpSpPr>
      <p:grpSpPr>
        <a:xfrm>
          <a:off x="0" y="0"/>
          <a:ext cx="0" cy="0"/>
          <a:chOff x="0" y="0"/>
          <a:chExt cx="0" cy="0"/>
        </a:xfrm>
      </p:grpSpPr>
      <p:pic>
        <p:nvPicPr>
          <p:cNvPr descr=" " id="366" name="Google Shape;366;g2bf9abcfcd8_0_338"/>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pic>
        <p:nvPicPr>
          <p:cNvPr descr=" " id="367" name="Google Shape;367;g2bf9abcfcd8_0_338"/>
          <p:cNvPicPr preferRelativeResize="0"/>
          <p:nvPr/>
        </p:nvPicPr>
        <p:blipFill rotWithShape="1">
          <a:blip r:embed="rId4">
            <a:alphaModFix/>
          </a:blip>
          <a:srcRect b="0" l="0" r="0" t="0"/>
          <a:stretch/>
        </p:blipFill>
        <p:spPr>
          <a:xfrm>
            <a:off x="1320965" y="10833100"/>
            <a:ext cx="1867133" cy="1930400"/>
          </a:xfrm>
          <a:prstGeom prst="rect">
            <a:avLst/>
          </a:prstGeom>
          <a:noFill/>
          <a:ln>
            <a:noFill/>
          </a:ln>
        </p:spPr>
      </p:pic>
      <p:pic>
        <p:nvPicPr>
          <p:cNvPr descr=" " id="368" name="Google Shape;368;g2bf9abcfcd8_0_338"/>
          <p:cNvPicPr preferRelativeResize="0"/>
          <p:nvPr/>
        </p:nvPicPr>
        <p:blipFill rotWithShape="1">
          <a:blip r:embed="rId5">
            <a:alphaModFix/>
          </a:blip>
          <a:srcRect b="0" l="0" r="0" t="0"/>
          <a:stretch/>
        </p:blipFill>
        <p:spPr>
          <a:xfrm>
            <a:off x="19954194" y="685800"/>
            <a:ext cx="2514914" cy="2616200"/>
          </a:xfrm>
          <a:prstGeom prst="rect">
            <a:avLst/>
          </a:prstGeom>
          <a:noFill/>
          <a:ln>
            <a:noFill/>
          </a:ln>
        </p:spPr>
      </p:pic>
      <p:pic>
        <p:nvPicPr>
          <p:cNvPr descr=" " id="369" name="Google Shape;369;g2bf9abcfcd8_0_338"/>
          <p:cNvPicPr preferRelativeResize="0"/>
          <p:nvPr/>
        </p:nvPicPr>
        <p:blipFill rotWithShape="1">
          <a:blip r:embed="rId6">
            <a:alphaModFix/>
          </a:blip>
          <a:srcRect b="0" l="0" r="0" t="0"/>
          <a:stretch/>
        </p:blipFill>
        <p:spPr>
          <a:xfrm>
            <a:off x="317540" y="1803400"/>
            <a:ext cx="2870559" cy="2984500"/>
          </a:xfrm>
          <a:prstGeom prst="rect">
            <a:avLst/>
          </a:prstGeom>
          <a:noFill/>
          <a:ln>
            <a:noFill/>
          </a:ln>
        </p:spPr>
      </p:pic>
      <p:pic>
        <p:nvPicPr>
          <p:cNvPr descr=" " id="370" name="Google Shape;370;g2bf9abcfcd8_0_338"/>
          <p:cNvPicPr preferRelativeResize="0"/>
          <p:nvPr/>
        </p:nvPicPr>
        <p:blipFill rotWithShape="1">
          <a:blip r:embed="rId7">
            <a:alphaModFix/>
          </a:blip>
          <a:srcRect b="0" l="0" r="0" t="0"/>
          <a:stretch/>
        </p:blipFill>
        <p:spPr>
          <a:xfrm>
            <a:off x="21211651" y="10833100"/>
            <a:ext cx="2057657" cy="2133600"/>
          </a:xfrm>
          <a:prstGeom prst="rect">
            <a:avLst/>
          </a:prstGeom>
          <a:noFill/>
          <a:ln>
            <a:noFill/>
          </a:ln>
        </p:spPr>
      </p:pic>
      <p:pic>
        <p:nvPicPr>
          <p:cNvPr descr=" " id="371" name="Google Shape;371;g2bf9abcfcd8_0_338"/>
          <p:cNvPicPr preferRelativeResize="0"/>
          <p:nvPr/>
        </p:nvPicPr>
        <p:blipFill rotWithShape="1">
          <a:blip r:embed="rId8">
            <a:alphaModFix/>
          </a:blip>
          <a:srcRect b="0" l="0" r="0" t="0"/>
          <a:stretch/>
        </p:blipFill>
        <p:spPr>
          <a:xfrm>
            <a:off x="21398655" y="5162376"/>
            <a:ext cx="1805446" cy="3917814"/>
          </a:xfrm>
          <a:prstGeom prst="rect">
            <a:avLst/>
          </a:prstGeom>
          <a:noFill/>
          <a:ln>
            <a:noFill/>
          </a:ln>
        </p:spPr>
      </p:pic>
      <p:pic>
        <p:nvPicPr>
          <p:cNvPr descr=" " id="372" name="Google Shape;372;g2bf9abcfcd8_0_338"/>
          <p:cNvPicPr preferRelativeResize="0"/>
          <p:nvPr/>
        </p:nvPicPr>
        <p:blipFill rotWithShape="1">
          <a:blip r:embed="rId9">
            <a:alphaModFix/>
          </a:blip>
          <a:srcRect b="0" l="0" r="0" t="0"/>
          <a:stretch/>
        </p:blipFill>
        <p:spPr>
          <a:xfrm>
            <a:off x="1079635" y="5473700"/>
            <a:ext cx="1168546" cy="2781300"/>
          </a:xfrm>
          <a:prstGeom prst="rect">
            <a:avLst/>
          </a:prstGeom>
          <a:noFill/>
          <a:ln>
            <a:noFill/>
          </a:ln>
        </p:spPr>
      </p:pic>
      <p:sp>
        <p:nvSpPr>
          <p:cNvPr id="373" name="Google Shape;373;g2bf9abcfcd8_0_3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4" name="Google Shape;374;g2bf9abcfcd8_0_33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75" name="Google Shape;375;g2bf9abcfcd8_0_338"/>
          <p:cNvSpPr/>
          <p:nvPr/>
        </p:nvSpPr>
        <p:spPr>
          <a:xfrm>
            <a:off x="4305838" y="3403600"/>
            <a:ext cx="15762600" cy="715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bf9abcfcd8_0_338"/>
          <p:cNvSpPr/>
          <p:nvPr/>
        </p:nvSpPr>
        <p:spPr>
          <a:xfrm>
            <a:off x="4305838" y="3403600"/>
            <a:ext cx="15762600" cy="552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bf9abcfcd8_0_338"/>
          <p:cNvSpPr/>
          <p:nvPr/>
        </p:nvSpPr>
        <p:spPr>
          <a:xfrm>
            <a:off x="5201300" y="3403600"/>
            <a:ext cx="13971600" cy="51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Leckerli One"/>
              <a:buNone/>
            </a:pPr>
            <a:r>
              <a:rPr b="0" i="0" lang="en-US" sz="24000" u="none" cap="none" strike="noStrike">
                <a:solidFill>
                  <a:srgbClr val="272727"/>
                </a:solidFill>
                <a:latin typeface="Leckerli One"/>
                <a:ea typeface="Leckerli One"/>
                <a:cs typeface="Leckerli One"/>
                <a:sym typeface="Leckerli One"/>
              </a:rPr>
              <a:t>234,567</a:t>
            </a:r>
            <a:endParaRPr b="0" i="0" sz="24000" u="none" cap="none" strike="noStrike">
              <a:solidFill>
                <a:schemeClr val="dk1"/>
              </a:solidFill>
              <a:latin typeface="Calibri"/>
              <a:ea typeface="Calibri"/>
              <a:cs typeface="Calibri"/>
              <a:sym typeface="Calibri"/>
            </a:endParaRPr>
          </a:p>
        </p:txBody>
      </p:sp>
      <p:sp>
        <p:nvSpPr>
          <p:cNvPr id="378" name="Google Shape;378;g2bf9abcfcd8_0_338"/>
          <p:cNvSpPr/>
          <p:nvPr/>
        </p:nvSpPr>
        <p:spPr>
          <a:xfrm>
            <a:off x="4170355" y="77089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79" name="Google Shape;379;g2bf9abcfcd8_0_338"/>
          <p:cNvSpPr/>
          <p:nvPr/>
        </p:nvSpPr>
        <p:spPr>
          <a:xfrm>
            <a:off x="7483352" y="93345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384" name="Shape 384"/>
        <p:cNvGrpSpPr/>
        <p:nvPr/>
      </p:nvGrpSpPr>
      <p:grpSpPr>
        <a:xfrm>
          <a:off x="0" y="0"/>
          <a:ext cx="0" cy="0"/>
          <a:chOff x="0" y="0"/>
          <a:chExt cx="0" cy="0"/>
        </a:xfrm>
      </p:grpSpPr>
      <p:sp>
        <p:nvSpPr>
          <p:cNvPr id="385" name="Google Shape;385;g2bf9abcfcd8_0_356"/>
          <p:cNvSpPr/>
          <p:nvPr/>
        </p:nvSpPr>
        <p:spPr>
          <a:xfrm>
            <a:off x="0" y="0"/>
            <a:ext cx="24387000" cy="13716000"/>
          </a:xfrm>
          <a:prstGeom prst="rect">
            <a:avLst/>
          </a:prstGeom>
          <a:solidFill>
            <a:srgbClr val="FEC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g2bf9abcfcd8_0_356"/>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387" name="Google Shape;387;g2bf9abcfcd8_0_356"/>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pic>
        <p:nvPicPr>
          <p:cNvPr descr=" " id="388" name="Google Shape;388;g2bf9abcfcd8_0_356"/>
          <p:cNvPicPr preferRelativeResize="0"/>
          <p:nvPr/>
        </p:nvPicPr>
        <p:blipFill rotWithShape="1">
          <a:blip r:embed="rId5">
            <a:alphaModFix/>
          </a:blip>
          <a:srcRect b="0" l="0" r="0" t="0"/>
          <a:stretch/>
        </p:blipFill>
        <p:spPr>
          <a:xfrm>
            <a:off x="863708" y="11201400"/>
            <a:ext cx="1917940" cy="1993900"/>
          </a:xfrm>
          <a:prstGeom prst="rect">
            <a:avLst/>
          </a:prstGeom>
          <a:noFill/>
          <a:ln>
            <a:noFill/>
          </a:ln>
        </p:spPr>
      </p:pic>
      <p:pic>
        <p:nvPicPr>
          <p:cNvPr descr=" " id="389" name="Google Shape;389;g2bf9abcfcd8_0_356"/>
          <p:cNvPicPr preferRelativeResize="0"/>
          <p:nvPr/>
        </p:nvPicPr>
        <p:blipFill rotWithShape="1">
          <a:blip r:embed="rId6">
            <a:alphaModFix/>
          </a:blip>
          <a:srcRect b="0" l="0" r="0" t="0"/>
          <a:stretch/>
        </p:blipFill>
        <p:spPr>
          <a:xfrm>
            <a:off x="22418302" y="469900"/>
            <a:ext cx="1473384" cy="1536700"/>
          </a:xfrm>
          <a:prstGeom prst="rect">
            <a:avLst/>
          </a:prstGeom>
          <a:noFill/>
          <a:ln>
            <a:noFill/>
          </a:ln>
        </p:spPr>
      </p:pic>
      <p:pic>
        <p:nvPicPr>
          <p:cNvPr descr=" " id="390" name="Google Shape;390;g2bf9abcfcd8_0_356"/>
          <p:cNvPicPr preferRelativeResize="0"/>
          <p:nvPr/>
        </p:nvPicPr>
        <p:blipFill rotWithShape="1">
          <a:blip r:embed="rId7">
            <a:alphaModFix/>
          </a:blip>
          <a:srcRect b="0" l="0" r="0" t="0"/>
          <a:stretch/>
        </p:blipFill>
        <p:spPr>
          <a:xfrm>
            <a:off x="12472959" y="0"/>
            <a:ext cx="2756244" cy="2006600"/>
          </a:xfrm>
          <a:prstGeom prst="rect">
            <a:avLst/>
          </a:prstGeom>
          <a:noFill/>
          <a:ln>
            <a:noFill/>
          </a:ln>
        </p:spPr>
      </p:pic>
      <p:pic>
        <p:nvPicPr>
          <p:cNvPr descr=" " id="391" name="Google Shape;391;g2bf9abcfcd8_0_356"/>
          <p:cNvPicPr preferRelativeResize="0"/>
          <p:nvPr/>
        </p:nvPicPr>
        <p:blipFill rotWithShape="1">
          <a:blip r:embed="rId8">
            <a:alphaModFix/>
          </a:blip>
          <a:srcRect b="0" l="0" r="0" t="0"/>
          <a:stretch/>
        </p:blipFill>
        <p:spPr>
          <a:xfrm>
            <a:off x="22723140" y="10414000"/>
            <a:ext cx="1168546" cy="2781300"/>
          </a:xfrm>
          <a:prstGeom prst="rect">
            <a:avLst/>
          </a:prstGeom>
          <a:noFill/>
          <a:ln>
            <a:noFill/>
          </a:ln>
        </p:spPr>
      </p:pic>
      <p:pic>
        <p:nvPicPr>
          <p:cNvPr descr=" " id="392" name="Google Shape;392;g2bf9abcfcd8_0_356"/>
          <p:cNvPicPr preferRelativeResize="0"/>
          <p:nvPr/>
        </p:nvPicPr>
        <p:blipFill rotWithShape="1">
          <a:blip r:embed="rId9">
            <a:alphaModFix/>
          </a:blip>
          <a:srcRect b="0" l="0" r="0" t="0"/>
          <a:stretch/>
        </p:blipFill>
        <p:spPr>
          <a:xfrm>
            <a:off x="558870" y="711200"/>
            <a:ext cx="2502213" cy="1054100"/>
          </a:xfrm>
          <a:prstGeom prst="rect">
            <a:avLst/>
          </a:prstGeom>
          <a:noFill/>
          <a:ln>
            <a:noFill/>
          </a:ln>
        </p:spPr>
      </p:pic>
      <p:sp>
        <p:nvSpPr>
          <p:cNvPr id="393" name="Google Shape;393;g2bf9abcfcd8_0_3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g2bf9abcfcd8_0_35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95" name="Google Shape;395;g2bf9abcfcd8_0_356"/>
          <p:cNvSpPr/>
          <p:nvPr/>
        </p:nvSpPr>
        <p:spPr>
          <a:xfrm>
            <a:off x="3391324" y="3263900"/>
            <a:ext cx="7875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bf9abcfcd8_0_356"/>
          <p:cNvSpPr/>
          <p:nvPr/>
        </p:nvSpPr>
        <p:spPr>
          <a:xfrm>
            <a:off x="3588198" y="3263900"/>
            <a:ext cx="74811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bf9abcfcd8_0_356"/>
          <p:cNvSpPr/>
          <p:nvPr/>
        </p:nvSpPr>
        <p:spPr>
          <a:xfrm>
            <a:off x="3588198" y="3263900"/>
            <a:ext cx="80232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233 Coins</a:t>
            </a:r>
            <a:endParaRPr b="0" i="0" sz="12800" u="none" cap="none" strike="noStrike">
              <a:solidFill>
                <a:schemeClr val="dk1"/>
              </a:solidFill>
              <a:latin typeface="Calibri"/>
              <a:ea typeface="Calibri"/>
              <a:cs typeface="Calibri"/>
              <a:sym typeface="Calibri"/>
            </a:endParaRPr>
          </a:p>
        </p:txBody>
      </p:sp>
      <p:sp>
        <p:nvSpPr>
          <p:cNvPr id="398" name="Google Shape;398;g2bf9abcfcd8_0_356"/>
          <p:cNvSpPr/>
          <p:nvPr/>
        </p:nvSpPr>
        <p:spPr>
          <a:xfrm>
            <a:off x="3391324" y="5448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bf9abcfcd8_0_356"/>
          <p:cNvSpPr/>
          <p:nvPr/>
        </p:nvSpPr>
        <p:spPr>
          <a:xfrm>
            <a:off x="3323582" y="5448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00" name="Google Shape;400;g2bf9abcfcd8_0_356"/>
          <p:cNvSpPr/>
          <p:nvPr/>
        </p:nvSpPr>
        <p:spPr>
          <a:xfrm>
            <a:off x="3391324" y="6985000"/>
            <a:ext cx="7875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bf9abcfcd8_0_356"/>
          <p:cNvSpPr/>
          <p:nvPr/>
        </p:nvSpPr>
        <p:spPr>
          <a:xfrm>
            <a:off x="3200800" y="6985000"/>
            <a:ext cx="8256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bf9abcfcd8_0_356"/>
          <p:cNvSpPr/>
          <p:nvPr/>
        </p:nvSpPr>
        <p:spPr>
          <a:xfrm>
            <a:off x="3200800" y="6985000"/>
            <a:ext cx="87981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456 Hours</a:t>
            </a:r>
            <a:endParaRPr b="0" i="0" sz="12800" u="none" cap="none" strike="noStrike">
              <a:solidFill>
                <a:schemeClr val="dk1"/>
              </a:solidFill>
              <a:latin typeface="Calibri"/>
              <a:ea typeface="Calibri"/>
              <a:cs typeface="Calibri"/>
              <a:sym typeface="Calibri"/>
            </a:endParaRPr>
          </a:p>
        </p:txBody>
      </p:sp>
      <p:sp>
        <p:nvSpPr>
          <p:cNvPr id="403" name="Google Shape;403;g2bf9abcfcd8_0_356"/>
          <p:cNvSpPr/>
          <p:nvPr/>
        </p:nvSpPr>
        <p:spPr>
          <a:xfrm>
            <a:off x="3391324" y="9169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bf9abcfcd8_0_356"/>
          <p:cNvSpPr/>
          <p:nvPr/>
        </p:nvSpPr>
        <p:spPr>
          <a:xfrm>
            <a:off x="3323582" y="9169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05" name="Google Shape;405;g2bf9abcfcd8_0_356"/>
          <p:cNvSpPr/>
          <p:nvPr/>
        </p:nvSpPr>
        <p:spPr>
          <a:xfrm>
            <a:off x="13552594" y="3263900"/>
            <a:ext cx="7875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bf9abcfcd8_0_356"/>
          <p:cNvSpPr/>
          <p:nvPr/>
        </p:nvSpPr>
        <p:spPr>
          <a:xfrm>
            <a:off x="15934142" y="3263900"/>
            <a:ext cx="3111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bf9abcfcd8_0_356"/>
          <p:cNvSpPr/>
          <p:nvPr/>
        </p:nvSpPr>
        <p:spPr>
          <a:xfrm>
            <a:off x="15934142" y="3263900"/>
            <a:ext cx="36537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85%</a:t>
            </a:r>
            <a:endParaRPr b="0" i="0" sz="12800" u="none" cap="none" strike="noStrike">
              <a:solidFill>
                <a:schemeClr val="dk1"/>
              </a:solidFill>
              <a:latin typeface="Calibri"/>
              <a:ea typeface="Calibri"/>
              <a:cs typeface="Calibri"/>
              <a:sym typeface="Calibri"/>
            </a:endParaRPr>
          </a:p>
        </p:txBody>
      </p:sp>
      <p:sp>
        <p:nvSpPr>
          <p:cNvPr id="408" name="Google Shape;408;g2bf9abcfcd8_0_356"/>
          <p:cNvSpPr/>
          <p:nvPr/>
        </p:nvSpPr>
        <p:spPr>
          <a:xfrm>
            <a:off x="13552594" y="5448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bf9abcfcd8_0_356"/>
          <p:cNvSpPr/>
          <p:nvPr/>
        </p:nvSpPr>
        <p:spPr>
          <a:xfrm>
            <a:off x="13484852" y="5448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10" name="Google Shape;410;g2bf9abcfcd8_0_356"/>
          <p:cNvSpPr/>
          <p:nvPr/>
        </p:nvSpPr>
        <p:spPr>
          <a:xfrm>
            <a:off x="13552594" y="6985000"/>
            <a:ext cx="7875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bf9abcfcd8_0_356"/>
          <p:cNvSpPr/>
          <p:nvPr/>
        </p:nvSpPr>
        <p:spPr>
          <a:xfrm>
            <a:off x="14409951" y="6985000"/>
            <a:ext cx="61602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bf9abcfcd8_0_356"/>
          <p:cNvSpPr/>
          <p:nvPr/>
        </p:nvSpPr>
        <p:spPr>
          <a:xfrm>
            <a:off x="14409951" y="6985000"/>
            <a:ext cx="67023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765 Km</a:t>
            </a:r>
            <a:endParaRPr b="0" i="0" sz="12800" u="none" cap="none" strike="noStrike">
              <a:solidFill>
                <a:schemeClr val="dk1"/>
              </a:solidFill>
              <a:latin typeface="Calibri"/>
              <a:ea typeface="Calibri"/>
              <a:cs typeface="Calibri"/>
              <a:sym typeface="Calibri"/>
            </a:endParaRPr>
          </a:p>
        </p:txBody>
      </p:sp>
      <p:sp>
        <p:nvSpPr>
          <p:cNvPr id="413" name="Google Shape;413;g2bf9abcfcd8_0_356"/>
          <p:cNvSpPr/>
          <p:nvPr/>
        </p:nvSpPr>
        <p:spPr>
          <a:xfrm>
            <a:off x="13552594" y="9169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bf9abcfcd8_0_356"/>
          <p:cNvSpPr/>
          <p:nvPr/>
        </p:nvSpPr>
        <p:spPr>
          <a:xfrm>
            <a:off x="13484852" y="9169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419" name="Shape 419"/>
        <p:cNvGrpSpPr/>
        <p:nvPr/>
      </p:nvGrpSpPr>
      <p:grpSpPr>
        <a:xfrm>
          <a:off x="0" y="0"/>
          <a:ext cx="0" cy="0"/>
          <a:chOff x="0" y="0"/>
          <a:chExt cx="0" cy="0"/>
        </a:xfrm>
      </p:grpSpPr>
      <p:pic>
        <p:nvPicPr>
          <p:cNvPr descr=" " id="420" name="Google Shape;420;g2bf9abcfcd8_0_390"/>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421" name="Google Shape;421;g2bf9abcfcd8_0_390"/>
          <p:cNvPicPr preferRelativeResize="0"/>
          <p:nvPr/>
        </p:nvPicPr>
        <p:blipFill rotWithShape="1">
          <a:blip r:embed="rId4">
            <a:alphaModFix/>
          </a:blip>
          <a:srcRect b="0" l="0" r="0" t="0"/>
          <a:stretch/>
        </p:blipFill>
        <p:spPr>
          <a:xfrm>
            <a:off x="0" y="9588500"/>
            <a:ext cx="15534042" cy="4127500"/>
          </a:xfrm>
          <a:prstGeom prst="rect">
            <a:avLst/>
          </a:prstGeom>
          <a:noFill/>
          <a:ln>
            <a:noFill/>
          </a:ln>
        </p:spPr>
      </p:pic>
      <p:pic>
        <p:nvPicPr>
          <p:cNvPr descr=" " id="422" name="Google Shape;422;g2bf9abcfcd8_0_390"/>
          <p:cNvPicPr preferRelativeResize="0"/>
          <p:nvPr/>
        </p:nvPicPr>
        <p:blipFill rotWithShape="1">
          <a:blip r:embed="rId5">
            <a:alphaModFix/>
          </a:blip>
          <a:srcRect b="0" l="0" r="0" t="0"/>
          <a:stretch/>
        </p:blipFill>
        <p:spPr>
          <a:xfrm>
            <a:off x="50806" y="139700"/>
            <a:ext cx="2438705" cy="2527300"/>
          </a:xfrm>
          <a:prstGeom prst="rect">
            <a:avLst/>
          </a:prstGeom>
          <a:noFill/>
          <a:ln>
            <a:noFill/>
          </a:ln>
        </p:spPr>
      </p:pic>
      <p:pic>
        <p:nvPicPr>
          <p:cNvPr descr=" " id="423" name="Google Shape;423;g2bf9abcfcd8_0_390"/>
          <p:cNvPicPr preferRelativeResize="0"/>
          <p:nvPr/>
        </p:nvPicPr>
        <p:blipFill rotWithShape="1">
          <a:blip r:embed="rId6">
            <a:alphaModFix/>
          </a:blip>
          <a:srcRect b="0" l="0" r="0" t="0"/>
          <a:stretch/>
        </p:blipFill>
        <p:spPr>
          <a:xfrm>
            <a:off x="22062657" y="11125200"/>
            <a:ext cx="2324391" cy="2590800"/>
          </a:xfrm>
          <a:prstGeom prst="rect">
            <a:avLst/>
          </a:prstGeom>
          <a:noFill/>
          <a:ln>
            <a:noFill/>
          </a:ln>
        </p:spPr>
      </p:pic>
      <p:pic>
        <p:nvPicPr>
          <p:cNvPr descr=" " id="424" name="Google Shape;424;g2bf9abcfcd8_0_390"/>
          <p:cNvPicPr preferRelativeResize="0"/>
          <p:nvPr/>
        </p:nvPicPr>
        <p:blipFill rotWithShape="1">
          <a:blip r:embed="rId7">
            <a:alphaModFix/>
          </a:blip>
          <a:srcRect b="0" l="0" r="0" t="0"/>
          <a:stretch/>
        </p:blipFill>
        <p:spPr>
          <a:xfrm>
            <a:off x="22062657" y="1003300"/>
            <a:ext cx="1600400" cy="1663700"/>
          </a:xfrm>
          <a:prstGeom prst="rect">
            <a:avLst/>
          </a:prstGeom>
          <a:noFill/>
          <a:ln>
            <a:noFill/>
          </a:ln>
        </p:spPr>
      </p:pic>
      <p:pic>
        <p:nvPicPr>
          <p:cNvPr descr=" " id="425" name="Google Shape;425;g2bf9abcfcd8_0_390"/>
          <p:cNvPicPr preferRelativeResize="0"/>
          <p:nvPr/>
        </p:nvPicPr>
        <p:blipFill rotWithShape="1">
          <a:blip r:embed="rId8">
            <a:alphaModFix/>
          </a:blip>
          <a:srcRect b="0" l="0" r="0" t="0"/>
          <a:stretch/>
        </p:blipFill>
        <p:spPr>
          <a:xfrm>
            <a:off x="1270159" y="6858000"/>
            <a:ext cx="1917940" cy="1993900"/>
          </a:xfrm>
          <a:prstGeom prst="rect">
            <a:avLst/>
          </a:prstGeom>
          <a:noFill/>
          <a:ln>
            <a:noFill/>
          </a:ln>
        </p:spPr>
      </p:pic>
      <p:pic>
        <p:nvPicPr>
          <p:cNvPr descr=" " id="426" name="Google Shape;426;g2bf9abcfcd8_0_390"/>
          <p:cNvPicPr preferRelativeResize="0"/>
          <p:nvPr/>
        </p:nvPicPr>
        <p:blipFill rotWithShape="1">
          <a:blip r:embed="rId9">
            <a:alphaModFix/>
          </a:blip>
          <a:srcRect b="0" l="0" r="0" t="0"/>
          <a:stretch/>
        </p:blipFill>
        <p:spPr>
          <a:xfrm>
            <a:off x="838305" y="12115800"/>
            <a:ext cx="2781648" cy="1168400"/>
          </a:xfrm>
          <a:prstGeom prst="rect">
            <a:avLst/>
          </a:prstGeom>
          <a:noFill/>
          <a:ln>
            <a:noFill/>
          </a:ln>
        </p:spPr>
      </p:pic>
      <p:sp>
        <p:nvSpPr>
          <p:cNvPr id="427" name="Google Shape;427;g2bf9abcfcd8_0_3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2bf9abcfcd8_0_39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29" name="Google Shape;429;g2bf9abcfcd8_0_390"/>
          <p:cNvSpPr/>
          <p:nvPr/>
        </p:nvSpPr>
        <p:spPr>
          <a:xfrm>
            <a:off x="6841922" y="1143000"/>
            <a:ext cx="106905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Some Graph</a:t>
            </a:r>
            <a:endParaRPr b="0" i="0" sz="8000" u="none" cap="none" strike="noStrike">
              <a:solidFill>
                <a:schemeClr val="dk1"/>
              </a:solidFill>
              <a:latin typeface="Calibri"/>
              <a:ea typeface="Calibri"/>
              <a:cs typeface="Calibri"/>
              <a:sym typeface="Calibri"/>
            </a:endParaRPr>
          </a:p>
        </p:txBody>
      </p:sp>
      <p:sp>
        <p:nvSpPr>
          <p:cNvPr id="430" name="Google Shape;430;g2bf9abcfcd8_0_39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bf9abcfcd8_0_39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32" name="Google Shape;432;g2bf9abcfcd8_0_39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2185"/>
              <a:buFont typeface="Lato"/>
              <a:buNone/>
            </a:pPr>
            <a:r>
              <a:rPr b="0" i="0" lang="en-US" sz="2185" u="none" cap="none" strike="noStrike">
                <a:solidFill>
                  <a:srgbClr val="00B5E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33" name="Google Shape;433;g2bf9abcfcd8_0_39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2185"/>
              <a:buFont typeface="Lato"/>
              <a:buNone/>
            </a:pPr>
            <a:r>
              <a:rPr b="0" i="0" lang="en-US" sz="2185" u="none" cap="none" strike="noStrike">
                <a:solidFill>
                  <a:srgbClr val="00B5E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4" name="Google Shape;434;g2bf9abcfcd8_0_39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2185"/>
              <a:buFont typeface="Lato"/>
              <a:buNone/>
            </a:pPr>
            <a:r>
              <a:rPr b="0" i="0" lang="en-US" sz="2185" u="none" cap="none" strike="noStrike">
                <a:solidFill>
                  <a:srgbClr val="00B5E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5" name="Google Shape;435;g2bf9abcfcd8_0_39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2185"/>
              <a:buFont typeface="Lato"/>
              <a:buNone/>
            </a:pPr>
            <a:r>
              <a:rPr b="0" i="0" lang="en-US" sz="2185" u="none" cap="none" strike="noStrike">
                <a:solidFill>
                  <a:srgbClr val="00B5E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6" name="Google Shape;436;g2bf9abcfcd8_0_39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2185"/>
              <a:buFont typeface="Lato"/>
              <a:buNone/>
            </a:pPr>
            <a:r>
              <a:rPr b="0" i="0" lang="en-US" sz="2185" u="none" cap="none" strike="noStrike">
                <a:solidFill>
                  <a:srgbClr val="00B5E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7" name="Google Shape;437;g2bf9abcfcd8_0_39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2185"/>
              <a:buFont typeface="Lato"/>
              <a:buNone/>
            </a:pPr>
            <a:r>
              <a:rPr b="0" i="0" lang="en-US" sz="2185" u="none" cap="none" strike="noStrike">
                <a:solidFill>
                  <a:srgbClr val="00B5E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8" name="Google Shape;438;g2bf9abcfcd8_0_39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2185"/>
              <a:buFont typeface="Lato"/>
              <a:buNone/>
            </a:pPr>
            <a:r>
              <a:rPr b="0" i="0" lang="en-US" sz="2185" u="none" cap="none" strike="noStrike">
                <a:solidFill>
                  <a:srgbClr val="00B5E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9" name="Google Shape;439;g2bf9abcfcd8_0_39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2185"/>
              <a:buFont typeface="Lato"/>
              <a:buNone/>
            </a:pPr>
            <a:r>
              <a:rPr b="0" i="0" lang="en-US" sz="2185" u="none" cap="none" strike="noStrike">
                <a:solidFill>
                  <a:srgbClr val="00B5E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0" name="Google Shape;440;g2bf9abcfcd8_0_39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41" name="Google Shape;441;g2bf9abcfcd8_0_39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42" name="Google Shape;442;g2bf9abcfcd8_0_39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43" name="Google Shape;443;g2bf9abcfcd8_0_39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4" name="Google Shape;444;g2bf9abcfcd8_0_39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5" name="Google Shape;445;g2bf9abcfcd8_0_39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6" name="Google Shape;446;g2bf9abcfcd8_0_39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7" name="Google Shape;447;g2bf9abcfcd8_0_39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8" name="Google Shape;448;g2bf9abcfcd8_0_39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9" name="Google Shape;449;g2bf9abcfcd8_0_39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1820"/>
              <a:buFont typeface="Lato"/>
              <a:buNone/>
            </a:pPr>
            <a:r>
              <a:rPr b="0" i="0" lang="en-US" sz="1820" u="none" cap="none" strike="noStrike">
                <a:solidFill>
                  <a:srgbClr val="00B5E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0" name="Google Shape;450;g2bf9abcfcd8_0_390"/>
          <p:cNvPicPr preferRelativeResize="0"/>
          <p:nvPr/>
        </p:nvPicPr>
        <p:blipFill rotWithShape="1">
          <a:blip r:embed="rId11">
            <a:alphaModFix/>
          </a:blip>
          <a:srcRect b="0" l="0" r="0" t="0"/>
          <a:stretch/>
        </p:blipFill>
        <p:spPr>
          <a:xfrm>
            <a:off x="3368467" y="3771900"/>
            <a:ext cx="8291592" cy="5511006"/>
          </a:xfrm>
          <a:prstGeom prst="rect">
            <a:avLst/>
          </a:prstGeom>
          <a:noFill/>
          <a:ln>
            <a:noFill/>
          </a:ln>
        </p:spPr>
      </p:pic>
      <p:pic>
        <p:nvPicPr>
          <p:cNvPr descr=" " id="451" name="Google Shape;451;g2bf9abcfcd8_0_390"/>
          <p:cNvPicPr preferRelativeResize="0"/>
          <p:nvPr/>
        </p:nvPicPr>
        <p:blipFill rotWithShape="1">
          <a:blip r:embed="rId12">
            <a:alphaModFix/>
          </a:blip>
          <a:srcRect b="0" l="0" r="0" t="0"/>
          <a:stretch/>
        </p:blipFill>
        <p:spPr>
          <a:xfrm>
            <a:off x="4512766" y="4185444"/>
            <a:ext cx="11567" cy="5258445"/>
          </a:xfrm>
          <a:prstGeom prst="rect">
            <a:avLst/>
          </a:prstGeom>
          <a:noFill/>
          <a:ln>
            <a:noFill/>
          </a:ln>
        </p:spPr>
      </p:pic>
      <p:pic>
        <p:nvPicPr>
          <p:cNvPr descr=" " id="452" name="Google Shape;452;g2bf9abcfcd8_0_390"/>
          <p:cNvPicPr preferRelativeResize="0"/>
          <p:nvPr/>
        </p:nvPicPr>
        <p:blipFill rotWithShape="1">
          <a:blip r:embed="rId13">
            <a:alphaModFix/>
          </a:blip>
          <a:srcRect b="0" l="0" r="0" t="0"/>
          <a:stretch/>
        </p:blipFill>
        <p:spPr>
          <a:xfrm>
            <a:off x="5651279" y="4185444"/>
            <a:ext cx="11567" cy="5258445"/>
          </a:xfrm>
          <a:prstGeom prst="rect">
            <a:avLst/>
          </a:prstGeom>
          <a:noFill/>
          <a:ln>
            <a:noFill/>
          </a:ln>
        </p:spPr>
      </p:pic>
      <p:pic>
        <p:nvPicPr>
          <p:cNvPr descr=" " id="453" name="Google Shape;453;g2bf9abcfcd8_0_390"/>
          <p:cNvPicPr preferRelativeResize="0"/>
          <p:nvPr/>
        </p:nvPicPr>
        <p:blipFill rotWithShape="1">
          <a:blip r:embed="rId14">
            <a:alphaModFix/>
          </a:blip>
          <a:srcRect b="0" l="0" r="0" t="0"/>
          <a:stretch/>
        </p:blipFill>
        <p:spPr>
          <a:xfrm>
            <a:off x="6789795" y="4185444"/>
            <a:ext cx="11567" cy="5258445"/>
          </a:xfrm>
          <a:prstGeom prst="rect">
            <a:avLst/>
          </a:prstGeom>
          <a:noFill/>
          <a:ln>
            <a:noFill/>
          </a:ln>
        </p:spPr>
      </p:pic>
      <p:pic>
        <p:nvPicPr>
          <p:cNvPr descr=" " id="454" name="Google Shape;454;g2bf9abcfcd8_0_390"/>
          <p:cNvPicPr preferRelativeResize="0"/>
          <p:nvPr/>
        </p:nvPicPr>
        <p:blipFill rotWithShape="1">
          <a:blip r:embed="rId15">
            <a:alphaModFix/>
          </a:blip>
          <a:srcRect b="0" l="0" r="0" t="0"/>
          <a:stretch/>
        </p:blipFill>
        <p:spPr>
          <a:xfrm>
            <a:off x="7928309" y="4185444"/>
            <a:ext cx="11567" cy="5258445"/>
          </a:xfrm>
          <a:prstGeom prst="rect">
            <a:avLst/>
          </a:prstGeom>
          <a:noFill/>
          <a:ln>
            <a:noFill/>
          </a:ln>
        </p:spPr>
      </p:pic>
      <p:pic>
        <p:nvPicPr>
          <p:cNvPr descr=" " id="455" name="Google Shape;455;g2bf9abcfcd8_0_390"/>
          <p:cNvPicPr preferRelativeResize="0"/>
          <p:nvPr/>
        </p:nvPicPr>
        <p:blipFill rotWithShape="1">
          <a:blip r:embed="rId16">
            <a:alphaModFix/>
          </a:blip>
          <a:srcRect b="0" l="0" r="0" t="0"/>
          <a:stretch/>
        </p:blipFill>
        <p:spPr>
          <a:xfrm>
            <a:off x="9066828" y="4185444"/>
            <a:ext cx="11567" cy="5258445"/>
          </a:xfrm>
          <a:prstGeom prst="rect">
            <a:avLst/>
          </a:prstGeom>
          <a:noFill/>
          <a:ln>
            <a:noFill/>
          </a:ln>
        </p:spPr>
      </p:pic>
      <p:pic>
        <p:nvPicPr>
          <p:cNvPr descr=" " id="456" name="Google Shape;456;g2bf9abcfcd8_0_390"/>
          <p:cNvPicPr preferRelativeResize="0"/>
          <p:nvPr/>
        </p:nvPicPr>
        <p:blipFill rotWithShape="1">
          <a:blip r:embed="rId17">
            <a:alphaModFix/>
          </a:blip>
          <a:srcRect b="0" l="0" r="0" t="0"/>
          <a:stretch/>
        </p:blipFill>
        <p:spPr>
          <a:xfrm>
            <a:off x="10205341" y="4185444"/>
            <a:ext cx="11567" cy="5258445"/>
          </a:xfrm>
          <a:prstGeom prst="rect">
            <a:avLst/>
          </a:prstGeom>
          <a:noFill/>
          <a:ln>
            <a:noFill/>
          </a:ln>
        </p:spPr>
      </p:pic>
      <p:pic>
        <p:nvPicPr>
          <p:cNvPr descr=" " id="457" name="Google Shape;457;g2bf9abcfcd8_0_390"/>
          <p:cNvPicPr preferRelativeResize="0"/>
          <p:nvPr/>
        </p:nvPicPr>
        <p:blipFill rotWithShape="1">
          <a:blip r:embed="rId18">
            <a:alphaModFix/>
          </a:blip>
          <a:srcRect b="0" l="0" r="0" t="0"/>
          <a:stretch/>
        </p:blipFill>
        <p:spPr>
          <a:xfrm>
            <a:off x="11343854" y="4185444"/>
            <a:ext cx="11567" cy="5258445"/>
          </a:xfrm>
          <a:prstGeom prst="rect">
            <a:avLst/>
          </a:prstGeom>
          <a:noFill/>
          <a:ln>
            <a:noFill/>
          </a:ln>
        </p:spPr>
      </p:pic>
      <p:pic>
        <p:nvPicPr>
          <p:cNvPr descr=" " id="458" name="Google Shape;458;g2bf9abcfcd8_0_390"/>
          <p:cNvPicPr preferRelativeResize="0"/>
          <p:nvPr/>
        </p:nvPicPr>
        <p:blipFill rotWithShape="1">
          <a:blip r:embed="rId19">
            <a:alphaModFix/>
          </a:blip>
          <a:srcRect b="0" l="0" r="0" t="0"/>
          <a:stretch/>
        </p:blipFill>
        <p:spPr>
          <a:xfrm>
            <a:off x="3355539" y="5483845"/>
            <a:ext cx="8050167" cy="2373585"/>
          </a:xfrm>
          <a:prstGeom prst="rect">
            <a:avLst/>
          </a:prstGeom>
          <a:noFill/>
          <a:ln>
            <a:noFill/>
          </a:ln>
        </p:spPr>
      </p:pic>
      <p:pic>
        <p:nvPicPr>
          <p:cNvPr descr=" " id="459" name="Google Shape;459;g2bf9abcfcd8_0_390"/>
          <p:cNvPicPr preferRelativeResize="0"/>
          <p:nvPr/>
        </p:nvPicPr>
        <p:blipFill rotWithShape="1">
          <a:blip r:embed="rId20">
            <a:alphaModFix/>
          </a:blip>
          <a:srcRect b="0" l="0" r="0" t="0"/>
          <a:stretch/>
        </p:blipFill>
        <p:spPr>
          <a:xfrm>
            <a:off x="3369143" y="6359525"/>
            <a:ext cx="8044030" cy="2268538"/>
          </a:xfrm>
          <a:prstGeom prst="rect">
            <a:avLst/>
          </a:prstGeom>
          <a:noFill/>
          <a:ln>
            <a:noFill/>
          </a:ln>
        </p:spPr>
      </p:pic>
      <p:pic>
        <p:nvPicPr>
          <p:cNvPr descr=" " id="460" name="Google Shape;460;g2bf9abcfcd8_0_390"/>
          <p:cNvPicPr preferRelativeResize="0"/>
          <p:nvPr/>
        </p:nvPicPr>
        <p:blipFill rotWithShape="1">
          <a:blip r:embed="rId21">
            <a:alphaModFix/>
          </a:blip>
          <a:srcRect b="0" l="0" r="0" t="0"/>
          <a:stretch/>
        </p:blipFill>
        <p:spPr>
          <a:xfrm>
            <a:off x="4441751" y="6055643"/>
            <a:ext cx="153591" cy="153566"/>
          </a:xfrm>
          <a:prstGeom prst="rect">
            <a:avLst/>
          </a:prstGeom>
          <a:noFill/>
          <a:ln>
            <a:noFill/>
          </a:ln>
        </p:spPr>
      </p:pic>
      <p:pic>
        <p:nvPicPr>
          <p:cNvPr descr=" " id="461" name="Google Shape;461;g2bf9abcfcd8_0_390"/>
          <p:cNvPicPr preferRelativeResize="0"/>
          <p:nvPr/>
        </p:nvPicPr>
        <p:blipFill rotWithShape="1">
          <a:blip r:embed="rId22">
            <a:alphaModFix/>
          </a:blip>
          <a:srcRect b="0" l="0" r="0" t="0"/>
          <a:stretch/>
        </p:blipFill>
        <p:spPr>
          <a:xfrm>
            <a:off x="4441751" y="6981130"/>
            <a:ext cx="153591" cy="153566"/>
          </a:xfrm>
          <a:prstGeom prst="rect">
            <a:avLst/>
          </a:prstGeom>
          <a:noFill/>
          <a:ln>
            <a:noFill/>
          </a:ln>
        </p:spPr>
      </p:pic>
      <p:pic>
        <p:nvPicPr>
          <p:cNvPr descr=" " id="462" name="Google Shape;462;g2bf9abcfcd8_0_390"/>
          <p:cNvPicPr preferRelativeResize="0"/>
          <p:nvPr/>
        </p:nvPicPr>
        <p:blipFill rotWithShape="1">
          <a:blip r:embed="rId23">
            <a:alphaModFix/>
          </a:blip>
          <a:srcRect b="0" l="0" r="0" t="0"/>
          <a:stretch/>
        </p:blipFill>
        <p:spPr>
          <a:xfrm>
            <a:off x="5580267" y="5651277"/>
            <a:ext cx="153591" cy="153566"/>
          </a:xfrm>
          <a:prstGeom prst="rect">
            <a:avLst/>
          </a:prstGeom>
          <a:noFill/>
          <a:ln>
            <a:noFill/>
          </a:ln>
        </p:spPr>
      </p:pic>
      <p:pic>
        <p:nvPicPr>
          <p:cNvPr descr=" " id="463" name="Google Shape;463;g2bf9abcfcd8_0_390"/>
          <p:cNvPicPr preferRelativeResize="0"/>
          <p:nvPr/>
        </p:nvPicPr>
        <p:blipFill rotWithShape="1">
          <a:blip r:embed="rId24">
            <a:alphaModFix/>
          </a:blip>
          <a:srcRect b="0" l="0" r="0" t="0"/>
          <a:stretch/>
        </p:blipFill>
        <p:spPr>
          <a:xfrm>
            <a:off x="5580267" y="7415510"/>
            <a:ext cx="153591" cy="153566"/>
          </a:xfrm>
          <a:prstGeom prst="rect">
            <a:avLst/>
          </a:prstGeom>
          <a:noFill/>
          <a:ln>
            <a:noFill/>
          </a:ln>
        </p:spPr>
      </p:pic>
      <p:pic>
        <p:nvPicPr>
          <p:cNvPr descr=" " id="464" name="Google Shape;464;g2bf9abcfcd8_0_390"/>
          <p:cNvPicPr preferRelativeResize="0"/>
          <p:nvPr/>
        </p:nvPicPr>
        <p:blipFill rotWithShape="1">
          <a:blip r:embed="rId25">
            <a:alphaModFix/>
          </a:blip>
          <a:srcRect b="0" l="0" r="0" t="0"/>
          <a:stretch/>
        </p:blipFill>
        <p:spPr>
          <a:xfrm>
            <a:off x="6718783" y="7732812"/>
            <a:ext cx="153591" cy="153566"/>
          </a:xfrm>
          <a:prstGeom prst="rect">
            <a:avLst/>
          </a:prstGeom>
          <a:noFill/>
          <a:ln>
            <a:noFill/>
          </a:ln>
        </p:spPr>
      </p:pic>
      <p:pic>
        <p:nvPicPr>
          <p:cNvPr descr=" " id="465" name="Google Shape;465;g2bf9abcfcd8_0_390"/>
          <p:cNvPicPr preferRelativeResize="0"/>
          <p:nvPr/>
        </p:nvPicPr>
        <p:blipFill rotWithShape="1">
          <a:blip r:embed="rId26">
            <a:alphaModFix/>
          </a:blip>
          <a:srcRect b="0" l="0" r="0" t="0"/>
          <a:stretch/>
        </p:blipFill>
        <p:spPr>
          <a:xfrm>
            <a:off x="6718783" y="6311826"/>
            <a:ext cx="153591" cy="153566"/>
          </a:xfrm>
          <a:prstGeom prst="rect">
            <a:avLst/>
          </a:prstGeom>
          <a:noFill/>
          <a:ln>
            <a:noFill/>
          </a:ln>
        </p:spPr>
      </p:pic>
      <p:pic>
        <p:nvPicPr>
          <p:cNvPr descr=" " id="466" name="Google Shape;466;g2bf9abcfcd8_0_390"/>
          <p:cNvPicPr preferRelativeResize="0"/>
          <p:nvPr/>
        </p:nvPicPr>
        <p:blipFill rotWithShape="1">
          <a:blip r:embed="rId27">
            <a:alphaModFix/>
          </a:blip>
          <a:srcRect b="0" l="0" r="0" t="0"/>
          <a:stretch/>
        </p:blipFill>
        <p:spPr>
          <a:xfrm>
            <a:off x="7861923" y="6733232"/>
            <a:ext cx="153591" cy="153566"/>
          </a:xfrm>
          <a:prstGeom prst="rect">
            <a:avLst/>
          </a:prstGeom>
          <a:noFill/>
          <a:ln>
            <a:noFill/>
          </a:ln>
        </p:spPr>
      </p:pic>
      <p:pic>
        <p:nvPicPr>
          <p:cNvPr descr=" " id="467" name="Google Shape;467;g2bf9abcfcd8_0_390"/>
          <p:cNvPicPr preferRelativeResize="0"/>
          <p:nvPr/>
        </p:nvPicPr>
        <p:blipFill rotWithShape="1">
          <a:blip r:embed="rId28">
            <a:alphaModFix/>
          </a:blip>
          <a:srcRect b="0" l="0" r="0" t="0"/>
          <a:stretch/>
        </p:blipFill>
        <p:spPr>
          <a:xfrm>
            <a:off x="7861923" y="6420644"/>
            <a:ext cx="153591" cy="153566"/>
          </a:xfrm>
          <a:prstGeom prst="rect">
            <a:avLst/>
          </a:prstGeom>
          <a:noFill/>
          <a:ln>
            <a:noFill/>
          </a:ln>
        </p:spPr>
      </p:pic>
      <p:pic>
        <p:nvPicPr>
          <p:cNvPr descr=" " id="468" name="Google Shape;468;g2bf9abcfcd8_0_390"/>
          <p:cNvPicPr preferRelativeResize="0"/>
          <p:nvPr/>
        </p:nvPicPr>
        <p:blipFill rotWithShape="1">
          <a:blip r:embed="rId29">
            <a:alphaModFix/>
          </a:blip>
          <a:srcRect b="0" l="0" r="0" t="0"/>
          <a:stretch/>
        </p:blipFill>
        <p:spPr>
          <a:xfrm>
            <a:off x="8995813" y="7667575"/>
            <a:ext cx="153591" cy="153566"/>
          </a:xfrm>
          <a:prstGeom prst="rect">
            <a:avLst/>
          </a:prstGeom>
          <a:noFill/>
          <a:ln>
            <a:noFill/>
          </a:ln>
        </p:spPr>
      </p:pic>
      <p:pic>
        <p:nvPicPr>
          <p:cNvPr descr=" " id="469" name="Google Shape;469;g2bf9abcfcd8_0_390"/>
          <p:cNvPicPr preferRelativeResize="0"/>
          <p:nvPr/>
        </p:nvPicPr>
        <p:blipFill rotWithShape="1">
          <a:blip r:embed="rId30">
            <a:alphaModFix/>
          </a:blip>
          <a:srcRect b="0" l="0" r="0" t="0"/>
          <a:stretch/>
        </p:blipFill>
        <p:spPr>
          <a:xfrm>
            <a:off x="8995813" y="7076877"/>
            <a:ext cx="153591" cy="153566"/>
          </a:xfrm>
          <a:prstGeom prst="rect">
            <a:avLst/>
          </a:prstGeom>
          <a:noFill/>
          <a:ln>
            <a:noFill/>
          </a:ln>
        </p:spPr>
      </p:pic>
      <p:pic>
        <p:nvPicPr>
          <p:cNvPr descr=" " id="470" name="Google Shape;470;g2bf9abcfcd8_0_390"/>
          <p:cNvPicPr preferRelativeResize="0"/>
          <p:nvPr/>
        </p:nvPicPr>
        <p:blipFill rotWithShape="1">
          <a:blip r:embed="rId31">
            <a:alphaModFix/>
          </a:blip>
          <a:srcRect b="0" l="0" r="0" t="0"/>
          <a:stretch/>
        </p:blipFill>
        <p:spPr>
          <a:xfrm>
            <a:off x="10138955" y="6972449"/>
            <a:ext cx="153591" cy="153566"/>
          </a:xfrm>
          <a:prstGeom prst="rect">
            <a:avLst/>
          </a:prstGeom>
          <a:noFill/>
          <a:ln>
            <a:noFill/>
          </a:ln>
        </p:spPr>
      </p:pic>
      <p:pic>
        <p:nvPicPr>
          <p:cNvPr descr=" " id="471" name="Google Shape;471;g2bf9abcfcd8_0_390"/>
          <p:cNvPicPr preferRelativeResize="0"/>
          <p:nvPr/>
        </p:nvPicPr>
        <p:blipFill rotWithShape="1">
          <a:blip r:embed="rId32">
            <a:alphaModFix/>
          </a:blip>
          <a:srcRect b="0" l="0" r="0" t="0"/>
          <a:stretch/>
        </p:blipFill>
        <p:spPr>
          <a:xfrm>
            <a:off x="10138955" y="6572771"/>
            <a:ext cx="153591" cy="153566"/>
          </a:xfrm>
          <a:prstGeom prst="rect">
            <a:avLst/>
          </a:prstGeom>
          <a:noFill/>
          <a:ln>
            <a:noFill/>
          </a:ln>
        </p:spPr>
      </p:pic>
      <p:sp>
        <p:nvSpPr>
          <p:cNvPr id="472" name="Google Shape;472;g2bf9abcfcd8_0_39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bf9abcfcd8_0_39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2bf9abcfcd8_0_390"/>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pic>
        <p:nvPicPr>
          <p:cNvPr descr=" " id="475" name="Google Shape;475;g2bf9abcfcd8_0_390"/>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sp>
        <p:nvSpPr>
          <p:cNvPr id="476" name="Google Shape;476;g2bf9abcfcd8_0_390"/>
          <p:cNvSpPr/>
          <p:nvPr/>
        </p:nvSpPr>
        <p:spPr>
          <a:xfrm>
            <a:off x="16092911" y="6365379"/>
            <a:ext cx="2210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bf9abcfcd8_0_390"/>
          <p:cNvSpPr/>
          <p:nvPr/>
        </p:nvSpPr>
        <p:spPr>
          <a:xfrm>
            <a:off x="16092911" y="6261100"/>
            <a:ext cx="241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34.574</a:t>
            </a:r>
            <a:endParaRPr b="0" i="0" sz="4800" u="none" cap="none" strike="noStrike">
              <a:solidFill>
                <a:schemeClr val="dk1"/>
              </a:solidFill>
              <a:latin typeface="Calibri"/>
              <a:ea typeface="Calibri"/>
              <a:cs typeface="Calibri"/>
              <a:sym typeface="Calibri"/>
            </a:endParaRPr>
          </a:p>
        </p:txBody>
      </p:sp>
      <p:sp>
        <p:nvSpPr>
          <p:cNvPr id="478" name="Google Shape;478;g2bf9abcfcd8_0_390"/>
          <p:cNvSpPr/>
          <p:nvPr/>
        </p:nvSpPr>
        <p:spPr>
          <a:xfrm>
            <a:off x="16696237" y="70866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79" name="Google Shape;479;g2bf9abcfcd8_0_390"/>
          <p:cNvSpPr/>
          <p:nvPr/>
        </p:nvSpPr>
        <p:spPr>
          <a:xfrm>
            <a:off x="13260457"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f9abcfcd8_0_390"/>
          <p:cNvSpPr/>
          <p:nvPr/>
        </p:nvSpPr>
        <p:spPr>
          <a:xfrm>
            <a:off x="13260457"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bf9abcfcd8_0_390"/>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Treasure Found</a:t>
            </a:r>
            <a:endParaRPr b="0" i="0" sz="4800" u="none" cap="none" strike="noStrike">
              <a:solidFill>
                <a:schemeClr val="dk1"/>
              </a:solidFill>
              <a:latin typeface="Calibri"/>
              <a:ea typeface="Calibri"/>
              <a:cs typeface="Calibri"/>
              <a:sym typeface="Calibri"/>
            </a:endParaRPr>
          </a:p>
        </p:txBody>
      </p:sp>
      <p:sp>
        <p:nvSpPr>
          <p:cNvPr id="482" name="Google Shape;482;g2bf9abcfcd8_0_390"/>
          <p:cNvSpPr/>
          <p:nvPr/>
        </p:nvSpPr>
        <p:spPr>
          <a:xfrm>
            <a:off x="13192716" y="11442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83" name="Google Shape;483;g2bf9abcfcd8_0_390"/>
          <p:cNvSpPr/>
          <p:nvPr/>
        </p:nvSpPr>
        <p:spPr>
          <a:xfrm>
            <a:off x="3251606"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bf9abcfcd8_0_390"/>
          <p:cNvSpPr/>
          <p:nvPr/>
        </p:nvSpPr>
        <p:spPr>
          <a:xfrm>
            <a:off x="3251606"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f9abcfcd8_0_390"/>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Spellcasting Progress</a:t>
            </a:r>
            <a:endParaRPr b="0" i="0" sz="4800" u="none" cap="none" strike="noStrike">
              <a:solidFill>
                <a:schemeClr val="dk1"/>
              </a:solidFill>
              <a:latin typeface="Calibri"/>
              <a:ea typeface="Calibri"/>
              <a:cs typeface="Calibri"/>
              <a:sym typeface="Calibri"/>
            </a:endParaRPr>
          </a:p>
        </p:txBody>
      </p:sp>
      <p:sp>
        <p:nvSpPr>
          <p:cNvPr id="486" name="Google Shape;486;g2bf9abcfcd8_0_390"/>
          <p:cNvSpPr/>
          <p:nvPr/>
        </p:nvSpPr>
        <p:spPr>
          <a:xfrm>
            <a:off x="3183865" y="11442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491" name="Shape 491"/>
        <p:cNvGrpSpPr/>
        <p:nvPr/>
      </p:nvGrpSpPr>
      <p:grpSpPr>
        <a:xfrm>
          <a:off x="0" y="0"/>
          <a:ext cx="0" cy="0"/>
          <a:chOff x="0" y="0"/>
          <a:chExt cx="0" cy="0"/>
        </a:xfrm>
      </p:grpSpPr>
      <p:pic>
        <p:nvPicPr>
          <p:cNvPr descr=" " id="492" name="Google Shape;492;g2bf9abcfcd8_0_461"/>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493" name="Google Shape;493;g2bf9abcfcd8_0_461"/>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494" name="Google Shape;494;g2bf9abcfcd8_0_461"/>
          <p:cNvPicPr preferRelativeResize="0"/>
          <p:nvPr/>
        </p:nvPicPr>
        <p:blipFill rotWithShape="1">
          <a:blip r:embed="rId5">
            <a:alphaModFix/>
          </a:blip>
          <a:srcRect b="0" l="0" r="0" t="0"/>
          <a:stretch/>
        </p:blipFill>
        <p:spPr>
          <a:xfrm>
            <a:off x="304838" y="406400"/>
            <a:ext cx="1917940" cy="1993900"/>
          </a:xfrm>
          <a:prstGeom prst="rect">
            <a:avLst/>
          </a:prstGeom>
          <a:noFill/>
          <a:ln>
            <a:noFill/>
          </a:ln>
        </p:spPr>
      </p:pic>
      <p:pic>
        <p:nvPicPr>
          <p:cNvPr descr=" " id="495" name="Google Shape;495;g2bf9abcfcd8_0_461"/>
          <p:cNvPicPr preferRelativeResize="0"/>
          <p:nvPr/>
        </p:nvPicPr>
        <p:blipFill rotWithShape="1">
          <a:blip r:embed="rId5">
            <a:alphaModFix/>
          </a:blip>
          <a:srcRect b="0" l="0" r="0" t="0"/>
          <a:stretch/>
        </p:blipFill>
        <p:spPr>
          <a:xfrm>
            <a:off x="21681610" y="11341100"/>
            <a:ext cx="1917940" cy="1993900"/>
          </a:xfrm>
          <a:prstGeom prst="rect">
            <a:avLst/>
          </a:prstGeom>
          <a:noFill/>
          <a:ln>
            <a:noFill/>
          </a:ln>
        </p:spPr>
      </p:pic>
      <p:pic>
        <p:nvPicPr>
          <p:cNvPr descr=" " id="496" name="Google Shape;496;g2bf9abcfcd8_0_461"/>
          <p:cNvPicPr preferRelativeResize="0"/>
          <p:nvPr/>
        </p:nvPicPr>
        <p:blipFill rotWithShape="1">
          <a:blip r:embed="rId6">
            <a:alphaModFix/>
          </a:blip>
          <a:srcRect b="0" l="0" r="0" t="0"/>
          <a:stretch/>
        </p:blipFill>
        <p:spPr>
          <a:xfrm>
            <a:off x="304838" y="10833100"/>
            <a:ext cx="1054232" cy="2501900"/>
          </a:xfrm>
          <a:prstGeom prst="rect">
            <a:avLst/>
          </a:prstGeom>
          <a:noFill/>
          <a:ln>
            <a:noFill/>
          </a:ln>
        </p:spPr>
      </p:pic>
      <p:pic>
        <p:nvPicPr>
          <p:cNvPr descr=" " id="497" name="Google Shape;497;g2bf9abcfcd8_0_461"/>
          <p:cNvPicPr preferRelativeResize="0"/>
          <p:nvPr/>
        </p:nvPicPr>
        <p:blipFill rotWithShape="1">
          <a:blip r:embed="rId7">
            <a:alphaModFix/>
          </a:blip>
          <a:srcRect b="0" l="0" r="0" t="0"/>
          <a:stretch/>
        </p:blipFill>
        <p:spPr>
          <a:xfrm>
            <a:off x="21872134" y="406400"/>
            <a:ext cx="1511489" cy="3594100"/>
          </a:xfrm>
          <a:prstGeom prst="rect">
            <a:avLst/>
          </a:prstGeom>
          <a:noFill/>
          <a:ln>
            <a:noFill/>
          </a:ln>
        </p:spPr>
      </p:pic>
      <p:sp>
        <p:nvSpPr>
          <p:cNvPr id="498" name="Google Shape;498;g2bf9abcfcd8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bf9abcfcd8_0_46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00" name="Google Shape;500;g2bf9abcfcd8_0_461"/>
          <p:cNvSpPr/>
          <p:nvPr/>
        </p:nvSpPr>
        <p:spPr>
          <a:xfrm>
            <a:off x="13450981" y="5753100"/>
            <a:ext cx="8738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bf9abcfcd8_0_461"/>
          <p:cNvSpPr/>
          <p:nvPr/>
        </p:nvSpPr>
        <p:spPr>
          <a:xfrm>
            <a:off x="13450981" y="5753100"/>
            <a:ext cx="8738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bf9abcfcd8_0_461"/>
          <p:cNvSpPr/>
          <p:nvPr/>
        </p:nvSpPr>
        <p:spPr>
          <a:xfrm>
            <a:off x="13450981" y="57531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A web application</a:t>
            </a:r>
            <a:endParaRPr b="0" i="0" sz="4800" u="none" cap="none" strike="noStrike">
              <a:solidFill>
                <a:schemeClr val="dk1"/>
              </a:solidFill>
              <a:latin typeface="Calibri"/>
              <a:ea typeface="Calibri"/>
              <a:cs typeface="Calibri"/>
              <a:sym typeface="Calibri"/>
            </a:endParaRPr>
          </a:p>
        </p:txBody>
      </p:sp>
      <p:sp>
        <p:nvSpPr>
          <p:cNvPr id="503" name="Google Shape;503;g2bf9abcfcd8_0_461"/>
          <p:cNvSpPr/>
          <p:nvPr/>
        </p:nvSpPr>
        <p:spPr>
          <a:xfrm>
            <a:off x="13450981" y="67818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4" name="Google Shape;504;g2bf9abcfcd8_0_461"/>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05" name="Google Shape;505;g2bf9abcfcd8_0_461"/>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06" name="Google Shape;506;g2bf9abcfcd8_0_461"/>
          <p:cNvSpPr/>
          <p:nvPr/>
        </p:nvSpPr>
        <p:spPr>
          <a:xfrm>
            <a:off x="7011276" y="1219200"/>
            <a:ext cx="1069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511" name="Shape 511"/>
        <p:cNvGrpSpPr/>
        <p:nvPr/>
      </p:nvGrpSpPr>
      <p:grpSpPr>
        <a:xfrm>
          <a:off x="0" y="0"/>
          <a:ext cx="0" cy="0"/>
          <a:chOff x="0" y="0"/>
          <a:chExt cx="0" cy="0"/>
        </a:xfrm>
      </p:grpSpPr>
      <p:sp>
        <p:nvSpPr>
          <p:cNvPr id="512" name="Google Shape;512;g2bf9abcfcd8_0_480"/>
          <p:cNvSpPr/>
          <p:nvPr/>
        </p:nvSpPr>
        <p:spPr>
          <a:xfrm>
            <a:off x="0" y="0"/>
            <a:ext cx="24387000" cy="13716000"/>
          </a:xfrm>
          <a:prstGeom prst="rect">
            <a:avLst/>
          </a:prstGeom>
          <a:solidFill>
            <a:srgbClr val="FEC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bf9abcfcd8_0_480"/>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514" name="Google Shape;514;g2bf9abcfcd8_0_480"/>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pic>
        <p:nvPicPr>
          <p:cNvPr descr=" " id="515" name="Google Shape;515;g2bf9abcfcd8_0_480"/>
          <p:cNvPicPr preferRelativeResize="0"/>
          <p:nvPr/>
        </p:nvPicPr>
        <p:blipFill rotWithShape="1">
          <a:blip r:embed="rId5">
            <a:alphaModFix/>
          </a:blip>
          <a:srcRect b="0" l="0" r="0" t="0"/>
          <a:stretch/>
        </p:blipFill>
        <p:spPr>
          <a:xfrm>
            <a:off x="863708" y="11201400"/>
            <a:ext cx="1917940" cy="1993900"/>
          </a:xfrm>
          <a:prstGeom prst="rect">
            <a:avLst/>
          </a:prstGeom>
          <a:noFill/>
          <a:ln>
            <a:noFill/>
          </a:ln>
        </p:spPr>
      </p:pic>
      <p:pic>
        <p:nvPicPr>
          <p:cNvPr descr=" " id="516" name="Google Shape;516;g2bf9abcfcd8_0_480"/>
          <p:cNvPicPr preferRelativeResize="0"/>
          <p:nvPr/>
        </p:nvPicPr>
        <p:blipFill rotWithShape="1">
          <a:blip r:embed="rId6">
            <a:alphaModFix/>
          </a:blip>
          <a:srcRect b="0" l="0" r="0" t="0"/>
          <a:stretch/>
        </p:blipFill>
        <p:spPr>
          <a:xfrm>
            <a:off x="22418302" y="469900"/>
            <a:ext cx="1473384" cy="1536700"/>
          </a:xfrm>
          <a:prstGeom prst="rect">
            <a:avLst/>
          </a:prstGeom>
          <a:noFill/>
          <a:ln>
            <a:noFill/>
          </a:ln>
        </p:spPr>
      </p:pic>
      <p:pic>
        <p:nvPicPr>
          <p:cNvPr descr=" " id="517" name="Google Shape;517;g2bf9abcfcd8_0_480"/>
          <p:cNvPicPr preferRelativeResize="0"/>
          <p:nvPr/>
        </p:nvPicPr>
        <p:blipFill rotWithShape="1">
          <a:blip r:embed="rId7">
            <a:alphaModFix/>
          </a:blip>
          <a:srcRect b="0" l="0" r="0" t="0"/>
          <a:stretch/>
        </p:blipFill>
        <p:spPr>
          <a:xfrm>
            <a:off x="12472959" y="0"/>
            <a:ext cx="2756244" cy="2006600"/>
          </a:xfrm>
          <a:prstGeom prst="rect">
            <a:avLst/>
          </a:prstGeom>
          <a:noFill/>
          <a:ln>
            <a:noFill/>
          </a:ln>
        </p:spPr>
      </p:pic>
      <p:pic>
        <p:nvPicPr>
          <p:cNvPr descr=" " id="518" name="Google Shape;518;g2bf9abcfcd8_0_480"/>
          <p:cNvPicPr preferRelativeResize="0"/>
          <p:nvPr/>
        </p:nvPicPr>
        <p:blipFill rotWithShape="1">
          <a:blip r:embed="rId8">
            <a:alphaModFix/>
          </a:blip>
          <a:srcRect b="0" l="0" r="0" t="0"/>
          <a:stretch/>
        </p:blipFill>
        <p:spPr>
          <a:xfrm>
            <a:off x="22723140" y="10414000"/>
            <a:ext cx="1168546" cy="2781300"/>
          </a:xfrm>
          <a:prstGeom prst="rect">
            <a:avLst/>
          </a:prstGeom>
          <a:noFill/>
          <a:ln>
            <a:noFill/>
          </a:ln>
        </p:spPr>
      </p:pic>
      <p:pic>
        <p:nvPicPr>
          <p:cNvPr descr=" " id="519" name="Google Shape;519;g2bf9abcfcd8_0_480"/>
          <p:cNvPicPr preferRelativeResize="0"/>
          <p:nvPr/>
        </p:nvPicPr>
        <p:blipFill rotWithShape="1">
          <a:blip r:embed="rId9">
            <a:alphaModFix/>
          </a:blip>
          <a:srcRect b="0" l="0" r="0" t="0"/>
          <a:stretch/>
        </p:blipFill>
        <p:spPr>
          <a:xfrm>
            <a:off x="558870" y="711200"/>
            <a:ext cx="2502213" cy="1054100"/>
          </a:xfrm>
          <a:prstGeom prst="rect">
            <a:avLst/>
          </a:prstGeom>
          <a:noFill/>
          <a:ln>
            <a:noFill/>
          </a:ln>
        </p:spPr>
      </p:pic>
      <p:sp>
        <p:nvSpPr>
          <p:cNvPr id="520" name="Google Shape;520;g2bf9abcfcd8_0_4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2bf9abcfcd8_0_48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22" name="Google Shape;522;g2bf9abcfcd8_0_480"/>
          <p:cNvSpPr/>
          <p:nvPr/>
        </p:nvSpPr>
        <p:spPr>
          <a:xfrm>
            <a:off x="2946768" y="41529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bf9abcfcd8_0_480"/>
          <p:cNvSpPr/>
          <p:nvPr/>
        </p:nvSpPr>
        <p:spPr>
          <a:xfrm>
            <a:off x="2946768" y="41529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f9abcfcd8_0_480"/>
          <p:cNvSpPr/>
          <p:nvPr/>
        </p:nvSpPr>
        <p:spPr>
          <a:xfrm>
            <a:off x="2946768" y="4152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An mobile app</a:t>
            </a:r>
            <a:endParaRPr b="0" i="0" sz="4800" u="none" cap="none" strike="noStrike">
              <a:solidFill>
                <a:schemeClr val="dk1"/>
              </a:solidFill>
              <a:latin typeface="Calibri"/>
              <a:ea typeface="Calibri"/>
              <a:cs typeface="Calibri"/>
              <a:sym typeface="Calibri"/>
            </a:endParaRPr>
          </a:p>
        </p:txBody>
      </p:sp>
      <p:sp>
        <p:nvSpPr>
          <p:cNvPr id="525" name="Google Shape;525;g2bf9abcfcd8_0_480"/>
          <p:cNvSpPr/>
          <p:nvPr/>
        </p:nvSpPr>
        <p:spPr>
          <a:xfrm>
            <a:off x="2946768" y="51816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6" name="Google Shape;526;g2bf9abcfcd8_0_480"/>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27" name="Google Shape;527;g2bf9abcfcd8_0_480"/>
          <p:cNvSpPr/>
          <p:nvPr/>
        </p:nvSpPr>
        <p:spPr>
          <a:xfrm>
            <a:off x="2895962" y="1854200"/>
            <a:ext cx="12900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The Future of Fantasy</a:t>
            </a:r>
            <a:endParaRPr b="0" i="0" sz="8000" u="none" cap="none" strike="noStrike">
              <a:solidFill>
                <a:schemeClr val="dk1"/>
              </a:solidFill>
              <a:latin typeface="Calibri"/>
              <a:ea typeface="Calibri"/>
              <a:cs typeface="Calibri"/>
              <a:sym typeface="Calibri"/>
            </a:endParaRPr>
          </a:p>
        </p:txBody>
      </p:sp>
      <p:pic>
        <p:nvPicPr>
          <p:cNvPr descr=" " id="528" name="Google Shape;528;g2bf9abcfcd8_0_480"/>
          <p:cNvPicPr preferRelativeResize="0"/>
          <p:nvPr/>
        </p:nvPicPr>
        <p:blipFill rotWithShape="1">
          <a:blip r:embed="rId11">
            <a:alphaModFix/>
          </a:blip>
          <a:srcRect b="0" l="0" r="0" t="0"/>
          <a:stretch/>
        </p:blipFill>
        <p:spPr>
          <a:xfrm>
            <a:off x="15457832" y="1028700"/>
            <a:ext cx="5474384" cy="11849100"/>
          </a:xfrm>
          <a:prstGeom prst="rect">
            <a:avLst/>
          </a:prstGeom>
          <a:noFill/>
          <a:ln>
            <a:noFill/>
          </a:ln>
        </p:spPr>
      </p:pic>
      <p:pic>
        <p:nvPicPr>
          <p:cNvPr descr=" " id="529" name="Google Shape;529;g2bf9abcfcd8_0_480"/>
          <p:cNvPicPr preferRelativeResize="0"/>
          <p:nvPr/>
        </p:nvPicPr>
        <p:blipFill rotWithShape="1">
          <a:blip r:embed="rId12">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534" name="Shape 534"/>
        <p:cNvGrpSpPr/>
        <p:nvPr/>
      </p:nvGrpSpPr>
      <p:grpSpPr>
        <a:xfrm>
          <a:off x="0" y="0"/>
          <a:ext cx="0" cy="0"/>
          <a:chOff x="0" y="0"/>
          <a:chExt cx="0" cy="0"/>
        </a:xfrm>
      </p:grpSpPr>
      <p:pic>
        <p:nvPicPr>
          <p:cNvPr descr=" " id="535" name="Google Shape;535;g2bf9abcfcd8_0_502"/>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536" name="Google Shape;536;g2bf9abcfcd8_0_502"/>
          <p:cNvPicPr preferRelativeResize="0"/>
          <p:nvPr/>
        </p:nvPicPr>
        <p:blipFill rotWithShape="1">
          <a:blip r:embed="rId4">
            <a:alphaModFix/>
          </a:blip>
          <a:srcRect b="0" l="0" r="0" t="0"/>
          <a:stretch/>
        </p:blipFill>
        <p:spPr>
          <a:xfrm>
            <a:off x="0" y="9588500"/>
            <a:ext cx="15534042" cy="4127500"/>
          </a:xfrm>
          <a:prstGeom prst="rect">
            <a:avLst/>
          </a:prstGeom>
          <a:noFill/>
          <a:ln>
            <a:noFill/>
          </a:ln>
        </p:spPr>
      </p:pic>
      <p:pic>
        <p:nvPicPr>
          <p:cNvPr descr=" " id="537" name="Google Shape;537;g2bf9abcfcd8_0_502"/>
          <p:cNvPicPr preferRelativeResize="0"/>
          <p:nvPr/>
        </p:nvPicPr>
        <p:blipFill rotWithShape="1">
          <a:blip r:embed="rId5">
            <a:alphaModFix/>
          </a:blip>
          <a:srcRect b="0" l="0" r="0" t="0"/>
          <a:stretch/>
        </p:blipFill>
        <p:spPr>
          <a:xfrm>
            <a:off x="50806" y="139700"/>
            <a:ext cx="2438705" cy="2527300"/>
          </a:xfrm>
          <a:prstGeom prst="rect">
            <a:avLst/>
          </a:prstGeom>
          <a:noFill/>
          <a:ln>
            <a:noFill/>
          </a:ln>
        </p:spPr>
      </p:pic>
      <p:pic>
        <p:nvPicPr>
          <p:cNvPr descr=" " id="538" name="Google Shape;538;g2bf9abcfcd8_0_502"/>
          <p:cNvPicPr preferRelativeResize="0"/>
          <p:nvPr/>
        </p:nvPicPr>
        <p:blipFill rotWithShape="1">
          <a:blip r:embed="rId6">
            <a:alphaModFix/>
          </a:blip>
          <a:srcRect b="0" l="0" r="0" t="0"/>
          <a:stretch/>
        </p:blipFill>
        <p:spPr>
          <a:xfrm>
            <a:off x="22062657" y="11125200"/>
            <a:ext cx="2324391" cy="2590800"/>
          </a:xfrm>
          <a:prstGeom prst="rect">
            <a:avLst/>
          </a:prstGeom>
          <a:noFill/>
          <a:ln>
            <a:noFill/>
          </a:ln>
        </p:spPr>
      </p:pic>
      <p:pic>
        <p:nvPicPr>
          <p:cNvPr descr=" " id="539" name="Google Shape;539;g2bf9abcfcd8_0_502"/>
          <p:cNvPicPr preferRelativeResize="0"/>
          <p:nvPr/>
        </p:nvPicPr>
        <p:blipFill rotWithShape="1">
          <a:blip r:embed="rId7">
            <a:alphaModFix/>
          </a:blip>
          <a:srcRect b="0" l="0" r="0" t="0"/>
          <a:stretch/>
        </p:blipFill>
        <p:spPr>
          <a:xfrm>
            <a:off x="22062657" y="1003300"/>
            <a:ext cx="1600400" cy="1663700"/>
          </a:xfrm>
          <a:prstGeom prst="rect">
            <a:avLst/>
          </a:prstGeom>
          <a:noFill/>
          <a:ln>
            <a:noFill/>
          </a:ln>
        </p:spPr>
      </p:pic>
      <p:pic>
        <p:nvPicPr>
          <p:cNvPr descr=" " id="540" name="Google Shape;540;g2bf9abcfcd8_0_502"/>
          <p:cNvPicPr preferRelativeResize="0"/>
          <p:nvPr/>
        </p:nvPicPr>
        <p:blipFill rotWithShape="1">
          <a:blip r:embed="rId8">
            <a:alphaModFix/>
          </a:blip>
          <a:srcRect b="0" l="0" r="0" t="0"/>
          <a:stretch/>
        </p:blipFill>
        <p:spPr>
          <a:xfrm>
            <a:off x="1270159" y="6858000"/>
            <a:ext cx="1917940" cy="1993900"/>
          </a:xfrm>
          <a:prstGeom prst="rect">
            <a:avLst/>
          </a:prstGeom>
          <a:noFill/>
          <a:ln>
            <a:noFill/>
          </a:ln>
        </p:spPr>
      </p:pic>
      <p:pic>
        <p:nvPicPr>
          <p:cNvPr descr=" " id="541" name="Google Shape;541;g2bf9abcfcd8_0_502"/>
          <p:cNvPicPr preferRelativeResize="0"/>
          <p:nvPr/>
        </p:nvPicPr>
        <p:blipFill rotWithShape="1">
          <a:blip r:embed="rId9">
            <a:alphaModFix/>
          </a:blip>
          <a:srcRect b="0" l="0" r="0" t="0"/>
          <a:stretch/>
        </p:blipFill>
        <p:spPr>
          <a:xfrm>
            <a:off x="838305" y="12115800"/>
            <a:ext cx="2781648" cy="1168400"/>
          </a:xfrm>
          <a:prstGeom prst="rect">
            <a:avLst/>
          </a:prstGeom>
          <a:noFill/>
          <a:ln>
            <a:noFill/>
          </a:ln>
        </p:spPr>
      </p:pic>
      <p:sp>
        <p:nvSpPr>
          <p:cNvPr id="542" name="Google Shape;542;g2bf9abcfcd8_0_5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bf9abcfcd8_0_50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44" name="Google Shape;544;g2bf9abcfcd8_0_502"/>
          <p:cNvSpPr/>
          <p:nvPr/>
        </p:nvSpPr>
        <p:spPr>
          <a:xfrm>
            <a:off x="876410" y="8305800"/>
            <a:ext cx="57156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f9abcfcd8_0_502"/>
          <p:cNvSpPr/>
          <p:nvPr/>
        </p:nvSpPr>
        <p:spPr>
          <a:xfrm>
            <a:off x="876410" y="8305800"/>
            <a:ext cx="57156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bf9abcfcd8_0_502"/>
          <p:cNvSpPr/>
          <p:nvPr/>
        </p:nvSpPr>
        <p:spPr>
          <a:xfrm>
            <a:off x="876410" y="8305800"/>
            <a:ext cx="5919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A web application</a:t>
            </a:r>
            <a:endParaRPr b="0" i="0" sz="4800" u="none" cap="none" strike="noStrike">
              <a:solidFill>
                <a:schemeClr val="dk1"/>
              </a:solidFill>
              <a:latin typeface="Calibri"/>
              <a:ea typeface="Calibri"/>
              <a:cs typeface="Calibri"/>
              <a:sym typeface="Calibri"/>
            </a:endParaRPr>
          </a:p>
        </p:txBody>
      </p:sp>
      <p:sp>
        <p:nvSpPr>
          <p:cNvPr id="547" name="Google Shape;547;g2bf9abcfcd8_0_502"/>
          <p:cNvSpPr/>
          <p:nvPr/>
        </p:nvSpPr>
        <p:spPr>
          <a:xfrm>
            <a:off x="876410" y="93345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48" name="Google Shape;548;g2bf9abcfcd8_0_502"/>
          <p:cNvSpPr/>
          <p:nvPr/>
        </p:nvSpPr>
        <p:spPr>
          <a:xfrm>
            <a:off x="825603" y="1231900"/>
            <a:ext cx="7007100" cy="58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49" name="Google Shape;549;g2bf9abcfcd8_0_502"/>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50" name="Google Shape;550;g2bf9abcfcd8_0_502"/>
          <p:cNvPicPr preferRelativeResize="0"/>
          <p:nvPr/>
        </p:nvPicPr>
        <p:blipFill rotWithShape="1">
          <a:blip r:embed="rId11">
            <a:alphaModFix/>
          </a:blip>
          <a:srcRect b="0" l="0" r="0" t="0"/>
          <a:stretch/>
        </p:blipFill>
        <p:spPr>
          <a:xfrm>
            <a:off x="7900387" y="749300"/>
            <a:ext cx="8573572" cy="12331700"/>
          </a:xfrm>
          <a:prstGeom prst="rect">
            <a:avLst/>
          </a:prstGeom>
          <a:noFill/>
          <a:ln>
            <a:noFill/>
          </a:ln>
        </p:spPr>
      </p:pic>
      <p:pic>
        <p:nvPicPr>
          <p:cNvPr descr=" " id="551" name="Google Shape;551;g2bf9abcfcd8_0_502"/>
          <p:cNvPicPr preferRelativeResize="0"/>
          <p:nvPr/>
        </p:nvPicPr>
        <p:blipFill rotWithShape="1">
          <a:blip r:embed="rId12">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556" name="Shape 556"/>
        <p:cNvGrpSpPr/>
        <p:nvPr/>
      </p:nvGrpSpPr>
      <p:grpSpPr>
        <a:xfrm>
          <a:off x="0" y="0"/>
          <a:ext cx="0" cy="0"/>
          <a:chOff x="0" y="0"/>
          <a:chExt cx="0" cy="0"/>
        </a:xfrm>
      </p:grpSpPr>
      <p:pic>
        <p:nvPicPr>
          <p:cNvPr descr=" " id="557" name="Google Shape;557;g2bf9abcfcd8_0_5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8" name="Google Shape;558;g2bf9abcfcd8_0_5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bf9abcfcd8_0_5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0" name="Google Shape;560;g2bf9abcfcd8_0_523"/>
          <p:cNvSpPr/>
          <p:nvPr/>
        </p:nvSpPr>
        <p:spPr>
          <a:xfrm>
            <a:off x="15690694" y="698500"/>
            <a:ext cx="7464300" cy="3081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31" name="Shape 31"/>
        <p:cNvGrpSpPr/>
        <p:nvPr/>
      </p:nvGrpSpPr>
      <p:grpSpPr>
        <a:xfrm>
          <a:off x="0" y="0"/>
          <a:ext cx="0" cy="0"/>
          <a:chOff x="0" y="0"/>
          <a:chExt cx="0" cy="0"/>
        </a:xfrm>
      </p:grpSpPr>
      <p:pic>
        <p:nvPicPr>
          <p:cNvPr descr=" " id="32" name="Google Shape;32;g2bf9abcfcd8_0_15"/>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pic>
        <p:nvPicPr>
          <p:cNvPr descr=" " id="33" name="Google Shape;33;g2bf9abcfcd8_0_15"/>
          <p:cNvPicPr preferRelativeResize="0"/>
          <p:nvPr/>
        </p:nvPicPr>
        <p:blipFill rotWithShape="1">
          <a:blip r:embed="rId4">
            <a:alphaModFix/>
          </a:blip>
          <a:srcRect b="0" l="0" r="0" t="0"/>
          <a:stretch/>
        </p:blipFill>
        <p:spPr>
          <a:xfrm>
            <a:off x="1320965" y="10833100"/>
            <a:ext cx="1867133" cy="1930400"/>
          </a:xfrm>
          <a:prstGeom prst="rect">
            <a:avLst/>
          </a:prstGeom>
          <a:noFill/>
          <a:ln>
            <a:noFill/>
          </a:ln>
        </p:spPr>
      </p:pic>
      <p:pic>
        <p:nvPicPr>
          <p:cNvPr descr=" " id="34" name="Google Shape;34;g2bf9abcfcd8_0_15"/>
          <p:cNvPicPr preferRelativeResize="0"/>
          <p:nvPr/>
        </p:nvPicPr>
        <p:blipFill rotWithShape="1">
          <a:blip r:embed="rId5">
            <a:alphaModFix/>
          </a:blip>
          <a:srcRect b="0" l="0" r="0" t="0"/>
          <a:stretch/>
        </p:blipFill>
        <p:spPr>
          <a:xfrm>
            <a:off x="19954194" y="685800"/>
            <a:ext cx="2514914" cy="2616200"/>
          </a:xfrm>
          <a:prstGeom prst="rect">
            <a:avLst/>
          </a:prstGeom>
          <a:noFill/>
          <a:ln>
            <a:noFill/>
          </a:ln>
        </p:spPr>
      </p:pic>
      <p:pic>
        <p:nvPicPr>
          <p:cNvPr descr=" " id="35" name="Google Shape;35;g2bf9abcfcd8_0_15"/>
          <p:cNvPicPr preferRelativeResize="0"/>
          <p:nvPr/>
        </p:nvPicPr>
        <p:blipFill rotWithShape="1">
          <a:blip r:embed="rId6">
            <a:alphaModFix/>
          </a:blip>
          <a:srcRect b="0" l="0" r="0" t="0"/>
          <a:stretch/>
        </p:blipFill>
        <p:spPr>
          <a:xfrm>
            <a:off x="317540" y="1803400"/>
            <a:ext cx="2870559" cy="2984500"/>
          </a:xfrm>
          <a:prstGeom prst="rect">
            <a:avLst/>
          </a:prstGeom>
          <a:noFill/>
          <a:ln>
            <a:noFill/>
          </a:ln>
        </p:spPr>
      </p:pic>
      <p:pic>
        <p:nvPicPr>
          <p:cNvPr descr=" " id="36" name="Google Shape;36;g2bf9abcfcd8_0_15"/>
          <p:cNvPicPr preferRelativeResize="0"/>
          <p:nvPr/>
        </p:nvPicPr>
        <p:blipFill rotWithShape="1">
          <a:blip r:embed="rId7">
            <a:alphaModFix/>
          </a:blip>
          <a:srcRect b="0" l="0" r="0" t="0"/>
          <a:stretch/>
        </p:blipFill>
        <p:spPr>
          <a:xfrm>
            <a:off x="21211651" y="10833100"/>
            <a:ext cx="2057657" cy="2133600"/>
          </a:xfrm>
          <a:prstGeom prst="rect">
            <a:avLst/>
          </a:prstGeom>
          <a:noFill/>
          <a:ln>
            <a:noFill/>
          </a:ln>
        </p:spPr>
      </p:pic>
      <p:pic>
        <p:nvPicPr>
          <p:cNvPr descr=" " id="37" name="Google Shape;37;g2bf9abcfcd8_0_15"/>
          <p:cNvPicPr preferRelativeResize="0"/>
          <p:nvPr/>
        </p:nvPicPr>
        <p:blipFill rotWithShape="1">
          <a:blip r:embed="rId8">
            <a:alphaModFix/>
          </a:blip>
          <a:srcRect b="0" l="0" r="0" t="0"/>
          <a:stretch/>
        </p:blipFill>
        <p:spPr>
          <a:xfrm>
            <a:off x="21398655" y="5162378"/>
            <a:ext cx="1805446" cy="3917806"/>
          </a:xfrm>
          <a:prstGeom prst="rect">
            <a:avLst/>
          </a:prstGeom>
          <a:noFill/>
          <a:ln>
            <a:noFill/>
          </a:ln>
        </p:spPr>
      </p:pic>
      <p:pic>
        <p:nvPicPr>
          <p:cNvPr descr=" " id="38" name="Google Shape;38;g2bf9abcfcd8_0_15"/>
          <p:cNvPicPr preferRelativeResize="0"/>
          <p:nvPr/>
        </p:nvPicPr>
        <p:blipFill rotWithShape="1">
          <a:blip r:embed="rId9">
            <a:alphaModFix/>
          </a:blip>
          <a:srcRect b="0" l="0" r="0" t="0"/>
          <a:stretch/>
        </p:blipFill>
        <p:spPr>
          <a:xfrm>
            <a:off x="1079635" y="5473700"/>
            <a:ext cx="1168546" cy="2781300"/>
          </a:xfrm>
          <a:prstGeom prst="rect">
            <a:avLst/>
          </a:prstGeom>
          <a:noFill/>
          <a:ln>
            <a:noFill/>
          </a:ln>
        </p:spPr>
      </p:pic>
      <p:sp>
        <p:nvSpPr>
          <p:cNvPr id="39" name="Google Shape;39;g2bf9abcfcd8_0_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bf9abcfcd8_0_1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41" name="Google Shape;41;g2bf9abcfcd8_0_15"/>
          <p:cNvPicPr preferRelativeResize="0"/>
          <p:nvPr/>
        </p:nvPicPr>
        <p:blipFill rotWithShape="1">
          <a:blip r:embed="rId11">
            <a:alphaModFix/>
          </a:blip>
          <a:srcRect b="0" l="0" r="0" t="0"/>
          <a:stretch/>
        </p:blipFill>
        <p:spPr>
          <a:xfrm>
            <a:off x="12206226" y="584200"/>
            <a:ext cx="12180822" cy="11455400"/>
          </a:xfrm>
          <a:prstGeom prst="rect">
            <a:avLst/>
          </a:prstGeom>
          <a:noFill/>
          <a:ln>
            <a:noFill/>
          </a:ln>
        </p:spPr>
      </p:pic>
      <p:sp>
        <p:nvSpPr>
          <p:cNvPr id="42" name="Google Shape;42;g2bf9abcfcd8_0_15"/>
          <p:cNvSpPr/>
          <p:nvPr/>
        </p:nvSpPr>
        <p:spPr>
          <a:xfrm>
            <a:off x="4720757" y="3302000"/>
            <a:ext cx="6918000" cy="272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Welcome</a:t>
            </a:r>
            <a:endParaRPr b="0" i="0" sz="12800" u="none" cap="none" strike="noStrike">
              <a:solidFill>
                <a:schemeClr val="dk1"/>
              </a:solidFill>
              <a:latin typeface="Calibri"/>
              <a:ea typeface="Calibri"/>
              <a:cs typeface="Calibri"/>
              <a:sym typeface="Calibri"/>
            </a:endParaRPr>
          </a:p>
        </p:txBody>
      </p:sp>
      <p:sp>
        <p:nvSpPr>
          <p:cNvPr id="43" name="Google Shape;43;g2bf9abcfcd8_0_15"/>
          <p:cNvSpPr/>
          <p:nvPr/>
        </p:nvSpPr>
        <p:spPr>
          <a:xfrm>
            <a:off x="4991724" y="6527800"/>
            <a:ext cx="83025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565" name="Shape 565"/>
        <p:cNvGrpSpPr/>
        <p:nvPr/>
      </p:nvGrpSpPr>
      <p:grpSpPr>
        <a:xfrm>
          <a:off x="0" y="0"/>
          <a:ext cx="0" cy="0"/>
          <a:chOff x="0" y="0"/>
          <a:chExt cx="0" cy="0"/>
        </a:xfrm>
      </p:grpSpPr>
      <p:pic>
        <p:nvPicPr>
          <p:cNvPr descr=" " id="566" name="Google Shape;566;g2bf9abcfcd8_0_531"/>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567" name="Google Shape;567;g2bf9abcfcd8_0_531"/>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568" name="Google Shape;568;g2bf9abcfcd8_0_531"/>
          <p:cNvPicPr preferRelativeResize="0"/>
          <p:nvPr/>
        </p:nvPicPr>
        <p:blipFill rotWithShape="1">
          <a:blip r:embed="rId5">
            <a:alphaModFix/>
          </a:blip>
          <a:srcRect b="0" l="0" r="0" t="0"/>
          <a:stretch/>
        </p:blipFill>
        <p:spPr>
          <a:xfrm>
            <a:off x="304838" y="406400"/>
            <a:ext cx="1917940" cy="1993900"/>
          </a:xfrm>
          <a:prstGeom prst="rect">
            <a:avLst/>
          </a:prstGeom>
          <a:noFill/>
          <a:ln>
            <a:noFill/>
          </a:ln>
        </p:spPr>
      </p:pic>
      <p:pic>
        <p:nvPicPr>
          <p:cNvPr descr=" " id="569" name="Google Shape;569;g2bf9abcfcd8_0_531"/>
          <p:cNvPicPr preferRelativeResize="0"/>
          <p:nvPr/>
        </p:nvPicPr>
        <p:blipFill rotWithShape="1">
          <a:blip r:embed="rId5">
            <a:alphaModFix/>
          </a:blip>
          <a:srcRect b="0" l="0" r="0" t="0"/>
          <a:stretch/>
        </p:blipFill>
        <p:spPr>
          <a:xfrm>
            <a:off x="21681610" y="11341100"/>
            <a:ext cx="1917940" cy="1993900"/>
          </a:xfrm>
          <a:prstGeom prst="rect">
            <a:avLst/>
          </a:prstGeom>
          <a:noFill/>
          <a:ln>
            <a:noFill/>
          </a:ln>
        </p:spPr>
      </p:pic>
      <p:pic>
        <p:nvPicPr>
          <p:cNvPr descr=" " id="570" name="Google Shape;570;g2bf9abcfcd8_0_531"/>
          <p:cNvPicPr preferRelativeResize="0"/>
          <p:nvPr/>
        </p:nvPicPr>
        <p:blipFill rotWithShape="1">
          <a:blip r:embed="rId6">
            <a:alphaModFix/>
          </a:blip>
          <a:srcRect b="0" l="0" r="0" t="0"/>
          <a:stretch/>
        </p:blipFill>
        <p:spPr>
          <a:xfrm>
            <a:off x="304838" y="10833100"/>
            <a:ext cx="1054232" cy="2501900"/>
          </a:xfrm>
          <a:prstGeom prst="rect">
            <a:avLst/>
          </a:prstGeom>
          <a:noFill/>
          <a:ln>
            <a:noFill/>
          </a:ln>
        </p:spPr>
      </p:pic>
      <p:pic>
        <p:nvPicPr>
          <p:cNvPr descr=" " id="571" name="Google Shape;571;g2bf9abcfcd8_0_531"/>
          <p:cNvPicPr preferRelativeResize="0"/>
          <p:nvPr/>
        </p:nvPicPr>
        <p:blipFill rotWithShape="1">
          <a:blip r:embed="rId7">
            <a:alphaModFix/>
          </a:blip>
          <a:srcRect b="0" l="0" r="0" t="0"/>
          <a:stretch/>
        </p:blipFill>
        <p:spPr>
          <a:xfrm>
            <a:off x="21872134" y="406400"/>
            <a:ext cx="1511489" cy="3594100"/>
          </a:xfrm>
          <a:prstGeom prst="rect">
            <a:avLst/>
          </a:prstGeom>
          <a:noFill/>
          <a:ln>
            <a:noFill/>
          </a:ln>
        </p:spPr>
      </p:pic>
      <p:sp>
        <p:nvSpPr>
          <p:cNvPr id="572" name="Google Shape;572;g2bf9abcfcd8_0_5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bf9abcfcd8_0_53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74" name="Google Shape;574;g2bf9abcfcd8_0_531"/>
          <p:cNvPicPr preferRelativeResize="0"/>
          <p:nvPr/>
        </p:nvPicPr>
        <p:blipFill rotWithShape="1">
          <a:blip r:embed="rId9">
            <a:alphaModFix/>
          </a:blip>
          <a:srcRect b="0" l="0" r="0" t="0"/>
          <a:stretch/>
        </p:blipFill>
        <p:spPr>
          <a:xfrm>
            <a:off x="0" y="0"/>
            <a:ext cx="7646356" cy="13716000"/>
          </a:xfrm>
          <a:prstGeom prst="rect">
            <a:avLst/>
          </a:prstGeom>
          <a:noFill/>
          <a:ln>
            <a:noFill/>
          </a:ln>
        </p:spPr>
      </p:pic>
      <p:sp>
        <p:nvSpPr>
          <p:cNvPr id="575" name="Google Shape;575;g2bf9abcfcd8_0_531"/>
          <p:cNvSpPr/>
          <p:nvPr/>
        </p:nvSpPr>
        <p:spPr>
          <a:xfrm>
            <a:off x="8675184" y="2578100"/>
            <a:ext cx="66048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bf9abcfcd8_0_531"/>
          <p:cNvSpPr/>
          <p:nvPr/>
        </p:nvSpPr>
        <p:spPr>
          <a:xfrm>
            <a:off x="8675184" y="2863850"/>
            <a:ext cx="863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bf9abcfcd8_0_531"/>
          <p:cNvSpPr/>
          <p:nvPr/>
        </p:nvSpPr>
        <p:spPr>
          <a:xfrm>
            <a:off x="8675184" y="2863850"/>
            <a:ext cx="14055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1</a:t>
            </a:r>
            <a:endParaRPr b="0" i="0" sz="12800" u="none" cap="none" strike="noStrike">
              <a:solidFill>
                <a:schemeClr val="dk1"/>
              </a:solidFill>
              <a:latin typeface="Calibri"/>
              <a:ea typeface="Calibri"/>
              <a:cs typeface="Calibri"/>
              <a:sym typeface="Calibri"/>
            </a:endParaRPr>
          </a:p>
        </p:txBody>
      </p:sp>
      <p:sp>
        <p:nvSpPr>
          <p:cNvPr id="578" name="Google Shape;578;g2bf9abcfcd8_0_531"/>
          <p:cNvSpPr/>
          <p:nvPr/>
        </p:nvSpPr>
        <p:spPr>
          <a:xfrm>
            <a:off x="9742118" y="2578100"/>
            <a:ext cx="5538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bf9abcfcd8_0_531"/>
          <p:cNvSpPr/>
          <p:nvPr/>
        </p:nvSpPr>
        <p:spPr>
          <a:xfrm>
            <a:off x="9742118" y="2578100"/>
            <a:ext cx="5741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Discover the secrets</a:t>
            </a:r>
            <a:endParaRPr b="0" i="0" sz="4800" u="none" cap="none" strike="noStrike">
              <a:solidFill>
                <a:schemeClr val="dk1"/>
              </a:solidFill>
              <a:latin typeface="Calibri"/>
              <a:ea typeface="Calibri"/>
              <a:cs typeface="Calibri"/>
              <a:sym typeface="Calibri"/>
            </a:endParaRPr>
          </a:p>
        </p:txBody>
      </p:sp>
      <p:sp>
        <p:nvSpPr>
          <p:cNvPr id="580" name="Google Shape;580;g2bf9abcfcd8_0_531"/>
          <p:cNvSpPr/>
          <p:nvPr/>
        </p:nvSpPr>
        <p:spPr>
          <a:xfrm>
            <a:off x="9742118" y="3505200"/>
            <a:ext cx="5673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81" name="Google Shape;581;g2bf9abcfcd8_0_531"/>
          <p:cNvSpPr/>
          <p:nvPr/>
        </p:nvSpPr>
        <p:spPr>
          <a:xfrm>
            <a:off x="8675184" y="6997700"/>
            <a:ext cx="66048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bf9abcfcd8_0_531"/>
          <p:cNvSpPr/>
          <p:nvPr/>
        </p:nvSpPr>
        <p:spPr>
          <a:xfrm>
            <a:off x="8675184" y="7588250"/>
            <a:ext cx="978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bf9abcfcd8_0_531"/>
          <p:cNvSpPr/>
          <p:nvPr/>
        </p:nvSpPr>
        <p:spPr>
          <a:xfrm>
            <a:off x="8675184" y="7588250"/>
            <a:ext cx="15201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3</a:t>
            </a:r>
            <a:endParaRPr b="0" i="0" sz="12800" u="none" cap="none" strike="noStrike">
              <a:solidFill>
                <a:schemeClr val="dk1"/>
              </a:solidFill>
              <a:latin typeface="Calibri"/>
              <a:ea typeface="Calibri"/>
              <a:cs typeface="Calibri"/>
              <a:sym typeface="Calibri"/>
            </a:endParaRPr>
          </a:p>
        </p:txBody>
      </p:sp>
      <p:sp>
        <p:nvSpPr>
          <p:cNvPr id="584" name="Google Shape;584;g2bf9abcfcd8_0_531"/>
          <p:cNvSpPr/>
          <p:nvPr/>
        </p:nvSpPr>
        <p:spPr>
          <a:xfrm>
            <a:off x="9856432" y="6997700"/>
            <a:ext cx="54237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bf9abcfcd8_0_531"/>
          <p:cNvSpPr/>
          <p:nvPr/>
        </p:nvSpPr>
        <p:spPr>
          <a:xfrm>
            <a:off x="9856432" y="6997700"/>
            <a:ext cx="5626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Meet the creatures</a:t>
            </a:r>
            <a:endParaRPr b="0" i="0" sz="4800" u="none" cap="none" strike="noStrike">
              <a:solidFill>
                <a:schemeClr val="dk1"/>
              </a:solidFill>
              <a:latin typeface="Calibri"/>
              <a:ea typeface="Calibri"/>
              <a:cs typeface="Calibri"/>
              <a:sym typeface="Calibri"/>
            </a:endParaRPr>
          </a:p>
        </p:txBody>
      </p:sp>
      <p:sp>
        <p:nvSpPr>
          <p:cNvPr id="586" name="Google Shape;586;g2bf9abcfcd8_0_531"/>
          <p:cNvSpPr/>
          <p:nvPr/>
        </p:nvSpPr>
        <p:spPr>
          <a:xfrm>
            <a:off x="9856432" y="7924800"/>
            <a:ext cx="555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87" name="Google Shape;587;g2bf9abcfcd8_0_531"/>
          <p:cNvSpPr/>
          <p:nvPr/>
        </p:nvSpPr>
        <p:spPr>
          <a:xfrm>
            <a:off x="16181822" y="6997700"/>
            <a:ext cx="66048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bf9abcfcd8_0_531"/>
          <p:cNvSpPr/>
          <p:nvPr/>
        </p:nvSpPr>
        <p:spPr>
          <a:xfrm>
            <a:off x="16181822" y="7588250"/>
            <a:ext cx="11178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f9abcfcd8_0_531"/>
          <p:cNvSpPr/>
          <p:nvPr/>
        </p:nvSpPr>
        <p:spPr>
          <a:xfrm>
            <a:off x="16181822" y="7588250"/>
            <a:ext cx="16596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4</a:t>
            </a:r>
            <a:endParaRPr b="0" i="0" sz="12800" u="none" cap="none" strike="noStrike">
              <a:solidFill>
                <a:schemeClr val="dk1"/>
              </a:solidFill>
              <a:latin typeface="Calibri"/>
              <a:ea typeface="Calibri"/>
              <a:cs typeface="Calibri"/>
              <a:sym typeface="Calibri"/>
            </a:endParaRPr>
          </a:p>
        </p:txBody>
      </p:sp>
      <p:sp>
        <p:nvSpPr>
          <p:cNvPr id="590" name="Google Shape;590;g2bf9abcfcd8_0_531"/>
          <p:cNvSpPr/>
          <p:nvPr/>
        </p:nvSpPr>
        <p:spPr>
          <a:xfrm>
            <a:off x="17502788" y="6997700"/>
            <a:ext cx="52839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f9abcfcd8_0_531"/>
          <p:cNvSpPr/>
          <p:nvPr/>
        </p:nvSpPr>
        <p:spPr>
          <a:xfrm>
            <a:off x="17502788" y="6997700"/>
            <a:ext cx="5487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Uncover the magic</a:t>
            </a:r>
            <a:endParaRPr b="0" i="0" sz="4800" u="none" cap="none" strike="noStrike">
              <a:solidFill>
                <a:schemeClr val="dk1"/>
              </a:solidFill>
              <a:latin typeface="Calibri"/>
              <a:ea typeface="Calibri"/>
              <a:cs typeface="Calibri"/>
              <a:sym typeface="Calibri"/>
            </a:endParaRPr>
          </a:p>
        </p:txBody>
      </p:sp>
      <p:sp>
        <p:nvSpPr>
          <p:cNvPr id="592" name="Google Shape;592;g2bf9abcfcd8_0_531"/>
          <p:cNvSpPr/>
          <p:nvPr/>
        </p:nvSpPr>
        <p:spPr>
          <a:xfrm>
            <a:off x="17502788" y="7924800"/>
            <a:ext cx="5419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93" name="Google Shape;593;g2bf9abcfcd8_0_531"/>
          <p:cNvSpPr/>
          <p:nvPr/>
        </p:nvSpPr>
        <p:spPr>
          <a:xfrm>
            <a:off x="16181822" y="25781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bf9abcfcd8_0_531"/>
          <p:cNvSpPr/>
          <p:nvPr/>
        </p:nvSpPr>
        <p:spPr>
          <a:xfrm>
            <a:off x="16181822" y="3276600"/>
            <a:ext cx="11178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bf9abcfcd8_0_531"/>
          <p:cNvSpPr/>
          <p:nvPr/>
        </p:nvSpPr>
        <p:spPr>
          <a:xfrm>
            <a:off x="16181822" y="3276600"/>
            <a:ext cx="16596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2</a:t>
            </a:r>
            <a:endParaRPr b="0" i="0" sz="12800" u="none" cap="none" strike="noStrike">
              <a:solidFill>
                <a:schemeClr val="dk1"/>
              </a:solidFill>
              <a:latin typeface="Calibri"/>
              <a:ea typeface="Calibri"/>
              <a:cs typeface="Calibri"/>
              <a:sym typeface="Calibri"/>
            </a:endParaRPr>
          </a:p>
        </p:txBody>
      </p:sp>
      <p:sp>
        <p:nvSpPr>
          <p:cNvPr id="596" name="Google Shape;596;g2bf9abcfcd8_0_531"/>
          <p:cNvSpPr/>
          <p:nvPr/>
        </p:nvSpPr>
        <p:spPr>
          <a:xfrm>
            <a:off x="17502788" y="2578100"/>
            <a:ext cx="52839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f9abcfcd8_0_531"/>
          <p:cNvSpPr/>
          <p:nvPr/>
        </p:nvSpPr>
        <p:spPr>
          <a:xfrm>
            <a:off x="17502788" y="2578100"/>
            <a:ext cx="54870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Find your own path</a:t>
            </a:r>
            <a:endParaRPr b="0" i="0" sz="4800" u="none" cap="none" strike="noStrike">
              <a:solidFill>
                <a:schemeClr val="dk1"/>
              </a:solidFill>
              <a:latin typeface="Calibri"/>
              <a:ea typeface="Calibri"/>
              <a:cs typeface="Calibri"/>
              <a:sym typeface="Calibri"/>
            </a:endParaRPr>
          </a:p>
        </p:txBody>
      </p:sp>
      <p:sp>
        <p:nvSpPr>
          <p:cNvPr id="598" name="Google Shape;598;g2bf9abcfcd8_0_531"/>
          <p:cNvSpPr/>
          <p:nvPr/>
        </p:nvSpPr>
        <p:spPr>
          <a:xfrm>
            <a:off x="17502788" y="4330700"/>
            <a:ext cx="5419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603" name="Shape 603"/>
        <p:cNvGrpSpPr/>
        <p:nvPr/>
      </p:nvGrpSpPr>
      <p:grpSpPr>
        <a:xfrm>
          <a:off x="0" y="0"/>
          <a:ext cx="0" cy="0"/>
          <a:chOff x="0" y="0"/>
          <a:chExt cx="0" cy="0"/>
        </a:xfrm>
      </p:grpSpPr>
      <p:sp>
        <p:nvSpPr>
          <p:cNvPr id="604" name="Google Shape;604;g2bf9abcfcd8_0_568"/>
          <p:cNvSpPr/>
          <p:nvPr/>
        </p:nvSpPr>
        <p:spPr>
          <a:xfrm>
            <a:off x="0" y="0"/>
            <a:ext cx="24387000" cy="13716000"/>
          </a:xfrm>
          <a:prstGeom prst="rect">
            <a:avLst/>
          </a:prstGeom>
          <a:solidFill>
            <a:srgbClr val="FEC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bf9abcfcd8_0_568"/>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606" name="Google Shape;606;g2bf9abcfcd8_0_568"/>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pic>
        <p:nvPicPr>
          <p:cNvPr descr=" " id="607" name="Google Shape;607;g2bf9abcfcd8_0_568"/>
          <p:cNvPicPr preferRelativeResize="0"/>
          <p:nvPr/>
        </p:nvPicPr>
        <p:blipFill rotWithShape="1">
          <a:blip r:embed="rId5">
            <a:alphaModFix/>
          </a:blip>
          <a:srcRect b="0" l="0" r="0" t="0"/>
          <a:stretch/>
        </p:blipFill>
        <p:spPr>
          <a:xfrm>
            <a:off x="863708" y="11201400"/>
            <a:ext cx="1917940" cy="1993900"/>
          </a:xfrm>
          <a:prstGeom prst="rect">
            <a:avLst/>
          </a:prstGeom>
          <a:noFill/>
          <a:ln>
            <a:noFill/>
          </a:ln>
        </p:spPr>
      </p:pic>
      <p:pic>
        <p:nvPicPr>
          <p:cNvPr descr=" " id="608" name="Google Shape;608;g2bf9abcfcd8_0_568"/>
          <p:cNvPicPr preferRelativeResize="0"/>
          <p:nvPr/>
        </p:nvPicPr>
        <p:blipFill rotWithShape="1">
          <a:blip r:embed="rId6">
            <a:alphaModFix/>
          </a:blip>
          <a:srcRect b="0" l="0" r="0" t="0"/>
          <a:stretch/>
        </p:blipFill>
        <p:spPr>
          <a:xfrm>
            <a:off x="22418302" y="469900"/>
            <a:ext cx="1473384" cy="1536700"/>
          </a:xfrm>
          <a:prstGeom prst="rect">
            <a:avLst/>
          </a:prstGeom>
          <a:noFill/>
          <a:ln>
            <a:noFill/>
          </a:ln>
        </p:spPr>
      </p:pic>
      <p:pic>
        <p:nvPicPr>
          <p:cNvPr descr=" " id="609" name="Google Shape;609;g2bf9abcfcd8_0_568"/>
          <p:cNvPicPr preferRelativeResize="0"/>
          <p:nvPr/>
        </p:nvPicPr>
        <p:blipFill rotWithShape="1">
          <a:blip r:embed="rId7">
            <a:alphaModFix/>
          </a:blip>
          <a:srcRect b="0" l="0" r="0" t="0"/>
          <a:stretch/>
        </p:blipFill>
        <p:spPr>
          <a:xfrm>
            <a:off x="12472959" y="0"/>
            <a:ext cx="2756244" cy="2006600"/>
          </a:xfrm>
          <a:prstGeom prst="rect">
            <a:avLst/>
          </a:prstGeom>
          <a:noFill/>
          <a:ln>
            <a:noFill/>
          </a:ln>
        </p:spPr>
      </p:pic>
      <p:pic>
        <p:nvPicPr>
          <p:cNvPr descr=" " id="610" name="Google Shape;610;g2bf9abcfcd8_0_568"/>
          <p:cNvPicPr preferRelativeResize="0"/>
          <p:nvPr/>
        </p:nvPicPr>
        <p:blipFill rotWithShape="1">
          <a:blip r:embed="rId8">
            <a:alphaModFix/>
          </a:blip>
          <a:srcRect b="0" l="0" r="0" t="0"/>
          <a:stretch/>
        </p:blipFill>
        <p:spPr>
          <a:xfrm>
            <a:off x="22723140" y="10414000"/>
            <a:ext cx="1168546" cy="2781300"/>
          </a:xfrm>
          <a:prstGeom prst="rect">
            <a:avLst/>
          </a:prstGeom>
          <a:noFill/>
          <a:ln>
            <a:noFill/>
          </a:ln>
        </p:spPr>
      </p:pic>
      <p:pic>
        <p:nvPicPr>
          <p:cNvPr descr=" " id="611" name="Google Shape;611;g2bf9abcfcd8_0_568"/>
          <p:cNvPicPr preferRelativeResize="0"/>
          <p:nvPr/>
        </p:nvPicPr>
        <p:blipFill rotWithShape="1">
          <a:blip r:embed="rId9">
            <a:alphaModFix/>
          </a:blip>
          <a:srcRect b="0" l="0" r="0" t="0"/>
          <a:stretch/>
        </p:blipFill>
        <p:spPr>
          <a:xfrm>
            <a:off x="558870" y="711200"/>
            <a:ext cx="2502213" cy="1054100"/>
          </a:xfrm>
          <a:prstGeom prst="rect">
            <a:avLst/>
          </a:prstGeom>
          <a:noFill/>
          <a:ln>
            <a:noFill/>
          </a:ln>
        </p:spPr>
      </p:pic>
      <p:sp>
        <p:nvSpPr>
          <p:cNvPr id="612" name="Google Shape;612;g2bf9abcfcd8_0_5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bf9abcfcd8_0_56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614" name="Google Shape;614;g2bf9abcfcd8_0_568"/>
          <p:cNvPicPr preferRelativeResize="0"/>
          <p:nvPr/>
        </p:nvPicPr>
        <p:blipFill rotWithShape="1">
          <a:blip r:embed="rId11">
            <a:alphaModFix/>
          </a:blip>
          <a:srcRect b="0" l="0" r="0" t="0"/>
          <a:stretch/>
        </p:blipFill>
        <p:spPr>
          <a:xfrm>
            <a:off x="508063" y="2933700"/>
            <a:ext cx="14479810" cy="7861300"/>
          </a:xfrm>
          <a:prstGeom prst="rect">
            <a:avLst/>
          </a:prstGeom>
          <a:noFill/>
          <a:ln>
            <a:noFill/>
          </a:ln>
        </p:spPr>
      </p:pic>
      <p:sp>
        <p:nvSpPr>
          <p:cNvPr id="615" name="Google Shape;615;g2bf9abcfcd8_0_568"/>
          <p:cNvSpPr/>
          <p:nvPr/>
        </p:nvSpPr>
        <p:spPr>
          <a:xfrm>
            <a:off x="5012893" y="11696700"/>
            <a:ext cx="143487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Fantasy Realm at a Glance</a:t>
            </a:r>
            <a:endParaRPr b="0" i="0" sz="8000" u="none" cap="none" strike="noStrike">
              <a:solidFill>
                <a:schemeClr val="dk1"/>
              </a:solidFill>
              <a:latin typeface="Calibri"/>
              <a:ea typeface="Calibri"/>
              <a:cs typeface="Calibri"/>
              <a:sym typeface="Calibri"/>
            </a:endParaRPr>
          </a:p>
        </p:txBody>
      </p:sp>
      <p:sp>
        <p:nvSpPr>
          <p:cNvPr id="616" name="Google Shape;616;g2bf9abcfcd8_0_568"/>
          <p:cNvSpPr/>
          <p:nvPr/>
        </p:nvSpPr>
        <p:spPr>
          <a:xfrm>
            <a:off x="15724565" y="19113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bf9abcfcd8_0_568"/>
          <p:cNvSpPr/>
          <p:nvPr/>
        </p:nvSpPr>
        <p:spPr>
          <a:xfrm>
            <a:off x="15724565" y="19113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bf9abcfcd8_0_568"/>
          <p:cNvSpPr/>
          <p:nvPr/>
        </p:nvSpPr>
        <p:spPr>
          <a:xfrm>
            <a:off x="15724565" y="19113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The Forest</a:t>
            </a:r>
            <a:endParaRPr b="0" i="0" sz="4800" u="none" cap="none" strike="noStrike">
              <a:solidFill>
                <a:schemeClr val="dk1"/>
              </a:solidFill>
              <a:latin typeface="Calibri"/>
              <a:ea typeface="Calibri"/>
              <a:cs typeface="Calibri"/>
              <a:sym typeface="Calibri"/>
            </a:endParaRPr>
          </a:p>
        </p:txBody>
      </p:sp>
      <p:sp>
        <p:nvSpPr>
          <p:cNvPr id="619" name="Google Shape;619;g2bf9abcfcd8_0_568"/>
          <p:cNvSpPr/>
          <p:nvPr/>
        </p:nvSpPr>
        <p:spPr>
          <a:xfrm>
            <a:off x="15724565" y="28384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620" name="Google Shape;620;g2bf9abcfcd8_0_568"/>
          <p:cNvSpPr/>
          <p:nvPr/>
        </p:nvSpPr>
        <p:spPr>
          <a:xfrm>
            <a:off x="15724565" y="52133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bf9abcfcd8_0_568"/>
          <p:cNvSpPr/>
          <p:nvPr/>
        </p:nvSpPr>
        <p:spPr>
          <a:xfrm>
            <a:off x="15724565" y="52133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bf9abcfcd8_0_568"/>
          <p:cNvSpPr/>
          <p:nvPr/>
        </p:nvSpPr>
        <p:spPr>
          <a:xfrm>
            <a:off x="15724565" y="52133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The Caves</a:t>
            </a:r>
            <a:endParaRPr b="0" i="0" sz="4800" u="none" cap="none" strike="noStrike">
              <a:solidFill>
                <a:schemeClr val="dk1"/>
              </a:solidFill>
              <a:latin typeface="Calibri"/>
              <a:ea typeface="Calibri"/>
              <a:cs typeface="Calibri"/>
              <a:sym typeface="Calibri"/>
            </a:endParaRPr>
          </a:p>
        </p:txBody>
      </p:sp>
      <p:sp>
        <p:nvSpPr>
          <p:cNvPr id="623" name="Google Shape;623;g2bf9abcfcd8_0_568"/>
          <p:cNvSpPr/>
          <p:nvPr/>
        </p:nvSpPr>
        <p:spPr>
          <a:xfrm>
            <a:off x="15724565" y="61404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624" name="Google Shape;624;g2bf9abcfcd8_0_568"/>
          <p:cNvSpPr/>
          <p:nvPr/>
        </p:nvSpPr>
        <p:spPr>
          <a:xfrm>
            <a:off x="15724565" y="82359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bf9abcfcd8_0_568"/>
          <p:cNvSpPr/>
          <p:nvPr/>
        </p:nvSpPr>
        <p:spPr>
          <a:xfrm>
            <a:off x="15724565" y="82359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f9abcfcd8_0_568"/>
          <p:cNvSpPr/>
          <p:nvPr/>
        </p:nvSpPr>
        <p:spPr>
          <a:xfrm>
            <a:off x="15724565" y="82359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The Lair</a:t>
            </a:r>
            <a:endParaRPr b="0" i="0" sz="4800" u="none" cap="none" strike="noStrike">
              <a:solidFill>
                <a:schemeClr val="dk1"/>
              </a:solidFill>
              <a:latin typeface="Calibri"/>
              <a:ea typeface="Calibri"/>
              <a:cs typeface="Calibri"/>
              <a:sym typeface="Calibri"/>
            </a:endParaRPr>
          </a:p>
        </p:txBody>
      </p:sp>
      <p:sp>
        <p:nvSpPr>
          <p:cNvPr id="627" name="Google Shape;627;g2bf9abcfcd8_0_568"/>
          <p:cNvSpPr/>
          <p:nvPr/>
        </p:nvSpPr>
        <p:spPr>
          <a:xfrm>
            <a:off x="15724565" y="9163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632" name="Shape 632"/>
        <p:cNvGrpSpPr/>
        <p:nvPr/>
      </p:nvGrpSpPr>
      <p:grpSpPr>
        <a:xfrm>
          <a:off x="0" y="0"/>
          <a:ext cx="0" cy="0"/>
          <a:chOff x="0" y="0"/>
          <a:chExt cx="0" cy="0"/>
        </a:xfrm>
      </p:grpSpPr>
      <p:pic>
        <p:nvPicPr>
          <p:cNvPr descr=" " id="633" name="Google Shape;633;g2bf9abcfcd8_0_596"/>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634" name="Google Shape;634;g2bf9abcfcd8_0_596"/>
          <p:cNvPicPr preferRelativeResize="0"/>
          <p:nvPr/>
        </p:nvPicPr>
        <p:blipFill rotWithShape="1">
          <a:blip r:embed="rId4">
            <a:alphaModFix/>
          </a:blip>
          <a:srcRect b="0" l="0" r="0" t="0"/>
          <a:stretch/>
        </p:blipFill>
        <p:spPr>
          <a:xfrm>
            <a:off x="0" y="9588500"/>
            <a:ext cx="15534042" cy="4127500"/>
          </a:xfrm>
          <a:prstGeom prst="rect">
            <a:avLst/>
          </a:prstGeom>
          <a:noFill/>
          <a:ln>
            <a:noFill/>
          </a:ln>
        </p:spPr>
      </p:pic>
      <p:pic>
        <p:nvPicPr>
          <p:cNvPr descr=" " id="635" name="Google Shape;635;g2bf9abcfcd8_0_596"/>
          <p:cNvPicPr preferRelativeResize="0"/>
          <p:nvPr/>
        </p:nvPicPr>
        <p:blipFill rotWithShape="1">
          <a:blip r:embed="rId5">
            <a:alphaModFix/>
          </a:blip>
          <a:srcRect b="0" l="0" r="0" t="0"/>
          <a:stretch/>
        </p:blipFill>
        <p:spPr>
          <a:xfrm>
            <a:off x="50806" y="139700"/>
            <a:ext cx="2438705" cy="2527300"/>
          </a:xfrm>
          <a:prstGeom prst="rect">
            <a:avLst/>
          </a:prstGeom>
          <a:noFill/>
          <a:ln>
            <a:noFill/>
          </a:ln>
        </p:spPr>
      </p:pic>
      <p:pic>
        <p:nvPicPr>
          <p:cNvPr descr=" " id="636" name="Google Shape;636;g2bf9abcfcd8_0_596"/>
          <p:cNvPicPr preferRelativeResize="0"/>
          <p:nvPr/>
        </p:nvPicPr>
        <p:blipFill rotWithShape="1">
          <a:blip r:embed="rId6">
            <a:alphaModFix/>
          </a:blip>
          <a:srcRect b="0" l="0" r="0" t="0"/>
          <a:stretch/>
        </p:blipFill>
        <p:spPr>
          <a:xfrm>
            <a:off x="22062657" y="11125200"/>
            <a:ext cx="2324391" cy="2590800"/>
          </a:xfrm>
          <a:prstGeom prst="rect">
            <a:avLst/>
          </a:prstGeom>
          <a:noFill/>
          <a:ln>
            <a:noFill/>
          </a:ln>
        </p:spPr>
      </p:pic>
      <p:pic>
        <p:nvPicPr>
          <p:cNvPr descr=" " id="637" name="Google Shape;637;g2bf9abcfcd8_0_596"/>
          <p:cNvPicPr preferRelativeResize="0"/>
          <p:nvPr/>
        </p:nvPicPr>
        <p:blipFill rotWithShape="1">
          <a:blip r:embed="rId7">
            <a:alphaModFix/>
          </a:blip>
          <a:srcRect b="0" l="0" r="0" t="0"/>
          <a:stretch/>
        </p:blipFill>
        <p:spPr>
          <a:xfrm>
            <a:off x="22062657" y="1003300"/>
            <a:ext cx="1600400" cy="1663700"/>
          </a:xfrm>
          <a:prstGeom prst="rect">
            <a:avLst/>
          </a:prstGeom>
          <a:noFill/>
          <a:ln>
            <a:noFill/>
          </a:ln>
        </p:spPr>
      </p:pic>
      <p:pic>
        <p:nvPicPr>
          <p:cNvPr descr=" " id="638" name="Google Shape;638;g2bf9abcfcd8_0_596"/>
          <p:cNvPicPr preferRelativeResize="0"/>
          <p:nvPr/>
        </p:nvPicPr>
        <p:blipFill rotWithShape="1">
          <a:blip r:embed="rId8">
            <a:alphaModFix/>
          </a:blip>
          <a:srcRect b="0" l="0" r="0" t="0"/>
          <a:stretch/>
        </p:blipFill>
        <p:spPr>
          <a:xfrm>
            <a:off x="1270159" y="6858000"/>
            <a:ext cx="1917940" cy="1993900"/>
          </a:xfrm>
          <a:prstGeom prst="rect">
            <a:avLst/>
          </a:prstGeom>
          <a:noFill/>
          <a:ln>
            <a:noFill/>
          </a:ln>
        </p:spPr>
      </p:pic>
      <p:pic>
        <p:nvPicPr>
          <p:cNvPr descr=" " id="639" name="Google Shape;639;g2bf9abcfcd8_0_596"/>
          <p:cNvPicPr preferRelativeResize="0"/>
          <p:nvPr/>
        </p:nvPicPr>
        <p:blipFill rotWithShape="1">
          <a:blip r:embed="rId9">
            <a:alphaModFix/>
          </a:blip>
          <a:srcRect b="0" l="0" r="0" t="0"/>
          <a:stretch/>
        </p:blipFill>
        <p:spPr>
          <a:xfrm>
            <a:off x="838305" y="12115800"/>
            <a:ext cx="2781648" cy="1168400"/>
          </a:xfrm>
          <a:prstGeom prst="rect">
            <a:avLst/>
          </a:prstGeom>
          <a:noFill/>
          <a:ln>
            <a:noFill/>
          </a:ln>
        </p:spPr>
      </p:pic>
      <p:sp>
        <p:nvSpPr>
          <p:cNvPr id="640" name="Google Shape;640;g2bf9abcfcd8_0_5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bf9abcfcd8_0_59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42" name="Google Shape;642;g2bf9abcfcd8_0_596"/>
          <p:cNvSpPr/>
          <p:nvPr/>
        </p:nvSpPr>
        <p:spPr>
          <a:xfrm>
            <a:off x="6054423" y="965200"/>
            <a:ext cx="122781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The Timeline</a:t>
            </a:r>
            <a:endParaRPr b="0" i="0" sz="8000" u="none" cap="none" strike="noStrike">
              <a:solidFill>
                <a:schemeClr val="dk1"/>
              </a:solidFill>
              <a:latin typeface="Calibri"/>
              <a:ea typeface="Calibri"/>
              <a:cs typeface="Calibri"/>
              <a:sym typeface="Calibri"/>
            </a:endParaRPr>
          </a:p>
        </p:txBody>
      </p:sp>
      <p:pic>
        <p:nvPicPr>
          <p:cNvPr descr=" " id="643" name="Google Shape;643;g2bf9abcfcd8_0_596"/>
          <p:cNvPicPr preferRelativeResize="0"/>
          <p:nvPr/>
        </p:nvPicPr>
        <p:blipFill rotWithShape="1">
          <a:blip r:embed="rId11">
            <a:alphaModFix/>
          </a:blip>
          <a:srcRect b="0" l="0" r="0" t="0"/>
          <a:stretch/>
        </p:blipFill>
        <p:spPr>
          <a:xfrm>
            <a:off x="927216" y="4470400"/>
            <a:ext cx="22532616" cy="7251700"/>
          </a:xfrm>
          <a:prstGeom prst="rect">
            <a:avLst/>
          </a:prstGeom>
          <a:noFill/>
          <a:ln>
            <a:noFill/>
          </a:ln>
        </p:spPr>
      </p:pic>
      <p:sp>
        <p:nvSpPr>
          <p:cNvPr id="644" name="Google Shape;644;g2bf9abcfcd8_0_596"/>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bf9abcfcd8_0_596"/>
          <p:cNvPicPr preferRelativeResize="0"/>
          <p:nvPr/>
        </p:nvPicPr>
        <p:blipFill rotWithShape="1">
          <a:blip r:embed="rId12">
            <a:alphaModFix/>
          </a:blip>
          <a:srcRect b="0" l="0" r="0" t="0"/>
          <a:stretch/>
        </p:blipFill>
        <p:spPr>
          <a:xfrm>
            <a:off x="3035679" y="7200900"/>
            <a:ext cx="1625803" cy="1625600"/>
          </a:xfrm>
          <a:prstGeom prst="rect">
            <a:avLst/>
          </a:prstGeom>
          <a:noFill/>
          <a:ln>
            <a:noFill/>
          </a:ln>
        </p:spPr>
      </p:pic>
      <p:sp>
        <p:nvSpPr>
          <p:cNvPr id="646" name="Google Shape;646;g2bf9abcfcd8_0_596"/>
          <p:cNvSpPr/>
          <p:nvPr/>
        </p:nvSpPr>
        <p:spPr>
          <a:xfrm>
            <a:off x="3035679" y="7200900"/>
            <a:ext cx="1625700" cy="1625700"/>
          </a:xfrm>
          <a:prstGeom prst="roundRect">
            <a:avLst>
              <a:gd fmla="val 781313" name="adj"/>
            </a:avLst>
          </a:prstGeom>
          <a:noFill/>
          <a:ln cap="flat" cmpd="sng" w="12700">
            <a:solidFill>
              <a:srgbClr val="00B5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bf9abcfcd8_0_596"/>
          <p:cNvSpPr/>
          <p:nvPr/>
        </p:nvSpPr>
        <p:spPr>
          <a:xfrm>
            <a:off x="2895962" y="7499350"/>
            <a:ext cx="1905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2022</a:t>
            </a:r>
            <a:endParaRPr b="0" i="0" sz="4800" u="none" cap="none" strike="noStrike">
              <a:solidFill>
                <a:schemeClr val="dk1"/>
              </a:solidFill>
              <a:latin typeface="Calibri"/>
              <a:ea typeface="Calibri"/>
              <a:cs typeface="Calibri"/>
              <a:sym typeface="Calibri"/>
            </a:endParaRPr>
          </a:p>
        </p:txBody>
      </p:sp>
      <p:sp>
        <p:nvSpPr>
          <p:cNvPr id="648" name="Google Shape;648;g2bf9abcfcd8_0_596"/>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bf9abcfcd8_0_596"/>
          <p:cNvPicPr preferRelativeResize="0"/>
          <p:nvPr/>
        </p:nvPicPr>
        <p:blipFill rotWithShape="1">
          <a:blip r:embed="rId13">
            <a:alphaModFix/>
          </a:blip>
          <a:srcRect b="0" l="0" r="0" t="0"/>
          <a:stretch/>
        </p:blipFill>
        <p:spPr>
          <a:xfrm>
            <a:off x="4661483" y="7975600"/>
            <a:ext cx="3861283" cy="38100"/>
          </a:xfrm>
          <a:prstGeom prst="rect">
            <a:avLst/>
          </a:prstGeom>
          <a:noFill/>
          <a:ln>
            <a:noFill/>
          </a:ln>
        </p:spPr>
      </p:pic>
      <p:pic>
        <p:nvPicPr>
          <p:cNvPr descr=" " id="650" name="Google Shape;650;g2bf9abcfcd8_0_596"/>
          <p:cNvPicPr preferRelativeResize="0"/>
          <p:nvPr/>
        </p:nvPicPr>
        <p:blipFill rotWithShape="1">
          <a:blip r:embed="rId12">
            <a:alphaModFix/>
          </a:blip>
          <a:srcRect b="0" l="0" r="0" t="0"/>
          <a:stretch/>
        </p:blipFill>
        <p:spPr>
          <a:xfrm>
            <a:off x="8522765" y="7200900"/>
            <a:ext cx="1625803" cy="1625600"/>
          </a:xfrm>
          <a:prstGeom prst="rect">
            <a:avLst/>
          </a:prstGeom>
          <a:noFill/>
          <a:ln>
            <a:noFill/>
          </a:ln>
        </p:spPr>
      </p:pic>
      <p:sp>
        <p:nvSpPr>
          <p:cNvPr id="651" name="Google Shape;651;g2bf9abcfcd8_0_596"/>
          <p:cNvSpPr/>
          <p:nvPr/>
        </p:nvSpPr>
        <p:spPr>
          <a:xfrm>
            <a:off x="8522765" y="7200900"/>
            <a:ext cx="1625700" cy="1625700"/>
          </a:xfrm>
          <a:prstGeom prst="roundRect">
            <a:avLst>
              <a:gd fmla="val 781313" name="adj"/>
            </a:avLst>
          </a:prstGeom>
          <a:noFill/>
          <a:ln cap="flat" cmpd="sng" w="12700">
            <a:solidFill>
              <a:srgbClr val="00B5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bf9abcfcd8_0_596"/>
          <p:cNvSpPr/>
          <p:nvPr/>
        </p:nvSpPr>
        <p:spPr>
          <a:xfrm>
            <a:off x="8408451" y="7499350"/>
            <a:ext cx="1854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2023</a:t>
            </a:r>
            <a:endParaRPr b="0" i="0" sz="4800" u="none" cap="none" strike="noStrike">
              <a:solidFill>
                <a:schemeClr val="dk1"/>
              </a:solidFill>
              <a:latin typeface="Calibri"/>
              <a:ea typeface="Calibri"/>
              <a:cs typeface="Calibri"/>
              <a:sym typeface="Calibri"/>
            </a:endParaRPr>
          </a:p>
        </p:txBody>
      </p:sp>
      <p:sp>
        <p:nvSpPr>
          <p:cNvPr id="653" name="Google Shape;653;g2bf9abcfcd8_0_596"/>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bf9abcfcd8_0_596"/>
          <p:cNvPicPr preferRelativeResize="0"/>
          <p:nvPr/>
        </p:nvPicPr>
        <p:blipFill rotWithShape="1">
          <a:blip r:embed="rId13">
            <a:alphaModFix/>
          </a:blip>
          <a:srcRect b="0" l="0" r="0" t="0"/>
          <a:stretch/>
        </p:blipFill>
        <p:spPr>
          <a:xfrm>
            <a:off x="10148568" y="7975600"/>
            <a:ext cx="3861283" cy="38100"/>
          </a:xfrm>
          <a:prstGeom prst="rect">
            <a:avLst/>
          </a:prstGeom>
          <a:noFill/>
          <a:ln>
            <a:noFill/>
          </a:ln>
        </p:spPr>
      </p:pic>
      <p:pic>
        <p:nvPicPr>
          <p:cNvPr descr=" " id="655" name="Google Shape;655;g2bf9abcfcd8_0_596"/>
          <p:cNvPicPr preferRelativeResize="0"/>
          <p:nvPr/>
        </p:nvPicPr>
        <p:blipFill rotWithShape="1">
          <a:blip r:embed="rId12">
            <a:alphaModFix/>
          </a:blip>
          <a:srcRect b="0" l="0" r="0" t="0"/>
          <a:stretch/>
        </p:blipFill>
        <p:spPr>
          <a:xfrm>
            <a:off x="14009851" y="7200900"/>
            <a:ext cx="1625803" cy="1625600"/>
          </a:xfrm>
          <a:prstGeom prst="rect">
            <a:avLst/>
          </a:prstGeom>
          <a:noFill/>
          <a:ln>
            <a:noFill/>
          </a:ln>
        </p:spPr>
      </p:pic>
      <p:sp>
        <p:nvSpPr>
          <p:cNvPr id="656" name="Google Shape;656;g2bf9abcfcd8_0_596"/>
          <p:cNvSpPr/>
          <p:nvPr/>
        </p:nvSpPr>
        <p:spPr>
          <a:xfrm>
            <a:off x="14009851" y="7200900"/>
            <a:ext cx="1625700" cy="1625700"/>
          </a:xfrm>
          <a:prstGeom prst="roundRect">
            <a:avLst>
              <a:gd fmla="val 781313" name="adj"/>
            </a:avLst>
          </a:prstGeom>
          <a:noFill/>
          <a:ln cap="flat" cmpd="sng" w="12700">
            <a:solidFill>
              <a:srgbClr val="00B5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bf9abcfcd8_0_596"/>
          <p:cNvSpPr/>
          <p:nvPr/>
        </p:nvSpPr>
        <p:spPr>
          <a:xfrm>
            <a:off x="13870134" y="7499350"/>
            <a:ext cx="1905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2024</a:t>
            </a:r>
            <a:endParaRPr b="0" i="0" sz="4800" u="none" cap="none" strike="noStrike">
              <a:solidFill>
                <a:schemeClr val="dk1"/>
              </a:solidFill>
              <a:latin typeface="Calibri"/>
              <a:ea typeface="Calibri"/>
              <a:cs typeface="Calibri"/>
              <a:sym typeface="Calibri"/>
            </a:endParaRPr>
          </a:p>
        </p:txBody>
      </p:sp>
      <p:sp>
        <p:nvSpPr>
          <p:cNvPr id="658" name="Google Shape;658;g2bf9abcfcd8_0_596"/>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bf9abcfcd8_0_596"/>
          <p:cNvPicPr preferRelativeResize="0"/>
          <p:nvPr/>
        </p:nvPicPr>
        <p:blipFill rotWithShape="1">
          <a:blip r:embed="rId13">
            <a:alphaModFix/>
          </a:blip>
          <a:srcRect b="0" l="0" r="0" t="0"/>
          <a:stretch/>
        </p:blipFill>
        <p:spPr>
          <a:xfrm>
            <a:off x="15635654" y="7975600"/>
            <a:ext cx="3861283" cy="38100"/>
          </a:xfrm>
          <a:prstGeom prst="rect">
            <a:avLst/>
          </a:prstGeom>
          <a:noFill/>
          <a:ln>
            <a:noFill/>
          </a:ln>
        </p:spPr>
      </p:pic>
      <p:pic>
        <p:nvPicPr>
          <p:cNvPr descr=" " id="660" name="Google Shape;660;g2bf9abcfcd8_0_596"/>
          <p:cNvPicPr preferRelativeResize="0"/>
          <p:nvPr/>
        </p:nvPicPr>
        <p:blipFill rotWithShape="1">
          <a:blip r:embed="rId12">
            <a:alphaModFix/>
          </a:blip>
          <a:srcRect b="0" l="0" r="0" t="0"/>
          <a:stretch/>
        </p:blipFill>
        <p:spPr>
          <a:xfrm>
            <a:off x="19496937" y="7200900"/>
            <a:ext cx="1625803" cy="1625600"/>
          </a:xfrm>
          <a:prstGeom prst="rect">
            <a:avLst/>
          </a:prstGeom>
          <a:noFill/>
          <a:ln>
            <a:noFill/>
          </a:ln>
        </p:spPr>
      </p:pic>
      <p:sp>
        <p:nvSpPr>
          <p:cNvPr id="661" name="Google Shape;661;g2bf9abcfcd8_0_596"/>
          <p:cNvSpPr/>
          <p:nvPr/>
        </p:nvSpPr>
        <p:spPr>
          <a:xfrm>
            <a:off x="19496937" y="7200900"/>
            <a:ext cx="1625700" cy="1625700"/>
          </a:xfrm>
          <a:prstGeom prst="roundRect">
            <a:avLst>
              <a:gd fmla="val 781313" name="adj"/>
            </a:avLst>
          </a:prstGeom>
          <a:noFill/>
          <a:ln cap="flat" cmpd="sng" w="12700">
            <a:solidFill>
              <a:srgbClr val="00B5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bf9abcfcd8_0_596"/>
          <p:cNvSpPr/>
          <p:nvPr/>
        </p:nvSpPr>
        <p:spPr>
          <a:xfrm>
            <a:off x="19376272" y="7499350"/>
            <a:ext cx="1867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2025</a:t>
            </a:r>
            <a:endParaRPr b="0" i="0" sz="4800" u="none" cap="none" strike="noStrike">
              <a:solidFill>
                <a:schemeClr val="dk1"/>
              </a:solidFill>
              <a:latin typeface="Calibri"/>
              <a:ea typeface="Calibri"/>
              <a:cs typeface="Calibri"/>
              <a:sym typeface="Calibri"/>
            </a:endParaRPr>
          </a:p>
        </p:txBody>
      </p:sp>
      <p:sp>
        <p:nvSpPr>
          <p:cNvPr id="663" name="Google Shape;663;g2bf9abcfcd8_0_596"/>
          <p:cNvSpPr/>
          <p:nvPr/>
        </p:nvSpPr>
        <p:spPr>
          <a:xfrm>
            <a:off x="927216"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bf9abcfcd8_0_596"/>
          <p:cNvSpPr/>
          <p:nvPr/>
        </p:nvSpPr>
        <p:spPr>
          <a:xfrm>
            <a:off x="927216"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bf9abcfcd8_0_596"/>
          <p:cNvSpPr/>
          <p:nvPr/>
        </p:nvSpPr>
        <p:spPr>
          <a:xfrm>
            <a:off x="825603" y="4514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Dragon Taming</a:t>
            </a:r>
            <a:endParaRPr b="0" i="0" sz="4800" u="none" cap="none" strike="noStrike">
              <a:solidFill>
                <a:schemeClr val="dk1"/>
              </a:solidFill>
              <a:latin typeface="Calibri"/>
              <a:ea typeface="Calibri"/>
              <a:cs typeface="Calibri"/>
              <a:sym typeface="Calibri"/>
            </a:endParaRPr>
          </a:p>
        </p:txBody>
      </p:sp>
      <p:sp>
        <p:nvSpPr>
          <p:cNvPr id="666" name="Google Shape;666;g2bf9abcfcd8_0_596"/>
          <p:cNvSpPr/>
          <p:nvPr/>
        </p:nvSpPr>
        <p:spPr>
          <a:xfrm>
            <a:off x="859474" y="54419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67" name="Google Shape;667;g2bf9abcfcd8_0_596"/>
          <p:cNvSpPr/>
          <p:nvPr/>
        </p:nvSpPr>
        <p:spPr>
          <a:xfrm>
            <a:off x="11926791"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bf9abcfcd8_0_596"/>
          <p:cNvSpPr/>
          <p:nvPr/>
        </p:nvSpPr>
        <p:spPr>
          <a:xfrm>
            <a:off x="11926791"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bf9abcfcd8_0_596"/>
          <p:cNvSpPr/>
          <p:nvPr/>
        </p:nvSpPr>
        <p:spPr>
          <a:xfrm>
            <a:off x="11825178" y="4514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Unicorn Migration</a:t>
            </a:r>
            <a:endParaRPr b="0" i="0" sz="4800" u="none" cap="none" strike="noStrike">
              <a:solidFill>
                <a:schemeClr val="dk1"/>
              </a:solidFill>
              <a:latin typeface="Calibri"/>
              <a:ea typeface="Calibri"/>
              <a:cs typeface="Calibri"/>
              <a:sym typeface="Calibri"/>
            </a:endParaRPr>
          </a:p>
        </p:txBody>
      </p:sp>
      <p:sp>
        <p:nvSpPr>
          <p:cNvPr id="670" name="Google Shape;670;g2bf9abcfcd8_0_596"/>
          <p:cNvSpPr/>
          <p:nvPr/>
        </p:nvSpPr>
        <p:spPr>
          <a:xfrm>
            <a:off x="11859049" y="54419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71" name="Google Shape;671;g2bf9abcfcd8_0_596"/>
          <p:cNvSpPr/>
          <p:nvPr/>
        </p:nvSpPr>
        <p:spPr>
          <a:xfrm>
            <a:off x="17363070"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bf9abcfcd8_0_596"/>
          <p:cNvSpPr/>
          <p:nvPr/>
        </p:nvSpPr>
        <p:spPr>
          <a:xfrm>
            <a:off x="17363070"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bf9abcfcd8_0_596"/>
          <p:cNvSpPr/>
          <p:nvPr/>
        </p:nvSpPr>
        <p:spPr>
          <a:xfrm>
            <a:off x="17261457" y="95313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Rainbow Sightings</a:t>
            </a:r>
            <a:endParaRPr b="0" i="0" sz="4800" u="none" cap="none" strike="noStrike">
              <a:solidFill>
                <a:schemeClr val="dk1"/>
              </a:solidFill>
              <a:latin typeface="Calibri"/>
              <a:ea typeface="Calibri"/>
              <a:cs typeface="Calibri"/>
              <a:sym typeface="Calibri"/>
            </a:endParaRPr>
          </a:p>
        </p:txBody>
      </p:sp>
      <p:sp>
        <p:nvSpPr>
          <p:cNvPr id="674" name="Google Shape;674;g2bf9abcfcd8_0_596"/>
          <p:cNvSpPr/>
          <p:nvPr/>
        </p:nvSpPr>
        <p:spPr>
          <a:xfrm>
            <a:off x="17295328" y="104584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75" name="Google Shape;675;g2bf9abcfcd8_0_596"/>
          <p:cNvSpPr/>
          <p:nvPr/>
        </p:nvSpPr>
        <p:spPr>
          <a:xfrm>
            <a:off x="6490511"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bf9abcfcd8_0_596"/>
          <p:cNvSpPr/>
          <p:nvPr/>
        </p:nvSpPr>
        <p:spPr>
          <a:xfrm>
            <a:off x="6490511"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bf9abcfcd8_0_596"/>
          <p:cNvSpPr/>
          <p:nvPr/>
        </p:nvSpPr>
        <p:spPr>
          <a:xfrm>
            <a:off x="6388899" y="95313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Enchanted Pool</a:t>
            </a:r>
            <a:endParaRPr b="0" i="0" sz="4800" u="none" cap="none" strike="noStrike">
              <a:solidFill>
                <a:schemeClr val="dk1"/>
              </a:solidFill>
              <a:latin typeface="Calibri"/>
              <a:ea typeface="Calibri"/>
              <a:cs typeface="Calibri"/>
              <a:sym typeface="Calibri"/>
            </a:endParaRPr>
          </a:p>
        </p:txBody>
      </p:sp>
      <p:sp>
        <p:nvSpPr>
          <p:cNvPr id="678" name="Google Shape;678;g2bf9abcfcd8_0_596"/>
          <p:cNvSpPr/>
          <p:nvPr/>
        </p:nvSpPr>
        <p:spPr>
          <a:xfrm>
            <a:off x="6422769" y="104584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683" name="Shape 683"/>
        <p:cNvGrpSpPr/>
        <p:nvPr/>
      </p:nvGrpSpPr>
      <p:grpSpPr>
        <a:xfrm>
          <a:off x="0" y="0"/>
          <a:ext cx="0" cy="0"/>
          <a:chOff x="0" y="0"/>
          <a:chExt cx="0" cy="0"/>
        </a:xfrm>
      </p:grpSpPr>
      <p:pic>
        <p:nvPicPr>
          <p:cNvPr descr=" " id="684" name="Google Shape;684;g2bf9abcfcd8_0_646"/>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685" name="Google Shape;685;g2bf9abcfcd8_0_646"/>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686" name="Google Shape;686;g2bf9abcfcd8_0_646"/>
          <p:cNvPicPr preferRelativeResize="0"/>
          <p:nvPr/>
        </p:nvPicPr>
        <p:blipFill rotWithShape="1">
          <a:blip r:embed="rId5">
            <a:alphaModFix/>
          </a:blip>
          <a:srcRect b="0" l="0" r="0" t="0"/>
          <a:stretch/>
        </p:blipFill>
        <p:spPr>
          <a:xfrm>
            <a:off x="304838" y="406400"/>
            <a:ext cx="1917940" cy="1993900"/>
          </a:xfrm>
          <a:prstGeom prst="rect">
            <a:avLst/>
          </a:prstGeom>
          <a:noFill/>
          <a:ln>
            <a:noFill/>
          </a:ln>
        </p:spPr>
      </p:pic>
      <p:pic>
        <p:nvPicPr>
          <p:cNvPr descr=" " id="687" name="Google Shape;687;g2bf9abcfcd8_0_646"/>
          <p:cNvPicPr preferRelativeResize="0"/>
          <p:nvPr/>
        </p:nvPicPr>
        <p:blipFill rotWithShape="1">
          <a:blip r:embed="rId5">
            <a:alphaModFix/>
          </a:blip>
          <a:srcRect b="0" l="0" r="0" t="0"/>
          <a:stretch/>
        </p:blipFill>
        <p:spPr>
          <a:xfrm>
            <a:off x="21681610" y="11341100"/>
            <a:ext cx="1917940" cy="1993900"/>
          </a:xfrm>
          <a:prstGeom prst="rect">
            <a:avLst/>
          </a:prstGeom>
          <a:noFill/>
          <a:ln>
            <a:noFill/>
          </a:ln>
        </p:spPr>
      </p:pic>
      <p:pic>
        <p:nvPicPr>
          <p:cNvPr descr=" " id="688" name="Google Shape;688;g2bf9abcfcd8_0_646"/>
          <p:cNvPicPr preferRelativeResize="0"/>
          <p:nvPr/>
        </p:nvPicPr>
        <p:blipFill rotWithShape="1">
          <a:blip r:embed="rId6">
            <a:alphaModFix/>
          </a:blip>
          <a:srcRect b="0" l="0" r="0" t="0"/>
          <a:stretch/>
        </p:blipFill>
        <p:spPr>
          <a:xfrm>
            <a:off x="304838" y="10833100"/>
            <a:ext cx="1054232" cy="2501900"/>
          </a:xfrm>
          <a:prstGeom prst="rect">
            <a:avLst/>
          </a:prstGeom>
          <a:noFill/>
          <a:ln>
            <a:noFill/>
          </a:ln>
        </p:spPr>
      </p:pic>
      <p:pic>
        <p:nvPicPr>
          <p:cNvPr descr=" " id="689" name="Google Shape;689;g2bf9abcfcd8_0_646"/>
          <p:cNvPicPr preferRelativeResize="0"/>
          <p:nvPr/>
        </p:nvPicPr>
        <p:blipFill rotWithShape="1">
          <a:blip r:embed="rId7">
            <a:alphaModFix/>
          </a:blip>
          <a:srcRect b="0" l="0" r="0" t="0"/>
          <a:stretch/>
        </p:blipFill>
        <p:spPr>
          <a:xfrm>
            <a:off x="21872134" y="406400"/>
            <a:ext cx="1511489" cy="3594100"/>
          </a:xfrm>
          <a:prstGeom prst="rect">
            <a:avLst/>
          </a:prstGeom>
          <a:noFill/>
          <a:ln>
            <a:noFill/>
          </a:ln>
        </p:spPr>
      </p:pic>
      <p:sp>
        <p:nvSpPr>
          <p:cNvPr id="690" name="Google Shape;690;g2bf9abcfcd8_0_6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g2bf9abcfcd8_0_64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92" name="Google Shape;692;g2bf9abcfcd8_0_646"/>
          <p:cNvSpPr/>
          <p:nvPr/>
        </p:nvSpPr>
        <p:spPr>
          <a:xfrm>
            <a:off x="3581848" y="711200"/>
            <a:ext cx="58512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Our Team</a:t>
            </a:r>
            <a:endParaRPr b="0" i="0" sz="8000" u="none" cap="none" strike="noStrike">
              <a:solidFill>
                <a:schemeClr val="dk1"/>
              </a:solidFill>
              <a:latin typeface="Calibri"/>
              <a:ea typeface="Calibri"/>
              <a:cs typeface="Calibri"/>
              <a:sym typeface="Calibri"/>
            </a:endParaRPr>
          </a:p>
        </p:txBody>
      </p:sp>
      <p:sp>
        <p:nvSpPr>
          <p:cNvPr id="693" name="Google Shape;693;g2bf9abcfcd8_0_646"/>
          <p:cNvSpPr/>
          <p:nvPr/>
        </p:nvSpPr>
        <p:spPr>
          <a:xfrm>
            <a:off x="35564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bf9abcfcd8_0_646"/>
          <p:cNvPicPr preferRelativeResize="0"/>
          <p:nvPr/>
        </p:nvPicPr>
        <p:blipFill rotWithShape="1">
          <a:blip r:embed="rId9">
            <a:alphaModFix/>
          </a:blip>
          <a:srcRect b="0" l="0" r="0" t="0"/>
          <a:stretch/>
        </p:blipFill>
        <p:spPr>
          <a:xfrm>
            <a:off x="3556445" y="2800350"/>
            <a:ext cx="4788498" cy="8229601"/>
          </a:xfrm>
          <a:prstGeom prst="rect">
            <a:avLst/>
          </a:prstGeom>
          <a:noFill/>
          <a:ln>
            <a:noFill/>
          </a:ln>
        </p:spPr>
      </p:pic>
      <p:sp>
        <p:nvSpPr>
          <p:cNvPr id="695" name="Google Shape;695;g2bf9abcfcd8_0_646"/>
          <p:cNvSpPr/>
          <p:nvPr/>
        </p:nvSpPr>
        <p:spPr>
          <a:xfrm>
            <a:off x="35564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bf9abcfcd8_0_646"/>
          <p:cNvSpPr/>
          <p:nvPr/>
        </p:nvSpPr>
        <p:spPr>
          <a:xfrm>
            <a:off x="35564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bf9abcfcd8_0_646"/>
          <p:cNvSpPr/>
          <p:nvPr/>
        </p:nvSpPr>
        <p:spPr>
          <a:xfrm>
            <a:off x="34548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Eldruin</a:t>
            </a:r>
            <a:endParaRPr b="0" i="0" sz="4800" u="none" cap="none" strike="noStrike">
              <a:solidFill>
                <a:schemeClr val="dk1"/>
              </a:solidFill>
              <a:latin typeface="Calibri"/>
              <a:ea typeface="Calibri"/>
              <a:cs typeface="Calibri"/>
              <a:sym typeface="Calibri"/>
            </a:endParaRPr>
          </a:p>
        </p:txBody>
      </p:sp>
      <p:sp>
        <p:nvSpPr>
          <p:cNvPr id="698" name="Google Shape;698;g2bf9abcfcd8_0_646"/>
          <p:cNvSpPr/>
          <p:nvPr/>
        </p:nvSpPr>
        <p:spPr>
          <a:xfrm>
            <a:off x="34887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99" name="Google Shape;699;g2bf9abcfcd8_0_646"/>
          <p:cNvSpPr/>
          <p:nvPr/>
        </p:nvSpPr>
        <p:spPr>
          <a:xfrm>
            <a:off x="91578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bf9abcfcd8_0_646"/>
          <p:cNvPicPr preferRelativeResize="0"/>
          <p:nvPr/>
        </p:nvPicPr>
        <p:blipFill rotWithShape="1">
          <a:blip r:embed="rId10">
            <a:alphaModFix/>
          </a:blip>
          <a:srcRect b="0" l="0" r="0" t="0"/>
          <a:stretch/>
        </p:blipFill>
        <p:spPr>
          <a:xfrm>
            <a:off x="9157845" y="2800350"/>
            <a:ext cx="4788498" cy="8229601"/>
          </a:xfrm>
          <a:prstGeom prst="rect">
            <a:avLst/>
          </a:prstGeom>
          <a:noFill/>
          <a:ln>
            <a:noFill/>
          </a:ln>
        </p:spPr>
      </p:pic>
      <p:sp>
        <p:nvSpPr>
          <p:cNvPr id="701" name="Google Shape;701;g2bf9abcfcd8_0_646"/>
          <p:cNvSpPr/>
          <p:nvPr/>
        </p:nvSpPr>
        <p:spPr>
          <a:xfrm>
            <a:off x="91578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bf9abcfcd8_0_646"/>
          <p:cNvSpPr/>
          <p:nvPr/>
        </p:nvSpPr>
        <p:spPr>
          <a:xfrm>
            <a:off x="91578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bf9abcfcd8_0_646"/>
          <p:cNvSpPr/>
          <p:nvPr/>
        </p:nvSpPr>
        <p:spPr>
          <a:xfrm>
            <a:off x="90562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Elementalen</a:t>
            </a:r>
            <a:endParaRPr b="0" i="0" sz="4800" u="none" cap="none" strike="noStrike">
              <a:solidFill>
                <a:schemeClr val="dk1"/>
              </a:solidFill>
              <a:latin typeface="Calibri"/>
              <a:ea typeface="Calibri"/>
              <a:cs typeface="Calibri"/>
              <a:sym typeface="Calibri"/>
            </a:endParaRPr>
          </a:p>
        </p:txBody>
      </p:sp>
      <p:sp>
        <p:nvSpPr>
          <p:cNvPr id="704" name="Google Shape;704;g2bf9abcfcd8_0_646"/>
          <p:cNvSpPr/>
          <p:nvPr/>
        </p:nvSpPr>
        <p:spPr>
          <a:xfrm>
            <a:off x="90901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05" name="Google Shape;705;g2bf9abcfcd8_0_646"/>
          <p:cNvSpPr/>
          <p:nvPr/>
        </p:nvSpPr>
        <p:spPr>
          <a:xfrm>
            <a:off x="147592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g2bf9abcfcd8_0_646"/>
          <p:cNvPicPr preferRelativeResize="0"/>
          <p:nvPr/>
        </p:nvPicPr>
        <p:blipFill rotWithShape="1">
          <a:blip r:embed="rId11">
            <a:alphaModFix/>
          </a:blip>
          <a:srcRect b="0" l="0" r="0" t="0"/>
          <a:stretch/>
        </p:blipFill>
        <p:spPr>
          <a:xfrm>
            <a:off x="14759245" y="2800350"/>
            <a:ext cx="4788498" cy="8229601"/>
          </a:xfrm>
          <a:prstGeom prst="rect">
            <a:avLst/>
          </a:prstGeom>
          <a:noFill/>
          <a:ln>
            <a:noFill/>
          </a:ln>
        </p:spPr>
      </p:pic>
      <p:sp>
        <p:nvSpPr>
          <p:cNvPr id="707" name="Google Shape;707;g2bf9abcfcd8_0_646"/>
          <p:cNvSpPr/>
          <p:nvPr/>
        </p:nvSpPr>
        <p:spPr>
          <a:xfrm>
            <a:off x="147592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2bf9abcfcd8_0_646"/>
          <p:cNvSpPr/>
          <p:nvPr/>
        </p:nvSpPr>
        <p:spPr>
          <a:xfrm>
            <a:off x="147592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bf9abcfcd8_0_646"/>
          <p:cNvSpPr/>
          <p:nvPr/>
        </p:nvSpPr>
        <p:spPr>
          <a:xfrm>
            <a:off x="146576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Lunaria</a:t>
            </a:r>
            <a:endParaRPr b="0" i="0" sz="4800" u="none" cap="none" strike="noStrike">
              <a:solidFill>
                <a:schemeClr val="dk1"/>
              </a:solidFill>
              <a:latin typeface="Calibri"/>
              <a:ea typeface="Calibri"/>
              <a:cs typeface="Calibri"/>
              <a:sym typeface="Calibri"/>
            </a:endParaRPr>
          </a:p>
        </p:txBody>
      </p:sp>
      <p:sp>
        <p:nvSpPr>
          <p:cNvPr id="710" name="Google Shape;710;g2bf9abcfcd8_0_646"/>
          <p:cNvSpPr/>
          <p:nvPr/>
        </p:nvSpPr>
        <p:spPr>
          <a:xfrm>
            <a:off x="146915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715" name="Shape 715"/>
        <p:cNvGrpSpPr/>
        <p:nvPr/>
      </p:nvGrpSpPr>
      <p:grpSpPr>
        <a:xfrm>
          <a:off x="0" y="0"/>
          <a:ext cx="0" cy="0"/>
          <a:chOff x="0" y="0"/>
          <a:chExt cx="0" cy="0"/>
        </a:xfrm>
      </p:grpSpPr>
      <p:sp>
        <p:nvSpPr>
          <p:cNvPr id="716" name="Google Shape;716;g2bf9abcfcd8_0_677"/>
          <p:cNvSpPr/>
          <p:nvPr/>
        </p:nvSpPr>
        <p:spPr>
          <a:xfrm>
            <a:off x="0" y="0"/>
            <a:ext cx="24387000" cy="13716000"/>
          </a:xfrm>
          <a:prstGeom prst="rect">
            <a:avLst/>
          </a:prstGeom>
          <a:solidFill>
            <a:srgbClr val="FEC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7" name="Google Shape;717;g2bf9abcfcd8_0_677"/>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718" name="Google Shape;718;g2bf9abcfcd8_0_677"/>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pic>
        <p:nvPicPr>
          <p:cNvPr descr=" " id="719" name="Google Shape;719;g2bf9abcfcd8_0_677"/>
          <p:cNvPicPr preferRelativeResize="0"/>
          <p:nvPr/>
        </p:nvPicPr>
        <p:blipFill rotWithShape="1">
          <a:blip r:embed="rId5">
            <a:alphaModFix/>
          </a:blip>
          <a:srcRect b="0" l="0" r="0" t="0"/>
          <a:stretch/>
        </p:blipFill>
        <p:spPr>
          <a:xfrm>
            <a:off x="863708" y="11201400"/>
            <a:ext cx="1917940" cy="1993900"/>
          </a:xfrm>
          <a:prstGeom prst="rect">
            <a:avLst/>
          </a:prstGeom>
          <a:noFill/>
          <a:ln>
            <a:noFill/>
          </a:ln>
        </p:spPr>
      </p:pic>
      <p:pic>
        <p:nvPicPr>
          <p:cNvPr descr=" " id="720" name="Google Shape;720;g2bf9abcfcd8_0_677"/>
          <p:cNvPicPr preferRelativeResize="0"/>
          <p:nvPr/>
        </p:nvPicPr>
        <p:blipFill rotWithShape="1">
          <a:blip r:embed="rId6">
            <a:alphaModFix/>
          </a:blip>
          <a:srcRect b="0" l="0" r="0" t="0"/>
          <a:stretch/>
        </p:blipFill>
        <p:spPr>
          <a:xfrm>
            <a:off x="22418302" y="469900"/>
            <a:ext cx="1473384" cy="1536700"/>
          </a:xfrm>
          <a:prstGeom prst="rect">
            <a:avLst/>
          </a:prstGeom>
          <a:noFill/>
          <a:ln>
            <a:noFill/>
          </a:ln>
        </p:spPr>
      </p:pic>
      <p:pic>
        <p:nvPicPr>
          <p:cNvPr descr=" " id="721" name="Google Shape;721;g2bf9abcfcd8_0_677"/>
          <p:cNvPicPr preferRelativeResize="0"/>
          <p:nvPr/>
        </p:nvPicPr>
        <p:blipFill rotWithShape="1">
          <a:blip r:embed="rId7">
            <a:alphaModFix/>
          </a:blip>
          <a:srcRect b="0" l="0" r="0" t="0"/>
          <a:stretch/>
        </p:blipFill>
        <p:spPr>
          <a:xfrm>
            <a:off x="12472959" y="0"/>
            <a:ext cx="2756244" cy="2006600"/>
          </a:xfrm>
          <a:prstGeom prst="rect">
            <a:avLst/>
          </a:prstGeom>
          <a:noFill/>
          <a:ln>
            <a:noFill/>
          </a:ln>
        </p:spPr>
      </p:pic>
      <p:pic>
        <p:nvPicPr>
          <p:cNvPr descr=" " id="722" name="Google Shape;722;g2bf9abcfcd8_0_677"/>
          <p:cNvPicPr preferRelativeResize="0"/>
          <p:nvPr/>
        </p:nvPicPr>
        <p:blipFill rotWithShape="1">
          <a:blip r:embed="rId8">
            <a:alphaModFix/>
          </a:blip>
          <a:srcRect b="0" l="0" r="0" t="0"/>
          <a:stretch/>
        </p:blipFill>
        <p:spPr>
          <a:xfrm>
            <a:off x="22723140" y="10414000"/>
            <a:ext cx="1168546" cy="2781300"/>
          </a:xfrm>
          <a:prstGeom prst="rect">
            <a:avLst/>
          </a:prstGeom>
          <a:noFill/>
          <a:ln>
            <a:noFill/>
          </a:ln>
        </p:spPr>
      </p:pic>
      <p:pic>
        <p:nvPicPr>
          <p:cNvPr descr=" " id="723" name="Google Shape;723;g2bf9abcfcd8_0_677"/>
          <p:cNvPicPr preferRelativeResize="0"/>
          <p:nvPr/>
        </p:nvPicPr>
        <p:blipFill rotWithShape="1">
          <a:blip r:embed="rId9">
            <a:alphaModFix/>
          </a:blip>
          <a:srcRect b="0" l="0" r="0" t="0"/>
          <a:stretch/>
        </p:blipFill>
        <p:spPr>
          <a:xfrm>
            <a:off x="558870" y="711200"/>
            <a:ext cx="2502213" cy="1054100"/>
          </a:xfrm>
          <a:prstGeom prst="rect">
            <a:avLst/>
          </a:prstGeom>
          <a:noFill/>
          <a:ln>
            <a:noFill/>
          </a:ln>
        </p:spPr>
      </p:pic>
      <p:sp>
        <p:nvSpPr>
          <p:cNvPr id="724" name="Google Shape;724;g2bf9abcfcd8_0_6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5" name="Google Shape;725;g2bf9abcfcd8_0_67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726" name="Google Shape;726;g2bf9abcfcd8_0_677"/>
          <p:cNvPicPr preferRelativeResize="0"/>
          <p:nvPr/>
        </p:nvPicPr>
        <p:blipFill rotWithShape="1">
          <a:blip r:embed="rId11">
            <a:alphaModFix/>
          </a:blip>
          <a:srcRect b="0" l="0" r="0" t="0"/>
          <a:stretch/>
        </p:blipFill>
        <p:spPr>
          <a:xfrm>
            <a:off x="241330" y="1955800"/>
            <a:ext cx="10110464" cy="10858500"/>
          </a:xfrm>
          <a:prstGeom prst="rect">
            <a:avLst/>
          </a:prstGeom>
          <a:noFill/>
          <a:ln>
            <a:noFill/>
          </a:ln>
        </p:spPr>
      </p:pic>
      <p:sp>
        <p:nvSpPr>
          <p:cNvPr id="727" name="Google Shape;727;g2bf9abcfcd8_0_677"/>
          <p:cNvSpPr/>
          <p:nvPr/>
        </p:nvSpPr>
        <p:spPr>
          <a:xfrm>
            <a:off x="9932641"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g2bf9abcfcd8_0_677"/>
          <p:cNvSpPr/>
          <p:nvPr/>
        </p:nvSpPr>
        <p:spPr>
          <a:xfrm>
            <a:off x="9932641"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9" name="Google Shape;729;g2bf9abcfcd8_0_677"/>
          <p:cNvPicPr preferRelativeResize="0"/>
          <p:nvPr/>
        </p:nvPicPr>
        <p:blipFill rotWithShape="1">
          <a:blip r:embed="rId12">
            <a:alphaModFix/>
          </a:blip>
          <a:srcRect b="0" l="0" r="0" t="0"/>
          <a:stretch/>
        </p:blipFill>
        <p:spPr>
          <a:xfrm>
            <a:off x="10345334" y="2108200"/>
            <a:ext cx="800417" cy="1016000"/>
          </a:xfrm>
          <a:prstGeom prst="rect">
            <a:avLst/>
          </a:prstGeom>
          <a:noFill/>
          <a:ln>
            <a:noFill/>
          </a:ln>
        </p:spPr>
      </p:pic>
      <p:pic>
        <p:nvPicPr>
          <p:cNvPr descr=" " id="730" name="Google Shape;730;g2bf9abcfcd8_0_677"/>
          <p:cNvPicPr preferRelativeResize="0"/>
          <p:nvPr/>
        </p:nvPicPr>
        <p:blipFill rotWithShape="1">
          <a:blip r:embed="rId13">
            <a:alphaModFix/>
          </a:blip>
          <a:srcRect b="0" l="0" r="0" t="0"/>
          <a:stretch/>
        </p:blipFill>
        <p:spPr>
          <a:xfrm>
            <a:off x="10707438" y="3429000"/>
            <a:ext cx="38105" cy="1625600"/>
          </a:xfrm>
          <a:prstGeom prst="rect">
            <a:avLst/>
          </a:prstGeom>
          <a:noFill/>
          <a:ln>
            <a:noFill/>
          </a:ln>
        </p:spPr>
      </p:pic>
      <p:sp>
        <p:nvSpPr>
          <p:cNvPr id="731" name="Google Shape;731;g2bf9abcfcd8_0_677"/>
          <p:cNvSpPr/>
          <p:nvPr/>
        </p:nvSpPr>
        <p:spPr>
          <a:xfrm>
            <a:off x="9932641"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2" name="Google Shape;732;g2bf9abcfcd8_0_677"/>
          <p:cNvPicPr preferRelativeResize="0"/>
          <p:nvPr/>
        </p:nvPicPr>
        <p:blipFill rotWithShape="1">
          <a:blip r:embed="rId14">
            <a:alphaModFix/>
          </a:blip>
          <a:srcRect b="0" l="0" r="0" t="0"/>
          <a:stretch/>
        </p:blipFill>
        <p:spPr>
          <a:xfrm>
            <a:off x="10276298" y="5359400"/>
            <a:ext cx="938491" cy="1016000"/>
          </a:xfrm>
          <a:prstGeom prst="rect">
            <a:avLst/>
          </a:prstGeom>
          <a:noFill/>
          <a:ln>
            <a:noFill/>
          </a:ln>
        </p:spPr>
      </p:pic>
      <p:pic>
        <p:nvPicPr>
          <p:cNvPr descr=" " id="733" name="Google Shape;733;g2bf9abcfcd8_0_677"/>
          <p:cNvPicPr preferRelativeResize="0"/>
          <p:nvPr/>
        </p:nvPicPr>
        <p:blipFill rotWithShape="1">
          <a:blip r:embed="rId13">
            <a:alphaModFix/>
          </a:blip>
          <a:srcRect b="0" l="0" r="0" t="0"/>
          <a:stretch/>
        </p:blipFill>
        <p:spPr>
          <a:xfrm>
            <a:off x="10707438" y="6680200"/>
            <a:ext cx="38105" cy="1625600"/>
          </a:xfrm>
          <a:prstGeom prst="rect">
            <a:avLst/>
          </a:prstGeom>
          <a:noFill/>
          <a:ln>
            <a:noFill/>
          </a:ln>
        </p:spPr>
      </p:pic>
      <p:sp>
        <p:nvSpPr>
          <p:cNvPr id="734" name="Google Shape;734;g2bf9abcfcd8_0_677"/>
          <p:cNvSpPr/>
          <p:nvPr/>
        </p:nvSpPr>
        <p:spPr>
          <a:xfrm>
            <a:off x="9932641"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bf9abcfcd8_0_677"/>
          <p:cNvPicPr preferRelativeResize="0"/>
          <p:nvPr/>
        </p:nvPicPr>
        <p:blipFill rotWithShape="1">
          <a:blip r:embed="rId15">
            <a:alphaModFix/>
          </a:blip>
          <a:srcRect b="0" l="0" r="0" t="0"/>
          <a:stretch/>
        </p:blipFill>
        <p:spPr>
          <a:xfrm>
            <a:off x="10129984" y="8610600"/>
            <a:ext cx="1231114" cy="1016000"/>
          </a:xfrm>
          <a:prstGeom prst="rect">
            <a:avLst/>
          </a:prstGeom>
          <a:noFill/>
          <a:ln>
            <a:noFill/>
          </a:ln>
        </p:spPr>
      </p:pic>
      <p:pic>
        <p:nvPicPr>
          <p:cNvPr descr=" " id="736" name="Google Shape;736;g2bf9abcfcd8_0_677"/>
          <p:cNvPicPr preferRelativeResize="0"/>
          <p:nvPr/>
        </p:nvPicPr>
        <p:blipFill rotWithShape="1">
          <a:blip r:embed="rId13">
            <a:alphaModFix/>
          </a:blip>
          <a:srcRect b="0" l="0" r="0" t="0"/>
          <a:stretch/>
        </p:blipFill>
        <p:spPr>
          <a:xfrm>
            <a:off x="10707438" y="9931400"/>
            <a:ext cx="38105" cy="1625600"/>
          </a:xfrm>
          <a:prstGeom prst="rect">
            <a:avLst/>
          </a:prstGeom>
          <a:noFill/>
          <a:ln>
            <a:noFill/>
          </a:ln>
        </p:spPr>
      </p:pic>
      <p:sp>
        <p:nvSpPr>
          <p:cNvPr id="737" name="Google Shape;737;g2bf9abcfcd8_0_677"/>
          <p:cNvSpPr/>
          <p:nvPr/>
        </p:nvSpPr>
        <p:spPr>
          <a:xfrm>
            <a:off x="9932641"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8" name="Google Shape;738;g2bf9abcfcd8_0_677"/>
          <p:cNvPicPr preferRelativeResize="0"/>
          <p:nvPr/>
        </p:nvPicPr>
        <p:blipFill rotWithShape="1">
          <a:blip r:embed="rId16">
            <a:alphaModFix/>
          </a:blip>
          <a:srcRect b="0" l="0" r="0" t="0"/>
          <a:stretch/>
        </p:blipFill>
        <p:spPr>
          <a:xfrm>
            <a:off x="10283563" y="11861800"/>
            <a:ext cx="923963" cy="1016000"/>
          </a:xfrm>
          <a:prstGeom prst="rect">
            <a:avLst/>
          </a:prstGeom>
          <a:noFill/>
          <a:ln>
            <a:noFill/>
          </a:ln>
        </p:spPr>
      </p:pic>
      <p:sp>
        <p:nvSpPr>
          <p:cNvPr id="739" name="Google Shape;739;g2bf9abcfcd8_0_677"/>
          <p:cNvSpPr/>
          <p:nvPr/>
        </p:nvSpPr>
        <p:spPr>
          <a:xfrm>
            <a:off x="11418727"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40" name="Google Shape;740;g2bf9abcfcd8_0_677"/>
          <p:cNvSpPr/>
          <p:nvPr/>
        </p:nvSpPr>
        <p:spPr>
          <a:xfrm>
            <a:off x="11418727"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41" name="Google Shape;741;g2bf9abcfcd8_0_677"/>
          <p:cNvSpPr/>
          <p:nvPr/>
        </p:nvSpPr>
        <p:spPr>
          <a:xfrm>
            <a:off x="11418727"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42" name="Google Shape;742;g2bf9abcfcd8_0_677"/>
          <p:cNvSpPr/>
          <p:nvPr/>
        </p:nvSpPr>
        <p:spPr>
          <a:xfrm>
            <a:off x="13810859" y="749300"/>
            <a:ext cx="8810700" cy="1710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747" name="Shape 747"/>
        <p:cNvGrpSpPr/>
        <p:nvPr/>
      </p:nvGrpSpPr>
      <p:grpSpPr>
        <a:xfrm>
          <a:off x="0" y="0"/>
          <a:ext cx="0" cy="0"/>
          <a:chOff x="0" y="0"/>
          <a:chExt cx="0" cy="0"/>
        </a:xfrm>
      </p:grpSpPr>
      <p:pic>
        <p:nvPicPr>
          <p:cNvPr descr=" " id="748" name="Google Shape;748;g2bf9abcfcd8_0_708"/>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749" name="Google Shape;749;g2bf9abcfcd8_0_708"/>
          <p:cNvPicPr preferRelativeResize="0"/>
          <p:nvPr/>
        </p:nvPicPr>
        <p:blipFill rotWithShape="1">
          <a:blip r:embed="rId4">
            <a:alphaModFix/>
          </a:blip>
          <a:srcRect b="0" l="0" r="0" t="0"/>
          <a:stretch/>
        </p:blipFill>
        <p:spPr>
          <a:xfrm>
            <a:off x="0" y="9588500"/>
            <a:ext cx="15534042" cy="4127500"/>
          </a:xfrm>
          <a:prstGeom prst="rect">
            <a:avLst/>
          </a:prstGeom>
          <a:noFill/>
          <a:ln>
            <a:noFill/>
          </a:ln>
        </p:spPr>
      </p:pic>
      <p:pic>
        <p:nvPicPr>
          <p:cNvPr descr=" " id="750" name="Google Shape;750;g2bf9abcfcd8_0_708"/>
          <p:cNvPicPr preferRelativeResize="0"/>
          <p:nvPr/>
        </p:nvPicPr>
        <p:blipFill rotWithShape="1">
          <a:blip r:embed="rId5">
            <a:alphaModFix/>
          </a:blip>
          <a:srcRect b="0" l="0" r="0" t="0"/>
          <a:stretch/>
        </p:blipFill>
        <p:spPr>
          <a:xfrm>
            <a:off x="50806" y="139700"/>
            <a:ext cx="2438705" cy="2527300"/>
          </a:xfrm>
          <a:prstGeom prst="rect">
            <a:avLst/>
          </a:prstGeom>
          <a:noFill/>
          <a:ln>
            <a:noFill/>
          </a:ln>
        </p:spPr>
      </p:pic>
      <p:pic>
        <p:nvPicPr>
          <p:cNvPr descr=" " id="751" name="Google Shape;751;g2bf9abcfcd8_0_708"/>
          <p:cNvPicPr preferRelativeResize="0"/>
          <p:nvPr/>
        </p:nvPicPr>
        <p:blipFill rotWithShape="1">
          <a:blip r:embed="rId6">
            <a:alphaModFix/>
          </a:blip>
          <a:srcRect b="0" l="0" r="0" t="0"/>
          <a:stretch/>
        </p:blipFill>
        <p:spPr>
          <a:xfrm>
            <a:off x="22062657" y="11125200"/>
            <a:ext cx="2324391" cy="2590800"/>
          </a:xfrm>
          <a:prstGeom prst="rect">
            <a:avLst/>
          </a:prstGeom>
          <a:noFill/>
          <a:ln>
            <a:noFill/>
          </a:ln>
        </p:spPr>
      </p:pic>
      <p:pic>
        <p:nvPicPr>
          <p:cNvPr descr=" " id="752" name="Google Shape;752;g2bf9abcfcd8_0_708"/>
          <p:cNvPicPr preferRelativeResize="0"/>
          <p:nvPr/>
        </p:nvPicPr>
        <p:blipFill rotWithShape="1">
          <a:blip r:embed="rId7">
            <a:alphaModFix/>
          </a:blip>
          <a:srcRect b="0" l="0" r="0" t="0"/>
          <a:stretch/>
        </p:blipFill>
        <p:spPr>
          <a:xfrm>
            <a:off x="22062657" y="1003300"/>
            <a:ext cx="1600400" cy="1663700"/>
          </a:xfrm>
          <a:prstGeom prst="rect">
            <a:avLst/>
          </a:prstGeom>
          <a:noFill/>
          <a:ln>
            <a:noFill/>
          </a:ln>
        </p:spPr>
      </p:pic>
      <p:pic>
        <p:nvPicPr>
          <p:cNvPr descr=" " id="753" name="Google Shape;753;g2bf9abcfcd8_0_708"/>
          <p:cNvPicPr preferRelativeResize="0"/>
          <p:nvPr/>
        </p:nvPicPr>
        <p:blipFill rotWithShape="1">
          <a:blip r:embed="rId8">
            <a:alphaModFix/>
          </a:blip>
          <a:srcRect b="0" l="0" r="0" t="0"/>
          <a:stretch/>
        </p:blipFill>
        <p:spPr>
          <a:xfrm>
            <a:off x="1270159" y="6858000"/>
            <a:ext cx="1917940" cy="1993900"/>
          </a:xfrm>
          <a:prstGeom prst="rect">
            <a:avLst/>
          </a:prstGeom>
          <a:noFill/>
          <a:ln>
            <a:noFill/>
          </a:ln>
        </p:spPr>
      </p:pic>
      <p:pic>
        <p:nvPicPr>
          <p:cNvPr descr=" " id="754" name="Google Shape;754;g2bf9abcfcd8_0_708"/>
          <p:cNvPicPr preferRelativeResize="0"/>
          <p:nvPr/>
        </p:nvPicPr>
        <p:blipFill rotWithShape="1">
          <a:blip r:embed="rId9">
            <a:alphaModFix/>
          </a:blip>
          <a:srcRect b="0" l="0" r="0" t="0"/>
          <a:stretch/>
        </p:blipFill>
        <p:spPr>
          <a:xfrm>
            <a:off x="838305" y="12115800"/>
            <a:ext cx="2781648" cy="1168400"/>
          </a:xfrm>
          <a:prstGeom prst="rect">
            <a:avLst/>
          </a:prstGeom>
          <a:noFill/>
          <a:ln>
            <a:noFill/>
          </a:ln>
        </p:spPr>
      </p:pic>
      <p:sp>
        <p:nvSpPr>
          <p:cNvPr id="755" name="Google Shape;755;g2bf9abcfcd8_0_7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6" name="Google Shape;756;g2bf9abcfcd8_0_70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57" name="Google Shape;757;g2bf9abcfcd8_0_708"/>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g2bf9abcfcd8_0_708"/>
          <p:cNvSpPr/>
          <p:nvPr/>
        </p:nvSpPr>
        <p:spPr>
          <a:xfrm>
            <a:off x="10173972" y="31242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9" name="Google Shape;759;g2bf9abcfcd8_0_708"/>
          <p:cNvPicPr preferRelativeResize="0"/>
          <p:nvPr/>
        </p:nvPicPr>
        <p:blipFill rotWithShape="1">
          <a:blip r:embed="rId11">
            <a:alphaModFix/>
          </a:blip>
          <a:srcRect b="0" l="0" r="0" t="0"/>
          <a:stretch/>
        </p:blipFill>
        <p:spPr>
          <a:xfrm>
            <a:off x="10478810" y="3429000"/>
            <a:ext cx="1117740" cy="1117600"/>
          </a:xfrm>
          <a:prstGeom prst="rect">
            <a:avLst/>
          </a:prstGeom>
          <a:noFill/>
          <a:ln>
            <a:noFill/>
          </a:ln>
        </p:spPr>
      </p:pic>
      <p:sp>
        <p:nvSpPr>
          <p:cNvPr id="760" name="Google Shape;760;g2bf9abcfcd8_0_708"/>
          <p:cNvSpPr/>
          <p:nvPr/>
        </p:nvSpPr>
        <p:spPr>
          <a:xfrm>
            <a:off x="11799775" y="3327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g2bf9abcfcd8_0_708"/>
          <p:cNvSpPr/>
          <p:nvPr/>
        </p:nvSpPr>
        <p:spPr>
          <a:xfrm>
            <a:off x="11799775" y="33274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Chloe Ng</a:t>
            </a:r>
            <a:endParaRPr b="0" i="0" sz="3600" u="none" cap="none" strike="noStrike">
              <a:solidFill>
                <a:schemeClr val="dk1"/>
              </a:solidFill>
              <a:latin typeface="Calibri"/>
              <a:ea typeface="Calibri"/>
              <a:cs typeface="Calibri"/>
              <a:sym typeface="Calibri"/>
            </a:endParaRPr>
          </a:p>
        </p:txBody>
      </p:sp>
      <p:sp>
        <p:nvSpPr>
          <p:cNvPr id="762" name="Google Shape;762;g2bf9abcfcd8_0_708"/>
          <p:cNvSpPr/>
          <p:nvPr/>
        </p:nvSpPr>
        <p:spPr>
          <a:xfrm>
            <a:off x="11799775" y="4038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763" name="Google Shape;763;g2bf9abcfcd8_0_708"/>
          <p:cNvSpPr/>
          <p:nvPr/>
        </p:nvSpPr>
        <p:spPr>
          <a:xfrm>
            <a:off x="787498" y="54864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4" name="Google Shape;764;g2bf9abcfcd8_0_708"/>
          <p:cNvPicPr preferRelativeResize="0"/>
          <p:nvPr/>
        </p:nvPicPr>
        <p:blipFill rotWithShape="1">
          <a:blip r:embed="rId12">
            <a:alphaModFix/>
          </a:blip>
          <a:srcRect b="0" l="0" r="0" t="0"/>
          <a:stretch/>
        </p:blipFill>
        <p:spPr>
          <a:xfrm>
            <a:off x="1092337" y="5791200"/>
            <a:ext cx="1117740" cy="1117600"/>
          </a:xfrm>
          <a:prstGeom prst="rect">
            <a:avLst/>
          </a:prstGeom>
          <a:noFill/>
          <a:ln>
            <a:noFill/>
          </a:ln>
        </p:spPr>
      </p:pic>
      <p:sp>
        <p:nvSpPr>
          <p:cNvPr id="765" name="Google Shape;765;g2bf9abcfcd8_0_708"/>
          <p:cNvSpPr/>
          <p:nvPr/>
        </p:nvSpPr>
        <p:spPr>
          <a:xfrm>
            <a:off x="2413302" y="56896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g2bf9abcfcd8_0_708"/>
          <p:cNvSpPr/>
          <p:nvPr/>
        </p:nvSpPr>
        <p:spPr>
          <a:xfrm>
            <a:off x="2413302" y="56896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Valtorin</a:t>
            </a:r>
            <a:endParaRPr b="0" i="0" sz="3600" u="none" cap="none" strike="noStrike">
              <a:solidFill>
                <a:schemeClr val="dk1"/>
              </a:solidFill>
              <a:latin typeface="Calibri"/>
              <a:ea typeface="Calibri"/>
              <a:cs typeface="Calibri"/>
              <a:sym typeface="Calibri"/>
            </a:endParaRPr>
          </a:p>
        </p:txBody>
      </p:sp>
      <p:sp>
        <p:nvSpPr>
          <p:cNvPr id="767" name="Google Shape;767;g2bf9abcfcd8_0_708"/>
          <p:cNvSpPr/>
          <p:nvPr/>
        </p:nvSpPr>
        <p:spPr>
          <a:xfrm>
            <a:off x="2413302" y="640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768" name="Google Shape;768;g2bf9abcfcd8_0_708"/>
          <p:cNvSpPr/>
          <p:nvPr/>
        </p:nvSpPr>
        <p:spPr>
          <a:xfrm>
            <a:off x="3835879" y="78232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9" name="Google Shape;769;g2bf9abcfcd8_0_708"/>
          <p:cNvPicPr preferRelativeResize="0"/>
          <p:nvPr/>
        </p:nvPicPr>
        <p:blipFill rotWithShape="1">
          <a:blip r:embed="rId13">
            <a:alphaModFix/>
          </a:blip>
          <a:srcRect b="0" l="0" r="0" t="0"/>
          <a:stretch/>
        </p:blipFill>
        <p:spPr>
          <a:xfrm>
            <a:off x="4140718" y="8128000"/>
            <a:ext cx="1117740" cy="1117600"/>
          </a:xfrm>
          <a:prstGeom prst="rect">
            <a:avLst/>
          </a:prstGeom>
          <a:noFill/>
          <a:ln>
            <a:noFill/>
          </a:ln>
        </p:spPr>
      </p:pic>
      <p:sp>
        <p:nvSpPr>
          <p:cNvPr id="770" name="Google Shape;770;g2bf9abcfcd8_0_708"/>
          <p:cNvSpPr/>
          <p:nvPr/>
        </p:nvSpPr>
        <p:spPr>
          <a:xfrm>
            <a:off x="5461683" y="8026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g2bf9abcfcd8_0_708"/>
          <p:cNvSpPr/>
          <p:nvPr/>
        </p:nvSpPr>
        <p:spPr>
          <a:xfrm>
            <a:off x="5461683" y="80264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Lucian</a:t>
            </a:r>
            <a:endParaRPr b="0" i="0" sz="3600" u="none" cap="none" strike="noStrike">
              <a:solidFill>
                <a:schemeClr val="dk1"/>
              </a:solidFill>
              <a:latin typeface="Calibri"/>
              <a:ea typeface="Calibri"/>
              <a:cs typeface="Calibri"/>
              <a:sym typeface="Calibri"/>
            </a:endParaRPr>
          </a:p>
        </p:txBody>
      </p:sp>
      <p:sp>
        <p:nvSpPr>
          <p:cNvPr id="772" name="Google Shape;772;g2bf9abcfcd8_0_708"/>
          <p:cNvSpPr/>
          <p:nvPr/>
        </p:nvSpPr>
        <p:spPr>
          <a:xfrm>
            <a:off x="5461683" y="8737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73" name="Google Shape;773;g2bf9abcfcd8_0_708"/>
          <p:cNvSpPr/>
          <p:nvPr/>
        </p:nvSpPr>
        <p:spPr>
          <a:xfrm>
            <a:off x="3835879" y="102108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4" name="Google Shape;774;g2bf9abcfcd8_0_708"/>
          <p:cNvPicPr preferRelativeResize="0"/>
          <p:nvPr/>
        </p:nvPicPr>
        <p:blipFill rotWithShape="1">
          <a:blip r:embed="rId14">
            <a:alphaModFix/>
          </a:blip>
          <a:srcRect b="0" l="0" r="0" t="0"/>
          <a:stretch/>
        </p:blipFill>
        <p:spPr>
          <a:xfrm>
            <a:off x="4140718" y="10515600"/>
            <a:ext cx="1117740" cy="1117600"/>
          </a:xfrm>
          <a:prstGeom prst="rect">
            <a:avLst/>
          </a:prstGeom>
          <a:noFill/>
          <a:ln>
            <a:noFill/>
          </a:ln>
        </p:spPr>
      </p:pic>
      <p:sp>
        <p:nvSpPr>
          <p:cNvPr id="775" name="Google Shape;775;g2bf9abcfcd8_0_708"/>
          <p:cNvSpPr/>
          <p:nvPr/>
        </p:nvSpPr>
        <p:spPr>
          <a:xfrm>
            <a:off x="5461683" y="104140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g2bf9abcfcd8_0_708"/>
          <p:cNvSpPr/>
          <p:nvPr/>
        </p:nvSpPr>
        <p:spPr>
          <a:xfrm>
            <a:off x="5461683" y="104140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Cedric</a:t>
            </a:r>
            <a:endParaRPr b="0" i="0" sz="3600" u="none" cap="none" strike="noStrike">
              <a:solidFill>
                <a:schemeClr val="dk1"/>
              </a:solidFill>
              <a:latin typeface="Calibri"/>
              <a:ea typeface="Calibri"/>
              <a:cs typeface="Calibri"/>
              <a:sym typeface="Calibri"/>
            </a:endParaRPr>
          </a:p>
        </p:txBody>
      </p:sp>
      <p:sp>
        <p:nvSpPr>
          <p:cNvPr id="777" name="Google Shape;777;g2bf9abcfcd8_0_708"/>
          <p:cNvSpPr/>
          <p:nvPr/>
        </p:nvSpPr>
        <p:spPr>
          <a:xfrm>
            <a:off x="5461683" y="11125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78" name="Google Shape;778;g2bf9abcfcd8_0_708"/>
          <p:cNvSpPr/>
          <p:nvPr/>
        </p:nvSpPr>
        <p:spPr>
          <a:xfrm>
            <a:off x="15343518" y="78486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9" name="Google Shape;779;g2bf9abcfcd8_0_708"/>
          <p:cNvPicPr preferRelativeResize="0"/>
          <p:nvPr/>
        </p:nvPicPr>
        <p:blipFill rotWithShape="1">
          <a:blip r:embed="rId15">
            <a:alphaModFix/>
          </a:blip>
          <a:srcRect b="0" l="0" r="0" t="0"/>
          <a:stretch/>
        </p:blipFill>
        <p:spPr>
          <a:xfrm>
            <a:off x="15648356" y="8153400"/>
            <a:ext cx="1117740" cy="1117600"/>
          </a:xfrm>
          <a:prstGeom prst="rect">
            <a:avLst/>
          </a:prstGeom>
          <a:noFill/>
          <a:ln>
            <a:noFill/>
          </a:ln>
        </p:spPr>
      </p:pic>
      <p:sp>
        <p:nvSpPr>
          <p:cNvPr id="780" name="Google Shape;780;g2bf9abcfcd8_0_708"/>
          <p:cNvSpPr/>
          <p:nvPr/>
        </p:nvSpPr>
        <p:spPr>
          <a:xfrm>
            <a:off x="16969321" y="80518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g2bf9abcfcd8_0_708"/>
          <p:cNvSpPr/>
          <p:nvPr/>
        </p:nvSpPr>
        <p:spPr>
          <a:xfrm>
            <a:off x="16969321" y="80518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Elvina</a:t>
            </a:r>
            <a:endParaRPr b="0" i="0" sz="3600" u="none" cap="none" strike="noStrike">
              <a:solidFill>
                <a:schemeClr val="dk1"/>
              </a:solidFill>
              <a:latin typeface="Calibri"/>
              <a:ea typeface="Calibri"/>
              <a:cs typeface="Calibri"/>
              <a:sym typeface="Calibri"/>
            </a:endParaRPr>
          </a:p>
        </p:txBody>
      </p:sp>
      <p:sp>
        <p:nvSpPr>
          <p:cNvPr id="782" name="Google Shape;782;g2bf9abcfcd8_0_708"/>
          <p:cNvSpPr/>
          <p:nvPr/>
        </p:nvSpPr>
        <p:spPr>
          <a:xfrm>
            <a:off x="16969321" y="8763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83" name="Google Shape;783;g2bf9abcfcd8_0_708"/>
          <p:cNvSpPr/>
          <p:nvPr/>
        </p:nvSpPr>
        <p:spPr>
          <a:xfrm>
            <a:off x="15343518" y="102108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4" name="Google Shape;784;g2bf9abcfcd8_0_708"/>
          <p:cNvPicPr preferRelativeResize="0"/>
          <p:nvPr/>
        </p:nvPicPr>
        <p:blipFill rotWithShape="1">
          <a:blip r:embed="rId16">
            <a:alphaModFix/>
          </a:blip>
          <a:srcRect b="0" l="0" r="0" t="0"/>
          <a:stretch/>
        </p:blipFill>
        <p:spPr>
          <a:xfrm>
            <a:off x="15648356" y="10515600"/>
            <a:ext cx="1117740" cy="1117600"/>
          </a:xfrm>
          <a:prstGeom prst="rect">
            <a:avLst/>
          </a:prstGeom>
          <a:noFill/>
          <a:ln>
            <a:noFill/>
          </a:ln>
        </p:spPr>
      </p:pic>
      <p:sp>
        <p:nvSpPr>
          <p:cNvPr id="785" name="Google Shape;785;g2bf9abcfcd8_0_708"/>
          <p:cNvSpPr/>
          <p:nvPr/>
        </p:nvSpPr>
        <p:spPr>
          <a:xfrm>
            <a:off x="16969321" y="104140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g2bf9abcfcd8_0_708"/>
          <p:cNvSpPr/>
          <p:nvPr/>
        </p:nvSpPr>
        <p:spPr>
          <a:xfrm>
            <a:off x="16969321" y="104140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Seraphina</a:t>
            </a:r>
            <a:endParaRPr b="0" i="0" sz="3600" u="none" cap="none" strike="noStrike">
              <a:solidFill>
                <a:schemeClr val="dk1"/>
              </a:solidFill>
              <a:latin typeface="Calibri"/>
              <a:ea typeface="Calibri"/>
              <a:cs typeface="Calibri"/>
              <a:sym typeface="Calibri"/>
            </a:endParaRPr>
          </a:p>
        </p:txBody>
      </p:sp>
      <p:sp>
        <p:nvSpPr>
          <p:cNvPr id="787" name="Google Shape;787;g2bf9abcfcd8_0_708"/>
          <p:cNvSpPr/>
          <p:nvPr/>
        </p:nvSpPr>
        <p:spPr>
          <a:xfrm>
            <a:off x="16969321" y="11125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88" name="Google Shape;788;g2bf9abcfcd8_0_708"/>
          <p:cNvSpPr/>
          <p:nvPr/>
        </p:nvSpPr>
        <p:spPr>
          <a:xfrm>
            <a:off x="6681035" y="54864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9" name="Google Shape;789;g2bf9abcfcd8_0_708"/>
          <p:cNvPicPr preferRelativeResize="0"/>
          <p:nvPr/>
        </p:nvPicPr>
        <p:blipFill rotWithShape="1">
          <a:blip r:embed="rId17">
            <a:alphaModFix/>
          </a:blip>
          <a:srcRect b="0" l="0" r="0" t="0"/>
          <a:stretch/>
        </p:blipFill>
        <p:spPr>
          <a:xfrm>
            <a:off x="6985873" y="5791200"/>
            <a:ext cx="1117740" cy="1117600"/>
          </a:xfrm>
          <a:prstGeom prst="rect">
            <a:avLst/>
          </a:prstGeom>
          <a:noFill/>
          <a:ln>
            <a:noFill/>
          </a:ln>
        </p:spPr>
      </p:pic>
      <p:sp>
        <p:nvSpPr>
          <p:cNvPr id="790" name="Google Shape;790;g2bf9abcfcd8_0_708"/>
          <p:cNvSpPr/>
          <p:nvPr/>
        </p:nvSpPr>
        <p:spPr>
          <a:xfrm>
            <a:off x="8306838" y="56896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g2bf9abcfcd8_0_708"/>
          <p:cNvSpPr/>
          <p:nvPr/>
        </p:nvSpPr>
        <p:spPr>
          <a:xfrm>
            <a:off x="8306838" y="56896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Aurielle</a:t>
            </a:r>
            <a:endParaRPr b="0" i="0" sz="3600" u="none" cap="none" strike="noStrike">
              <a:solidFill>
                <a:schemeClr val="dk1"/>
              </a:solidFill>
              <a:latin typeface="Calibri"/>
              <a:ea typeface="Calibri"/>
              <a:cs typeface="Calibri"/>
              <a:sym typeface="Calibri"/>
            </a:endParaRPr>
          </a:p>
        </p:txBody>
      </p:sp>
      <p:sp>
        <p:nvSpPr>
          <p:cNvPr id="792" name="Google Shape;792;g2bf9abcfcd8_0_708"/>
          <p:cNvSpPr/>
          <p:nvPr/>
        </p:nvSpPr>
        <p:spPr>
          <a:xfrm>
            <a:off x="8306838" y="640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93" name="Google Shape;793;g2bf9abcfcd8_0_708"/>
          <p:cNvSpPr/>
          <p:nvPr/>
        </p:nvSpPr>
        <p:spPr>
          <a:xfrm>
            <a:off x="18468108" y="54864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4" name="Google Shape;794;g2bf9abcfcd8_0_708"/>
          <p:cNvPicPr preferRelativeResize="0"/>
          <p:nvPr/>
        </p:nvPicPr>
        <p:blipFill rotWithShape="1">
          <a:blip r:embed="rId18">
            <a:alphaModFix/>
          </a:blip>
          <a:srcRect b="0" l="0" r="0" t="0"/>
          <a:stretch/>
        </p:blipFill>
        <p:spPr>
          <a:xfrm>
            <a:off x="18772946" y="5791200"/>
            <a:ext cx="1117740" cy="1117600"/>
          </a:xfrm>
          <a:prstGeom prst="rect">
            <a:avLst/>
          </a:prstGeom>
          <a:noFill/>
          <a:ln>
            <a:noFill/>
          </a:ln>
        </p:spPr>
      </p:pic>
      <p:sp>
        <p:nvSpPr>
          <p:cNvPr id="795" name="Google Shape;795;g2bf9abcfcd8_0_708"/>
          <p:cNvSpPr/>
          <p:nvPr/>
        </p:nvSpPr>
        <p:spPr>
          <a:xfrm>
            <a:off x="20093911" y="56896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g2bf9abcfcd8_0_708"/>
          <p:cNvSpPr/>
          <p:nvPr/>
        </p:nvSpPr>
        <p:spPr>
          <a:xfrm>
            <a:off x="20093911" y="56896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Dariana</a:t>
            </a:r>
            <a:endParaRPr b="0" i="0" sz="3600" u="none" cap="none" strike="noStrike">
              <a:solidFill>
                <a:schemeClr val="dk1"/>
              </a:solidFill>
              <a:latin typeface="Calibri"/>
              <a:ea typeface="Calibri"/>
              <a:cs typeface="Calibri"/>
              <a:sym typeface="Calibri"/>
            </a:endParaRPr>
          </a:p>
        </p:txBody>
      </p:sp>
      <p:sp>
        <p:nvSpPr>
          <p:cNvPr id="797" name="Google Shape;797;g2bf9abcfcd8_0_708"/>
          <p:cNvSpPr/>
          <p:nvPr/>
        </p:nvSpPr>
        <p:spPr>
          <a:xfrm>
            <a:off x="20093911" y="640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98" name="Google Shape;798;g2bf9abcfcd8_0_708"/>
          <p:cNvSpPr/>
          <p:nvPr/>
        </p:nvSpPr>
        <p:spPr>
          <a:xfrm>
            <a:off x="12574572" y="54864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9" name="Google Shape;799;g2bf9abcfcd8_0_708"/>
          <p:cNvPicPr preferRelativeResize="0"/>
          <p:nvPr/>
        </p:nvPicPr>
        <p:blipFill rotWithShape="1">
          <a:blip r:embed="rId19">
            <a:alphaModFix/>
          </a:blip>
          <a:srcRect b="0" l="0" r="0" t="0"/>
          <a:stretch/>
        </p:blipFill>
        <p:spPr>
          <a:xfrm>
            <a:off x="12879410" y="5791200"/>
            <a:ext cx="1117740" cy="1117600"/>
          </a:xfrm>
          <a:prstGeom prst="rect">
            <a:avLst/>
          </a:prstGeom>
          <a:noFill/>
          <a:ln>
            <a:noFill/>
          </a:ln>
        </p:spPr>
      </p:pic>
      <p:sp>
        <p:nvSpPr>
          <p:cNvPr id="800" name="Google Shape;800;g2bf9abcfcd8_0_708"/>
          <p:cNvSpPr/>
          <p:nvPr/>
        </p:nvSpPr>
        <p:spPr>
          <a:xfrm>
            <a:off x="14200375" y="56896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g2bf9abcfcd8_0_708"/>
          <p:cNvSpPr/>
          <p:nvPr/>
        </p:nvSpPr>
        <p:spPr>
          <a:xfrm>
            <a:off x="14200375" y="56896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Theronis</a:t>
            </a:r>
            <a:endParaRPr b="0" i="0" sz="3600" u="none" cap="none" strike="noStrike">
              <a:solidFill>
                <a:schemeClr val="dk1"/>
              </a:solidFill>
              <a:latin typeface="Calibri"/>
              <a:ea typeface="Calibri"/>
              <a:cs typeface="Calibri"/>
              <a:sym typeface="Calibri"/>
            </a:endParaRPr>
          </a:p>
        </p:txBody>
      </p:sp>
      <p:sp>
        <p:nvSpPr>
          <p:cNvPr id="802" name="Google Shape;802;g2bf9abcfcd8_0_708"/>
          <p:cNvSpPr/>
          <p:nvPr/>
        </p:nvSpPr>
        <p:spPr>
          <a:xfrm>
            <a:off x="14200375" y="640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803" name="Google Shape;803;g2bf9abcfcd8_0_708"/>
          <p:cNvPicPr preferRelativeResize="0"/>
          <p:nvPr/>
        </p:nvPicPr>
        <p:blipFill rotWithShape="1">
          <a:blip r:embed="rId20">
            <a:alphaModFix/>
          </a:blip>
          <a:srcRect b="0" l="0" r="0" t="0"/>
          <a:stretch/>
        </p:blipFill>
        <p:spPr>
          <a:xfrm>
            <a:off x="3353219" y="5067300"/>
            <a:ext cx="17680610" cy="12700"/>
          </a:xfrm>
          <a:prstGeom prst="rect">
            <a:avLst/>
          </a:prstGeom>
          <a:noFill/>
          <a:ln>
            <a:noFill/>
          </a:ln>
        </p:spPr>
      </p:pic>
      <p:pic>
        <p:nvPicPr>
          <p:cNvPr descr=" " id="804" name="Google Shape;804;g2bf9abcfcd8_0_708"/>
          <p:cNvPicPr preferRelativeResize="0"/>
          <p:nvPr/>
        </p:nvPicPr>
        <p:blipFill rotWithShape="1">
          <a:blip r:embed="rId21">
            <a:alphaModFix/>
          </a:blip>
          <a:srcRect b="0" l="0" r="0" t="0"/>
          <a:stretch/>
        </p:blipFill>
        <p:spPr>
          <a:xfrm>
            <a:off x="13006426" y="4673600"/>
            <a:ext cx="12702" cy="406400"/>
          </a:xfrm>
          <a:prstGeom prst="rect">
            <a:avLst/>
          </a:prstGeom>
          <a:noFill/>
          <a:ln>
            <a:noFill/>
          </a:ln>
        </p:spPr>
      </p:pic>
      <p:pic>
        <p:nvPicPr>
          <p:cNvPr descr=" " id="805" name="Google Shape;805;g2bf9abcfcd8_0_708"/>
          <p:cNvPicPr preferRelativeResize="0"/>
          <p:nvPr/>
        </p:nvPicPr>
        <p:blipFill rotWithShape="1">
          <a:blip r:embed="rId22">
            <a:alphaModFix/>
          </a:blip>
          <a:srcRect b="0" l="0" r="0" t="0"/>
          <a:stretch/>
        </p:blipFill>
        <p:spPr>
          <a:xfrm>
            <a:off x="3353219" y="5080000"/>
            <a:ext cx="12702" cy="419100"/>
          </a:xfrm>
          <a:prstGeom prst="rect">
            <a:avLst/>
          </a:prstGeom>
          <a:noFill/>
          <a:ln>
            <a:noFill/>
          </a:ln>
        </p:spPr>
      </p:pic>
      <p:pic>
        <p:nvPicPr>
          <p:cNvPr descr=" " id="806" name="Google Shape;806;g2bf9abcfcd8_0_708"/>
          <p:cNvPicPr preferRelativeResize="0"/>
          <p:nvPr/>
        </p:nvPicPr>
        <p:blipFill rotWithShape="1">
          <a:blip r:embed="rId22">
            <a:alphaModFix/>
          </a:blip>
          <a:srcRect b="0" l="0" r="0" t="0"/>
          <a:stretch/>
        </p:blipFill>
        <p:spPr>
          <a:xfrm>
            <a:off x="9513489" y="5080000"/>
            <a:ext cx="12702" cy="419100"/>
          </a:xfrm>
          <a:prstGeom prst="rect">
            <a:avLst/>
          </a:prstGeom>
          <a:noFill/>
          <a:ln>
            <a:noFill/>
          </a:ln>
        </p:spPr>
      </p:pic>
      <p:pic>
        <p:nvPicPr>
          <p:cNvPr descr=" " id="807" name="Google Shape;807;g2bf9abcfcd8_0_708"/>
          <p:cNvPicPr preferRelativeResize="0"/>
          <p:nvPr/>
        </p:nvPicPr>
        <p:blipFill rotWithShape="1">
          <a:blip r:embed="rId22">
            <a:alphaModFix/>
          </a:blip>
          <a:srcRect b="0" l="0" r="0" t="0"/>
          <a:stretch/>
        </p:blipFill>
        <p:spPr>
          <a:xfrm>
            <a:off x="15407026" y="5080000"/>
            <a:ext cx="12702" cy="419100"/>
          </a:xfrm>
          <a:prstGeom prst="rect">
            <a:avLst/>
          </a:prstGeom>
          <a:noFill/>
          <a:ln>
            <a:noFill/>
          </a:ln>
        </p:spPr>
      </p:pic>
      <p:pic>
        <p:nvPicPr>
          <p:cNvPr descr=" " id="808" name="Google Shape;808;g2bf9abcfcd8_0_708"/>
          <p:cNvPicPr preferRelativeResize="0"/>
          <p:nvPr/>
        </p:nvPicPr>
        <p:blipFill rotWithShape="1">
          <a:blip r:embed="rId22">
            <a:alphaModFix/>
          </a:blip>
          <a:srcRect b="0" l="0" r="0" t="0"/>
          <a:stretch/>
        </p:blipFill>
        <p:spPr>
          <a:xfrm>
            <a:off x="21021127" y="5080000"/>
            <a:ext cx="12702" cy="419100"/>
          </a:xfrm>
          <a:prstGeom prst="rect">
            <a:avLst/>
          </a:prstGeom>
          <a:noFill/>
          <a:ln>
            <a:noFill/>
          </a:ln>
        </p:spPr>
      </p:pic>
      <p:pic>
        <p:nvPicPr>
          <p:cNvPr descr=" " id="809" name="Google Shape;809;g2bf9abcfcd8_0_708"/>
          <p:cNvPicPr preferRelativeResize="0"/>
          <p:nvPr/>
        </p:nvPicPr>
        <p:blipFill rotWithShape="1">
          <a:blip r:embed="rId23">
            <a:alphaModFix/>
          </a:blip>
          <a:srcRect b="0" l="0" r="0" t="0"/>
          <a:stretch/>
        </p:blipFill>
        <p:spPr>
          <a:xfrm>
            <a:off x="9513489" y="6896100"/>
            <a:ext cx="12702" cy="4165600"/>
          </a:xfrm>
          <a:prstGeom prst="rect">
            <a:avLst/>
          </a:prstGeom>
          <a:noFill/>
          <a:ln>
            <a:noFill/>
          </a:ln>
        </p:spPr>
      </p:pic>
      <p:pic>
        <p:nvPicPr>
          <p:cNvPr descr=" " id="810" name="Google Shape;810;g2bf9abcfcd8_0_708"/>
          <p:cNvPicPr preferRelativeResize="0"/>
          <p:nvPr/>
        </p:nvPicPr>
        <p:blipFill rotWithShape="1">
          <a:blip r:embed="rId24">
            <a:alphaModFix/>
          </a:blip>
          <a:srcRect b="0" l="0" r="0" t="0"/>
          <a:stretch/>
        </p:blipFill>
        <p:spPr>
          <a:xfrm>
            <a:off x="9322965" y="8585200"/>
            <a:ext cx="203225" cy="12700"/>
          </a:xfrm>
          <a:prstGeom prst="rect">
            <a:avLst/>
          </a:prstGeom>
          <a:noFill/>
          <a:ln>
            <a:noFill/>
          </a:ln>
        </p:spPr>
      </p:pic>
      <p:pic>
        <p:nvPicPr>
          <p:cNvPr descr=" " id="811" name="Google Shape;811;g2bf9abcfcd8_0_708"/>
          <p:cNvPicPr preferRelativeResize="0"/>
          <p:nvPr/>
        </p:nvPicPr>
        <p:blipFill rotWithShape="1">
          <a:blip r:embed="rId24">
            <a:alphaModFix/>
          </a:blip>
          <a:srcRect b="0" l="0" r="0" t="0"/>
          <a:stretch/>
        </p:blipFill>
        <p:spPr>
          <a:xfrm>
            <a:off x="20830603" y="8585200"/>
            <a:ext cx="203225" cy="12700"/>
          </a:xfrm>
          <a:prstGeom prst="rect">
            <a:avLst/>
          </a:prstGeom>
          <a:noFill/>
          <a:ln>
            <a:noFill/>
          </a:ln>
        </p:spPr>
      </p:pic>
      <p:pic>
        <p:nvPicPr>
          <p:cNvPr descr=" " id="812" name="Google Shape;812;g2bf9abcfcd8_0_708"/>
          <p:cNvPicPr preferRelativeResize="0"/>
          <p:nvPr/>
        </p:nvPicPr>
        <p:blipFill rotWithShape="1">
          <a:blip r:embed="rId24">
            <a:alphaModFix/>
          </a:blip>
          <a:srcRect b="0" l="0" r="0" t="0"/>
          <a:stretch/>
        </p:blipFill>
        <p:spPr>
          <a:xfrm>
            <a:off x="9322965" y="11049000"/>
            <a:ext cx="203225" cy="12700"/>
          </a:xfrm>
          <a:prstGeom prst="rect">
            <a:avLst/>
          </a:prstGeom>
          <a:noFill/>
          <a:ln>
            <a:noFill/>
          </a:ln>
        </p:spPr>
      </p:pic>
      <p:pic>
        <p:nvPicPr>
          <p:cNvPr descr=" " id="813" name="Google Shape;813;g2bf9abcfcd8_0_708"/>
          <p:cNvPicPr preferRelativeResize="0"/>
          <p:nvPr/>
        </p:nvPicPr>
        <p:blipFill rotWithShape="1">
          <a:blip r:embed="rId24">
            <a:alphaModFix/>
          </a:blip>
          <a:srcRect b="0" l="0" r="0" t="0"/>
          <a:stretch/>
        </p:blipFill>
        <p:spPr>
          <a:xfrm>
            <a:off x="20830603" y="11049000"/>
            <a:ext cx="203225" cy="12700"/>
          </a:xfrm>
          <a:prstGeom prst="rect">
            <a:avLst/>
          </a:prstGeom>
          <a:noFill/>
          <a:ln>
            <a:noFill/>
          </a:ln>
        </p:spPr>
      </p:pic>
      <p:pic>
        <p:nvPicPr>
          <p:cNvPr descr=" " id="814" name="Google Shape;814;g2bf9abcfcd8_0_708"/>
          <p:cNvPicPr preferRelativeResize="0"/>
          <p:nvPr/>
        </p:nvPicPr>
        <p:blipFill rotWithShape="1">
          <a:blip r:embed="rId25">
            <a:alphaModFix/>
          </a:blip>
          <a:srcRect b="0" l="0" r="0" t="0"/>
          <a:stretch/>
        </p:blipFill>
        <p:spPr>
          <a:xfrm>
            <a:off x="21021127" y="7035800"/>
            <a:ext cx="12702" cy="4025900"/>
          </a:xfrm>
          <a:prstGeom prst="rect">
            <a:avLst/>
          </a:prstGeom>
          <a:noFill/>
          <a:ln>
            <a:noFill/>
          </a:ln>
        </p:spPr>
      </p:pic>
      <p:sp>
        <p:nvSpPr>
          <p:cNvPr id="815" name="Google Shape;815;g2bf9abcfcd8_0_708"/>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16" name="Google Shape;816;g2bf9abcfcd8_0_708"/>
          <p:cNvSpPr/>
          <p:nvPr/>
        </p:nvSpPr>
        <p:spPr>
          <a:xfrm>
            <a:off x="6985873" y="571500"/>
            <a:ext cx="10754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821" name="Shape 821"/>
        <p:cNvGrpSpPr/>
        <p:nvPr/>
      </p:nvGrpSpPr>
      <p:grpSpPr>
        <a:xfrm>
          <a:off x="0" y="0"/>
          <a:ext cx="0" cy="0"/>
          <a:chOff x="0" y="0"/>
          <a:chExt cx="0" cy="0"/>
        </a:xfrm>
      </p:grpSpPr>
      <p:pic>
        <p:nvPicPr>
          <p:cNvPr descr=" " id="822" name="Google Shape;822;g2bf9abcfcd8_0_781"/>
          <p:cNvPicPr preferRelativeResize="0"/>
          <p:nvPr/>
        </p:nvPicPr>
        <p:blipFill rotWithShape="1">
          <a:blip r:embed="rId3">
            <a:alphaModFix/>
          </a:blip>
          <a:srcRect b="0" l="0" r="0" t="0"/>
          <a:stretch/>
        </p:blipFill>
        <p:spPr>
          <a:xfrm>
            <a:off x="2476810" y="0"/>
            <a:ext cx="20894111" cy="13716000"/>
          </a:xfrm>
          <a:prstGeom prst="rect">
            <a:avLst/>
          </a:prstGeom>
          <a:noFill/>
          <a:ln>
            <a:noFill/>
          </a:ln>
        </p:spPr>
      </p:pic>
      <p:pic>
        <p:nvPicPr>
          <p:cNvPr descr=" " id="823" name="Google Shape;823;g2bf9abcfcd8_0_781"/>
          <p:cNvPicPr preferRelativeResize="0"/>
          <p:nvPr/>
        </p:nvPicPr>
        <p:blipFill rotWithShape="1">
          <a:blip r:embed="rId4">
            <a:alphaModFix/>
          </a:blip>
          <a:srcRect b="0" l="0" r="0" t="0"/>
          <a:stretch/>
        </p:blipFill>
        <p:spPr>
          <a:xfrm>
            <a:off x="1079635" y="5473700"/>
            <a:ext cx="1168546" cy="2781300"/>
          </a:xfrm>
          <a:prstGeom prst="rect">
            <a:avLst/>
          </a:prstGeom>
          <a:noFill/>
          <a:ln>
            <a:noFill/>
          </a:ln>
        </p:spPr>
      </p:pic>
      <p:sp>
        <p:nvSpPr>
          <p:cNvPr id="824" name="Google Shape;824;g2bf9abcfcd8_0_7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5" name="Google Shape;825;g2bf9abcfcd8_0_7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26" name="Google Shape;826;g2bf9abcfcd8_0_781"/>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27" name="Google Shape;827;g2bf9abcfcd8_0_781"/>
          <p:cNvPicPr preferRelativeResize="0"/>
          <p:nvPr/>
        </p:nvPicPr>
        <p:blipFill rotWithShape="1">
          <a:blip r:embed="rId7">
            <a:alphaModFix/>
          </a:blip>
          <a:srcRect b="0" l="0" r="0" t="0"/>
          <a:stretch/>
        </p:blipFill>
        <p:spPr>
          <a:xfrm>
            <a:off x="0" y="1435100"/>
            <a:ext cx="14213076" cy="10871200"/>
          </a:xfrm>
          <a:prstGeom prst="rect">
            <a:avLst/>
          </a:prstGeom>
          <a:noFill/>
          <a:ln>
            <a:noFill/>
          </a:ln>
        </p:spPr>
      </p:pic>
      <p:pic>
        <p:nvPicPr>
          <p:cNvPr descr=" " id="828" name="Google Shape;828;g2bf9abcfcd8_0_781"/>
          <p:cNvPicPr preferRelativeResize="0"/>
          <p:nvPr/>
        </p:nvPicPr>
        <p:blipFill rotWithShape="1">
          <a:blip r:embed="rId8">
            <a:alphaModFix/>
          </a:blip>
          <a:srcRect b="0" l="0" r="0" t="0"/>
          <a:stretch/>
        </p:blipFill>
        <p:spPr>
          <a:xfrm>
            <a:off x="457257" y="11341100"/>
            <a:ext cx="1867133" cy="1930400"/>
          </a:xfrm>
          <a:prstGeom prst="rect">
            <a:avLst/>
          </a:prstGeom>
          <a:noFill/>
          <a:ln>
            <a:noFill/>
          </a:ln>
        </p:spPr>
      </p:pic>
      <p:pic>
        <p:nvPicPr>
          <p:cNvPr descr=" " id="829" name="Google Shape;829;g2bf9abcfcd8_0_781"/>
          <p:cNvPicPr preferRelativeResize="0"/>
          <p:nvPr/>
        </p:nvPicPr>
        <p:blipFill rotWithShape="1">
          <a:blip r:embed="rId9">
            <a:alphaModFix/>
          </a:blip>
          <a:srcRect b="0" l="0" r="0" t="0"/>
          <a:stretch/>
        </p:blipFill>
        <p:spPr>
          <a:xfrm>
            <a:off x="20856007" y="787400"/>
            <a:ext cx="2514914" cy="2616200"/>
          </a:xfrm>
          <a:prstGeom prst="rect">
            <a:avLst/>
          </a:prstGeom>
          <a:noFill/>
          <a:ln>
            <a:noFill/>
          </a:ln>
        </p:spPr>
      </p:pic>
      <p:pic>
        <p:nvPicPr>
          <p:cNvPr descr=" " id="830" name="Google Shape;830;g2bf9abcfcd8_0_781"/>
          <p:cNvPicPr preferRelativeResize="0"/>
          <p:nvPr/>
        </p:nvPicPr>
        <p:blipFill rotWithShape="1">
          <a:blip r:embed="rId10">
            <a:alphaModFix/>
          </a:blip>
          <a:srcRect b="0" l="0" r="0" t="0"/>
          <a:stretch/>
        </p:blipFill>
        <p:spPr>
          <a:xfrm>
            <a:off x="228629" y="317500"/>
            <a:ext cx="2337092" cy="2425700"/>
          </a:xfrm>
          <a:prstGeom prst="rect">
            <a:avLst/>
          </a:prstGeom>
          <a:noFill/>
          <a:ln>
            <a:noFill/>
          </a:ln>
        </p:spPr>
      </p:pic>
      <p:pic>
        <p:nvPicPr>
          <p:cNvPr descr=" " id="831" name="Google Shape;831;g2bf9abcfcd8_0_781"/>
          <p:cNvPicPr preferRelativeResize="0"/>
          <p:nvPr/>
        </p:nvPicPr>
        <p:blipFill rotWithShape="1">
          <a:blip r:embed="rId11">
            <a:alphaModFix/>
          </a:blip>
          <a:srcRect b="0" l="0" r="0" t="0"/>
          <a:stretch/>
        </p:blipFill>
        <p:spPr>
          <a:xfrm>
            <a:off x="21808626" y="11887200"/>
            <a:ext cx="1562295" cy="1625600"/>
          </a:xfrm>
          <a:prstGeom prst="rect">
            <a:avLst/>
          </a:prstGeom>
          <a:noFill/>
          <a:ln>
            <a:noFill/>
          </a:ln>
        </p:spPr>
      </p:pic>
      <p:sp>
        <p:nvSpPr>
          <p:cNvPr id="832" name="Google Shape;832;g2bf9abcfcd8_0_781"/>
          <p:cNvSpPr/>
          <p:nvPr/>
        </p:nvSpPr>
        <p:spPr>
          <a:xfrm>
            <a:off x="12892111" y="2908300"/>
            <a:ext cx="100935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B5EC"/>
              </a:buClr>
              <a:buSzPts val="8000"/>
              <a:buFont typeface="Leckerli One"/>
              <a:buNone/>
            </a:pPr>
            <a:r>
              <a:rPr b="0" i="0" lang="en-US" sz="8000" u="none" cap="none" strike="noStrike">
                <a:solidFill>
                  <a:srgbClr val="00B5EC"/>
                </a:solidFill>
                <a:latin typeface="Leckerli One"/>
                <a:ea typeface="Leckerli One"/>
                <a:cs typeface="Leckerli One"/>
                <a:sym typeface="Leckerli One"/>
              </a:rPr>
              <a:t>Thank you for choosing EaTemp</a:t>
            </a:r>
            <a:endParaRPr b="0" i="0" sz="8000" u="none" cap="none" strike="noStrike">
              <a:solidFill>
                <a:schemeClr val="dk1"/>
              </a:solidFill>
              <a:latin typeface="Calibri"/>
              <a:ea typeface="Calibri"/>
              <a:cs typeface="Calibri"/>
              <a:sym typeface="Calibri"/>
            </a:endParaRPr>
          </a:p>
        </p:txBody>
      </p:sp>
      <p:sp>
        <p:nvSpPr>
          <p:cNvPr id="833" name="Google Shape;833;g2bf9abcfcd8_0_781"/>
          <p:cNvSpPr/>
          <p:nvPr/>
        </p:nvSpPr>
        <p:spPr>
          <a:xfrm>
            <a:off x="13006426" y="65659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48" name="Shape 48"/>
        <p:cNvGrpSpPr/>
        <p:nvPr/>
      </p:nvGrpSpPr>
      <p:grpSpPr>
        <a:xfrm>
          <a:off x="0" y="0"/>
          <a:ext cx="0" cy="0"/>
          <a:chOff x="0" y="0"/>
          <a:chExt cx="0" cy="0"/>
        </a:xfrm>
      </p:grpSpPr>
      <p:sp>
        <p:nvSpPr>
          <p:cNvPr id="49" name="Google Shape;49;g2bf9abcfcd8_0_31"/>
          <p:cNvSpPr/>
          <p:nvPr/>
        </p:nvSpPr>
        <p:spPr>
          <a:xfrm>
            <a:off x="0" y="0"/>
            <a:ext cx="24387000" cy="13716000"/>
          </a:xfrm>
          <a:prstGeom prst="rect">
            <a:avLst/>
          </a:prstGeom>
          <a:solidFill>
            <a:srgbClr val="FEC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bf9abcfcd8_0_31"/>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51" name="Google Shape;51;g2bf9abcfcd8_0_31"/>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pic>
        <p:nvPicPr>
          <p:cNvPr descr=" " id="52" name="Google Shape;52;g2bf9abcfcd8_0_31"/>
          <p:cNvPicPr preferRelativeResize="0"/>
          <p:nvPr/>
        </p:nvPicPr>
        <p:blipFill rotWithShape="1">
          <a:blip r:embed="rId5">
            <a:alphaModFix/>
          </a:blip>
          <a:srcRect b="0" l="0" r="0" t="0"/>
          <a:stretch/>
        </p:blipFill>
        <p:spPr>
          <a:xfrm>
            <a:off x="863708" y="11201400"/>
            <a:ext cx="1917940" cy="1993900"/>
          </a:xfrm>
          <a:prstGeom prst="rect">
            <a:avLst/>
          </a:prstGeom>
          <a:noFill/>
          <a:ln>
            <a:noFill/>
          </a:ln>
        </p:spPr>
      </p:pic>
      <p:pic>
        <p:nvPicPr>
          <p:cNvPr descr=" " id="53" name="Google Shape;53;g2bf9abcfcd8_0_31"/>
          <p:cNvPicPr preferRelativeResize="0"/>
          <p:nvPr/>
        </p:nvPicPr>
        <p:blipFill rotWithShape="1">
          <a:blip r:embed="rId6">
            <a:alphaModFix/>
          </a:blip>
          <a:srcRect b="0" l="0" r="0" t="0"/>
          <a:stretch/>
        </p:blipFill>
        <p:spPr>
          <a:xfrm>
            <a:off x="22418302" y="469900"/>
            <a:ext cx="1473384" cy="1536700"/>
          </a:xfrm>
          <a:prstGeom prst="rect">
            <a:avLst/>
          </a:prstGeom>
          <a:noFill/>
          <a:ln>
            <a:noFill/>
          </a:ln>
        </p:spPr>
      </p:pic>
      <p:pic>
        <p:nvPicPr>
          <p:cNvPr descr=" " id="54" name="Google Shape;54;g2bf9abcfcd8_0_31"/>
          <p:cNvPicPr preferRelativeResize="0"/>
          <p:nvPr/>
        </p:nvPicPr>
        <p:blipFill rotWithShape="1">
          <a:blip r:embed="rId7">
            <a:alphaModFix/>
          </a:blip>
          <a:srcRect b="0" l="0" r="0" t="0"/>
          <a:stretch/>
        </p:blipFill>
        <p:spPr>
          <a:xfrm>
            <a:off x="12472959" y="0"/>
            <a:ext cx="2756244" cy="2006600"/>
          </a:xfrm>
          <a:prstGeom prst="rect">
            <a:avLst/>
          </a:prstGeom>
          <a:noFill/>
          <a:ln>
            <a:noFill/>
          </a:ln>
        </p:spPr>
      </p:pic>
      <p:pic>
        <p:nvPicPr>
          <p:cNvPr descr=" " id="55" name="Google Shape;55;g2bf9abcfcd8_0_31"/>
          <p:cNvPicPr preferRelativeResize="0"/>
          <p:nvPr/>
        </p:nvPicPr>
        <p:blipFill rotWithShape="1">
          <a:blip r:embed="rId8">
            <a:alphaModFix/>
          </a:blip>
          <a:srcRect b="0" l="0" r="0" t="0"/>
          <a:stretch/>
        </p:blipFill>
        <p:spPr>
          <a:xfrm>
            <a:off x="22723140" y="10414000"/>
            <a:ext cx="1168546" cy="2781300"/>
          </a:xfrm>
          <a:prstGeom prst="rect">
            <a:avLst/>
          </a:prstGeom>
          <a:noFill/>
          <a:ln>
            <a:noFill/>
          </a:ln>
        </p:spPr>
      </p:pic>
      <p:sp>
        <p:nvSpPr>
          <p:cNvPr id="56" name="Google Shape;56;g2bf9abcfcd8_0_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bf9abcfcd8_0_3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8" name="Google Shape;58;g2bf9abcfcd8_0_31"/>
          <p:cNvSpPr/>
          <p:nvPr/>
        </p:nvSpPr>
        <p:spPr>
          <a:xfrm>
            <a:off x="5868133" y="11061700"/>
            <a:ext cx="131928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eckerli One"/>
              <a:buNone/>
            </a:pPr>
            <a:r>
              <a:rPr b="0" i="0" lang="en-US" sz="12800" u="none" cap="none" strike="noStrike">
                <a:solidFill>
                  <a:srgbClr val="272727"/>
                </a:solidFill>
                <a:latin typeface="Leckerli One"/>
                <a:ea typeface="Leckerli One"/>
                <a:cs typeface="Leckerli One"/>
                <a:sym typeface="Leckerli One"/>
              </a:rPr>
              <a:t>Table of Contents</a:t>
            </a:r>
            <a:endParaRPr b="0" i="0" sz="12800" u="none" cap="none" strike="noStrike">
              <a:solidFill>
                <a:schemeClr val="dk1"/>
              </a:solidFill>
              <a:latin typeface="Calibri"/>
              <a:ea typeface="Calibri"/>
              <a:cs typeface="Calibri"/>
              <a:sym typeface="Calibri"/>
            </a:endParaRPr>
          </a:p>
        </p:txBody>
      </p:sp>
      <p:sp>
        <p:nvSpPr>
          <p:cNvPr id="59" name="Google Shape;59;g2bf9abcfcd8_0_31"/>
          <p:cNvSpPr/>
          <p:nvPr/>
        </p:nvSpPr>
        <p:spPr>
          <a:xfrm>
            <a:off x="10123165" y="24765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bf9abcfcd8_0_31"/>
          <p:cNvSpPr/>
          <p:nvPr/>
        </p:nvSpPr>
        <p:spPr>
          <a:xfrm>
            <a:off x="10123165" y="24765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f9abcfcd8_0_31"/>
          <p:cNvSpPr/>
          <p:nvPr/>
        </p:nvSpPr>
        <p:spPr>
          <a:xfrm>
            <a:off x="10447056" y="2774950"/>
            <a:ext cx="978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01</a:t>
            </a:r>
            <a:endParaRPr b="0" i="0" sz="4800" u="none" cap="none" strike="noStrike">
              <a:solidFill>
                <a:schemeClr val="dk1"/>
              </a:solidFill>
              <a:latin typeface="Calibri"/>
              <a:ea typeface="Calibri"/>
              <a:cs typeface="Calibri"/>
              <a:sym typeface="Calibri"/>
            </a:endParaRPr>
          </a:p>
        </p:txBody>
      </p:sp>
      <p:sp>
        <p:nvSpPr>
          <p:cNvPr id="62" name="Google Shape;62;g2bf9abcfcd8_0_31"/>
          <p:cNvSpPr/>
          <p:nvPr/>
        </p:nvSpPr>
        <p:spPr>
          <a:xfrm>
            <a:off x="11952194" y="25209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f9abcfcd8_0_31"/>
          <p:cNvSpPr/>
          <p:nvPr/>
        </p:nvSpPr>
        <p:spPr>
          <a:xfrm>
            <a:off x="11952194" y="25209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Introduction</a:t>
            </a:r>
            <a:endParaRPr b="0" i="0" sz="4800" u="none" cap="none" strike="noStrike">
              <a:solidFill>
                <a:schemeClr val="dk1"/>
              </a:solidFill>
              <a:latin typeface="Calibri"/>
              <a:ea typeface="Calibri"/>
              <a:cs typeface="Calibri"/>
              <a:sym typeface="Calibri"/>
            </a:endParaRPr>
          </a:p>
        </p:txBody>
      </p:sp>
      <p:sp>
        <p:nvSpPr>
          <p:cNvPr id="64" name="Google Shape;64;g2bf9abcfcd8_0_31"/>
          <p:cNvSpPr/>
          <p:nvPr/>
        </p:nvSpPr>
        <p:spPr>
          <a:xfrm>
            <a:off x="11952194" y="34480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5" name="Google Shape;65;g2bf9abcfcd8_0_31"/>
          <p:cNvSpPr/>
          <p:nvPr/>
        </p:nvSpPr>
        <p:spPr>
          <a:xfrm>
            <a:off x="17591699" y="24765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f9abcfcd8_0_31"/>
          <p:cNvSpPr/>
          <p:nvPr/>
        </p:nvSpPr>
        <p:spPr>
          <a:xfrm>
            <a:off x="17591699" y="24765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f9abcfcd8_0_31"/>
          <p:cNvSpPr/>
          <p:nvPr/>
        </p:nvSpPr>
        <p:spPr>
          <a:xfrm>
            <a:off x="17871134" y="2774950"/>
            <a:ext cx="10668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02</a:t>
            </a:r>
            <a:endParaRPr b="0" i="0" sz="4800" u="none" cap="none" strike="noStrike">
              <a:solidFill>
                <a:schemeClr val="dk1"/>
              </a:solidFill>
              <a:latin typeface="Calibri"/>
              <a:ea typeface="Calibri"/>
              <a:cs typeface="Calibri"/>
              <a:sym typeface="Calibri"/>
            </a:endParaRPr>
          </a:p>
        </p:txBody>
      </p:sp>
      <p:sp>
        <p:nvSpPr>
          <p:cNvPr id="68" name="Google Shape;68;g2bf9abcfcd8_0_31"/>
          <p:cNvSpPr/>
          <p:nvPr/>
        </p:nvSpPr>
        <p:spPr>
          <a:xfrm>
            <a:off x="19420727" y="25209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f9abcfcd8_0_31"/>
          <p:cNvSpPr/>
          <p:nvPr/>
        </p:nvSpPr>
        <p:spPr>
          <a:xfrm>
            <a:off x="19420727" y="25209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Encounters</a:t>
            </a:r>
            <a:endParaRPr b="0" i="0" sz="4800" u="none" cap="none" strike="noStrike">
              <a:solidFill>
                <a:schemeClr val="dk1"/>
              </a:solidFill>
              <a:latin typeface="Calibri"/>
              <a:ea typeface="Calibri"/>
              <a:cs typeface="Calibri"/>
              <a:sym typeface="Calibri"/>
            </a:endParaRPr>
          </a:p>
        </p:txBody>
      </p:sp>
      <p:sp>
        <p:nvSpPr>
          <p:cNvPr id="70" name="Google Shape;70;g2bf9abcfcd8_0_31"/>
          <p:cNvSpPr/>
          <p:nvPr/>
        </p:nvSpPr>
        <p:spPr>
          <a:xfrm>
            <a:off x="19420727" y="34480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1" name="Google Shape;71;g2bf9abcfcd8_0_31"/>
          <p:cNvSpPr/>
          <p:nvPr/>
        </p:nvSpPr>
        <p:spPr>
          <a:xfrm>
            <a:off x="10123165" y="5461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f9abcfcd8_0_31"/>
          <p:cNvSpPr/>
          <p:nvPr/>
        </p:nvSpPr>
        <p:spPr>
          <a:xfrm>
            <a:off x="10123165" y="54610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f9abcfcd8_0_31"/>
          <p:cNvSpPr/>
          <p:nvPr/>
        </p:nvSpPr>
        <p:spPr>
          <a:xfrm>
            <a:off x="10428003" y="5759450"/>
            <a:ext cx="1016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03</a:t>
            </a:r>
            <a:endParaRPr b="0" i="0" sz="4800" u="none" cap="none" strike="noStrike">
              <a:solidFill>
                <a:schemeClr val="dk1"/>
              </a:solidFill>
              <a:latin typeface="Calibri"/>
              <a:ea typeface="Calibri"/>
              <a:cs typeface="Calibri"/>
              <a:sym typeface="Calibri"/>
            </a:endParaRPr>
          </a:p>
        </p:txBody>
      </p:sp>
      <p:sp>
        <p:nvSpPr>
          <p:cNvPr id="74" name="Google Shape;74;g2bf9abcfcd8_0_31"/>
          <p:cNvSpPr/>
          <p:nvPr/>
        </p:nvSpPr>
        <p:spPr>
          <a:xfrm>
            <a:off x="11952194" y="55054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bf9abcfcd8_0_31"/>
          <p:cNvSpPr/>
          <p:nvPr/>
        </p:nvSpPr>
        <p:spPr>
          <a:xfrm>
            <a:off x="11952194" y="55054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Wonders</a:t>
            </a:r>
            <a:endParaRPr b="0" i="0" sz="4800" u="none" cap="none" strike="noStrike">
              <a:solidFill>
                <a:schemeClr val="dk1"/>
              </a:solidFill>
              <a:latin typeface="Calibri"/>
              <a:ea typeface="Calibri"/>
              <a:cs typeface="Calibri"/>
              <a:sym typeface="Calibri"/>
            </a:endParaRPr>
          </a:p>
        </p:txBody>
      </p:sp>
      <p:sp>
        <p:nvSpPr>
          <p:cNvPr id="76" name="Google Shape;76;g2bf9abcfcd8_0_31"/>
          <p:cNvSpPr/>
          <p:nvPr/>
        </p:nvSpPr>
        <p:spPr>
          <a:xfrm>
            <a:off x="11952194" y="6432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7" name="Google Shape;77;g2bf9abcfcd8_0_31"/>
          <p:cNvSpPr/>
          <p:nvPr/>
        </p:nvSpPr>
        <p:spPr>
          <a:xfrm>
            <a:off x="17591699" y="5461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f9abcfcd8_0_31"/>
          <p:cNvSpPr/>
          <p:nvPr/>
        </p:nvSpPr>
        <p:spPr>
          <a:xfrm>
            <a:off x="17591699" y="54610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bf9abcfcd8_0_31"/>
          <p:cNvSpPr/>
          <p:nvPr/>
        </p:nvSpPr>
        <p:spPr>
          <a:xfrm>
            <a:off x="17864783" y="5759450"/>
            <a:ext cx="10797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04</a:t>
            </a:r>
            <a:endParaRPr b="0" i="0" sz="4800" u="none" cap="none" strike="noStrike">
              <a:solidFill>
                <a:schemeClr val="dk1"/>
              </a:solidFill>
              <a:latin typeface="Calibri"/>
              <a:ea typeface="Calibri"/>
              <a:cs typeface="Calibri"/>
              <a:sym typeface="Calibri"/>
            </a:endParaRPr>
          </a:p>
        </p:txBody>
      </p:sp>
      <p:sp>
        <p:nvSpPr>
          <p:cNvPr id="80" name="Google Shape;80;g2bf9abcfcd8_0_31"/>
          <p:cNvSpPr/>
          <p:nvPr/>
        </p:nvSpPr>
        <p:spPr>
          <a:xfrm>
            <a:off x="19420727" y="55054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bf9abcfcd8_0_31"/>
          <p:cNvSpPr/>
          <p:nvPr/>
        </p:nvSpPr>
        <p:spPr>
          <a:xfrm>
            <a:off x="19420727" y="55054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Magic</a:t>
            </a:r>
            <a:endParaRPr b="0" i="0" sz="4800" u="none" cap="none" strike="noStrike">
              <a:solidFill>
                <a:schemeClr val="dk1"/>
              </a:solidFill>
              <a:latin typeface="Calibri"/>
              <a:ea typeface="Calibri"/>
              <a:cs typeface="Calibri"/>
              <a:sym typeface="Calibri"/>
            </a:endParaRPr>
          </a:p>
        </p:txBody>
      </p:sp>
      <p:sp>
        <p:nvSpPr>
          <p:cNvPr id="82" name="Google Shape;82;g2bf9abcfcd8_0_31"/>
          <p:cNvSpPr/>
          <p:nvPr/>
        </p:nvSpPr>
        <p:spPr>
          <a:xfrm>
            <a:off x="19420727" y="6432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3" name="Google Shape;83;g2bf9abcfcd8_0_31"/>
          <p:cNvSpPr/>
          <p:nvPr/>
        </p:nvSpPr>
        <p:spPr>
          <a:xfrm>
            <a:off x="10123165" y="84455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bf9abcfcd8_0_31"/>
          <p:cNvSpPr/>
          <p:nvPr/>
        </p:nvSpPr>
        <p:spPr>
          <a:xfrm>
            <a:off x="10123165" y="84455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bf9abcfcd8_0_31"/>
          <p:cNvSpPr/>
          <p:nvPr/>
        </p:nvSpPr>
        <p:spPr>
          <a:xfrm>
            <a:off x="10415302" y="8743950"/>
            <a:ext cx="1041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05</a:t>
            </a:r>
            <a:endParaRPr b="0" i="0" sz="4800" u="none" cap="none" strike="noStrike">
              <a:solidFill>
                <a:schemeClr val="dk1"/>
              </a:solidFill>
              <a:latin typeface="Calibri"/>
              <a:ea typeface="Calibri"/>
              <a:cs typeface="Calibri"/>
              <a:sym typeface="Calibri"/>
            </a:endParaRPr>
          </a:p>
        </p:txBody>
      </p:sp>
      <p:sp>
        <p:nvSpPr>
          <p:cNvPr id="86" name="Google Shape;86;g2bf9abcfcd8_0_31"/>
          <p:cNvSpPr/>
          <p:nvPr/>
        </p:nvSpPr>
        <p:spPr>
          <a:xfrm>
            <a:off x="11952194" y="84899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bf9abcfcd8_0_31"/>
          <p:cNvSpPr/>
          <p:nvPr/>
        </p:nvSpPr>
        <p:spPr>
          <a:xfrm>
            <a:off x="11952194" y="84899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Adventure</a:t>
            </a:r>
            <a:endParaRPr b="0" i="0" sz="4800" u="none" cap="none" strike="noStrike">
              <a:solidFill>
                <a:schemeClr val="dk1"/>
              </a:solidFill>
              <a:latin typeface="Calibri"/>
              <a:ea typeface="Calibri"/>
              <a:cs typeface="Calibri"/>
              <a:sym typeface="Calibri"/>
            </a:endParaRPr>
          </a:p>
        </p:txBody>
      </p:sp>
      <p:sp>
        <p:nvSpPr>
          <p:cNvPr id="88" name="Google Shape;88;g2bf9abcfcd8_0_31"/>
          <p:cNvSpPr/>
          <p:nvPr/>
        </p:nvSpPr>
        <p:spPr>
          <a:xfrm>
            <a:off x="11952194" y="94170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9" name="Google Shape;89;g2bf9abcfcd8_0_31"/>
          <p:cNvSpPr/>
          <p:nvPr/>
        </p:nvSpPr>
        <p:spPr>
          <a:xfrm>
            <a:off x="17591699" y="84455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bf9abcfcd8_0_31"/>
          <p:cNvSpPr/>
          <p:nvPr/>
        </p:nvSpPr>
        <p:spPr>
          <a:xfrm>
            <a:off x="17591699" y="84455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bf9abcfcd8_0_31"/>
          <p:cNvSpPr/>
          <p:nvPr/>
        </p:nvSpPr>
        <p:spPr>
          <a:xfrm>
            <a:off x="17858432" y="8743950"/>
            <a:ext cx="1092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06</a:t>
            </a:r>
            <a:endParaRPr b="0" i="0" sz="4800" u="none" cap="none" strike="noStrike">
              <a:solidFill>
                <a:schemeClr val="dk1"/>
              </a:solidFill>
              <a:latin typeface="Calibri"/>
              <a:ea typeface="Calibri"/>
              <a:cs typeface="Calibri"/>
              <a:sym typeface="Calibri"/>
            </a:endParaRPr>
          </a:p>
        </p:txBody>
      </p:sp>
      <p:sp>
        <p:nvSpPr>
          <p:cNvPr id="92" name="Google Shape;92;g2bf9abcfcd8_0_31"/>
          <p:cNvSpPr/>
          <p:nvPr/>
        </p:nvSpPr>
        <p:spPr>
          <a:xfrm>
            <a:off x="19420727" y="84899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bf9abcfcd8_0_31"/>
          <p:cNvSpPr/>
          <p:nvPr/>
        </p:nvSpPr>
        <p:spPr>
          <a:xfrm>
            <a:off x="19420727" y="84899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Conclusion</a:t>
            </a:r>
            <a:endParaRPr b="0" i="0" sz="4800" u="none" cap="none" strike="noStrike">
              <a:solidFill>
                <a:schemeClr val="dk1"/>
              </a:solidFill>
              <a:latin typeface="Calibri"/>
              <a:ea typeface="Calibri"/>
              <a:cs typeface="Calibri"/>
              <a:sym typeface="Calibri"/>
            </a:endParaRPr>
          </a:p>
        </p:txBody>
      </p:sp>
      <p:sp>
        <p:nvSpPr>
          <p:cNvPr id="94" name="Google Shape;94;g2bf9abcfcd8_0_31"/>
          <p:cNvSpPr/>
          <p:nvPr/>
        </p:nvSpPr>
        <p:spPr>
          <a:xfrm>
            <a:off x="19420727" y="94170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95" name="Google Shape;95;g2bf9abcfcd8_0_31"/>
          <p:cNvPicPr preferRelativeResize="0"/>
          <p:nvPr/>
        </p:nvPicPr>
        <p:blipFill rotWithShape="1">
          <a:blip r:embed="rId10">
            <a:alphaModFix/>
          </a:blip>
          <a:srcRect b="0" l="0" r="0" t="0"/>
          <a:stretch/>
        </p:blipFill>
        <p:spPr>
          <a:xfrm>
            <a:off x="0" y="0"/>
            <a:ext cx="10123165" cy="10464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100" name="Shape 100"/>
        <p:cNvGrpSpPr/>
        <p:nvPr/>
      </p:nvGrpSpPr>
      <p:grpSpPr>
        <a:xfrm>
          <a:off x="0" y="0"/>
          <a:ext cx="0" cy="0"/>
          <a:chOff x="0" y="0"/>
          <a:chExt cx="0" cy="0"/>
        </a:xfrm>
      </p:grpSpPr>
      <p:pic>
        <p:nvPicPr>
          <p:cNvPr descr=" " id="101" name="Google Shape;101;g2bf9abcfcd8_0_82"/>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102" name="Google Shape;102;g2bf9abcfcd8_0_82"/>
          <p:cNvPicPr preferRelativeResize="0"/>
          <p:nvPr/>
        </p:nvPicPr>
        <p:blipFill rotWithShape="1">
          <a:blip r:embed="rId4">
            <a:alphaModFix/>
          </a:blip>
          <a:srcRect b="0" l="0" r="0" t="0"/>
          <a:stretch/>
        </p:blipFill>
        <p:spPr>
          <a:xfrm>
            <a:off x="0" y="9588500"/>
            <a:ext cx="15534042" cy="4127500"/>
          </a:xfrm>
          <a:prstGeom prst="rect">
            <a:avLst/>
          </a:prstGeom>
          <a:noFill/>
          <a:ln>
            <a:noFill/>
          </a:ln>
        </p:spPr>
      </p:pic>
      <p:pic>
        <p:nvPicPr>
          <p:cNvPr descr=" " id="103" name="Google Shape;103;g2bf9abcfcd8_0_82"/>
          <p:cNvPicPr preferRelativeResize="0"/>
          <p:nvPr/>
        </p:nvPicPr>
        <p:blipFill rotWithShape="1">
          <a:blip r:embed="rId5">
            <a:alphaModFix/>
          </a:blip>
          <a:srcRect b="0" l="0" r="0" t="0"/>
          <a:stretch/>
        </p:blipFill>
        <p:spPr>
          <a:xfrm>
            <a:off x="50806" y="139700"/>
            <a:ext cx="2438705" cy="2527300"/>
          </a:xfrm>
          <a:prstGeom prst="rect">
            <a:avLst/>
          </a:prstGeom>
          <a:noFill/>
          <a:ln>
            <a:noFill/>
          </a:ln>
        </p:spPr>
      </p:pic>
      <p:pic>
        <p:nvPicPr>
          <p:cNvPr descr=" " id="104" name="Google Shape;104;g2bf9abcfcd8_0_82"/>
          <p:cNvPicPr preferRelativeResize="0"/>
          <p:nvPr/>
        </p:nvPicPr>
        <p:blipFill rotWithShape="1">
          <a:blip r:embed="rId6">
            <a:alphaModFix/>
          </a:blip>
          <a:srcRect b="0" l="0" r="0" t="0"/>
          <a:stretch/>
        </p:blipFill>
        <p:spPr>
          <a:xfrm>
            <a:off x="22062657" y="11125200"/>
            <a:ext cx="2324391" cy="2590800"/>
          </a:xfrm>
          <a:prstGeom prst="rect">
            <a:avLst/>
          </a:prstGeom>
          <a:noFill/>
          <a:ln>
            <a:noFill/>
          </a:ln>
        </p:spPr>
      </p:pic>
      <p:pic>
        <p:nvPicPr>
          <p:cNvPr descr=" " id="105" name="Google Shape;105;g2bf9abcfcd8_0_82"/>
          <p:cNvPicPr preferRelativeResize="0"/>
          <p:nvPr/>
        </p:nvPicPr>
        <p:blipFill rotWithShape="1">
          <a:blip r:embed="rId7">
            <a:alphaModFix/>
          </a:blip>
          <a:srcRect b="0" l="0" r="0" t="0"/>
          <a:stretch/>
        </p:blipFill>
        <p:spPr>
          <a:xfrm>
            <a:off x="22062657" y="1003300"/>
            <a:ext cx="1600400" cy="1663700"/>
          </a:xfrm>
          <a:prstGeom prst="rect">
            <a:avLst/>
          </a:prstGeom>
          <a:noFill/>
          <a:ln>
            <a:noFill/>
          </a:ln>
        </p:spPr>
      </p:pic>
      <p:pic>
        <p:nvPicPr>
          <p:cNvPr descr=" " id="106" name="Google Shape;106;g2bf9abcfcd8_0_82"/>
          <p:cNvPicPr preferRelativeResize="0"/>
          <p:nvPr/>
        </p:nvPicPr>
        <p:blipFill rotWithShape="1">
          <a:blip r:embed="rId8">
            <a:alphaModFix/>
          </a:blip>
          <a:srcRect b="0" l="0" r="0" t="0"/>
          <a:stretch/>
        </p:blipFill>
        <p:spPr>
          <a:xfrm>
            <a:off x="1270159" y="6858000"/>
            <a:ext cx="1917940" cy="1993900"/>
          </a:xfrm>
          <a:prstGeom prst="rect">
            <a:avLst/>
          </a:prstGeom>
          <a:noFill/>
          <a:ln>
            <a:noFill/>
          </a:ln>
        </p:spPr>
      </p:pic>
      <p:pic>
        <p:nvPicPr>
          <p:cNvPr descr=" " id="107" name="Google Shape;107;g2bf9abcfcd8_0_82"/>
          <p:cNvPicPr preferRelativeResize="0"/>
          <p:nvPr/>
        </p:nvPicPr>
        <p:blipFill rotWithShape="1">
          <a:blip r:embed="rId9">
            <a:alphaModFix/>
          </a:blip>
          <a:srcRect b="0" l="0" r="0" t="0"/>
          <a:stretch/>
        </p:blipFill>
        <p:spPr>
          <a:xfrm>
            <a:off x="838305" y="12115800"/>
            <a:ext cx="2781648" cy="1168400"/>
          </a:xfrm>
          <a:prstGeom prst="rect">
            <a:avLst/>
          </a:prstGeom>
          <a:noFill/>
          <a:ln>
            <a:noFill/>
          </a:ln>
        </p:spPr>
      </p:pic>
      <p:sp>
        <p:nvSpPr>
          <p:cNvPr id="108" name="Google Shape;108;g2bf9abcfcd8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bf9abcfcd8_0_8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10" name="Google Shape;110;g2bf9abcfcd8_0_82"/>
          <p:cNvSpPr/>
          <p:nvPr/>
        </p:nvSpPr>
        <p:spPr>
          <a:xfrm>
            <a:off x="2959470" y="2743200"/>
            <a:ext cx="151107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The Realm of the Extraordinary</a:t>
            </a:r>
            <a:endParaRPr b="0" i="0" sz="8000" u="none" cap="none" strike="noStrike">
              <a:solidFill>
                <a:schemeClr val="dk1"/>
              </a:solidFill>
              <a:latin typeface="Calibri"/>
              <a:ea typeface="Calibri"/>
              <a:cs typeface="Calibri"/>
              <a:sym typeface="Calibri"/>
            </a:endParaRPr>
          </a:p>
        </p:txBody>
      </p:sp>
      <p:sp>
        <p:nvSpPr>
          <p:cNvPr id="111" name="Google Shape;111;g2bf9abcfcd8_0_82"/>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2" name="Google Shape;112;g2bf9abcfcd8_0_82"/>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117" name="Shape 117"/>
        <p:cNvGrpSpPr/>
        <p:nvPr/>
      </p:nvGrpSpPr>
      <p:grpSpPr>
        <a:xfrm>
          <a:off x="0" y="0"/>
          <a:ext cx="0" cy="0"/>
          <a:chOff x="0" y="0"/>
          <a:chExt cx="0" cy="0"/>
        </a:xfrm>
      </p:grpSpPr>
      <p:pic>
        <p:nvPicPr>
          <p:cNvPr descr=" " id="118" name="Google Shape;118;g2bf9abcfcd8_0_98"/>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19" name="Google Shape;119;g2bf9abcfcd8_0_98"/>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120" name="Google Shape;120;g2bf9abcfcd8_0_98"/>
          <p:cNvPicPr preferRelativeResize="0"/>
          <p:nvPr/>
        </p:nvPicPr>
        <p:blipFill rotWithShape="1">
          <a:blip r:embed="rId5">
            <a:alphaModFix/>
          </a:blip>
          <a:srcRect b="0" l="0" r="0" t="0"/>
          <a:stretch/>
        </p:blipFill>
        <p:spPr>
          <a:xfrm>
            <a:off x="304838" y="406400"/>
            <a:ext cx="1917940" cy="1993900"/>
          </a:xfrm>
          <a:prstGeom prst="rect">
            <a:avLst/>
          </a:prstGeom>
          <a:noFill/>
          <a:ln>
            <a:noFill/>
          </a:ln>
        </p:spPr>
      </p:pic>
      <p:pic>
        <p:nvPicPr>
          <p:cNvPr descr=" " id="121" name="Google Shape;121;g2bf9abcfcd8_0_98"/>
          <p:cNvPicPr preferRelativeResize="0"/>
          <p:nvPr/>
        </p:nvPicPr>
        <p:blipFill rotWithShape="1">
          <a:blip r:embed="rId5">
            <a:alphaModFix/>
          </a:blip>
          <a:srcRect b="0" l="0" r="0" t="0"/>
          <a:stretch/>
        </p:blipFill>
        <p:spPr>
          <a:xfrm>
            <a:off x="21681610" y="11341100"/>
            <a:ext cx="1917940" cy="1993900"/>
          </a:xfrm>
          <a:prstGeom prst="rect">
            <a:avLst/>
          </a:prstGeom>
          <a:noFill/>
          <a:ln>
            <a:noFill/>
          </a:ln>
        </p:spPr>
      </p:pic>
      <p:pic>
        <p:nvPicPr>
          <p:cNvPr descr=" " id="122" name="Google Shape;122;g2bf9abcfcd8_0_98"/>
          <p:cNvPicPr preferRelativeResize="0"/>
          <p:nvPr/>
        </p:nvPicPr>
        <p:blipFill rotWithShape="1">
          <a:blip r:embed="rId6">
            <a:alphaModFix/>
          </a:blip>
          <a:srcRect b="0" l="0" r="0" t="0"/>
          <a:stretch/>
        </p:blipFill>
        <p:spPr>
          <a:xfrm>
            <a:off x="304838" y="10833100"/>
            <a:ext cx="1054232" cy="2501900"/>
          </a:xfrm>
          <a:prstGeom prst="rect">
            <a:avLst/>
          </a:prstGeom>
          <a:noFill/>
          <a:ln>
            <a:noFill/>
          </a:ln>
        </p:spPr>
      </p:pic>
      <p:pic>
        <p:nvPicPr>
          <p:cNvPr descr=" " id="123" name="Google Shape;123;g2bf9abcfcd8_0_98"/>
          <p:cNvPicPr preferRelativeResize="0"/>
          <p:nvPr/>
        </p:nvPicPr>
        <p:blipFill rotWithShape="1">
          <a:blip r:embed="rId7">
            <a:alphaModFix/>
          </a:blip>
          <a:srcRect b="0" l="0" r="0" t="0"/>
          <a:stretch/>
        </p:blipFill>
        <p:spPr>
          <a:xfrm>
            <a:off x="21872134" y="406400"/>
            <a:ext cx="1511489" cy="3594100"/>
          </a:xfrm>
          <a:prstGeom prst="rect">
            <a:avLst/>
          </a:prstGeom>
          <a:noFill/>
          <a:ln>
            <a:noFill/>
          </a:ln>
        </p:spPr>
      </p:pic>
      <p:sp>
        <p:nvSpPr>
          <p:cNvPr id="124" name="Google Shape;124;g2bf9abcfcd8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bf9abcfcd8_0_9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6" name="Google Shape;126;g2bf9abcfcd8_0_98"/>
          <p:cNvPicPr preferRelativeResize="0"/>
          <p:nvPr/>
        </p:nvPicPr>
        <p:blipFill rotWithShape="1">
          <a:blip r:embed="rId9">
            <a:alphaModFix/>
          </a:blip>
          <a:srcRect b="0" l="0" r="0" t="0"/>
          <a:stretch/>
        </p:blipFill>
        <p:spPr>
          <a:xfrm>
            <a:off x="0" y="0"/>
            <a:ext cx="11685461" cy="13716000"/>
          </a:xfrm>
          <a:prstGeom prst="rect">
            <a:avLst/>
          </a:prstGeom>
          <a:noFill/>
          <a:ln>
            <a:noFill/>
          </a:ln>
        </p:spPr>
      </p:pic>
      <p:sp>
        <p:nvSpPr>
          <p:cNvPr id="127" name="Google Shape;127;g2bf9abcfcd8_0_98"/>
          <p:cNvSpPr/>
          <p:nvPr/>
        </p:nvSpPr>
        <p:spPr>
          <a:xfrm>
            <a:off x="13057232" y="2705100"/>
            <a:ext cx="99072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bf9abcfcd8_0_98"/>
          <p:cNvPicPr preferRelativeResize="0"/>
          <p:nvPr/>
        </p:nvPicPr>
        <p:blipFill rotWithShape="1">
          <a:blip r:embed="rId10">
            <a:alphaModFix/>
          </a:blip>
          <a:srcRect b="0" l="0" r="0" t="0"/>
          <a:stretch/>
        </p:blipFill>
        <p:spPr>
          <a:xfrm>
            <a:off x="13057232" y="3856180"/>
            <a:ext cx="1257457" cy="1164934"/>
          </a:xfrm>
          <a:prstGeom prst="rect">
            <a:avLst/>
          </a:prstGeom>
          <a:noFill/>
          <a:ln>
            <a:noFill/>
          </a:ln>
        </p:spPr>
      </p:pic>
      <p:sp>
        <p:nvSpPr>
          <p:cNvPr id="129" name="Google Shape;129;g2bf9abcfcd8_0_98"/>
          <p:cNvSpPr/>
          <p:nvPr/>
        </p:nvSpPr>
        <p:spPr>
          <a:xfrm>
            <a:off x="14721140" y="2705100"/>
            <a:ext cx="8243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bf9abcfcd8_0_98"/>
          <p:cNvSpPr/>
          <p:nvPr/>
        </p:nvSpPr>
        <p:spPr>
          <a:xfrm>
            <a:off x="14721140" y="2705100"/>
            <a:ext cx="84465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bf9abcfcd8_0_98"/>
          <p:cNvSpPr/>
          <p:nvPr/>
        </p:nvSpPr>
        <p:spPr>
          <a:xfrm>
            <a:off x="14721140" y="3733800"/>
            <a:ext cx="8378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2" name="Google Shape;132;g2bf9abcfcd8_0_98"/>
          <p:cNvSpPr/>
          <p:nvPr/>
        </p:nvSpPr>
        <p:spPr>
          <a:xfrm>
            <a:off x="13057232" y="6858000"/>
            <a:ext cx="99072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bf9abcfcd8_0_98"/>
          <p:cNvPicPr preferRelativeResize="0"/>
          <p:nvPr/>
        </p:nvPicPr>
        <p:blipFill rotWithShape="1">
          <a:blip r:embed="rId11">
            <a:alphaModFix/>
          </a:blip>
          <a:srcRect b="0" l="0" r="0" t="0"/>
          <a:stretch/>
        </p:blipFill>
        <p:spPr>
          <a:xfrm>
            <a:off x="13057232" y="7786849"/>
            <a:ext cx="1257457" cy="1609396"/>
          </a:xfrm>
          <a:prstGeom prst="rect">
            <a:avLst/>
          </a:prstGeom>
          <a:noFill/>
          <a:ln>
            <a:noFill/>
          </a:ln>
        </p:spPr>
      </p:pic>
      <p:sp>
        <p:nvSpPr>
          <p:cNvPr id="134" name="Google Shape;134;g2bf9abcfcd8_0_98"/>
          <p:cNvSpPr/>
          <p:nvPr/>
        </p:nvSpPr>
        <p:spPr>
          <a:xfrm>
            <a:off x="14721140" y="6858000"/>
            <a:ext cx="8243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f9abcfcd8_0_98"/>
          <p:cNvSpPr/>
          <p:nvPr/>
        </p:nvSpPr>
        <p:spPr>
          <a:xfrm>
            <a:off x="14721140" y="6858000"/>
            <a:ext cx="84465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Dragon Taming</a:t>
            </a:r>
            <a:endParaRPr b="0" i="0" sz="4800" u="none" cap="none" strike="noStrike">
              <a:solidFill>
                <a:schemeClr val="dk1"/>
              </a:solidFill>
              <a:latin typeface="Calibri"/>
              <a:ea typeface="Calibri"/>
              <a:cs typeface="Calibri"/>
              <a:sym typeface="Calibri"/>
            </a:endParaRPr>
          </a:p>
        </p:txBody>
      </p:sp>
      <p:sp>
        <p:nvSpPr>
          <p:cNvPr id="136" name="Google Shape;136;g2bf9abcfcd8_0_98"/>
          <p:cNvSpPr/>
          <p:nvPr/>
        </p:nvSpPr>
        <p:spPr>
          <a:xfrm>
            <a:off x="14721140" y="7886700"/>
            <a:ext cx="8378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141" name="Shape 141"/>
        <p:cNvGrpSpPr/>
        <p:nvPr/>
      </p:nvGrpSpPr>
      <p:grpSpPr>
        <a:xfrm>
          <a:off x="0" y="0"/>
          <a:ext cx="0" cy="0"/>
          <a:chOff x="0" y="0"/>
          <a:chExt cx="0" cy="0"/>
        </a:xfrm>
      </p:grpSpPr>
      <p:sp>
        <p:nvSpPr>
          <p:cNvPr id="142" name="Google Shape;142;g2bf9abcfcd8_0_121"/>
          <p:cNvSpPr/>
          <p:nvPr/>
        </p:nvSpPr>
        <p:spPr>
          <a:xfrm>
            <a:off x="0" y="0"/>
            <a:ext cx="24387000" cy="13716000"/>
          </a:xfrm>
          <a:prstGeom prst="rect">
            <a:avLst/>
          </a:prstGeom>
          <a:solidFill>
            <a:srgbClr val="FEC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2bf9abcfcd8_0_121"/>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144" name="Google Shape;144;g2bf9abcfcd8_0_121"/>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pic>
        <p:nvPicPr>
          <p:cNvPr descr=" " id="145" name="Google Shape;145;g2bf9abcfcd8_0_121"/>
          <p:cNvPicPr preferRelativeResize="0"/>
          <p:nvPr/>
        </p:nvPicPr>
        <p:blipFill rotWithShape="1">
          <a:blip r:embed="rId5">
            <a:alphaModFix/>
          </a:blip>
          <a:srcRect b="0" l="0" r="0" t="0"/>
          <a:stretch/>
        </p:blipFill>
        <p:spPr>
          <a:xfrm>
            <a:off x="863708" y="11201400"/>
            <a:ext cx="1917940" cy="1993900"/>
          </a:xfrm>
          <a:prstGeom prst="rect">
            <a:avLst/>
          </a:prstGeom>
          <a:noFill/>
          <a:ln>
            <a:noFill/>
          </a:ln>
        </p:spPr>
      </p:pic>
      <p:pic>
        <p:nvPicPr>
          <p:cNvPr descr=" " id="146" name="Google Shape;146;g2bf9abcfcd8_0_121"/>
          <p:cNvPicPr preferRelativeResize="0"/>
          <p:nvPr/>
        </p:nvPicPr>
        <p:blipFill rotWithShape="1">
          <a:blip r:embed="rId6">
            <a:alphaModFix/>
          </a:blip>
          <a:srcRect b="0" l="0" r="0" t="0"/>
          <a:stretch/>
        </p:blipFill>
        <p:spPr>
          <a:xfrm>
            <a:off x="22418302" y="469900"/>
            <a:ext cx="1473384" cy="1536700"/>
          </a:xfrm>
          <a:prstGeom prst="rect">
            <a:avLst/>
          </a:prstGeom>
          <a:noFill/>
          <a:ln>
            <a:noFill/>
          </a:ln>
        </p:spPr>
      </p:pic>
      <p:pic>
        <p:nvPicPr>
          <p:cNvPr descr=" " id="147" name="Google Shape;147;g2bf9abcfcd8_0_121"/>
          <p:cNvPicPr preferRelativeResize="0"/>
          <p:nvPr/>
        </p:nvPicPr>
        <p:blipFill rotWithShape="1">
          <a:blip r:embed="rId7">
            <a:alphaModFix/>
          </a:blip>
          <a:srcRect b="0" l="0" r="0" t="0"/>
          <a:stretch/>
        </p:blipFill>
        <p:spPr>
          <a:xfrm>
            <a:off x="12472959" y="0"/>
            <a:ext cx="2756244" cy="2006600"/>
          </a:xfrm>
          <a:prstGeom prst="rect">
            <a:avLst/>
          </a:prstGeom>
          <a:noFill/>
          <a:ln>
            <a:noFill/>
          </a:ln>
        </p:spPr>
      </p:pic>
      <p:pic>
        <p:nvPicPr>
          <p:cNvPr descr=" " id="148" name="Google Shape;148;g2bf9abcfcd8_0_121"/>
          <p:cNvPicPr preferRelativeResize="0"/>
          <p:nvPr/>
        </p:nvPicPr>
        <p:blipFill rotWithShape="1">
          <a:blip r:embed="rId8">
            <a:alphaModFix/>
          </a:blip>
          <a:srcRect b="0" l="0" r="0" t="0"/>
          <a:stretch/>
        </p:blipFill>
        <p:spPr>
          <a:xfrm>
            <a:off x="22723140" y="10414000"/>
            <a:ext cx="1168546" cy="2781300"/>
          </a:xfrm>
          <a:prstGeom prst="rect">
            <a:avLst/>
          </a:prstGeom>
          <a:noFill/>
          <a:ln>
            <a:noFill/>
          </a:ln>
        </p:spPr>
      </p:pic>
      <p:pic>
        <p:nvPicPr>
          <p:cNvPr descr=" " id="149" name="Google Shape;149;g2bf9abcfcd8_0_121"/>
          <p:cNvPicPr preferRelativeResize="0"/>
          <p:nvPr/>
        </p:nvPicPr>
        <p:blipFill rotWithShape="1">
          <a:blip r:embed="rId9">
            <a:alphaModFix/>
          </a:blip>
          <a:srcRect b="0" l="0" r="0" t="0"/>
          <a:stretch/>
        </p:blipFill>
        <p:spPr>
          <a:xfrm>
            <a:off x="558870" y="711200"/>
            <a:ext cx="2502213" cy="1054100"/>
          </a:xfrm>
          <a:prstGeom prst="rect">
            <a:avLst/>
          </a:prstGeom>
          <a:noFill/>
          <a:ln>
            <a:noFill/>
          </a:ln>
        </p:spPr>
      </p:pic>
      <p:sp>
        <p:nvSpPr>
          <p:cNvPr id="150" name="Google Shape;150;g2bf9abcfcd8_0_1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bf9abcfcd8_0_12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52" name="Google Shape;152;g2bf9abcfcd8_0_121"/>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bf9abcfcd8_0_121"/>
          <p:cNvPicPr preferRelativeResize="0"/>
          <p:nvPr/>
        </p:nvPicPr>
        <p:blipFill rotWithShape="1">
          <a:blip r:embed="rId11">
            <a:alphaModFix/>
          </a:blip>
          <a:srcRect b="0" l="0" r="0" t="0"/>
          <a:stretch/>
        </p:blipFill>
        <p:spPr>
          <a:xfrm>
            <a:off x="6784415" y="1384300"/>
            <a:ext cx="1647671" cy="1625600"/>
          </a:xfrm>
          <a:prstGeom prst="rect">
            <a:avLst/>
          </a:prstGeom>
          <a:noFill/>
          <a:ln>
            <a:noFill/>
          </a:ln>
        </p:spPr>
      </p:pic>
      <p:sp>
        <p:nvSpPr>
          <p:cNvPr id="154" name="Google Shape;154;g2bf9abcfcd8_0_121"/>
          <p:cNvSpPr/>
          <p:nvPr/>
        </p:nvSpPr>
        <p:spPr>
          <a:xfrm>
            <a:off x="5188598" y="3619500"/>
            <a:ext cx="48393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bf9abcfcd8_0_121"/>
          <p:cNvSpPr/>
          <p:nvPr/>
        </p:nvSpPr>
        <p:spPr>
          <a:xfrm>
            <a:off x="5188598" y="3619500"/>
            <a:ext cx="5042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g2bf9abcfcd8_0_121"/>
          <p:cNvSpPr/>
          <p:nvPr/>
        </p:nvSpPr>
        <p:spPr>
          <a:xfrm>
            <a:off x="3543743" y="50546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bf9abcfcd8_0_121"/>
          <p:cNvSpPr/>
          <p:nvPr/>
        </p:nvSpPr>
        <p:spPr>
          <a:xfrm>
            <a:off x="3476001" y="50546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8" name="Google Shape;158;g2bf9abcfcd8_0_121"/>
          <p:cNvPicPr preferRelativeResize="0"/>
          <p:nvPr/>
        </p:nvPicPr>
        <p:blipFill rotWithShape="1">
          <a:blip r:embed="rId12">
            <a:alphaModFix/>
          </a:blip>
          <a:srcRect b="0" l="0" r="0" t="0"/>
          <a:stretch/>
        </p:blipFill>
        <p:spPr>
          <a:xfrm>
            <a:off x="3543743" y="7493000"/>
            <a:ext cx="8129016" cy="5105400"/>
          </a:xfrm>
          <a:prstGeom prst="rect">
            <a:avLst/>
          </a:prstGeom>
          <a:noFill/>
          <a:ln>
            <a:noFill/>
          </a:ln>
        </p:spPr>
      </p:pic>
      <p:sp>
        <p:nvSpPr>
          <p:cNvPr id="159" name="Google Shape;159;g2bf9abcfcd8_0_121"/>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bf9abcfcd8_0_121"/>
          <p:cNvPicPr preferRelativeResize="0"/>
          <p:nvPr/>
        </p:nvPicPr>
        <p:blipFill rotWithShape="1">
          <a:blip r:embed="rId13">
            <a:alphaModFix/>
          </a:blip>
          <a:srcRect b="0" l="0" r="0" t="0"/>
          <a:stretch/>
        </p:blipFill>
        <p:spPr>
          <a:xfrm>
            <a:off x="15917855" y="1384300"/>
            <a:ext cx="1620274" cy="1625600"/>
          </a:xfrm>
          <a:prstGeom prst="rect">
            <a:avLst/>
          </a:prstGeom>
          <a:noFill/>
          <a:ln>
            <a:noFill/>
          </a:ln>
        </p:spPr>
      </p:pic>
      <p:sp>
        <p:nvSpPr>
          <p:cNvPr id="161" name="Google Shape;161;g2bf9abcfcd8_0_121"/>
          <p:cNvSpPr/>
          <p:nvPr/>
        </p:nvSpPr>
        <p:spPr>
          <a:xfrm>
            <a:off x="14556019" y="3619500"/>
            <a:ext cx="43440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bf9abcfcd8_0_121"/>
          <p:cNvSpPr/>
          <p:nvPr/>
        </p:nvSpPr>
        <p:spPr>
          <a:xfrm>
            <a:off x="14556019" y="3619500"/>
            <a:ext cx="4547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Dragon Taming</a:t>
            </a:r>
            <a:endParaRPr b="0" i="0" sz="4800" u="none" cap="none" strike="noStrike">
              <a:solidFill>
                <a:schemeClr val="dk1"/>
              </a:solidFill>
              <a:latin typeface="Calibri"/>
              <a:ea typeface="Calibri"/>
              <a:cs typeface="Calibri"/>
              <a:sym typeface="Calibri"/>
            </a:endParaRPr>
          </a:p>
        </p:txBody>
      </p:sp>
      <p:sp>
        <p:nvSpPr>
          <p:cNvPr id="163" name="Google Shape;163;g2bf9abcfcd8_0_121"/>
          <p:cNvSpPr/>
          <p:nvPr/>
        </p:nvSpPr>
        <p:spPr>
          <a:xfrm>
            <a:off x="12663483" y="50546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bf9abcfcd8_0_121"/>
          <p:cNvSpPr/>
          <p:nvPr/>
        </p:nvSpPr>
        <p:spPr>
          <a:xfrm>
            <a:off x="12595741" y="50546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5" name="Google Shape;165;g2bf9abcfcd8_0_121"/>
          <p:cNvPicPr preferRelativeResize="0"/>
          <p:nvPr/>
        </p:nvPicPr>
        <p:blipFill rotWithShape="1">
          <a:blip r:embed="rId14">
            <a:alphaModFix/>
          </a:blip>
          <a:srcRect b="0" l="0" r="0" t="0"/>
          <a:stretch/>
        </p:blipFill>
        <p:spPr>
          <a:xfrm>
            <a:off x="12663483" y="7493000"/>
            <a:ext cx="8129016"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170" name="Shape 170"/>
        <p:cNvGrpSpPr/>
        <p:nvPr/>
      </p:nvGrpSpPr>
      <p:grpSpPr>
        <a:xfrm>
          <a:off x="0" y="0"/>
          <a:ext cx="0" cy="0"/>
          <a:chOff x="0" y="0"/>
          <a:chExt cx="0" cy="0"/>
        </a:xfrm>
      </p:grpSpPr>
      <p:pic>
        <p:nvPicPr>
          <p:cNvPr descr=" " id="171" name="Google Shape;171;g2bf9abcfcd8_0_149"/>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pic>
        <p:nvPicPr>
          <p:cNvPr descr=" " id="172" name="Google Shape;172;g2bf9abcfcd8_0_149"/>
          <p:cNvPicPr preferRelativeResize="0"/>
          <p:nvPr/>
        </p:nvPicPr>
        <p:blipFill rotWithShape="1">
          <a:blip r:embed="rId4">
            <a:alphaModFix/>
          </a:blip>
          <a:srcRect b="0" l="0" r="0" t="0"/>
          <a:stretch/>
        </p:blipFill>
        <p:spPr>
          <a:xfrm>
            <a:off x="1320965" y="10833100"/>
            <a:ext cx="1867133" cy="1930400"/>
          </a:xfrm>
          <a:prstGeom prst="rect">
            <a:avLst/>
          </a:prstGeom>
          <a:noFill/>
          <a:ln>
            <a:noFill/>
          </a:ln>
        </p:spPr>
      </p:pic>
      <p:pic>
        <p:nvPicPr>
          <p:cNvPr descr=" " id="173" name="Google Shape;173;g2bf9abcfcd8_0_149"/>
          <p:cNvPicPr preferRelativeResize="0"/>
          <p:nvPr/>
        </p:nvPicPr>
        <p:blipFill rotWithShape="1">
          <a:blip r:embed="rId5">
            <a:alphaModFix/>
          </a:blip>
          <a:srcRect b="0" l="0" r="0" t="0"/>
          <a:stretch/>
        </p:blipFill>
        <p:spPr>
          <a:xfrm>
            <a:off x="19954194" y="685800"/>
            <a:ext cx="2514914" cy="2616200"/>
          </a:xfrm>
          <a:prstGeom prst="rect">
            <a:avLst/>
          </a:prstGeom>
          <a:noFill/>
          <a:ln>
            <a:noFill/>
          </a:ln>
        </p:spPr>
      </p:pic>
      <p:pic>
        <p:nvPicPr>
          <p:cNvPr descr=" " id="174" name="Google Shape;174;g2bf9abcfcd8_0_149"/>
          <p:cNvPicPr preferRelativeResize="0"/>
          <p:nvPr/>
        </p:nvPicPr>
        <p:blipFill rotWithShape="1">
          <a:blip r:embed="rId6">
            <a:alphaModFix/>
          </a:blip>
          <a:srcRect b="0" l="0" r="0" t="0"/>
          <a:stretch/>
        </p:blipFill>
        <p:spPr>
          <a:xfrm>
            <a:off x="317540" y="1803400"/>
            <a:ext cx="2870559" cy="2984500"/>
          </a:xfrm>
          <a:prstGeom prst="rect">
            <a:avLst/>
          </a:prstGeom>
          <a:noFill/>
          <a:ln>
            <a:noFill/>
          </a:ln>
        </p:spPr>
      </p:pic>
      <p:pic>
        <p:nvPicPr>
          <p:cNvPr descr=" " id="175" name="Google Shape;175;g2bf9abcfcd8_0_149"/>
          <p:cNvPicPr preferRelativeResize="0"/>
          <p:nvPr/>
        </p:nvPicPr>
        <p:blipFill rotWithShape="1">
          <a:blip r:embed="rId7">
            <a:alphaModFix/>
          </a:blip>
          <a:srcRect b="0" l="0" r="0" t="0"/>
          <a:stretch/>
        </p:blipFill>
        <p:spPr>
          <a:xfrm>
            <a:off x="21211651" y="10833100"/>
            <a:ext cx="2057657" cy="2133600"/>
          </a:xfrm>
          <a:prstGeom prst="rect">
            <a:avLst/>
          </a:prstGeom>
          <a:noFill/>
          <a:ln>
            <a:noFill/>
          </a:ln>
        </p:spPr>
      </p:pic>
      <p:pic>
        <p:nvPicPr>
          <p:cNvPr descr=" " id="176" name="Google Shape;176;g2bf9abcfcd8_0_149"/>
          <p:cNvPicPr preferRelativeResize="0"/>
          <p:nvPr/>
        </p:nvPicPr>
        <p:blipFill rotWithShape="1">
          <a:blip r:embed="rId8">
            <a:alphaModFix/>
          </a:blip>
          <a:srcRect b="0" l="0" r="0" t="0"/>
          <a:stretch/>
        </p:blipFill>
        <p:spPr>
          <a:xfrm>
            <a:off x="21398655" y="5162376"/>
            <a:ext cx="1805446" cy="3917807"/>
          </a:xfrm>
          <a:prstGeom prst="rect">
            <a:avLst/>
          </a:prstGeom>
          <a:noFill/>
          <a:ln>
            <a:noFill/>
          </a:ln>
        </p:spPr>
      </p:pic>
      <p:pic>
        <p:nvPicPr>
          <p:cNvPr descr=" " id="177" name="Google Shape;177;g2bf9abcfcd8_0_149"/>
          <p:cNvPicPr preferRelativeResize="0"/>
          <p:nvPr/>
        </p:nvPicPr>
        <p:blipFill rotWithShape="1">
          <a:blip r:embed="rId9">
            <a:alphaModFix/>
          </a:blip>
          <a:srcRect b="0" l="0" r="0" t="0"/>
          <a:stretch/>
        </p:blipFill>
        <p:spPr>
          <a:xfrm>
            <a:off x="1079635" y="5473700"/>
            <a:ext cx="1168546" cy="2781300"/>
          </a:xfrm>
          <a:prstGeom prst="rect">
            <a:avLst/>
          </a:prstGeom>
          <a:noFill/>
          <a:ln>
            <a:noFill/>
          </a:ln>
        </p:spPr>
      </p:pic>
      <p:sp>
        <p:nvSpPr>
          <p:cNvPr id="178" name="Google Shape;178;g2bf9abcfcd8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bf9abcfcd8_0_14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80" name="Google Shape;180;g2bf9abcfcd8_0_149"/>
          <p:cNvPicPr preferRelativeResize="0"/>
          <p:nvPr/>
        </p:nvPicPr>
        <p:blipFill rotWithShape="1">
          <a:blip r:embed="rId11">
            <a:alphaModFix/>
          </a:blip>
          <a:srcRect b="0" l="0" r="0" t="0"/>
          <a:stretch/>
        </p:blipFill>
        <p:spPr>
          <a:xfrm>
            <a:off x="0" y="1384300"/>
            <a:ext cx="5458634" cy="4437887"/>
          </a:xfrm>
          <a:prstGeom prst="rect">
            <a:avLst/>
          </a:prstGeom>
          <a:noFill/>
          <a:ln>
            <a:noFill/>
          </a:ln>
        </p:spPr>
      </p:pic>
      <p:sp>
        <p:nvSpPr>
          <p:cNvPr id="181" name="Google Shape;181;g2bf9abcfcd8_0_149"/>
          <p:cNvSpPr/>
          <p:nvPr/>
        </p:nvSpPr>
        <p:spPr>
          <a:xfrm>
            <a:off x="5842730" y="4229100"/>
            <a:ext cx="13603500" cy="50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f9abcfcd8_0_149"/>
          <p:cNvSpPr/>
          <p:nvPr/>
        </p:nvSpPr>
        <p:spPr>
          <a:xfrm>
            <a:off x="5842730" y="4229100"/>
            <a:ext cx="138066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3" name="Google Shape;183;g2bf9abcfcd8_0_149"/>
          <p:cNvSpPr/>
          <p:nvPr/>
        </p:nvSpPr>
        <p:spPr>
          <a:xfrm>
            <a:off x="15445130" y="8661400"/>
            <a:ext cx="41535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ckerli One"/>
              <a:buNone/>
            </a:pPr>
            <a:r>
              <a:rPr b="0" i="0" lang="en-US" sz="3600" u="none" cap="none" strike="noStrike">
                <a:solidFill>
                  <a:srgbClr val="0E0E0E"/>
                </a:solidFill>
                <a:latin typeface="Leckerli One"/>
                <a:ea typeface="Leckerli One"/>
                <a:cs typeface="Leckerli One"/>
                <a:sym typeface="Leckerli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188" name="Shape 188"/>
        <p:cNvGrpSpPr/>
        <p:nvPr/>
      </p:nvGrpSpPr>
      <p:grpSpPr>
        <a:xfrm>
          <a:off x="0" y="0"/>
          <a:ext cx="0" cy="0"/>
          <a:chOff x="0" y="0"/>
          <a:chExt cx="0" cy="0"/>
        </a:xfrm>
      </p:grpSpPr>
      <p:pic>
        <p:nvPicPr>
          <p:cNvPr descr=" " id="189" name="Google Shape;189;g2bf9abcfcd8_0_166"/>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190" name="Google Shape;190;g2bf9abcfcd8_0_166"/>
          <p:cNvPicPr preferRelativeResize="0"/>
          <p:nvPr/>
        </p:nvPicPr>
        <p:blipFill rotWithShape="1">
          <a:blip r:embed="rId4">
            <a:alphaModFix/>
          </a:blip>
          <a:srcRect b="0" l="0" r="0" t="0"/>
          <a:stretch/>
        </p:blipFill>
        <p:spPr>
          <a:xfrm>
            <a:off x="0" y="9588500"/>
            <a:ext cx="15534042" cy="4127500"/>
          </a:xfrm>
          <a:prstGeom prst="rect">
            <a:avLst/>
          </a:prstGeom>
          <a:noFill/>
          <a:ln>
            <a:noFill/>
          </a:ln>
        </p:spPr>
      </p:pic>
      <p:pic>
        <p:nvPicPr>
          <p:cNvPr descr=" " id="191" name="Google Shape;191;g2bf9abcfcd8_0_166"/>
          <p:cNvPicPr preferRelativeResize="0"/>
          <p:nvPr/>
        </p:nvPicPr>
        <p:blipFill rotWithShape="1">
          <a:blip r:embed="rId5">
            <a:alphaModFix/>
          </a:blip>
          <a:srcRect b="0" l="0" r="0" t="0"/>
          <a:stretch/>
        </p:blipFill>
        <p:spPr>
          <a:xfrm>
            <a:off x="50806" y="139700"/>
            <a:ext cx="2438705" cy="2527300"/>
          </a:xfrm>
          <a:prstGeom prst="rect">
            <a:avLst/>
          </a:prstGeom>
          <a:noFill/>
          <a:ln>
            <a:noFill/>
          </a:ln>
        </p:spPr>
      </p:pic>
      <p:pic>
        <p:nvPicPr>
          <p:cNvPr descr=" " id="192" name="Google Shape;192;g2bf9abcfcd8_0_166"/>
          <p:cNvPicPr preferRelativeResize="0"/>
          <p:nvPr/>
        </p:nvPicPr>
        <p:blipFill rotWithShape="1">
          <a:blip r:embed="rId6">
            <a:alphaModFix/>
          </a:blip>
          <a:srcRect b="0" l="0" r="0" t="0"/>
          <a:stretch/>
        </p:blipFill>
        <p:spPr>
          <a:xfrm>
            <a:off x="22062657" y="11125200"/>
            <a:ext cx="2324391" cy="2590800"/>
          </a:xfrm>
          <a:prstGeom prst="rect">
            <a:avLst/>
          </a:prstGeom>
          <a:noFill/>
          <a:ln>
            <a:noFill/>
          </a:ln>
        </p:spPr>
      </p:pic>
      <p:pic>
        <p:nvPicPr>
          <p:cNvPr descr=" " id="193" name="Google Shape;193;g2bf9abcfcd8_0_166"/>
          <p:cNvPicPr preferRelativeResize="0"/>
          <p:nvPr/>
        </p:nvPicPr>
        <p:blipFill rotWithShape="1">
          <a:blip r:embed="rId7">
            <a:alphaModFix/>
          </a:blip>
          <a:srcRect b="0" l="0" r="0" t="0"/>
          <a:stretch/>
        </p:blipFill>
        <p:spPr>
          <a:xfrm>
            <a:off x="22062657" y="1003300"/>
            <a:ext cx="1600400" cy="1663700"/>
          </a:xfrm>
          <a:prstGeom prst="rect">
            <a:avLst/>
          </a:prstGeom>
          <a:noFill/>
          <a:ln>
            <a:noFill/>
          </a:ln>
        </p:spPr>
      </p:pic>
      <p:pic>
        <p:nvPicPr>
          <p:cNvPr descr=" " id="194" name="Google Shape;194;g2bf9abcfcd8_0_166"/>
          <p:cNvPicPr preferRelativeResize="0"/>
          <p:nvPr/>
        </p:nvPicPr>
        <p:blipFill rotWithShape="1">
          <a:blip r:embed="rId8">
            <a:alphaModFix/>
          </a:blip>
          <a:srcRect b="0" l="0" r="0" t="0"/>
          <a:stretch/>
        </p:blipFill>
        <p:spPr>
          <a:xfrm>
            <a:off x="1270159" y="6858000"/>
            <a:ext cx="1917940" cy="1993900"/>
          </a:xfrm>
          <a:prstGeom prst="rect">
            <a:avLst/>
          </a:prstGeom>
          <a:noFill/>
          <a:ln>
            <a:noFill/>
          </a:ln>
        </p:spPr>
      </p:pic>
      <p:pic>
        <p:nvPicPr>
          <p:cNvPr descr=" " id="195" name="Google Shape;195;g2bf9abcfcd8_0_166"/>
          <p:cNvPicPr preferRelativeResize="0"/>
          <p:nvPr/>
        </p:nvPicPr>
        <p:blipFill rotWithShape="1">
          <a:blip r:embed="rId9">
            <a:alphaModFix/>
          </a:blip>
          <a:srcRect b="0" l="0" r="0" t="0"/>
          <a:stretch/>
        </p:blipFill>
        <p:spPr>
          <a:xfrm>
            <a:off x="838305" y="12115800"/>
            <a:ext cx="2781648" cy="1168400"/>
          </a:xfrm>
          <a:prstGeom prst="rect">
            <a:avLst/>
          </a:prstGeom>
          <a:noFill/>
          <a:ln>
            <a:noFill/>
          </a:ln>
        </p:spPr>
      </p:pic>
      <p:sp>
        <p:nvSpPr>
          <p:cNvPr id="196" name="Google Shape;196;g2bf9abcfcd8_0_1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bf9abcfcd8_0_16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98" name="Google Shape;198;g2bf9abcfcd8_0_166"/>
          <p:cNvPicPr preferRelativeResize="0"/>
          <p:nvPr/>
        </p:nvPicPr>
        <p:blipFill rotWithShape="1">
          <a:blip r:embed="rId11">
            <a:alphaModFix/>
          </a:blip>
          <a:srcRect b="0" l="0" r="0" t="0"/>
          <a:stretch/>
        </p:blipFill>
        <p:spPr>
          <a:xfrm>
            <a:off x="5918940" y="749300"/>
            <a:ext cx="12561870" cy="12230100"/>
          </a:xfrm>
          <a:prstGeom prst="rect">
            <a:avLst/>
          </a:prstGeom>
          <a:noFill/>
          <a:ln>
            <a:noFill/>
          </a:ln>
        </p:spPr>
      </p:pic>
      <p:sp>
        <p:nvSpPr>
          <p:cNvPr id="199" name="Google Shape;199;g2bf9abcfcd8_0_166"/>
          <p:cNvSpPr/>
          <p:nvPr/>
        </p:nvSpPr>
        <p:spPr>
          <a:xfrm>
            <a:off x="1892537" y="1841500"/>
            <a:ext cx="43692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bf9abcfcd8_0_166"/>
          <p:cNvSpPr/>
          <p:nvPr/>
        </p:nvSpPr>
        <p:spPr>
          <a:xfrm>
            <a:off x="1892537" y="1841500"/>
            <a:ext cx="45726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Dragon Taming Technique</a:t>
            </a:r>
            <a:endParaRPr b="0" i="0" sz="4800" u="none" cap="none" strike="noStrike">
              <a:solidFill>
                <a:schemeClr val="dk1"/>
              </a:solidFill>
              <a:latin typeface="Calibri"/>
              <a:ea typeface="Calibri"/>
              <a:cs typeface="Calibri"/>
              <a:sym typeface="Calibri"/>
            </a:endParaRPr>
          </a:p>
        </p:txBody>
      </p:sp>
      <p:sp>
        <p:nvSpPr>
          <p:cNvPr id="201" name="Google Shape;201;g2bf9abcfcd8_0_166"/>
          <p:cNvSpPr/>
          <p:nvPr/>
        </p:nvSpPr>
        <p:spPr>
          <a:xfrm>
            <a:off x="1892537" y="3797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2" name="Google Shape;202;g2bf9abcfcd8_0_166"/>
          <p:cNvSpPr/>
          <p:nvPr/>
        </p:nvSpPr>
        <p:spPr>
          <a:xfrm>
            <a:off x="18747543" y="7607300"/>
            <a:ext cx="4369200" cy="521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bf9abcfcd8_0_166"/>
          <p:cNvSpPr/>
          <p:nvPr/>
        </p:nvSpPr>
        <p:spPr>
          <a:xfrm>
            <a:off x="18747543" y="7607300"/>
            <a:ext cx="4572600" cy="26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ckerli One"/>
              <a:buNone/>
            </a:pPr>
            <a:r>
              <a:rPr b="0" i="0" lang="en-US" sz="4800" u="none" cap="none" strike="noStrike">
                <a:solidFill>
                  <a:srgbClr val="0E0E0E"/>
                </a:solidFill>
                <a:latin typeface="Leckerli One"/>
                <a:ea typeface="Leckerli One"/>
                <a:cs typeface="Leckerli One"/>
                <a:sym typeface="Leckerli One"/>
              </a:rPr>
              <a:t>The Art of Unicorn Sighting</a:t>
            </a:r>
            <a:endParaRPr b="0" i="0" sz="4800" u="none" cap="none" strike="noStrike">
              <a:solidFill>
                <a:schemeClr val="dk1"/>
              </a:solidFill>
              <a:latin typeface="Calibri"/>
              <a:ea typeface="Calibri"/>
              <a:cs typeface="Calibri"/>
              <a:sym typeface="Calibri"/>
            </a:endParaRPr>
          </a:p>
        </p:txBody>
      </p:sp>
      <p:sp>
        <p:nvSpPr>
          <p:cNvPr id="204" name="Google Shape;204;g2bf9abcfcd8_0_166"/>
          <p:cNvSpPr/>
          <p:nvPr/>
        </p:nvSpPr>
        <p:spPr>
          <a:xfrm>
            <a:off x="18747543" y="103886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E1F4"/>
        </a:solidFill>
      </p:bgPr>
    </p:bg>
    <p:spTree>
      <p:nvGrpSpPr>
        <p:cNvPr id="209" name="Shape 209"/>
        <p:cNvGrpSpPr/>
        <p:nvPr/>
      </p:nvGrpSpPr>
      <p:grpSpPr>
        <a:xfrm>
          <a:off x="0" y="0"/>
          <a:ext cx="0" cy="0"/>
          <a:chOff x="0" y="0"/>
          <a:chExt cx="0" cy="0"/>
        </a:xfrm>
      </p:grpSpPr>
      <p:pic>
        <p:nvPicPr>
          <p:cNvPr descr=" " id="210" name="Google Shape;210;g2bf9abcfcd8_0_186"/>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211" name="Google Shape;211;g2bf9abcfcd8_0_186"/>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212" name="Google Shape;212;g2bf9abcfcd8_0_186"/>
          <p:cNvPicPr preferRelativeResize="0"/>
          <p:nvPr/>
        </p:nvPicPr>
        <p:blipFill rotWithShape="1">
          <a:blip r:embed="rId5">
            <a:alphaModFix/>
          </a:blip>
          <a:srcRect b="0" l="0" r="0" t="0"/>
          <a:stretch/>
        </p:blipFill>
        <p:spPr>
          <a:xfrm>
            <a:off x="304838" y="406400"/>
            <a:ext cx="1917940" cy="1993900"/>
          </a:xfrm>
          <a:prstGeom prst="rect">
            <a:avLst/>
          </a:prstGeom>
          <a:noFill/>
          <a:ln>
            <a:noFill/>
          </a:ln>
        </p:spPr>
      </p:pic>
      <p:pic>
        <p:nvPicPr>
          <p:cNvPr descr=" " id="213" name="Google Shape;213;g2bf9abcfcd8_0_186"/>
          <p:cNvPicPr preferRelativeResize="0"/>
          <p:nvPr/>
        </p:nvPicPr>
        <p:blipFill rotWithShape="1">
          <a:blip r:embed="rId5">
            <a:alphaModFix/>
          </a:blip>
          <a:srcRect b="0" l="0" r="0" t="0"/>
          <a:stretch/>
        </p:blipFill>
        <p:spPr>
          <a:xfrm>
            <a:off x="21681610" y="11341100"/>
            <a:ext cx="1917940" cy="1993900"/>
          </a:xfrm>
          <a:prstGeom prst="rect">
            <a:avLst/>
          </a:prstGeom>
          <a:noFill/>
          <a:ln>
            <a:noFill/>
          </a:ln>
        </p:spPr>
      </p:pic>
      <p:pic>
        <p:nvPicPr>
          <p:cNvPr descr=" " id="214" name="Google Shape;214;g2bf9abcfcd8_0_186"/>
          <p:cNvPicPr preferRelativeResize="0"/>
          <p:nvPr/>
        </p:nvPicPr>
        <p:blipFill rotWithShape="1">
          <a:blip r:embed="rId6">
            <a:alphaModFix/>
          </a:blip>
          <a:srcRect b="0" l="0" r="0" t="0"/>
          <a:stretch/>
        </p:blipFill>
        <p:spPr>
          <a:xfrm>
            <a:off x="304838" y="10833100"/>
            <a:ext cx="1054232" cy="2501900"/>
          </a:xfrm>
          <a:prstGeom prst="rect">
            <a:avLst/>
          </a:prstGeom>
          <a:noFill/>
          <a:ln>
            <a:noFill/>
          </a:ln>
        </p:spPr>
      </p:pic>
      <p:pic>
        <p:nvPicPr>
          <p:cNvPr descr=" " id="215" name="Google Shape;215;g2bf9abcfcd8_0_186"/>
          <p:cNvPicPr preferRelativeResize="0"/>
          <p:nvPr/>
        </p:nvPicPr>
        <p:blipFill rotWithShape="1">
          <a:blip r:embed="rId7">
            <a:alphaModFix/>
          </a:blip>
          <a:srcRect b="0" l="0" r="0" t="0"/>
          <a:stretch/>
        </p:blipFill>
        <p:spPr>
          <a:xfrm>
            <a:off x="21872134" y="406400"/>
            <a:ext cx="1511489" cy="3594100"/>
          </a:xfrm>
          <a:prstGeom prst="rect">
            <a:avLst/>
          </a:prstGeom>
          <a:noFill/>
          <a:ln>
            <a:noFill/>
          </a:ln>
        </p:spPr>
      </p:pic>
      <p:sp>
        <p:nvSpPr>
          <p:cNvPr id="216" name="Google Shape;216;g2bf9abcfcd8_0_186"/>
          <p:cNvSpPr/>
          <p:nvPr/>
        </p:nvSpPr>
        <p:spPr>
          <a:xfrm>
            <a:off x="2091528" y="749300"/>
            <a:ext cx="202167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eckerli One"/>
              <a:buNone/>
            </a:pPr>
            <a:r>
              <a:rPr b="0" i="0" lang="en-US" sz="8000" u="none" cap="none" strike="noStrike">
                <a:solidFill>
                  <a:srgbClr val="272727"/>
                </a:solidFill>
                <a:latin typeface="Leckerli One"/>
                <a:ea typeface="Leckerli One"/>
                <a:cs typeface="Leckerli One"/>
                <a:sym typeface="Leckerli One"/>
              </a:rPr>
              <a:t>The Magic of Dragons: A Research</a:t>
            </a:r>
            <a:endParaRPr b="0" i="0" sz="8000" u="none" cap="none" strike="noStrike">
              <a:solidFill>
                <a:schemeClr val="dk1"/>
              </a:solidFill>
              <a:latin typeface="Calibri"/>
              <a:ea typeface="Calibri"/>
              <a:cs typeface="Calibri"/>
              <a:sym typeface="Calibri"/>
            </a:endParaRPr>
          </a:p>
        </p:txBody>
      </p:sp>
      <p:sp>
        <p:nvSpPr>
          <p:cNvPr id="217" name="Google Shape;217;g2bf9abcfcd8_0_18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bf9abcfcd8_0_186"/>
          <p:cNvSpPr/>
          <p:nvPr/>
        </p:nvSpPr>
        <p:spPr>
          <a:xfrm>
            <a:off x="2146568" y="4025900"/>
            <a:ext cx="8205300" cy="8204100"/>
          </a:xfrm>
          <a:prstGeom prst="ellipse">
            <a:avLst/>
          </a:prstGeom>
          <a:solidFill>
            <a:srgbClr val="00B5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bf9abcfcd8_0_186"/>
          <p:cNvSpPr/>
          <p:nvPr/>
        </p:nvSpPr>
        <p:spPr>
          <a:xfrm>
            <a:off x="3175397" y="5918200"/>
            <a:ext cx="6160200" cy="6159600"/>
          </a:xfrm>
          <a:prstGeom prst="ellipse">
            <a:avLst/>
          </a:prstGeom>
          <a:solidFill>
            <a:srgbClr val="B4E1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bf9abcfcd8_0_186"/>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bf9abcfcd8_0_186"/>
          <p:cNvSpPr/>
          <p:nvPr/>
        </p:nvSpPr>
        <p:spPr>
          <a:xfrm>
            <a:off x="5321965" y="4521200"/>
            <a:ext cx="18417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eckerli One"/>
              <a:buNone/>
            </a:pPr>
            <a:r>
              <a:rPr b="0" i="0" lang="en-US" sz="4800" u="none" cap="none" strike="noStrike">
                <a:solidFill>
                  <a:srgbClr val="FFFFFF"/>
                </a:solidFill>
                <a:latin typeface="Leckerli One"/>
                <a:ea typeface="Leckerli One"/>
                <a:cs typeface="Leckerli One"/>
                <a:sym typeface="Leckerli One"/>
              </a:rPr>
              <a:t>6.7M</a:t>
            </a:r>
            <a:endParaRPr b="0" i="0" sz="4800" u="none" cap="none" strike="noStrike">
              <a:solidFill>
                <a:schemeClr val="dk1"/>
              </a:solidFill>
              <a:latin typeface="Calibri"/>
              <a:ea typeface="Calibri"/>
              <a:cs typeface="Calibri"/>
              <a:sym typeface="Calibri"/>
            </a:endParaRPr>
          </a:p>
        </p:txBody>
      </p:sp>
      <p:sp>
        <p:nvSpPr>
          <p:cNvPr id="222" name="Google Shape;222;g2bf9abcfcd8_0_186"/>
          <p:cNvSpPr/>
          <p:nvPr/>
        </p:nvSpPr>
        <p:spPr>
          <a:xfrm>
            <a:off x="5347368" y="9334500"/>
            <a:ext cx="1816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5EC"/>
              </a:buClr>
              <a:buSzPts val="4800"/>
              <a:buFont typeface="Leckerli One"/>
              <a:buNone/>
            </a:pPr>
            <a:r>
              <a:rPr b="0" i="0" lang="en-US" sz="4800" u="none" cap="none" strike="noStrike">
                <a:solidFill>
                  <a:srgbClr val="00B5EC"/>
                </a:solidFill>
                <a:latin typeface="Leckerli One"/>
                <a:ea typeface="Leckerli One"/>
                <a:cs typeface="Leckerli One"/>
                <a:sym typeface="Leckerli One"/>
              </a:rPr>
              <a:t>2.3M</a:t>
            </a:r>
            <a:endParaRPr b="0" i="0" sz="4800" u="none" cap="none" strike="noStrike">
              <a:solidFill>
                <a:schemeClr val="dk1"/>
              </a:solidFill>
              <a:latin typeface="Calibri"/>
              <a:ea typeface="Calibri"/>
              <a:cs typeface="Calibri"/>
              <a:sym typeface="Calibri"/>
            </a:endParaRPr>
          </a:p>
        </p:txBody>
      </p:sp>
      <p:sp>
        <p:nvSpPr>
          <p:cNvPr id="223" name="Google Shape;223;g2bf9abcfcd8_0_186"/>
          <p:cNvSpPr/>
          <p:nvPr/>
        </p:nvSpPr>
        <p:spPr>
          <a:xfrm>
            <a:off x="5309264" y="6400800"/>
            <a:ext cx="18798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eckerli One"/>
              <a:buNone/>
            </a:pPr>
            <a:r>
              <a:rPr b="0" i="0" lang="en-US" sz="4800" u="none" cap="none" strike="noStrike">
                <a:solidFill>
                  <a:srgbClr val="FFFFFF"/>
                </a:solidFill>
                <a:latin typeface="Leckerli One"/>
                <a:ea typeface="Leckerli One"/>
                <a:cs typeface="Leckerli One"/>
                <a:sym typeface="Leckerli One"/>
              </a:rPr>
              <a:t>4.4M</a:t>
            </a:r>
            <a:endParaRPr b="0" i="0" sz="4800" u="none" cap="none" strike="noStrike">
              <a:solidFill>
                <a:schemeClr val="dk1"/>
              </a:solidFill>
              <a:latin typeface="Calibri"/>
              <a:ea typeface="Calibri"/>
              <a:cs typeface="Calibri"/>
              <a:sym typeface="Calibri"/>
            </a:endParaRPr>
          </a:p>
        </p:txBody>
      </p:sp>
      <p:sp>
        <p:nvSpPr>
          <p:cNvPr id="224" name="Google Shape;224;g2bf9abcfcd8_0_1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bf9abcfcd8_0_18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26" name="Google Shape;226;g2bf9abcfcd8_0_186"/>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bf9abcfcd8_0_186"/>
          <p:cNvPicPr preferRelativeResize="0"/>
          <p:nvPr/>
        </p:nvPicPr>
        <p:blipFill rotWithShape="1">
          <a:blip r:embed="rId9">
            <a:alphaModFix/>
          </a:blip>
          <a:srcRect b="0" l="0" r="0" t="0"/>
          <a:stretch/>
        </p:blipFill>
        <p:spPr>
          <a:xfrm>
            <a:off x="12638080" y="3594100"/>
            <a:ext cx="1079697" cy="1016000"/>
          </a:xfrm>
          <a:prstGeom prst="rect">
            <a:avLst/>
          </a:prstGeom>
          <a:noFill/>
          <a:ln>
            <a:noFill/>
          </a:ln>
        </p:spPr>
      </p:pic>
      <p:sp>
        <p:nvSpPr>
          <p:cNvPr id="228" name="Google Shape;228;g2bf9abcfcd8_0_186"/>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f9abcfcd8_0_186"/>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0" name="Google Shape;230;g2bf9abcfcd8_0_186"/>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bf9abcfcd8_0_186"/>
          <p:cNvPicPr preferRelativeResize="0"/>
          <p:nvPr/>
        </p:nvPicPr>
        <p:blipFill rotWithShape="1">
          <a:blip r:embed="rId10">
            <a:alphaModFix/>
          </a:blip>
          <a:srcRect b="0" l="0" r="0" t="0"/>
          <a:stretch/>
        </p:blipFill>
        <p:spPr>
          <a:xfrm>
            <a:off x="12638080" y="6946900"/>
            <a:ext cx="1070918" cy="1016000"/>
          </a:xfrm>
          <a:prstGeom prst="rect">
            <a:avLst/>
          </a:prstGeom>
          <a:noFill/>
          <a:ln>
            <a:noFill/>
          </a:ln>
        </p:spPr>
      </p:pic>
      <p:sp>
        <p:nvSpPr>
          <p:cNvPr id="232" name="Google Shape;232;g2bf9abcfcd8_0_186"/>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bf9abcfcd8_0_186"/>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4" name="Google Shape;234;g2bf9abcfcd8_0_186"/>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bf9abcfcd8_0_186"/>
          <p:cNvPicPr preferRelativeResize="0"/>
          <p:nvPr/>
        </p:nvPicPr>
        <p:blipFill rotWithShape="1">
          <a:blip r:embed="rId11">
            <a:alphaModFix/>
          </a:blip>
          <a:srcRect b="0" l="0" r="0" t="0"/>
          <a:stretch/>
        </p:blipFill>
        <p:spPr>
          <a:xfrm>
            <a:off x="12638080" y="10299700"/>
            <a:ext cx="800290" cy="1016000"/>
          </a:xfrm>
          <a:prstGeom prst="rect">
            <a:avLst/>
          </a:prstGeom>
          <a:noFill/>
          <a:ln>
            <a:noFill/>
          </a:ln>
        </p:spPr>
      </p:pic>
      <p:sp>
        <p:nvSpPr>
          <p:cNvPr id="236" name="Google Shape;236;g2bf9abcfcd8_0_186"/>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f9abcfcd8_0_186"/>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2024-03-05T08:16:21Z</dcterms:created>
  <dc:creator>PptxGenJS</dc:creator>
</cp:coreProperties>
</file>