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slideLayout" Target="../slideLayouts/slideLayout1.xml"/><Relationship Id="rId10"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slideLayout" Target="../slideLayouts/slideLayout1.xml"/><Relationship Id="rId1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slideLayout" Target="../slideLayouts/slideLayout1.xml"/><Relationship Id="rId1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image" Target="../media/image-6-12.png"/><Relationship Id="rId13" Type="http://schemas.openxmlformats.org/officeDocument/2006/relationships/slideLayout" Target="../slideLayouts/slideLayout1.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slideLayout" Target="../slideLayouts/slideLayout1.xml"/><Relationship Id="rId1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slideLayout" Target="../slideLayouts/slideLayout1.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slideLayout" Target="../slideLayouts/slideLayout1.xml"/><Relationship Id="rId1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slideLayout" Target="../slideLayouts/slideLayout1.xml"/><Relationship Id="rId1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image" Target="../media/image-11-13.png"/><Relationship Id="rId14" Type="http://schemas.openxmlformats.org/officeDocument/2006/relationships/image" Target="../media/image-11-14.png"/><Relationship Id="rId15" Type="http://schemas.openxmlformats.org/officeDocument/2006/relationships/image" Target="../media/image-11-15.png"/><Relationship Id="rId16" Type="http://schemas.openxmlformats.org/officeDocument/2006/relationships/image" Target="../media/image-11-16.png"/><Relationship Id="rId17" Type="http://schemas.openxmlformats.org/officeDocument/2006/relationships/slideLayout" Target="../slideLayouts/slideLayout1.xml"/><Relationship Id="rId1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slideLayout" Target="../slideLayouts/slideLayout1.xml"/><Relationship Id="rId1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1.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slideLayout" Target="../slideLayouts/slideLayout1.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image" Target="../media/image-15-30.png"/><Relationship Id="rId31" Type="http://schemas.openxmlformats.org/officeDocument/2006/relationships/image" Target="../media/image-15-31.png"/><Relationship Id="rId32" Type="http://schemas.openxmlformats.org/officeDocument/2006/relationships/image" Target="../media/image-15-32.png"/><Relationship Id="rId33" Type="http://schemas.openxmlformats.org/officeDocument/2006/relationships/image" Target="../media/image-15-33.png"/><Relationship Id="rId34" Type="http://schemas.openxmlformats.org/officeDocument/2006/relationships/slideLayout" Target="../slideLayouts/slideLayout1.xml"/><Relationship Id="rId3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slideLayout" Target="../slideLayouts/slideLayout1.xml"/><Relationship Id="rId11"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slideLayout" Target="../slideLayouts/slideLayout1.xml"/><Relationship Id="rId1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slideLayout" Target="../slideLayouts/slideLayout1.xml"/><Relationship Id="rId1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image" Target="../media/image-20-8.png"/><Relationship Id="rId9" Type="http://schemas.openxmlformats.org/officeDocument/2006/relationships/slideLayout" Target="../slideLayouts/slideLayout1.xml"/><Relationship Id="rId10"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image" Target="../media/image-21-8.png"/><Relationship Id="rId9" Type="http://schemas.openxmlformats.org/officeDocument/2006/relationships/image" Target="../media/image-21-9.png"/><Relationship Id="rId10" Type="http://schemas.openxmlformats.org/officeDocument/2006/relationships/slideLayout" Target="../slideLayouts/slideLayout1.xml"/><Relationship Id="rId11"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8.png"/><Relationship Id="rId9" Type="http://schemas.openxmlformats.org/officeDocument/2006/relationships/slideLayout" Target="../slideLayouts/slideLayout1.xml"/><Relationship Id="rId10"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slideLayout" Target="../slideLayouts/slideLayout1.xml"/><Relationship Id="rId1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image" Target="../media/image-24-12.png"/><Relationship Id="rId13" Type="http://schemas.openxmlformats.org/officeDocument/2006/relationships/image" Target="../media/image-24-13.png"/><Relationship Id="rId14" Type="http://schemas.openxmlformats.org/officeDocument/2006/relationships/slideLayout" Target="../slideLayouts/slideLayout1.xml"/><Relationship Id="rId1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8" Type="http://schemas.openxmlformats.org/officeDocument/2006/relationships/hyperlink" Target="https://eatemp.com/powerpoint-org-chart-template/"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image" Target="../media/image-25-9.png"/><Relationship Id="rId10" Type="http://schemas.openxmlformats.org/officeDocument/2006/relationships/image" Target="../media/image-25-10.png"/><Relationship Id="rId11" Type="http://schemas.openxmlformats.org/officeDocument/2006/relationships/image" Target="../media/image-25-11.png"/><Relationship Id="rId12" Type="http://schemas.openxmlformats.org/officeDocument/2006/relationships/image" Target="../media/image-25-12.png"/><Relationship Id="rId13" Type="http://schemas.openxmlformats.org/officeDocument/2006/relationships/image" Target="../media/image-25-13.png"/><Relationship Id="rId14" Type="http://schemas.openxmlformats.org/officeDocument/2006/relationships/image" Target="../media/image-25-14.png"/><Relationship Id="rId15" Type="http://schemas.openxmlformats.org/officeDocument/2006/relationships/image" Target="../media/image-25-15.png"/><Relationship Id="rId16" Type="http://schemas.openxmlformats.org/officeDocument/2006/relationships/image" Target="../media/image-25-16.png"/><Relationship Id="rId17" Type="http://schemas.openxmlformats.org/officeDocument/2006/relationships/image" Target="../media/image-25-17.png"/><Relationship Id="rId19" Type="http://schemas.openxmlformats.org/officeDocument/2006/relationships/slideLayout" Target="../slideLayouts/slideLayout1.xml"/><Relationship Id="rId20"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4" Type="http://schemas.openxmlformats.org/officeDocument/2006/relationships/hyperlink" Target="https://unsplash.com/" TargetMode="Externa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5" Type="http://schemas.openxmlformats.org/officeDocument/2006/relationships/image" Target="../media/image-26-4.png"/><Relationship Id="rId6" Type="http://schemas.openxmlformats.org/officeDocument/2006/relationships/image" Target="../media/image-26-5.png"/><Relationship Id="rId7" Type="http://schemas.openxmlformats.org/officeDocument/2006/relationships/image" Target="../media/image-26-6.png"/><Relationship Id="rId8" Type="http://schemas.openxmlformats.org/officeDocument/2006/relationships/image" Target="../media/image-26-7.png"/><Relationship Id="rId9" Type="http://schemas.openxmlformats.org/officeDocument/2006/relationships/image" Target="../media/image-26-8.png"/><Relationship Id="rId10" Type="http://schemas.openxmlformats.org/officeDocument/2006/relationships/slideLayout" Target="../slideLayouts/slideLayout1.xml"/><Relationship Id="rId11"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553950" y="0"/>
            <a:ext cx="5734050" cy="7000875"/>
          </a:xfrm>
          <a:prstGeom prst="rect">
            <a:avLst/>
          </a:prstGeom>
        </p:spPr>
      </p:pic>
      <p:pic>
        <p:nvPicPr>
          <p:cNvPr id="3" name="Image 1" descr="preencoded.png">    </p:cNvPr>
          <p:cNvPicPr>
            <a:picLocks noChangeAspect="1"/>
          </p:cNvPicPr>
          <p:nvPr/>
        </p:nvPicPr>
        <p:blipFill>
          <a:blip r:embed="rId2"/>
          <a:stretch>
            <a:fillRect/>
          </a:stretch>
        </p:blipFill>
        <p:spPr>
          <a:xfrm>
            <a:off x="0" y="4238625"/>
            <a:ext cx="12553950" cy="6048375"/>
          </a:xfrm>
          <a:prstGeom prst="rect">
            <a:avLst/>
          </a:prstGeom>
        </p:spPr>
      </p:pic>
      <p:pic>
        <p:nvPicPr>
          <p:cNvPr id="4" name="Image 2" descr="preencoded.png">    </p:cNvPr>
          <p:cNvPicPr>
            <a:picLocks noChangeAspect="1"/>
          </p:cNvPicPr>
          <p:nvPr/>
        </p:nvPicPr>
        <p:blipFill>
          <a:blip r:embed="rId3"/>
          <a:stretch>
            <a:fillRect/>
          </a:stretch>
        </p:blipFill>
        <p:spPr>
          <a:xfrm>
            <a:off x="228600" y="304800"/>
            <a:ext cx="1438275" cy="1495425"/>
          </a:xfrm>
          <a:prstGeom prst="rect">
            <a:avLst/>
          </a:prstGeom>
        </p:spPr>
      </p:pic>
      <p:pic>
        <p:nvPicPr>
          <p:cNvPr id="5" name="Image 3" descr="preencoded.png">    </p:cNvPr>
          <p:cNvPicPr>
            <a:picLocks noChangeAspect="1"/>
          </p:cNvPicPr>
          <p:nvPr/>
        </p:nvPicPr>
        <p:blipFill>
          <a:blip r:embed="rId4"/>
          <a:stretch>
            <a:fillRect/>
          </a:stretch>
        </p:blipFill>
        <p:spPr>
          <a:xfrm>
            <a:off x="16259175" y="8505825"/>
            <a:ext cx="1438275" cy="1495425"/>
          </a:xfrm>
          <a:prstGeom prst="rect">
            <a:avLst/>
          </a:prstGeom>
        </p:spPr>
      </p:pic>
      <p:pic>
        <p:nvPicPr>
          <p:cNvPr id="6" name="Image 4" descr="preencoded.png">    </p:cNvPr>
          <p:cNvPicPr>
            <a:picLocks noChangeAspect="1"/>
          </p:cNvPicPr>
          <p:nvPr/>
        </p:nvPicPr>
        <p:blipFill>
          <a:blip r:embed="rId5"/>
          <a:stretch>
            <a:fillRect/>
          </a:stretch>
        </p:blipFill>
        <p:spPr>
          <a:xfrm rot="10800000">
            <a:off x="228600" y="8124825"/>
            <a:ext cx="790575" cy="1876425"/>
          </a:xfrm>
          <a:prstGeom prst="rect">
            <a:avLst/>
          </a:prstGeom>
        </p:spPr>
      </p:pic>
      <p:pic>
        <p:nvPicPr>
          <p:cNvPr id="7" name="Image 5" descr="preencoded.png">    </p:cNvPr>
          <p:cNvPicPr>
            <a:picLocks noChangeAspect="1"/>
          </p:cNvPicPr>
          <p:nvPr/>
        </p:nvPicPr>
        <p:blipFill>
          <a:blip r:embed="rId6"/>
          <a:stretch>
            <a:fillRect/>
          </a:stretch>
        </p:blipFill>
        <p:spPr>
          <a:xfrm>
            <a:off x="16402050" y="304800"/>
            <a:ext cx="1133475" cy="2695575"/>
          </a:xfrm>
          <a:prstGeom prst="rect">
            <a:avLst/>
          </a:prstGeom>
        </p:spPr>
      </p:pic>
      <p:sp>
        <p:nvSpPr>
          <p:cNvPr id="8" name="Text 0"/>
          <p:cNvSpPr/>
          <p:nvPr/>
        </p:nvSpPr>
        <p:spPr>
          <a:xfrm>
            <a:off x="7858125" y="2143125"/>
            <a:ext cx="6991350" cy="3876675"/>
          </a:xfrm>
          <a:prstGeom prst="rect">
            <a:avLst/>
          </a:prstGeom>
          <a:noFill/>
          <a:ln/>
        </p:spPr>
        <p:txBody>
          <a:bodyPr wrap="square" lIns="0" tIns="0" rIns="0" bIns="0" rtlCol="0" anchor="t"/>
          <a:lstStyle/>
          <a:p>
            <a:pPr algn="l" indent="0" marL="0">
              <a:buNone/>
            </a:pPr>
            <a:r>
              <a:rPr lang="en-US" sz="18000" u="none" dirty="0">
                <a:solidFill>
                  <a:srgbClr val="FFFFFF"/>
                </a:solidFill>
                <a:latin typeface="Leckerli One" pitchFamily="34" charset="0"/>
                <a:ea typeface="Leckerli One" pitchFamily="34" charset="-122"/>
                <a:cs typeface="Leckerli One" pitchFamily="34" charset="-120"/>
              </a:rPr>
              <a:t>Easter</a:t>
            </a:r>
            <a:endParaRPr lang="en-US" sz="18000" dirty="0"/>
          </a:p>
        </p:txBody>
      </p:sp>
      <p:sp>
        <p:nvSpPr>
          <p:cNvPr id="9" name="Text 1"/>
          <p:cNvSpPr/>
          <p:nvPr/>
        </p:nvSpPr>
        <p:spPr>
          <a:xfrm>
            <a:off x="8124825" y="5172075"/>
            <a:ext cx="7732395" cy="2042160"/>
          </a:xfrm>
          <a:prstGeom prst="rect">
            <a:avLst/>
          </a:prstGeom>
          <a:noFill/>
          <a:ln/>
        </p:spPr>
        <p:txBody>
          <a:bodyPr wrap="square" lIns="0" tIns="0" rIns="0" bIns="0" rtlCol="0" anchor="t"/>
          <a:lstStyle/>
          <a:p>
            <a:pPr algn="l" indent="0" marL="0">
              <a:buNone/>
            </a:pPr>
            <a:r>
              <a:rPr lang="en-US" sz="4800" u="none" dirty="0">
                <a:solidFill>
                  <a:srgbClr val="F1F3F4"/>
                </a:solidFill>
                <a:latin typeface="Poppins SemiBold" pitchFamily="34" charset="0"/>
                <a:ea typeface="Poppins SemiBold" pitchFamily="34" charset="-122"/>
                <a:cs typeface="Poppins SemiBold" pitchFamily="34" charset="-120"/>
              </a:rPr>
              <a:t>FREE PRESENTATION TEMPLATE BY EATEMP</a:t>
            </a:r>
            <a:endParaRPr lang="en-US" sz="4800" dirty="0"/>
          </a:p>
        </p:txBody>
      </p:sp>
      <p:grpSp>
        <p:nvGrpSpPr>
          <p:cNvPr id="58286" name="Group"/>
          <p:cNvGrpSpPr/>
          <p:nvPr/>
        </p:nvGrpSpPr>
        <p:grpSpPr>
          <a:xfrm>
            <a:off x="17235487" y="8456817"/>
            <a:ext cx="1463470" cy="1601583"/>
            <a:chOff x="17235487" y="8456817"/>
            <a:chExt cx="1463470" cy="1601583"/>
          </a:xfrm>
        </p:grpSpPr>
        <p:pic>
          <p:nvPicPr>
            <p:cNvPr id="10"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11"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pic>
        <p:nvPicPr>
          <p:cNvPr id="12" name="Image 7" descr="preencoded.png">    </p:cNvPr>
          <p:cNvPicPr>
            <a:picLocks noChangeAspect="1"/>
          </p:cNvPicPr>
          <p:nvPr/>
        </p:nvPicPr>
        <p:blipFill>
          <a:blip r:embed="rId8"/>
          <a:stretch>
            <a:fillRect/>
          </a:stretch>
        </p:blipFill>
        <p:spPr>
          <a:xfrm>
            <a:off x="2314575" y="847725"/>
            <a:ext cx="5162550" cy="86391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67000" y="-447676"/>
            <a:ext cx="12963525" cy="11182351"/>
          </a:xfrm>
          <a:prstGeom prst="rect">
            <a:avLst/>
          </a:prstGeom>
        </p:spPr>
      </p:pic>
      <p:pic>
        <p:nvPicPr>
          <p:cNvPr id="3" name="Image 1" descr="preencoded.png">    </p:cNvPr>
          <p:cNvPicPr>
            <a:picLocks noChangeAspect="1"/>
          </p:cNvPicPr>
          <p:nvPr/>
        </p:nvPicPr>
        <p:blipFill>
          <a:blip r:embed="rId2"/>
          <a:stretch>
            <a:fillRect/>
          </a:stretch>
        </p:blipFill>
        <p:spPr>
          <a:xfrm>
            <a:off x="990600" y="8124825"/>
            <a:ext cx="1400175" cy="1447800"/>
          </a:xfrm>
          <a:prstGeom prst="rect">
            <a:avLst/>
          </a:prstGeom>
        </p:spPr>
      </p:pic>
      <p:pic>
        <p:nvPicPr>
          <p:cNvPr id="4" name="Image 2" descr="preencoded.png">    </p:cNvPr>
          <p:cNvPicPr>
            <a:picLocks noChangeAspect="1"/>
          </p:cNvPicPr>
          <p:nvPr/>
        </p:nvPicPr>
        <p:blipFill>
          <a:blip r:embed="rId3"/>
          <a:stretch>
            <a:fillRect/>
          </a:stretch>
        </p:blipFill>
        <p:spPr>
          <a:xfrm>
            <a:off x="14963775" y="514350"/>
            <a:ext cx="1885950" cy="1962150"/>
          </a:xfrm>
          <a:prstGeom prst="rect">
            <a:avLst/>
          </a:prstGeom>
        </p:spPr>
      </p:pic>
      <p:pic>
        <p:nvPicPr>
          <p:cNvPr id="5" name="Image 3" descr="preencoded.png">    </p:cNvPr>
          <p:cNvPicPr>
            <a:picLocks noChangeAspect="1"/>
          </p:cNvPicPr>
          <p:nvPr/>
        </p:nvPicPr>
        <p:blipFill>
          <a:blip r:embed="rId4"/>
          <a:stretch>
            <a:fillRect/>
          </a:stretch>
        </p:blipFill>
        <p:spPr>
          <a:xfrm>
            <a:off x="238125" y="1352550"/>
            <a:ext cx="2152650" cy="2238375"/>
          </a:xfrm>
          <a:prstGeom prst="rect">
            <a:avLst/>
          </a:prstGeom>
        </p:spPr>
      </p:pic>
      <p:pic>
        <p:nvPicPr>
          <p:cNvPr id="6" name="Image 4" descr="preencoded.png">    </p:cNvPr>
          <p:cNvPicPr>
            <a:picLocks noChangeAspect="1"/>
          </p:cNvPicPr>
          <p:nvPr/>
        </p:nvPicPr>
        <p:blipFill>
          <a:blip r:embed="rId5"/>
          <a:stretch>
            <a:fillRect/>
          </a:stretch>
        </p:blipFill>
        <p:spPr>
          <a:xfrm>
            <a:off x="15906750" y="8124825"/>
            <a:ext cx="1543050" cy="1600200"/>
          </a:xfrm>
          <a:prstGeom prst="rect">
            <a:avLst/>
          </a:prstGeom>
        </p:spPr>
      </p:pic>
      <p:pic>
        <p:nvPicPr>
          <p:cNvPr id="7" name="Image 5" descr="preencoded.png">    </p:cNvPr>
          <p:cNvPicPr>
            <a:picLocks noChangeAspect="1"/>
          </p:cNvPicPr>
          <p:nvPr/>
        </p:nvPicPr>
        <p:blipFill>
          <a:blip r:embed="rId6"/>
          <a:stretch>
            <a:fillRect/>
          </a:stretch>
        </p:blipFill>
        <p:spPr>
          <a:xfrm rot="837752">
            <a:off x="16025022" y="3750727"/>
            <a:ext cx="1311223" cy="3114694"/>
          </a:xfrm>
          <a:prstGeom prst="rect">
            <a:avLst/>
          </a:prstGeom>
        </p:spPr>
      </p:pic>
      <p:pic>
        <p:nvPicPr>
          <p:cNvPr id="8" name="Image 6" descr="preencoded.png">    </p:cNvPr>
          <p:cNvPicPr>
            <a:picLocks noChangeAspect="1"/>
          </p:cNvPicPr>
          <p:nvPr/>
        </p:nvPicPr>
        <p:blipFill>
          <a:blip r:embed="rId7"/>
          <a:stretch>
            <a:fillRect/>
          </a:stretch>
        </p:blipFill>
        <p:spPr>
          <a:xfrm rot="10800000">
            <a:off x="809625" y="4105275"/>
            <a:ext cx="876300" cy="2085975"/>
          </a:xfrm>
          <a:prstGeom prst="rect">
            <a:avLst/>
          </a:prstGeom>
        </p:spPr>
      </p:pic>
      <p:grpSp>
        <p:nvGrpSpPr>
          <p:cNvPr id="34428"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pic>
        <p:nvPicPr>
          <p:cNvPr id="11" name="Image 8" descr="preencoded.png">    </p:cNvPr>
          <p:cNvPicPr>
            <a:picLocks noChangeAspect="1"/>
          </p:cNvPicPr>
          <p:nvPr/>
        </p:nvPicPr>
        <p:blipFill>
          <a:blip r:embed="rId9"/>
          <a:stretch>
            <a:fillRect/>
          </a:stretch>
        </p:blipFill>
        <p:spPr>
          <a:xfrm>
            <a:off x="11953875" y="247650"/>
            <a:ext cx="4895850" cy="9210675"/>
          </a:xfrm>
          <a:prstGeom prst="rect">
            <a:avLst/>
          </a:prstGeom>
        </p:spPr>
      </p:pic>
      <p:sp>
        <p:nvSpPr>
          <p:cNvPr id="12" name="Text 1"/>
          <p:cNvSpPr/>
          <p:nvPr/>
        </p:nvSpPr>
        <p:spPr>
          <a:xfrm>
            <a:off x="3529965" y="2476500"/>
            <a:ext cx="5208270" cy="2065020"/>
          </a:xfrm>
          <a:prstGeom prst="rect">
            <a:avLst/>
          </a:prstGeom>
          <a:noFill/>
          <a:ln/>
        </p:spPr>
        <p:txBody>
          <a:bodyPr wrap="square" lIns="0" tIns="0" rIns="0" bIns="0" rtlCol="0" anchor="t"/>
          <a:lstStyle/>
          <a:p>
            <a:pPr algn="ctr" indent="0" marL="0">
              <a:buNone/>
            </a:pPr>
            <a:r>
              <a:rPr lang="en-US" sz="9600" u="none" dirty="0">
                <a:solidFill>
                  <a:srgbClr val="272727"/>
                </a:solidFill>
                <a:latin typeface="Leckerli One" pitchFamily="34" charset="0"/>
                <a:ea typeface="Leckerli One" pitchFamily="34" charset="-122"/>
                <a:cs typeface="Leckerli One" pitchFamily="34" charset="-120"/>
              </a:rPr>
              <a:t>Welcome</a:t>
            </a:r>
            <a:endParaRPr lang="en-US" sz="9600" dirty="0"/>
          </a:p>
        </p:txBody>
      </p:sp>
      <p:sp>
        <p:nvSpPr>
          <p:cNvPr id="13" name="Text 2"/>
          <p:cNvSpPr/>
          <p:nvPr/>
        </p:nvSpPr>
        <p:spPr>
          <a:xfrm>
            <a:off x="3743325" y="4895850"/>
            <a:ext cx="6185535" cy="3307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B4E1F4"/>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CACE"/>
          </a:solidFill>
          <a:ln/>
        </p:spPr>
      </p:sp>
      <p:pic>
        <p:nvPicPr>
          <p:cNvPr id="3"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4" name="Image 1" descr="preencoded.png">    </p:cNvPr>
          <p:cNvPicPr>
            <a:picLocks noChangeAspect="1"/>
          </p:cNvPicPr>
          <p:nvPr/>
        </p:nvPicPr>
        <p:blipFill>
          <a:blip r:embed="rId2"/>
          <a:stretch>
            <a:fillRect/>
          </a:stretch>
        </p:blipFill>
        <p:spPr>
          <a:xfrm rot="10800000">
            <a:off x="6391275" y="6067425"/>
            <a:ext cx="13573125" cy="4219575"/>
          </a:xfrm>
          <a:prstGeom prst="rect">
            <a:avLst/>
          </a:prstGeom>
        </p:spPr>
      </p:pic>
      <p:pic>
        <p:nvPicPr>
          <p:cNvPr id="5" name="Image 2" descr="preencoded.png">    </p:cNvPr>
          <p:cNvPicPr>
            <a:picLocks noChangeAspect="1"/>
          </p:cNvPicPr>
          <p:nvPr/>
        </p:nvPicPr>
        <p:blipFill>
          <a:blip r:embed="rId3"/>
          <a:stretch>
            <a:fillRect/>
          </a:stretch>
        </p:blipFill>
        <p:spPr>
          <a:xfrm>
            <a:off x="647700" y="8401050"/>
            <a:ext cx="1438275" cy="1495425"/>
          </a:xfrm>
          <a:prstGeom prst="rect">
            <a:avLst/>
          </a:prstGeom>
        </p:spPr>
      </p:pic>
      <p:pic>
        <p:nvPicPr>
          <p:cNvPr id="6" name="Image 3" descr="preencoded.png">    </p:cNvPr>
          <p:cNvPicPr>
            <a:picLocks noChangeAspect="1"/>
          </p:cNvPicPr>
          <p:nvPr/>
        </p:nvPicPr>
        <p:blipFill>
          <a:blip r:embed="rId4"/>
          <a:stretch>
            <a:fillRect/>
          </a:stretch>
        </p:blipFill>
        <p:spPr>
          <a:xfrm>
            <a:off x="16811625" y="352425"/>
            <a:ext cx="1104900" cy="1152525"/>
          </a:xfrm>
          <a:prstGeom prst="rect">
            <a:avLst/>
          </a:prstGeom>
        </p:spPr>
      </p:pic>
      <p:pic>
        <p:nvPicPr>
          <p:cNvPr id="7" name="Image 4" descr="preencoded.png">    </p:cNvPr>
          <p:cNvPicPr>
            <a:picLocks noChangeAspect="1"/>
          </p:cNvPicPr>
          <p:nvPr/>
        </p:nvPicPr>
        <p:blipFill>
          <a:blip r:embed="rId5"/>
          <a:stretch>
            <a:fillRect/>
          </a:stretch>
        </p:blipFill>
        <p:spPr>
          <a:xfrm>
            <a:off x="9353550" y="-647700"/>
            <a:ext cx="2066925" cy="2152650"/>
          </a:xfrm>
          <a:prstGeom prst="rect">
            <a:avLst/>
          </a:prstGeom>
        </p:spPr>
      </p:pic>
      <p:pic>
        <p:nvPicPr>
          <p:cNvPr id="8" name="Image 5" descr="preencoded.png">    </p:cNvPr>
          <p:cNvPicPr>
            <a:picLocks noChangeAspect="1"/>
          </p:cNvPicPr>
          <p:nvPr/>
        </p:nvPicPr>
        <p:blipFill>
          <a:blip r:embed="rId6"/>
          <a:stretch>
            <a:fillRect/>
          </a:stretch>
        </p:blipFill>
        <p:spPr>
          <a:xfrm rot="10800000">
            <a:off x="17040225" y="7810500"/>
            <a:ext cx="876300" cy="2085975"/>
          </a:xfrm>
          <a:prstGeom prst="rect">
            <a:avLst/>
          </a:prstGeom>
        </p:spPr>
      </p:pic>
      <p:grpSp>
        <p:nvGrpSpPr>
          <p:cNvPr id="94455" name="Group"/>
          <p:cNvGrpSpPr/>
          <p:nvPr/>
        </p:nvGrpSpPr>
        <p:grpSpPr>
          <a:xfrm>
            <a:off x="17235487" y="8456817"/>
            <a:ext cx="1463470" cy="1601583"/>
            <a:chOff x="17235487" y="8456817"/>
            <a:chExt cx="1463470" cy="1601583"/>
          </a:xfrm>
        </p:grpSpPr>
        <p:pic>
          <p:nvPicPr>
            <p:cNvPr id="9"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10"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sp>
        <p:nvSpPr>
          <p:cNvPr id="11" name="Text 2"/>
          <p:cNvSpPr/>
          <p:nvPr/>
        </p:nvSpPr>
        <p:spPr>
          <a:xfrm>
            <a:off x="4400550" y="8296275"/>
            <a:ext cx="9913620"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Table of Contents</a:t>
            </a:r>
            <a:endParaRPr lang="en-US" sz="9600" dirty="0"/>
          </a:p>
        </p:txBody>
      </p:sp>
      <p:grpSp>
        <p:nvGrpSpPr>
          <p:cNvPr id="55756" name="Group"/>
          <p:cNvGrpSpPr/>
          <p:nvPr/>
        </p:nvGrpSpPr>
        <p:grpSpPr>
          <a:xfrm>
            <a:off x="7591425" y="1857375"/>
            <a:ext cx="1219200" cy="1219200"/>
            <a:chOff x="7591425" y="1857375"/>
            <a:chExt cx="1219200" cy="1219200"/>
          </a:xfrm>
        </p:grpSpPr>
        <p:sp>
          <p:nvSpPr>
            <p:cNvPr id="12" name="Shape 3"/>
            <p:cNvSpPr/>
            <p:nvPr/>
          </p:nvSpPr>
          <p:spPr>
            <a:xfrm>
              <a:off x="7591425" y="1857375"/>
              <a:ext cx="1219200" cy="1219200"/>
            </a:xfrm>
            <a:prstGeom prst="ellipse">
              <a:avLst/>
            </a:prstGeom>
            <a:solidFill>
              <a:srgbClr val="FFFFFF"/>
            </a:solidFill>
            <a:ln/>
          </p:spPr>
        </p:sp>
        <p:sp>
          <p:nvSpPr>
            <p:cNvPr id="13" name="Text 4"/>
            <p:cNvSpPr/>
            <p:nvPr/>
          </p:nvSpPr>
          <p:spPr>
            <a:xfrm>
              <a:off x="7830503" y="2077403"/>
              <a:ext cx="741045" cy="779145"/>
            </a:xfrm>
            <a:prstGeom prst="rect">
              <a:avLst/>
            </a:prstGeom>
            <a:noFill/>
            <a:ln/>
          </p:spPr>
          <p:txBody>
            <a:bodyPr wrap="square" lIns="0" tIns="0" rIns="0" bIns="0" rtlCol="0" anchor="ctr"/>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01</a:t>
              </a:r>
              <a:endParaRPr lang="en-US" sz="3600" dirty="0"/>
            </a:p>
          </p:txBody>
        </p:sp>
      </p:grpSp>
      <p:grpSp>
        <p:nvGrpSpPr>
          <p:cNvPr id="49082" name="Group"/>
          <p:cNvGrpSpPr/>
          <p:nvPr/>
        </p:nvGrpSpPr>
        <p:grpSpPr>
          <a:xfrm>
            <a:off x="8963025" y="1890713"/>
            <a:ext cx="4206240" cy="1259205"/>
            <a:chOff x="8963025" y="1890713"/>
            <a:chExt cx="4206240" cy="1259205"/>
          </a:xfrm>
        </p:grpSpPr>
        <p:sp>
          <p:nvSpPr>
            <p:cNvPr id="14" name="Text 5"/>
            <p:cNvSpPr/>
            <p:nvPr/>
          </p:nvSpPr>
          <p:spPr>
            <a:xfrm>
              <a:off x="8963025" y="1890713"/>
              <a:ext cx="42062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Introduction</a:t>
              </a:r>
              <a:endParaRPr lang="en-US" sz="3600" dirty="0"/>
            </a:p>
          </p:txBody>
        </p:sp>
        <p:sp>
          <p:nvSpPr>
            <p:cNvPr id="15" name="Text 6"/>
            <p:cNvSpPr/>
            <p:nvPr/>
          </p:nvSpPr>
          <p:spPr>
            <a:xfrm>
              <a:off x="8963025" y="2586038"/>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32281" name="Group"/>
          <p:cNvGrpSpPr/>
          <p:nvPr/>
        </p:nvGrpSpPr>
        <p:grpSpPr>
          <a:xfrm>
            <a:off x="13192125" y="1857375"/>
            <a:ext cx="1219200" cy="1219200"/>
            <a:chOff x="13192125" y="1857375"/>
            <a:chExt cx="1219200" cy="1219200"/>
          </a:xfrm>
        </p:grpSpPr>
        <p:sp>
          <p:nvSpPr>
            <p:cNvPr id="16" name="Shape 7"/>
            <p:cNvSpPr/>
            <p:nvPr/>
          </p:nvSpPr>
          <p:spPr>
            <a:xfrm>
              <a:off x="13192125" y="1857375"/>
              <a:ext cx="1219200" cy="1219200"/>
            </a:xfrm>
            <a:prstGeom prst="ellipse">
              <a:avLst/>
            </a:prstGeom>
            <a:solidFill>
              <a:srgbClr val="FFFFFF"/>
            </a:solidFill>
            <a:ln/>
          </p:spPr>
        </p:sp>
        <p:sp>
          <p:nvSpPr>
            <p:cNvPr id="17" name="Text 8"/>
            <p:cNvSpPr/>
            <p:nvPr/>
          </p:nvSpPr>
          <p:spPr>
            <a:xfrm>
              <a:off x="13397865" y="2077403"/>
              <a:ext cx="807720" cy="779145"/>
            </a:xfrm>
            <a:prstGeom prst="rect">
              <a:avLst/>
            </a:prstGeom>
            <a:noFill/>
            <a:ln/>
          </p:spPr>
          <p:txBody>
            <a:bodyPr wrap="square" lIns="0" tIns="0" rIns="0" bIns="0" rtlCol="0" anchor="ctr"/>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02</a:t>
              </a:r>
              <a:endParaRPr lang="en-US" sz="3600" dirty="0"/>
            </a:p>
          </p:txBody>
        </p:sp>
      </p:grpSp>
      <p:grpSp>
        <p:nvGrpSpPr>
          <p:cNvPr id="91454" name="Group"/>
          <p:cNvGrpSpPr/>
          <p:nvPr/>
        </p:nvGrpSpPr>
        <p:grpSpPr>
          <a:xfrm>
            <a:off x="14563725" y="1890713"/>
            <a:ext cx="4206240" cy="1259205"/>
            <a:chOff x="14563725" y="1890713"/>
            <a:chExt cx="4206240" cy="1259205"/>
          </a:xfrm>
        </p:grpSpPr>
        <p:sp>
          <p:nvSpPr>
            <p:cNvPr id="18" name="Text 9"/>
            <p:cNvSpPr/>
            <p:nvPr/>
          </p:nvSpPr>
          <p:spPr>
            <a:xfrm>
              <a:off x="14563725" y="1890713"/>
              <a:ext cx="42062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Encounters</a:t>
              </a:r>
              <a:endParaRPr lang="en-US" sz="3600" dirty="0"/>
            </a:p>
          </p:txBody>
        </p:sp>
        <p:sp>
          <p:nvSpPr>
            <p:cNvPr id="19" name="Text 10"/>
            <p:cNvSpPr/>
            <p:nvPr/>
          </p:nvSpPr>
          <p:spPr>
            <a:xfrm>
              <a:off x="14563725" y="2586038"/>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81958" name="Group"/>
          <p:cNvGrpSpPr/>
          <p:nvPr/>
        </p:nvGrpSpPr>
        <p:grpSpPr>
          <a:xfrm>
            <a:off x="7591425" y="4095750"/>
            <a:ext cx="1219200" cy="1219200"/>
            <a:chOff x="7591425" y="4095750"/>
            <a:chExt cx="1219200" cy="1219200"/>
          </a:xfrm>
        </p:grpSpPr>
        <p:sp>
          <p:nvSpPr>
            <p:cNvPr id="20" name="Shape 11"/>
            <p:cNvSpPr/>
            <p:nvPr/>
          </p:nvSpPr>
          <p:spPr>
            <a:xfrm>
              <a:off x="7591425" y="4095750"/>
              <a:ext cx="1219200" cy="1219200"/>
            </a:xfrm>
            <a:prstGeom prst="ellipse">
              <a:avLst/>
            </a:prstGeom>
            <a:solidFill>
              <a:srgbClr val="FFFFFF"/>
            </a:solidFill>
            <a:ln/>
          </p:spPr>
        </p:sp>
        <p:sp>
          <p:nvSpPr>
            <p:cNvPr id="21" name="Text 12"/>
            <p:cNvSpPr/>
            <p:nvPr/>
          </p:nvSpPr>
          <p:spPr>
            <a:xfrm>
              <a:off x="7816215" y="4315778"/>
              <a:ext cx="769620" cy="779145"/>
            </a:xfrm>
            <a:prstGeom prst="rect">
              <a:avLst/>
            </a:prstGeom>
            <a:noFill/>
            <a:ln/>
          </p:spPr>
          <p:txBody>
            <a:bodyPr wrap="square" lIns="0" tIns="0" rIns="0" bIns="0" rtlCol="0" anchor="ctr"/>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03</a:t>
              </a:r>
              <a:endParaRPr lang="en-US" sz="3600" dirty="0"/>
            </a:p>
          </p:txBody>
        </p:sp>
      </p:grpSp>
      <p:grpSp>
        <p:nvGrpSpPr>
          <p:cNvPr id="82436" name="Group"/>
          <p:cNvGrpSpPr/>
          <p:nvPr/>
        </p:nvGrpSpPr>
        <p:grpSpPr>
          <a:xfrm>
            <a:off x="8963025" y="4129088"/>
            <a:ext cx="4206240" cy="1259205"/>
            <a:chOff x="8963025" y="4129088"/>
            <a:chExt cx="4206240" cy="1259205"/>
          </a:xfrm>
        </p:grpSpPr>
        <p:sp>
          <p:nvSpPr>
            <p:cNvPr id="22" name="Text 13"/>
            <p:cNvSpPr/>
            <p:nvPr/>
          </p:nvSpPr>
          <p:spPr>
            <a:xfrm>
              <a:off x="8963025" y="4129088"/>
              <a:ext cx="42062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Wonders</a:t>
              </a:r>
              <a:endParaRPr lang="en-US" sz="3600" dirty="0"/>
            </a:p>
          </p:txBody>
        </p:sp>
        <p:sp>
          <p:nvSpPr>
            <p:cNvPr id="23" name="Text 14"/>
            <p:cNvSpPr/>
            <p:nvPr/>
          </p:nvSpPr>
          <p:spPr>
            <a:xfrm>
              <a:off x="8963025" y="4824413"/>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67028" name="Group"/>
          <p:cNvGrpSpPr/>
          <p:nvPr/>
        </p:nvGrpSpPr>
        <p:grpSpPr>
          <a:xfrm>
            <a:off x="13192125" y="4095750"/>
            <a:ext cx="1219200" cy="1219200"/>
            <a:chOff x="13192125" y="4095750"/>
            <a:chExt cx="1219200" cy="1219200"/>
          </a:xfrm>
        </p:grpSpPr>
        <p:sp>
          <p:nvSpPr>
            <p:cNvPr id="24" name="Shape 15"/>
            <p:cNvSpPr/>
            <p:nvPr/>
          </p:nvSpPr>
          <p:spPr>
            <a:xfrm>
              <a:off x="13192125" y="4095750"/>
              <a:ext cx="1219200" cy="1219200"/>
            </a:xfrm>
            <a:prstGeom prst="ellipse">
              <a:avLst/>
            </a:prstGeom>
            <a:solidFill>
              <a:srgbClr val="FFFFFF"/>
            </a:solidFill>
            <a:ln/>
          </p:spPr>
        </p:sp>
        <p:sp>
          <p:nvSpPr>
            <p:cNvPr id="25" name="Text 16"/>
            <p:cNvSpPr/>
            <p:nvPr/>
          </p:nvSpPr>
          <p:spPr>
            <a:xfrm>
              <a:off x="13393103" y="4315778"/>
              <a:ext cx="817245" cy="779145"/>
            </a:xfrm>
            <a:prstGeom prst="rect">
              <a:avLst/>
            </a:prstGeom>
            <a:noFill/>
            <a:ln/>
          </p:spPr>
          <p:txBody>
            <a:bodyPr wrap="square" lIns="0" tIns="0" rIns="0" bIns="0" rtlCol="0" anchor="ctr"/>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04</a:t>
              </a:r>
              <a:endParaRPr lang="en-US" sz="3600" dirty="0"/>
            </a:p>
          </p:txBody>
        </p:sp>
      </p:grpSp>
      <p:grpSp>
        <p:nvGrpSpPr>
          <p:cNvPr id="47810" name="Group"/>
          <p:cNvGrpSpPr/>
          <p:nvPr/>
        </p:nvGrpSpPr>
        <p:grpSpPr>
          <a:xfrm>
            <a:off x="14563725" y="4129088"/>
            <a:ext cx="4206240" cy="1259205"/>
            <a:chOff x="14563725" y="4129088"/>
            <a:chExt cx="4206240" cy="1259205"/>
          </a:xfrm>
        </p:grpSpPr>
        <p:sp>
          <p:nvSpPr>
            <p:cNvPr id="26" name="Text 17"/>
            <p:cNvSpPr/>
            <p:nvPr/>
          </p:nvSpPr>
          <p:spPr>
            <a:xfrm>
              <a:off x="14563725" y="4129088"/>
              <a:ext cx="42062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Magic</a:t>
              </a:r>
              <a:endParaRPr lang="en-US" sz="3600" dirty="0"/>
            </a:p>
          </p:txBody>
        </p:sp>
        <p:sp>
          <p:nvSpPr>
            <p:cNvPr id="27" name="Text 18"/>
            <p:cNvSpPr/>
            <p:nvPr/>
          </p:nvSpPr>
          <p:spPr>
            <a:xfrm>
              <a:off x="14563725" y="4824413"/>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54497" name="Group"/>
          <p:cNvGrpSpPr/>
          <p:nvPr/>
        </p:nvGrpSpPr>
        <p:grpSpPr>
          <a:xfrm>
            <a:off x="7591425" y="6334125"/>
            <a:ext cx="1219200" cy="1219200"/>
            <a:chOff x="7591425" y="6334125"/>
            <a:chExt cx="1219200" cy="1219200"/>
          </a:xfrm>
        </p:grpSpPr>
        <p:sp>
          <p:nvSpPr>
            <p:cNvPr id="28" name="Shape 19"/>
            <p:cNvSpPr/>
            <p:nvPr/>
          </p:nvSpPr>
          <p:spPr>
            <a:xfrm>
              <a:off x="7591425" y="6334125"/>
              <a:ext cx="1219200" cy="1219200"/>
            </a:xfrm>
            <a:prstGeom prst="ellipse">
              <a:avLst/>
            </a:prstGeom>
            <a:solidFill>
              <a:srgbClr val="FFFFFF"/>
            </a:solidFill>
            <a:ln/>
          </p:spPr>
        </p:sp>
        <p:sp>
          <p:nvSpPr>
            <p:cNvPr id="29" name="Text 20"/>
            <p:cNvSpPr/>
            <p:nvPr/>
          </p:nvSpPr>
          <p:spPr>
            <a:xfrm>
              <a:off x="7806690" y="6554152"/>
              <a:ext cx="788670" cy="779145"/>
            </a:xfrm>
            <a:prstGeom prst="rect">
              <a:avLst/>
            </a:prstGeom>
            <a:noFill/>
            <a:ln/>
          </p:spPr>
          <p:txBody>
            <a:bodyPr wrap="square" lIns="0" tIns="0" rIns="0" bIns="0" rtlCol="0" anchor="ctr"/>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05</a:t>
              </a:r>
              <a:endParaRPr lang="en-US" sz="3600" dirty="0"/>
            </a:p>
          </p:txBody>
        </p:sp>
      </p:grpSp>
      <p:grpSp>
        <p:nvGrpSpPr>
          <p:cNvPr id="25168" name="Group"/>
          <p:cNvGrpSpPr/>
          <p:nvPr/>
        </p:nvGrpSpPr>
        <p:grpSpPr>
          <a:xfrm>
            <a:off x="8963025" y="6367462"/>
            <a:ext cx="4206240" cy="1259206"/>
            <a:chOff x="8963025" y="6367462"/>
            <a:chExt cx="4206240" cy="1259206"/>
          </a:xfrm>
        </p:grpSpPr>
        <p:sp>
          <p:nvSpPr>
            <p:cNvPr id="30" name="Text 21"/>
            <p:cNvSpPr/>
            <p:nvPr/>
          </p:nvSpPr>
          <p:spPr>
            <a:xfrm>
              <a:off x="8963025" y="6367462"/>
              <a:ext cx="42062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Adventure</a:t>
              </a:r>
              <a:endParaRPr lang="en-US" sz="3600" dirty="0"/>
            </a:p>
          </p:txBody>
        </p:sp>
        <p:sp>
          <p:nvSpPr>
            <p:cNvPr id="31" name="Text 22"/>
            <p:cNvSpPr/>
            <p:nvPr/>
          </p:nvSpPr>
          <p:spPr>
            <a:xfrm>
              <a:off x="8963025" y="7062788"/>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42069" name="Group"/>
          <p:cNvGrpSpPr/>
          <p:nvPr/>
        </p:nvGrpSpPr>
        <p:grpSpPr>
          <a:xfrm>
            <a:off x="13192125" y="6334125"/>
            <a:ext cx="1219200" cy="1219200"/>
            <a:chOff x="13192125" y="6334125"/>
            <a:chExt cx="1219200" cy="1219200"/>
          </a:xfrm>
        </p:grpSpPr>
        <p:sp>
          <p:nvSpPr>
            <p:cNvPr id="32" name="Shape 23"/>
            <p:cNvSpPr/>
            <p:nvPr/>
          </p:nvSpPr>
          <p:spPr>
            <a:xfrm>
              <a:off x="13192125" y="6334125"/>
              <a:ext cx="1219200" cy="1219200"/>
            </a:xfrm>
            <a:prstGeom prst="ellipse">
              <a:avLst/>
            </a:prstGeom>
            <a:solidFill>
              <a:srgbClr val="FFFFFF"/>
            </a:solidFill>
            <a:ln/>
          </p:spPr>
        </p:sp>
        <p:sp>
          <p:nvSpPr>
            <p:cNvPr id="33" name="Text 24"/>
            <p:cNvSpPr/>
            <p:nvPr/>
          </p:nvSpPr>
          <p:spPr>
            <a:xfrm>
              <a:off x="13388340" y="6554152"/>
              <a:ext cx="826770" cy="779145"/>
            </a:xfrm>
            <a:prstGeom prst="rect">
              <a:avLst/>
            </a:prstGeom>
            <a:noFill/>
            <a:ln/>
          </p:spPr>
          <p:txBody>
            <a:bodyPr wrap="square" lIns="0" tIns="0" rIns="0" bIns="0" rtlCol="0" anchor="ctr"/>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06</a:t>
              </a:r>
              <a:endParaRPr lang="en-US" sz="3600" dirty="0"/>
            </a:p>
          </p:txBody>
        </p:sp>
      </p:grpSp>
      <p:grpSp>
        <p:nvGrpSpPr>
          <p:cNvPr id="50084" name="Group"/>
          <p:cNvGrpSpPr/>
          <p:nvPr/>
        </p:nvGrpSpPr>
        <p:grpSpPr>
          <a:xfrm>
            <a:off x="14563725" y="6367462"/>
            <a:ext cx="4206240" cy="1259206"/>
            <a:chOff x="14563725" y="6367462"/>
            <a:chExt cx="4206240" cy="1259206"/>
          </a:xfrm>
        </p:grpSpPr>
        <p:sp>
          <p:nvSpPr>
            <p:cNvPr id="34" name="Text 25"/>
            <p:cNvSpPr/>
            <p:nvPr/>
          </p:nvSpPr>
          <p:spPr>
            <a:xfrm>
              <a:off x="14563725" y="6367462"/>
              <a:ext cx="42062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Conclusion</a:t>
              </a:r>
              <a:endParaRPr lang="en-US" sz="3600" dirty="0"/>
            </a:p>
          </p:txBody>
        </p:sp>
        <p:sp>
          <p:nvSpPr>
            <p:cNvPr id="35" name="Text 26"/>
            <p:cNvSpPr/>
            <p:nvPr/>
          </p:nvSpPr>
          <p:spPr>
            <a:xfrm>
              <a:off x="14563725" y="7062788"/>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pic>
        <p:nvPicPr>
          <p:cNvPr id="36" name="Image 7" descr="preencoded.png">    </p:cNvPr>
          <p:cNvPicPr>
            <a:picLocks noChangeAspect="1"/>
          </p:cNvPicPr>
          <p:nvPr/>
        </p:nvPicPr>
        <p:blipFill>
          <a:blip r:embed="rId8"/>
          <a:stretch>
            <a:fillRect/>
          </a:stretch>
        </p:blipFill>
        <p:spPr>
          <a:xfrm>
            <a:off x="533400" y="1285875"/>
            <a:ext cx="7058025" cy="66389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rot="10800000">
            <a:off x="-352425" y="7191375"/>
            <a:ext cx="12001500" cy="3800475"/>
          </a:xfrm>
          <a:prstGeom prst="rect">
            <a:avLst/>
          </a:prstGeom>
        </p:spPr>
      </p:pic>
      <p:pic>
        <p:nvPicPr>
          <p:cNvPr id="4" name="Image 2" descr="preencoded.png">    </p:cNvPr>
          <p:cNvPicPr>
            <a:picLocks noChangeAspect="1"/>
          </p:cNvPicPr>
          <p:nvPr/>
        </p:nvPicPr>
        <p:blipFill>
          <a:blip r:embed="rId3"/>
          <a:stretch>
            <a:fillRect/>
          </a:stretch>
        </p:blipFill>
        <p:spPr>
          <a:xfrm>
            <a:off x="38100" y="104775"/>
            <a:ext cx="1828800" cy="1895475"/>
          </a:xfrm>
          <a:prstGeom prst="rect">
            <a:avLst/>
          </a:prstGeom>
        </p:spPr>
      </p:pic>
      <p:pic>
        <p:nvPicPr>
          <p:cNvPr id="5" name="Image 3" descr="preencoded.png">    </p:cNvPr>
          <p:cNvPicPr>
            <a:picLocks noChangeAspect="1"/>
          </p:cNvPicPr>
          <p:nvPr/>
        </p:nvPicPr>
        <p:blipFill>
          <a:blip r:embed="rId4"/>
          <a:stretch>
            <a:fillRect/>
          </a:stretch>
        </p:blipFill>
        <p:spPr>
          <a:xfrm>
            <a:off x="16544925" y="8343900"/>
            <a:ext cx="2276475" cy="2362200"/>
          </a:xfrm>
          <a:prstGeom prst="rect">
            <a:avLst/>
          </a:prstGeom>
        </p:spPr>
      </p:pic>
      <p:pic>
        <p:nvPicPr>
          <p:cNvPr id="6" name="Image 4" descr="preencoded.png">    </p:cNvPr>
          <p:cNvPicPr>
            <a:picLocks noChangeAspect="1"/>
          </p:cNvPicPr>
          <p:nvPr/>
        </p:nvPicPr>
        <p:blipFill>
          <a:blip r:embed="rId5"/>
          <a:stretch>
            <a:fillRect/>
          </a:stretch>
        </p:blipFill>
        <p:spPr>
          <a:xfrm>
            <a:off x="16544925" y="752475"/>
            <a:ext cx="1200150" cy="1247775"/>
          </a:xfrm>
          <a:prstGeom prst="rect">
            <a:avLst/>
          </a:prstGeom>
        </p:spPr>
      </p:pic>
      <p:pic>
        <p:nvPicPr>
          <p:cNvPr id="7" name="Image 5" descr="preencoded.png">    </p:cNvPr>
          <p:cNvPicPr>
            <a:picLocks noChangeAspect="1"/>
          </p:cNvPicPr>
          <p:nvPr/>
        </p:nvPicPr>
        <p:blipFill>
          <a:blip r:embed="rId6"/>
          <a:stretch>
            <a:fillRect/>
          </a:stretch>
        </p:blipFill>
        <p:spPr>
          <a:xfrm>
            <a:off x="952500" y="5143500"/>
            <a:ext cx="1438275" cy="1495425"/>
          </a:xfrm>
          <a:prstGeom prst="rect">
            <a:avLst/>
          </a:prstGeom>
        </p:spPr>
      </p:pic>
      <p:pic>
        <p:nvPicPr>
          <p:cNvPr id="8" name="Image 6" descr="preencoded.png">    </p:cNvPr>
          <p:cNvPicPr>
            <a:picLocks noChangeAspect="1"/>
          </p:cNvPicPr>
          <p:nvPr/>
        </p:nvPicPr>
        <p:blipFill>
          <a:blip r:embed="rId7"/>
          <a:stretch>
            <a:fillRect/>
          </a:stretch>
        </p:blipFill>
        <p:spPr>
          <a:xfrm rot="16200000">
            <a:off x="1233487" y="8482012"/>
            <a:ext cx="876300" cy="2085975"/>
          </a:xfrm>
          <a:prstGeom prst="rect">
            <a:avLst/>
          </a:prstGeom>
        </p:spPr>
      </p:pic>
      <p:grpSp>
        <p:nvGrpSpPr>
          <p:cNvPr id="65242"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2219325" y="2057400"/>
            <a:ext cx="11344275"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The Realm of the Extraordinary</a:t>
            </a:r>
            <a:endParaRPr lang="en-US" sz="6000" dirty="0"/>
          </a:p>
        </p:txBody>
      </p:sp>
      <p:grpSp>
        <p:nvGrpSpPr>
          <p:cNvPr id="42349" name="Group"/>
          <p:cNvGrpSpPr/>
          <p:nvPr/>
        </p:nvGrpSpPr>
        <p:grpSpPr>
          <a:xfrm>
            <a:off x="2219325" y="3552825"/>
            <a:ext cx="13910310" cy="5135880"/>
            <a:chOff x="2219325" y="3552825"/>
            <a:chExt cx="13910310" cy="5135880"/>
          </a:xfrm>
        </p:grpSpPr>
        <p:sp>
          <p:nvSpPr>
            <p:cNvPr id="12"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3"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553950" y="0"/>
            <a:ext cx="5734050" cy="7000875"/>
          </a:xfrm>
          <a:prstGeom prst="rect">
            <a:avLst/>
          </a:prstGeom>
        </p:spPr>
      </p:pic>
      <p:pic>
        <p:nvPicPr>
          <p:cNvPr id="3" name="Image 1" descr="preencoded.png">    </p:cNvPr>
          <p:cNvPicPr>
            <a:picLocks noChangeAspect="1"/>
          </p:cNvPicPr>
          <p:nvPr/>
        </p:nvPicPr>
        <p:blipFill>
          <a:blip r:embed="rId2"/>
          <a:stretch>
            <a:fillRect/>
          </a:stretch>
        </p:blipFill>
        <p:spPr>
          <a:xfrm>
            <a:off x="0" y="4238625"/>
            <a:ext cx="12553950" cy="6048375"/>
          </a:xfrm>
          <a:prstGeom prst="rect">
            <a:avLst/>
          </a:prstGeom>
        </p:spPr>
      </p:pic>
      <p:pic>
        <p:nvPicPr>
          <p:cNvPr id="4" name="Image 2" descr="preencoded.png">    </p:cNvPr>
          <p:cNvPicPr>
            <a:picLocks noChangeAspect="1"/>
          </p:cNvPicPr>
          <p:nvPr/>
        </p:nvPicPr>
        <p:blipFill>
          <a:blip r:embed="rId3"/>
          <a:stretch>
            <a:fillRect/>
          </a:stretch>
        </p:blipFill>
        <p:spPr>
          <a:xfrm>
            <a:off x="228600" y="304800"/>
            <a:ext cx="1438275" cy="1495425"/>
          </a:xfrm>
          <a:prstGeom prst="rect">
            <a:avLst/>
          </a:prstGeom>
        </p:spPr>
      </p:pic>
      <p:pic>
        <p:nvPicPr>
          <p:cNvPr id="5" name="Image 3" descr="preencoded.png">    </p:cNvPr>
          <p:cNvPicPr>
            <a:picLocks noChangeAspect="1"/>
          </p:cNvPicPr>
          <p:nvPr/>
        </p:nvPicPr>
        <p:blipFill>
          <a:blip r:embed="rId4"/>
          <a:stretch>
            <a:fillRect/>
          </a:stretch>
        </p:blipFill>
        <p:spPr>
          <a:xfrm>
            <a:off x="16259175" y="8505825"/>
            <a:ext cx="1438275" cy="1495425"/>
          </a:xfrm>
          <a:prstGeom prst="rect">
            <a:avLst/>
          </a:prstGeom>
        </p:spPr>
      </p:pic>
      <p:pic>
        <p:nvPicPr>
          <p:cNvPr id="6" name="Image 4" descr="preencoded.png">    </p:cNvPr>
          <p:cNvPicPr>
            <a:picLocks noChangeAspect="1"/>
          </p:cNvPicPr>
          <p:nvPr/>
        </p:nvPicPr>
        <p:blipFill>
          <a:blip r:embed="rId5"/>
          <a:stretch>
            <a:fillRect/>
          </a:stretch>
        </p:blipFill>
        <p:spPr>
          <a:xfrm rot="10800000">
            <a:off x="228600" y="8124825"/>
            <a:ext cx="790575" cy="1876425"/>
          </a:xfrm>
          <a:prstGeom prst="rect">
            <a:avLst/>
          </a:prstGeom>
        </p:spPr>
      </p:pic>
      <p:pic>
        <p:nvPicPr>
          <p:cNvPr id="7" name="Image 5" descr="preencoded.png">    </p:cNvPr>
          <p:cNvPicPr>
            <a:picLocks noChangeAspect="1"/>
          </p:cNvPicPr>
          <p:nvPr/>
        </p:nvPicPr>
        <p:blipFill>
          <a:blip r:embed="rId6"/>
          <a:stretch>
            <a:fillRect/>
          </a:stretch>
        </p:blipFill>
        <p:spPr>
          <a:xfrm>
            <a:off x="16402050" y="304800"/>
            <a:ext cx="1133475" cy="2695575"/>
          </a:xfrm>
          <a:prstGeom prst="rect">
            <a:avLst/>
          </a:prstGeom>
        </p:spPr>
      </p:pic>
      <p:grpSp>
        <p:nvGrpSpPr>
          <p:cNvPr id="76039"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pic>
        <p:nvPicPr>
          <p:cNvPr id="10" name="Image 7" descr="preencoded.png">    </p:cNvPr>
          <p:cNvPicPr>
            <a:picLocks noChangeAspect="1"/>
          </p:cNvPicPr>
          <p:nvPr/>
        </p:nvPicPr>
        <p:blipFill>
          <a:blip r:embed="rId8"/>
          <a:stretch>
            <a:fillRect/>
          </a:stretch>
        </p:blipFill>
        <p:spPr>
          <a:xfrm>
            <a:off x="0" y="0"/>
            <a:ext cx="8763000" cy="10287000"/>
          </a:xfrm>
          <a:prstGeom prst="rect">
            <a:avLst/>
          </a:prstGeom>
        </p:spPr>
      </p:pic>
      <p:grpSp>
        <p:nvGrpSpPr>
          <p:cNvPr id="51703" name="Group"/>
          <p:cNvGrpSpPr/>
          <p:nvPr/>
        </p:nvGrpSpPr>
        <p:grpSpPr>
          <a:xfrm>
            <a:off x="9763125" y="2752725"/>
            <a:ext cx="895350" cy="1152525"/>
            <a:chOff x="9763125" y="2752725"/>
            <a:chExt cx="895350" cy="1152525"/>
          </a:xfrm>
        </p:grpSpPr>
        <p:pic>
          <p:nvPicPr>
            <p:cNvPr id="11" name="Image 8" descr="preencoded.png">    </p:cNvPr>
            <p:cNvPicPr>
              <a:picLocks noChangeAspect="1"/>
            </p:cNvPicPr>
            <p:nvPr/>
          </p:nvPicPr>
          <p:blipFill>
            <a:blip r:embed="rId9"/>
            <a:stretch>
              <a:fillRect/>
            </a:stretch>
          </p:blipFill>
          <p:spPr>
            <a:xfrm>
              <a:off x="9763125" y="2752725"/>
              <a:ext cx="895350" cy="1152525"/>
            </a:xfrm>
            <a:prstGeom prst="rect">
              <a:avLst/>
            </a:prstGeom>
          </p:spPr>
        </p:pic>
        <p:grpSp>
          <p:nvGrpSpPr>
            <p:cNvPr id="65252" name="Group"/>
            <p:cNvGrpSpPr/>
            <p:nvPr/>
          </p:nvGrpSpPr>
          <p:grpSpPr>
            <a:xfrm>
              <a:off x="10934700" y="2028825"/>
              <a:ext cx="6377940" cy="2707005"/>
              <a:chOff x="10934700" y="2028825"/>
              <a:chExt cx="6377940" cy="2707005"/>
            </a:xfrm>
          </p:grpSpPr>
          <p:sp>
            <p:nvSpPr>
              <p:cNvPr id="12" name="Text 1"/>
              <p:cNvSpPr/>
              <p:nvPr/>
            </p:nvSpPr>
            <p:spPr>
              <a:xfrm>
                <a:off x="10934700" y="2028825"/>
                <a:ext cx="63779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Unicorn Sightings</a:t>
                </a:r>
                <a:endParaRPr lang="en-US" sz="3600" dirty="0"/>
              </a:p>
            </p:txBody>
          </p:sp>
          <p:sp>
            <p:nvSpPr>
              <p:cNvPr id="13" name="Text 2"/>
              <p:cNvSpPr/>
              <p:nvPr/>
            </p:nvSpPr>
            <p:spPr>
              <a:xfrm>
                <a:off x="10934700" y="2800350"/>
                <a:ext cx="63474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68586" name="Group"/>
          <p:cNvGrpSpPr/>
          <p:nvPr/>
        </p:nvGrpSpPr>
        <p:grpSpPr>
          <a:xfrm>
            <a:off x="9763125" y="5881688"/>
            <a:ext cx="895350" cy="1123950"/>
            <a:chOff x="9763125" y="5881688"/>
            <a:chExt cx="895350" cy="1123950"/>
          </a:xfrm>
        </p:grpSpPr>
        <p:pic>
          <p:nvPicPr>
            <p:cNvPr id="14" name="Image 9" descr="preencoded.png">    </p:cNvPr>
            <p:cNvPicPr>
              <a:picLocks noChangeAspect="1"/>
            </p:cNvPicPr>
            <p:nvPr/>
          </p:nvPicPr>
          <p:blipFill>
            <a:blip r:embed="rId10"/>
            <a:stretch>
              <a:fillRect/>
            </a:stretch>
          </p:blipFill>
          <p:spPr>
            <a:xfrm>
              <a:off x="9763125" y="5881688"/>
              <a:ext cx="895350" cy="1123950"/>
            </a:xfrm>
            <a:prstGeom prst="rect">
              <a:avLst/>
            </a:prstGeom>
          </p:spPr>
        </p:pic>
        <p:grpSp>
          <p:nvGrpSpPr>
            <p:cNvPr id="37670" name="Group"/>
            <p:cNvGrpSpPr/>
            <p:nvPr/>
          </p:nvGrpSpPr>
          <p:grpSpPr>
            <a:xfrm>
              <a:off x="10934700" y="5143500"/>
              <a:ext cx="6377940" cy="2707005"/>
              <a:chOff x="10934700" y="5143500"/>
              <a:chExt cx="6377940" cy="2707005"/>
            </a:xfrm>
          </p:grpSpPr>
          <p:sp>
            <p:nvSpPr>
              <p:cNvPr id="15" name="Text 3"/>
              <p:cNvSpPr/>
              <p:nvPr/>
            </p:nvSpPr>
            <p:spPr>
              <a:xfrm>
                <a:off x="10934700" y="5143500"/>
                <a:ext cx="63779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Dragon Taming</a:t>
                </a:r>
                <a:endParaRPr lang="en-US" sz="3600" dirty="0"/>
              </a:p>
            </p:txBody>
          </p:sp>
          <p:sp>
            <p:nvSpPr>
              <p:cNvPr id="16" name="Text 4"/>
              <p:cNvSpPr/>
              <p:nvPr/>
            </p:nvSpPr>
            <p:spPr>
              <a:xfrm>
                <a:off x="10934700" y="5915025"/>
                <a:ext cx="63474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B4E1F4"/>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CACE"/>
          </a:solidFill>
          <a:ln/>
        </p:spPr>
      </p:sp>
      <p:pic>
        <p:nvPicPr>
          <p:cNvPr id="3"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4" name="Image 1" descr="preencoded.png">    </p:cNvPr>
          <p:cNvPicPr>
            <a:picLocks noChangeAspect="1"/>
          </p:cNvPicPr>
          <p:nvPr/>
        </p:nvPicPr>
        <p:blipFill>
          <a:blip r:embed="rId2"/>
          <a:stretch>
            <a:fillRect/>
          </a:stretch>
        </p:blipFill>
        <p:spPr>
          <a:xfrm rot="10800000">
            <a:off x="6391275" y="6067425"/>
            <a:ext cx="13573125" cy="4219575"/>
          </a:xfrm>
          <a:prstGeom prst="rect">
            <a:avLst/>
          </a:prstGeom>
        </p:spPr>
      </p:pic>
      <p:pic>
        <p:nvPicPr>
          <p:cNvPr id="5" name="Image 2" descr="preencoded.png">    </p:cNvPr>
          <p:cNvPicPr>
            <a:picLocks noChangeAspect="1"/>
          </p:cNvPicPr>
          <p:nvPr/>
        </p:nvPicPr>
        <p:blipFill>
          <a:blip r:embed="rId3"/>
          <a:stretch>
            <a:fillRect/>
          </a:stretch>
        </p:blipFill>
        <p:spPr>
          <a:xfrm>
            <a:off x="647700" y="8401050"/>
            <a:ext cx="1438275" cy="1495425"/>
          </a:xfrm>
          <a:prstGeom prst="rect">
            <a:avLst/>
          </a:prstGeom>
        </p:spPr>
      </p:pic>
      <p:pic>
        <p:nvPicPr>
          <p:cNvPr id="6" name="Image 3" descr="preencoded.png">    </p:cNvPr>
          <p:cNvPicPr>
            <a:picLocks noChangeAspect="1"/>
          </p:cNvPicPr>
          <p:nvPr/>
        </p:nvPicPr>
        <p:blipFill>
          <a:blip r:embed="rId4"/>
          <a:stretch>
            <a:fillRect/>
          </a:stretch>
        </p:blipFill>
        <p:spPr>
          <a:xfrm>
            <a:off x="16811625" y="352425"/>
            <a:ext cx="1104900" cy="1152525"/>
          </a:xfrm>
          <a:prstGeom prst="rect">
            <a:avLst/>
          </a:prstGeom>
        </p:spPr>
      </p:pic>
      <p:pic>
        <p:nvPicPr>
          <p:cNvPr id="7" name="Image 4" descr="preencoded.png">    </p:cNvPr>
          <p:cNvPicPr>
            <a:picLocks noChangeAspect="1"/>
          </p:cNvPicPr>
          <p:nvPr/>
        </p:nvPicPr>
        <p:blipFill>
          <a:blip r:embed="rId5"/>
          <a:stretch>
            <a:fillRect/>
          </a:stretch>
        </p:blipFill>
        <p:spPr>
          <a:xfrm>
            <a:off x="9353550" y="-647700"/>
            <a:ext cx="2066925" cy="2152650"/>
          </a:xfrm>
          <a:prstGeom prst="rect">
            <a:avLst/>
          </a:prstGeom>
        </p:spPr>
      </p:pic>
      <p:pic>
        <p:nvPicPr>
          <p:cNvPr id="8" name="Image 5" descr="preencoded.png">    </p:cNvPr>
          <p:cNvPicPr>
            <a:picLocks noChangeAspect="1"/>
          </p:cNvPicPr>
          <p:nvPr/>
        </p:nvPicPr>
        <p:blipFill>
          <a:blip r:embed="rId6"/>
          <a:stretch>
            <a:fillRect/>
          </a:stretch>
        </p:blipFill>
        <p:spPr>
          <a:xfrm rot="10800000">
            <a:off x="17040225" y="7810500"/>
            <a:ext cx="876300" cy="2085975"/>
          </a:xfrm>
          <a:prstGeom prst="rect">
            <a:avLst/>
          </a:prstGeom>
        </p:spPr>
      </p:pic>
      <p:pic>
        <p:nvPicPr>
          <p:cNvPr id="9" name="Image 6" descr="preencoded.png">    </p:cNvPr>
          <p:cNvPicPr>
            <a:picLocks noChangeAspect="1"/>
          </p:cNvPicPr>
          <p:nvPr/>
        </p:nvPicPr>
        <p:blipFill>
          <a:blip r:embed="rId7"/>
          <a:stretch>
            <a:fillRect/>
          </a:stretch>
        </p:blipFill>
        <p:spPr>
          <a:xfrm rot="5400000">
            <a:off x="962025" y="-9525"/>
            <a:ext cx="790575" cy="1876425"/>
          </a:xfrm>
          <a:prstGeom prst="rect">
            <a:avLst/>
          </a:prstGeom>
        </p:spPr>
      </p:pic>
      <p:grpSp>
        <p:nvGrpSpPr>
          <p:cNvPr id="47942" name="Group"/>
          <p:cNvGrpSpPr/>
          <p:nvPr/>
        </p:nvGrpSpPr>
        <p:grpSpPr>
          <a:xfrm>
            <a:off x="17235487" y="8456817"/>
            <a:ext cx="1463470" cy="1601583"/>
            <a:chOff x="17235487" y="8456817"/>
            <a:chExt cx="1463470" cy="1601583"/>
          </a:xfrm>
        </p:grpSpPr>
        <p:pic>
          <p:nvPicPr>
            <p:cNvPr id="10"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1"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grpSp>
        <p:nvGrpSpPr>
          <p:cNvPr id="25465" name="Group"/>
          <p:cNvGrpSpPr/>
          <p:nvPr/>
        </p:nvGrpSpPr>
        <p:grpSpPr>
          <a:xfrm>
            <a:off x="2657475" y="1009648"/>
            <a:ext cx="6096000" cy="8439152"/>
            <a:chOff x="2657475" y="1009648"/>
            <a:chExt cx="6096000" cy="8439152"/>
          </a:xfrm>
        </p:grpSpPr>
        <p:pic>
          <p:nvPicPr>
            <p:cNvPr id="12" name="Image 8" descr="preencoded.png">    </p:cNvPr>
            <p:cNvPicPr>
              <a:picLocks noChangeAspect="1"/>
            </p:cNvPicPr>
            <p:nvPr/>
          </p:nvPicPr>
          <p:blipFill>
            <a:blip r:embed="rId9"/>
            <a:stretch>
              <a:fillRect/>
            </a:stretch>
          </p:blipFill>
          <p:spPr>
            <a:xfrm>
              <a:off x="5014913" y="1009648"/>
              <a:ext cx="1381125" cy="1114429"/>
            </a:xfrm>
            <a:prstGeom prst="rect">
              <a:avLst/>
            </a:prstGeom>
          </p:spPr>
        </p:pic>
        <p:grpSp>
          <p:nvGrpSpPr>
            <p:cNvPr id="54355" name="Group"/>
            <p:cNvGrpSpPr/>
            <p:nvPr/>
          </p:nvGrpSpPr>
          <p:grpSpPr>
            <a:xfrm>
              <a:off x="3890962" y="2552700"/>
              <a:ext cx="3789045" cy="779145"/>
              <a:chOff x="3890962" y="2552700"/>
              <a:chExt cx="3789045" cy="779145"/>
            </a:xfrm>
          </p:grpSpPr>
          <p:sp>
            <p:nvSpPr>
              <p:cNvPr id="13" name="Text 2"/>
              <p:cNvSpPr/>
              <p:nvPr/>
            </p:nvSpPr>
            <p:spPr>
              <a:xfrm>
                <a:off x="3890962" y="2552700"/>
                <a:ext cx="378904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Unicorn Sightings</a:t>
                </a:r>
                <a:endParaRPr lang="en-US" sz="3600" dirty="0"/>
              </a:p>
            </p:txBody>
          </p:sp>
        </p:grpSp>
        <p:grpSp>
          <p:nvGrpSpPr>
            <p:cNvPr id="29938" name="Group"/>
            <p:cNvGrpSpPr/>
            <p:nvPr/>
          </p:nvGrpSpPr>
          <p:grpSpPr>
            <a:xfrm>
              <a:off x="2626995" y="3629025"/>
              <a:ext cx="6156960" cy="1478280"/>
              <a:chOff x="2626995" y="3629025"/>
              <a:chExt cx="6156960" cy="1478280"/>
            </a:xfrm>
          </p:grpSpPr>
          <p:sp>
            <p:nvSpPr>
              <p:cNvPr id="14" name="Text 3"/>
              <p:cNvSpPr/>
              <p:nvPr/>
            </p:nvSpPr>
            <p:spPr>
              <a:xfrm>
                <a:off x="2626995" y="362902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15" name="Image 9" descr="preencoded.png">    </p:cNvPr>
            <p:cNvPicPr>
              <a:picLocks noChangeAspect="1"/>
            </p:cNvPicPr>
            <p:nvPr/>
          </p:nvPicPr>
          <p:blipFill>
            <a:blip r:embed="rId10"/>
            <a:stretch>
              <a:fillRect/>
            </a:stretch>
          </p:blipFill>
          <p:spPr>
            <a:xfrm>
              <a:off x="2657475" y="5457825"/>
              <a:ext cx="6096000" cy="3990975"/>
            </a:xfrm>
            <a:prstGeom prst="rect">
              <a:avLst/>
            </a:prstGeom>
          </p:spPr>
        </p:pic>
      </p:grpSp>
      <p:grpSp>
        <p:nvGrpSpPr>
          <p:cNvPr id="63529" name="Group"/>
          <p:cNvGrpSpPr/>
          <p:nvPr/>
        </p:nvGrpSpPr>
        <p:grpSpPr>
          <a:xfrm>
            <a:off x="9496425" y="1009649"/>
            <a:ext cx="6096000" cy="8439151"/>
            <a:chOff x="9496425" y="1009649"/>
            <a:chExt cx="6096000" cy="8439151"/>
          </a:xfrm>
        </p:grpSpPr>
        <p:pic>
          <p:nvPicPr>
            <p:cNvPr id="16" name="Image 10" descr="preencoded.png">    </p:cNvPr>
            <p:cNvPicPr>
              <a:picLocks noChangeAspect="1"/>
            </p:cNvPicPr>
            <p:nvPr/>
          </p:nvPicPr>
          <p:blipFill>
            <a:blip r:embed="rId11"/>
            <a:stretch>
              <a:fillRect/>
            </a:stretch>
          </p:blipFill>
          <p:spPr>
            <a:xfrm>
              <a:off x="11915779" y="1009649"/>
              <a:ext cx="1257293" cy="1114427"/>
            </a:xfrm>
            <a:prstGeom prst="rect">
              <a:avLst/>
            </a:prstGeom>
          </p:spPr>
        </p:pic>
        <p:grpSp>
          <p:nvGrpSpPr>
            <p:cNvPr id="83646" name="Group"/>
            <p:cNvGrpSpPr/>
            <p:nvPr/>
          </p:nvGrpSpPr>
          <p:grpSpPr>
            <a:xfrm>
              <a:off x="10915650" y="2552700"/>
              <a:ext cx="3417570" cy="779145"/>
              <a:chOff x="10915650" y="2552700"/>
              <a:chExt cx="3417570" cy="779145"/>
            </a:xfrm>
          </p:grpSpPr>
          <p:sp>
            <p:nvSpPr>
              <p:cNvPr id="17" name="Text 4"/>
              <p:cNvSpPr/>
              <p:nvPr/>
            </p:nvSpPr>
            <p:spPr>
              <a:xfrm>
                <a:off x="10915650" y="2552700"/>
                <a:ext cx="341757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Dragon Taming</a:t>
                </a:r>
                <a:endParaRPr lang="en-US" sz="3600" dirty="0"/>
              </a:p>
            </p:txBody>
          </p:sp>
        </p:grpSp>
        <p:grpSp>
          <p:nvGrpSpPr>
            <p:cNvPr id="95094" name="Group"/>
            <p:cNvGrpSpPr/>
            <p:nvPr/>
          </p:nvGrpSpPr>
          <p:grpSpPr>
            <a:xfrm>
              <a:off x="9465945" y="3629025"/>
              <a:ext cx="6156960" cy="1478280"/>
              <a:chOff x="9465945" y="3629025"/>
              <a:chExt cx="6156960" cy="1478280"/>
            </a:xfrm>
          </p:grpSpPr>
          <p:sp>
            <p:nvSpPr>
              <p:cNvPr id="18" name="Text 5"/>
              <p:cNvSpPr/>
              <p:nvPr/>
            </p:nvSpPr>
            <p:spPr>
              <a:xfrm>
                <a:off x="9465945" y="362902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9" name="Image 11" descr="preencoded.png">    </p:cNvPr>
            <p:cNvPicPr>
              <a:picLocks noChangeAspect="1"/>
            </p:cNvPicPr>
            <p:nvPr/>
          </p:nvPicPr>
          <p:blipFill>
            <a:blip r:embed="rId12"/>
            <a:stretch>
              <a:fillRect/>
            </a:stretch>
          </p:blipFill>
          <p:spPr>
            <a:xfrm>
              <a:off x="9496425" y="5457825"/>
              <a:ext cx="6096000" cy="399097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67000" y="-447676"/>
            <a:ext cx="12963525" cy="11182351"/>
          </a:xfrm>
          <a:prstGeom prst="rect">
            <a:avLst/>
          </a:prstGeom>
        </p:spPr>
      </p:pic>
      <p:pic>
        <p:nvPicPr>
          <p:cNvPr id="3" name="Image 1" descr="preencoded.png">    </p:cNvPr>
          <p:cNvPicPr>
            <a:picLocks noChangeAspect="1"/>
          </p:cNvPicPr>
          <p:nvPr/>
        </p:nvPicPr>
        <p:blipFill>
          <a:blip r:embed="rId2"/>
          <a:stretch>
            <a:fillRect/>
          </a:stretch>
        </p:blipFill>
        <p:spPr>
          <a:xfrm>
            <a:off x="990600" y="8124825"/>
            <a:ext cx="1400175" cy="1447800"/>
          </a:xfrm>
          <a:prstGeom prst="rect">
            <a:avLst/>
          </a:prstGeom>
        </p:spPr>
      </p:pic>
      <p:pic>
        <p:nvPicPr>
          <p:cNvPr id="4" name="Image 2" descr="preencoded.png">    </p:cNvPr>
          <p:cNvPicPr>
            <a:picLocks noChangeAspect="1"/>
          </p:cNvPicPr>
          <p:nvPr/>
        </p:nvPicPr>
        <p:blipFill>
          <a:blip r:embed="rId3"/>
          <a:stretch>
            <a:fillRect/>
          </a:stretch>
        </p:blipFill>
        <p:spPr>
          <a:xfrm>
            <a:off x="14963775" y="514350"/>
            <a:ext cx="1885950" cy="1962150"/>
          </a:xfrm>
          <a:prstGeom prst="rect">
            <a:avLst/>
          </a:prstGeom>
        </p:spPr>
      </p:pic>
      <p:pic>
        <p:nvPicPr>
          <p:cNvPr id="5" name="Image 3" descr="preencoded.png">    </p:cNvPr>
          <p:cNvPicPr>
            <a:picLocks noChangeAspect="1"/>
          </p:cNvPicPr>
          <p:nvPr/>
        </p:nvPicPr>
        <p:blipFill>
          <a:blip r:embed="rId4"/>
          <a:stretch>
            <a:fillRect/>
          </a:stretch>
        </p:blipFill>
        <p:spPr>
          <a:xfrm>
            <a:off x="238125" y="1352550"/>
            <a:ext cx="2152650" cy="2238375"/>
          </a:xfrm>
          <a:prstGeom prst="rect">
            <a:avLst/>
          </a:prstGeom>
        </p:spPr>
      </p:pic>
      <p:pic>
        <p:nvPicPr>
          <p:cNvPr id="6" name="Image 4" descr="preencoded.png">    </p:cNvPr>
          <p:cNvPicPr>
            <a:picLocks noChangeAspect="1"/>
          </p:cNvPicPr>
          <p:nvPr/>
        </p:nvPicPr>
        <p:blipFill>
          <a:blip r:embed="rId5"/>
          <a:stretch>
            <a:fillRect/>
          </a:stretch>
        </p:blipFill>
        <p:spPr>
          <a:xfrm>
            <a:off x="15906750" y="8124825"/>
            <a:ext cx="1543050" cy="1600200"/>
          </a:xfrm>
          <a:prstGeom prst="rect">
            <a:avLst/>
          </a:prstGeom>
        </p:spPr>
      </p:pic>
      <p:pic>
        <p:nvPicPr>
          <p:cNvPr id="7" name="Image 5" descr="preencoded.png">    </p:cNvPr>
          <p:cNvPicPr>
            <a:picLocks noChangeAspect="1"/>
          </p:cNvPicPr>
          <p:nvPr/>
        </p:nvPicPr>
        <p:blipFill>
          <a:blip r:embed="rId6"/>
          <a:stretch>
            <a:fillRect/>
          </a:stretch>
        </p:blipFill>
        <p:spPr>
          <a:xfrm rot="837752">
            <a:off x="16025022" y="3750727"/>
            <a:ext cx="1311223" cy="3114694"/>
          </a:xfrm>
          <a:prstGeom prst="rect">
            <a:avLst/>
          </a:prstGeom>
        </p:spPr>
      </p:pic>
      <p:pic>
        <p:nvPicPr>
          <p:cNvPr id="8" name="Image 6" descr="preencoded.png">    </p:cNvPr>
          <p:cNvPicPr>
            <a:picLocks noChangeAspect="1"/>
          </p:cNvPicPr>
          <p:nvPr/>
        </p:nvPicPr>
        <p:blipFill>
          <a:blip r:embed="rId7"/>
          <a:stretch>
            <a:fillRect/>
          </a:stretch>
        </p:blipFill>
        <p:spPr>
          <a:xfrm rot="10800000">
            <a:off x="809625" y="4105275"/>
            <a:ext cx="876300" cy="2085975"/>
          </a:xfrm>
          <a:prstGeom prst="rect">
            <a:avLst/>
          </a:prstGeom>
        </p:spPr>
      </p:pic>
      <p:grpSp>
        <p:nvGrpSpPr>
          <p:cNvPr id="52311"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pic>
        <p:nvPicPr>
          <p:cNvPr id="11" name="Image 8" descr="preencoded.png">    </p:cNvPr>
          <p:cNvPicPr>
            <a:picLocks noChangeAspect="1"/>
          </p:cNvPicPr>
          <p:nvPr/>
        </p:nvPicPr>
        <p:blipFill>
          <a:blip r:embed="rId9"/>
          <a:stretch>
            <a:fillRect/>
          </a:stretch>
        </p:blipFill>
        <p:spPr>
          <a:xfrm>
            <a:off x="-381000" y="1038225"/>
            <a:ext cx="4474464" cy="3328416"/>
          </a:xfrm>
          <a:prstGeom prst="rect">
            <a:avLst/>
          </a:prstGeom>
        </p:spPr>
      </p:pic>
      <p:grpSp>
        <p:nvGrpSpPr>
          <p:cNvPr id="17194" name="Group"/>
          <p:cNvGrpSpPr/>
          <p:nvPr/>
        </p:nvGrpSpPr>
        <p:grpSpPr>
          <a:xfrm>
            <a:off x="4381500" y="3171825"/>
            <a:ext cx="10321290" cy="3901440"/>
            <a:chOff x="4381500" y="3171825"/>
            <a:chExt cx="10321290" cy="3901440"/>
          </a:xfrm>
        </p:grpSpPr>
        <p:sp>
          <p:nvSpPr>
            <p:cNvPr id="12" name="Text 1"/>
            <p:cNvSpPr/>
            <p:nvPr/>
          </p:nvSpPr>
          <p:spPr>
            <a:xfrm>
              <a:off x="4381500" y="3171825"/>
              <a:ext cx="10292715" cy="32556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3" name="Text 2"/>
            <p:cNvSpPr/>
            <p:nvPr/>
          </p:nvSpPr>
          <p:spPr>
            <a:xfrm>
              <a:off x="11582400" y="6496050"/>
              <a:ext cx="312039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rot="10800000">
            <a:off x="-352425" y="7191375"/>
            <a:ext cx="12001500" cy="3800475"/>
          </a:xfrm>
          <a:prstGeom prst="rect">
            <a:avLst/>
          </a:prstGeom>
        </p:spPr>
      </p:pic>
      <p:pic>
        <p:nvPicPr>
          <p:cNvPr id="4" name="Image 2" descr="preencoded.png">    </p:cNvPr>
          <p:cNvPicPr>
            <a:picLocks noChangeAspect="1"/>
          </p:cNvPicPr>
          <p:nvPr/>
        </p:nvPicPr>
        <p:blipFill>
          <a:blip r:embed="rId3"/>
          <a:stretch>
            <a:fillRect/>
          </a:stretch>
        </p:blipFill>
        <p:spPr>
          <a:xfrm>
            <a:off x="38100" y="104775"/>
            <a:ext cx="1828800" cy="1895475"/>
          </a:xfrm>
          <a:prstGeom prst="rect">
            <a:avLst/>
          </a:prstGeom>
        </p:spPr>
      </p:pic>
      <p:pic>
        <p:nvPicPr>
          <p:cNvPr id="5" name="Image 3" descr="preencoded.png">    </p:cNvPr>
          <p:cNvPicPr>
            <a:picLocks noChangeAspect="1"/>
          </p:cNvPicPr>
          <p:nvPr/>
        </p:nvPicPr>
        <p:blipFill>
          <a:blip r:embed="rId4"/>
          <a:stretch>
            <a:fillRect/>
          </a:stretch>
        </p:blipFill>
        <p:spPr>
          <a:xfrm>
            <a:off x="16544925" y="8343900"/>
            <a:ext cx="2276475" cy="2362200"/>
          </a:xfrm>
          <a:prstGeom prst="rect">
            <a:avLst/>
          </a:prstGeom>
        </p:spPr>
      </p:pic>
      <p:pic>
        <p:nvPicPr>
          <p:cNvPr id="6" name="Image 4" descr="preencoded.png">    </p:cNvPr>
          <p:cNvPicPr>
            <a:picLocks noChangeAspect="1"/>
          </p:cNvPicPr>
          <p:nvPr/>
        </p:nvPicPr>
        <p:blipFill>
          <a:blip r:embed="rId5"/>
          <a:stretch>
            <a:fillRect/>
          </a:stretch>
        </p:blipFill>
        <p:spPr>
          <a:xfrm>
            <a:off x="16544925" y="752475"/>
            <a:ext cx="1200150" cy="1247775"/>
          </a:xfrm>
          <a:prstGeom prst="rect">
            <a:avLst/>
          </a:prstGeom>
        </p:spPr>
      </p:pic>
      <p:pic>
        <p:nvPicPr>
          <p:cNvPr id="7" name="Image 5" descr="preencoded.png">    </p:cNvPr>
          <p:cNvPicPr>
            <a:picLocks noChangeAspect="1"/>
          </p:cNvPicPr>
          <p:nvPr/>
        </p:nvPicPr>
        <p:blipFill>
          <a:blip r:embed="rId6"/>
          <a:stretch>
            <a:fillRect/>
          </a:stretch>
        </p:blipFill>
        <p:spPr>
          <a:xfrm>
            <a:off x="952500" y="5143500"/>
            <a:ext cx="1438275" cy="1495425"/>
          </a:xfrm>
          <a:prstGeom prst="rect">
            <a:avLst/>
          </a:prstGeom>
        </p:spPr>
      </p:pic>
      <p:pic>
        <p:nvPicPr>
          <p:cNvPr id="8" name="Image 6" descr="preencoded.png">    </p:cNvPr>
          <p:cNvPicPr>
            <a:picLocks noChangeAspect="1"/>
          </p:cNvPicPr>
          <p:nvPr/>
        </p:nvPicPr>
        <p:blipFill>
          <a:blip r:embed="rId7"/>
          <a:stretch>
            <a:fillRect/>
          </a:stretch>
        </p:blipFill>
        <p:spPr>
          <a:xfrm rot="16200000">
            <a:off x="1233487" y="8482012"/>
            <a:ext cx="876300" cy="2085975"/>
          </a:xfrm>
          <a:prstGeom prst="rect">
            <a:avLst/>
          </a:prstGeom>
        </p:spPr>
      </p:pic>
      <p:grpSp>
        <p:nvGrpSpPr>
          <p:cNvPr id="67736"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pic>
        <p:nvPicPr>
          <p:cNvPr id="11" name="Image 8" descr="preencoded.png">    </p:cNvPr>
          <p:cNvPicPr>
            <a:picLocks noChangeAspect="1"/>
          </p:cNvPicPr>
          <p:nvPr/>
        </p:nvPicPr>
        <p:blipFill>
          <a:blip r:embed="rId9"/>
          <a:stretch>
            <a:fillRect/>
          </a:stretch>
        </p:blipFill>
        <p:spPr>
          <a:xfrm>
            <a:off x="5743575" y="819150"/>
            <a:ext cx="6934200" cy="8972550"/>
          </a:xfrm>
          <a:prstGeom prst="rect">
            <a:avLst/>
          </a:prstGeom>
        </p:spPr>
      </p:pic>
      <p:grpSp>
        <p:nvGrpSpPr>
          <p:cNvPr id="58184" name="Group"/>
          <p:cNvGrpSpPr/>
          <p:nvPr/>
        </p:nvGrpSpPr>
        <p:grpSpPr>
          <a:xfrm>
            <a:off x="1419225" y="1381125"/>
            <a:ext cx="3368040" cy="3402330"/>
            <a:chOff x="1419225" y="1381125"/>
            <a:chExt cx="3368040" cy="3402330"/>
          </a:xfrm>
        </p:grpSpPr>
        <p:sp>
          <p:nvSpPr>
            <p:cNvPr id="12" name="Text 1"/>
            <p:cNvSpPr/>
            <p:nvPr/>
          </p:nvSpPr>
          <p:spPr>
            <a:xfrm>
              <a:off x="1419225" y="1381125"/>
              <a:ext cx="3368040" cy="1398270"/>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Dragon Taming Technique</a:t>
              </a:r>
              <a:endParaRPr lang="en-US" sz="3600" dirty="0"/>
            </a:p>
          </p:txBody>
        </p:sp>
        <p:sp>
          <p:nvSpPr>
            <p:cNvPr id="13" name="Text 2"/>
            <p:cNvSpPr/>
            <p:nvPr/>
          </p:nvSpPr>
          <p:spPr>
            <a:xfrm>
              <a:off x="1419225" y="284797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68498" name="Group"/>
          <p:cNvGrpSpPr/>
          <p:nvPr/>
        </p:nvGrpSpPr>
        <p:grpSpPr>
          <a:xfrm>
            <a:off x="14058900" y="5705475"/>
            <a:ext cx="3368040" cy="4021455"/>
            <a:chOff x="14058900" y="5705475"/>
            <a:chExt cx="3368040" cy="4021455"/>
          </a:xfrm>
        </p:grpSpPr>
        <p:sp>
          <p:nvSpPr>
            <p:cNvPr id="14" name="Text 3"/>
            <p:cNvSpPr/>
            <p:nvPr/>
          </p:nvSpPr>
          <p:spPr>
            <a:xfrm>
              <a:off x="14058900" y="5705475"/>
              <a:ext cx="3368040" cy="201739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The Art of Unicorn Sighting</a:t>
              </a:r>
              <a:endParaRPr lang="en-US" sz="3600" dirty="0"/>
            </a:p>
          </p:txBody>
        </p:sp>
        <p:sp>
          <p:nvSpPr>
            <p:cNvPr id="15" name="Text 4"/>
            <p:cNvSpPr/>
            <p:nvPr/>
          </p:nvSpPr>
          <p:spPr>
            <a:xfrm>
              <a:off x="14058900" y="779145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553950" y="0"/>
            <a:ext cx="5734050" cy="7000875"/>
          </a:xfrm>
          <a:prstGeom prst="rect">
            <a:avLst/>
          </a:prstGeom>
        </p:spPr>
      </p:pic>
      <p:pic>
        <p:nvPicPr>
          <p:cNvPr id="3" name="Image 1" descr="preencoded.png">    </p:cNvPr>
          <p:cNvPicPr>
            <a:picLocks noChangeAspect="1"/>
          </p:cNvPicPr>
          <p:nvPr/>
        </p:nvPicPr>
        <p:blipFill>
          <a:blip r:embed="rId2"/>
          <a:stretch>
            <a:fillRect/>
          </a:stretch>
        </p:blipFill>
        <p:spPr>
          <a:xfrm>
            <a:off x="0" y="4238625"/>
            <a:ext cx="12553950" cy="6048375"/>
          </a:xfrm>
          <a:prstGeom prst="rect">
            <a:avLst/>
          </a:prstGeom>
        </p:spPr>
      </p:pic>
      <p:pic>
        <p:nvPicPr>
          <p:cNvPr id="4" name="Image 2" descr="preencoded.png">    </p:cNvPr>
          <p:cNvPicPr>
            <a:picLocks noChangeAspect="1"/>
          </p:cNvPicPr>
          <p:nvPr/>
        </p:nvPicPr>
        <p:blipFill>
          <a:blip r:embed="rId3"/>
          <a:stretch>
            <a:fillRect/>
          </a:stretch>
        </p:blipFill>
        <p:spPr>
          <a:xfrm>
            <a:off x="228600" y="304800"/>
            <a:ext cx="1438275" cy="1495425"/>
          </a:xfrm>
          <a:prstGeom prst="rect">
            <a:avLst/>
          </a:prstGeom>
        </p:spPr>
      </p:pic>
      <p:pic>
        <p:nvPicPr>
          <p:cNvPr id="5" name="Image 3" descr="preencoded.png">    </p:cNvPr>
          <p:cNvPicPr>
            <a:picLocks noChangeAspect="1"/>
          </p:cNvPicPr>
          <p:nvPr/>
        </p:nvPicPr>
        <p:blipFill>
          <a:blip r:embed="rId4"/>
          <a:stretch>
            <a:fillRect/>
          </a:stretch>
        </p:blipFill>
        <p:spPr>
          <a:xfrm>
            <a:off x="16259175" y="8505825"/>
            <a:ext cx="1438275" cy="1495425"/>
          </a:xfrm>
          <a:prstGeom prst="rect">
            <a:avLst/>
          </a:prstGeom>
        </p:spPr>
      </p:pic>
      <p:pic>
        <p:nvPicPr>
          <p:cNvPr id="6" name="Image 4" descr="preencoded.png">    </p:cNvPr>
          <p:cNvPicPr>
            <a:picLocks noChangeAspect="1"/>
          </p:cNvPicPr>
          <p:nvPr/>
        </p:nvPicPr>
        <p:blipFill>
          <a:blip r:embed="rId5"/>
          <a:stretch>
            <a:fillRect/>
          </a:stretch>
        </p:blipFill>
        <p:spPr>
          <a:xfrm rot="10800000">
            <a:off x="228600" y="8124825"/>
            <a:ext cx="790575" cy="1876425"/>
          </a:xfrm>
          <a:prstGeom prst="rect">
            <a:avLst/>
          </a:prstGeom>
        </p:spPr>
      </p:pic>
      <p:pic>
        <p:nvPicPr>
          <p:cNvPr id="7" name="Image 5" descr="preencoded.png">    </p:cNvPr>
          <p:cNvPicPr>
            <a:picLocks noChangeAspect="1"/>
          </p:cNvPicPr>
          <p:nvPr/>
        </p:nvPicPr>
        <p:blipFill>
          <a:blip r:embed="rId6"/>
          <a:stretch>
            <a:fillRect/>
          </a:stretch>
        </p:blipFill>
        <p:spPr>
          <a:xfrm>
            <a:off x="16402050" y="304800"/>
            <a:ext cx="1133475" cy="2695575"/>
          </a:xfrm>
          <a:prstGeom prst="rect">
            <a:avLst/>
          </a:prstGeom>
        </p:spPr>
      </p:pic>
      <p:sp>
        <p:nvSpPr>
          <p:cNvPr id="8" name="Text 0"/>
          <p:cNvSpPr/>
          <p:nvPr/>
        </p:nvSpPr>
        <p:spPr>
          <a:xfrm>
            <a:off x="1619250" y="561975"/>
            <a:ext cx="15059025" cy="1295400"/>
          </a:xfrm>
          <a:prstGeom prst="rect">
            <a:avLst/>
          </a:prstGeom>
          <a:noFill/>
          <a:ln/>
        </p:spPr>
        <p:txBody>
          <a:bodyPr wrap="square" lIns="0" tIns="0" rIns="0" bIns="0" rtlCol="0" anchor="t"/>
          <a:lstStyle/>
          <a:p>
            <a:pPr algn="ctr" indent="0" marL="0">
              <a:buNone/>
            </a:pPr>
            <a:r>
              <a:rPr lang="en-US" sz="6000" u="none" dirty="0">
                <a:solidFill>
                  <a:srgbClr val="272727"/>
                </a:solidFill>
                <a:latin typeface="Leckerli One" pitchFamily="34" charset="0"/>
                <a:ea typeface="Leckerli One" pitchFamily="34" charset="-122"/>
                <a:cs typeface="Leckerli One" pitchFamily="34" charset="-120"/>
              </a:rPr>
              <a:t>The Magic of Dragons: A Research</a:t>
            </a:r>
            <a:endParaRPr lang="en-US" sz="6000" dirty="0"/>
          </a:p>
        </p:txBody>
      </p:sp>
      <p:grpSp>
        <p:nvGrpSpPr>
          <p:cNvPr id="37689" name="Group"/>
          <p:cNvGrpSpPr/>
          <p:nvPr/>
        </p:nvGrpSpPr>
        <p:grpSpPr>
          <a:xfrm>
            <a:off x="1609725" y="3019425"/>
            <a:ext cx="6153150" cy="6153150"/>
            <a:chOff x="1609725" y="3019425"/>
            <a:chExt cx="6153150" cy="6153150"/>
          </a:xfrm>
        </p:grpSpPr>
        <p:sp>
          <p:nvSpPr>
            <p:cNvPr id="9" name="Shape 1"/>
            <p:cNvSpPr/>
            <p:nvPr/>
          </p:nvSpPr>
          <p:spPr>
            <a:xfrm>
              <a:off x="1609725" y="3019425"/>
              <a:ext cx="6153150" cy="6153150"/>
            </a:xfrm>
            <a:prstGeom prst="ellipse">
              <a:avLst/>
            </a:prstGeom>
            <a:solidFill>
              <a:srgbClr val="00B5EC"/>
            </a:solidFill>
            <a:ln/>
          </p:spPr>
        </p:sp>
        <p:sp>
          <p:nvSpPr>
            <p:cNvPr id="10" name="Shape 2"/>
            <p:cNvSpPr/>
            <p:nvPr/>
          </p:nvSpPr>
          <p:spPr>
            <a:xfrm>
              <a:off x="2381250" y="4438650"/>
              <a:ext cx="4619625" cy="4619625"/>
            </a:xfrm>
            <a:prstGeom prst="ellipse">
              <a:avLst/>
            </a:prstGeom>
            <a:solidFill>
              <a:srgbClr val="B4E1F4"/>
            </a:solidFill>
            <a:ln/>
          </p:spPr>
        </p:sp>
        <p:sp>
          <p:nvSpPr>
            <p:cNvPr id="11" name="Shape 3"/>
            <p:cNvSpPr/>
            <p:nvPr/>
          </p:nvSpPr>
          <p:spPr>
            <a:xfrm>
              <a:off x="3152775" y="5848350"/>
              <a:ext cx="3067050" cy="3067050"/>
            </a:xfrm>
            <a:prstGeom prst="ellipse">
              <a:avLst/>
            </a:prstGeom>
            <a:solidFill>
              <a:srgbClr val="FFFFFF"/>
            </a:solidFill>
            <a:ln/>
          </p:spPr>
        </p:sp>
        <p:sp>
          <p:nvSpPr>
            <p:cNvPr id="12" name="Text 4"/>
            <p:cNvSpPr/>
            <p:nvPr/>
          </p:nvSpPr>
          <p:spPr>
            <a:xfrm>
              <a:off x="3987165" y="3387090"/>
              <a:ext cx="1388745" cy="779145"/>
            </a:xfrm>
            <a:prstGeom prst="rect">
              <a:avLst/>
            </a:prstGeom>
            <a:noFill/>
            <a:ln/>
          </p:spPr>
          <p:txBody>
            <a:bodyPr wrap="square" lIns="0" tIns="0" rIns="0" bIns="0" rtlCol="0" anchor="ctr"/>
            <a:lstStyle/>
            <a:p>
              <a:pPr algn="ctr" indent="0" marL="0">
                <a:buNone/>
              </a:pPr>
              <a:r>
                <a:rPr lang="en-US" sz="3600" u="none" dirty="0">
                  <a:solidFill>
                    <a:srgbClr val="FFFFFF"/>
                  </a:solidFill>
                  <a:latin typeface="Leckerli One" pitchFamily="34" charset="0"/>
                  <a:ea typeface="Leckerli One" pitchFamily="34" charset="-122"/>
                  <a:cs typeface="Leckerli One" pitchFamily="34" charset="-120"/>
                </a:rPr>
                <a:t>6.7M</a:t>
              </a:r>
              <a:endParaRPr lang="en-US" sz="3600" dirty="0"/>
            </a:p>
          </p:txBody>
        </p:sp>
        <p:sp>
          <p:nvSpPr>
            <p:cNvPr id="13" name="Text 5"/>
            <p:cNvSpPr/>
            <p:nvPr/>
          </p:nvSpPr>
          <p:spPr>
            <a:xfrm>
              <a:off x="4006215" y="6997065"/>
              <a:ext cx="1369695" cy="779145"/>
            </a:xfrm>
            <a:prstGeom prst="rect">
              <a:avLst/>
            </a:prstGeom>
            <a:noFill/>
            <a:ln/>
          </p:spPr>
          <p:txBody>
            <a:bodyPr wrap="square" lIns="0" tIns="0" rIns="0" bIns="0" rtlCol="0" anchor="ctr"/>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2.3M</a:t>
              </a:r>
              <a:endParaRPr lang="en-US" sz="3600" dirty="0"/>
            </a:p>
          </p:txBody>
        </p:sp>
        <p:sp>
          <p:nvSpPr>
            <p:cNvPr id="14" name="Text 6"/>
            <p:cNvSpPr/>
            <p:nvPr/>
          </p:nvSpPr>
          <p:spPr>
            <a:xfrm>
              <a:off x="3977640" y="4796790"/>
              <a:ext cx="1417320" cy="779145"/>
            </a:xfrm>
            <a:prstGeom prst="rect">
              <a:avLst/>
            </a:prstGeom>
            <a:noFill/>
            <a:ln/>
          </p:spPr>
          <p:txBody>
            <a:bodyPr wrap="square" lIns="0" tIns="0" rIns="0" bIns="0" rtlCol="0" anchor="ctr"/>
            <a:lstStyle/>
            <a:p>
              <a:pPr algn="ctr" indent="0" marL="0">
                <a:buNone/>
              </a:pPr>
              <a:r>
                <a:rPr lang="en-US" sz="3600" u="none" dirty="0">
                  <a:solidFill>
                    <a:srgbClr val="FFFFFF"/>
                  </a:solidFill>
                  <a:latin typeface="Leckerli One" pitchFamily="34" charset="0"/>
                  <a:ea typeface="Leckerli One" pitchFamily="34" charset="-122"/>
                  <a:cs typeface="Leckerli One" pitchFamily="34" charset="-120"/>
                </a:rPr>
                <a:t>4.4M</a:t>
              </a:r>
              <a:endParaRPr lang="en-US" sz="3600" dirty="0"/>
            </a:p>
          </p:txBody>
        </p:sp>
      </p:grpSp>
      <p:grpSp>
        <p:nvGrpSpPr>
          <p:cNvPr id="63172" name="Group"/>
          <p:cNvGrpSpPr/>
          <p:nvPr/>
        </p:nvGrpSpPr>
        <p:grpSpPr>
          <a:xfrm>
            <a:off x="17235487" y="8456817"/>
            <a:ext cx="1463470" cy="1601583"/>
            <a:chOff x="17235487" y="8456817"/>
            <a:chExt cx="1463470" cy="1601583"/>
          </a:xfrm>
        </p:grpSpPr>
        <p:pic>
          <p:nvPicPr>
            <p:cNvPr id="15"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16"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grpSp>
        <p:nvGrpSpPr>
          <p:cNvPr id="73087" name="Group"/>
          <p:cNvGrpSpPr/>
          <p:nvPr/>
        </p:nvGrpSpPr>
        <p:grpSpPr>
          <a:xfrm>
            <a:off x="9448788" y="2666979"/>
            <a:ext cx="922548" cy="671996"/>
            <a:chOff x="9448788" y="2666979"/>
            <a:chExt cx="922548" cy="671996"/>
          </a:xfrm>
        </p:grpSpPr>
        <p:pic>
          <p:nvPicPr>
            <p:cNvPr id="17" name="Image 7" descr="preencoded.png">    </p:cNvPr>
            <p:cNvPicPr>
              <a:picLocks noChangeAspect="1"/>
            </p:cNvPicPr>
            <p:nvPr/>
          </p:nvPicPr>
          <p:blipFill>
            <a:blip r:embed="rId8"/>
            <a:stretch>
              <a:fillRect/>
            </a:stretch>
          </p:blipFill>
          <p:spPr>
            <a:xfrm>
              <a:off x="9448788" y="2666979"/>
              <a:ext cx="922548" cy="671996"/>
            </a:xfrm>
            <a:prstGeom prst="rect">
              <a:avLst/>
            </a:prstGeom>
          </p:spPr>
        </p:pic>
        <p:grpSp>
          <p:nvGrpSpPr>
            <p:cNvPr id="29675" name="Group"/>
            <p:cNvGrpSpPr/>
            <p:nvPr/>
          </p:nvGrpSpPr>
          <p:grpSpPr>
            <a:xfrm>
              <a:off x="9477375" y="3538984"/>
              <a:ext cx="6404610" cy="1021080"/>
              <a:chOff x="9477375" y="3538984"/>
              <a:chExt cx="6404610" cy="1021080"/>
            </a:xfrm>
          </p:grpSpPr>
          <p:sp>
            <p:nvSpPr>
              <p:cNvPr id="18" name="Text 8"/>
              <p:cNvSpPr/>
              <p:nvPr/>
            </p:nvSpPr>
            <p:spPr>
              <a:xfrm>
                <a:off x="9477375" y="3538984"/>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15974" name="Group"/>
          <p:cNvGrpSpPr/>
          <p:nvPr/>
        </p:nvGrpSpPr>
        <p:grpSpPr>
          <a:xfrm>
            <a:off x="9448795" y="5181596"/>
            <a:ext cx="1123960" cy="895358"/>
            <a:chOff x="9448795" y="5181596"/>
            <a:chExt cx="1123960" cy="895358"/>
          </a:xfrm>
        </p:grpSpPr>
        <p:pic>
          <p:nvPicPr>
            <p:cNvPr id="19" name="Image 8" descr="preencoded.png">    </p:cNvPr>
            <p:cNvPicPr>
              <a:picLocks noChangeAspect="1"/>
            </p:cNvPicPr>
            <p:nvPr/>
          </p:nvPicPr>
          <p:blipFill>
            <a:blip r:embed="rId9"/>
            <a:stretch>
              <a:fillRect/>
            </a:stretch>
          </p:blipFill>
          <p:spPr>
            <a:xfrm>
              <a:off x="9448795" y="5181596"/>
              <a:ext cx="1123960" cy="895358"/>
            </a:xfrm>
            <a:prstGeom prst="rect">
              <a:avLst/>
            </a:prstGeom>
          </p:spPr>
        </p:pic>
        <p:grpSp>
          <p:nvGrpSpPr>
            <p:cNvPr id="38829" name="Group"/>
            <p:cNvGrpSpPr/>
            <p:nvPr/>
          </p:nvGrpSpPr>
          <p:grpSpPr>
            <a:xfrm>
              <a:off x="9477375" y="6276975"/>
              <a:ext cx="6404610" cy="1021080"/>
              <a:chOff x="9477375" y="6276975"/>
              <a:chExt cx="6404610" cy="1021080"/>
            </a:xfrm>
          </p:grpSpPr>
          <p:sp>
            <p:nvSpPr>
              <p:cNvPr id="20" name="Text 9"/>
              <p:cNvSpPr/>
              <p:nvPr/>
            </p:nvSpPr>
            <p:spPr>
              <a:xfrm>
                <a:off x="9477375" y="62769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45961" name="Group"/>
          <p:cNvGrpSpPr/>
          <p:nvPr/>
        </p:nvGrpSpPr>
        <p:grpSpPr>
          <a:xfrm>
            <a:off x="9448800" y="7696200"/>
            <a:ext cx="857250" cy="685800"/>
            <a:chOff x="9448800" y="7696200"/>
            <a:chExt cx="857250" cy="685800"/>
          </a:xfrm>
        </p:grpSpPr>
        <p:pic>
          <p:nvPicPr>
            <p:cNvPr id="21" name="Image 9" descr="preencoded.png">    </p:cNvPr>
            <p:cNvPicPr>
              <a:picLocks noChangeAspect="1"/>
            </p:cNvPicPr>
            <p:nvPr/>
          </p:nvPicPr>
          <p:blipFill>
            <a:blip r:embed="rId10"/>
            <a:stretch>
              <a:fillRect/>
            </a:stretch>
          </p:blipFill>
          <p:spPr>
            <a:xfrm>
              <a:off x="9448800" y="7696200"/>
              <a:ext cx="857250" cy="685800"/>
            </a:xfrm>
            <a:prstGeom prst="rect">
              <a:avLst/>
            </a:prstGeom>
          </p:spPr>
        </p:pic>
        <p:grpSp>
          <p:nvGrpSpPr>
            <p:cNvPr id="96771" name="Group"/>
            <p:cNvGrpSpPr/>
            <p:nvPr/>
          </p:nvGrpSpPr>
          <p:grpSpPr>
            <a:xfrm>
              <a:off x="9477375" y="8582025"/>
              <a:ext cx="6404610" cy="1021080"/>
              <a:chOff x="9477375" y="8582025"/>
              <a:chExt cx="6404610" cy="1021080"/>
            </a:xfrm>
          </p:grpSpPr>
          <p:sp>
            <p:nvSpPr>
              <p:cNvPr id="22" name="Text 10"/>
              <p:cNvSpPr/>
              <p:nvPr/>
            </p:nvSpPr>
            <p:spPr>
              <a:xfrm>
                <a:off x="9477375" y="858202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rot="10800000">
            <a:off x="-352425" y="7191375"/>
            <a:ext cx="12001500" cy="3800475"/>
          </a:xfrm>
          <a:prstGeom prst="rect">
            <a:avLst/>
          </a:prstGeom>
        </p:spPr>
      </p:pic>
      <p:pic>
        <p:nvPicPr>
          <p:cNvPr id="4" name="Image 2" descr="preencoded.png">    </p:cNvPr>
          <p:cNvPicPr>
            <a:picLocks noChangeAspect="1"/>
          </p:cNvPicPr>
          <p:nvPr/>
        </p:nvPicPr>
        <p:blipFill>
          <a:blip r:embed="rId3"/>
          <a:stretch>
            <a:fillRect/>
          </a:stretch>
        </p:blipFill>
        <p:spPr>
          <a:xfrm>
            <a:off x="38100" y="104775"/>
            <a:ext cx="1828800" cy="1895475"/>
          </a:xfrm>
          <a:prstGeom prst="rect">
            <a:avLst/>
          </a:prstGeom>
        </p:spPr>
      </p:pic>
      <p:pic>
        <p:nvPicPr>
          <p:cNvPr id="5" name="Image 3" descr="preencoded.png">    </p:cNvPr>
          <p:cNvPicPr>
            <a:picLocks noChangeAspect="1"/>
          </p:cNvPicPr>
          <p:nvPr/>
        </p:nvPicPr>
        <p:blipFill>
          <a:blip r:embed="rId4"/>
          <a:stretch>
            <a:fillRect/>
          </a:stretch>
        </p:blipFill>
        <p:spPr>
          <a:xfrm>
            <a:off x="16544925" y="8343900"/>
            <a:ext cx="2276475" cy="2362200"/>
          </a:xfrm>
          <a:prstGeom prst="rect">
            <a:avLst/>
          </a:prstGeom>
        </p:spPr>
      </p:pic>
      <p:pic>
        <p:nvPicPr>
          <p:cNvPr id="6" name="Image 4" descr="preencoded.png">    </p:cNvPr>
          <p:cNvPicPr>
            <a:picLocks noChangeAspect="1"/>
          </p:cNvPicPr>
          <p:nvPr/>
        </p:nvPicPr>
        <p:blipFill>
          <a:blip r:embed="rId5"/>
          <a:stretch>
            <a:fillRect/>
          </a:stretch>
        </p:blipFill>
        <p:spPr>
          <a:xfrm>
            <a:off x="16544925" y="752475"/>
            <a:ext cx="1200150" cy="1247775"/>
          </a:xfrm>
          <a:prstGeom prst="rect">
            <a:avLst/>
          </a:prstGeom>
        </p:spPr>
      </p:pic>
      <p:pic>
        <p:nvPicPr>
          <p:cNvPr id="7" name="Image 5" descr="preencoded.png">    </p:cNvPr>
          <p:cNvPicPr>
            <a:picLocks noChangeAspect="1"/>
          </p:cNvPicPr>
          <p:nvPr/>
        </p:nvPicPr>
        <p:blipFill>
          <a:blip r:embed="rId6"/>
          <a:stretch>
            <a:fillRect/>
          </a:stretch>
        </p:blipFill>
        <p:spPr>
          <a:xfrm>
            <a:off x="952500" y="5143500"/>
            <a:ext cx="1438275" cy="1495425"/>
          </a:xfrm>
          <a:prstGeom prst="rect">
            <a:avLst/>
          </a:prstGeom>
        </p:spPr>
      </p:pic>
      <p:pic>
        <p:nvPicPr>
          <p:cNvPr id="8" name="Image 6" descr="preencoded.png">    </p:cNvPr>
          <p:cNvPicPr>
            <a:picLocks noChangeAspect="1"/>
          </p:cNvPicPr>
          <p:nvPr/>
        </p:nvPicPr>
        <p:blipFill>
          <a:blip r:embed="rId7"/>
          <a:stretch>
            <a:fillRect/>
          </a:stretch>
        </p:blipFill>
        <p:spPr>
          <a:xfrm rot="16200000">
            <a:off x="1233487" y="8482012"/>
            <a:ext cx="876300" cy="2085975"/>
          </a:xfrm>
          <a:prstGeom prst="rect">
            <a:avLst/>
          </a:prstGeom>
        </p:spPr>
      </p:pic>
      <p:grpSp>
        <p:nvGrpSpPr>
          <p:cNvPr id="46922"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6829425" y="352425"/>
            <a:ext cx="4572000"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Pricing Plan</a:t>
            </a:r>
            <a:endParaRPr lang="en-US" sz="6000" dirty="0"/>
          </a:p>
        </p:txBody>
      </p:sp>
      <p:grpSp>
        <p:nvGrpSpPr>
          <p:cNvPr id="23221" name="Group"/>
          <p:cNvGrpSpPr/>
          <p:nvPr/>
        </p:nvGrpSpPr>
        <p:grpSpPr>
          <a:xfrm>
            <a:off x="1333500" y="1866900"/>
            <a:ext cx="15630525" cy="7629525"/>
            <a:chOff x="1333500" y="1866900"/>
            <a:chExt cx="15630525" cy="7629525"/>
          </a:xfrm>
        </p:grpSpPr>
        <p:sp>
          <p:nvSpPr>
            <p:cNvPr id="12" name="Shape 2"/>
            <p:cNvSpPr/>
            <p:nvPr/>
          </p:nvSpPr>
          <p:spPr>
            <a:xfrm>
              <a:off x="1333500" y="1866900"/>
              <a:ext cx="4829175" cy="7629525"/>
            </a:xfrm>
            <a:prstGeom prst="roundRect">
              <a:avLst>
                <a:gd name="adj" fmla="val 1195"/>
              </a:avLst>
            </a:prstGeom>
            <a:noFill/>
            <a:ln w="9525">
              <a:solidFill>
                <a:srgbClr val="00B5EC"/>
              </a:solidFill>
              <a:prstDash val="solid"/>
            </a:ln>
          </p:spPr>
        </p:sp>
        <p:pic>
          <p:nvPicPr>
            <p:cNvPr id="13" name="Image 8" descr="preencoded.png">    </p:cNvPr>
            <p:cNvPicPr>
              <a:picLocks noChangeAspect="1"/>
            </p:cNvPicPr>
            <p:nvPr/>
          </p:nvPicPr>
          <p:blipFill>
            <a:blip r:embed="rId9"/>
            <a:stretch>
              <a:fillRect/>
            </a:stretch>
          </p:blipFill>
          <p:spPr>
            <a:xfrm>
              <a:off x="3190875" y="2181225"/>
              <a:ext cx="1114425" cy="1114425"/>
            </a:xfrm>
            <a:prstGeom prst="rect">
              <a:avLst/>
            </a:prstGeom>
          </p:spPr>
        </p:pic>
        <p:sp>
          <p:nvSpPr>
            <p:cNvPr id="14" name="Shape 3"/>
            <p:cNvSpPr/>
            <p:nvPr/>
          </p:nvSpPr>
          <p:spPr>
            <a:xfrm>
              <a:off x="6734175" y="1866900"/>
              <a:ext cx="4829175" cy="7629525"/>
            </a:xfrm>
            <a:prstGeom prst="roundRect">
              <a:avLst>
                <a:gd name="adj" fmla="val 1195"/>
              </a:avLst>
            </a:prstGeom>
            <a:noFill/>
            <a:ln w="9525">
              <a:solidFill>
                <a:srgbClr val="00B5EC"/>
              </a:solidFill>
              <a:prstDash val="solid"/>
            </a:ln>
          </p:spPr>
        </p:sp>
        <p:pic>
          <p:nvPicPr>
            <p:cNvPr id="15" name="Image 9" descr="preencoded.png">    </p:cNvPr>
            <p:cNvPicPr>
              <a:picLocks noChangeAspect="1"/>
            </p:cNvPicPr>
            <p:nvPr/>
          </p:nvPicPr>
          <p:blipFill>
            <a:blip r:embed="rId10"/>
            <a:stretch>
              <a:fillRect/>
            </a:stretch>
          </p:blipFill>
          <p:spPr>
            <a:xfrm>
              <a:off x="8767763" y="2181225"/>
              <a:ext cx="762000" cy="1114425"/>
            </a:xfrm>
            <a:prstGeom prst="rect">
              <a:avLst/>
            </a:prstGeom>
          </p:spPr>
        </p:pic>
        <p:sp>
          <p:nvSpPr>
            <p:cNvPr id="16" name="Shape 4"/>
            <p:cNvSpPr/>
            <p:nvPr/>
          </p:nvSpPr>
          <p:spPr>
            <a:xfrm>
              <a:off x="12134850" y="1866900"/>
              <a:ext cx="4829175" cy="7629525"/>
            </a:xfrm>
            <a:prstGeom prst="roundRect">
              <a:avLst>
                <a:gd name="adj" fmla="val 1195"/>
              </a:avLst>
            </a:prstGeom>
            <a:noFill/>
            <a:ln w="9525">
              <a:solidFill>
                <a:srgbClr val="00B5EC"/>
              </a:solidFill>
              <a:prstDash val="solid"/>
            </a:ln>
          </p:spPr>
        </p:sp>
        <p:pic>
          <p:nvPicPr>
            <p:cNvPr id="17" name="Image 10" descr="preencoded.png">    </p:cNvPr>
            <p:cNvPicPr>
              <a:picLocks noChangeAspect="1"/>
            </p:cNvPicPr>
            <p:nvPr/>
          </p:nvPicPr>
          <p:blipFill>
            <a:blip r:embed="rId11"/>
            <a:stretch>
              <a:fillRect/>
            </a:stretch>
          </p:blipFill>
          <p:spPr>
            <a:xfrm>
              <a:off x="14254160" y="2181225"/>
              <a:ext cx="590556" cy="1114425"/>
            </a:xfrm>
            <a:prstGeom prst="rect">
              <a:avLst/>
            </a:prstGeom>
          </p:spPr>
        </p:pic>
        <p:sp>
          <p:nvSpPr>
            <p:cNvPr id="18" name="Text 5"/>
            <p:cNvSpPr/>
            <p:nvPr/>
          </p:nvSpPr>
          <p:spPr>
            <a:xfrm>
              <a:off x="3129915" y="3495675"/>
              <a:ext cx="1236345" cy="779145"/>
            </a:xfrm>
            <a:prstGeom prst="rect">
              <a:avLst/>
            </a:prstGeom>
            <a:noFill/>
            <a:ln/>
          </p:spPr>
          <p:txBody>
            <a:bodyPr wrap="square" lIns="0" tIns="0" rIns="0" bIns="0" rtlCol="0" anchor="t"/>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Basic</a:t>
              </a:r>
              <a:endParaRPr lang="en-US" sz="3600" dirty="0"/>
            </a:p>
          </p:txBody>
        </p:sp>
        <p:sp>
          <p:nvSpPr>
            <p:cNvPr id="19" name="Text 6"/>
            <p:cNvSpPr/>
            <p:nvPr/>
          </p:nvSpPr>
          <p:spPr>
            <a:xfrm>
              <a:off x="1676400" y="434340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20" name="Text 7"/>
            <p:cNvSpPr/>
            <p:nvPr/>
          </p:nvSpPr>
          <p:spPr>
            <a:xfrm>
              <a:off x="2520315" y="8534400"/>
              <a:ext cx="2455545"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$10/month</a:t>
              </a:r>
              <a:endParaRPr lang="en-US" sz="3600" dirty="0"/>
            </a:p>
          </p:txBody>
        </p:sp>
        <p:sp>
          <p:nvSpPr>
            <p:cNvPr id="21" name="Text 8"/>
            <p:cNvSpPr/>
            <p:nvPr/>
          </p:nvSpPr>
          <p:spPr>
            <a:xfrm>
              <a:off x="8625840" y="3495675"/>
              <a:ext cx="1045845" cy="779145"/>
            </a:xfrm>
            <a:prstGeom prst="rect">
              <a:avLst/>
            </a:prstGeom>
            <a:noFill/>
            <a:ln/>
          </p:spPr>
          <p:txBody>
            <a:bodyPr wrap="square" lIns="0" tIns="0" rIns="0" bIns="0" rtlCol="0" anchor="t"/>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Elite</a:t>
              </a:r>
              <a:endParaRPr lang="en-US" sz="3600" dirty="0"/>
            </a:p>
          </p:txBody>
        </p:sp>
        <p:sp>
          <p:nvSpPr>
            <p:cNvPr id="22" name="Text 9"/>
            <p:cNvSpPr/>
            <p:nvPr/>
          </p:nvSpPr>
          <p:spPr>
            <a:xfrm>
              <a:off x="7077075" y="434340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23" name="Text 10"/>
            <p:cNvSpPr/>
            <p:nvPr/>
          </p:nvSpPr>
          <p:spPr>
            <a:xfrm>
              <a:off x="7897178" y="8534400"/>
              <a:ext cx="250317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$50/month</a:t>
              </a:r>
              <a:endParaRPr lang="en-US" sz="3600" dirty="0"/>
            </a:p>
          </p:txBody>
        </p:sp>
        <p:sp>
          <p:nvSpPr>
            <p:cNvPr id="24" name="Text 11"/>
            <p:cNvSpPr/>
            <p:nvPr/>
          </p:nvSpPr>
          <p:spPr>
            <a:xfrm>
              <a:off x="13393103" y="3495675"/>
              <a:ext cx="2312670" cy="779145"/>
            </a:xfrm>
            <a:prstGeom prst="rect">
              <a:avLst/>
            </a:prstGeom>
            <a:noFill/>
            <a:ln/>
          </p:spPr>
          <p:txBody>
            <a:bodyPr wrap="square" lIns="0" tIns="0" rIns="0" bIns="0" rtlCol="0" anchor="t"/>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Legendary</a:t>
              </a:r>
              <a:endParaRPr lang="en-US" sz="3600" dirty="0"/>
            </a:p>
          </p:txBody>
        </p:sp>
        <p:sp>
          <p:nvSpPr>
            <p:cNvPr id="25" name="Text 12"/>
            <p:cNvSpPr/>
            <p:nvPr/>
          </p:nvSpPr>
          <p:spPr>
            <a:xfrm>
              <a:off x="12477750" y="4343400"/>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6" name="Text 13"/>
            <p:cNvSpPr/>
            <p:nvPr/>
          </p:nvSpPr>
          <p:spPr>
            <a:xfrm>
              <a:off x="13154977" y="8534400"/>
              <a:ext cx="278892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B4E1F4"/>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CACE"/>
          </a:solidFill>
          <a:ln/>
        </p:spPr>
      </p:sp>
      <p:pic>
        <p:nvPicPr>
          <p:cNvPr id="3"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4" name="Image 1" descr="preencoded.png">    </p:cNvPr>
          <p:cNvPicPr>
            <a:picLocks noChangeAspect="1"/>
          </p:cNvPicPr>
          <p:nvPr/>
        </p:nvPicPr>
        <p:blipFill>
          <a:blip r:embed="rId2"/>
          <a:stretch>
            <a:fillRect/>
          </a:stretch>
        </p:blipFill>
        <p:spPr>
          <a:xfrm rot="10800000">
            <a:off x="6391275" y="6067425"/>
            <a:ext cx="13573125" cy="4219575"/>
          </a:xfrm>
          <a:prstGeom prst="rect">
            <a:avLst/>
          </a:prstGeom>
        </p:spPr>
      </p:pic>
      <p:pic>
        <p:nvPicPr>
          <p:cNvPr id="5" name="Image 2" descr="preencoded.png">    </p:cNvPr>
          <p:cNvPicPr>
            <a:picLocks noChangeAspect="1"/>
          </p:cNvPicPr>
          <p:nvPr/>
        </p:nvPicPr>
        <p:blipFill>
          <a:blip r:embed="rId3"/>
          <a:stretch>
            <a:fillRect/>
          </a:stretch>
        </p:blipFill>
        <p:spPr>
          <a:xfrm>
            <a:off x="647700" y="8401050"/>
            <a:ext cx="1438275" cy="1495425"/>
          </a:xfrm>
          <a:prstGeom prst="rect">
            <a:avLst/>
          </a:prstGeom>
        </p:spPr>
      </p:pic>
      <p:pic>
        <p:nvPicPr>
          <p:cNvPr id="6" name="Image 3" descr="preencoded.png">    </p:cNvPr>
          <p:cNvPicPr>
            <a:picLocks noChangeAspect="1"/>
          </p:cNvPicPr>
          <p:nvPr/>
        </p:nvPicPr>
        <p:blipFill>
          <a:blip r:embed="rId4"/>
          <a:stretch>
            <a:fillRect/>
          </a:stretch>
        </p:blipFill>
        <p:spPr>
          <a:xfrm>
            <a:off x="16811625" y="352425"/>
            <a:ext cx="1104900" cy="1152525"/>
          </a:xfrm>
          <a:prstGeom prst="rect">
            <a:avLst/>
          </a:prstGeom>
        </p:spPr>
      </p:pic>
      <p:pic>
        <p:nvPicPr>
          <p:cNvPr id="7" name="Image 4" descr="preencoded.png">    </p:cNvPr>
          <p:cNvPicPr>
            <a:picLocks noChangeAspect="1"/>
          </p:cNvPicPr>
          <p:nvPr/>
        </p:nvPicPr>
        <p:blipFill>
          <a:blip r:embed="rId5"/>
          <a:stretch>
            <a:fillRect/>
          </a:stretch>
        </p:blipFill>
        <p:spPr>
          <a:xfrm>
            <a:off x="9353550" y="-647700"/>
            <a:ext cx="2066925" cy="2152650"/>
          </a:xfrm>
          <a:prstGeom prst="rect">
            <a:avLst/>
          </a:prstGeom>
        </p:spPr>
      </p:pic>
      <p:pic>
        <p:nvPicPr>
          <p:cNvPr id="8" name="Image 5" descr="preencoded.png">    </p:cNvPr>
          <p:cNvPicPr>
            <a:picLocks noChangeAspect="1"/>
          </p:cNvPicPr>
          <p:nvPr/>
        </p:nvPicPr>
        <p:blipFill>
          <a:blip r:embed="rId6"/>
          <a:stretch>
            <a:fillRect/>
          </a:stretch>
        </p:blipFill>
        <p:spPr>
          <a:xfrm rot="10800000">
            <a:off x="17040225" y="7810500"/>
            <a:ext cx="876300" cy="2085975"/>
          </a:xfrm>
          <a:prstGeom prst="rect">
            <a:avLst/>
          </a:prstGeom>
        </p:spPr>
      </p:pic>
      <p:pic>
        <p:nvPicPr>
          <p:cNvPr id="9" name="Image 6" descr="preencoded.png">    </p:cNvPr>
          <p:cNvPicPr>
            <a:picLocks noChangeAspect="1"/>
          </p:cNvPicPr>
          <p:nvPr/>
        </p:nvPicPr>
        <p:blipFill>
          <a:blip r:embed="rId7"/>
          <a:stretch>
            <a:fillRect/>
          </a:stretch>
        </p:blipFill>
        <p:spPr>
          <a:xfrm rot="5400000">
            <a:off x="962025" y="-9525"/>
            <a:ext cx="790575" cy="1876425"/>
          </a:xfrm>
          <a:prstGeom prst="rect">
            <a:avLst/>
          </a:prstGeom>
        </p:spPr>
      </p:pic>
      <p:grpSp>
        <p:nvGrpSpPr>
          <p:cNvPr id="74411" name="Group"/>
          <p:cNvGrpSpPr/>
          <p:nvPr/>
        </p:nvGrpSpPr>
        <p:grpSpPr>
          <a:xfrm>
            <a:off x="17235487" y="8456817"/>
            <a:ext cx="1463470" cy="1601583"/>
            <a:chOff x="17235487" y="8456817"/>
            <a:chExt cx="1463470" cy="1601583"/>
          </a:xfrm>
        </p:grpSpPr>
        <p:pic>
          <p:nvPicPr>
            <p:cNvPr id="10"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1"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grpSp>
        <p:nvGrpSpPr>
          <p:cNvPr id="90858" name="Group"/>
          <p:cNvGrpSpPr/>
          <p:nvPr/>
        </p:nvGrpSpPr>
        <p:grpSpPr>
          <a:xfrm>
            <a:off x="2495548" y="873137"/>
            <a:ext cx="13355957" cy="8682343"/>
            <a:chOff x="2495548" y="873137"/>
            <a:chExt cx="13355957" cy="8682343"/>
          </a:xfrm>
        </p:grpSpPr>
        <p:pic>
          <p:nvPicPr>
            <p:cNvPr id="12" name="Image 8" descr="preencoded.png">    </p:cNvPr>
            <p:cNvPicPr>
              <a:picLocks noChangeAspect="1"/>
            </p:cNvPicPr>
            <p:nvPr/>
          </p:nvPicPr>
          <p:blipFill>
            <a:blip r:embed="rId9"/>
            <a:stretch>
              <a:fillRect/>
            </a:stretch>
          </p:blipFill>
          <p:spPr>
            <a:xfrm>
              <a:off x="9029700" y="1209666"/>
              <a:ext cx="3914775" cy="3924309"/>
            </a:xfrm>
            <a:prstGeom prst="rect">
              <a:avLst/>
            </a:prstGeom>
          </p:spPr>
        </p:pic>
        <p:pic>
          <p:nvPicPr>
            <p:cNvPr id="13" name="Image 9" descr="preencoded.png">    </p:cNvPr>
            <p:cNvPicPr>
              <a:picLocks noChangeAspect="1"/>
            </p:cNvPicPr>
            <p:nvPr/>
          </p:nvPicPr>
          <p:blipFill>
            <a:blip r:embed="rId10"/>
            <a:stretch>
              <a:fillRect/>
            </a:stretch>
          </p:blipFill>
          <p:spPr>
            <a:xfrm>
              <a:off x="5105400" y="1209666"/>
              <a:ext cx="3914775" cy="3924309"/>
            </a:xfrm>
            <a:prstGeom prst="rect">
              <a:avLst/>
            </a:prstGeom>
          </p:spPr>
        </p:pic>
        <p:pic>
          <p:nvPicPr>
            <p:cNvPr id="14" name="Image 10" descr="preencoded.png">    </p:cNvPr>
            <p:cNvPicPr>
              <a:picLocks noChangeAspect="1"/>
            </p:cNvPicPr>
            <p:nvPr/>
          </p:nvPicPr>
          <p:blipFill>
            <a:blip r:embed="rId11"/>
            <a:stretch>
              <a:fillRect/>
            </a:stretch>
          </p:blipFill>
          <p:spPr>
            <a:xfrm>
              <a:off x="5105400" y="5143500"/>
              <a:ext cx="3914775" cy="3924309"/>
            </a:xfrm>
            <a:prstGeom prst="rect">
              <a:avLst/>
            </a:prstGeom>
          </p:spPr>
        </p:pic>
        <p:pic>
          <p:nvPicPr>
            <p:cNvPr id="15" name="Image 11" descr="preencoded.png">    </p:cNvPr>
            <p:cNvPicPr>
              <a:picLocks noChangeAspect="1"/>
            </p:cNvPicPr>
            <p:nvPr/>
          </p:nvPicPr>
          <p:blipFill>
            <a:blip r:embed="rId12"/>
            <a:stretch>
              <a:fillRect/>
            </a:stretch>
          </p:blipFill>
          <p:spPr>
            <a:xfrm>
              <a:off x="9029700" y="5143500"/>
              <a:ext cx="3914775" cy="3924309"/>
            </a:xfrm>
            <a:prstGeom prst="rect">
              <a:avLst/>
            </a:prstGeom>
          </p:spPr>
        </p:pic>
        <p:sp>
          <p:nvSpPr>
            <p:cNvPr id="16" name="Shape 2"/>
            <p:cNvSpPr/>
            <p:nvPr/>
          </p:nvSpPr>
          <p:spPr>
            <a:xfrm rot="5396226">
              <a:off x="4686297" y="5148263"/>
              <a:ext cx="8677280" cy="0"/>
            </a:xfrm>
            <a:prstGeom prst="line">
              <a:avLst/>
            </a:prstGeom>
            <a:noFill/>
            <a:ln w="9525">
              <a:solidFill>
                <a:srgbClr val="000000"/>
              </a:solidFill>
              <a:prstDash val="solid"/>
            </a:ln>
          </p:spPr>
        </p:sp>
        <p:sp>
          <p:nvSpPr>
            <p:cNvPr id="17" name="Shape 3"/>
            <p:cNvSpPr/>
            <p:nvPr/>
          </p:nvSpPr>
          <p:spPr>
            <a:xfrm rot="2509">
              <a:off x="2495548" y="5138738"/>
              <a:ext cx="13049253" cy="0"/>
            </a:xfrm>
            <a:prstGeom prst="line">
              <a:avLst/>
            </a:prstGeom>
            <a:noFill/>
            <a:ln w="9525">
              <a:solidFill>
                <a:srgbClr val="000000"/>
              </a:solidFill>
              <a:prstDash val="solid"/>
            </a:ln>
          </p:spPr>
        </p:sp>
        <p:pic>
          <p:nvPicPr>
            <p:cNvPr id="18" name="Image 12" descr="preencoded.png">    </p:cNvPr>
            <p:cNvPicPr>
              <a:picLocks noChangeAspect="1"/>
            </p:cNvPicPr>
            <p:nvPr/>
          </p:nvPicPr>
          <p:blipFill>
            <a:blip r:embed="rId13"/>
            <a:stretch>
              <a:fillRect/>
            </a:stretch>
          </p:blipFill>
          <p:spPr>
            <a:xfrm>
              <a:off x="2559058" y="873137"/>
              <a:ext cx="1092180" cy="1092182"/>
            </a:xfrm>
            <a:prstGeom prst="rect">
              <a:avLst/>
            </a:prstGeom>
          </p:spPr>
        </p:pic>
        <p:pic>
          <p:nvPicPr>
            <p:cNvPr id="19" name="Image 13" descr="preencoded.png">    </p:cNvPr>
            <p:cNvPicPr>
              <a:picLocks noChangeAspect="1"/>
            </p:cNvPicPr>
            <p:nvPr/>
          </p:nvPicPr>
          <p:blipFill>
            <a:blip r:embed="rId14"/>
            <a:stretch>
              <a:fillRect/>
            </a:stretch>
          </p:blipFill>
          <p:spPr>
            <a:xfrm>
              <a:off x="2571731" y="6099572"/>
              <a:ext cx="1139446" cy="1139446"/>
            </a:xfrm>
            <a:prstGeom prst="rect">
              <a:avLst/>
            </a:prstGeom>
          </p:spPr>
        </p:pic>
        <p:pic>
          <p:nvPicPr>
            <p:cNvPr id="20" name="Image 14" descr="preencoded.png">    </p:cNvPr>
            <p:cNvPicPr>
              <a:picLocks noChangeAspect="1"/>
            </p:cNvPicPr>
            <p:nvPr/>
          </p:nvPicPr>
          <p:blipFill>
            <a:blip r:embed="rId15"/>
            <a:stretch>
              <a:fillRect/>
            </a:stretch>
          </p:blipFill>
          <p:spPr>
            <a:xfrm>
              <a:off x="12506325" y="962025"/>
              <a:ext cx="894080" cy="892810"/>
            </a:xfrm>
            <a:prstGeom prst="rect">
              <a:avLst/>
            </a:prstGeom>
          </p:spPr>
        </p:pic>
        <p:pic>
          <p:nvPicPr>
            <p:cNvPr id="21" name="Image 15" descr="preencoded.png">    </p:cNvPr>
            <p:cNvPicPr>
              <a:picLocks noChangeAspect="1"/>
            </p:cNvPicPr>
            <p:nvPr/>
          </p:nvPicPr>
          <p:blipFill>
            <a:blip r:embed="rId16"/>
            <a:stretch>
              <a:fillRect/>
            </a:stretch>
          </p:blipFill>
          <p:spPr>
            <a:xfrm>
              <a:off x="12430126" y="6095997"/>
              <a:ext cx="1117600" cy="1219200"/>
            </a:xfrm>
            <a:prstGeom prst="rect">
              <a:avLst/>
            </a:prstGeom>
          </p:spPr>
        </p:pic>
        <p:sp>
          <p:nvSpPr>
            <p:cNvPr id="22" name="Text 4"/>
            <p:cNvSpPr/>
            <p:nvPr/>
          </p:nvSpPr>
          <p:spPr>
            <a:xfrm>
              <a:off x="7496175" y="3076575"/>
              <a:ext cx="1122045" cy="2065020"/>
            </a:xfrm>
            <a:prstGeom prst="rect">
              <a:avLst/>
            </a:prstGeom>
            <a:noFill/>
            <a:ln/>
          </p:spPr>
          <p:txBody>
            <a:bodyPr wrap="square" lIns="0" tIns="0" rIns="0" bIns="0" rtlCol="0" anchor="t"/>
            <a:lstStyle/>
            <a:p>
              <a:pPr algn="l" indent="0" marL="0">
                <a:buNone/>
              </a:pPr>
              <a:r>
                <a:rPr lang="en-US" sz="9600" u="none" dirty="0">
                  <a:solidFill>
                    <a:srgbClr val="0E0E0E"/>
                  </a:solidFill>
                  <a:latin typeface="Leckerli One" pitchFamily="34" charset="0"/>
                  <a:ea typeface="Leckerli One" pitchFamily="34" charset="-122"/>
                  <a:cs typeface="Leckerli One" pitchFamily="34" charset="-120"/>
                </a:rPr>
                <a:t>S</a:t>
              </a:r>
              <a:endParaRPr lang="en-US" sz="9600" dirty="0"/>
            </a:p>
          </p:txBody>
        </p:sp>
        <p:sp>
          <p:nvSpPr>
            <p:cNvPr id="23" name="Text 5"/>
            <p:cNvSpPr/>
            <p:nvPr/>
          </p:nvSpPr>
          <p:spPr>
            <a:xfrm>
              <a:off x="9496425" y="3076575"/>
              <a:ext cx="1684020" cy="2065020"/>
            </a:xfrm>
            <a:prstGeom prst="rect">
              <a:avLst/>
            </a:prstGeom>
            <a:noFill/>
            <a:ln/>
          </p:spPr>
          <p:txBody>
            <a:bodyPr wrap="square" lIns="0" tIns="0" rIns="0" bIns="0" rtlCol="0" anchor="t"/>
            <a:lstStyle/>
            <a:p>
              <a:pPr algn="l" indent="0" marL="0">
                <a:buNone/>
              </a:pPr>
              <a:r>
                <a:rPr lang="en-US" sz="9600" u="none" dirty="0">
                  <a:solidFill>
                    <a:srgbClr val="FFFFFF"/>
                  </a:solidFill>
                  <a:latin typeface="Leckerli One" pitchFamily="34" charset="0"/>
                  <a:ea typeface="Leckerli One" pitchFamily="34" charset="-122"/>
                  <a:cs typeface="Leckerli One" pitchFamily="34" charset="-120"/>
                </a:rPr>
                <a:t>W</a:t>
              </a:r>
              <a:endParaRPr lang="en-US" sz="9600" dirty="0"/>
            </a:p>
          </p:txBody>
        </p:sp>
        <p:sp>
          <p:nvSpPr>
            <p:cNvPr id="24" name="Text 6"/>
            <p:cNvSpPr/>
            <p:nvPr/>
          </p:nvSpPr>
          <p:spPr>
            <a:xfrm>
              <a:off x="7391400" y="5638800"/>
              <a:ext cx="1464945" cy="2065020"/>
            </a:xfrm>
            <a:prstGeom prst="rect">
              <a:avLst/>
            </a:prstGeom>
            <a:noFill/>
            <a:ln/>
          </p:spPr>
          <p:txBody>
            <a:bodyPr wrap="square" lIns="0" tIns="0" rIns="0" bIns="0" rtlCol="0" anchor="t"/>
            <a:lstStyle/>
            <a:p>
              <a:pPr algn="l" indent="0" marL="0">
                <a:buNone/>
              </a:pPr>
              <a:r>
                <a:rPr lang="en-US" sz="9600" u="none" dirty="0">
                  <a:solidFill>
                    <a:srgbClr val="FFFFFF"/>
                  </a:solidFill>
                  <a:latin typeface="Leckerli One" pitchFamily="34" charset="0"/>
                  <a:ea typeface="Leckerli One" pitchFamily="34" charset="-122"/>
                  <a:cs typeface="Leckerli One" pitchFamily="34" charset="-120"/>
                </a:rPr>
                <a:t>O</a:t>
              </a:r>
              <a:endParaRPr lang="en-US" sz="9600" dirty="0"/>
            </a:p>
          </p:txBody>
        </p:sp>
        <p:sp>
          <p:nvSpPr>
            <p:cNvPr id="25" name="Text 7"/>
            <p:cNvSpPr/>
            <p:nvPr/>
          </p:nvSpPr>
          <p:spPr>
            <a:xfrm>
              <a:off x="9686925" y="5638800"/>
              <a:ext cx="1102995" cy="2065020"/>
            </a:xfrm>
            <a:prstGeom prst="rect">
              <a:avLst/>
            </a:prstGeom>
            <a:noFill/>
            <a:ln/>
          </p:spPr>
          <p:txBody>
            <a:bodyPr wrap="square" lIns="0" tIns="0" rIns="0" bIns="0" rtlCol="0" anchor="t"/>
            <a:lstStyle/>
            <a:p>
              <a:pPr algn="l" indent="0" marL="0">
                <a:buNone/>
              </a:pPr>
              <a:r>
                <a:rPr lang="en-US" sz="9600" u="none" dirty="0">
                  <a:solidFill>
                    <a:srgbClr val="0E0E0E"/>
                  </a:solidFill>
                  <a:latin typeface="Leckerli One" pitchFamily="34" charset="0"/>
                  <a:ea typeface="Leckerli One" pitchFamily="34" charset="-122"/>
                  <a:cs typeface="Leckerli One" pitchFamily="34" charset="-120"/>
                </a:rPr>
                <a:t>T</a:t>
              </a:r>
              <a:endParaRPr lang="en-US" sz="9600" dirty="0"/>
            </a:p>
          </p:txBody>
        </p:sp>
        <p:sp>
          <p:nvSpPr>
            <p:cNvPr id="26" name="Text 8"/>
            <p:cNvSpPr/>
            <p:nvPr/>
          </p:nvSpPr>
          <p:spPr>
            <a:xfrm>
              <a:off x="2495550" y="2638425"/>
              <a:ext cx="3497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Strengths</a:t>
              </a:r>
              <a:endParaRPr lang="en-US" sz="2700" dirty="0"/>
            </a:p>
          </p:txBody>
        </p:sp>
        <p:sp>
          <p:nvSpPr>
            <p:cNvPr id="27" name="Text 9"/>
            <p:cNvSpPr/>
            <p:nvPr/>
          </p:nvSpPr>
          <p:spPr>
            <a:xfrm>
              <a:off x="2495550" y="324802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8" name="Text 10"/>
            <p:cNvSpPr/>
            <p:nvPr/>
          </p:nvSpPr>
          <p:spPr>
            <a:xfrm>
              <a:off x="2495550" y="7924800"/>
              <a:ext cx="3497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Opportunities</a:t>
              </a:r>
              <a:endParaRPr lang="en-US" sz="2700" dirty="0"/>
            </a:p>
          </p:txBody>
        </p:sp>
        <p:sp>
          <p:nvSpPr>
            <p:cNvPr id="29" name="Text 11"/>
            <p:cNvSpPr/>
            <p:nvPr/>
          </p:nvSpPr>
          <p:spPr>
            <a:xfrm>
              <a:off x="2495550" y="85344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30" name="Text 12"/>
            <p:cNvSpPr/>
            <p:nvPr/>
          </p:nvSpPr>
          <p:spPr>
            <a:xfrm>
              <a:off x="12353925" y="2638425"/>
              <a:ext cx="3497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Weaknesses</a:t>
              </a:r>
              <a:endParaRPr lang="en-US" sz="2700" dirty="0"/>
            </a:p>
          </p:txBody>
        </p:sp>
        <p:sp>
          <p:nvSpPr>
            <p:cNvPr id="31" name="Text 13"/>
            <p:cNvSpPr/>
            <p:nvPr/>
          </p:nvSpPr>
          <p:spPr>
            <a:xfrm>
              <a:off x="12353925" y="324802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32" name="Text 14"/>
            <p:cNvSpPr/>
            <p:nvPr/>
          </p:nvSpPr>
          <p:spPr>
            <a:xfrm>
              <a:off x="12353925" y="7924800"/>
              <a:ext cx="3497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Threats</a:t>
              </a:r>
              <a:endParaRPr lang="en-US" sz="2700" dirty="0"/>
            </a:p>
          </p:txBody>
        </p:sp>
        <p:sp>
          <p:nvSpPr>
            <p:cNvPr id="33" name="Text 15"/>
            <p:cNvSpPr/>
            <p:nvPr/>
          </p:nvSpPr>
          <p:spPr>
            <a:xfrm>
              <a:off x="12353925" y="85344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553950" y="0"/>
            <a:ext cx="5734050" cy="7000875"/>
          </a:xfrm>
          <a:prstGeom prst="rect">
            <a:avLst/>
          </a:prstGeom>
        </p:spPr>
      </p:pic>
      <p:pic>
        <p:nvPicPr>
          <p:cNvPr id="3" name="Image 1" descr="preencoded.png">    </p:cNvPr>
          <p:cNvPicPr>
            <a:picLocks noChangeAspect="1"/>
          </p:cNvPicPr>
          <p:nvPr/>
        </p:nvPicPr>
        <p:blipFill>
          <a:blip r:embed="rId2"/>
          <a:stretch>
            <a:fillRect/>
          </a:stretch>
        </p:blipFill>
        <p:spPr>
          <a:xfrm>
            <a:off x="0" y="4238625"/>
            <a:ext cx="12553950" cy="6048375"/>
          </a:xfrm>
          <a:prstGeom prst="rect">
            <a:avLst/>
          </a:prstGeom>
        </p:spPr>
      </p:pic>
      <p:pic>
        <p:nvPicPr>
          <p:cNvPr id="4" name="Image 2" descr="preencoded.png">    </p:cNvPr>
          <p:cNvPicPr>
            <a:picLocks noChangeAspect="1"/>
          </p:cNvPicPr>
          <p:nvPr/>
        </p:nvPicPr>
        <p:blipFill>
          <a:blip r:embed="rId3"/>
          <a:stretch>
            <a:fillRect/>
          </a:stretch>
        </p:blipFill>
        <p:spPr>
          <a:xfrm>
            <a:off x="228600" y="304800"/>
            <a:ext cx="1438275" cy="1495425"/>
          </a:xfrm>
          <a:prstGeom prst="rect">
            <a:avLst/>
          </a:prstGeom>
        </p:spPr>
      </p:pic>
      <p:pic>
        <p:nvPicPr>
          <p:cNvPr id="5" name="Image 3" descr="preencoded.png">    </p:cNvPr>
          <p:cNvPicPr>
            <a:picLocks noChangeAspect="1"/>
          </p:cNvPicPr>
          <p:nvPr/>
        </p:nvPicPr>
        <p:blipFill>
          <a:blip r:embed="rId4"/>
          <a:stretch>
            <a:fillRect/>
          </a:stretch>
        </p:blipFill>
        <p:spPr>
          <a:xfrm>
            <a:off x="16259175" y="8505825"/>
            <a:ext cx="1438275" cy="1495425"/>
          </a:xfrm>
          <a:prstGeom prst="rect">
            <a:avLst/>
          </a:prstGeom>
        </p:spPr>
      </p:pic>
      <p:pic>
        <p:nvPicPr>
          <p:cNvPr id="6" name="Image 4" descr="preencoded.png">    </p:cNvPr>
          <p:cNvPicPr>
            <a:picLocks noChangeAspect="1"/>
          </p:cNvPicPr>
          <p:nvPr/>
        </p:nvPicPr>
        <p:blipFill>
          <a:blip r:embed="rId5"/>
          <a:stretch>
            <a:fillRect/>
          </a:stretch>
        </p:blipFill>
        <p:spPr>
          <a:xfrm rot="10800000">
            <a:off x="228600" y="8124825"/>
            <a:ext cx="790575" cy="1876425"/>
          </a:xfrm>
          <a:prstGeom prst="rect">
            <a:avLst/>
          </a:prstGeom>
        </p:spPr>
      </p:pic>
      <p:pic>
        <p:nvPicPr>
          <p:cNvPr id="7" name="Image 5" descr="preencoded.png">    </p:cNvPr>
          <p:cNvPicPr>
            <a:picLocks noChangeAspect="1"/>
          </p:cNvPicPr>
          <p:nvPr/>
        </p:nvPicPr>
        <p:blipFill>
          <a:blip r:embed="rId6"/>
          <a:stretch>
            <a:fillRect/>
          </a:stretch>
        </p:blipFill>
        <p:spPr>
          <a:xfrm>
            <a:off x="16402050" y="304800"/>
            <a:ext cx="1133475" cy="2695575"/>
          </a:xfrm>
          <a:prstGeom prst="rect">
            <a:avLst/>
          </a:prstGeom>
        </p:spPr>
      </p:pic>
      <p:grpSp>
        <p:nvGrpSpPr>
          <p:cNvPr id="27054"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pic>
        <p:nvPicPr>
          <p:cNvPr id="10" name="Image 7" descr="preencoded.png">    </p:cNvPr>
          <p:cNvPicPr>
            <a:picLocks noChangeAspect="1"/>
          </p:cNvPicPr>
          <p:nvPr/>
        </p:nvPicPr>
        <p:blipFill>
          <a:blip r:embed="rId8"/>
          <a:stretch>
            <a:fillRect/>
          </a:stretch>
        </p:blipFill>
        <p:spPr>
          <a:xfrm>
            <a:off x="12677775" y="0"/>
            <a:ext cx="4562475" cy="9201150"/>
          </a:xfrm>
          <a:prstGeom prst="rect">
            <a:avLst/>
          </a:prstGeom>
        </p:spPr>
      </p:pic>
      <p:pic>
        <p:nvPicPr>
          <p:cNvPr id="11" name="Image 8" descr="preencoded.png">    </p:cNvPr>
          <p:cNvPicPr>
            <a:picLocks noChangeAspect="1"/>
          </p:cNvPicPr>
          <p:nvPr/>
        </p:nvPicPr>
        <p:blipFill>
          <a:blip r:embed="rId9"/>
          <a:stretch>
            <a:fillRect/>
          </a:stretch>
        </p:blipFill>
        <p:spPr>
          <a:xfrm>
            <a:off x="7867650" y="1009650"/>
            <a:ext cx="4562475" cy="9277350"/>
          </a:xfrm>
          <a:prstGeom prst="rect">
            <a:avLst/>
          </a:prstGeom>
        </p:spPr>
      </p:pic>
      <p:pic>
        <p:nvPicPr>
          <p:cNvPr id="12" name="Image 9" descr="preencoded.png">    </p:cNvPr>
          <p:cNvPicPr>
            <a:picLocks noChangeAspect="1"/>
          </p:cNvPicPr>
          <p:nvPr/>
        </p:nvPicPr>
        <p:blipFill>
          <a:blip r:embed="rId10"/>
          <a:stretch>
            <a:fillRect/>
          </a:stretch>
        </p:blipFill>
        <p:spPr>
          <a:xfrm>
            <a:off x="7867650" y="1009650"/>
            <a:ext cx="4562475" cy="9277350"/>
          </a:xfrm>
          <a:prstGeom prst="rect">
            <a:avLst/>
          </a:prstGeom>
        </p:spPr>
      </p:pic>
      <p:sp>
        <p:nvSpPr>
          <p:cNvPr id="13" name="Text 1"/>
          <p:cNvSpPr/>
          <p:nvPr/>
        </p:nvSpPr>
        <p:spPr>
          <a:xfrm>
            <a:off x="1047750" y="857250"/>
            <a:ext cx="7915275" cy="1295400"/>
          </a:xfrm>
          <a:prstGeom prst="rect">
            <a:avLst/>
          </a:prstGeom>
          <a:noFill/>
          <a:ln/>
        </p:spPr>
        <p:txBody>
          <a:bodyPr wrap="square" lIns="0" tIns="0" rIns="0" bIns="0" rtlCol="0" anchor="t"/>
          <a:lstStyle/>
          <a:p>
            <a:pPr algn="l" indent="0" marL="0">
              <a:buNone/>
            </a:pPr>
            <a:r>
              <a:rPr lang="en-US" sz="6000" u="none" dirty="0">
                <a:solidFill>
                  <a:srgbClr val="0E0E0E"/>
                </a:solidFill>
                <a:latin typeface="Leckerli One" pitchFamily="34" charset="0"/>
                <a:ea typeface="Leckerli One" pitchFamily="34" charset="-122"/>
                <a:cs typeface="Leckerli One" pitchFamily="34" charset="-120"/>
              </a:rPr>
              <a:t>Some Data</a:t>
            </a:r>
            <a:endParaRPr lang="en-US" sz="6000" dirty="0"/>
          </a:p>
        </p:txBody>
      </p:sp>
      <p:grpSp>
        <p:nvGrpSpPr>
          <p:cNvPr id="72268" name="Group"/>
          <p:cNvGrpSpPr/>
          <p:nvPr/>
        </p:nvGrpSpPr>
        <p:grpSpPr>
          <a:xfrm>
            <a:off x="933450" y="3981450"/>
            <a:ext cx="1724025" cy="1295400"/>
            <a:chOff x="933450" y="3981450"/>
            <a:chExt cx="1724025" cy="1295400"/>
          </a:xfrm>
        </p:grpSpPr>
        <p:sp>
          <p:nvSpPr>
            <p:cNvPr id="14" name="Text 2"/>
            <p:cNvSpPr/>
            <p:nvPr/>
          </p:nvSpPr>
          <p:spPr>
            <a:xfrm>
              <a:off x="933450" y="3981450"/>
              <a:ext cx="1724025"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75%</a:t>
              </a:r>
              <a:endParaRPr lang="en-US" sz="6000" dirty="0"/>
            </a:p>
          </p:txBody>
        </p:sp>
      </p:grpSp>
      <p:grpSp>
        <p:nvGrpSpPr>
          <p:cNvPr id="48632" name="Group"/>
          <p:cNvGrpSpPr/>
          <p:nvPr/>
        </p:nvGrpSpPr>
        <p:grpSpPr>
          <a:xfrm>
            <a:off x="2543175" y="3771900"/>
            <a:ext cx="4888230" cy="1554480"/>
            <a:chOff x="2543175" y="3771900"/>
            <a:chExt cx="4888230" cy="1554480"/>
          </a:xfrm>
        </p:grpSpPr>
        <p:sp>
          <p:nvSpPr>
            <p:cNvPr id="15" name="Text 3"/>
            <p:cNvSpPr/>
            <p:nvPr/>
          </p:nvSpPr>
          <p:spPr>
            <a:xfrm>
              <a:off x="2543175" y="3771900"/>
              <a:ext cx="488823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Enchanted Creatures</a:t>
              </a:r>
              <a:endParaRPr lang="en-US" sz="2700" dirty="0"/>
            </a:p>
          </p:txBody>
        </p:sp>
        <p:sp>
          <p:nvSpPr>
            <p:cNvPr id="16" name="Text 4"/>
            <p:cNvSpPr/>
            <p:nvPr/>
          </p:nvSpPr>
          <p:spPr>
            <a:xfrm>
              <a:off x="2543175" y="4305300"/>
              <a:ext cx="4880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28452" name="Group"/>
          <p:cNvGrpSpPr/>
          <p:nvPr/>
        </p:nvGrpSpPr>
        <p:grpSpPr>
          <a:xfrm>
            <a:off x="933450" y="5676900"/>
            <a:ext cx="1895475" cy="1295400"/>
            <a:chOff x="933450" y="5676900"/>
            <a:chExt cx="1895475" cy="1295400"/>
          </a:xfrm>
        </p:grpSpPr>
        <p:sp>
          <p:nvSpPr>
            <p:cNvPr id="17" name="Text 5"/>
            <p:cNvSpPr/>
            <p:nvPr/>
          </p:nvSpPr>
          <p:spPr>
            <a:xfrm>
              <a:off x="933450" y="5676900"/>
              <a:ext cx="1895475"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60%</a:t>
              </a:r>
              <a:endParaRPr lang="en-US" sz="6000" dirty="0"/>
            </a:p>
          </p:txBody>
        </p:sp>
      </p:grpSp>
      <p:grpSp>
        <p:nvGrpSpPr>
          <p:cNvPr id="37117" name="Group"/>
          <p:cNvGrpSpPr/>
          <p:nvPr/>
        </p:nvGrpSpPr>
        <p:grpSpPr>
          <a:xfrm>
            <a:off x="2714625" y="5695950"/>
            <a:ext cx="4716780" cy="1097280"/>
            <a:chOff x="2714625" y="5695950"/>
            <a:chExt cx="4716780" cy="1097280"/>
          </a:xfrm>
        </p:grpSpPr>
        <p:sp>
          <p:nvSpPr>
            <p:cNvPr id="18" name="Text 6"/>
            <p:cNvSpPr/>
            <p:nvPr/>
          </p:nvSpPr>
          <p:spPr>
            <a:xfrm>
              <a:off x="2714625" y="5695950"/>
              <a:ext cx="47167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Magic-Wielding Individuals</a:t>
              </a:r>
              <a:endParaRPr lang="en-US" sz="2700" dirty="0"/>
            </a:p>
          </p:txBody>
        </p:sp>
        <p:sp>
          <p:nvSpPr>
            <p:cNvPr id="19" name="Text 7"/>
            <p:cNvSpPr/>
            <p:nvPr/>
          </p:nvSpPr>
          <p:spPr>
            <a:xfrm>
              <a:off x="2714625" y="6229350"/>
              <a:ext cx="47091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51717" name="Group"/>
          <p:cNvGrpSpPr/>
          <p:nvPr/>
        </p:nvGrpSpPr>
        <p:grpSpPr>
          <a:xfrm>
            <a:off x="933450" y="7372350"/>
            <a:ext cx="1876425" cy="1295400"/>
            <a:chOff x="933450" y="7372350"/>
            <a:chExt cx="1876425" cy="1295400"/>
          </a:xfrm>
        </p:grpSpPr>
        <p:sp>
          <p:nvSpPr>
            <p:cNvPr id="20" name="Text 8"/>
            <p:cNvSpPr/>
            <p:nvPr/>
          </p:nvSpPr>
          <p:spPr>
            <a:xfrm>
              <a:off x="933450" y="7372350"/>
              <a:ext cx="1876425"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90%</a:t>
              </a:r>
              <a:endParaRPr lang="en-US" sz="6000" dirty="0"/>
            </a:p>
          </p:txBody>
        </p:sp>
      </p:grpSp>
      <p:grpSp>
        <p:nvGrpSpPr>
          <p:cNvPr id="25212" name="Group"/>
          <p:cNvGrpSpPr/>
          <p:nvPr/>
        </p:nvGrpSpPr>
        <p:grpSpPr>
          <a:xfrm>
            <a:off x="2695575" y="7162800"/>
            <a:ext cx="4735830" cy="1554480"/>
            <a:chOff x="2695575" y="7162800"/>
            <a:chExt cx="4735830" cy="1554480"/>
          </a:xfrm>
        </p:grpSpPr>
        <p:sp>
          <p:nvSpPr>
            <p:cNvPr id="21" name="Text 9"/>
            <p:cNvSpPr/>
            <p:nvPr/>
          </p:nvSpPr>
          <p:spPr>
            <a:xfrm>
              <a:off x="2695575" y="7162800"/>
              <a:ext cx="473583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Spells Cast</a:t>
              </a:r>
              <a:endParaRPr lang="en-US" sz="2700" dirty="0"/>
            </a:p>
          </p:txBody>
        </p:sp>
        <p:sp>
          <p:nvSpPr>
            <p:cNvPr id="22" name="Text 10"/>
            <p:cNvSpPr/>
            <p:nvPr/>
          </p:nvSpPr>
          <p:spPr>
            <a:xfrm>
              <a:off x="2695575" y="7696200"/>
              <a:ext cx="47282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667000" y="-447676"/>
            <a:ext cx="12963525" cy="11182351"/>
          </a:xfrm>
          <a:prstGeom prst="rect">
            <a:avLst/>
          </a:prstGeom>
        </p:spPr>
      </p:pic>
      <p:pic>
        <p:nvPicPr>
          <p:cNvPr id="3" name="Image 1" descr="preencoded.png">    </p:cNvPr>
          <p:cNvPicPr>
            <a:picLocks noChangeAspect="1"/>
          </p:cNvPicPr>
          <p:nvPr/>
        </p:nvPicPr>
        <p:blipFill>
          <a:blip r:embed="rId2"/>
          <a:stretch>
            <a:fillRect/>
          </a:stretch>
        </p:blipFill>
        <p:spPr>
          <a:xfrm>
            <a:off x="990600" y="8124825"/>
            <a:ext cx="1400175" cy="1447800"/>
          </a:xfrm>
          <a:prstGeom prst="rect">
            <a:avLst/>
          </a:prstGeom>
        </p:spPr>
      </p:pic>
      <p:pic>
        <p:nvPicPr>
          <p:cNvPr id="4" name="Image 2" descr="preencoded.png">    </p:cNvPr>
          <p:cNvPicPr>
            <a:picLocks noChangeAspect="1"/>
          </p:cNvPicPr>
          <p:nvPr/>
        </p:nvPicPr>
        <p:blipFill>
          <a:blip r:embed="rId3"/>
          <a:stretch>
            <a:fillRect/>
          </a:stretch>
        </p:blipFill>
        <p:spPr>
          <a:xfrm>
            <a:off x="14963775" y="514350"/>
            <a:ext cx="1885950" cy="1962150"/>
          </a:xfrm>
          <a:prstGeom prst="rect">
            <a:avLst/>
          </a:prstGeom>
        </p:spPr>
      </p:pic>
      <p:pic>
        <p:nvPicPr>
          <p:cNvPr id="5" name="Image 3" descr="preencoded.png">    </p:cNvPr>
          <p:cNvPicPr>
            <a:picLocks noChangeAspect="1"/>
          </p:cNvPicPr>
          <p:nvPr/>
        </p:nvPicPr>
        <p:blipFill>
          <a:blip r:embed="rId4"/>
          <a:stretch>
            <a:fillRect/>
          </a:stretch>
        </p:blipFill>
        <p:spPr>
          <a:xfrm>
            <a:off x="238125" y="1352550"/>
            <a:ext cx="2152650" cy="2238375"/>
          </a:xfrm>
          <a:prstGeom prst="rect">
            <a:avLst/>
          </a:prstGeom>
        </p:spPr>
      </p:pic>
      <p:pic>
        <p:nvPicPr>
          <p:cNvPr id="6" name="Image 4" descr="preencoded.png">    </p:cNvPr>
          <p:cNvPicPr>
            <a:picLocks noChangeAspect="1"/>
          </p:cNvPicPr>
          <p:nvPr/>
        </p:nvPicPr>
        <p:blipFill>
          <a:blip r:embed="rId5"/>
          <a:stretch>
            <a:fillRect/>
          </a:stretch>
        </p:blipFill>
        <p:spPr>
          <a:xfrm>
            <a:off x="15906750" y="8124825"/>
            <a:ext cx="1543050" cy="1600200"/>
          </a:xfrm>
          <a:prstGeom prst="rect">
            <a:avLst/>
          </a:prstGeom>
        </p:spPr>
      </p:pic>
      <p:pic>
        <p:nvPicPr>
          <p:cNvPr id="7" name="Image 5" descr="preencoded.png">    </p:cNvPr>
          <p:cNvPicPr>
            <a:picLocks noChangeAspect="1"/>
          </p:cNvPicPr>
          <p:nvPr/>
        </p:nvPicPr>
        <p:blipFill>
          <a:blip r:embed="rId6"/>
          <a:stretch>
            <a:fillRect/>
          </a:stretch>
        </p:blipFill>
        <p:spPr>
          <a:xfrm rot="837752">
            <a:off x="16025022" y="3750727"/>
            <a:ext cx="1311223" cy="3114694"/>
          </a:xfrm>
          <a:prstGeom prst="rect">
            <a:avLst/>
          </a:prstGeom>
        </p:spPr>
      </p:pic>
      <p:pic>
        <p:nvPicPr>
          <p:cNvPr id="8" name="Image 6" descr="preencoded.png">    </p:cNvPr>
          <p:cNvPicPr>
            <a:picLocks noChangeAspect="1"/>
          </p:cNvPicPr>
          <p:nvPr/>
        </p:nvPicPr>
        <p:blipFill>
          <a:blip r:embed="rId7"/>
          <a:stretch>
            <a:fillRect/>
          </a:stretch>
        </p:blipFill>
        <p:spPr>
          <a:xfrm rot="10800000">
            <a:off x="809625" y="4105275"/>
            <a:ext cx="876300" cy="2085975"/>
          </a:xfrm>
          <a:prstGeom prst="rect">
            <a:avLst/>
          </a:prstGeom>
        </p:spPr>
      </p:pic>
      <p:grpSp>
        <p:nvGrpSpPr>
          <p:cNvPr id="12814"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grpSp>
        <p:nvGrpSpPr>
          <p:cNvPr id="75653" name="Group"/>
          <p:cNvGrpSpPr/>
          <p:nvPr/>
        </p:nvGrpSpPr>
        <p:grpSpPr>
          <a:xfrm>
            <a:off x="5632133" y="7000875"/>
            <a:ext cx="7014210" cy="1021080"/>
            <a:chOff x="5632133" y="7000875"/>
            <a:chExt cx="7014210" cy="1021080"/>
          </a:xfrm>
        </p:grpSpPr>
        <p:grpSp>
          <p:nvGrpSpPr>
            <p:cNvPr id="82889" name="Group"/>
            <p:cNvGrpSpPr/>
            <p:nvPr/>
          </p:nvGrpSpPr>
          <p:grpSpPr>
            <a:xfrm>
              <a:off x="3168015" y="2552700"/>
              <a:ext cx="11942445" cy="4356735"/>
              <a:chOff x="3168015" y="2552700"/>
              <a:chExt cx="11942445" cy="4356735"/>
            </a:xfrm>
          </p:grpSpPr>
          <p:sp>
            <p:nvSpPr>
              <p:cNvPr id="11" name="Text 1"/>
              <p:cNvSpPr/>
              <p:nvPr/>
            </p:nvSpPr>
            <p:spPr>
              <a:xfrm>
                <a:off x="3881438" y="2552700"/>
                <a:ext cx="10515600" cy="3876675"/>
              </a:xfrm>
              <a:prstGeom prst="rect">
                <a:avLst/>
              </a:prstGeom>
              <a:noFill/>
              <a:ln/>
            </p:spPr>
            <p:txBody>
              <a:bodyPr wrap="square" lIns="0" tIns="0" rIns="0" bIns="0" rtlCol="0" anchor="t"/>
              <a:lstStyle/>
              <a:p>
                <a:pPr algn="ctr" indent="0" marL="0">
                  <a:buNone/>
                </a:pPr>
                <a:r>
                  <a:rPr lang="en-US" sz="18000" u="none" dirty="0">
                    <a:solidFill>
                      <a:srgbClr val="272727"/>
                    </a:solidFill>
                    <a:latin typeface="Leckerli One" pitchFamily="34" charset="0"/>
                    <a:ea typeface="Leckerli One" pitchFamily="34" charset="-122"/>
                    <a:cs typeface="Leckerli One" pitchFamily="34" charset="-120"/>
                  </a:rPr>
                  <a:t>234,567</a:t>
                </a:r>
                <a:endParaRPr lang="en-US" sz="18000" dirty="0"/>
              </a:p>
            </p:txBody>
          </p:sp>
          <p:sp>
            <p:nvSpPr>
              <p:cNvPr id="12" name="Text 2"/>
              <p:cNvSpPr/>
              <p:nvPr/>
            </p:nvSpPr>
            <p:spPr>
              <a:xfrm>
                <a:off x="3168015" y="5781675"/>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13" name="Text 3"/>
            <p:cNvSpPr/>
            <p:nvPr/>
          </p:nvSpPr>
          <p:spPr>
            <a:xfrm>
              <a:off x="5632133" y="7000875"/>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B4E1F4"/>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CACE"/>
          </a:solidFill>
          <a:ln/>
        </p:spPr>
      </p:sp>
      <p:pic>
        <p:nvPicPr>
          <p:cNvPr id="3"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4" name="Image 1" descr="preencoded.png">    </p:cNvPr>
          <p:cNvPicPr>
            <a:picLocks noChangeAspect="1"/>
          </p:cNvPicPr>
          <p:nvPr/>
        </p:nvPicPr>
        <p:blipFill>
          <a:blip r:embed="rId2"/>
          <a:stretch>
            <a:fillRect/>
          </a:stretch>
        </p:blipFill>
        <p:spPr>
          <a:xfrm rot="10800000">
            <a:off x="6391275" y="6067425"/>
            <a:ext cx="13573125" cy="4219575"/>
          </a:xfrm>
          <a:prstGeom prst="rect">
            <a:avLst/>
          </a:prstGeom>
        </p:spPr>
      </p:pic>
      <p:pic>
        <p:nvPicPr>
          <p:cNvPr id="5" name="Image 2" descr="preencoded.png">    </p:cNvPr>
          <p:cNvPicPr>
            <a:picLocks noChangeAspect="1"/>
          </p:cNvPicPr>
          <p:nvPr/>
        </p:nvPicPr>
        <p:blipFill>
          <a:blip r:embed="rId3"/>
          <a:stretch>
            <a:fillRect/>
          </a:stretch>
        </p:blipFill>
        <p:spPr>
          <a:xfrm>
            <a:off x="647700" y="8401050"/>
            <a:ext cx="1438275" cy="1495425"/>
          </a:xfrm>
          <a:prstGeom prst="rect">
            <a:avLst/>
          </a:prstGeom>
        </p:spPr>
      </p:pic>
      <p:pic>
        <p:nvPicPr>
          <p:cNvPr id="6" name="Image 3" descr="preencoded.png">    </p:cNvPr>
          <p:cNvPicPr>
            <a:picLocks noChangeAspect="1"/>
          </p:cNvPicPr>
          <p:nvPr/>
        </p:nvPicPr>
        <p:blipFill>
          <a:blip r:embed="rId4"/>
          <a:stretch>
            <a:fillRect/>
          </a:stretch>
        </p:blipFill>
        <p:spPr>
          <a:xfrm>
            <a:off x="16811625" y="352425"/>
            <a:ext cx="1104900" cy="1152525"/>
          </a:xfrm>
          <a:prstGeom prst="rect">
            <a:avLst/>
          </a:prstGeom>
        </p:spPr>
      </p:pic>
      <p:pic>
        <p:nvPicPr>
          <p:cNvPr id="7" name="Image 4" descr="preencoded.png">    </p:cNvPr>
          <p:cNvPicPr>
            <a:picLocks noChangeAspect="1"/>
          </p:cNvPicPr>
          <p:nvPr/>
        </p:nvPicPr>
        <p:blipFill>
          <a:blip r:embed="rId5"/>
          <a:stretch>
            <a:fillRect/>
          </a:stretch>
        </p:blipFill>
        <p:spPr>
          <a:xfrm>
            <a:off x="9353550" y="-647700"/>
            <a:ext cx="2066925" cy="2152650"/>
          </a:xfrm>
          <a:prstGeom prst="rect">
            <a:avLst/>
          </a:prstGeom>
        </p:spPr>
      </p:pic>
      <p:pic>
        <p:nvPicPr>
          <p:cNvPr id="8" name="Image 5" descr="preencoded.png">    </p:cNvPr>
          <p:cNvPicPr>
            <a:picLocks noChangeAspect="1"/>
          </p:cNvPicPr>
          <p:nvPr/>
        </p:nvPicPr>
        <p:blipFill>
          <a:blip r:embed="rId6"/>
          <a:stretch>
            <a:fillRect/>
          </a:stretch>
        </p:blipFill>
        <p:spPr>
          <a:xfrm rot="10800000">
            <a:off x="17040225" y="7810500"/>
            <a:ext cx="876300" cy="2085975"/>
          </a:xfrm>
          <a:prstGeom prst="rect">
            <a:avLst/>
          </a:prstGeom>
        </p:spPr>
      </p:pic>
      <p:pic>
        <p:nvPicPr>
          <p:cNvPr id="9" name="Image 6" descr="preencoded.png">    </p:cNvPr>
          <p:cNvPicPr>
            <a:picLocks noChangeAspect="1"/>
          </p:cNvPicPr>
          <p:nvPr/>
        </p:nvPicPr>
        <p:blipFill>
          <a:blip r:embed="rId7"/>
          <a:stretch>
            <a:fillRect/>
          </a:stretch>
        </p:blipFill>
        <p:spPr>
          <a:xfrm rot="5400000">
            <a:off x="962025" y="-9525"/>
            <a:ext cx="790575" cy="1876425"/>
          </a:xfrm>
          <a:prstGeom prst="rect">
            <a:avLst/>
          </a:prstGeom>
        </p:spPr>
      </p:pic>
      <p:grpSp>
        <p:nvGrpSpPr>
          <p:cNvPr id="22581" name="Group"/>
          <p:cNvGrpSpPr/>
          <p:nvPr/>
        </p:nvGrpSpPr>
        <p:grpSpPr>
          <a:xfrm>
            <a:off x="17235487" y="8456817"/>
            <a:ext cx="1463470" cy="1601583"/>
            <a:chOff x="17235487" y="8456817"/>
            <a:chExt cx="1463470" cy="1601583"/>
          </a:xfrm>
        </p:grpSpPr>
        <p:pic>
          <p:nvPicPr>
            <p:cNvPr id="10"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1"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grpSp>
        <p:nvGrpSpPr>
          <p:cNvPr id="29347" name="Group"/>
          <p:cNvGrpSpPr/>
          <p:nvPr/>
        </p:nvGrpSpPr>
        <p:grpSpPr>
          <a:xfrm>
            <a:off x="2690813" y="2447925"/>
            <a:ext cx="6036945" cy="2065020"/>
            <a:chOff x="2690813" y="2447925"/>
            <a:chExt cx="6036945" cy="2065020"/>
          </a:xfrm>
        </p:grpSpPr>
        <p:sp>
          <p:nvSpPr>
            <p:cNvPr id="12" name="Text 2"/>
            <p:cNvSpPr/>
            <p:nvPr/>
          </p:nvSpPr>
          <p:spPr>
            <a:xfrm>
              <a:off x="2690813" y="2447925"/>
              <a:ext cx="6036945"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233 Coins</a:t>
              </a:r>
              <a:endParaRPr lang="en-US" sz="9600" dirty="0"/>
            </a:p>
          </p:txBody>
        </p:sp>
      </p:grpSp>
      <p:grpSp>
        <p:nvGrpSpPr>
          <p:cNvPr id="69141" name="Group"/>
          <p:cNvGrpSpPr/>
          <p:nvPr/>
        </p:nvGrpSpPr>
        <p:grpSpPr>
          <a:xfrm>
            <a:off x="2512695" y="4086225"/>
            <a:ext cx="5966460" cy="563880"/>
            <a:chOff x="2512695" y="4086225"/>
            <a:chExt cx="5966460" cy="563880"/>
          </a:xfrm>
        </p:grpSpPr>
        <p:sp>
          <p:nvSpPr>
            <p:cNvPr id="13" name="Text 3"/>
            <p:cNvSpPr/>
            <p:nvPr/>
          </p:nvSpPr>
          <p:spPr>
            <a:xfrm>
              <a:off x="2512695" y="40862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25553" name="Group"/>
          <p:cNvGrpSpPr/>
          <p:nvPr/>
        </p:nvGrpSpPr>
        <p:grpSpPr>
          <a:xfrm>
            <a:off x="2400300" y="5238750"/>
            <a:ext cx="6617970" cy="2065020"/>
            <a:chOff x="2400300" y="5238750"/>
            <a:chExt cx="6617970" cy="2065020"/>
          </a:xfrm>
        </p:grpSpPr>
        <p:sp>
          <p:nvSpPr>
            <p:cNvPr id="14" name="Text 4"/>
            <p:cNvSpPr/>
            <p:nvPr/>
          </p:nvSpPr>
          <p:spPr>
            <a:xfrm>
              <a:off x="2400300" y="5238750"/>
              <a:ext cx="6617970"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456 Hours</a:t>
              </a:r>
              <a:endParaRPr lang="en-US" sz="9600" dirty="0"/>
            </a:p>
          </p:txBody>
        </p:sp>
      </p:grpSp>
      <p:grpSp>
        <p:nvGrpSpPr>
          <p:cNvPr id="43754" name="Group"/>
          <p:cNvGrpSpPr/>
          <p:nvPr/>
        </p:nvGrpSpPr>
        <p:grpSpPr>
          <a:xfrm>
            <a:off x="2512695" y="6877050"/>
            <a:ext cx="5966460" cy="563880"/>
            <a:chOff x="2512695" y="6877050"/>
            <a:chExt cx="5966460" cy="563880"/>
          </a:xfrm>
        </p:grpSpPr>
        <p:sp>
          <p:nvSpPr>
            <p:cNvPr id="15" name="Text 5"/>
            <p:cNvSpPr/>
            <p:nvPr/>
          </p:nvSpPr>
          <p:spPr>
            <a:xfrm>
              <a:off x="2512695" y="68770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90213" name="Group"/>
          <p:cNvGrpSpPr/>
          <p:nvPr/>
        </p:nvGrpSpPr>
        <p:grpSpPr>
          <a:xfrm>
            <a:off x="11949113" y="2447925"/>
            <a:ext cx="2760345" cy="2065020"/>
            <a:chOff x="11949113" y="2447925"/>
            <a:chExt cx="2760345" cy="2065020"/>
          </a:xfrm>
        </p:grpSpPr>
        <p:sp>
          <p:nvSpPr>
            <p:cNvPr id="16" name="Text 6"/>
            <p:cNvSpPr/>
            <p:nvPr/>
          </p:nvSpPr>
          <p:spPr>
            <a:xfrm>
              <a:off x="11949113" y="2447925"/>
              <a:ext cx="2760345"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85%</a:t>
              </a:r>
              <a:endParaRPr lang="en-US" sz="9600" dirty="0"/>
            </a:p>
          </p:txBody>
        </p:sp>
      </p:grpSp>
      <p:grpSp>
        <p:nvGrpSpPr>
          <p:cNvPr id="76630" name="Group"/>
          <p:cNvGrpSpPr/>
          <p:nvPr/>
        </p:nvGrpSpPr>
        <p:grpSpPr>
          <a:xfrm>
            <a:off x="10132695" y="4086225"/>
            <a:ext cx="5966460" cy="563880"/>
            <a:chOff x="10132695" y="4086225"/>
            <a:chExt cx="5966460" cy="563880"/>
          </a:xfrm>
        </p:grpSpPr>
        <p:sp>
          <p:nvSpPr>
            <p:cNvPr id="17" name="Text 7"/>
            <p:cNvSpPr/>
            <p:nvPr/>
          </p:nvSpPr>
          <p:spPr>
            <a:xfrm>
              <a:off x="10132695" y="40862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56887" name="Group"/>
          <p:cNvGrpSpPr/>
          <p:nvPr/>
        </p:nvGrpSpPr>
        <p:grpSpPr>
          <a:xfrm>
            <a:off x="10806113" y="5238750"/>
            <a:ext cx="5046345" cy="2065020"/>
            <a:chOff x="10806113" y="5238750"/>
            <a:chExt cx="5046345" cy="2065020"/>
          </a:xfrm>
        </p:grpSpPr>
        <p:sp>
          <p:nvSpPr>
            <p:cNvPr id="18" name="Text 8"/>
            <p:cNvSpPr/>
            <p:nvPr/>
          </p:nvSpPr>
          <p:spPr>
            <a:xfrm>
              <a:off x="10806113" y="5238750"/>
              <a:ext cx="5046345"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765 Km</a:t>
              </a:r>
              <a:endParaRPr lang="en-US" sz="9600" dirty="0"/>
            </a:p>
          </p:txBody>
        </p:sp>
      </p:grpSp>
      <p:grpSp>
        <p:nvGrpSpPr>
          <p:cNvPr id="55796" name="Group"/>
          <p:cNvGrpSpPr/>
          <p:nvPr/>
        </p:nvGrpSpPr>
        <p:grpSpPr>
          <a:xfrm>
            <a:off x="10132695" y="6877050"/>
            <a:ext cx="5966460" cy="563880"/>
            <a:chOff x="10132695" y="6877050"/>
            <a:chExt cx="5966460" cy="563880"/>
          </a:xfrm>
        </p:grpSpPr>
        <p:sp>
          <p:nvSpPr>
            <p:cNvPr id="19" name="Text 9"/>
            <p:cNvSpPr/>
            <p:nvPr/>
          </p:nvSpPr>
          <p:spPr>
            <a:xfrm>
              <a:off x="10132695" y="68770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rot="10800000">
            <a:off x="-352425" y="7191375"/>
            <a:ext cx="12001500" cy="3800475"/>
          </a:xfrm>
          <a:prstGeom prst="rect">
            <a:avLst/>
          </a:prstGeom>
        </p:spPr>
      </p:pic>
      <p:pic>
        <p:nvPicPr>
          <p:cNvPr id="4" name="Image 2" descr="preencoded.png">    </p:cNvPr>
          <p:cNvPicPr>
            <a:picLocks noChangeAspect="1"/>
          </p:cNvPicPr>
          <p:nvPr/>
        </p:nvPicPr>
        <p:blipFill>
          <a:blip r:embed="rId3"/>
          <a:stretch>
            <a:fillRect/>
          </a:stretch>
        </p:blipFill>
        <p:spPr>
          <a:xfrm>
            <a:off x="38100" y="104775"/>
            <a:ext cx="1828800" cy="1895475"/>
          </a:xfrm>
          <a:prstGeom prst="rect">
            <a:avLst/>
          </a:prstGeom>
        </p:spPr>
      </p:pic>
      <p:pic>
        <p:nvPicPr>
          <p:cNvPr id="5" name="Image 3" descr="preencoded.png">    </p:cNvPr>
          <p:cNvPicPr>
            <a:picLocks noChangeAspect="1"/>
          </p:cNvPicPr>
          <p:nvPr/>
        </p:nvPicPr>
        <p:blipFill>
          <a:blip r:embed="rId4"/>
          <a:stretch>
            <a:fillRect/>
          </a:stretch>
        </p:blipFill>
        <p:spPr>
          <a:xfrm>
            <a:off x="16544925" y="8343900"/>
            <a:ext cx="2276475" cy="2362200"/>
          </a:xfrm>
          <a:prstGeom prst="rect">
            <a:avLst/>
          </a:prstGeom>
        </p:spPr>
      </p:pic>
      <p:pic>
        <p:nvPicPr>
          <p:cNvPr id="6" name="Image 4" descr="preencoded.png">    </p:cNvPr>
          <p:cNvPicPr>
            <a:picLocks noChangeAspect="1"/>
          </p:cNvPicPr>
          <p:nvPr/>
        </p:nvPicPr>
        <p:blipFill>
          <a:blip r:embed="rId5"/>
          <a:stretch>
            <a:fillRect/>
          </a:stretch>
        </p:blipFill>
        <p:spPr>
          <a:xfrm>
            <a:off x="16544925" y="752475"/>
            <a:ext cx="1200150" cy="1247775"/>
          </a:xfrm>
          <a:prstGeom prst="rect">
            <a:avLst/>
          </a:prstGeom>
        </p:spPr>
      </p:pic>
      <p:pic>
        <p:nvPicPr>
          <p:cNvPr id="7" name="Image 5" descr="preencoded.png">    </p:cNvPr>
          <p:cNvPicPr>
            <a:picLocks noChangeAspect="1"/>
          </p:cNvPicPr>
          <p:nvPr/>
        </p:nvPicPr>
        <p:blipFill>
          <a:blip r:embed="rId6"/>
          <a:stretch>
            <a:fillRect/>
          </a:stretch>
        </p:blipFill>
        <p:spPr>
          <a:xfrm>
            <a:off x="952500" y="5143500"/>
            <a:ext cx="1438275" cy="1495425"/>
          </a:xfrm>
          <a:prstGeom prst="rect">
            <a:avLst/>
          </a:prstGeom>
        </p:spPr>
      </p:pic>
      <p:pic>
        <p:nvPicPr>
          <p:cNvPr id="8" name="Image 6" descr="preencoded.png">    </p:cNvPr>
          <p:cNvPicPr>
            <a:picLocks noChangeAspect="1"/>
          </p:cNvPicPr>
          <p:nvPr/>
        </p:nvPicPr>
        <p:blipFill>
          <a:blip r:embed="rId7"/>
          <a:stretch>
            <a:fillRect/>
          </a:stretch>
        </p:blipFill>
        <p:spPr>
          <a:xfrm rot="16200000">
            <a:off x="1233487" y="8482012"/>
            <a:ext cx="876300" cy="2085975"/>
          </a:xfrm>
          <a:prstGeom prst="rect">
            <a:avLst/>
          </a:prstGeom>
        </p:spPr>
      </p:pic>
      <p:grpSp>
        <p:nvGrpSpPr>
          <p:cNvPr id="69833"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5181600" y="857250"/>
            <a:ext cx="7915275" cy="1295400"/>
          </a:xfrm>
          <a:prstGeom prst="rect">
            <a:avLst/>
          </a:prstGeom>
          <a:noFill/>
          <a:ln/>
        </p:spPr>
        <p:txBody>
          <a:bodyPr wrap="square" lIns="0" tIns="0" rIns="0" bIns="0" rtlCol="0" anchor="t"/>
          <a:lstStyle/>
          <a:p>
            <a:pPr algn="ctr" indent="0" marL="0">
              <a:buNone/>
            </a:pPr>
            <a:r>
              <a:rPr lang="en-US" sz="6000" u="none" dirty="0">
                <a:solidFill>
                  <a:srgbClr val="272727"/>
                </a:solidFill>
                <a:latin typeface="Leckerli One" pitchFamily="34" charset="0"/>
                <a:ea typeface="Leckerli One" pitchFamily="34" charset="-122"/>
                <a:cs typeface="Leckerli One" pitchFamily="34" charset="-120"/>
              </a:rPr>
              <a:t>Some Graph</a:t>
            </a:r>
            <a:endParaRPr lang="en-US" sz="6000" dirty="0"/>
          </a:p>
        </p:txBody>
      </p:sp>
      <p:grpSp>
        <p:nvGrpSpPr>
          <p:cNvPr id="19231" name="Group"/>
          <p:cNvGrpSpPr/>
          <p:nvPr/>
        </p:nvGrpSpPr>
        <p:grpSpPr>
          <a:xfrm>
            <a:off x="2038350" y="2824588"/>
            <a:ext cx="6709938" cy="4712871"/>
            <a:chOff x="2038350" y="2824588"/>
            <a:chExt cx="6709938" cy="4712871"/>
          </a:xfrm>
        </p:grpSpPr>
        <p:pic>
          <p:nvPicPr>
            <p:cNvPr id="12" name="Image 8" descr="preencoded.png">    </p:cNvPr>
            <p:cNvPicPr>
              <a:picLocks noChangeAspect="1"/>
            </p:cNvPicPr>
            <p:nvPr/>
          </p:nvPicPr>
          <p:blipFill>
            <a:blip r:embed="rId9"/>
            <a:stretch>
              <a:fillRect/>
            </a:stretch>
          </p:blipFill>
          <p:spPr>
            <a:xfrm>
              <a:off x="2530372" y="2824588"/>
              <a:ext cx="6217916" cy="4133250"/>
            </a:xfrm>
            <a:prstGeom prst="rect">
              <a:avLst/>
            </a:prstGeom>
          </p:spPr>
        </p:pic>
        <p:pic>
          <p:nvPicPr>
            <p:cNvPr id="13" name="Image 9" descr="preencoded.png">    </p:cNvPr>
            <p:cNvPicPr>
              <a:picLocks noChangeAspect="1"/>
            </p:cNvPicPr>
            <p:nvPr/>
          </p:nvPicPr>
          <p:blipFill>
            <a:blip r:embed="rId10"/>
            <a:stretch>
              <a:fillRect/>
            </a:stretch>
          </p:blipFill>
          <p:spPr>
            <a:xfrm>
              <a:off x="3384152"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4237930"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5091711"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5945489" y="3139083"/>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6799271" y="3139083"/>
              <a:ext cx="8673" cy="3943830"/>
            </a:xfrm>
            <a:prstGeom prst="rect">
              <a:avLst/>
            </a:prstGeom>
          </p:spPr>
        </p:pic>
        <p:pic>
          <p:nvPicPr>
            <p:cNvPr id="18" name="Image 14" descr="preencoded.png">    </p:cNvPr>
            <p:cNvPicPr>
              <a:picLocks noChangeAspect="1"/>
            </p:cNvPicPr>
            <p:nvPr/>
          </p:nvPicPr>
          <p:blipFill>
            <a:blip r:embed="rId15"/>
            <a:stretch>
              <a:fillRect/>
            </a:stretch>
          </p:blipFill>
          <p:spPr>
            <a:xfrm>
              <a:off x="7653049" y="3139083"/>
              <a:ext cx="8673" cy="3943830"/>
            </a:xfrm>
            <a:prstGeom prst="rect">
              <a:avLst/>
            </a:prstGeom>
          </p:spPr>
        </p:pic>
        <p:pic>
          <p:nvPicPr>
            <p:cNvPr id="19" name="Image 15" descr="preencoded.png">    </p:cNvPr>
            <p:cNvPicPr>
              <a:picLocks noChangeAspect="1"/>
            </p:cNvPicPr>
            <p:nvPr/>
          </p:nvPicPr>
          <p:blipFill>
            <a:blip r:embed="rId16"/>
            <a:stretch>
              <a:fillRect/>
            </a:stretch>
          </p:blipFill>
          <p:spPr>
            <a:xfrm>
              <a:off x="8506828" y="3139083"/>
              <a:ext cx="8673" cy="3943830"/>
            </a:xfrm>
            <a:prstGeom prst="rect">
              <a:avLst/>
            </a:prstGeom>
          </p:spPr>
        </p:pic>
        <p:pic>
          <p:nvPicPr>
            <p:cNvPr id="20" name="Image 16" descr="preencoded.png">    </p:cNvPr>
            <p:cNvPicPr>
              <a:picLocks noChangeAspect="1"/>
            </p:cNvPicPr>
            <p:nvPr/>
          </p:nvPicPr>
          <p:blipFill>
            <a:blip r:embed="rId17"/>
            <a:stretch>
              <a:fillRect/>
            </a:stretch>
          </p:blipFill>
          <p:spPr>
            <a:xfrm>
              <a:off x="2516122" y="4106724"/>
              <a:ext cx="6036870" cy="1780186"/>
            </a:xfrm>
            <a:prstGeom prst="rect">
              <a:avLst/>
            </a:prstGeom>
          </p:spPr>
        </p:pic>
        <p:pic>
          <p:nvPicPr>
            <p:cNvPr id="21" name="Image 17" descr="preencoded.png">    </p:cNvPr>
            <p:cNvPicPr>
              <a:picLocks noChangeAspect="1"/>
            </p:cNvPicPr>
            <p:nvPr/>
          </p:nvPicPr>
          <p:blipFill>
            <a:blip r:embed="rId18"/>
            <a:stretch>
              <a:fillRect/>
            </a:stretch>
          </p:blipFill>
          <p:spPr>
            <a:xfrm>
              <a:off x="2526404" y="4773581"/>
              <a:ext cx="6032267" cy="1701393"/>
            </a:xfrm>
            <a:prstGeom prst="rect">
              <a:avLst/>
            </a:prstGeom>
          </p:spPr>
        </p:pic>
        <p:pic>
          <p:nvPicPr>
            <p:cNvPr id="22" name="Image 18" descr="preencoded.png">    </p:cNvPr>
            <p:cNvPicPr>
              <a:picLocks noChangeAspect="1"/>
            </p:cNvPicPr>
            <p:nvPr/>
          </p:nvPicPr>
          <p:blipFill>
            <a:blip r:embed="rId19"/>
            <a:stretch>
              <a:fillRect/>
            </a:stretch>
          </p:blipFill>
          <p:spPr>
            <a:xfrm>
              <a:off x="3330897" y="4541732"/>
              <a:ext cx="115179" cy="115178"/>
            </a:xfrm>
            <a:prstGeom prst="rect">
              <a:avLst/>
            </a:prstGeom>
          </p:spPr>
        </p:pic>
        <p:pic>
          <p:nvPicPr>
            <p:cNvPr id="23" name="Image 19" descr="preencoded.png">    </p:cNvPr>
            <p:cNvPicPr>
              <a:picLocks noChangeAspect="1"/>
            </p:cNvPicPr>
            <p:nvPr/>
          </p:nvPicPr>
          <p:blipFill>
            <a:blip r:embed="rId20"/>
            <a:stretch>
              <a:fillRect/>
            </a:stretch>
          </p:blipFill>
          <p:spPr>
            <a:xfrm>
              <a:off x="3330897" y="5235848"/>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4184677" y="4238458"/>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4184677" y="5561633"/>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5038458" y="5799609"/>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5038458" y="4733869"/>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5895705" y="5049924"/>
              <a:ext cx="115179" cy="115179"/>
            </a:xfrm>
            <a:prstGeom prst="rect">
              <a:avLst/>
            </a:prstGeom>
          </p:spPr>
        </p:pic>
        <p:pic>
          <p:nvPicPr>
            <p:cNvPr id="29" name="Image 25" descr="preencoded.png">    </p:cNvPr>
            <p:cNvPicPr>
              <a:picLocks noChangeAspect="1"/>
            </p:cNvPicPr>
            <p:nvPr/>
          </p:nvPicPr>
          <p:blipFill>
            <a:blip r:embed="rId26"/>
            <a:stretch>
              <a:fillRect/>
            </a:stretch>
          </p:blipFill>
          <p:spPr>
            <a:xfrm>
              <a:off x="5895705" y="4815483"/>
              <a:ext cx="115179" cy="115179"/>
            </a:xfrm>
            <a:prstGeom prst="rect">
              <a:avLst/>
            </a:prstGeom>
          </p:spPr>
        </p:pic>
        <p:pic>
          <p:nvPicPr>
            <p:cNvPr id="30" name="Image 26" descr="preencoded.png">    </p:cNvPr>
            <p:cNvPicPr>
              <a:picLocks noChangeAspect="1"/>
            </p:cNvPicPr>
            <p:nvPr/>
          </p:nvPicPr>
          <p:blipFill>
            <a:blip r:embed="rId27"/>
            <a:stretch>
              <a:fillRect/>
            </a:stretch>
          </p:blipFill>
          <p:spPr>
            <a:xfrm>
              <a:off x="6746016" y="5750682"/>
              <a:ext cx="115179" cy="115178"/>
            </a:xfrm>
            <a:prstGeom prst="rect">
              <a:avLst/>
            </a:prstGeom>
          </p:spPr>
        </p:pic>
        <p:pic>
          <p:nvPicPr>
            <p:cNvPr id="31" name="Image 27" descr="preencoded.png">    </p:cNvPr>
            <p:cNvPicPr>
              <a:picLocks noChangeAspect="1"/>
            </p:cNvPicPr>
            <p:nvPr/>
          </p:nvPicPr>
          <p:blipFill>
            <a:blip r:embed="rId28"/>
            <a:stretch>
              <a:fillRect/>
            </a:stretch>
          </p:blipFill>
          <p:spPr>
            <a:xfrm>
              <a:off x="6746016" y="5307657"/>
              <a:ext cx="115179" cy="115178"/>
            </a:xfrm>
            <a:prstGeom prst="rect">
              <a:avLst/>
            </a:prstGeom>
          </p:spPr>
        </p:pic>
        <p:pic>
          <p:nvPicPr>
            <p:cNvPr id="32" name="Image 28" descr="preencoded.png">    </p:cNvPr>
            <p:cNvPicPr>
              <a:picLocks noChangeAspect="1"/>
            </p:cNvPicPr>
            <p:nvPr/>
          </p:nvPicPr>
          <p:blipFill>
            <a:blip r:embed="rId29"/>
            <a:stretch>
              <a:fillRect/>
            </a:stretch>
          </p:blipFill>
          <p:spPr>
            <a:xfrm>
              <a:off x="7603266" y="5229337"/>
              <a:ext cx="115179" cy="115179"/>
            </a:xfrm>
            <a:prstGeom prst="rect">
              <a:avLst/>
            </a:prstGeom>
          </p:spPr>
        </p:pic>
        <p:pic>
          <p:nvPicPr>
            <p:cNvPr id="33" name="Image 29" descr="preencoded.png">    </p:cNvPr>
            <p:cNvPicPr>
              <a:picLocks noChangeAspect="1"/>
            </p:cNvPicPr>
            <p:nvPr/>
          </p:nvPicPr>
          <p:blipFill>
            <a:blip r:embed="rId30"/>
            <a:stretch>
              <a:fillRect/>
            </a:stretch>
          </p:blipFill>
          <p:spPr>
            <a:xfrm>
              <a:off x="7603266" y="4929578"/>
              <a:ext cx="115179" cy="115179"/>
            </a:xfrm>
            <a:prstGeom prst="rect">
              <a:avLst/>
            </a:prstGeom>
          </p:spPr>
        </p:pic>
        <p:sp>
          <p:nvSpPr>
            <p:cNvPr id="34"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00B5EC"/>
                  </a:solidFill>
                  <a:latin typeface="Lato" pitchFamily="34" charset="0"/>
                  <a:ea typeface="Lato" pitchFamily="34" charset="-122"/>
                  <a:cs typeface="Lato" pitchFamily="34" charset="-120"/>
                </a:rPr>
                <a:t>0</a:t>
              </a:r>
              <a:endParaRPr lang="en-US" sz="1366" dirty="0"/>
            </a:p>
          </p:txBody>
        </p:sp>
        <p:sp>
          <p:nvSpPr>
            <p:cNvPr id="35"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00B5EC"/>
                  </a:solidFill>
                  <a:latin typeface="Lato" pitchFamily="34" charset="0"/>
                  <a:ea typeface="Lato" pitchFamily="34" charset="-122"/>
                  <a:cs typeface="Lato" pitchFamily="34" charset="-120"/>
                </a:rPr>
                <a:t>1</a:t>
              </a:r>
              <a:endParaRPr lang="en-US" sz="1639" dirty="0"/>
            </a:p>
          </p:txBody>
        </p:sp>
        <p:sp>
          <p:nvSpPr>
            <p:cNvPr id="36"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00B5EC"/>
                  </a:solidFill>
                  <a:latin typeface="Lato" pitchFamily="34" charset="0"/>
                  <a:ea typeface="Lato" pitchFamily="34" charset="-122"/>
                  <a:cs typeface="Lato" pitchFamily="34" charset="-120"/>
                </a:rPr>
                <a:t>2</a:t>
              </a:r>
              <a:endParaRPr lang="en-US" sz="1639" dirty="0"/>
            </a:p>
          </p:txBody>
        </p:sp>
        <p:sp>
          <p:nvSpPr>
            <p:cNvPr id="37"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00B5EC"/>
                  </a:solidFill>
                  <a:latin typeface="Lato" pitchFamily="34" charset="0"/>
                  <a:ea typeface="Lato" pitchFamily="34" charset="-122"/>
                  <a:cs typeface="Lato" pitchFamily="34" charset="-120"/>
                </a:rPr>
                <a:t>3</a:t>
              </a:r>
              <a:endParaRPr lang="en-US" sz="1639" dirty="0"/>
            </a:p>
          </p:txBody>
        </p:sp>
        <p:sp>
          <p:nvSpPr>
            <p:cNvPr id="38"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00B5EC"/>
                  </a:solidFill>
                  <a:latin typeface="Lato" pitchFamily="34" charset="0"/>
                  <a:ea typeface="Lato" pitchFamily="34" charset="-122"/>
                  <a:cs typeface="Lato" pitchFamily="34" charset="-120"/>
                </a:rPr>
                <a:t>4</a:t>
              </a:r>
              <a:endParaRPr lang="en-US" sz="1639" dirty="0"/>
            </a:p>
          </p:txBody>
        </p:sp>
        <p:sp>
          <p:nvSpPr>
            <p:cNvPr id="39"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00B5EC"/>
                  </a:solidFill>
                  <a:latin typeface="Lato" pitchFamily="34" charset="0"/>
                  <a:ea typeface="Lato" pitchFamily="34" charset="-122"/>
                  <a:cs typeface="Lato" pitchFamily="34" charset="-120"/>
                </a:rPr>
                <a:t>5</a:t>
              </a:r>
              <a:endParaRPr lang="en-US" sz="1639" dirty="0"/>
            </a:p>
          </p:txBody>
        </p:sp>
        <p:sp>
          <p:nvSpPr>
            <p:cNvPr id="40"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00B5EC"/>
                  </a:solidFill>
                  <a:latin typeface="Lato" pitchFamily="34" charset="0"/>
                  <a:ea typeface="Lato" pitchFamily="34" charset="-122"/>
                  <a:cs typeface="Lato" pitchFamily="34" charset="-120"/>
                </a:rPr>
                <a:t>6</a:t>
              </a:r>
              <a:endParaRPr lang="en-US" sz="1639" dirty="0"/>
            </a:p>
          </p:txBody>
        </p:sp>
        <p:sp>
          <p:nvSpPr>
            <p:cNvPr id="41"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00B5EC"/>
                  </a:solidFill>
                  <a:latin typeface="Lato" pitchFamily="34" charset="0"/>
                  <a:ea typeface="Lato" pitchFamily="34" charset="-122"/>
                  <a:cs typeface="Lato" pitchFamily="34" charset="-120"/>
                </a:rPr>
                <a:t>7</a:t>
              </a:r>
              <a:endParaRPr lang="en-US" sz="1639" dirty="0"/>
            </a:p>
          </p:txBody>
        </p:sp>
        <p:sp>
          <p:nvSpPr>
            <p:cNvPr id="42"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00B5EC"/>
                  </a:solidFill>
                  <a:latin typeface="Lato" pitchFamily="34" charset="0"/>
                  <a:ea typeface="Lato" pitchFamily="34" charset="-122"/>
                  <a:cs typeface="Lato" pitchFamily="34" charset="-120"/>
                </a:rPr>
                <a:t>8</a:t>
              </a:r>
              <a:endParaRPr lang="en-US" sz="1639" dirty="0"/>
            </a:p>
          </p:txBody>
        </p:sp>
        <p:sp>
          <p:nvSpPr>
            <p:cNvPr id="43"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00B5EC"/>
                  </a:solidFill>
                  <a:latin typeface="Lato" pitchFamily="34" charset="0"/>
                  <a:ea typeface="Lato" pitchFamily="34" charset="-122"/>
                  <a:cs typeface="Lato" pitchFamily="34" charset="-120"/>
                </a:rPr>
                <a:t>10</a:t>
              </a:r>
              <a:endParaRPr lang="en-US" sz="1366" dirty="0"/>
            </a:p>
          </p:txBody>
        </p:sp>
        <p:sp>
          <p:nvSpPr>
            <p:cNvPr id="44"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00B5EC"/>
                  </a:solidFill>
                  <a:latin typeface="Lato" pitchFamily="34" charset="0"/>
                  <a:ea typeface="Lato" pitchFamily="34" charset="-122"/>
                  <a:cs typeface="Lato" pitchFamily="34" charset="-120"/>
                </a:rPr>
                <a:t>20</a:t>
              </a:r>
              <a:endParaRPr lang="en-US" sz="1366" dirty="0"/>
            </a:p>
          </p:txBody>
        </p:sp>
        <p:sp>
          <p:nvSpPr>
            <p:cNvPr id="45"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00B5EC"/>
                  </a:solidFill>
                  <a:latin typeface="Lato" pitchFamily="34" charset="0"/>
                  <a:ea typeface="Lato" pitchFamily="34" charset="-122"/>
                  <a:cs typeface="Lato" pitchFamily="34" charset="-120"/>
                </a:rPr>
                <a:t>30</a:t>
              </a:r>
              <a:endParaRPr lang="en-US" sz="1366" dirty="0"/>
            </a:p>
          </p:txBody>
        </p:sp>
        <p:sp>
          <p:nvSpPr>
            <p:cNvPr id="46"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00B5EC"/>
                  </a:solidFill>
                  <a:latin typeface="Lato" pitchFamily="34" charset="0"/>
                  <a:ea typeface="Lato" pitchFamily="34" charset="-122"/>
                  <a:cs typeface="Lato" pitchFamily="34" charset="-120"/>
                </a:rPr>
                <a:t>40</a:t>
              </a:r>
              <a:endParaRPr lang="en-US" sz="1366" dirty="0"/>
            </a:p>
          </p:txBody>
        </p:sp>
        <p:sp>
          <p:nvSpPr>
            <p:cNvPr id="47"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00B5EC"/>
                  </a:solidFill>
                  <a:latin typeface="Lato" pitchFamily="34" charset="0"/>
                  <a:ea typeface="Lato" pitchFamily="34" charset="-122"/>
                  <a:cs typeface="Lato" pitchFamily="34" charset="-120"/>
                </a:rPr>
                <a:t>50</a:t>
              </a:r>
              <a:endParaRPr lang="en-US" sz="1366" dirty="0"/>
            </a:p>
          </p:txBody>
        </p:sp>
        <p:sp>
          <p:nvSpPr>
            <p:cNvPr id="48"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00B5EC"/>
                  </a:solidFill>
                  <a:latin typeface="Lato" pitchFamily="34" charset="0"/>
                  <a:ea typeface="Lato" pitchFamily="34" charset="-122"/>
                  <a:cs typeface="Lato" pitchFamily="34" charset="-120"/>
                </a:rPr>
                <a:t>60</a:t>
              </a:r>
              <a:endParaRPr lang="en-US" sz="1366" dirty="0"/>
            </a:p>
          </p:txBody>
        </p:sp>
        <p:sp>
          <p:nvSpPr>
            <p:cNvPr id="49"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00B5EC"/>
                  </a:solidFill>
                  <a:latin typeface="Lato" pitchFamily="34" charset="0"/>
                  <a:ea typeface="Lato" pitchFamily="34" charset="-122"/>
                  <a:cs typeface="Lato" pitchFamily="34" charset="-120"/>
                </a:rPr>
                <a:t>70</a:t>
              </a:r>
              <a:endParaRPr lang="en-US" sz="1366" dirty="0"/>
            </a:p>
          </p:txBody>
        </p:sp>
        <p:sp>
          <p:nvSpPr>
            <p:cNvPr id="50"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00B5EC"/>
                  </a:solidFill>
                  <a:latin typeface="Lato" pitchFamily="34" charset="0"/>
                  <a:ea typeface="Lato" pitchFamily="34" charset="-122"/>
                  <a:cs typeface="Lato" pitchFamily="34" charset="-120"/>
                </a:rPr>
                <a:t>80</a:t>
              </a:r>
              <a:endParaRPr lang="en-US" sz="1366" dirty="0"/>
            </a:p>
          </p:txBody>
        </p:sp>
        <p:sp>
          <p:nvSpPr>
            <p:cNvPr id="51"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00B5EC"/>
                  </a:solidFill>
                  <a:latin typeface="Lato" pitchFamily="34" charset="0"/>
                  <a:ea typeface="Lato" pitchFamily="34" charset="-122"/>
                  <a:cs typeface="Lato" pitchFamily="34" charset="-120"/>
                </a:rPr>
                <a:t>90</a:t>
              </a:r>
              <a:endParaRPr lang="en-US" sz="1366" dirty="0"/>
            </a:p>
          </p:txBody>
        </p:sp>
        <p:sp>
          <p:nvSpPr>
            <p:cNvPr id="52"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00B5EC"/>
                  </a:solidFill>
                  <a:latin typeface="Lato" pitchFamily="34" charset="0"/>
                  <a:ea typeface="Lato" pitchFamily="34" charset="-122"/>
                  <a:cs typeface="Lato" pitchFamily="34" charset="-120"/>
                </a:rPr>
                <a:t>100</a:t>
              </a:r>
              <a:endParaRPr lang="en-US" sz="1366" dirty="0"/>
            </a:p>
          </p:txBody>
        </p:sp>
      </p:grpSp>
      <p:grpSp>
        <p:nvGrpSpPr>
          <p:cNvPr id="53701" name="Group"/>
          <p:cNvGrpSpPr/>
          <p:nvPr/>
        </p:nvGrpSpPr>
        <p:grpSpPr>
          <a:xfrm>
            <a:off x="10801350" y="3143250"/>
            <a:ext cx="4181476" cy="4181456"/>
            <a:chOff x="10801350" y="3143250"/>
            <a:chExt cx="4181476" cy="4181456"/>
          </a:xfrm>
        </p:grpSpPr>
        <p:pic>
          <p:nvPicPr>
            <p:cNvPr id="53" name="Image 30" descr="preencoded.png">    </p:cNvPr>
            <p:cNvPicPr>
              <a:picLocks noChangeAspect="1"/>
            </p:cNvPicPr>
            <p:nvPr/>
          </p:nvPicPr>
          <p:blipFill>
            <a:blip r:embed="rId31"/>
            <a:stretch>
              <a:fillRect/>
            </a:stretch>
          </p:blipFill>
          <p:spPr>
            <a:xfrm>
              <a:off x="12892088" y="3143250"/>
              <a:ext cx="2090738" cy="3569103"/>
            </a:xfrm>
            <a:prstGeom prst="rect">
              <a:avLst/>
            </a:prstGeom>
          </p:spPr>
        </p:pic>
        <p:pic>
          <p:nvPicPr>
            <p:cNvPr id="54" name="Image 31" descr="preencoded.png">    </p:cNvPr>
            <p:cNvPicPr>
              <a:picLocks noChangeAspect="1"/>
            </p:cNvPicPr>
            <p:nvPr/>
          </p:nvPicPr>
          <p:blipFill>
            <a:blip r:embed="rId32"/>
            <a:stretch>
              <a:fillRect/>
            </a:stretch>
          </p:blipFill>
          <p:spPr>
            <a:xfrm>
              <a:off x="11413713" y="6268845"/>
              <a:ext cx="2956750" cy="1055861"/>
            </a:xfrm>
            <a:prstGeom prst="rect">
              <a:avLst/>
            </a:prstGeom>
          </p:spPr>
        </p:pic>
        <p:pic>
          <p:nvPicPr>
            <p:cNvPr id="55" name="Image 32" descr="preencoded.png">    </p:cNvPr>
            <p:cNvPicPr>
              <a:picLocks noChangeAspect="1"/>
            </p:cNvPicPr>
            <p:nvPr/>
          </p:nvPicPr>
          <p:blipFill>
            <a:blip r:embed="rId33"/>
            <a:stretch>
              <a:fillRect/>
            </a:stretch>
          </p:blipFill>
          <p:spPr>
            <a:xfrm>
              <a:off x="10801350" y="3143250"/>
              <a:ext cx="2090738" cy="3569103"/>
            </a:xfrm>
            <a:prstGeom prst="rect">
              <a:avLst/>
            </a:prstGeom>
          </p:spPr>
        </p:pic>
        <p:sp>
          <p:nvSpPr>
            <p:cNvPr id="56" name="Text 21"/>
            <p:cNvSpPr/>
            <p:nvPr/>
          </p:nvSpPr>
          <p:spPr>
            <a:xfrm>
              <a:off x="12068175" y="4695825"/>
              <a:ext cx="181737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34.574</a:t>
              </a:r>
              <a:endParaRPr lang="en-US" sz="3600" dirty="0"/>
            </a:p>
          </p:txBody>
        </p:sp>
        <p:sp>
          <p:nvSpPr>
            <p:cNvPr id="57" name="Text 22"/>
            <p:cNvSpPr/>
            <p:nvPr/>
          </p:nvSpPr>
          <p:spPr>
            <a:xfrm>
              <a:off x="12520613" y="5314950"/>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83082" name="Group"/>
          <p:cNvGrpSpPr/>
          <p:nvPr/>
        </p:nvGrpSpPr>
        <p:grpSpPr>
          <a:xfrm>
            <a:off x="9898380" y="7886700"/>
            <a:ext cx="5996940" cy="1716405"/>
            <a:chOff x="9898380" y="7886700"/>
            <a:chExt cx="5996940" cy="1716405"/>
          </a:xfrm>
        </p:grpSpPr>
        <p:sp>
          <p:nvSpPr>
            <p:cNvPr id="58" name="Text 23"/>
            <p:cNvSpPr/>
            <p:nvPr/>
          </p:nvSpPr>
          <p:spPr>
            <a:xfrm>
              <a:off x="9898380" y="7886700"/>
              <a:ext cx="59969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Treasure Found</a:t>
              </a:r>
              <a:endParaRPr lang="en-US" sz="3600" dirty="0"/>
            </a:p>
          </p:txBody>
        </p:sp>
        <p:sp>
          <p:nvSpPr>
            <p:cNvPr id="59" name="Text 24"/>
            <p:cNvSpPr/>
            <p:nvPr/>
          </p:nvSpPr>
          <p:spPr>
            <a:xfrm>
              <a:off x="9913620" y="8582025"/>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79991" name="Group"/>
          <p:cNvGrpSpPr/>
          <p:nvPr/>
        </p:nvGrpSpPr>
        <p:grpSpPr>
          <a:xfrm>
            <a:off x="2392680" y="7886700"/>
            <a:ext cx="5996940" cy="1716405"/>
            <a:chOff x="2392680" y="7886700"/>
            <a:chExt cx="5996940" cy="1716405"/>
          </a:xfrm>
        </p:grpSpPr>
        <p:sp>
          <p:nvSpPr>
            <p:cNvPr id="60" name="Text 25"/>
            <p:cNvSpPr/>
            <p:nvPr/>
          </p:nvSpPr>
          <p:spPr>
            <a:xfrm>
              <a:off x="2392680" y="7886700"/>
              <a:ext cx="59969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Spellcasting Progress</a:t>
              </a:r>
              <a:endParaRPr lang="en-US" sz="3600" dirty="0"/>
            </a:p>
          </p:txBody>
        </p:sp>
        <p:sp>
          <p:nvSpPr>
            <p:cNvPr id="61" name="Text 26"/>
            <p:cNvSpPr/>
            <p:nvPr/>
          </p:nvSpPr>
          <p:spPr>
            <a:xfrm>
              <a:off x="2407920" y="8582025"/>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553950" y="0"/>
            <a:ext cx="5734050" cy="7000875"/>
          </a:xfrm>
          <a:prstGeom prst="rect">
            <a:avLst/>
          </a:prstGeom>
        </p:spPr>
      </p:pic>
      <p:pic>
        <p:nvPicPr>
          <p:cNvPr id="3" name="Image 1" descr="preencoded.png">    </p:cNvPr>
          <p:cNvPicPr>
            <a:picLocks noChangeAspect="1"/>
          </p:cNvPicPr>
          <p:nvPr/>
        </p:nvPicPr>
        <p:blipFill>
          <a:blip r:embed="rId2"/>
          <a:stretch>
            <a:fillRect/>
          </a:stretch>
        </p:blipFill>
        <p:spPr>
          <a:xfrm>
            <a:off x="0" y="4238625"/>
            <a:ext cx="12553950" cy="6048375"/>
          </a:xfrm>
          <a:prstGeom prst="rect">
            <a:avLst/>
          </a:prstGeom>
        </p:spPr>
      </p:pic>
      <p:pic>
        <p:nvPicPr>
          <p:cNvPr id="4" name="Image 2" descr="preencoded.png">    </p:cNvPr>
          <p:cNvPicPr>
            <a:picLocks noChangeAspect="1"/>
          </p:cNvPicPr>
          <p:nvPr/>
        </p:nvPicPr>
        <p:blipFill>
          <a:blip r:embed="rId3"/>
          <a:stretch>
            <a:fillRect/>
          </a:stretch>
        </p:blipFill>
        <p:spPr>
          <a:xfrm>
            <a:off x="228600" y="304800"/>
            <a:ext cx="1438275" cy="1495425"/>
          </a:xfrm>
          <a:prstGeom prst="rect">
            <a:avLst/>
          </a:prstGeom>
        </p:spPr>
      </p:pic>
      <p:pic>
        <p:nvPicPr>
          <p:cNvPr id="5" name="Image 3" descr="preencoded.png">    </p:cNvPr>
          <p:cNvPicPr>
            <a:picLocks noChangeAspect="1"/>
          </p:cNvPicPr>
          <p:nvPr/>
        </p:nvPicPr>
        <p:blipFill>
          <a:blip r:embed="rId4"/>
          <a:stretch>
            <a:fillRect/>
          </a:stretch>
        </p:blipFill>
        <p:spPr>
          <a:xfrm>
            <a:off x="16259175" y="8505825"/>
            <a:ext cx="1438275" cy="1495425"/>
          </a:xfrm>
          <a:prstGeom prst="rect">
            <a:avLst/>
          </a:prstGeom>
        </p:spPr>
      </p:pic>
      <p:pic>
        <p:nvPicPr>
          <p:cNvPr id="6" name="Image 4" descr="preencoded.png">    </p:cNvPr>
          <p:cNvPicPr>
            <a:picLocks noChangeAspect="1"/>
          </p:cNvPicPr>
          <p:nvPr/>
        </p:nvPicPr>
        <p:blipFill>
          <a:blip r:embed="rId5"/>
          <a:stretch>
            <a:fillRect/>
          </a:stretch>
        </p:blipFill>
        <p:spPr>
          <a:xfrm rot="10800000">
            <a:off x="228600" y="8124825"/>
            <a:ext cx="790575" cy="1876425"/>
          </a:xfrm>
          <a:prstGeom prst="rect">
            <a:avLst/>
          </a:prstGeom>
        </p:spPr>
      </p:pic>
      <p:pic>
        <p:nvPicPr>
          <p:cNvPr id="7" name="Image 5" descr="preencoded.png">    </p:cNvPr>
          <p:cNvPicPr>
            <a:picLocks noChangeAspect="1"/>
          </p:cNvPicPr>
          <p:nvPr/>
        </p:nvPicPr>
        <p:blipFill>
          <a:blip r:embed="rId6"/>
          <a:stretch>
            <a:fillRect/>
          </a:stretch>
        </p:blipFill>
        <p:spPr>
          <a:xfrm>
            <a:off x="16402050" y="304800"/>
            <a:ext cx="1133475" cy="2695575"/>
          </a:xfrm>
          <a:prstGeom prst="rect">
            <a:avLst/>
          </a:prstGeom>
        </p:spPr>
      </p:pic>
      <p:grpSp>
        <p:nvGrpSpPr>
          <p:cNvPr id="48603"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grpSp>
        <p:nvGrpSpPr>
          <p:cNvPr id="41277" name="Group"/>
          <p:cNvGrpSpPr/>
          <p:nvPr/>
        </p:nvGrpSpPr>
        <p:grpSpPr>
          <a:xfrm>
            <a:off x="10086975" y="4314825"/>
            <a:ext cx="6644640" cy="1792605"/>
            <a:chOff x="10086975" y="4314825"/>
            <a:chExt cx="6644640" cy="1792605"/>
          </a:xfrm>
        </p:grpSpPr>
        <p:sp>
          <p:nvSpPr>
            <p:cNvPr id="10" name="Text 1"/>
            <p:cNvSpPr/>
            <p:nvPr/>
          </p:nvSpPr>
          <p:spPr>
            <a:xfrm>
              <a:off x="10086975" y="4314825"/>
              <a:ext cx="66446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A web application</a:t>
              </a:r>
              <a:endParaRPr lang="en-US" sz="3600" dirty="0"/>
            </a:p>
          </p:txBody>
        </p:sp>
        <p:sp>
          <p:nvSpPr>
            <p:cNvPr id="11" name="Text 2"/>
            <p:cNvSpPr/>
            <p:nvPr/>
          </p:nvSpPr>
          <p:spPr>
            <a:xfrm>
              <a:off x="10086975" y="5086350"/>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12" name="Image 7" descr="preencoded.png">    </p:cNvPr>
          <p:cNvPicPr>
            <a:picLocks noChangeAspect="1"/>
          </p:cNvPicPr>
          <p:nvPr/>
        </p:nvPicPr>
        <p:blipFill>
          <a:blip r:embed="rId8"/>
          <a:stretch>
            <a:fillRect/>
          </a:stretch>
        </p:blipFill>
        <p:spPr>
          <a:xfrm>
            <a:off x="190500" y="2438400"/>
            <a:ext cx="10325100" cy="6124575"/>
          </a:xfrm>
          <a:prstGeom prst="rect">
            <a:avLst/>
          </a:prstGeom>
        </p:spPr>
      </p:pic>
      <p:pic>
        <p:nvPicPr>
          <p:cNvPr id="13" name="Image 8" descr="preencoded.png">    </p:cNvPr>
          <p:cNvPicPr>
            <a:picLocks noChangeAspect="1"/>
          </p:cNvPicPr>
          <p:nvPr/>
        </p:nvPicPr>
        <p:blipFill>
          <a:blip r:embed="rId9"/>
          <a:stretch>
            <a:fillRect/>
          </a:stretch>
        </p:blipFill>
        <p:spPr>
          <a:xfrm>
            <a:off x="1638300" y="2695575"/>
            <a:ext cx="7419975" cy="4867275"/>
          </a:xfrm>
          <a:prstGeom prst="rect">
            <a:avLst/>
          </a:prstGeom>
        </p:spPr>
      </p:pic>
      <p:sp>
        <p:nvSpPr>
          <p:cNvPr id="14" name="Text 3"/>
          <p:cNvSpPr/>
          <p:nvPr/>
        </p:nvSpPr>
        <p:spPr>
          <a:xfrm>
            <a:off x="5257800" y="914400"/>
            <a:ext cx="7915275"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B4E1F4"/>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CACE"/>
          </a:solidFill>
          <a:ln/>
        </p:spPr>
      </p:sp>
      <p:pic>
        <p:nvPicPr>
          <p:cNvPr id="3"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4" name="Image 1" descr="preencoded.png">    </p:cNvPr>
          <p:cNvPicPr>
            <a:picLocks noChangeAspect="1"/>
          </p:cNvPicPr>
          <p:nvPr/>
        </p:nvPicPr>
        <p:blipFill>
          <a:blip r:embed="rId2"/>
          <a:stretch>
            <a:fillRect/>
          </a:stretch>
        </p:blipFill>
        <p:spPr>
          <a:xfrm rot="10800000">
            <a:off x="6391275" y="6067425"/>
            <a:ext cx="13573125" cy="4219575"/>
          </a:xfrm>
          <a:prstGeom prst="rect">
            <a:avLst/>
          </a:prstGeom>
        </p:spPr>
      </p:pic>
      <p:pic>
        <p:nvPicPr>
          <p:cNvPr id="5" name="Image 2" descr="preencoded.png">    </p:cNvPr>
          <p:cNvPicPr>
            <a:picLocks noChangeAspect="1"/>
          </p:cNvPicPr>
          <p:nvPr/>
        </p:nvPicPr>
        <p:blipFill>
          <a:blip r:embed="rId3"/>
          <a:stretch>
            <a:fillRect/>
          </a:stretch>
        </p:blipFill>
        <p:spPr>
          <a:xfrm>
            <a:off x="647700" y="8401050"/>
            <a:ext cx="1438275" cy="1495425"/>
          </a:xfrm>
          <a:prstGeom prst="rect">
            <a:avLst/>
          </a:prstGeom>
        </p:spPr>
      </p:pic>
      <p:pic>
        <p:nvPicPr>
          <p:cNvPr id="6" name="Image 3" descr="preencoded.png">    </p:cNvPr>
          <p:cNvPicPr>
            <a:picLocks noChangeAspect="1"/>
          </p:cNvPicPr>
          <p:nvPr/>
        </p:nvPicPr>
        <p:blipFill>
          <a:blip r:embed="rId4"/>
          <a:stretch>
            <a:fillRect/>
          </a:stretch>
        </p:blipFill>
        <p:spPr>
          <a:xfrm>
            <a:off x="16811625" y="352425"/>
            <a:ext cx="1104900" cy="1152525"/>
          </a:xfrm>
          <a:prstGeom prst="rect">
            <a:avLst/>
          </a:prstGeom>
        </p:spPr>
      </p:pic>
      <p:pic>
        <p:nvPicPr>
          <p:cNvPr id="7" name="Image 4" descr="preencoded.png">    </p:cNvPr>
          <p:cNvPicPr>
            <a:picLocks noChangeAspect="1"/>
          </p:cNvPicPr>
          <p:nvPr/>
        </p:nvPicPr>
        <p:blipFill>
          <a:blip r:embed="rId5"/>
          <a:stretch>
            <a:fillRect/>
          </a:stretch>
        </p:blipFill>
        <p:spPr>
          <a:xfrm>
            <a:off x="9353550" y="-647700"/>
            <a:ext cx="2066925" cy="2152650"/>
          </a:xfrm>
          <a:prstGeom prst="rect">
            <a:avLst/>
          </a:prstGeom>
        </p:spPr>
      </p:pic>
      <p:pic>
        <p:nvPicPr>
          <p:cNvPr id="8" name="Image 5" descr="preencoded.png">    </p:cNvPr>
          <p:cNvPicPr>
            <a:picLocks noChangeAspect="1"/>
          </p:cNvPicPr>
          <p:nvPr/>
        </p:nvPicPr>
        <p:blipFill>
          <a:blip r:embed="rId6"/>
          <a:stretch>
            <a:fillRect/>
          </a:stretch>
        </p:blipFill>
        <p:spPr>
          <a:xfrm rot="10800000">
            <a:off x="17040225" y="7810500"/>
            <a:ext cx="876300" cy="2085975"/>
          </a:xfrm>
          <a:prstGeom prst="rect">
            <a:avLst/>
          </a:prstGeom>
        </p:spPr>
      </p:pic>
      <p:pic>
        <p:nvPicPr>
          <p:cNvPr id="9" name="Image 6" descr="preencoded.png">    </p:cNvPr>
          <p:cNvPicPr>
            <a:picLocks noChangeAspect="1"/>
          </p:cNvPicPr>
          <p:nvPr/>
        </p:nvPicPr>
        <p:blipFill>
          <a:blip r:embed="rId7"/>
          <a:stretch>
            <a:fillRect/>
          </a:stretch>
        </p:blipFill>
        <p:spPr>
          <a:xfrm rot="5400000">
            <a:off x="962025" y="-9525"/>
            <a:ext cx="790575" cy="1876425"/>
          </a:xfrm>
          <a:prstGeom prst="rect">
            <a:avLst/>
          </a:prstGeom>
        </p:spPr>
      </p:pic>
      <p:grpSp>
        <p:nvGrpSpPr>
          <p:cNvPr id="65861" name="Group"/>
          <p:cNvGrpSpPr/>
          <p:nvPr/>
        </p:nvGrpSpPr>
        <p:grpSpPr>
          <a:xfrm>
            <a:off x="17235487" y="8456817"/>
            <a:ext cx="1463470" cy="1601583"/>
            <a:chOff x="17235487" y="8456817"/>
            <a:chExt cx="1463470" cy="1601583"/>
          </a:xfrm>
        </p:grpSpPr>
        <p:pic>
          <p:nvPicPr>
            <p:cNvPr id="10"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1"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grpSp>
        <p:nvGrpSpPr>
          <p:cNvPr id="78806" name="Group"/>
          <p:cNvGrpSpPr/>
          <p:nvPr/>
        </p:nvGrpSpPr>
        <p:grpSpPr>
          <a:xfrm>
            <a:off x="2209800" y="3114675"/>
            <a:ext cx="6644640" cy="2249805"/>
            <a:chOff x="2209800" y="3114675"/>
            <a:chExt cx="6644640" cy="2249805"/>
          </a:xfrm>
        </p:grpSpPr>
        <p:sp>
          <p:nvSpPr>
            <p:cNvPr id="12" name="Text 2"/>
            <p:cNvSpPr/>
            <p:nvPr/>
          </p:nvSpPr>
          <p:spPr>
            <a:xfrm>
              <a:off x="2209800" y="3114675"/>
              <a:ext cx="66446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An mobile app</a:t>
              </a:r>
              <a:endParaRPr lang="en-US" sz="3600" dirty="0"/>
            </a:p>
          </p:txBody>
        </p:sp>
        <p:sp>
          <p:nvSpPr>
            <p:cNvPr id="13" name="Text 3"/>
            <p:cNvSpPr/>
            <p:nvPr/>
          </p:nvSpPr>
          <p:spPr>
            <a:xfrm>
              <a:off x="2209800" y="3886200"/>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14" name="Text 4"/>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15" name="Text 5"/>
          <p:cNvSpPr/>
          <p:nvPr/>
        </p:nvSpPr>
        <p:spPr>
          <a:xfrm>
            <a:off x="2171700" y="1390650"/>
            <a:ext cx="9572625"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The Future of Fantasy</a:t>
            </a:r>
            <a:endParaRPr lang="en-US" sz="6000" dirty="0"/>
          </a:p>
        </p:txBody>
      </p:sp>
      <p:pic>
        <p:nvPicPr>
          <p:cNvPr id="16" name="Image 8" descr="preencoded.png">    </p:cNvPr>
          <p:cNvPicPr>
            <a:picLocks noChangeAspect="1"/>
          </p:cNvPicPr>
          <p:nvPr/>
        </p:nvPicPr>
        <p:blipFill>
          <a:blip r:embed="rId9"/>
          <a:stretch>
            <a:fillRect/>
          </a:stretch>
        </p:blipFill>
        <p:spPr>
          <a:xfrm>
            <a:off x="11591925" y="771525"/>
            <a:ext cx="4105275" cy="8886825"/>
          </a:xfrm>
          <a:prstGeom prst="rect">
            <a:avLst/>
          </a:prstGeom>
        </p:spPr>
      </p:pic>
      <p:pic>
        <p:nvPicPr>
          <p:cNvPr id="17" name="Image 9" descr="preencoded.png">    </p:cNvPr>
          <p:cNvPicPr>
            <a:picLocks noChangeAspect="1"/>
          </p:cNvPicPr>
          <p:nvPr/>
        </p:nvPicPr>
        <p:blipFill>
          <a:blip r:embed="rId10"/>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rot="10800000">
            <a:off x="-352425" y="7191375"/>
            <a:ext cx="12001500" cy="3800475"/>
          </a:xfrm>
          <a:prstGeom prst="rect">
            <a:avLst/>
          </a:prstGeom>
        </p:spPr>
      </p:pic>
      <p:pic>
        <p:nvPicPr>
          <p:cNvPr id="4" name="Image 2" descr="preencoded.png">    </p:cNvPr>
          <p:cNvPicPr>
            <a:picLocks noChangeAspect="1"/>
          </p:cNvPicPr>
          <p:nvPr/>
        </p:nvPicPr>
        <p:blipFill>
          <a:blip r:embed="rId3"/>
          <a:stretch>
            <a:fillRect/>
          </a:stretch>
        </p:blipFill>
        <p:spPr>
          <a:xfrm>
            <a:off x="38100" y="104775"/>
            <a:ext cx="1828800" cy="1895475"/>
          </a:xfrm>
          <a:prstGeom prst="rect">
            <a:avLst/>
          </a:prstGeom>
        </p:spPr>
      </p:pic>
      <p:pic>
        <p:nvPicPr>
          <p:cNvPr id="5" name="Image 3" descr="preencoded.png">    </p:cNvPr>
          <p:cNvPicPr>
            <a:picLocks noChangeAspect="1"/>
          </p:cNvPicPr>
          <p:nvPr/>
        </p:nvPicPr>
        <p:blipFill>
          <a:blip r:embed="rId4"/>
          <a:stretch>
            <a:fillRect/>
          </a:stretch>
        </p:blipFill>
        <p:spPr>
          <a:xfrm>
            <a:off x="16544925" y="8343900"/>
            <a:ext cx="2276475" cy="2362200"/>
          </a:xfrm>
          <a:prstGeom prst="rect">
            <a:avLst/>
          </a:prstGeom>
        </p:spPr>
      </p:pic>
      <p:pic>
        <p:nvPicPr>
          <p:cNvPr id="6" name="Image 4" descr="preencoded.png">    </p:cNvPr>
          <p:cNvPicPr>
            <a:picLocks noChangeAspect="1"/>
          </p:cNvPicPr>
          <p:nvPr/>
        </p:nvPicPr>
        <p:blipFill>
          <a:blip r:embed="rId5"/>
          <a:stretch>
            <a:fillRect/>
          </a:stretch>
        </p:blipFill>
        <p:spPr>
          <a:xfrm>
            <a:off x="16544925" y="752475"/>
            <a:ext cx="1200150" cy="1247775"/>
          </a:xfrm>
          <a:prstGeom prst="rect">
            <a:avLst/>
          </a:prstGeom>
        </p:spPr>
      </p:pic>
      <p:pic>
        <p:nvPicPr>
          <p:cNvPr id="7" name="Image 5" descr="preencoded.png">    </p:cNvPr>
          <p:cNvPicPr>
            <a:picLocks noChangeAspect="1"/>
          </p:cNvPicPr>
          <p:nvPr/>
        </p:nvPicPr>
        <p:blipFill>
          <a:blip r:embed="rId6"/>
          <a:stretch>
            <a:fillRect/>
          </a:stretch>
        </p:blipFill>
        <p:spPr>
          <a:xfrm>
            <a:off x="952500" y="5143500"/>
            <a:ext cx="1438275" cy="1495425"/>
          </a:xfrm>
          <a:prstGeom prst="rect">
            <a:avLst/>
          </a:prstGeom>
        </p:spPr>
      </p:pic>
      <p:pic>
        <p:nvPicPr>
          <p:cNvPr id="8" name="Image 6" descr="preencoded.png">    </p:cNvPr>
          <p:cNvPicPr>
            <a:picLocks noChangeAspect="1"/>
          </p:cNvPicPr>
          <p:nvPr/>
        </p:nvPicPr>
        <p:blipFill>
          <a:blip r:embed="rId7"/>
          <a:stretch>
            <a:fillRect/>
          </a:stretch>
        </p:blipFill>
        <p:spPr>
          <a:xfrm rot="16200000">
            <a:off x="1233487" y="8482012"/>
            <a:ext cx="876300" cy="2085975"/>
          </a:xfrm>
          <a:prstGeom prst="rect">
            <a:avLst/>
          </a:prstGeom>
        </p:spPr>
      </p:pic>
      <p:grpSp>
        <p:nvGrpSpPr>
          <p:cNvPr id="21658"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grpSp>
        <p:nvGrpSpPr>
          <p:cNvPr id="46985" name="Group"/>
          <p:cNvGrpSpPr/>
          <p:nvPr/>
        </p:nvGrpSpPr>
        <p:grpSpPr>
          <a:xfrm>
            <a:off x="657225" y="6229350"/>
            <a:ext cx="4377690" cy="2249805"/>
            <a:chOff x="657225" y="6229350"/>
            <a:chExt cx="4377690" cy="2249805"/>
          </a:xfrm>
        </p:grpSpPr>
        <p:sp>
          <p:nvSpPr>
            <p:cNvPr id="11" name="Text 1"/>
            <p:cNvSpPr/>
            <p:nvPr/>
          </p:nvSpPr>
          <p:spPr>
            <a:xfrm>
              <a:off x="657225" y="6229350"/>
              <a:ext cx="437769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A web application</a:t>
              </a:r>
              <a:endParaRPr lang="en-US" sz="3600" dirty="0"/>
            </a:p>
          </p:txBody>
        </p:sp>
        <p:sp>
          <p:nvSpPr>
            <p:cNvPr id="12" name="Text 2"/>
            <p:cNvSpPr/>
            <p:nvPr/>
          </p:nvSpPr>
          <p:spPr>
            <a:xfrm>
              <a:off x="657225" y="7000875"/>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13" name="Text 3"/>
          <p:cNvSpPr/>
          <p:nvPr/>
        </p:nvSpPr>
        <p:spPr>
          <a:xfrm>
            <a:off x="619125" y="923925"/>
            <a:ext cx="5153025" cy="43815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A Gateway to a World of Fantasy and Wonder</a:t>
            </a:r>
            <a:endParaRPr lang="en-US" sz="6000" dirty="0"/>
          </a:p>
        </p:txBody>
      </p:sp>
      <p:sp>
        <p:nvSpPr>
          <p:cNvPr id="14"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44257" name="Group"/>
          <p:cNvGrpSpPr/>
          <p:nvPr/>
        </p:nvGrpSpPr>
        <p:grpSpPr>
          <a:xfrm>
            <a:off x="5924550" y="561975"/>
            <a:ext cx="6429375" cy="9248775"/>
            <a:chOff x="5924550" y="561975"/>
            <a:chExt cx="6429375" cy="9248775"/>
          </a:xfrm>
        </p:grpSpPr>
        <p:pic>
          <p:nvPicPr>
            <p:cNvPr id="15" name="Image 8" descr="preencoded.png">    </p:cNvPr>
            <p:cNvPicPr>
              <a:picLocks noChangeAspect="1"/>
            </p:cNvPicPr>
            <p:nvPr/>
          </p:nvPicPr>
          <p:blipFill>
            <a:blip r:embed="rId9"/>
            <a:stretch>
              <a:fillRect/>
            </a:stretch>
          </p:blipFill>
          <p:spPr>
            <a:xfrm>
              <a:off x="5924550" y="561975"/>
              <a:ext cx="6429375" cy="9248775"/>
            </a:xfrm>
            <a:prstGeom prst="rect">
              <a:avLst/>
            </a:prstGeom>
          </p:spPr>
        </p:pic>
        <p:pic>
          <p:nvPicPr>
            <p:cNvPr id="16" name="Image 9" descr="preencoded.png">    </p:cNvPr>
            <p:cNvPicPr>
              <a:picLocks noChangeAspect="1"/>
            </p:cNvPicPr>
            <p:nvPr/>
          </p:nvPicPr>
          <p:blipFill>
            <a:blip r:embed="rId10"/>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55076"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324100"/>
          </a:xfrm>
          <a:prstGeom prst="rect">
            <a:avLst/>
          </a:prstGeom>
          <a:noFill/>
          <a:ln/>
        </p:spPr>
        <p:txBody>
          <a:bodyPr wrap="square" lIns="0" tIns="0" rIns="0" bIns="0" rtlCol="0" anchor="t"/>
          <a:lstStyle/>
          <a:p>
            <a:pPr algn="r" indent="0" marL="0">
              <a:buNone/>
            </a:pPr>
            <a:r>
              <a:rPr lang="en-US" sz="6000" u="none" dirty="0">
                <a:solidFill>
                  <a:srgbClr val="272727"/>
                </a:solidFill>
                <a:latin typeface="Leckerli One" pitchFamily="34" charset="0"/>
                <a:ea typeface="Leckerli One" pitchFamily="34" charset="-122"/>
                <a:cs typeface="Leckerli One"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553950" y="0"/>
            <a:ext cx="5734050" cy="7000875"/>
          </a:xfrm>
          <a:prstGeom prst="rect">
            <a:avLst/>
          </a:prstGeom>
        </p:spPr>
      </p:pic>
      <p:pic>
        <p:nvPicPr>
          <p:cNvPr id="3" name="Image 1" descr="preencoded.png">    </p:cNvPr>
          <p:cNvPicPr>
            <a:picLocks noChangeAspect="1"/>
          </p:cNvPicPr>
          <p:nvPr/>
        </p:nvPicPr>
        <p:blipFill>
          <a:blip r:embed="rId2"/>
          <a:stretch>
            <a:fillRect/>
          </a:stretch>
        </p:blipFill>
        <p:spPr>
          <a:xfrm>
            <a:off x="0" y="4238625"/>
            <a:ext cx="12553950" cy="6048375"/>
          </a:xfrm>
          <a:prstGeom prst="rect">
            <a:avLst/>
          </a:prstGeom>
        </p:spPr>
      </p:pic>
      <p:pic>
        <p:nvPicPr>
          <p:cNvPr id="4" name="Image 2" descr="preencoded.png">    </p:cNvPr>
          <p:cNvPicPr>
            <a:picLocks noChangeAspect="1"/>
          </p:cNvPicPr>
          <p:nvPr/>
        </p:nvPicPr>
        <p:blipFill>
          <a:blip r:embed="rId3"/>
          <a:stretch>
            <a:fillRect/>
          </a:stretch>
        </p:blipFill>
        <p:spPr>
          <a:xfrm>
            <a:off x="228600" y="304800"/>
            <a:ext cx="1438275" cy="1495425"/>
          </a:xfrm>
          <a:prstGeom prst="rect">
            <a:avLst/>
          </a:prstGeom>
        </p:spPr>
      </p:pic>
      <p:pic>
        <p:nvPicPr>
          <p:cNvPr id="5" name="Image 3" descr="preencoded.png">    </p:cNvPr>
          <p:cNvPicPr>
            <a:picLocks noChangeAspect="1"/>
          </p:cNvPicPr>
          <p:nvPr/>
        </p:nvPicPr>
        <p:blipFill>
          <a:blip r:embed="rId4"/>
          <a:stretch>
            <a:fillRect/>
          </a:stretch>
        </p:blipFill>
        <p:spPr>
          <a:xfrm>
            <a:off x="16259175" y="8505825"/>
            <a:ext cx="1438275" cy="1495425"/>
          </a:xfrm>
          <a:prstGeom prst="rect">
            <a:avLst/>
          </a:prstGeom>
        </p:spPr>
      </p:pic>
      <p:pic>
        <p:nvPicPr>
          <p:cNvPr id="6" name="Image 4" descr="preencoded.png">    </p:cNvPr>
          <p:cNvPicPr>
            <a:picLocks noChangeAspect="1"/>
          </p:cNvPicPr>
          <p:nvPr/>
        </p:nvPicPr>
        <p:blipFill>
          <a:blip r:embed="rId5"/>
          <a:stretch>
            <a:fillRect/>
          </a:stretch>
        </p:blipFill>
        <p:spPr>
          <a:xfrm rot="10800000">
            <a:off x="228600" y="8124825"/>
            <a:ext cx="790575" cy="1876425"/>
          </a:xfrm>
          <a:prstGeom prst="rect">
            <a:avLst/>
          </a:prstGeom>
        </p:spPr>
      </p:pic>
      <p:pic>
        <p:nvPicPr>
          <p:cNvPr id="7" name="Image 5" descr="preencoded.png">    </p:cNvPr>
          <p:cNvPicPr>
            <a:picLocks noChangeAspect="1"/>
          </p:cNvPicPr>
          <p:nvPr/>
        </p:nvPicPr>
        <p:blipFill>
          <a:blip r:embed="rId6"/>
          <a:stretch>
            <a:fillRect/>
          </a:stretch>
        </p:blipFill>
        <p:spPr>
          <a:xfrm>
            <a:off x="16402050" y="304800"/>
            <a:ext cx="1133475" cy="2695575"/>
          </a:xfrm>
          <a:prstGeom prst="rect">
            <a:avLst/>
          </a:prstGeom>
        </p:spPr>
      </p:pic>
      <p:grpSp>
        <p:nvGrpSpPr>
          <p:cNvPr id="26699"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pic>
        <p:nvPicPr>
          <p:cNvPr id="10" name="Image 7" descr="preencoded.png">    </p:cNvPr>
          <p:cNvPicPr>
            <a:picLocks noChangeAspect="1"/>
          </p:cNvPicPr>
          <p:nvPr/>
        </p:nvPicPr>
        <p:blipFill>
          <a:blip r:embed="rId8"/>
          <a:stretch>
            <a:fillRect/>
          </a:stretch>
        </p:blipFill>
        <p:spPr>
          <a:xfrm>
            <a:off x="0" y="0"/>
            <a:ext cx="5734050" cy="10287000"/>
          </a:xfrm>
          <a:prstGeom prst="rect">
            <a:avLst/>
          </a:prstGeom>
        </p:spPr>
      </p:pic>
      <p:grpSp>
        <p:nvGrpSpPr>
          <p:cNvPr id="21125" name="Group"/>
          <p:cNvGrpSpPr/>
          <p:nvPr/>
        </p:nvGrpSpPr>
        <p:grpSpPr>
          <a:xfrm>
            <a:off x="6505575" y="2147888"/>
            <a:ext cx="1074420" cy="2065020"/>
            <a:chOff x="6505575" y="2147888"/>
            <a:chExt cx="1074420" cy="2065020"/>
          </a:xfrm>
        </p:grpSpPr>
        <p:sp>
          <p:nvSpPr>
            <p:cNvPr id="11" name="Text 1"/>
            <p:cNvSpPr/>
            <p:nvPr/>
          </p:nvSpPr>
          <p:spPr>
            <a:xfrm>
              <a:off x="6505575" y="2147888"/>
              <a:ext cx="1074420"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1</a:t>
              </a:r>
              <a:endParaRPr lang="en-US" sz="9600" dirty="0"/>
            </a:p>
          </p:txBody>
        </p:sp>
      </p:grpSp>
      <p:grpSp>
        <p:nvGrpSpPr>
          <p:cNvPr id="61656" name="Group"/>
          <p:cNvGrpSpPr/>
          <p:nvPr/>
        </p:nvGrpSpPr>
        <p:grpSpPr>
          <a:xfrm>
            <a:off x="7305675" y="1933575"/>
            <a:ext cx="4244340" cy="2173605"/>
            <a:chOff x="7305675" y="1933575"/>
            <a:chExt cx="4244340" cy="2173605"/>
          </a:xfrm>
        </p:grpSpPr>
        <p:sp>
          <p:nvSpPr>
            <p:cNvPr id="12" name="Text 2"/>
            <p:cNvSpPr/>
            <p:nvPr/>
          </p:nvSpPr>
          <p:spPr>
            <a:xfrm>
              <a:off x="7305675" y="1933575"/>
              <a:ext cx="42443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Discover the secrets</a:t>
              </a:r>
              <a:endParaRPr lang="en-US" sz="3600" dirty="0"/>
            </a:p>
          </p:txBody>
        </p:sp>
        <p:sp>
          <p:nvSpPr>
            <p:cNvPr id="13" name="Text 3"/>
            <p:cNvSpPr/>
            <p:nvPr/>
          </p:nvSpPr>
          <p:spPr>
            <a:xfrm>
              <a:off x="7305675" y="2628900"/>
              <a:ext cx="42138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23219" name="Group"/>
          <p:cNvGrpSpPr/>
          <p:nvPr/>
        </p:nvGrpSpPr>
        <p:grpSpPr>
          <a:xfrm>
            <a:off x="6505575" y="5691188"/>
            <a:ext cx="1160145" cy="2065020"/>
            <a:chOff x="6505575" y="5691188"/>
            <a:chExt cx="1160145" cy="2065020"/>
          </a:xfrm>
        </p:grpSpPr>
        <p:sp>
          <p:nvSpPr>
            <p:cNvPr id="14" name="Text 4"/>
            <p:cNvSpPr/>
            <p:nvPr/>
          </p:nvSpPr>
          <p:spPr>
            <a:xfrm>
              <a:off x="6505575" y="5691188"/>
              <a:ext cx="1160145"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3</a:t>
              </a:r>
              <a:endParaRPr lang="en-US" sz="9600" dirty="0"/>
            </a:p>
          </p:txBody>
        </p:sp>
      </p:grpSp>
      <p:grpSp>
        <p:nvGrpSpPr>
          <p:cNvPr id="14385" name="Group"/>
          <p:cNvGrpSpPr/>
          <p:nvPr/>
        </p:nvGrpSpPr>
        <p:grpSpPr>
          <a:xfrm>
            <a:off x="7391400" y="5248275"/>
            <a:ext cx="4158615" cy="2630805"/>
            <a:chOff x="7391400" y="5248275"/>
            <a:chExt cx="4158615" cy="2630805"/>
          </a:xfrm>
        </p:grpSpPr>
        <p:sp>
          <p:nvSpPr>
            <p:cNvPr id="15" name="Text 5"/>
            <p:cNvSpPr/>
            <p:nvPr/>
          </p:nvSpPr>
          <p:spPr>
            <a:xfrm>
              <a:off x="7391400" y="5248275"/>
              <a:ext cx="4158615"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Meet the creatures</a:t>
              </a:r>
              <a:endParaRPr lang="en-US" sz="3600" dirty="0"/>
            </a:p>
          </p:txBody>
        </p:sp>
        <p:sp>
          <p:nvSpPr>
            <p:cNvPr id="16" name="Text 6"/>
            <p:cNvSpPr/>
            <p:nvPr/>
          </p:nvSpPr>
          <p:spPr>
            <a:xfrm>
              <a:off x="7391400" y="5943600"/>
              <a:ext cx="41281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67517" name="Group"/>
          <p:cNvGrpSpPr/>
          <p:nvPr/>
        </p:nvGrpSpPr>
        <p:grpSpPr>
          <a:xfrm>
            <a:off x="12134850" y="5691188"/>
            <a:ext cx="1264920" cy="2065020"/>
            <a:chOff x="12134850" y="5691188"/>
            <a:chExt cx="1264920" cy="2065020"/>
          </a:xfrm>
        </p:grpSpPr>
        <p:sp>
          <p:nvSpPr>
            <p:cNvPr id="17" name="Text 7"/>
            <p:cNvSpPr/>
            <p:nvPr/>
          </p:nvSpPr>
          <p:spPr>
            <a:xfrm>
              <a:off x="12134850" y="5691188"/>
              <a:ext cx="1264920"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4</a:t>
              </a:r>
              <a:endParaRPr lang="en-US" sz="9600" dirty="0"/>
            </a:p>
          </p:txBody>
        </p:sp>
      </p:grpSp>
      <p:grpSp>
        <p:nvGrpSpPr>
          <p:cNvPr id="62300" name="Group"/>
          <p:cNvGrpSpPr/>
          <p:nvPr/>
        </p:nvGrpSpPr>
        <p:grpSpPr>
          <a:xfrm>
            <a:off x="13125450" y="5248275"/>
            <a:ext cx="4053840" cy="2630805"/>
            <a:chOff x="13125450" y="5248275"/>
            <a:chExt cx="4053840" cy="2630805"/>
          </a:xfrm>
        </p:grpSpPr>
        <p:sp>
          <p:nvSpPr>
            <p:cNvPr id="18" name="Text 8"/>
            <p:cNvSpPr/>
            <p:nvPr/>
          </p:nvSpPr>
          <p:spPr>
            <a:xfrm>
              <a:off x="13125450" y="5248275"/>
              <a:ext cx="405384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Uncover the magic</a:t>
              </a:r>
              <a:endParaRPr lang="en-US" sz="3600" dirty="0"/>
            </a:p>
          </p:txBody>
        </p:sp>
        <p:sp>
          <p:nvSpPr>
            <p:cNvPr id="19" name="Text 9"/>
            <p:cNvSpPr/>
            <p:nvPr/>
          </p:nvSpPr>
          <p:spPr>
            <a:xfrm>
              <a:off x="13125450" y="5943600"/>
              <a:ext cx="40233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22778" name="Group"/>
          <p:cNvGrpSpPr/>
          <p:nvPr/>
        </p:nvGrpSpPr>
        <p:grpSpPr>
          <a:xfrm>
            <a:off x="12134850" y="2457450"/>
            <a:ext cx="1264920" cy="2065020"/>
            <a:chOff x="12134850" y="2457450"/>
            <a:chExt cx="1264920" cy="2065020"/>
          </a:xfrm>
        </p:grpSpPr>
        <p:sp>
          <p:nvSpPr>
            <p:cNvPr id="20" name="Text 10"/>
            <p:cNvSpPr/>
            <p:nvPr/>
          </p:nvSpPr>
          <p:spPr>
            <a:xfrm>
              <a:off x="12134850" y="2457450"/>
              <a:ext cx="1264920" cy="2065020"/>
            </a:xfrm>
            <a:prstGeom prst="rect">
              <a:avLst/>
            </a:prstGeom>
            <a:noFill/>
            <a:ln/>
          </p:spPr>
          <p:txBody>
            <a:bodyPr wrap="square" lIns="0" tIns="0" rIns="0" bIns="0" rtlCol="0" anchor="t"/>
            <a:lstStyle/>
            <a:p>
              <a:pPr algn="l" indent="0" marL="0">
                <a:buNone/>
              </a:pPr>
              <a:r>
                <a:rPr lang="en-US" sz="9600" u="none" dirty="0">
                  <a:solidFill>
                    <a:srgbClr val="272727"/>
                  </a:solidFill>
                  <a:latin typeface="Leckerli One" pitchFamily="34" charset="0"/>
                  <a:ea typeface="Leckerli One" pitchFamily="34" charset="-122"/>
                  <a:cs typeface="Leckerli One" pitchFamily="34" charset="-120"/>
                </a:rPr>
                <a:t>2</a:t>
              </a:r>
              <a:endParaRPr lang="en-US" sz="9600" dirty="0"/>
            </a:p>
          </p:txBody>
        </p:sp>
      </p:grpSp>
      <p:grpSp>
        <p:nvGrpSpPr>
          <p:cNvPr id="67822" name="Group"/>
          <p:cNvGrpSpPr/>
          <p:nvPr/>
        </p:nvGrpSpPr>
        <p:grpSpPr>
          <a:xfrm>
            <a:off x="13125450" y="1933575"/>
            <a:ext cx="4053840" cy="2792730"/>
            <a:chOff x="13125450" y="1933575"/>
            <a:chExt cx="4053840" cy="2792730"/>
          </a:xfrm>
        </p:grpSpPr>
        <p:sp>
          <p:nvSpPr>
            <p:cNvPr id="21" name="Text 11"/>
            <p:cNvSpPr/>
            <p:nvPr/>
          </p:nvSpPr>
          <p:spPr>
            <a:xfrm>
              <a:off x="13125450" y="1933575"/>
              <a:ext cx="4053840" cy="1398270"/>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Find your own path</a:t>
              </a:r>
              <a:endParaRPr lang="en-US" sz="3600" dirty="0"/>
            </a:p>
          </p:txBody>
        </p:sp>
        <p:sp>
          <p:nvSpPr>
            <p:cNvPr id="22" name="Text 12"/>
            <p:cNvSpPr/>
            <p:nvPr/>
          </p:nvSpPr>
          <p:spPr>
            <a:xfrm>
              <a:off x="13125450" y="3248025"/>
              <a:ext cx="40233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B4E1F4"/>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CACE"/>
          </a:solidFill>
          <a:ln/>
        </p:spPr>
      </p:sp>
      <p:pic>
        <p:nvPicPr>
          <p:cNvPr id="3"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4" name="Image 1" descr="preencoded.png">    </p:cNvPr>
          <p:cNvPicPr>
            <a:picLocks noChangeAspect="1"/>
          </p:cNvPicPr>
          <p:nvPr/>
        </p:nvPicPr>
        <p:blipFill>
          <a:blip r:embed="rId2"/>
          <a:stretch>
            <a:fillRect/>
          </a:stretch>
        </p:blipFill>
        <p:spPr>
          <a:xfrm rot="10800000">
            <a:off x="6391275" y="6067425"/>
            <a:ext cx="13573125" cy="4219575"/>
          </a:xfrm>
          <a:prstGeom prst="rect">
            <a:avLst/>
          </a:prstGeom>
        </p:spPr>
      </p:pic>
      <p:pic>
        <p:nvPicPr>
          <p:cNvPr id="5" name="Image 2" descr="preencoded.png">    </p:cNvPr>
          <p:cNvPicPr>
            <a:picLocks noChangeAspect="1"/>
          </p:cNvPicPr>
          <p:nvPr/>
        </p:nvPicPr>
        <p:blipFill>
          <a:blip r:embed="rId3"/>
          <a:stretch>
            <a:fillRect/>
          </a:stretch>
        </p:blipFill>
        <p:spPr>
          <a:xfrm>
            <a:off x="647700" y="8401050"/>
            <a:ext cx="1438275" cy="1495425"/>
          </a:xfrm>
          <a:prstGeom prst="rect">
            <a:avLst/>
          </a:prstGeom>
        </p:spPr>
      </p:pic>
      <p:pic>
        <p:nvPicPr>
          <p:cNvPr id="6" name="Image 3" descr="preencoded.png">    </p:cNvPr>
          <p:cNvPicPr>
            <a:picLocks noChangeAspect="1"/>
          </p:cNvPicPr>
          <p:nvPr/>
        </p:nvPicPr>
        <p:blipFill>
          <a:blip r:embed="rId4"/>
          <a:stretch>
            <a:fillRect/>
          </a:stretch>
        </p:blipFill>
        <p:spPr>
          <a:xfrm>
            <a:off x="16811625" y="352425"/>
            <a:ext cx="1104900" cy="1152525"/>
          </a:xfrm>
          <a:prstGeom prst="rect">
            <a:avLst/>
          </a:prstGeom>
        </p:spPr>
      </p:pic>
      <p:pic>
        <p:nvPicPr>
          <p:cNvPr id="7" name="Image 4" descr="preencoded.png">    </p:cNvPr>
          <p:cNvPicPr>
            <a:picLocks noChangeAspect="1"/>
          </p:cNvPicPr>
          <p:nvPr/>
        </p:nvPicPr>
        <p:blipFill>
          <a:blip r:embed="rId5"/>
          <a:stretch>
            <a:fillRect/>
          </a:stretch>
        </p:blipFill>
        <p:spPr>
          <a:xfrm>
            <a:off x="9353550" y="-647700"/>
            <a:ext cx="2066925" cy="2152650"/>
          </a:xfrm>
          <a:prstGeom prst="rect">
            <a:avLst/>
          </a:prstGeom>
        </p:spPr>
      </p:pic>
      <p:pic>
        <p:nvPicPr>
          <p:cNvPr id="8" name="Image 5" descr="preencoded.png">    </p:cNvPr>
          <p:cNvPicPr>
            <a:picLocks noChangeAspect="1"/>
          </p:cNvPicPr>
          <p:nvPr/>
        </p:nvPicPr>
        <p:blipFill>
          <a:blip r:embed="rId6"/>
          <a:stretch>
            <a:fillRect/>
          </a:stretch>
        </p:blipFill>
        <p:spPr>
          <a:xfrm rot="10800000">
            <a:off x="17040225" y="7810500"/>
            <a:ext cx="876300" cy="2085975"/>
          </a:xfrm>
          <a:prstGeom prst="rect">
            <a:avLst/>
          </a:prstGeom>
        </p:spPr>
      </p:pic>
      <p:pic>
        <p:nvPicPr>
          <p:cNvPr id="9" name="Image 6" descr="preencoded.png">    </p:cNvPr>
          <p:cNvPicPr>
            <a:picLocks noChangeAspect="1"/>
          </p:cNvPicPr>
          <p:nvPr/>
        </p:nvPicPr>
        <p:blipFill>
          <a:blip r:embed="rId7"/>
          <a:stretch>
            <a:fillRect/>
          </a:stretch>
        </p:blipFill>
        <p:spPr>
          <a:xfrm rot="5400000">
            <a:off x="962025" y="-9525"/>
            <a:ext cx="790575" cy="1876425"/>
          </a:xfrm>
          <a:prstGeom prst="rect">
            <a:avLst/>
          </a:prstGeom>
        </p:spPr>
      </p:pic>
      <p:grpSp>
        <p:nvGrpSpPr>
          <p:cNvPr id="54114" name="Group"/>
          <p:cNvGrpSpPr/>
          <p:nvPr/>
        </p:nvGrpSpPr>
        <p:grpSpPr>
          <a:xfrm>
            <a:off x="17235487" y="8456817"/>
            <a:ext cx="1463470" cy="1601583"/>
            <a:chOff x="17235487" y="8456817"/>
            <a:chExt cx="1463470" cy="1601583"/>
          </a:xfrm>
        </p:grpSpPr>
        <p:pic>
          <p:nvPicPr>
            <p:cNvPr id="10"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1"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pic>
        <p:nvPicPr>
          <p:cNvPr id="12" name="Image 8" descr="preencoded.png">    </p:cNvPr>
          <p:cNvPicPr>
            <a:picLocks noChangeAspect="1"/>
          </p:cNvPicPr>
          <p:nvPr/>
        </p:nvPicPr>
        <p:blipFill>
          <a:blip r:embed="rId9"/>
          <a:stretch>
            <a:fillRect/>
          </a:stretch>
        </p:blipFill>
        <p:spPr>
          <a:xfrm>
            <a:off x="381000" y="2200275"/>
            <a:ext cx="10858500" cy="5895975"/>
          </a:xfrm>
          <a:prstGeom prst="rect">
            <a:avLst/>
          </a:prstGeom>
        </p:spPr>
      </p:pic>
      <p:sp>
        <p:nvSpPr>
          <p:cNvPr id="13" name="Text 2"/>
          <p:cNvSpPr/>
          <p:nvPr/>
        </p:nvSpPr>
        <p:spPr>
          <a:xfrm>
            <a:off x="3810000" y="8772525"/>
            <a:ext cx="10658475" cy="1295400"/>
          </a:xfrm>
          <a:prstGeom prst="rect">
            <a:avLst/>
          </a:prstGeom>
          <a:noFill/>
          <a:ln/>
        </p:spPr>
        <p:txBody>
          <a:bodyPr wrap="square" lIns="0" tIns="0" rIns="0" bIns="0" rtlCol="0" anchor="t"/>
          <a:lstStyle/>
          <a:p>
            <a:pPr algn="ctr" indent="0" marL="0">
              <a:buNone/>
            </a:pPr>
            <a:r>
              <a:rPr lang="en-US" sz="6000" u="none" dirty="0">
                <a:solidFill>
                  <a:srgbClr val="272727"/>
                </a:solidFill>
                <a:latin typeface="Leckerli One" pitchFamily="34" charset="0"/>
                <a:ea typeface="Leckerli One" pitchFamily="34" charset="-122"/>
                <a:cs typeface="Leckerli One" pitchFamily="34" charset="-120"/>
              </a:rPr>
              <a:t>Fantasy Realm at a Glance</a:t>
            </a:r>
            <a:endParaRPr lang="en-US" sz="6000" dirty="0"/>
          </a:p>
        </p:txBody>
      </p:sp>
      <p:grpSp>
        <p:nvGrpSpPr>
          <p:cNvPr id="20159" name="Group"/>
          <p:cNvGrpSpPr/>
          <p:nvPr/>
        </p:nvGrpSpPr>
        <p:grpSpPr>
          <a:xfrm>
            <a:off x="11791950" y="1433513"/>
            <a:ext cx="5292090" cy="1716405"/>
            <a:chOff x="11791950" y="1433513"/>
            <a:chExt cx="5292090" cy="1716405"/>
          </a:xfrm>
        </p:grpSpPr>
        <p:sp>
          <p:nvSpPr>
            <p:cNvPr id="14" name="Text 3"/>
            <p:cNvSpPr/>
            <p:nvPr/>
          </p:nvSpPr>
          <p:spPr>
            <a:xfrm>
              <a:off x="11791950" y="1433513"/>
              <a:ext cx="529209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The Forest</a:t>
              </a:r>
              <a:endParaRPr lang="en-US" sz="3600" dirty="0"/>
            </a:p>
          </p:txBody>
        </p:sp>
        <p:sp>
          <p:nvSpPr>
            <p:cNvPr id="15" name="Text 4"/>
            <p:cNvSpPr/>
            <p:nvPr/>
          </p:nvSpPr>
          <p:spPr>
            <a:xfrm>
              <a:off x="11791950" y="2128838"/>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93894" name="Group"/>
          <p:cNvGrpSpPr/>
          <p:nvPr/>
        </p:nvGrpSpPr>
        <p:grpSpPr>
          <a:xfrm>
            <a:off x="11791950" y="3910013"/>
            <a:ext cx="5292090" cy="1716405"/>
            <a:chOff x="11791950" y="3910013"/>
            <a:chExt cx="5292090" cy="1716405"/>
          </a:xfrm>
        </p:grpSpPr>
        <p:sp>
          <p:nvSpPr>
            <p:cNvPr id="16" name="Text 5"/>
            <p:cNvSpPr/>
            <p:nvPr/>
          </p:nvSpPr>
          <p:spPr>
            <a:xfrm>
              <a:off x="11791950" y="3910013"/>
              <a:ext cx="529209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The Caves</a:t>
              </a:r>
              <a:endParaRPr lang="en-US" sz="3600" dirty="0"/>
            </a:p>
          </p:txBody>
        </p:sp>
        <p:sp>
          <p:nvSpPr>
            <p:cNvPr id="17" name="Text 6"/>
            <p:cNvSpPr/>
            <p:nvPr/>
          </p:nvSpPr>
          <p:spPr>
            <a:xfrm>
              <a:off x="11791950" y="4605338"/>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30979" name="Group"/>
          <p:cNvGrpSpPr/>
          <p:nvPr/>
        </p:nvGrpSpPr>
        <p:grpSpPr>
          <a:xfrm>
            <a:off x="11791950" y="6176963"/>
            <a:ext cx="5292090" cy="1716405"/>
            <a:chOff x="11791950" y="6176963"/>
            <a:chExt cx="5292090" cy="1716405"/>
          </a:xfrm>
        </p:grpSpPr>
        <p:sp>
          <p:nvSpPr>
            <p:cNvPr id="18" name="Text 7"/>
            <p:cNvSpPr/>
            <p:nvPr/>
          </p:nvSpPr>
          <p:spPr>
            <a:xfrm>
              <a:off x="11791950" y="6176963"/>
              <a:ext cx="5292090" cy="779145"/>
            </a:xfrm>
            <a:prstGeom prst="rect">
              <a:avLst/>
            </a:prstGeom>
            <a:noFill/>
            <a:ln/>
          </p:spPr>
          <p:txBody>
            <a:bodyPr wrap="square" lIns="0" tIns="0" rIns="0" bIns="0" rtlCol="0" anchor="t"/>
            <a:lstStyle/>
            <a:p>
              <a:pPr algn="l" indent="0" marL="0">
                <a:buNone/>
              </a:pPr>
              <a:r>
                <a:rPr lang="en-US" sz="3600" u="none" dirty="0">
                  <a:solidFill>
                    <a:srgbClr val="0E0E0E"/>
                  </a:solidFill>
                  <a:latin typeface="Leckerli One" pitchFamily="34" charset="0"/>
                  <a:ea typeface="Leckerli One" pitchFamily="34" charset="-122"/>
                  <a:cs typeface="Leckerli One" pitchFamily="34" charset="-120"/>
                </a:rPr>
                <a:t>The Lair</a:t>
              </a:r>
              <a:endParaRPr lang="en-US" sz="3600" dirty="0"/>
            </a:p>
          </p:txBody>
        </p:sp>
        <p:sp>
          <p:nvSpPr>
            <p:cNvPr id="19" name="Text 8"/>
            <p:cNvSpPr/>
            <p:nvPr/>
          </p:nvSpPr>
          <p:spPr>
            <a:xfrm>
              <a:off x="11791950" y="6872288"/>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rot="10800000">
            <a:off x="-352425" y="7191375"/>
            <a:ext cx="12001500" cy="3800475"/>
          </a:xfrm>
          <a:prstGeom prst="rect">
            <a:avLst/>
          </a:prstGeom>
        </p:spPr>
      </p:pic>
      <p:pic>
        <p:nvPicPr>
          <p:cNvPr id="4" name="Image 2" descr="preencoded.png">    </p:cNvPr>
          <p:cNvPicPr>
            <a:picLocks noChangeAspect="1"/>
          </p:cNvPicPr>
          <p:nvPr/>
        </p:nvPicPr>
        <p:blipFill>
          <a:blip r:embed="rId3"/>
          <a:stretch>
            <a:fillRect/>
          </a:stretch>
        </p:blipFill>
        <p:spPr>
          <a:xfrm>
            <a:off x="38100" y="104775"/>
            <a:ext cx="1828800" cy="1895475"/>
          </a:xfrm>
          <a:prstGeom prst="rect">
            <a:avLst/>
          </a:prstGeom>
        </p:spPr>
      </p:pic>
      <p:pic>
        <p:nvPicPr>
          <p:cNvPr id="5" name="Image 3" descr="preencoded.png">    </p:cNvPr>
          <p:cNvPicPr>
            <a:picLocks noChangeAspect="1"/>
          </p:cNvPicPr>
          <p:nvPr/>
        </p:nvPicPr>
        <p:blipFill>
          <a:blip r:embed="rId4"/>
          <a:stretch>
            <a:fillRect/>
          </a:stretch>
        </p:blipFill>
        <p:spPr>
          <a:xfrm>
            <a:off x="16544925" y="8343900"/>
            <a:ext cx="2276475" cy="2362200"/>
          </a:xfrm>
          <a:prstGeom prst="rect">
            <a:avLst/>
          </a:prstGeom>
        </p:spPr>
      </p:pic>
      <p:pic>
        <p:nvPicPr>
          <p:cNvPr id="6" name="Image 4" descr="preencoded.png">    </p:cNvPr>
          <p:cNvPicPr>
            <a:picLocks noChangeAspect="1"/>
          </p:cNvPicPr>
          <p:nvPr/>
        </p:nvPicPr>
        <p:blipFill>
          <a:blip r:embed="rId5"/>
          <a:stretch>
            <a:fillRect/>
          </a:stretch>
        </p:blipFill>
        <p:spPr>
          <a:xfrm>
            <a:off x="16544925" y="752475"/>
            <a:ext cx="1200150" cy="1247775"/>
          </a:xfrm>
          <a:prstGeom prst="rect">
            <a:avLst/>
          </a:prstGeom>
        </p:spPr>
      </p:pic>
      <p:pic>
        <p:nvPicPr>
          <p:cNvPr id="7" name="Image 5" descr="preencoded.png">    </p:cNvPr>
          <p:cNvPicPr>
            <a:picLocks noChangeAspect="1"/>
          </p:cNvPicPr>
          <p:nvPr/>
        </p:nvPicPr>
        <p:blipFill>
          <a:blip r:embed="rId6"/>
          <a:stretch>
            <a:fillRect/>
          </a:stretch>
        </p:blipFill>
        <p:spPr>
          <a:xfrm>
            <a:off x="952500" y="5143500"/>
            <a:ext cx="1438275" cy="1495425"/>
          </a:xfrm>
          <a:prstGeom prst="rect">
            <a:avLst/>
          </a:prstGeom>
        </p:spPr>
      </p:pic>
      <p:pic>
        <p:nvPicPr>
          <p:cNvPr id="8" name="Image 6" descr="preencoded.png">    </p:cNvPr>
          <p:cNvPicPr>
            <a:picLocks noChangeAspect="1"/>
          </p:cNvPicPr>
          <p:nvPr/>
        </p:nvPicPr>
        <p:blipFill>
          <a:blip r:embed="rId7"/>
          <a:stretch>
            <a:fillRect/>
          </a:stretch>
        </p:blipFill>
        <p:spPr>
          <a:xfrm rot="16200000">
            <a:off x="1233487" y="8482012"/>
            <a:ext cx="876300" cy="2085975"/>
          </a:xfrm>
          <a:prstGeom prst="rect">
            <a:avLst/>
          </a:prstGeom>
        </p:spPr>
      </p:pic>
      <p:grpSp>
        <p:nvGrpSpPr>
          <p:cNvPr id="37291"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sp>
        <p:nvSpPr>
          <p:cNvPr id="11" name="Text 1"/>
          <p:cNvSpPr/>
          <p:nvPr/>
        </p:nvSpPr>
        <p:spPr>
          <a:xfrm>
            <a:off x="4591050" y="723900"/>
            <a:ext cx="9105900" cy="1295400"/>
          </a:xfrm>
          <a:prstGeom prst="rect">
            <a:avLst/>
          </a:prstGeom>
          <a:noFill/>
          <a:ln/>
        </p:spPr>
        <p:txBody>
          <a:bodyPr wrap="square" lIns="0" tIns="0" rIns="0" bIns="0" rtlCol="0" anchor="t"/>
          <a:lstStyle/>
          <a:p>
            <a:pPr algn="ctr" indent="0" marL="0">
              <a:buNone/>
            </a:pPr>
            <a:r>
              <a:rPr lang="en-US" sz="6000" u="none" dirty="0">
                <a:solidFill>
                  <a:srgbClr val="272727"/>
                </a:solidFill>
                <a:latin typeface="Leckerli One" pitchFamily="34" charset="0"/>
                <a:ea typeface="Leckerli One" pitchFamily="34" charset="-122"/>
                <a:cs typeface="Leckerli One" pitchFamily="34" charset="-120"/>
              </a:rPr>
              <a:t>The Timeline</a:t>
            </a:r>
            <a:endParaRPr lang="en-US" sz="6000" dirty="0"/>
          </a:p>
        </p:txBody>
      </p:sp>
      <p:grpSp>
        <p:nvGrpSpPr>
          <p:cNvPr id="85166" name="Group"/>
          <p:cNvGrpSpPr/>
          <p:nvPr/>
        </p:nvGrpSpPr>
        <p:grpSpPr>
          <a:xfrm>
            <a:off x="2167890" y="5400675"/>
            <a:ext cx="1436370" cy="1219200"/>
            <a:chOff x="2167890" y="5400675"/>
            <a:chExt cx="1436370" cy="1219200"/>
          </a:xfrm>
        </p:grpSpPr>
        <p:sp>
          <p:nvSpPr>
            <p:cNvPr id="12" name="Shape 2"/>
            <p:cNvSpPr/>
            <p:nvPr/>
          </p:nvSpPr>
          <p:spPr>
            <a:xfrm>
              <a:off x="2276475" y="5400675"/>
              <a:ext cx="1219200" cy="1219200"/>
            </a:xfrm>
            <a:prstGeom prst="ellipse">
              <a:avLst/>
            </a:prstGeom>
            <a:noFill/>
            <a:ln w="9525">
              <a:solidFill>
                <a:srgbClr val="00B5EC"/>
              </a:solidFill>
              <a:prstDash val="solid"/>
            </a:ln>
          </p:spPr>
        </p:sp>
        <p:sp>
          <p:nvSpPr>
            <p:cNvPr id="13" name="Text 3"/>
            <p:cNvSpPr/>
            <p:nvPr/>
          </p:nvSpPr>
          <p:spPr>
            <a:xfrm>
              <a:off x="2167890" y="5620703"/>
              <a:ext cx="1436370" cy="779145"/>
            </a:xfrm>
            <a:prstGeom prst="rect">
              <a:avLst/>
            </a:prstGeom>
            <a:noFill/>
            <a:ln/>
          </p:spPr>
          <p:txBody>
            <a:bodyPr wrap="square" lIns="0" tIns="0" rIns="0" bIns="0" rtlCol="0" anchor="ctr"/>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2022</a:t>
              </a:r>
              <a:endParaRPr lang="en-US" sz="3600" dirty="0"/>
            </a:p>
          </p:txBody>
        </p:sp>
      </p:grpSp>
      <p:grpSp>
        <p:nvGrpSpPr>
          <p:cNvPr id="44939" name="Group"/>
          <p:cNvGrpSpPr/>
          <p:nvPr/>
        </p:nvGrpSpPr>
        <p:grpSpPr>
          <a:xfrm>
            <a:off x="3495605" y="5995988"/>
            <a:ext cx="2895741" cy="0"/>
            <a:chOff x="3495605" y="5995988"/>
            <a:chExt cx="2895741" cy="0"/>
          </a:xfrm>
        </p:grpSpPr>
        <p:sp>
          <p:nvSpPr>
            <p:cNvPr id="14" name="Shape 4"/>
            <p:cNvSpPr/>
            <p:nvPr/>
          </p:nvSpPr>
          <p:spPr>
            <a:xfrm>
              <a:off x="3495605" y="5995988"/>
              <a:ext cx="2895741" cy="0"/>
            </a:xfrm>
            <a:prstGeom prst="line">
              <a:avLst/>
            </a:prstGeom>
            <a:noFill/>
            <a:ln w="28575">
              <a:solidFill>
                <a:srgbClr val="00B5EC"/>
              </a:solidFill>
              <a:prstDash val="solid"/>
            </a:ln>
          </p:spPr>
        </p:sp>
      </p:grpSp>
      <p:grpSp>
        <p:nvGrpSpPr>
          <p:cNvPr id="48072" name="Group"/>
          <p:cNvGrpSpPr/>
          <p:nvPr/>
        </p:nvGrpSpPr>
        <p:grpSpPr>
          <a:xfrm>
            <a:off x="6301740" y="5400675"/>
            <a:ext cx="1398270" cy="1219200"/>
            <a:chOff x="6301740" y="5400675"/>
            <a:chExt cx="1398270" cy="1219200"/>
          </a:xfrm>
        </p:grpSpPr>
        <p:sp>
          <p:nvSpPr>
            <p:cNvPr id="15" name="Shape 5"/>
            <p:cNvSpPr/>
            <p:nvPr/>
          </p:nvSpPr>
          <p:spPr>
            <a:xfrm>
              <a:off x="6391275" y="5400675"/>
              <a:ext cx="1219200" cy="1219200"/>
            </a:xfrm>
            <a:prstGeom prst="ellipse">
              <a:avLst/>
            </a:prstGeom>
            <a:noFill/>
            <a:ln w="9525">
              <a:solidFill>
                <a:srgbClr val="00B5EC"/>
              </a:solidFill>
              <a:prstDash val="solid"/>
            </a:ln>
          </p:spPr>
        </p:sp>
        <p:sp>
          <p:nvSpPr>
            <p:cNvPr id="16" name="Text 6"/>
            <p:cNvSpPr/>
            <p:nvPr/>
          </p:nvSpPr>
          <p:spPr>
            <a:xfrm>
              <a:off x="6301740" y="5620703"/>
              <a:ext cx="1398270" cy="779145"/>
            </a:xfrm>
            <a:prstGeom prst="rect">
              <a:avLst/>
            </a:prstGeom>
            <a:noFill/>
            <a:ln/>
          </p:spPr>
          <p:txBody>
            <a:bodyPr wrap="square" lIns="0" tIns="0" rIns="0" bIns="0" rtlCol="0" anchor="ctr"/>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2023</a:t>
              </a:r>
              <a:endParaRPr lang="en-US" sz="3600" dirty="0"/>
            </a:p>
          </p:txBody>
        </p:sp>
      </p:grpSp>
      <p:grpSp>
        <p:nvGrpSpPr>
          <p:cNvPr id="41741" name="Group"/>
          <p:cNvGrpSpPr/>
          <p:nvPr/>
        </p:nvGrpSpPr>
        <p:grpSpPr>
          <a:xfrm>
            <a:off x="7610405" y="5995988"/>
            <a:ext cx="2895741" cy="0"/>
            <a:chOff x="7610405" y="5995988"/>
            <a:chExt cx="2895741" cy="0"/>
          </a:xfrm>
        </p:grpSpPr>
        <p:sp>
          <p:nvSpPr>
            <p:cNvPr id="17" name="Shape 7"/>
            <p:cNvSpPr/>
            <p:nvPr/>
          </p:nvSpPr>
          <p:spPr>
            <a:xfrm>
              <a:off x="7610405" y="5995988"/>
              <a:ext cx="2895741" cy="0"/>
            </a:xfrm>
            <a:prstGeom prst="line">
              <a:avLst/>
            </a:prstGeom>
            <a:noFill/>
            <a:ln w="28575">
              <a:solidFill>
                <a:srgbClr val="00B5EC"/>
              </a:solidFill>
              <a:prstDash val="solid"/>
            </a:ln>
          </p:spPr>
        </p:sp>
      </p:grpSp>
      <p:grpSp>
        <p:nvGrpSpPr>
          <p:cNvPr id="43700" name="Group"/>
          <p:cNvGrpSpPr/>
          <p:nvPr/>
        </p:nvGrpSpPr>
        <p:grpSpPr>
          <a:xfrm>
            <a:off x="10397490" y="5400675"/>
            <a:ext cx="1436370" cy="1219200"/>
            <a:chOff x="10397490" y="5400675"/>
            <a:chExt cx="1436370" cy="1219200"/>
          </a:xfrm>
        </p:grpSpPr>
        <p:sp>
          <p:nvSpPr>
            <p:cNvPr id="18" name="Shape 8"/>
            <p:cNvSpPr/>
            <p:nvPr/>
          </p:nvSpPr>
          <p:spPr>
            <a:xfrm>
              <a:off x="10506075" y="5400675"/>
              <a:ext cx="1219200" cy="1219200"/>
            </a:xfrm>
            <a:prstGeom prst="ellipse">
              <a:avLst/>
            </a:prstGeom>
            <a:noFill/>
            <a:ln w="9525">
              <a:solidFill>
                <a:srgbClr val="00B5EC"/>
              </a:solidFill>
              <a:prstDash val="solid"/>
            </a:ln>
          </p:spPr>
        </p:sp>
        <p:sp>
          <p:nvSpPr>
            <p:cNvPr id="19" name="Text 9"/>
            <p:cNvSpPr/>
            <p:nvPr/>
          </p:nvSpPr>
          <p:spPr>
            <a:xfrm>
              <a:off x="10397490" y="5620703"/>
              <a:ext cx="1436370" cy="779145"/>
            </a:xfrm>
            <a:prstGeom prst="rect">
              <a:avLst/>
            </a:prstGeom>
            <a:noFill/>
            <a:ln/>
          </p:spPr>
          <p:txBody>
            <a:bodyPr wrap="square" lIns="0" tIns="0" rIns="0" bIns="0" rtlCol="0" anchor="ctr"/>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2024</a:t>
              </a:r>
              <a:endParaRPr lang="en-US" sz="3600" dirty="0"/>
            </a:p>
          </p:txBody>
        </p:sp>
      </p:grpSp>
      <p:grpSp>
        <p:nvGrpSpPr>
          <p:cNvPr id="81350" name="Group"/>
          <p:cNvGrpSpPr/>
          <p:nvPr/>
        </p:nvGrpSpPr>
        <p:grpSpPr>
          <a:xfrm>
            <a:off x="11725205" y="5995988"/>
            <a:ext cx="2895741" cy="0"/>
            <a:chOff x="11725205" y="5995988"/>
            <a:chExt cx="2895741" cy="0"/>
          </a:xfrm>
        </p:grpSpPr>
        <p:sp>
          <p:nvSpPr>
            <p:cNvPr id="20" name="Shape 10"/>
            <p:cNvSpPr/>
            <p:nvPr/>
          </p:nvSpPr>
          <p:spPr>
            <a:xfrm>
              <a:off x="11725205" y="5995988"/>
              <a:ext cx="2895741" cy="0"/>
            </a:xfrm>
            <a:prstGeom prst="line">
              <a:avLst/>
            </a:prstGeom>
            <a:noFill/>
            <a:ln w="28575">
              <a:solidFill>
                <a:srgbClr val="00B5EC"/>
              </a:solidFill>
              <a:prstDash val="solid"/>
            </a:ln>
          </p:spPr>
        </p:sp>
      </p:grpSp>
      <p:grpSp>
        <p:nvGrpSpPr>
          <p:cNvPr id="67542" name="Group"/>
          <p:cNvGrpSpPr/>
          <p:nvPr/>
        </p:nvGrpSpPr>
        <p:grpSpPr>
          <a:xfrm>
            <a:off x="14526578" y="5400675"/>
            <a:ext cx="1407795" cy="1219200"/>
            <a:chOff x="14526578" y="5400675"/>
            <a:chExt cx="1407795" cy="1219200"/>
          </a:xfrm>
        </p:grpSpPr>
        <p:sp>
          <p:nvSpPr>
            <p:cNvPr id="21" name="Shape 11"/>
            <p:cNvSpPr/>
            <p:nvPr/>
          </p:nvSpPr>
          <p:spPr>
            <a:xfrm>
              <a:off x="14620875" y="5400675"/>
              <a:ext cx="1219200" cy="1219200"/>
            </a:xfrm>
            <a:prstGeom prst="ellipse">
              <a:avLst/>
            </a:prstGeom>
            <a:noFill/>
            <a:ln w="9525">
              <a:solidFill>
                <a:srgbClr val="00B5EC"/>
              </a:solidFill>
              <a:prstDash val="solid"/>
            </a:ln>
          </p:spPr>
        </p:sp>
        <p:sp>
          <p:nvSpPr>
            <p:cNvPr id="22" name="Text 12"/>
            <p:cNvSpPr/>
            <p:nvPr/>
          </p:nvSpPr>
          <p:spPr>
            <a:xfrm>
              <a:off x="14526578" y="5620703"/>
              <a:ext cx="1407795" cy="779145"/>
            </a:xfrm>
            <a:prstGeom prst="rect">
              <a:avLst/>
            </a:prstGeom>
            <a:noFill/>
            <a:ln/>
          </p:spPr>
          <p:txBody>
            <a:bodyPr wrap="square" lIns="0" tIns="0" rIns="0" bIns="0" rtlCol="0" anchor="ctr"/>
            <a:lstStyle/>
            <a:p>
              <a:pPr algn="ctr" indent="0" marL="0">
                <a:buNone/>
              </a:pPr>
              <a:r>
                <a:rPr lang="en-US" sz="3600" u="none" dirty="0">
                  <a:solidFill>
                    <a:srgbClr val="00B5EC"/>
                  </a:solidFill>
                  <a:latin typeface="Leckerli One" pitchFamily="34" charset="0"/>
                  <a:ea typeface="Leckerli One" pitchFamily="34" charset="-122"/>
                  <a:cs typeface="Leckerli One" pitchFamily="34" charset="-120"/>
                </a:rPr>
                <a:t>2025</a:t>
              </a:r>
              <a:endParaRPr lang="en-US" sz="3600" dirty="0"/>
            </a:p>
          </p:txBody>
        </p:sp>
      </p:grpSp>
      <p:grpSp>
        <p:nvGrpSpPr>
          <p:cNvPr id="84032" name="Group"/>
          <p:cNvGrpSpPr/>
          <p:nvPr/>
        </p:nvGrpSpPr>
        <p:grpSpPr>
          <a:xfrm>
            <a:off x="649605" y="3386138"/>
            <a:ext cx="4663440" cy="1716405"/>
            <a:chOff x="649605" y="3386138"/>
            <a:chExt cx="4663440" cy="1716405"/>
          </a:xfrm>
        </p:grpSpPr>
        <p:sp>
          <p:nvSpPr>
            <p:cNvPr id="23" name="Text 13"/>
            <p:cNvSpPr/>
            <p:nvPr/>
          </p:nvSpPr>
          <p:spPr>
            <a:xfrm>
              <a:off x="649605" y="3386138"/>
              <a:ext cx="46634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Dragon Taming</a:t>
              </a:r>
              <a:endParaRPr lang="en-US" sz="3600" dirty="0"/>
            </a:p>
          </p:txBody>
        </p:sp>
        <p:sp>
          <p:nvSpPr>
            <p:cNvPr id="24" name="Text 14"/>
            <p:cNvSpPr/>
            <p:nvPr/>
          </p:nvSpPr>
          <p:spPr>
            <a:xfrm>
              <a:off x="664845" y="4081463"/>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59923" name="Group"/>
          <p:cNvGrpSpPr/>
          <p:nvPr/>
        </p:nvGrpSpPr>
        <p:grpSpPr>
          <a:xfrm>
            <a:off x="8898255" y="3386138"/>
            <a:ext cx="4663440" cy="1716405"/>
            <a:chOff x="8898255" y="3386138"/>
            <a:chExt cx="4663440" cy="1716405"/>
          </a:xfrm>
        </p:grpSpPr>
        <p:sp>
          <p:nvSpPr>
            <p:cNvPr id="25" name="Text 15"/>
            <p:cNvSpPr/>
            <p:nvPr/>
          </p:nvSpPr>
          <p:spPr>
            <a:xfrm>
              <a:off x="8898255" y="3386138"/>
              <a:ext cx="46634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Unicorn Migration</a:t>
              </a:r>
              <a:endParaRPr lang="en-US" sz="3600" dirty="0"/>
            </a:p>
          </p:txBody>
        </p:sp>
        <p:sp>
          <p:nvSpPr>
            <p:cNvPr id="26" name="Text 16"/>
            <p:cNvSpPr/>
            <p:nvPr/>
          </p:nvSpPr>
          <p:spPr>
            <a:xfrm>
              <a:off x="8913495" y="4081463"/>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45236" name="Group"/>
          <p:cNvGrpSpPr/>
          <p:nvPr/>
        </p:nvGrpSpPr>
        <p:grpSpPr>
          <a:xfrm>
            <a:off x="12974955" y="7148513"/>
            <a:ext cx="4663440" cy="1716405"/>
            <a:chOff x="12974955" y="7148513"/>
            <a:chExt cx="4663440" cy="1716405"/>
          </a:xfrm>
        </p:grpSpPr>
        <p:sp>
          <p:nvSpPr>
            <p:cNvPr id="27" name="Text 17"/>
            <p:cNvSpPr/>
            <p:nvPr/>
          </p:nvSpPr>
          <p:spPr>
            <a:xfrm>
              <a:off x="12974955" y="7148513"/>
              <a:ext cx="46634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Rainbow Sightings</a:t>
              </a:r>
              <a:endParaRPr lang="en-US" sz="3600" dirty="0"/>
            </a:p>
          </p:txBody>
        </p:sp>
        <p:sp>
          <p:nvSpPr>
            <p:cNvPr id="28" name="Text 18"/>
            <p:cNvSpPr/>
            <p:nvPr/>
          </p:nvSpPr>
          <p:spPr>
            <a:xfrm>
              <a:off x="12990195" y="7843838"/>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53574" name="Group"/>
          <p:cNvGrpSpPr/>
          <p:nvPr/>
        </p:nvGrpSpPr>
        <p:grpSpPr>
          <a:xfrm>
            <a:off x="4821555" y="7148513"/>
            <a:ext cx="4663440" cy="1716405"/>
            <a:chOff x="4821555" y="7148513"/>
            <a:chExt cx="4663440" cy="1716405"/>
          </a:xfrm>
        </p:grpSpPr>
        <p:sp>
          <p:nvSpPr>
            <p:cNvPr id="29" name="Text 19"/>
            <p:cNvSpPr/>
            <p:nvPr/>
          </p:nvSpPr>
          <p:spPr>
            <a:xfrm>
              <a:off x="4821555" y="7148513"/>
              <a:ext cx="4663440"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Enchanted Pool</a:t>
              </a:r>
              <a:endParaRPr lang="en-US" sz="3600" dirty="0"/>
            </a:p>
          </p:txBody>
        </p:sp>
        <p:sp>
          <p:nvSpPr>
            <p:cNvPr id="30" name="Text 20"/>
            <p:cNvSpPr/>
            <p:nvPr/>
          </p:nvSpPr>
          <p:spPr>
            <a:xfrm>
              <a:off x="4836795" y="7843838"/>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2553950" y="0"/>
            <a:ext cx="5734050" cy="7000875"/>
          </a:xfrm>
          <a:prstGeom prst="rect">
            <a:avLst/>
          </a:prstGeom>
        </p:spPr>
      </p:pic>
      <p:pic>
        <p:nvPicPr>
          <p:cNvPr id="3" name="Image 1" descr="preencoded.png">    </p:cNvPr>
          <p:cNvPicPr>
            <a:picLocks noChangeAspect="1"/>
          </p:cNvPicPr>
          <p:nvPr/>
        </p:nvPicPr>
        <p:blipFill>
          <a:blip r:embed="rId2"/>
          <a:stretch>
            <a:fillRect/>
          </a:stretch>
        </p:blipFill>
        <p:spPr>
          <a:xfrm>
            <a:off x="0" y="4238625"/>
            <a:ext cx="12553950" cy="6048375"/>
          </a:xfrm>
          <a:prstGeom prst="rect">
            <a:avLst/>
          </a:prstGeom>
        </p:spPr>
      </p:pic>
      <p:pic>
        <p:nvPicPr>
          <p:cNvPr id="4" name="Image 2" descr="preencoded.png">    </p:cNvPr>
          <p:cNvPicPr>
            <a:picLocks noChangeAspect="1"/>
          </p:cNvPicPr>
          <p:nvPr/>
        </p:nvPicPr>
        <p:blipFill>
          <a:blip r:embed="rId3"/>
          <a:stretch>
            <a:fillRect/>
          </a:stretch>
        </p:blipFill>
        <p:spPr>
          <a:xfrm>
            <a:off x="228600" y="304800"/>
            <a:ext cx="1438275" cy="1495425"/>
          </a:xfrm>
          <a:prstGeom prst="rect">
            <a:avLst/>
          </a:prstGeom>
        </p:spPr>
      </p:pic>
      <p:pic>
        <p:nvPicPr>
          <p:cNvPr id="5" name="Image 3" descr="preencoded.png">    </p:cNvPr>
          <p:cNvPicPr>
            <a:picLocks noChangeAspect="1"/>
          </p:cNvPicPr>
          <p:nvPr/>
        </p:nvPicPr>
        <p:blipFill>
          <a:blip r:embed="rId4"/>
          <a:stretch>
            <a:fillRect/>
          </a:stretch>
        </p:blipFill>
        <p:spPr>
          <a:xfrm>
            <a:off x="16259175" y="8505825"/>
            <a:ext cx="1438275" cy="1495425"/>
          </a:xfrm>
          <a:prstGeom prst="rect">
            <a:avLst/>
          </a:prstGeom>
        </p:spPr>
      </p:pic>
      <p:pic>
        <p:nvPicPr>
          <p:cNvPr id="6" name="Image 4" descr="preencoded.png">    </p:cNvPr>
          <p:cNvPicPr>
            <a:picLocks noChangeAspect="1"/>
          </p:cNvPicPr>
          <p:nvPr/>
        </p:nvPicPr>
        <p:blipFill>
          <a:blip r:embed="rId5"/>
          <a:stretch>
            <a:fillRect/>
          </a:stretch>
        </p:blipFill>
        <p:spPr>
          <a:xfrm rot="10800000">
            <a:off x="228600" y="8124825"/>
            <a:ext cx="790575" cy="1876425"/>
          </a:xfrm>
          <a:prstGeom prst="rect">
            <a:avLst/>
          </a:prstGeom>
        </p:spPr>
      </p:pic>
      <p:pic>
        <p:nvPicPr>
          <p:cNvPr id="7" name="Image 5" descr="preencoded.png">    </p:cNvPr>
          <p:cNvPicPr>
            <a:picLocks noChangeAspect="1"/>
          </p:cNvPicPr>
          <p:nvPr/>
        </p:nvPicPr>
        <p:blipFill>
          <a:blip r:embed="rId6"/>
          <a:stretch>
            <a:fillRect/>
          </a:stretch>
        </p:blipFill>
        <p:spPr>
          <a:xfrm>
            <a:off x="16402050" y="304800"/>
            <a:ext cx="1133475" cy="2695575"/>
          </a:xfrm>
          <a:prstGeom prst="rect">
            <a:avLst/>
          </a:prstGeom>
        </p:spPr>
      </p:pic>
      <p:grpSp>
        <p:nvGrpSpPr>
          <p:cNvPr id="29961"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sp>
        <p:nvSpPr>
          <p:cNvPr id="10" name="Text 1"/>
          <p:cNvSpPr/>
          <p:nvPr/>
        </p:nvSpPr>
        <p:spPr>
          <a:xfrm>
            <a:off x="2686050" y="533400"/>
            <a:ext cx="4286250"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Our Team</a:t>
            </a:r>
            <a:endParaRPr lang="en-US" sz="6000" dirty="0"/>
          </a:p>
        </p:txBody>
      </p:sp>
      <p:grpSp>
        <p:nvGrpSpPr>
          <p:cNvPr id="45076" name="Group"/>
          <p:cNvGrpSpPr/>
          <p:nvPr/>
        </p:nvGrpSpPr>
        <p:grpSpPr>
          <a:xfrm>
            <a:off x="2667000" y="2100263"/>
            <a:ext cx="3590925" cy="6172200"/>
            <a:chOff x="2667000" y="2100263"/>
            <a:chExt cx="3590925" cy="6172200"/>
          </a:xfrm>
        </p:grpSpPr>
        <p:pic>
          <p:nvPicPr>
            <p:cNvPr id="11" name="Image 7" descr="preencoded.png">    </p:cNvPr>
            <p:cNvPicPr>
              <a:picLocks noChangeAspect="1"/>
            </p:cNvPicPr>
            <p:nvPr/>
          </p:nvPicPr>
          <p:blipFill>
            <a:blip r:embed="rId8"/>
            <a:stretch>
              <a:fillRect/>
            </a:stretch>
          </p:blipFill>
          <p:spPr>
            <a:xfrm>
              <a:off x="2667000" y="2100263"/>
              <a:ext cx="3590925" cy="6172200"/>
            </a:xfrm>
            <a:prstGeom prst="rect">
              <a:avLst/>
            </a:prstGeom>
          </p:spPr>
        </p:pic>
        <p:grpSp>
          <p:nvGrpSpPr>
            <p:cNvPr id="35664" name="Group"/>
            <p:cNvGrpSpPr/>
            <p:nvPr/>
          </p:nvGrpSpPr>
          <p:grpSpPr>
            <a:xfrm>
              <a:off x="2621280" y="8424863"/>
              <a:ext cx="3682365" cy="1297305"/>
              <a:chOff x="2621280" y="8424863"/>
              <a:chExt cx="3682365" cy="1297305"/>
            </a:xfrm>
          </p:grpSpPr>
          <p:sp>
            <p:nvSpPr>
              <p:cNvPr id="12" name="Text 2"/>
              <p:cNvSpPr/>
              <p:nvPr/>
            </p:nvSpPr>
            <p:spPr>
              <a:xfrm>
                <a:off x="2621280" y="8424863"/>
                <a:ext cx="3682365"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Eldruin</a:t>
                </a:r>
                <a:endParaRPr lang="en-US" sz="3600" dirty="0"/>
              </a:p>
            </p:txBody>
          </p:sp>
          <p:sp>
            <p:nvSpPr>
              <p:cNvPr id="13" name="Text 3"/>
              <p:cNvSpPr/>
              <p:nvPr/>
            </p:nvSpPr>
            <p:spPr>
              <a:xfrm>
                <a:off x="2636520" y="9158288"/>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67856" name="Group"/>
          <p:cNvGrpSpPr/>
          <p:nvPr/>
        </p:nvGrpSpPr>
        <p:grpSpPr>
          <a:xfrm>
            <a:off x="6867525" y="2100263"/>
            <a:ext cx="3590925" cy="6172200"/>
            <a:chOff x="6867525" y="2100263"/>
            <a:chExt cx="3590925" cy="6172200"/>
          </a:xfrm>
        </p:grpSpPr>
        <p:pic>
          <p:nvPicPr>
            <p:cNvPr id="14" name="Image 8" descr="preencoded.png">    </p:cNvPr>
            <p:cNvPicPr>
              <a:picLocks noChangeAspect="1"/>
            </p:cNvPicPr>
            <p:nvPr/>
          </p:nvPicPr>
          <p:blipFill>
            <a:blip r:embed="rId9"/>
            <a:stretch>
              <a:fillRect/>
            </a:stretch>
          </p:blipFill>
          <p:spPr>
            <a:xfrm>
              <a:off x="6867525" y="2100263"/>
              <a:ext cx="3590925" cy="6172200"/>
            </a:xfrm>
            <a:prstGeom prst="rect">
              <a:avLst/>
            </a:prstGeom>
          </p:spPr>
        </p:pic>
        <p:grpSp>
          <p:nvGrpSpPr>
            <p:cNvPr id="87943" name="Group"/>
            <p:cNvGrpSpPr/>
            <p:nvPr/>
          </p:nvGrpSpPr>
          <p:grpSpPr>
            <a:xfrm>
              <a:off x="6821805" y="8424863"/>
              <a:ext cx="3682365" cy="1297305"/>
              <a:chOff x="6821805" y="8424863"/>
              <a:chExt cx="3682365" cy="1297305"/>
            </a:xfrm>
          </p:grpSpPr>
          <p:sp>
            <p:nvSpPr>
              <p:cNvPr id="15" name="Text 4"/>
              <p:cNvSpPr/>
              <p:nvPr/>
            </p:nvSpPr>
            <p:spPr>
              <a:xfrm>
                <a:off x="6821805" y="8424863"/>
                <a:ext cx="3682365"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Elementalen</a:t>
                </a:r>
                <a:endParaRPr lang="en-US" sz="3600" dirty="0"/>
              </a:p>
            </p:txBody>
          </p:sp>
          <p:sp>
            <p:nvSpPr>
              <p:cNvPr id="16" name="Text 5"/>
              <p:cNvSpPr/>
              <p:nvPr/>
            </p:nvSpPr>
            <p:spPr>
              <a:xfrm>
                <a:off x="6837045" y="9158288"/>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44130" name="Group"/>
          <p:cNvGrpSpPr/>
          <p:nvPr/>
        </p:nvGrpSpPr>
        <p:grpSpPr>
          <a:xfrm>
            <a:off x="11068050" y="2100263"/>
            <a:ext cx="3590925" cy="6172200"/>
            <a:chOff x="11068050" y="2100263"/>
            <a:chExt cx="3590925" cy="6172200"/>
          </a:xfrm>
        </p:grpSpPr>
        <p:pic>
          <p:nvPicPr>
            <p:cNvPr id="17" name="Image 9" descr="preencoded.png">    </p:cNvPr>
            <p:cNvPicPr>
              <a:picLocks noChangeAspect="1"/>
            </p:cNvPicPr>
            <p:nvPr/>
          </p:nvPicPr>
          <p:blipFill>
            <a:blip r:embed="rId10"/>
            <a:stretch>
              <a:fillRect/>
            </a:stretch>
          </p:blipFill>
          <p:spPr>
            <a:xfrm>
              <a:off x="11068050" y="2100263"/>
              <a:ext cx="3590925" cy="6172200"/>
            </a:xfrm>
            <a:prstGeom prst="rect">
              <a:avLst/>
            </a:prstGeom>
          </p:spPr>
        </p:pic>
        <p:grpSp>
          <p:nvGrpSpPr>
            <p:cNvPr id="11514" name="Group"/>
            <p:cNvGrpSpPr/>
            <p:nvPr/>
          </p:nvGrpSpPr>
          <p:grpSpPr>
            <a:xfrm>
              <a:off x="11022330" y="8424863"/>
              <a:ext cx="3682365" cy="1297305"/>
              <a:chOff x="11022330" y="8424863"/>
              <a:chExt cx="3682365" cy="1297305"/>
            </a:xfrm>
          </p:grpSpPr>
          <p:sp>
            <p:nvSpPr>
              <p:cNvPr id="18" name="Text 6"/>
              <p:cNvSpPr/>
              <p:nvPr/>
            </p:nvSpPr>
            <p:spPr>
              <a:xfrm>
                <a:off x="11022330" y="8424863"/>
                <a:ext cx="3682365" cy="779145"/>
              </a:xfrm>
              <a:prstGeom prst="rect">
                <a:avLst/>
              </a:prstGeom>
              <a:noFill/>
              <a:ln/>
            </p:spPr>
            <p:txBody>
              <a:bodyPr wrap="square" lIns="0" tIns="0" rIns="0" bIns="0" rtlCol="0" anchor="t"/>
              <a:lstStyle/>
              <a:p>
                <a:pPr algn="ctr" indent="0" marL="0">
                  <a:buNone/>
                </a:pPr>
                <a:r>
                  <a:rPr lang="en-US" sz="3600" u="none" dirty="0">
                    <a:solidFill>
                      <a:srgbClr val="0E0E0E"/>
                    </a:solidFill>
                    <a:latin typeface="Leckerli One" pitchFamily="34" charset="0"/>
                    <a:ea typeface="Leckerli One" pitchFamily="34" charset="-122"/>
                    <a:cs typeface="Leckerli One" pitchFamily="34" charset="-120"/>
                  </a:rPr>
                  <a:t>Lunaria</a:t>
                </a:r>
                <a:endParaRPr lang="en-US" sz="3600" dirty="0"/>
              </a:p>
            </p:txBody>
          </p:sp>
          <p:sp>
            <p:nvSpPr>
              <p:cNvPr id="19" name="Text 7"/>
              <p:cNvSpPr/>
              <p:nvPr/>
            </p:nvSpPr>
            <p:spPr>
              <a:xfrm>
                <a:off x="11037570" y="9158288"/>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B4E1F4"/>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CACE"/>
          </a:solidFill>
          <a:ln/>
        </p:spPr>
      </p:sp>
      <p:pic>
        <p:nvPicPr>
          <p:cNvPr id="3"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4" name="Image 1" descr="preencoded.png">    </p:cNvPr>
          <p:cNvPicPr>
            <a:picLocks noChangeAspect="1"/>
          </p:cNvPicPr>
          <p:nvPr/>
        </p:nvPicPr>
        <p:blipFill>
          <a:blip r:embed="rId2"/>
          <a:stretch>
            <a:fillRect/>
          </a:stretch>
        </p:blipFill>
        <p:spPr>
          <a:xfrm rot="10800000">
            <a:off x="6391275" y="6067425"/>
            <a:ext cx="13573125" cy="4219575"/>
          </a:xfrm>
          <a:prstGeom prst="rect">
            <a:avLst/>
          </a:prstGeom>
        </p:spPr>
      </p:pic>
      <p:pic>
        <p:nvPicPr>
          <p:cNvPr id="5" name="Image 2" descr="preencoded.png">    </p:cNvPr>
          <p:cNvPicPr>
            <a:picLocks noChangeAspect="1"/>
          </p:cNvPicPr>
          <p:nvPr/>
        </p:nvPicPr>
        <p:blipFill>
          <a:blip r:embed="rId3"/>
          <a:stretch>
            <a:fillRect/>
          </a:stretch>
        </p:blipFill>
        <p:spPr>
          <a:xfrm>
            <a:off x="647700" y="8401050"/>
            <a:ext cx="1438275" cy="1495425"/>
          </a:xfrm>
          <a:prstGeom prst="rect">
            <a:avLst/>
          </a:prstGeom>
        </p:spPr>
      </p:pic>
      <p:pic>
        <p:nvPicPr>
          <p:cNvPr id="6" name="Image 3" descr="preencoded.png">    </p:cNvPr>
          <p:cNvPicPr>
            <a:picLocks noChangeAspect="1"/>
          </p:cNvPicPr>
          <p:nvPr/>
        </p:nvPicPr>
        <p:blipFill>
          <a:blip r:embed="rId4"/>
          <a:stretch>
            <a:fillRect/>
          </a:stretch>
        </p:blipFill>
        <p:spPr>
          <a:xfrm>
            <a:off x="16811625" y="352425"/>
            <a:ext cx="1104900" cy="1152525"/>
          </a:xfrm>
          <a:prstGeom prst="rect">
            <a:avLst/>
          </a:prstGeom>
        </p:spPr>
      </p:pic>
      <p:pic>
        <p:nvPicPr>
          <p:cNvPr id="7" name="Image 4" descr="preencoded.png">    </p:cNvPr>
          <p:cNvPicPr>
            <a:picLocks noChangeAspect="1"/>
          </p:cNvPicPr>
          <p:nvPr/>
        </p:nvPicPr>
        <p:blipFill>
          <a:blip r:embed="rId5"/>
          <a:stretch>
            <a:fillRect/>
          </a:stretch>
        </p:blipFill>
        <p:spPr>
          <a:xfrm>
            <a:off x="9353550" y="-647700"/>
            <a:ext cx="2066925" cy="2152650"/>
          </a:xfrm>
          <a:prstGeom prst="rect">
            <a:avLst/>
          </a:prstGeom>
        </p:spPr>
      </p:pic>
      <p:pic>
        <p:nvPicPr>
          <p:cNvPr id="8" name="Image 5" descr="preencoded.png">    </p:cNvPr>
          <p:cNvPicPr>
            <a:picLocks noChangeAspect="1"/>
          </p:cNvPicPr>
          <p:nvPr/>
        </p:nvPicPr>
        <p:blipFill>
          <a:blip r:embed="rId6"/>
          <a:stretch>
            <a:fillRect/>
          </a:stretch>
        </p:blipFill>
        <p:spPr>
          <a:xfrm rot="10800000">
            <a:off x="17040225" y="7810500"/>
            <a:ext cx="876300" cy="2085975"/>
          </a:xfrm>
          <a:prstGeom prst="rect">
            <a:avLst/>
          </a:prstGeom>
        </p:spPr>
      </p:pic>
      <p:pic>
        <p:nvPicPr>
          <p:cNvPr id="9" name="Image 6" descr="preencoded.png">    </p:cNvPr>
          <p:cNvPicPr>
            <a:picLocks noChangeAspect="1"/>
          </p:cNvPicPr>
          <p:nvPr/>
        </p:nvPicPr>
        <p:blipFill>
          <a:blip r:embed="rId7"/>
          <a:stretch>
            <a:fillRect/>
          </a:stretch>
        </p:blipFill>
        <p:spPr>
          <a:xfrm rot="5400000">
            <a:off x="962025" y="-9525"/>
            <a:ext cx="790575" cy="1876425"/>
          </a:xfrm>
          <a:prstGeom prst="rect">
            <a:avLst/>
          </a:prstGeom>
        </p:spPr>
      </p:pic>
      <p:grpSp>
        <p:nvGrpSpPr>
          <p:cNvPr id="30234" name="Group"/>
          <p:cNvGrpSpPr/>
          <p:nvPr/>
        </p:nvGrpSpPr>
        <p:grpSpPr>
          <a:xfrm>
            <a:off x="17235487" y="8456817"/>
            <a:ext cx="1463470" cy="1601583"/>
            <a:chOff x="17235487" y="8456817"/>
            <a:chExt cx="1463470" cy="1601583"/>
          </a:xfrm>
        </p:grpSpPr>
        <p:pic>
          <p:nvPicPr>
            <p:cNvPr id="10"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1"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pic>
        <p:nvPicPr>
          <p:cNvPr id="12" name="Image 8" descr="preencoded.png">    </p:cNvPr>
          <p:cNvPicPr>
            <a:picLocks noChangeAspect="1"/>
          </p:cNvPicPr>
          <p:nvPr/>
        </p:nvPicPr>
        <p:blipFill>
          <a:blip r:embed="rId9"/>
          <a:stretch>
            <a:fillRect/>
          </a:stretch>
        </p:blipFill>
        <p:spPr>
          <a:xfrm>
            <a:off x="1352550" y="1352550"/>
            <a:ext cx="5391150" cy="8058150"/>
          </a:xfrm>
          <a:prstGeom prst="rect">
            <a:avLst/>
          </a:prstGeom>
        </p:spPr>
      </p:pic>
      <p:grpSp>
        <p:nvGrpSpPr>
          <p:cNvPr id="55654" name="Group"/>
          <p:cNvGrpSpPr/>
          <p:nvPr/>
        </p:nvGrpSpPr>
        <p:grpSpPr>
          <a:xfrm>
            <a:off x="7773648" y="1495425"/>
            <a:ext cx="569006" cy="933450"/>
            <a:chOff x="7773648" y="1495425"/>
            <a:chExt cx="569006" cy="933450"/>
          </a:xfrm>
        </p:grpSpPr>
        <p:pic>
          <p:nvPicPr>
            <p:cNvPr id="13" name="Image 9" descr="preencoded.png">    </p:cNvPr>
            <p:cNvPicPr>
              <a:picLocks noChangeAspect="1"/>
            </p:cNvPicPr>
            <p:nvPr/>
          </p:nvPicPr>
          <p:blipFill>
            <a:blip r:embed="rId10"/>
            <a:stretch>
              <a:fillRect/>
            </a:stretch>
          </p:blipFill>
          <p:spPr>
            <a:xfrm>
              <a:off x="7773648" y="1495425"/>
              <a:ext cx="569006" cy="933450"/>
            </a:xfrm>
            <a:prstGeom prst="rect">
              <a:avLst/>
            </a:prstGeom>
          </p:spPr>
        </p:pic>
      </p:grpSp>
      <p:grpSp>
        <p:nvGrpSpPr>
          <p:cNvPr id="24503" name="Group"/>
          <p:cNvGrpSpPr/>
          <p:nvPr/>
        </p:nvGrpSpPr>
        <p:grpSpPr>
          <a:xfrm>
            <a:off x="7462670" y="3181350"/>
            <a:ext cx="1219535" cy="0"/>
            <a:chOff x="7462670" y="3181350"/>
            <a:chExt cx="1219535" cy="0"/>
          </a:xfrm>
        </p:grpSpPr>
        <p:sp>
          <p:nvSpPr>
            <p:cNvPr id="14" name="Shape 2"/>
            <p:cNvSpPr/>
            <p:nvPr/>
          </p:nvSpPr>
          <p:spPr>
            <a:xfrm rot="16200000">
              <a:off x="7462670" y="3181350"/>
              <a:ext cx="1219535" cy="0"/>
            </a:xfrm>
            <a:prstGeom prst="line">
              <a:avLst/>
            </a:prstGeom>
            <a:noFill/>
            <a:ln w="28575">
              <a:solidFill>
                <a:srgbClr val="00B5EC"/>
              </a:solidFill>
              <a:prstDash val="solid"/>
            </a:ln>
          </p:spPr>
        </p:sp>
      </p:grpSp>
      <p:grpSp>
        <p:nvGrpSpPr>
          <p:cNvPr id="42940" name="Group"/>
          <p:cNvGrpSpPr/>
          <p:nvPr/>
        </p:nvGrpSpPr>
        <p:grpSpPr>
          <a:xfrm>
            <a:off x="7696200" y="3986213"/>
            <a:ext cx="723900" cy="828675"/>
            <a:chOff x="7696200" y="3986213"/>
            <a:chExt cx="723900" cy="828675"/>
          </a:xfrm>
        </p:grpSpPr>
        <p:pic>
          <p:nvPicPr>
            <p:cNvPr id="15" name="Image 10" descr="preencoded.png">    </p:cNvPr>
            <p:cNvPicPr>
              <a:picLocks noChangeAspect="1"/>
            </p:cNvPicPr>
            <p:nvPr/>
          </p:nvPicPr>
          <p:blipFill>
            <a:blip r:embed="rId11"/>
            <a:stretch>
              <a:fillRect/>
            </a:stretch>
          </p:blipFill>
          <p:spPr>
            <a:xfrm>
              <a:off x="7696200" y="3986213"/>
              <a:ext cx="723900" cy="828675"/>
            </a:xfrm>
            <a:prstGeom prst="rect">
              <a:avLst/>
            </a:prstGeom>
          </p:spPr>
        </p:pic>
      </p:grpSp>
      <p:grpSp>
        <p:nvGrpSpPr>
          <p:cNvPr id="60492" name="Group"/>
          <p:cNvGrpSpPr/>
          <p:nvPr/>
        </p:nvGrpSpPr>
        <p:grpSpPr>
          <a:xfrm>
            <a:off x="7462670" y="5619750"/>
            <a:ext cx="1219535" cy="0"/>
            <a:chOff x="7462670" y="5619750"/>
            <a:chExt cx="1219535" cy="0"/>
          </a:xfrm>
        </p:grpSpPr>
        <p:sp>
          <p:nvSpPr>
            <p:cNvPr id="16" name="Shape 3"/>
            <p:cNvSpPr/>
            <p:nvPr/>
          </p:nvSpPr>
          <p:spPr>
            <a:xfrm rot="16200000">
              <a:off x="7462670" y="5619750"/>
              <a:ext cx="1219535" cy="0"/>
            </a:xfrm>
            <a:prstGeom prst="line">
              <a:avLst/>
            </a:prstGeom>
            <a:noFill/>
            <a:ln w="28575">
              <a:solidFill>
                <a:srgbClr val="00B5EC"/>
              </a:solidFill>
              <a:prstDash val="solid"/>
            </a:ln>
          </p:spPr>
        </p:sp>
      </p:grpSp>
      <p:grpSp>
        <p:nvGrpSpPr>
          <p:cNvPr id="53136" name="Group"/>
          <p:cNvGrpSpPr/>
          <p:nvPr/>
        </p:nvGrpSpPr>
        <p:grpSpPr>
          <a:xfrm>
            <a:off x="7610475" y="6353174"/>
            <a:ext cx="895350" cy="971552"/>
            <a:chOff x="7610475" y="6353174"/>
            <a:chExt cx="895350" cy="971552"/>
          </a:xfrm>
        </p:grpSpPr>
        <p:pic>
          <p:nvPicPr>
            <p:cNvPr id="17" name="Image 11" descr="preencoded.png">    </p:cNvPr>
            <p:cNvPicPr>
              <a:picLocks noChangeAspect="1"/>
            </p:cNvPicPr>
            <p:nvPr/>
          </p:nvPicPr>
          <p:blipFill>
            <a:blip r:embed="rId12"/>
            <a:stretch>
              <a:fillRect/>
            </a:stretch>
          </p:blipFill>
          <p:spPr>
            <a:xfrm>
              <a:off x="7610475" y="6353174"/>
              <a:ext cx="895350" cy="971552"/>
            </a:xfrm>
            <a:prstGeom prst="rect">
              <a:avLst/>
            </a:prstGeom>
          </p:spPr>
        </p:pic>
      </p:grpSp>
      <p:grpSp>
        <p:nvGrpSpPr>
          <p:cNvPr id="92887" name="Group"/>
          <p:cNvGrpSpPr/>
          <p:nvPr/>
        </p:nvGrpSpPr>
        <p:grpSpPr>
          <a:xfrm>
            <a:off x="7462670" y="8058150"/>
            <a:ext cx="1219535" cy="0"/>
            <a:chOff x="7462670" y="8058150"/>
            <a:chExt cx="1219535" cy="0"/>
          </a:xfrm>
        </p:grpSpPr>
        <p:sp>
          <p:nvSpPr>
            <p:cNvPr id="18" name="Shape 4"/>
            <p:cNvSpPr/>
            <p:nvPr/>
          </p:nvSpPr>
          <p:spPr>
            <a:xfrm rot="16200000">
              <a:off x="7462670" y="8058150"/>
              <a:ext cx="1219535" cy="0"/>
            </a:xfrm>
            <a:prstGeom prst="line">
              <a:avLst/>
            </a:prstGeom>
            <a:noFill/>
            <a:ln w="28575">
              <a:solidFill>
                <a:srgbClr val="00B5EC"/>
              </a:solidFill>
              <a:prstDash val="solid"/>
            </a:ln>
          </p:spPr>
        </p:sp>
      </p:grpSp>
      <p:grpSp>
        <p:nvGrpSpPr>
          <p:cNvPr id="43416" name="Group"/>
          <p:cNvGrpSpPr/>
          <p:nvPr/>
        </p:nvGrpSpPr>
        <p:grpSpPr>
          <a:xfrm>
            <a:off x="7572370" y="8886821"/>
            <a:ext cx="971560" cy="781058"/>
            <a:chOff x="7572370" y="8886821"/>
            <a:chExt cx="971560" cy="781058"/>
          </a:xfrm>
        </p:grpSpPr>
        <p:pic>
          <p:nvPicPr>
            <p:cNvPr id="19" name="Image 12" descr="preencoded.png">    </p:cNvPr>
            <p:cNvPicPr>
              <a:picLocks noChangeAspect="1"/>
            </p:cNvPicPr>
            <p:nvPr/>
          </p:nvPicPr>
          <p:blipFill>
            <a:blip r:embed="rId13"/>
            <a:stretch>
              <a:fillRect/>
            </a:stretch>
          </p:blipFill>
          <p:spPr>
            <a:xfrm>
              <a:off x="7572370" y="8886821"/>
              <a:ext cx="971560" cy="781058"/>
            </a:xfrm>
            <a:prstGeom prst="rect">
              <a:avLst/>
            </a:prstGeom>
          </p:spPr>
        </p:pic>
      </p:grpSp>
      <p:sp>
        <p:nvSpPr>
          <p:cNvPr id="20" name="Text 5"/>
          <p:cNvSpPr/>
          <p:nvPr/>
        </p:nvSpPr>
        <p:spPr>
          <a:xfrm>
            <a:off x="8562975" y="2590800"/>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Forbidden Forest: A place of mystery and wonder, where mystical creatures roam and flora flourishes.</a:t>
            </a:r>
            <a:endParaRPr lang="en-US" sz="2400" dirty="0"/>
          </a:p>
        </p:txBody>
      </p:sp>
      <p:sp>
        <p:nvSpPr>
          <p:cNvPr id="21" name="Text 6"/>
          <p:cNvSpPr/>
          <p:nvPr/>
        </p:nvSpPr>
        <p:spPr>
          <a:xfrm>
            <a:off x="8562975" y="51530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Crystal Caves: A network of glittering caves filled with precious gems and minerals, guarded by fierce beasts.</a:t>
            </a:r>
            <a:endParaRPr lang="en-US" sz="2400" dirty="0"/>
          </a:p>
        </p:txBody>
      </p:sp>
      <p:sp>
        <p:nvSpPr>
          <p:cNvPr id="22" name="Text 7"/>
          <p:cNvSpPr/>
          <p:nvPr/>
        </p:nvSpPr>
        <p:spPr>
          <a:xfrm>
            <a:off x="8562975" y="76676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Enchanted Garden: A place of pure beauty and tranquility, where the colors of the flowers are vibrant.</a:t>
            </a:r>
            <a:endParaRPr lang="en-US" sz="2400" dirty="0"/>
          </a:p>
        </p:txBody>
      </p:sp>
      <p:sp>
        <p:nvSpPr>
          <p:cNvPr id="23" name="Text 8"/>
          <p:cNvSpPr/>
          <p:nvPr/>
        </p:nvSpPr>
        <p:spPr>
          <a:xfrm>
            <a:off x="10458450" y="561975"/>
            <a:ext cx="6505575" cy="1295400"/>
          </a:xfrm>
          <a:prstGeom prst="rect">
            <a:avLst/>
          </a:prstGeom>
          <a:noFill/>
          <a:ln/>
        </p:spPr>
        <p:txBody>
          <a:bodyPr wrap="square" lIns="0" tIns="0" rIns="0" bIns="0" rtlCol="0" anchor="t"/>
          <a:lstStyle/>
          <a:p>
            <a:pPr algn="r" indent="0" marL="0">
              <a:buNone/>
            </a:pPr>
            <a:r>
              <a:rPr lang="en-US" sz="6000" u="none" dirty="0">
                <a:solidFill>
                  <a:srgbClr val="272727"/>
                </a:solidFill>
                <a:latin typeface="Leckerli One" pitchFamily="34" charset="0"/>
                <a:ea typeface="Leckerli One" pitchFamily="34" charset="-122"/>
                <a:cs typeface="Leckerli One" pitchFamily="34" charset="-120"/>
              </a:rPr>
              <a:t>The Mystery</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rot="10800000">
            <a:off x="-352425" y="7191375"/>
            <a:ext cx="12001500" cy="3800475"/>
          </a:xfrm>
          <a:prstGeom prst="rect">
            <a:avLst/>
          </a:prstGeom>
        </p:spPr>
      </p:pic>
      <p:pic>
        <p:nvPicPr>
          <p:cNvPr id="4" name="Image 2" descr="preencoded.png">    </p:cNvPr>
          <p:cNvPicPr>
            <a:picLocks noChangeAspect="1"/>
          </p:cNvPicPr>
          <p:nvPr/>
        </p:nvPicPr>
        <p:blipFill>
          <a:blip r:embed="rId3"/>
          <a:stretch>
            <a:fillRect/>
          </a:stretch>
        </p:blipFill>
        <p:spPr>
          <a:xfrm>
            <a:off x="38100" y="104775"/>
            <a:ext cx="1828800" cy="1895475"/>
          </a:xfrm>
          <a:prstGeom prst="rect">
            <a:avLst/>
          </a:prstGeom>
        </p:spPr>
      </p:pic>
      <p:pic>
        <p:nvPicPr>
          <p:cNvPr id="5" name="Image 3" descr="preencoded.png">    </p:cNvPr>
          <p:cNvPicPr>
            <a:picLocks noChangeAspect="1"/>
          </p:cNvPicPr>
          <p:nvPr/>
        </p:nvPicPr>
        <p:blipFill>
          <a:blip r:embed="rId4"/>
          <a:stretch>
            <a:fillRect/>
          </a:stretch>
        </p:blipFill>
        <p:spPr>
          <a:xfrm>
            <a:off x="16544925" y="8343900"/>
            <a:ext cx="2276475" cy="2362200"/>
          </a:xfrm>
          <a:prstGeom prst="rect">
            <a:avLst/>
          </a:prstGeom>
        </p:spPr>
      </p:pic>
      <p:pic>
        <p:nvPicPr>
          <p:cNvPr id="6" name="Image 4" descr="preencoded.png">    </p:cNvPr>
          <p:cNvPicPr>
            <a:picLocks noChangeAspect="1"/>
          </p:cNvPicPr>
          <p:nvPr/>
        </p:nvPicPr>
        <p:blipFill>
          <a:blip r:embed="rId5"/>
          <a:stretch>
            <a:fillRect/>
          </a:stretch>
        </p:blipFill>
        <p:spPr>
          <a:xfrm>
            <a:off x="16544925" y="752475"/>
            <a:ext cx="1200150" cy="1247775"/>
          </a:xfrm>
          <a:prstGeom prst="rect">
            <a:avLst/>
          </a:prstGeom>
        </p:spPr>
      </p:pic>
      <p:pic>
        <p:nvPicPr>
          <p:cNvPr id="7" name="Image 5" descr="preencoded.png">    </p:cNvPr>
          <p:cNvPicPr>
            <a:picLocks noChangeAspect="1"/>
          </p:cNvPicPr>
          <p:nvPr/>
        </p:nvPicPr>
        <p:blipFill>
          <a:blip r:embed="rId6"/>
          <a:stretch>
            <a:fillRect/>
          </a:stretch>
        </p:blipFill>
        <p:spPr>
          <a:xfrm>
            <a:off x="952500" y="5143500"/>
            <a:ext cx="1438275" cy="1495425"/>
          </a:xfrm>
          <a:prstGeom prst="rect">
            <a:avLst/>
          </a:prstGeom>
        </p:spPr>
      </p:pic>
      <p:pic>
        <p:nvPicPr>
          <p:cNvPr id="8" name="Image 6" descr="preencoded.png">    </p:cNvPr>
          <p:cNvPicPr>
            <a:picLocks noChangeAspect="1"/>
          </p:cNvPicPr>
          <p:nvPr/>
        </p:nvPicPr>
        <p:blipFill>
          <a:blip r:embed="rId7"/>
          <a:stretch>
            <a:fillRect/>
          </a:stretch>
        </p:blipFill>
        <p:spPr>
          <a:xfrm rot="16200000">
            <a:off x="1233487" y="8482012"/>
            <a:ext cx="876300" cy="2085975"/>
          </a:xfrm>
          <a:prstGeom prst="rect">
            <a:avLst/>
          </a:prstGeom>
        </p:spPr>
      </p:pic>
      <p:grpSp>
        <p:nvGrpSpPr>
          <p:cNvPr id="79522"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grpSp>
        <p:nvGrpSpPr>
          <p:cNvPr id="20172" name="Group"/>
          <p:cNvGrpSpPr/>
          <p:nvPr/>
        </p:nvGrpSpPr>
        <p:grpSpPr>
          <a:xfrm>
            <a:off x="590550" y="2343150"/>
            <a:ext cx="17373600" cy="6610350"/>
            <a:chOff x="590550" y="2343150"/>
            <a:chExt cx="17373600" cy="6610350"/>
          </a:xfrm>
        </p:grpSpPr>
        <p:sp>
          <p:nvSpPr>
            <p:cNvPr id="11" name="Shape 1"/>
            <p:cNvSpPr/>
            <p:nvPr/>
          </p:nvSpPr>
          <p:spPr>
            <a:xfrm>
              <a:off x="7629525" y="2343150"/>
              <a:ext cx="4114800" cy="1295400"/>
            </a:xfrm>
            <a:prstGeom prst="roundRect">
              <a:avLst>
                <a:gd name="adj" fmla="val 70588"/>
              </a:avLst>
            </a:prstGeom>
            <a:solidFill>
              <a:srgbClr val="FFFFFF"/>
            </a:solidFill>
            <a:ln/>
          </p:spPr>
        </p:sp>
        <p:pic>
          <p:nvPicPr>
            <p:cNvPr id="12" name="Image 8" descr="preencoded.png">    </p:cNvPr>
            <p:cNvPicPr>
              <a:picLocks noChangeAspect="1"/>
            </p:cNvPicPr>
            <p:nvPr/>
          </p:nvPicPr>
          <p:blipFill>
            <a:blip r:embed="rId9"/>
            <a:stretch>
              <a:fillRect/>
            </a:stretch>
          </p:blipFill>
          <p:spPr>
            <a:xfrm>
              <a:off x="7858125" y="2571750"/>
              <a:ext cx="838200" cy="838200"/>
            </a:xfrm>
            <a:prstGeom prst="rect">
              <a:avLst/>
            </a:prstGeom>
          </p:spPr>
        </p:pic>
        <p:sp>
          <p:nvSpPr>
            <p:cNvPr id="13" name="Shape 2"/>
            <p:cNvSpPr/>
            <p:nvPr/>
          </p:nvSpPr>
          <p:spPr>
            <a:xfrm>
              <a:off x="590550" y="4114800"/>
              <a:ext cx="4114800" cy="1295400"/>
            </a:xfrm>
            <a:prstGeom prst="roundRect">
              <a:avLst>
                <a:gd name="adj" fmla="val 70588"/>
              </a:avLst>
            </a:prstGeom>
            <a:solidFill>
              <a:srgbClr val="FFFFFF"/>
            </a:solidFill>
            <a:ln/>
          </p:spPr>
        </p:sp>
        <p:pic>
          <p:nvPicPr>
            <p:cNvPr id="14" name="Image 9" descr="preencoded.png">    </p:cNvPr>
            <p:cNvPicPr>
              <a:picLocks noChangeAspect="1"/>
            </p:cNvPicPr>
            <p:nvPr/>
          </p:nvPicPr>
          <p:blipFill>
            <a:blip r:embed="rId10"/>
            <a:stretch>
              <a:fillRect/>
            </a:stretch>
          </p:blipFill>
          <p:spPr>
            <a:xfrm>
              <a:off x="819150" y="4343400"/>
              <a:ext cx="838200" cy="838200"/>
            </a:xfrm>
            <a:prstGeom prst="rect">
              <a:avLst/>
            </a:prstGeom>
          </p:spPr>
        </p:pic>
        <p:sp>
          <p:nvSpPr>
            <p:cNvPr id="15" name="Shape 3"/>
            <p:cNvSpPr/>
            <p:nvPr/>
          </p:nvSpPr>
          <p:spPr>
            <a:xfrm>
              <a:off x="2876550" y="5867400"/>
              <a:ext cx="4114800" cy="1295400"/>
            </a:xfrm>
            <a:prstGeom prst="roundRect">
              <a:avLst>
                <a:gd name="adj" fmla="val 70588"/>
              </a:avLst>
            </a:prstGeom>
            <a:solidFill>
              <a:srgbClr val="FFFFFF"/>
            </a:solidFill>
            <a:ln/>
          </p:spPr>
        </p:sp>
        <p:pic>
          <p:nvPicPr>
            <p:cNvPr id="16" name="Image 10" descr="preencoded.png">    </p:cNvPr>
            <p:cNvPicPr>
              <a:picLocks noChangeAspect="1"/>
            </p:cNvPicPr>
            <p:nvPr/>
          </p:nvPicPr>
          <p:blipFill>
            <a:blip r:embed="rId11"/>
            <a:stretch>
              <a:fillRect/>
            </a:stretch>
          </p:blipFill>
          <p:spPr>
            <a:xfrm>
              <a:off x="3105150" y="6096000"/>
              <a:ext cx="838200" cy="838200"/>
            </a:xfrm>
            <a:prstGeom prst="rect">
              <a:avLst/>
            </a:prstGeom>
          </p:spPr>
        </p:pic>
        <p:sp>
          <p:nvSpPr>
            <p:cNvPr id="17" name="Shape 4"/>
            <p:cNvSpPr/>
            <p:nvPr/>
          </p:nvSpPr>
          <p:spPr>
            <a:xfrm>
              <a:off x="2876550" y="7658100"/>
              <a:ext cx="4114800" cy="1295400"/>
            </a:xfrm>
            <a:prstGeom prst="roundRect">
              <a:avLst>
                <a:gd name="adj" fmla="val 70588"/>
              </a:avLst>
            </a:prstGeom>
            <a:solidFill>
              <a:srgbClr val="FFFFFF"/>
            </a:solidFill>
            <a:ln/>
          </p:spPr>
        </p:sp>
        <p:pic>
          <p:nvPicPr>
            <p:cNvPr id="18" name="Image 11" descr="preencoded.png">    </p:cNvPr>
            <p:cNvPicPr>
              <a:picLocks noChangeAspect="1"/>
            </p:cNvPicPr>
            <p:nvPr/>
          </p:nvPicPr>
          <p:blipFill>
            <a:blip r:embed="rId12"/>
            <a:stretch>
              <a:fillRect/>
            </a:stretch>
          </p:blipFill>
          <p:spPr>
            <a:xfrm>
              <a:off x="3105150" y="7886700"/>
              <a:ext cx="838200" cy="838200"/>
            </a:xfrm>
            <a:prstGeom prst="rect">
              <a:avLst/>
            </a:prstGeom>
          </p:spPr>
        </p:pic>
        <p:sp>
          <p:nvSpPr>
            <p:cNvPr id="19" name="Shape 5"/>
            <p:cNvSpPr/>
            <p:nvPr/>
          </p:nvSpPr>
          <p:spPr>
            <a:xfrm>
              <a:off x="11506200" y="5886450"/>
              <a:ext cx="4114800" cy="1295400"/>
            </a:xfrm>
            <a:prstGeom prst="roundRect">
              <a:avLst>
                <a:gd name="adj" fmla="val 70588"/>
              </a:avLst>
            </a:prstGeom>
            <a:solidFill>
              <a:srgbClr val="FFFFFF"/>
            </a:solidFill>
            <a:ln/>
          </p:spPr>
        </p:sp>
        <p:pic>
          <p:nvPicPr>
            <p:cNvPr id="20" name="Image 12" descr="preencoded.png">    </p:cNvPr>
            <p:cNvPicPr>
              <a:picLocks noChangeAspect="1"/>
            </p:cNvPicPr>
            <p:nvPr/>
          </p:nvPicPr>
          <p:blipFill>
            <a:blip r:embed="rId13"/>
            <a:stretch>
              <a:fillRect/>
            </a:stretch>
          </p:blipFill>
          <p:spPr>
            <a:xfrm>
              <a:off x="11734800" y="6115050"/>
              <a:ext cx="838200" cy="838200"/>
            </a:xfrm>
            <a:prstGeom prst="rect">
              <a:avLst/>
            </a:prstGeom>
          </p:spPr>
        </p:pic>
        <p:sp>
          <p:nvSpPr>
            <p:cNvPr id="21" name="Shape 6"/>
            <p:cNvSpPr/>
            <p:nvPr/>
          </p:nvSpPr>
          <p:spPr>
            <a:xfrm>
              <a:off x="11506200" y="7658100"/>
              <a:ext cx="4114800" cy="1295400"/>
            </a:xfrm>
            <a:prstGeom prst="roundRect">
              <a:avLst>
                <a:gd name="adj" fmla="val 70588"/>
              </a:avLst>
            </a:prstGeom>
            <a:solidFill>
              <a:srgbClr val="FFFFFF"/>
            </a:solidFill>
            <a:ln/>
          </p:spPr>
        </p:sp>
        <p:pic>
          <p:nvPicPr>
            <p:cNvPr id="22" name="Image 13" descr="preencoded.png">    </p:cNvPr>
            <p:cNvPicPr>
              <a:picLocks noChangeAspect="1"/>
            </p:cNvPicPr>
            <p:nvPr/>
          </p:nvPicPr>
          <p:blipFill>
            <a:blip r:embed="rId14"/>
            <a:stretch>
              <a:fillRect/>
            </a:stretch>
          </p:blipFill>
          <p:spPr>
            <a:xfrm>
              <a:off x="11734800" y="7886700"/>
              <a:ext cx="838200" cy="838200"/>
            </a:xfrm>
            <a:prstGeom prst="rect">
              <a:avLst/>
            </a:prstGeom>
          </p:spPr>
        </p:pic>
        <p:sp>
          <p:nvSpPr>
            <p:cNvPr id="23" name="Shape 7"/>
            <p:cNvSpPr/>
            <p:nvPr/>
          </p:nvSpPr>
          <p:spPr>
            <a:xfrm>
              <a:off x="5010150" y="4114800"/>
              <a:ext cx="4114800" cy="1295400"/>
            </a:xfrm>
            <a:prstGeom prst="roundRect">
              <a:avLst>
                <a:gd name="adj" fmla="val 70588"/>
              </a:avLst>
            </a:prstGeom>
            <a:solidFill>
              <a:srgbClr val="FFFFFF"/>
            </a:solidFill>
            <a:ln/>
          </p:spPr>
        </p:sp>
        <p:pic>
          <p:nvPicPr>
            <p:cNvPr id="24" name="Image 14" descr="preencoded.png">    </p:cNvPr>
            <p:cNvPicPr>
              <a:picLocks noChangeAspect="1"/>
            </p:cNvPicPr>
            <p:nvPr/>
          </p:nvPicPr>
          <p:blipFill>
            <a:blip r:embed="rId15"/>
            <a:stretch>
              <a:fillRect/>
            </a:stretch>
          </p:blipFill>
          <p:spPr>
            <a:xfrm>
              <a:off x="5238750" y="4343400"/>
              <a:ext cx="838200" cy="838200"/>
            </a:xfrm>
            <a:prstGeom prst="rect">
              <a:avLst/>
            </a:prstGeom>
          </p:spPr>
        </p:pic>
        <p:sp>
          <p:nvSpPr>
            <p:cNvPr id="25" name="Shape 8"/>
            <p:cNvSpPr/>
            <p:nvPr/>
          </p:nvSpPr>
          <p:spPr>
            <a:xfrm>
              <a:off x="13849350" y="4114800"/>
              <a:ext cx="4114800" cy="1295400"/>
            </a:xfrm>
            <a:prstGeom prst="roundRect">
              <a:avLst>
                <a:gd name="adj" fmla="val 70588"/>
              </a:avLst>
            </a:prstGeom>
            <a:solidFill>
              <a:srgbClr val="FFFFFF"/>
            </a:solidFill>
            <a:ln/>
          </p:spPr>
        </p:sp>
        <p:pic>
          <p:nvPicPr>
            <p:cNvPr id="26" name="Image 15" descr="preencoded.png">    </p:cNvPr>
            <p:cNvPicPr>
              <a:picLocks noChangeAspect="1"/>
            </p:cNvPicPr>
            <p:nvPr/>
          </p:nvPicPr>
          <p:blipFill>
            <a:blip r:embed="rId16"/>
            <a:stretch>
              <a:fillRect/>
            </a:stretch>
          </p:blipFill>
          <p:spPr>
            <a:xfrm>
              <a:off x="14077950" y="4343400"/>
              <a:ext cx="838200" cy="838200"/>
            </a:xfrm>
            <a:prstGeom prst="rect">
              <a:avLst/>
            </a:prstGeom>
          </p:spPr>
        </p:pic>
        <p:sp>
          <p:nvSpPr>
            <p:cNvPr id="27" name="Shape 9"/>
            <p:cNvSpPr/>
            <p:nvPr/>
          </p:nvSpPr>
          <p:spPr>
            <a:xfrm>
              <a:off x="9429750" y="4114800"/>
              <a:ext cx="4114800" cy="1295400"/>
            </a:xfrm>
            <a:prstGeom prst="roundRect">
              <a:avLst>
                <a:gd name="adj" fmla="val 70588"/>
              </a:avLst>
            </a:prstGeom>
            <a:solidFill>
              <a:srgbClr val="FFFFFF"/>
            </a:solidFill>
            <a:ln/>
          </p:spPr>
        </p:sp>
        <p:pic>
          <p:nvPicPr>
            <p:cNvPr id="28" name="Image 16" descr="preencoded.png">    </p:cNvPr>
            <p:cNvPicPr>
              <a:picLocks noChangeAspect="1"/>
            </p:cNvPicPr>
            <p:nvPr/>
          </p:nvPicPr>
          <p:blipFill>
            <a:blip r:embed="rId17"/>
            <a:stretch>
              <a:fillRect/>
            </a:stretch>
          </p:blipFill>
          <p:spPr>
            <a:xfrm>
              <a:off x="9658350" y="4343400"/>
              <a:ext cx="838200" cy="838200"/>
            </a:xfrm>
            <a:prstGeom prst="rect">
              <a:avLst/>
            </a:prstGeom>
          </p:spPr>
        </p:pic>
        <p:sp>
          <p:nvSpPr>
            <p:cNvPr id="29" name="Shape 10"/>
            <p:cNvSpPr/>
            <p:nvPr/>
          </p:nvSpPr>
          <p:spPr>
            <a:xfrm rot="2470">
              <a:off x="2514598" y="3805237"/>
              <a:ext cx="13258803" cy="0"/>
            </a:xfrm>
            <a:prstGeom prst="line">
              <a:avLst/>
            </a:prstGeom>
            <a:noFill/>
            <a:ln w="9525">
              <a:solidFill>
                <a:srgbClr val="4D4D4D"/>
              </a:solidFill>
              <a:prstDash val="solid"/>
            </a:ln>
          </p:spPr>
        </p:sp>
        <p:sp>
          <p:nvSpPr>
            <p:cNvPr id="30" name="Shape 11"/>
            <p:cNvSpPr/>
            <p:nvPr/>
          </p:nvSpPr>
          <p:spPr>
            <a:xfrm rot="5292605">
              <a:off x="9605888" y="3657600"/>
              <a:ext cx="304949" cy="0"/>
            </a:xfrm>
            <a:prstGeom prst="line">
              <a:avLst/>
            </a:prstGeom>
            <a:noFill/>
            <a:ln w="9525">
              <a:solidFill>
                <a:srgbClr val="4D4D4D"/>
              </a:solidFill>
              <a:prstDash val="solid"/>
            </a:ln>
          </p:spPr>
        </p:sp>
        <p:sp>
          <p:nvSpPr>
            <p:cNvPr id="31" name="Shape 12"/>
            <p:cNvSpPr/>
            <p:nvPr/>
          </p:nvSpPr>
          <p:spPr>
            <a:xfrm rot="5295858">
              <a:off x="2362128" y="3967163"/>
              <a:ext cx="314469" cy="0"/>
            </a:xfrm>
            <a:prstGeom prst="line">
              <a:avLst/>
            </a:prstGeom>
            <a:noFill/>
            <a:ln w="9525">
              <a:solidFill>
                <a:srgbClr val="4D4D4D"/>
              </a:solidFill>
              <a:prstDash val="solid"/>
            </a:ln>
          </p:spPr>
        </p:sp>
        <p:sp>
          <p:nvSpPr>
            <p:cNvPr id="32" name="Shape 13"/>
            <p:cNvSpPr/>
            <p:nvPr/>
          </p:nvSpPr>
          <p:spPr>
            <a:xfrm rot="5295858">
              <a:off x="6981753" y="3967163"/>
              <a:ext cx="314469" cy="0"/>
            </a:xfrm>
            <a:prstGeom prst="line">
              <a:avLst/>
            </a:prstGeom>
            <a:noFill/>
            <a:ln w="9525">
              <a:solidFill>
                <a:srgbClr val="4D4D4D"/>
              </a:solidFill>
              <a:prstDash val="solid"/>
            </a:ln>
          </p:spPr>
        </p:sp>
        <p:sp>
          <p:nvSpPr>
            <p:cNvPr id="33" name="Shape 14"/>
            <p:cNvSpPr/>
            <p:nvPr/>
          </p:nvSpPr>
          <p:spPr>
            <a:xfrm rot="5295858">
              <a:off x="11401353" y="3967163"/>
              <a:ext cx="314469" cy="0"/>
            </a:xfrm>
            <a:prstGeom prst="line">
              <a:avLst/>
            </a:prstGeom>
            <a:noFill/>
            <a:ln w="9525">
              <a:solidFill>
                <a:srgbClr val="4D4D4D"/>
              </a:solidFill>
              <a:prstDash val="solid"/>
            </a:ln>
          </p:spPr>
        </p:sp>
        <p:sp>
          <p:nvSpPr>
            <p:cNvPr id="34" name="Shape 15"/>
            <p:cNvSpPr/>
            <p:nvPr/>
          </p:nvSpPr>
          <p:spPr>
            <a:xfrm rot="5295858">
              <a:off x="15611403" y="3967163"/>
              <a:ext cx="314469" cy="0"/>
            </a:xfrm>
            <a:prstGeom prst="line">
              <a:avLst/>
            </a:prstGeom>
            <a:noFill/>
            <a:ln w="9525">
              <a:solidFill>
                <a:srgbClr val="4D4D4D"/>
              </a:solidFill>
              <a:prstDash val="solid"/>
            </a:ln>
          </p:spPr>
        </p:sp>
        <p:sp>
          <p:nvSpPr>
            <p:cNvPr id="35" name="Shape 16"/>
            <p:cNvSpPr/>
            <p:nvPr/>
          </p:nvSpPr>
          <p:spPr>
            <a:xfrm rot="5389519">
              <a:off x="5576880" y="6734175"/>
              <a:ext cx="3124215" cy="0"/>
            </a:xfrm>
            <a:prstGeom prst="line">
              <a:avLst/>
            </a:prstGeom>
            <a:noFill/>
            <a:ln w="9525">
              <a:solidFill>
                <a:srgbClr val="4D4D4D"/>
              </a:solidFill>
              <a:prstDash val="solid"/>
            </a:ln>
          </p:spPr>
        </p:sp>
        <p:sp>
          <p:nvSpPr>
            <p:cNvPr id="36" name="Shape 17"/>
            <p:cNvSpPr/>
            <p:nvPr/>
          </p:nvSpPr>
          <p:spPr>
            <a:xfrm rot="214580">
              <a:off x="6991201" y="6443663"/>
              <a:ext cx="152697" cy="0"/>
            </a:xfrm>
            <a:prstGeom prst="line">
              <a:avLst/>
            </a:prstGeom>
            <a:noFill/>
            <a:ln w="9525">
              <a:solidFill>
                <a:srgbClr val="4D4D4D"/>
              </a:solidFill>
              <a:prstDash val="solid"/>
            </a:ln>
          </p:spPr>
        </p:sp>
        <p:sp>
          <p:nvSpPr>
            <p:cNvPr id="37" name="Shape 18"/>
            <p:cNvSpPr/>
            <p:nvPr/>
          </p:nvSpPr>
          <p:spPr>
            <a:xfrm rot="214580">
              <a:off x="15620851" y="6443663"/>
              <a:ext cx="152697" cy="0"/>
            </a:xfrm>
            <a:prstGeom prst="line">
              <a:avLst/>
            </a:prstGeom>
            <a:noFill/>
            <a:ln w="9525">
              <a:solidFill>
                <a:srgbClr val="4D4D4D"/>
              </a:solidFill>
              <a:prstDash val="solid"/>
            </a:ln>
          </p:spPr>
        </p:sp>
        <p:sp>
          <p:nvSpPr>
            <p:cNvPr id="38" name="Shape 19"/>
            <p:cNvSpPr/>
            <p:nvPr/>
          </p:nvSpPr>
          <p:spPr>
            <a:xfrm rot="214580">
              <a:off x="6991201" y="8291513"/>
              <a:ext cx="152697" cy="0"/>
            </a:xfrm>
            <a:prstGeom prst="line">
              <a:avLst/>
            </a:prstGeom>
            <a:noFill/>
            <a:ln w="9525">
              <a:solidFill>
                <a:srgbClr val="4D4D4D"/>
              </a:solidFill>
              <a:prstDash val="solid"/>
            </a:ln>
          </p:spPr>
        </p:sp>
        <p:sp>
          <p:nvSpPr>
            <p:cNvPr id="39" name="Shape 20"/>
            <p:cNvSpPr/>
            <p:nvPr/>
          </p:nvSpPr>
          <p:spPr>
            <a:xfrm rot="214580">
              <a:off x="15620851" y="8291513"/>
              <a:ext cx="152697" cy="0"/>
            </a:xfrm>
            <a:prstGeom prst="line">
              <a:avLst/>
            </a:prstGeom>
            <a:noFill/>
            <a:ln w="9525">
              <a:solidFill>
                <a:srgbClr val="4D4D4D"/>
              </a:solidFill>
              <a:prstDash val="solid"/>
            </a:ln>
          </p:spPr>
        </p:sp>
        <p:sp>
          <p:nvSpPr>
            <p:cNvPr id="40" name="Shape 21"/>
            <p:cNvSpPr/>
            <p:nvPr/>
          </p:nvSpPr>
          <p:spPr>
            <a:xfrm rot="5389155">
              <a:off x="14258917" y="6786563"/>
              <a:ext cx="3019440" cy="0"/>
            </a:xfrm>
            <a:prstGeom prst="line">
              <a:avLst/>
            </a:prstGeom>
            <a:noFill/>
            <a:ln w="9525">
              <a:solidFill>
                <a:srgbClr val="4D4D4D"/>
              </a:solidFill>
              <a:prstDash val="solid"/>
            </a:ln>
          </p:spPr>
        </p:sp>
        <p:sp>
          <p:nvSpPr>
            <p:cNvPr id="41" name="Text 22"/>
            <p:cNvSpPr/>
            <p:nvPr/>
          </p:nvSpPr>
          <p:spPr>
            <a:xfrm>
              <a:off x="8848725" y="249555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Chloe Ng</a:t>
              </a:r>
              <a:endParaRPr lang="en-US" sz="2700" dirty="0"/>
            </a:p>
          </p:txBody>
        </p:sp>
        <p:sp>
          <p:nvSpPr>
            <p:cNvPr id="42" name="Text 23"/>
            <p:cNvSpPr/>
            <p:nvPr/>
          </p:nvSpPr>
          <p:spPr>
            <a:xfrm>
              <a:off x="8848725" y="30289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43" name="Text 24"/>
            <p:cNvSpPr/>
            <p:nvPr/>
          </p:nvSpPr>
          <p:spPr>
            <a:xfrm>
              <a:off x="1809750" y="42672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Valtorin</a:t>
              </a:r>
              <a:endParaRPr lang="en-US" sz="2700" dirty="0"/>
            </a:p>
          </p:txBody>
        </p:sp>
        <p:sp>
          <p:nvSpPr>
            <p:cNvPr id="44" name="Text 25"/>
            <p:cNvSpPr/>
            <p:nvPr/>
          </p:nvSpPr>
          <p:spPr>
            <a:xfrm>
              <a:off x="1809750" y="48006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5" name="Text 26"/>
            <p:cNvSpPr/>
            <p:nvPr/>
          </p:nvSpPr>
          <p:spPr>
            <a:xfrm>
              <a:off x="4095750" y="60198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Lucian</a:t>
              </a:r>
              <a:endParaRPr lang="en-US" sz="2700" dirty="0"/>
            </a:p>
          </p:txBody>
        </p:sp>
        <p:sp>
          <p:nvSpPr>
            <p:cNvPr id="46" name="Text 27"/>
            <p:cNvSpPr/>
            <p:nvPr/>
          </p:nvSpPr>
          <p:spPr>
            <a:xfrm>
              <a:off x="4095750" y="65532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7" name="Text 28"/>
            <p:cNvSpPr/>
            <p:nvPr/>
          </p:nvSpPr>
          <p:spPr>
            <a:xfrm>
              <a:off x="4095750" y="78105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Cedric</a:t>
              </a:r>
              <a:endParaRPr lang="en-US" sz="2700" dirty="0"/>
            </a:p>
          </p:txBody>
        </p:sp>
        <p:sp>
          <p:nvSpPr>
            <p:cNvPr id="48" name="Text 29"/>
            <p:cNvSpPr/>
            <p:nvPr/>
          </p:nvSpPr>
          <p:spPr>
            <a:xfrm>
              <a:off x="4095750" y="83439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9" name="Text 30"/>
            <p:cNvSpPr/>
            <p:nvPr/>
          </p:nvSpPr>
          <p:spPr>
            <a:xfrm>
              <a:off x="12725400" y="603885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Elvina</a:t>
              </a:r>
              <a:endParaRPr lang="en-US" sz="2700" dirty="0"/>
            </a:p>
          </p:txBody>
        </p:sp>
        <p:sp>
          <p:nvSpPr>
            <p:cNvPr id="50" name="Text 31"/>
            <p:cNvSpPr/>
            <p:nvPr/>
          </p:nvSpPr>
          <p:spPr>
            <a:xfrm>
              <a:off x="12725400" y="65722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51" name="Text 32"/>
            <p:cNvSpPr/>
            <p:nvPr/>
          </p:nvSpPr>
          <p:spPr>
            <a:xfrm>
              <a:off x="12725400" y="78105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Seraphina</a:t>
              </a:r>
              <a:endParaRPr lang="en-US" sz="2700" dirty="0"/>
            </a:p>
          </p:txBody>
        </p:sp>
        <p:sp>
          <p:nvSpPr>
            <p:cNvPr id="52" name="Text 33"/>
            <p:cNvSpPr/>
            <p:nvPr/>
          </p:nvSpPr>
          <p:spPr>
            <a:xfrm>
              <a:off x="12725400" y="83439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53" name="Text 34"/>
            <p:cNvSpPr/>
            <p:nvPr/>
          </p:nvSpPr>
          <p:spPr>
            <a:xfrm>
              <a:off x="6229350" y="42672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Aurielle</a:t>
              </a:r>
              <a:endParaRPr lang="en-US" sz="2700" dirty="0"/>
            </a:p>
          </p:txBody>
        </p:sp>
        <p:sp>
          <p:nvSpPr>
            <p:cNvPr id="54" name="Text 35"/>
            <p:cNvSpPr/>
            <p:nvPr/>
          </p:nvSpPr>
          <p:spPr>
            <a:xfrm>
              <a:off x="6229350" y="48006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5" name="Text 36"/>
            <p:cNvSpPr/>
            <p:nvPr/>
          </p:nvSpPr>
          <p:spPr>
            <a:xfrm>
              <a:off x="15068550" y="42672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Dariana</a:t>
              </a:r>
              <a:endParaRPr lang="en-US" sz="2700" dirty="0"/>
            </a:p>
          </p:txBody>
        </p:sp>
        <p:sp>
          <p:nvSpPr>
            <p:cNvPr id="56" name="Text 37"/>
            <p:cNvSpPr/>
            <p:nvPr/>
          </p:nvSpPr>
          <p:spPr>
            <a:xfrm>
              <a:off x="15068550" y="48006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7" name="Text 38"/>
            <p:cNvSpPr/>
            <p:nvPr/>
          </p:nvSpPr>
          <p:spPr>
            <a:xfrm>
              <a:off x="10648950" y="4267200"/>
              <a:ext cx="2735580" cy="577215"/>
            </a:xfrm>
            <a:prstGeom prst="rect">
              <a:avLst/>
            </a:prstGeom>
            <a:noFill/>
            <a:ln/>
          </p:spPr>
          <p:txBody>
            <a:bodyPr wrap="square" lIns="0" tIns="0" rIns="0" bIns="0" rtlCol="0" anchor="t"/>
            <a:lstStyle/>
            <a:p>
              <a:pPr algn="l" indent="0" marL="0">
                <a:buNone/>
              </a:pPr>
              <a:r>
                <a:rPr lang="en-US" sz="2700" u="none" dirty="0">
                  <a:solidFill>
                    <a:srgbClr val="0E0E0E"/>
                  </a:solidFill>
                  <a:latin typeface="Leckerli One" pitchFamily="34" charset="0"/>
                  <a:ea typeface="Leckerli One" pitchFamily="34" charset="-122"/>
                  <a:cs typeface="Leckerli One" pitchFamily="34" charset="-120"/>
                </a:rPr>
                <a:t>Theronis</a:t>
              </a:r>
              <a:endParaRPr lang="en-US" sz="2700" dirty="0"/>
            </a:p>
          </p:txBody>
        </p:sp>
        <p:sp>
          <p:nvSpPr>
            <p:cNvPr id="58" name="Text 39"/>
            <p:cNvSpPr/>
            <p:nvPr/>
          </p:nvSpPr>
          <p:spPr>
            <a:xfrm>
              <a:off x="10648950" y="48006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9" name="Text 40"/>
          <p:cNvSpPr/>
          <p:nvPr/>
        </p:nvSpPr>
        <p:spPr>
          <a:xfrm>
            <a:off x="5810250" y="9601200"/>
            <a:ext cx="6802755" cy="563880"/>
          </a:xfrm>
          <a:prstGeom prst="rect">
            <a:avLst/>
          </a:prstGeom>
          <a:noFill/>
          <a:ln/>
        </p:spPr>
        <p:txBody>
          <a:bodyPr wrap="square" lIns="0" tIns="0" rIns="0" bIns="0" rtlCol="0" anchor="t"/>
          <a:lstStyle/>
          <a:p>
            <a:pPr algn="l" indent="0" marL="0">
              <a:buNone/>
            </a:pPr>
            <a:r>
              <a:rPr lang="en-US" sz="2400" u="none" dirty="0">
                <a:solidFill>
                  <a:srgbClr val="000000"/>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8"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60" name="Text 41"/>
          <p:cNvSpPr/>
          <p:nvPr/>
        </p:nvSpPr>
        <p:spPr>
          <a:xfrm>
            <a:off x="5238750" y="428625"/>
            <a:ext cx="7962900" cy="1295400"/>
          </a:xfrm>
          <a:prstGeom prst="rect">
            <a:avLst/>
          </a:prstGeom>
          <a:noFill/>
          <a:ln/>
        </p:spPr>
        <p:txBody>
          <a:bodyPr wrap="square" lIns="0" tIns="0" rIns="0" bIns="0" rtlCol="0" anchor="t"/>
          <a:lstStyle/>
          <a:p>
            <a:pPr algn="l" indent="0" marL="0">
              <a:buNone/>
            </a:pPr>
            <a:r>
              <a:rPr lang="en-US" sz="6000" u="none" dirty="0">
                <a:solidFill>
                  <a:srgbClr val="272727"/>
                </a:solidFill>
                <a:latin typeface="Leckerli One" pitchFamily="34" charset="0"/>
                <a:ea typeface="Leckerli One" pitchFamily="34" charset="-122"/>
                <a:cs typeface="Leckerli One" pitchFamily="34" charset="-120"/>
              </a:rPr>
              <a:t>The Organization</a:t>
            </a:r>
            <a:endParaRPr lang="en-US" sz="6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B4E1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857375" y="-1495426"/>
            <a:ext cx="15668625" cy="13506451"/>
          </a:xfrm>
          <a:prstGeom prst="rect">
            <a:avLst/>
          </a:prstGeom>
        </p:spPr>
      </p:pic>
      <p:pic>
        <p:nvPicPr>
          <p:cNvPr id="3" name="Image 1" descr="preencoded.png">    </p:cNvPr>
          <p:cNvPicPr>
            <a:picLocks noChangeAspect="1"/>
          </p:cNvPicPr>
          <p:nvPr/>
        </p:nvPicPr>
        <p:blipFill>
          <a:blip r:embed="rId2"/>
          <a:stretch>
            <a:fillRect/>
          </a:stretch>
        </p:blipFill>
        <p:spPr>
          <a:xfrm rot="10800000">
            <a:off x="809625" y="4105275"/>
            <a:ext cx="876300" cy="2085975"/>
          </a:xfrm>
          <a:prstGeom prst="rect">
            <a:avLst/>
          </a:prstGeom>
        </p:spPr>
      </p:pic>
      <p:grpSp>
        <p:nvGrpSpPr>
          <p:cNvPr id="3900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0B5E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4"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7" name="Image 3" descr="preencoded.png">    </p:cNvPr>
          <p:cNvPicPr>
            <a:picLocks noChangeAspect="1"/>
          </p:cNvPicPr>
          <p:nvPr/>
        </p:nvPicPr>
        <p:blipFill>
          <a:blip r:embed="rId5"/>
          <a:stretch>
            <a:fillRect/>
          </a:stretch>
        </p:blipFill>
        <p:spPr>
          <a:xfrm>
            <a:off x="571500" y="190500"/>
            <a:ext cx="8324850" cy="9734550"/>
          </a:xfrm>
          <a:prstGeom prst="rect">
            <a:avLst/>
          </a:prstGeom>
        </p:spPr>
      </p:pic>
      <p:pic>
        <p:nvPicPr>
          <p:cNvPr id="8" name="Image 4" descr="preencoded.png">    </p:cNvPr>
          <p:cNvPicPr>
            <a:picLocks noChangeAspect="1"/>
          </p:cNvPicPr>
          <p:nvPr/>
        </p:nvPicPr>
        <p:blipFill>
          <a:blip r:embed="rId6"/>
          <a:stretch>
            <a:fillRect/>
          </a:stretch>
        </p:blipFill>
        <p:spPr>
          <a:xfrm>
            <a:off x="342900" y="8505825"/>
            <a:ext cx="1400175" cy="1447800"/>
          </a:xfrm>
          <a:prstGeom prst="rect">
            <a:avLst/>
          </a:prstGeom>
        </p:spPr>
      </p:pic>
      <p:pic>
        <p:nvPicPr>
          <p:cNvPr id="9" name="Image 5" descr="preencoded.png">    </p:cNvPr>
          <p:cNvPicPr>
            <a:picLocks noChangeAspect="1"/>
          </p:cNvPicPr>
          <p:nvPr/>
        </p:nvPicPr>
        <p:blipFill>
          <a:blip r:embed="rId7"/>
          <a:stretch>
            <a:fillRect/>
          </a:stretch>
        </p:blipFill>
        <p:spPr>
          <a:xfrm>
            <a:off x="15640050" y="590550"/>
            <a:ext cx="1885950" cy="1962150"/>
          </a:xfrm>
          <a:prstGeom prst="rect">
            <a:avLst/>
          </a:prstGeom>
        </p:spPr>
      </p:pic>
      <p:pic>
        <p:nvPicPr>
          <p:cNvPr id="10" name="Image 6" descr="preencoded.png">    </p:cNvPr>
          <p:cNvPicPr>
            <a:picLocks noChangeAspect="1"/>
          </p:cNvPicPr>
          <p:nvPr/>
        </p:nvPicPr>
        <p:blipFill>
          <a:blip r:embed="rId8"/>
          <a:stretch>
            <a:fillRect/>
          </a:stretch>
        </p:blipFill>
        <p:spPr>
          <a:xfrm>
            <a:off x="171450" y="238125"/>
            <a:ext cx="1752600" cy="1819275"/>
          </a:xfrm>
          <a:prstGeom prst="rect">
            <a:avLst/>
          </a:prstGeom>
        </p:spPr>
      </p:pic>
      <p:pic>
        <p:nvPicPr>
          <p:cNvPr id="11" name="Image 7" descr="preencoded.png">    </p:cNvPr>
          <p:cNvPicPr>
            <a:picLocks noChangeAspect="1"/>
          </p:cNvPicPr>
          <p:nvPr/>
        </p:nvPicPr>
        <p:blipFill>
          <a:blip r:embed="rId9"/>
          <a:stretch>
            <a:fillRect/>
          </a:stretch>
        </p:blipFill>
        <p:spPr>
          <a:xfrm>
            <a:off x="16354425" y="8915400"/>
            <a:ext cx="1171575" cy="1219200"/>
          </a:xfrm>
          <a:prstGeom prst="rect">
            <a:avLst/>
          </a:prstGeom>
        </p:spPr>
      </p:pic>
      <p:sp>
        <p:nvSpPr>
          <p:cNvPr id="12" name="Text 2"/>
          <p:cNvSpPr/>
          <p:nvPr/>
        </p:nvSpPr>
        <p:spPr>
          <a:xfrm>
            <a:off x="9667875" y="2181225"/>
            <a:ext cx="7467600" cy="2324100"/>
          </a:xfrm>
          <a:prstGeom prst="rect">
            <a:avLst/>
          </a:prstGeom>
          <a:noFill/>
          <a:ln/>
        </p:spPr>
        <p:txBody>
          <a:bodyPr wrap="square" lIns="0" tIns="0" rIns="0" bIns="0" rtlCol="0" anchor="t"/>
          <a:lstStyle/>
          <a:p>
            <a:pPr algn="l" indent="0" marL="0">
              <a:buNone/>
            </a:pPr>
            <a:r>
              <a:rPr lang="en-US" sz="6000" u="none" dirty="0">
                <a:solidFill>
                  <a:srgbClr val="00B5EC"/>
                </a:solidFill>
                <a:latin typeface="Leckerli One" pitchFamily="34" charset="0"/>
                <a:ea typeface="Leckerli One" pitchFamily="34" charset="-122"/>
                <a:cs typeface="Leckerli One" pitchFamily="34" charset="-120"/>
              </a:rPr>
              <a:t>Thank you for choosing EaTemp</a:t>
            </a:r>
            <a:endParaRPr lang="en-US" sz="6000" dirty="0"/>
          </a:p>
        </p:txBody>
      </p:sp>
      <p:sp>
        <p:nvSpPr>
          <p:cNvPr id="13" name="Text 3"/>
          <p:cNvSpPr/>
          <p:nvPr/>
        </p:nvSpPr>
        <p:spPr>
          <a:xfrm>
            <a:off x="9753600" y="4924425"/>
            <a:ext cx="7376160" cy="36880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As a new website, we rely on your support to grow, so please help us by sharing our site with your friends and colleagues. </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2026-10-01T04:35:59Z</dcterms:created>
  <dcterms:modified xsi:type="dcterms:W3CDTF">2026-10-01T04:35:59Z</dcterms:modified>
</cp:coreProperties>
</file>