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8" r:id="rId4"/>
    <p:sldId id="274" r:id="rId5"/>
    <p:sldId id="273" r:id="rId6"/>
    <p:sldId id="275" r:id="rId7"/>
    <p:sldId id="263"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7E106F-7802-44BF-8423-B0A8940F00D7}" type="datetimeFigureOut">
              <a:rPr lang="en-US" smtClean="0"/>
              <a:t>06/08/2025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21602551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06/08/2025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97596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06/08/2025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3058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06/08/2025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725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D7E106F-7802-44BF-8423-B0A8940F00D7}" type="datetimeFigureOut">
              <a:rPr lang="en-US" smtClean="0"/>
              <a:t>06/08/2025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281430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E106F-7802-44BF-8423-B0A8940F00D7}" type="datetimeFigureOut">
              <a:rPr lang="en-US" smtClean="0"/>
              <a:t>06/08/2025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163819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06/08/2025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15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E106F-7802-44BF-8423-B0A8940F00D7}" type="datetimeFigureOut">
              <a:rPr lang="en-US" smtClean="0"/>
              <a:t>06/08/2025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7486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E106F-7802-44BF-8423-B0A8940F00D7}" type="datetimeFigureOut">
              <a:rPr lang="en-US" smtClean="0"/>
              <a:t>06/08/2025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09909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D7E106F-7802-44BF-8423-B0A8940F00D7}" type="datetimeFigureOut">
              <a:rPr lang="en-US" smtClean="0"/>
              <a:t>06/08/2025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871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D7E106F-7802-44BF-8423-B0A8940F00D7}" type="datetimeFigureOut">
              <a:rPr lang="en-US" smtClean="0"/>
              <a:t>06/08/2025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195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D7E106F-7802-44BF-8423-B0A8940F00D7}" type="datetimeFigureOut">
              <a:rPr lang="en-US" smtClean="0"/>
              <a:t>06/08/2025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3807439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KIÊN TRÌ THEO CHÚA</a:t>
            </a:r>
            <a:endParaRPr lang="en-US" sz="6000"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953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33564"/>
            <a:ext cx="11313375" cy="87100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Xin cho con bền chí kiên trì theo Chúa, cho dù gian nan có trên đường đời. Con vẫn luôn trông cậy hy vọng nơi Chúa, nên không bao giờ thất vọng hổ ngươi.</a:t>
            </a:r>
            <a:r>
              <a:rPr lang="vi-VN" sz="6000" b="1" dirty="0"/>
              <a:t/>
            </a:r>
            <a:br>
              <a:rPr lang="vi-VN" sz="6000" b="1" dirty="0"/>
            </a:b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4655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90152"/>
            <a:ext cx="11403527" cy="6884813"/>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dirty="0"/>
              <a:t> </a:t>
            </a:r>
            <a:r>
              <a:rPr lang="vi-VN" sz="5800" b="1" dirty="0"/>
              <a:t>Dù con đường thăm thẳm xa xăm, con đường hy vọng còn lắm gian truân. Nhưng lòng kiên vững, an bình tin tưởng, qua đêm dài ngày tháng tươi vui.</a:t>
            </a:r>
            <a:endParaRPr lang="vi-VN" sz="5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042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33564"/>
            <a:ext cx="11313375" cy="87100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Xin cho con bền chí kiên trì theo Chúa, cho dù gian nan có trên đường đời. Con vẫn luôn trông cậy hy vọng nơi Chúa, nên không bao giờ thất vọng hổ ngươi.</a:t>
            </a:r>
            <a:r>
              <a:rPr lang="vi-VN" sz="6000" b="1" dirty="0"/>
              <a:t/>
            </a:r>
            <a:br>
              <a:rPr lang="vi-VN" sz="6000" b="1" dirty="0"/>
            </a:b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35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309093"/>
            <a:ext cx="11261859"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Dù bao lần nhọc bước lê chân, bao lần thất vọng buồn chán cô đơn. Con hằng đi tới, trông cậy tuyệt đối, sức thiêng Ngài dìu dắt con đi.</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625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33564"/>
            <a:ext cx="11313375" cy="87100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Xin cho con bền chí kiên trì theo Chúa, cho dù gian nan có trên đường đời. Con vẫn luôn trông cậy hy vọng nơi Chúa, nên không bao giờ thất vọng hổ ngươi.</a:t>
            </a:r>
            <a:r>
              <a:rPr lang="vi-VN" sz="6000" b="1" dirty="0"/>
              <a:t/>
            </a:r>
            <a:br>
              <a:rPr lang="vi-VN" sz="6000" b="1" dirty="0"/>
            </a:b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3893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683264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Dù bao người lùi bước nghi nan, hay dù con gặp ngàn nỗi gian nan. Con nguyện yêu Chúa trung thành theo Chúa, suốt cuộc đời bền đỗ trung kiên.</a:t>
            </a:r>
            <a:r>
              <a:rPr lang="vi-VN" sz="5400" b="1" dirty="0"/>
              <a:t/>
            </a:r>
            <a:br>
              <a:rPr lang="vi-VN" sz="5400" b="1" dirty="0"/>
            </a:br>
            <a:r>
              <a:rPr lang="vi-VN" sz="5400" b="1" dirty="0"/>
              <a:t/>
            </a:r>
            <a:br>
              <a:rPr lang="vi-VN" sz="5400" b="1" dirty="0"/>
            </a:b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8674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33564"/>
            <a:ext cx="11313375" cy="87100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Xin cho con bền chí kiên trì theo Chúa, cho dù gian nan có trên đường đời. Con vẫn luôn trông cậy hy vọng nơi Chúa, nên không bao giờ thất vọng hổ ngươi.</a:t>
            </a:r>
            <a:r>
              <a:rPr lang="vi-VN" sz="6000" b="1" dirty="0"/>
              <a:t/>
            </a:r>
            <a:br>
              <a:rPr lang="vi-VN" sz="6000" b="1" dirty="0"/>
            </a:b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12700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33</TotalTime>
  <Words>18</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KIÊN TRÌ THEO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PHƯƠNG ĐÔNG</dc:title>
  <dc:creator>Admin</dc:creator>
  <cp:lastModifiedBy>Windows User</cp:lastModifiedBy>
  <cp:revision>32</cp:revision>
  <dcterms:created xsi:type="dcterms:W3CDTF">2024-12-09T09:39:37Z</dcterms:created>
  <dcterms:modified xsi:type="dcterms:W3CDTF">2025-08-06T12:11:49Z</dcterms:modified>
</cp:coreProperties>
</file>