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8000650" cx="18000650"/>
  <p:notesSz cx="6858000" cy="9144000"/>
  <p:embeddedFontLst>
    <p:embeddedFont>
      <p:font typeface="Cairo"/>
      <p:regular r:id="rId7"/>
      <p:bold r:id="rId8"/>
    </p:embeddedFont>
    <p:embeddedFont>
      <p:font typeface="Open Sans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669">
          <p15:clr>
            <a:srgbClr val="A4A3A4"/>
          </p15:clr>
        </p15:guide>
        <p15:guide id="2" pos="5669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3" roundtripDataSignature="AMtx7mjj8HBq3z3IN0NBzca9SoCc/00D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669" orient="horz"/>
        <p:guide pos="566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OpenSans-italic.fntdata"/><Relationship Id="rId10" Type="http://schemas.openxmlformats.org/officeDocument/2006/relationships/font" Target="fonts/OpenSans-bold.fntdata"/><Relationship Id="rId13" Type="http://customschemas.google.com/relationships/presentationmetadata" Target="metadata"/><Relationship Id="rId12" Type="http://schemas.openxmlformats.org/officeDocument/2006/relationships/font" Target="fonts/OpenSans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OpenSans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Cairo-regular.fntdata"/><Relationship Id="rId8" Type="http://schemas.openxmlformats.org/officeDocument/2006/relationships/font" Target="fonts/Cair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350050" y="2945943"/>
            <a:ext cx="15300563" cy="626689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12"/>
              <a:buFont typeface="Calibri"/>
              <a:buNone/>
              <a:defRPr sz="1181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2250083" y="9454516"/>
            <a:ext cx="13500496" cy="4345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sz="4725"/>
            </a:lvl1pPr>
            <a:lvl2pPr lvl="1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sz="3937"/>
            </a:lvl2pPr>
            <a:lvl3pPr lvl="2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3pPr>
            <a:lvl4pPr lvl="3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4pPr>
            <a:lvl5pPr lvl="4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5pPr>
            <a:lvl6pPr lvl="5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6pPr>
            <a:lvl7pPr lvl="6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7pPr>
            <a:lvl8pPr lvl="7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8pPr>
            <a:lvl9pPr lvl="8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289706" y="2739685"/>
            <a:ext cx="11421255" cy="15525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95057" y="6645037"/>
            <a:ext cx="15254730" cy="3881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680233" y="2876148"/>
            <a:ext cx="15254730" cy="114191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1237546" y="4791843"/>
            <a:ext cx="15525571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1228171" y="4487671"/>
            <a:ext cx="15525571" cy="748777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12"/>
              <a:buFont typeface="Calibri"/>
              <a:buNone/>
              <a:defRPr sz="1181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1228171" y="12046282"/>
            <a:ext cx="15525571" cy="39376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sz="4725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937"/>
              <a:buNone/>
              <a:defRPr sz="3937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543"/>
              <a:buNone/>
              <a:defRPr sz="3543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1237545" y="4791843"/>
            <a:ext cx="7650282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9112836" y="4791843"/>
            <a:ext cx="7650282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1239890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1239892" y="4412664"/>
            <a:ext cx="7615123" cy="21625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b="1" sz="4725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b="1" sz="3937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b="1" sz="3543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1239892" y="6575242"/>
            <a:ext cx="7615123" cy="96711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9112837" y="4412664"/>
            <a:ext cx="7652626" cy="21625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b="1" sz="4725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b="1" sz="3937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b="1" sz="3543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9112837" y="6575242"/>
            <a:ext cx="7652626" cy="96711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1239890" y="1200044"/>
            <a:ext cx="5805682" cy="42001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7652626" y="2591766"/>
            <a:ext cx="9112836" cy="127921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62865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6300"/>
              <a:buChar char="•"/>
              <a:defRPr sz="6300"/>
            </a:lvl1pPr>
            <a:lvl2pPr indent="-578612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2pPr>
            <a:lvl3pPr indent="-528637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4725"/>
              <a:buChar char="•"/>
              <a:defRPr sz="4725"/>
            </a:lvl3pPr>
            <a:lvl4pPr indent="-478599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4pPr>
            <a:lvl5pPr indent="-478599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5pPr>
            <a:lvl6pPr indent="-478599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6pPr>
            <a:lvl7pPr indent="-478599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7pPr>
            <a:lvl8pPr indent="-478599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8pPr>
            <a:lvl9pPr indent="-478599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1239890" y="5400199"/>
            <a:ext cx="5805682" cy="10004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239890" y="1200044"/>
            <a:ext cx="5805682" cy="42001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7652626" y="2591766"/>
            <a:ext cx="9112836" cy="127921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b="0" i="0" sz="6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5512"/>
              <a:buFont typeface="Arial"/>
              <a:buNone/>
              <a:defRPr b="0" i="0" sz="551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4725"/>
              <a:buFont typeface="Arial"/>
              <a:buNone/>
              <a:defRPr b="0" i="0" sz="47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239890" y="5400199"/>
            <a:ext cx="5805682" cy="10004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662"/>
              <a:buFont typeface="Calibri"/>
              <a:buNone/>
              <a:defRPr b="0" i="0" sz="866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237546" y="4791843"/>
            <a:ext cx="15525571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578612" lvl="0" marL="457200" marR="0" rtl="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5512"/>
              <a:buFont typeface="Arial"/>
              <a:buChar char="•"/>
              <a:defRPr b="0" i="0" sz="551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28637" lvl="1" marL="9144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4725"/>
              <a:buFont typeface="Arial"/>
              <a:buChar char="•"/>
              <a:defRPr b="0" i="0" sz="47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78599" lvl="2" marL="13716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Char char="•"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3580" lvl="3" marL="18288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3580" lvl="4" marL="22860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3580" lvl="5" marL="27432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3580" lvl="6" marL="32004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3580" lvl="7" marL="36576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3580" lvl="8" marL="41148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2533911" y="717309"/>
            <a:ext cx="12932842" cy="15856336"/>
            <a:chOff x="3095757" y="869709"/>
            <a:chExt cx="12932842" cy="15856336"/>
          </a:xfrm>
        </p:grpSpPr>
        <p:grpSp>
          <p:nvGrpSpPr>
            <p:cNvPr id="85" name="Google Shape;85;p1"/>
            <p:cNvGrpSpPr/>
            <p:nvPr/>
          </p:nvGrpSpPr>
          <p:grpSpPr>
            <a:xfrm>
              <a:off x="3095757" y="869709"/>
              <a:ext cx="12932842" cy="14709722"/>
              <a:chOff x="-3945435" y="-6685745"/>
              <a:chExt cx="12932842" cy="14709722"/>
            </a:xfrm>
          </p:grpSpPr>
          <p:grpSp>
            <p:nvGrpSpPr>
              <p:cNvPr id="86" name="Google Shape;86;p1"/>
              <p:cNvGrpSpPr/>
              <p:nvPr/>
            </p:nvGrpSpPr>
            <p:grpSpPr>
              <a:xfrm>
                <a:off x="-3945435" y="-6685745"/>
                <a:ext cx="12932842" cy="12932842"/>
                <a:chOff x="-3053481" y="-6648338"/>
                <a:chExt cx="12932842" cy="12932842"/>
              </a:xfrm>
            </p:grpSpPr>
            <p:sp>
              <p:nvSpPr>
                <p:cNvPr id="87" name="Google Shape;87;p1"/>
                <p:cNvSpPr/>
                <p:nvPr/>
              </p:nvSpPr>
              <p:spPr>
                <a:xfrm rot="1586525">
                  <a:off x="-1675795" y="-3748590"/>
                  <a:ext cx="7914938" cy="7914938"/>
                </a:xfrm>
                <a:prstGeom prst="rtTriangle">
                  <a:avLst/>
                </a:prstGeom>
                <a:solidFill>
                  <a:srgbClr val="323331"/>
                </a:solidFill>
                <a:ln cap="flat" cmpd="sng" w="127000">
                  <a:solidFill>
                    <a:srgbClr val="FFFFFF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138FA7"/>
                    </a:solidFill>
                    <a:latin typeface="Open Sans"/>
                    <a:ea typeface="Open Sans"/>
                    <a:cs typeface="Open Sans"/>
                    <a:sym typeface="Open Sans"/>
                  </a:endParaRPr>
                </a:p>
              </p:txBody>
            </p:sp>
            <p:sp>
              <p:nvSpPr>
                <p:cNvPr id="88" name="Google Shape;88;p1"/>
                <p:cNvSpPr/>
                <p:nvPr/>
              </p:nvSpPr>
              <p:spPr>
                <a:xfrm rot="-9213475">
                  <a:off x="-1410308" y="-5005164"/>
                  <a:ext cx="9646495" cy="9646495"/>
                </a:xfrm>
                <a:prstGeom prst="diagStripe">
                  <a:avLst>
                    <a:gd fmla="val 50000" name="adj"/>
                  </a:avLst>
                </a:prstGeom>
                <a:solidFill>
                  <a:srgbClr val="108B98"/>
                </a:solidFill>
                <a:ln cap="flat" cmpd="sng" w="127000">
                  <a:solidFill>
                    <a:srgbClr val="FFFFFF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138FA7"/>
                    </a:solidFill>
                    <a:latin typeface="Open Sans"/>
                    <a:ea typeface="Open Sans"/>
                    <a:cs typeface="Open Sans"/>
                    <a:sym typeface="Open Sans"/>
                  </a:endParaRPr>
                </a:p>
              </p:txBody>
            </p:sp>
          </p:grpSp>
          <p:sp>
            <p:nvSpPr>
              <p:cNvPr id="89" name="Google Shape;89;p1"/>
              <p:cNvSpPr/>
              <p:nvPr/>
            </p:nvSpPr>
            <p:spPr>
              <a:xfrm>
                <a:off x="-3114372" y="5715653"/>
                <a:ext cx="11270714" cy="23083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r-MA" sz="15000" u="none" cap="none" strike="noStrike">
                    <a:solidFill>
                      <a:srgbClr val="108B98"/>
                    </a:solidFill>
                    <a:latin typeface="Cairo"/>
                    <a:ea typeface="Cairo"/>
                    <a:cs typeface="Cairo"/>
                    <a:sym typeface="Cairo"/>
                  </a:rPr>
                  <a:t>إسـم الشركـة</a:t>
                </a:r>
                <a:endParaRPr b="1" i="0" sz="15000" u="none" cap="none" strike="noStrike">
                  <a:solidFill>
                    <a:srgbClr val="108B98"/>
                  </a:solidFill>
                  <a:latin typeface="Cairo"/>
                  <a:ea typeface="Cairo"/>
                  <a:cs typeface="Cairo"/>
                  <a:sym typeface="Cairo"/>
                </a:endParaRPr>
              </a:p>
            </p:txBody>
          </p:sp>
        </p:grpSp>
        <p:sp>
          <p:nvSpPr>
            <p:cNvPr id="90" name="Google Shape;90;p1"/>
            <p:cNvSpPr/>
            <p:nvPr/>
          </p:nvSpPr>
          <p:spPr>
            <a:xfrm>
              <a:off x="7782843" y="15710381"/>
              <a:ext cx="3558667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fr-MA" sz="6600" u="none" cap="none" strike="noStrike">
                  <a:solidFill>
                    <a:srgbClr val="323331"/>
                  </a:solidFill>
                  <a:latin typeface="Cairo"/>
                  <a:ea typeface="Cairo"/>
                  <a:cs typeface="Cairo"/>
                  <a:sym typeface="Cairo"/>
                </a:rPr>
                <a:t>وصف هنا</a:t>
              </a:r>
              <a:endParaRPr b="1" i="0" sz="6600" u="none" cap="none" strike="noStrike">
                <a:solidFill>
                  <a:srgbClr val="323331"/>
                </a:solidFill>
                <a:latin typeface="Cairo"/>
                <a:ea typeface="Cairo"/>
                <a:cs typeface="Cairo"/>
                <a:sym typeface="Cairo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2018-09-14T20:25:11Z</dcterms:created>
  <dc:creator>YOUSSEFF BAHLA</dc:creator>
</cp:coreProperties>
</file>