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Germania On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ibLCj4APeV6H5Oamjl8DglJosB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GermaniaOne-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f9f11ea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f9f11ea0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f9f11ea0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f9f11ea03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bf9f11ea03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bf9f11ea03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bf9f11ea03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bf9f11ea03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bf9f11ea03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bf9f11ea03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bf9f11ea03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bf9f11ea03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f9f11ea03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bf9f11ea03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2bf9f11ea03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f9f11ea03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bf9f11ea03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bf9f11ea03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bf9f11ea03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bf9f11ea03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bf9f11ea03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bf9f11ea03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bf9f11ea03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bf9f11ea03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f9f11ea03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bf9f11ea03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bf9f11ea03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bf9f11ea03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bf9f11ea03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bf9f11ea03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f9f11ea03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bf9f11ea03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bf9f11ea03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g2bf9f11ea0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g2bf9f11ea0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g2bf9f11ea03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bf9f11ea03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bf9f11ea03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bf9f11ea03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f9f11ea03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bf9f11ea03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2bf9f11ea03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bf9f11ea03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bf9f11ea03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bf9f11ea03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bf9f11ea03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bf9f11ea03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bf9f11ea03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bf9f11ea03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2bf9f11ea03_0_6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2bf9f11ea03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2bf9f11ea03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2bf9f11ea03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2bf9f11ea03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f9f11ea03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2bf9f11ea03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2bf9f11ea03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f9f11ea03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f9f11ea03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bf9f11ea03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f9f11ea03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bf9f11ea03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bf9f11ea03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f9f11ea03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bf9f11ea03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bf9f11ea03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f9f11ea03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bf9f11ea03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bf9f11ea03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f9f11ea03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bf9f11ea03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bf9f11ea03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42.png"/><Relationship Id="rId6"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12.png"/><Relationship Id="rId6"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0" Type="http://schemas.openxmlformats.org/officeDocument/2006/relationships/image" Target="../media/image76.png"/><Relationship Id="rId22" Type="http://schemas.openxmlformats.org/officeDocument/2006/relationships/image" Target="../media/image82.png"/><Relationship Id="rId21" Type="http://schemas.openxmlformats.org/officeDocument/2006/relationships/image" Target="../media/image78.png"/><Relationship Id="rId24" Type="http://schemas.openxmlformats.org/officeDocument/2006/relationships/image" Target="../media/image86.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60.png"/><Relationship Id="rId26" Type="http://schemas.openxmlformats.org/officeDocument/2006/relationships/image" Target="../media/image87.png"/><Relationship Id="rId25" Type="http://schemas.openxmlformats.org/officeDocument/2006/relationships/image" Target="../media/image108.png"/><Relationship Id="rId28" Type="http://schemas.openxmlformats.org/officeDocument/2006/relationships/image" Target="../media/image80.png"/><Relationship Id="rId27" Type="http://schemas.openxmlformats.org/officeDocument/2006/relationships/image" Target="../media/image75.png"/><Relationship Id="rId5" Type="http://schemas.openxmlformats.org/officeDocument/2006/relationships/image" Target="../media/image61.png"/><Relationship Id="rId6" Type="http://schemas.openxmlformats.org/officeDocument/2006/relationships/image" Target="../media/image55.png"/><Relationship Id="rId7" Type="http://schemas.openxmlformats.org/officeDocument/2006/relationships/image" Target="../media/image53.png"/><Relationship Id="rId8" Type="http://schemas.openxmlformats.org/officeDocument/2006/relationships/image" Target="../media/image71.png"/><Relationship Id="rId11" Type="http://schemas.openxmlformats.org/officeDocument/2006/relationships/image" Target="../media/image84.png"/><Relationship Id="rId10" Type="http://schemas.openxmlformats.org/officeDocument/2006/relationships/image" Target="../media/image58.png"/><Relationship Id="rId13" Type="http://schemas.openxmlformats.org/officeDocument/2006/relationships/image" Target="../media/image66.png"/><Relationship Id="rId12" Type="http://schemas.openxmlformats.org/officeDocument/2006/relationships/image" Target="../media/image65.png"/><Relationship Id="rId15" Type="http://schemas.openxmlformats.org/officeDocument/2006/relationships/image" Target="../media/image72.png"/><Relationship Id="rId14" Type="http://schemas.openxmlformats.org/officeDocument/2006/relationships/image" Target="../media/image67.png"/><Relationship Id="rId17" Type="http://schemas.openxmlformats.org/officeDocument/2006/relationships/image" Target="../media/image69.png"/><Relationship Id="rId16" Type="http://schemas.openxmlformats.org/officeDocument/2006/relationships/image" Target="../media/image63.png"/><Relationship Id="rId19" Type="http://schemas.openxmlformats.org/officeDocument/2006/relationships/image" Target="../media/image97.png"/><Relationship Id="rId18"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79.png"/><Relationship Id="rId6"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91.png"/><Relationship Id="rId6" Type="http://schemas.openxmlformats.org/officeDocument/2006/relationships/image" Target="../media/image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89.png"/><Relationship Id="rId6" Type="http://schemas.openxmlformats.org/officeDocument/2006/relationships/image" Target="../media/image1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98.png"/><Relationship Id="rId6"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5.png"/><Relationship Id="rId5"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105.png"/><Relationship Id="rId5" Type="http://schemas.openxmlformats.org/officeDocument/2006/relationships/image" Target="../media/image150.png"/><Relationship Id="rId6" Type="http://schemas.openxmlformats.org/officeDocument/2006/relationships/image" Target="../media/image102.png"/><Relationship Id="rId7" Type="http://schemas.openxmlformats.org/officeDocument/2006/relationships/image" Target="../media/image114.png"/><Relationship Id="rId8" Type="http://schemas.openxmlformats.org/officeDocument/2006/relationships/image" Target="../media/image104.png"/><Relationship Id="rId11" Type="http://schemas.openxmlformats.org/officeDocument/2006/relationships/image" Target="../media/image113.png"/><Relationship Id="rId10" Type="http://schemas.openxmlformats.org/officeDocument/2006/relationships/image" Target="../media/image109.png"/><Relationship Id="rId13" Type="http://schemas.openxmlformats.org/officeDocument/2006/relationships/image" Target="../media/image121.png"/><Relationship Id="rId12" Type="http://schemas.openxmlformats.org/officeDocument/2006/relationships/image" Target="../media/image127.png"/><Relationship Id="rId14" Type="http://schemas.openxmlformats.org/officeDocument/2006/relationships/image" Target="../media/image1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51.png"/><Relationship Id="rId6" Type="http://schemas.openxmlformats.org/officeDocument/2006/relationships/image" Target="../media/image125.png"/><Relationship Id="rId7" Type="http://schemas.openxmlformats.org/officeDocument/2006/relationships/image" Target="../media/image152.png"/><Relationship Id="rId8" Type="http://schemas.openxmlformats.org/officeDocument/2006/relationships/image" Target="../media/image169.png"/></Relationships>
</file>

<file path=ppt/slides/_rels/slide23.xml.rels><?xml version="1.0" encoding="UTF-8" standalone="yes"?><Relationships xmlns="http://schemas.openxmlformats.org/package/2006/relationships"><Relationship Id="rId20" Type="http://schemas.openxmlformats.org/officeDocument/2006/relationships/image" Target="../media/image154.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129.png"/><Relationship Id="rId5" Type="http://schemas.openxmlformats.org/officeDocument/2006/relationships/image" Target="../media/image133.png"/><Relationship Id="rId6" Type="http://schemas.openxmlformats.org/officeDocument/2006/relationships/image" Target="../media/image138.png"/><Relationship Id="rId7" Type="http://schemas.openxmlformats.org/officeDocument/2006/relationships/image" Target="../media/image126.png"/><Relationship Id="rId8" Type="http://schemas.openxmlformats.org/officeDocument/2006/relationships/image" Target="../media/image144.png"/><Relationship Id="rId11" Type="http://schemas.openxmlformats.org/officeDocument/2006/relationships/image" Target="../media/image128.png"/><Relationship Id="rId10" Type="http://schemas.openxmlformats.org/officeDocument/2006/relationships/image" Target="../media/image147.png"/><Relationship Id="rId13" Type="http://schemas.openxmlformats.org/officeDocument/2006/relationships/image" Target="../media/image148.png"/><Relationship Id="rId12" Type="http://schemas.openxmlformats.org/officeDocument/2006/relationships/image" Target="../media/image140.png"/><Relationship Id="rId15" Type="http://schemas.openxmlformats.org/officeDocument/2006/relationships/image" Target="../media/image145.png"/><Relationship Id="rId14" Type="http://schemas.openxmlformats.org/officeDocument/2006/relationships/image" Target="../media/image146.png"/><Relationship Id="rId17" Type="http://schemas.openxmlformats.org/officeDocument/2006/relationships/image" Target="../media/image168.png"/><Relationship Id="rId16" Type="http://schemas.openxmlformats.org/officeDocument/2006/relationships/image" Target="../media/image149.png"/><Relationship Id="rId19" Type="http://schemas.openxmlformats.org/officeDocument/2006/relationships/image" Target="../media/image163.png"/><Relationship Id="rId18" Type="http://schemas.openxmlformats.org/officeDocument/2006/relationships/image" Target="../media/image1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0.png"/><Relationship Id="rId4" Type="http://schemas.openxmlformats.org/officeDocument/2006/relationships/image" Target="../media/image160.png"/><Relationship Id="rId5" Type="http://schemas.openxmlformats.org/officeDocument/2006/relationships/image" Target="../media/image164.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30.png"/><Relationship Id="rId7" Type="http://schemas.openxmlformats.org/officeDocument/2006/relationships/image" Target="../media/image44.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37.png"/><Relationship Id="rId6" Type="http://schemas.openxmlformats.org/officeDocument/2006/relationships/image" Target="../media/image70.png"/><Relationship Id="rId7" Type="http://schemas.openxmlformats.org/officeDocument/2006/relationships/image" Target="../media/image47.png"/><Relationship Id="rId8"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15" name="Shape 15"/>
        <p:cNvGrpSpPr/>
        <p:nvPr/>
      </p:nvGrpSpPr>
      <p:grpSpPr>
        <a:xfrm>
          <a:off x="0" y="0"/>
          <a:ext cx="0" cy="0"/>
          <a:chOff x="0" y="0"/>
          <a:chExt cx="0" cy="0"/>
        </a:xfrm>
      </p:grpSpPr>
      <p:pic>
        <p:nvPicPr>
          <p:cNvPr descr=" " id="16" name="Google Shape;16;g2bf9f11ea03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bf9f11ea03_0_0"/>
          <p:cNvSpPr/>
          <p:nvPr/>
        </p:nvSpPr>
        <p:spPr>
          <a:xfrm>
            <a:off x="8840305" y="5080000"/>
            <a:ext cx="7735200" cy="45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WOOD </a:t>
            </a:r>
            <a:endParaRPr b="0" i="0" sz="24000" u="none" cap="none" strike="noStrike">
              <a:solidFill>
                <a:schemeClr val="dk1"/>
              </a:solidFill>
              <a:latin typeface="Calibri"/>
              <a:ea typeface="Calibri"/>
              <a:cs typeface="Calibri"/>
              <a:sym typeface="Calibri"/>
            </a:endParaRPr>
          </a:p>
        </p:txBody>
      </p:sp>
      <p:sp>
        <p:nvSpPr>
          <p:cNvPr id="18" name="Google Shape;18;g2bf9f11ea03_0_0"/>
          <p:cNvSpPr/>
          <p:nvPr/>
        </p:nvSpPr>
        <p:spPr>
          <a:xfrm>
            <a:off x="3264308" y="114808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19" name="Google Shape;19;g2bf9f11ea03_0_0"/>
          <p:cNvPicPr preferRelativeResize="0"/>
          <p:nvPr/>
        </p:nvPicPr>
        <p:blipFill rotWithShape="1">
          <a:blip r:embed="rId4">
            <a:alphaModFix/>
          </a:blip>
          <a:srcRect b="0" l="0" r="0" t="0"/>
          <a:stretch/>
        </p:blipFill>
        <p:spPr>
          <a:xfrm>
            <a:off x="10593124" y="3441700"/>
            <a:ext cx="3200800" cy="1016000"/>
          </a:xfrm>
          <a:prstGeom prst="rect">
            <a:avLst/>
          </a:prstGeom>
          <a:noFill/>
          <a:ln>
            <a:noFill/>
          </a:ln>
        </p:spPr>
      </p:pic>
      <p:pic>
        <p:nvPicPr>
          <p:cNvPr descr=" " id="20" name="Google Shape;20;g2bf9f11ea03_0_0"/>
          <p:cNvPicPr preferRelativeResize="0"/>
          <p:nvPr/>
        </p:nvPicPr>
        <p:blipFill rotWithShape="1">
          <a:blip r:embed="rId5">
            <a:alphaModFix/>
          </a:blip>
          <a:srcRect b="0" l="0" r="0" t="0"/>
          <a:stretch/>
        </p:blipFill>
        <p:spPr>
          <a:xfrm>
            <a:off x="165121" y="3441700"/>
            <a:ext cx="24069508" cy="528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222" name="Shape 222"/>
        <p:cNvGrpSpPr/>
        <p:nvPr/>
      </p:nvGrpSpPr>
      <p:grpSpPr>
        <a:xfrm>
          <a:off x="0" y="0"/>
          <a:ext cx="0" cy="0"/>
          <a:chOff x="0" y="0"/>
          <a:chExt cx="0" cy="0"/>
        </a:xfrm>
      </p:grpSpPr>
      <p:pic>
        <p:nvPicPr>
          <p:cNvPr descr=" " id="223" name="Google Shape;223;g2bf9f11ea03_0_1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24" name="Google Shape;224;g2bf9f11ea03_0_1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bf9f11ea03_0_1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6" name="Google Shape;226;g2bf9f11ea03_0_198"/>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227" name="Google Shape;227;g2bf9f11ea03_0_198"/>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228" name="Google Shape;228;g2bf9f11ea03_0_198"/>
          <p:cNvSpPr/>
          <p:nvPr/>
        </p:nvSpPr>
        <p:spPr>
          <a:xfrm>
            <a:off x="1752819" y="1346200"/>
            <a:ext cx="5639400" cy="5638800"/>
          </a:xfrm>
          <a:prstGeom prst="roundRect">
            <a:avLst>
              <a:gd fmla="val 75081"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bf9f11ea03_0_198"/>
          <p:cNvSpPr/>
          <p:nvPr/>
        </p:nvSpPr>
        <p:spPr>
          <a:xfrm>
            <a:off x="3861283" y="2393950"/>
            <a:ext cx="2438700" cy="45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S</a:t>
            </a:r>
            <a:endParaRPr b="0" i="0" sz="24000" u="none" cap="none" strike="noStrike">
              <a:solidFill>
                <a:schemeClr val="dk1"/>
              </a:solidFill>
              <a:latin typeface="Calibri"/>
              <a:ea typeface="Calibri"/>
              <a:cs typeface="Calibri"/>
              <a:sym typeface="Calibri"/>
            </a:endParaRPr>
          </a:p>
        </p:txBody>
      </p:sp>
      <p:sp>
        <p:nvSpPr>
          <p:cNvPr id="230" name="Google Shape;230;g2bf9f11ea03_0_198"/>
          <p:cNvSpPr/>
          <p:nvPr/>
        </p:nvSpPr>
        <p:spPr>
          <a:xfrm>
            <a:off x="2286286"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bf9f11ea03_0_198"/>
          <p:cNvSpPr/>
          <p:nvPr/>
        </p:nvSpPr>
        <p:spPr>
          <a:xfrm>
            <a:off x="228628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bf9f11ea03_0_198"/>
          <p:cNvSpPr/>
          <p:nvPr/>
        </p:nvSpPr>
        <p:spPr>
          <a:xfrm>
            <a:off x="228628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bf9f11ea03_0_198"/>
          <p:cNvSpPr/>
          <p:nvPr/>
        </p:nvSpPr>
        <p:spPr>
          <a:xfrm>
            <a:off x="2286286"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ECLIPSE</a:t>
            </a:r>
            <a:endParaRPr b="0" i="0" sz="3600" u="none" cap="none" strike="noStrike">
              <a:solidFill>
                <a:schemeClr val="dk1"/>
              </a:solidFill>
              <a:latin typeface="Calibri"/>
              <a:ea typeface="Calibri"/>
              <a:cs typeface="Calibri"/>
              <a:sym typeface="Calibri"/>
            </a:endParaRPr>
          </a:p>
        </p:txBody>
      </p:sp>
      <p:sp>
        <p:nvSpPr>
          <p:cNvPr id="234" name="Google Shape;234;g2bf9f11ea03_0_198"/>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5" name="Google Shape;235;g2bf9f11ea03_0_198"/>
          <p:cNvSpPr/>
          <p:nvPr/>
        </p:nvSpPr>
        <p:spPr>
          <a:xfrm>
            <a:off x="228628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f9f11ea03_0_198"/>
          <p:cNvSpPr/>
          <p:nvPr/>
        </p:nvSpPr>
        <p:spPr>
          <a:xfrm>
            <a:off x="228628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bf9f11ea03_0_198"/>
          <p:cNvSpPr/>
          <p:nvPr/>
        </p:nvSpPr>
        <p:spPr>
          <a:xfrm>
            <a:off x="2286286"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QUEST</a:t>
            </a:r>
            <a:endParaRPr b="0" i="0" sz="3600" u="none" cap="none" strike="noStrike">
              <a:solidFill>
                <a:schemeClr val="dk1"/>
              </a:solidFill>
              <a:latin typeface="Calibri"/>
              <a:ea typeface="Calibri"/>
              <a:cs typeface="Calibri"/>
              <a:sym typeface="Calibri"/>
            </a:endParaRPr>
          </a:p>
        </p:txBody>
      </p:sp>
      <p:sp>
        <p:nvSpPr>
          <p:cNvPr id="238" name="Google Shape;238;g2bf9f11ea03_0_198"/>
          <p:cNvSpPr/>
          <p:nvPr/>
        </p:nvSpPr>
        <p:spPr>
          <a:xfrm>
            <a:off x="2286286"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39" name="Google Shape;239;g2bf9f11ea03_0_198"/>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40" name="Google Shape;240;g2bf9f11ea03_0_198"/>
          <p:cNvSpPr/>
          <p:nvPr/>
        </p:nvSpPr>
        <p:spPr>
          <a:xfrm>
            <a:off x="6833454" y="1346200"/>
            <a:ext cx="5639400" cy="5638800"/>
          </a:xfrm>
          <a:prstGeom prst="roundRect">
            <a:avLst>
              <a:gd fmla="val 75081"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bf9f11ea03_0_198"/>
          <p:cNvSpPr/>
          <p:nvPr/>
        </p:nvSpPr>
        <p:spPr>
          <a:xfrm>
            <a:off x="8522765" y="2393950"/>
            <a:ext cx="3276900" cy="45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W</a:t>
            </a:r>
            <a:endParaRPr b="0" i="0" sz="24000" u="none" cap="none" strike="noStrike">
              <a:solidFill>
                <a:schemeClr val="dk1"/>
              </a:solidFill>
              <a:latin typeface="Calibri"/>
              <a:ea typeface="Calibri"/>
              <a:cs typeface="Calibri"/>
              <a:sym typeface="Calibri"/>
            </a:endParaRPr>
          </a:p>
        </p:txBody>
      </p:sp>
      <p:sp>
        <p:nvSpPr>
          <p:cNvPr id="242" name="Google Shape;242;g2bf9f11ea03_0_198"/>
          <p:cNvSpPr/>
          <p:nvPr/>
        </p:nvSpPr>
        <p:spPr>
          <a:xfrm>
            <a:off x="7366921"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bf9f11ea03_0_198"/>
          <p:cNvSpPr/>
          <p:nvPr/>
        </p:nvSpPr>
        <p:spPr>
          <a:xfrm>
            <a:off x="736692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bf9f11ea03_0_198"/>
          <p:cNvSpPr/>
          <p:nvPr/>
        </p:nvSpPr>
        <p:spPr>
          <a:xfrm>
            <a:off x="736692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bf9f11ea03_0_198"/>
          <p:cNvSpPr/>
          <p:nvPr/>
        </p:nvSpPr>
        <p:spPr>
          <a:xfrm>
            <a:off x="7366921"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OBTAIN</a:t>
            </a:r>
            <a:endParaRPr b="0" i="0" sz="3600" u="none" cap="none" strike="noStrike">
              <a:solidFill>
                <a:schemeClr val="dk1"/>
              </a:solidFill>
              <a:latin typeface="Calibri"/>
              <a:ea typeface="Calibri"/>
              <a:cs typeface="Calibri"/>
              <a:sym typeface="Calibri"/>
            </a:endParaRPr>
          </a:p>
        </p:txBody>
      </p:sp>
      <p:sp>
        <p:nvSpPr>
          <p:cNvPr id="246" name="Google Shape;246;g2bf9f11ea03_0_198"/>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47" name="Google Shape;247;g2bf9f11ea03_0_198"/>
          <p:cNvSpPr/>
          <p:nvPr/>
        </p:nvSpPr>
        <p:spPr>
          <a:xfrm>
            <a:off x="736692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f9f11ea03_0_198"/>
          <p:cNvSpPr/>
          <p:nvPr/>
        </p:nvSpPr>
        <p:spPr>
          <a:xfrm>
            <a:off x="736692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bf9f11ea03_0_198"/>
          <p:cNvSpPr/>
          <p:nvPr/>
        </p:nvSpPr>
        <p:spPr>
          <a:xfrm>
            <a:off x="7366921"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FOUNDATION</a:t>
            </a:r>
            <a:endParaRPr b="0" i="0" sz="3600" u="none" cap="none" strike="noStrike">
              <a:solidFill>
                <a:schemeClr val="dk1"/>
              </a:solidFill>
              <a:latin typeface="Calibri"/>
              <a:ea typeface="Calibri"/>
              <a:cs typeface="Calibri"/>
              <a:sym typeface="Calibri"/>
            </a:endParaRPr>
          </a:p>
        </p:txBody>
      </p:sp>
      <p:sp>
        <p:nvSpPr>
          <p:cNvPr id="250" name="Google Shape;250;g2bf9f11ea03_0_198"/>
          <p:cNvSpPr/>
          <p:nvPr/>
        </p:nvSpPr>
        <p:spPr>
          <a:xfrm>
            <a:off x="7366921"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1" name="Google Shape;251;g2bf9f11ea03_0_198"/>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52" name="Google Shape;252;g2bf9f11ea03_0_198"/>
          <p:cNvSpPr/>
          <p:nvPr/>
        </p:nvSpPr>
        <p:spPr>
          <a:xfrm>
            <a:off x="11914089" y="1346200"/>
            <a:ext cx="5639400" cy="5638800"/>
          </a:xfrm>
          <a:prstGeom prst="roundRect">
            <a:avLst>
              <a:gd fmla="val 75081"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bf9f11ea03_0_198"/>
          <p:cNvSpPr/>
          <p:nvPr/>
        </p:nvSpPr>
        <p:spPr>
          <a:xfrm>
            <a:off x="14022553" y="2393950"/>
            <a:ext cx="2438700" cy="45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O</a:t>
            </a:r>
            <a:endParaRPr b="0" i="0" sz="24000" u="none" cap="none" strike="noStrike">
              <a:solidFill>
                <a:schemeClr val="dk1"/>
              </a:solidFill>
              <a:latin typeface="Calibri"/>
              <a:ea typeface="Calibri"/>
              <a:cs typeface="Calibri"/>
              <a:sym typeface="Calibri"/>
            </a:endParaRPr>
          </a:p>
        </p:txBody>
      </p:sp>
      <p:sp>
        <p:nvSpPr>
          <p:cNvPr id="254" name="Google Shape;254;g2bf9f11ea03_0_198"/>
          <p:cNvSpPr/>
          <p:nvPr/>
        </p:nvSpPr>
        <p:spPr>
          <a:xfrm>
            <a:off x="12447556"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bf9f11ea03_0_198"/>
          <p:cNvSpPr/>
          <p:nvPr/>
        </p:nvSpPr>
        <p:spPr>
          <a:xfrm>
            <a:off x="1244755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f9f11ea03_0_198"/>
          <p:cNvSpPr/>
          <p:nvPr/>
        </p:nvSpPr>
        <p:spPr>
          <a:xfrm>
            <a:off x="1244755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f9f11ea03_0_198"/>
          <p:cNvSpPr/>
          <p:nvPr/>
        </p:nvSpPr>
        <p:spPr>
          <a:xfrm>
            <a:off x="12447556"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WAR</a:t>
            </a:r>
            <a:endParaRPr b="0" i="0" sz="3600" u="none" cap="none" strike="noStrike">
              <a:solidFill>
                <a:schemeClr val="dk1"/>
              </a:solidFill>
              <a:latin typeface="Calibri"/>
              <a:ea typeface="Calibri"/>
              <a:cs typeface="Calibri"/>
              <a:sym typeface="Calibri"/>
            </a:endParaRPr>
          </a:p>
        </p:txBody>
      </p:sp>
      <p:sp>
        <p:nvSpPr>
          <p:cNvPr id="258" name="Google Shape;258;g2bf9f11ea03_0_198"/>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59" name="Google Shape;259;g2bf9f11ea03_0_198"/>
          <p:cNvSpPr/>
          <p:nvPr/>
        </p:nvSpPr>
        <p:spPr>
          <a:xfrm>
            <a:off x="1244755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f9f11ea03_0_198"/>
          <p:cNvSpPr/>
          <p:nvPr/>
        </p:nvSpPr>
        <p:spPr>
          <a:xfrm>
            <a:off x="1244755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f9f11ea03_0_198"/>
          <p:cNvSpPr/>
          <p:nvPr/>
        </p:nvSpPr>
        <p:spPr>
          <a:xfrm>
            <a:off x="12447556"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TRANSFORMATION</a:t>
            </a:r>
            <a:endParaRPr b="0" i="0" sz="3600" u="none" cap="none" strike="noStrike">
              <a:solidFill>
                <a:schemeClr val="dk1"/>
              </a:solidFill>
              <a:latin typeface="Calibri"/>
              <a:ea typeface="Calibri"/>
              <a:cs typeface="Calibri"/>
              <a:sym typeface="Calibri"/>
            </a:endParaRPr>
          </a:p>
        </p:txBody>
      </p:sp>
      <p:sp>
        <p:nvSpPr>
          <p:cNvPr id="262" name="Google Shape;262;g2bf9f11ea03_0_198"/>
          <p:cNvSpPr/>
          <p:nvPr/>
        </p:nvSpPr>
        <p:spPr>
          <a:xfrm>
            <a:off x="12447556"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3" name="Google Shape;263;g2bf9f11ea03_0_198"/>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64" name="Google Shape;264;g2bf9f11ea03_0_198"/>
          <p:cNvSpPr/>
          <p:nvPr/>
        </p:nvSpPr>
        <p:spPr>
          <a:xfrm>
            <a:off x="16994724" y="1346200"/>
            <a:ext cx="5639400" cy="5638800"/>
          </a:xfrm>
          <a:prstGeom prst="roundRect">
            <a:avLst>
              <a:gd fmla="val 75081"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f9f11ea03_0_198"/>
          <p:cNvSpPr/>
          <p:nvPr/>
        </p:nvSpPr>
        <p:spPr>
          <a:xfrm>
            <a:off x="19166696" y="2393950"/>
            <a:ext cx="2311800" cy="45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T</a:t>
            </a:r>
            <a:endParaRPr b="0" i="0" sz="24000" u="none" cap="none" strike="noStrike">
              <a:solidFill>
                <a:schemeClr val="dk1"/>
              </a:solidFill>
              <a:latin typeface="Calibri"/>
              <a:ea typeface="Calibri"/>
              <a:cs typeface="Calibri"/>
              <a:sym typeface="Calibri"/>
            </a:endParaRPr>
          </a:p>
        </p:txBody>
      </p:sp>
      <p:sp>
        <p:nvSpPr>
          <p:cNvPr id="266" name="Google Shape;266;g2bf9f11ea03_0_198"/>
          <p:cNvSpPr/>
          <p:nvPr/>
        </p:nvSpPr>
        <p:spPr>
          <a:xfrm>
            <a:off x="17528191"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f9f11ea03_0_198"/>
          <p:cNvSpPr/>
          <p:nvPr/>
        </p:nvSpPr>
        <p:spPr>
          <a:xfrm>
            <a:off x="1752819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f9f11ea03_0_198"/>
          <p:cNvSpPr/>
          <p:nvPr/>
        </p:nvSpPr>
        <p:spPr>
          <a:xfrm>
            <a:off x="1752819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f9f11ea03_0_198"/>
          <p:cNvSpPr/>
          <p:nvPr/>
        </p:nvSpPr>
        <p:spPr>
          <a:xfrm>
            <a:off x="17528191"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INVASION</a:t>
            </a:r>
            <a:endParaRPr b="0" i="0" sz="3600" u="none" cap="none" strike="noStrike">
              <a:solidFill>
                <a:schemeClr val="dk1"/>
              </a:solidFill>
              <a:latin typeface="Calibri"/>
              <a:ea typeface="Calibri"/>
              <a:cs typeface="Calibri"/>
              <a:sym typeface="Calibri"/>
            </a:endParaRPr>
          </a:p>
        </p:txBody>
      </p:sp>
      <p:sp>
        <p:nvSpPr>
          <p:cNvPr id="270" name="Google Shape;270;g2bf9f11ea03_0_198"/>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1" name="Google Shape;271;g2bf9f11ea03_0_198"/>
          <p:cNvSpPr/>
          <p:nvPr/>
        </p:nvSpPr>
        <p:spPr>
          <a:xfrm>
            <a:off x="1752819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f9f11ea03_0_198"/>
          <p:cNvSpPr/>
          <p:nvPr/>
        </p:nvSpPr>
        <p:spPr>
          <a:xfrm>
            <a:off x="1752819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f9f11ea03_0_198"/>
          <p:cNvSpPr/>
          <p:nvPr/>
        </p:nvSpPr>
        <p:spPr>
          <a:xfrm>
            <a:off x="17528191"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BETRAYAL</a:t>
            </a:r>
            <a:endParaRPr b="0" i="0" sz="3600" u="none" cap="none" strike="noStrike">
              <a:solidFill>
                <a:schemeClr val="dk1"/>
              </a:solidFill>
              <a:latin typeface="Calibri"/>
              <a:ea typeface="Calibri"/>
              <a:cs typeface="Calibri"/>
              <a:sym typeface="Calibri"/>
            </a:endParaRPr>
          </a:p>
        </p:txBody>
      </p:sp>
      <p:sp>
        <p:nvSpPr>
          <p:cNvPr id="274" name="Google Shape;274;g2bf9f11ea03_0_198"/>
          <p:cNvSpPr/>
          <p:nvPr/>
        </p:nvSpPr>
        <p:spPr>
          <a:xfrm>
            <a:off x="17528191"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279" name="Shape 279"/>
        <p:cNvGrpSpPr/>
        <p:nvPr/>
      </p:nvGrpSpPr>
      <p:grpSpPr>
        <a:xfrm>
          <a:off x="0" y="0"/>
          <a:ext cx="0" cy="0"/>
          <a:chOff x="0" y="0"/>
          <a:chExt cx="0" cy="0"/>
        </a:xfrm>
      </p:grpSpPr>
      <p:pic>
        <p:nvPicPr>
          <p:cNvPr descr=" " id="280" name="Google Shape;280;g2bf9f11ea03_0_2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1" name="Google Shape;281;g2bf9f11ea03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bf9f11ea03_0_2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83" name="Google Shape;283;g2bf9f11ea03_0_254"/>
          <p:cNvPicPr preferRelativeResize="0"/>
          <p:nvPr/>
        </p:nvPicPr>
        <p:blipFill rotWithShape="1">
          <a:blip r:embed="rId5">
            <a:alphaModFix/>
          </a:blip>
          <a:srcRect b="0" l="0" r="0" t="0"/>
          <a:stretch/>
        </p:blipFill>
        <p:spPr>
          <a:xfrm>
            <a:off x="6490511" y="1257300"/>
            <a:ext cx="6084060" cy="12369800"/>
          </a:xfrm>
          <a:prstGeom prst="rect">
            <a:avLst/>
          </a:prstGeom>
          <a:noFill/>
          <a:ln>
            <a:noFill/>
          </a:ln>
        </p:spPr>
      </p:pic>
      <p:pic>
        <p:nvPicPr>
          <p:cNvPr descr=" " id="284" name="Google Shape;284;g2bf9f11ea03_0_254"/>
          <p:cNvPicPr preferRelativeResize="0"/>
          <p:nvPr/>
        </p:nvPicPr>
        <p:blipFill rotWithShape="1">
          <a:blip r:embed="rId6">
            <a:alphaModFix/>
          </a:blip>
          <a:srcRect b="0" l="0" r="0" t="0"/>
          <a:stretch/>
        </p:blipFill>
        <p:spPr>
          <a:xfrm>
            <a:off x="0" y="1257300"/>
            <a:ext cx="6084060" cy="12369800"/>
          </a:xfrm>
          <a:prstGeom prst="rect">
            <a:avLst/>
          </a:prstGeom>
          <a:noFill/>
          <a:ln>
            <a:noFill/>
          </a:ln>
        </p:spPr>
      </p:pic>
      <p:sp>
        <p:nvSpPr>
          <p:cNvPr id="285" name="Google Shape;285;g2bf9f11ea03_0_254"/>
          <p:cNvSpPr/>
          <p:nvPr/>
        </p:nvSpPr>
        <p:spPr>
          <a:xfrm>
            <a:off x="13882835" y="3238500"/>
            <a:ext cx="106905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SOME DATA</a:t>
            </a:r>
            <a:endParaRPr b="0" i="0" sz="8000" u="none" cap="none" strike="noStrike">
              <a:solidFill>
                <a:schemeClr val="dk1"/>
              </a:solidFill>
              <a:latin typeface="Calibri"/>
              <a:ea typeface="Calibri"/>
              <a:cs typeface="Calibri"/>
              <a:sym typeface="Calibri"/>
            </a:endParaRPr>
          </a:p>
        </p:txBody>
      </p:sp>
      <p:sp>
        <p:nvSpPr>
          <p:cNvPr id="286" name="Google Shape;286;g2bf9f11ea03_0_254"/>
          <p:cNvSpPr/>
          <p:nvPr/>
        </p:nvSpPr>
        <p:spPr>
          <a:xfrm>
            <a:off x="13730416" y="6121400"/>
            <a:ext cx="85737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f9f11ea03_0_254"/>
          <p:cNvSpPr/>
          <p:nvPr/>
        </p:nvSpPr>
        <p:spPr>
          <a:xfrm>
            <a:off x="13730416" y="6121400"/>
            <a:ext cx="85737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f9f11ea03_0_254"/>
          <p:cNvSpPr/>
          <p:nvPr/>
        </p:nvSpPr>
        <p:spPr>
          <a:xfrm>
            <a:off x="13730416" y="6153150"/>
            <a:ext cx="17019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f9f11ea03_0_254"/>
          <p:cNvSpPr/>
          <p:nvPr/>
        </p:nvSpPr>
        <p:spPr>
          <a:xfrm>
            <a:off x="13730416" y="6153150"/>
            <a:ext cx="20406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75%</a:t>
            </a:r>
            <a:endParaRPr b="0" i="0" sz="8000" u="none" cap="none" strike="noStrike">
              <a:solidFill>
                <a:schemeClr val="dk1"/>
              </a:solidFill>
              <a:latin typeface="Calibri"/>
              <a:ea typeface="Calibri"/>
              <a:cs typeface="Calibri"/>
              <a:sym typeface="Calibri"/>
            </a:endParaRPr>
          </a:p>
        </p:txBody>
      </p:sp>
      <p:sp>
        <p:nvSpPr>
          <p:cNvPr id="290" name="Google Shape;290;g2bf9f11ea03_0_254"/>
          <p:cNvSpPr/>
          <p:nvPr/>
        </p:nvSpPr>
        <p:spPr>
          <a:xfrm>
            <a:off x="15635654" y="6121400"/>
            <a:ext cx="66684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f9f11ea03_0_254"/>
          <p:cNvSpPr/>
          <p:nvPr/>
        </p:nvSpPr>
        <p:spPr>
          <a:xfrm>
            <a:off x="15635654" y="6121400"/>
            <a:ext cx="68208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ENCHANTED CREATURES</a:t>
            </a:r>
            <a:endParaRPr b="0" i="0" sz="3600" u="none" cap="none" strike="noStrike">
              <a:solidFill>
                <a:schemeClr val="dk1"/>
              </a:solidFill>
              <a:latin typeface="Calibri"/>
              <a:ea typeface="Calibri"/>
              <a:cs typeface="Calibri"/>
              <a:sym typeface="Calibri"/>
            </a:endParaRPr>
          </a:p>
        </p:txBody>
      </p:sp>
      <p:sp>
        <p:nvSpPr>
          <p:cNvPr id="292" name="Google Shape;292;g2bf9f11ea03_0_254"/>
          <p:cNvSpPr/>
          <p:nvPr/>
        </p:nvSpPr>
        <p:spPr>
          <a:xfrm>
            <a:off x="15635654" y="6756400"/>
            <a:ext cx="6803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3" name="Google Shape;293;g2bf9f11ea03_0_254"/>
          <p:cNvSpPr/>
          <p:nvPr/>
        </p:nvSpPr>
        <p:spPr>
          <a:xfrm>
            <a:off x="13730416" y="7975600"/>
            <a:ext cx="85737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f9f11ea03_0_254"/>
          <p:cNvSpPr/>
          <p:nvPr/>
        </p:nvSpPr>
        <p:spPr>
          <a:xfrm>
            <a:off x="13730416" y="8007350"/>
            <a:ext cx="17019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f9f11ea03_0_254"/>
          <p:cNvSpPr/>
          <p:nvPr/>
        </p:nvSpPr>
        <p:spPr>
          <a:xfrm>
            <a:off x="13730416" y="8007350"/>
            <a:ext cx="20406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60%</a:t>
            </a:r>
            <a:endParaRPr b="0" i="0" sz="8000" u="none" cap="none" strike="noStrike">
              <a:solidFill>
                <a:schemeClr val="dk1"/>
              </a:solidFill>
              <a:latin typeface="Calibri"/>
              <a:ea typeface="Calibri"/>
              <a:cs typeface="Calibri"/>
              <a:sym typeface="Calibri"/>
            </a:endParaRPr>
          </a:p>
        </p:txBody>
      </p:sp>
      <p:sp>
        <p:nvSpPr>
          <p:cNvPr id="296" name="Google Shape;296;g2bf9f11ea03_0_254"/>
          <p:cNvSpPr/>
          <p:nvPr/>
        </p:nvSpPr>
        <p:spPr>
          <a:xfrm>
            <a:off x="15635654" y="7975600"/>
            <a:ext cx="66684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f9f11ea03_0_254"/>
          <p:cNvSpPr/>
          <p:nvPr/>
        </p:nvSpPr>
        <p:spPr>
          <a:xfrm>
            <a:off x="15635654" y="7975600"/>
            <a:ext cx="68208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MAGIC-WIELDING INDIVIDUALS</a:t>
            </a:r>
            <a:endParaRPr b="0" i="0" sz="3600" u="none" cap="none" strike="noStrike">
              <a:solidFill>
                <a:schemeClr val="dk1"/>
              </a:solidFill>
              <a:latin typeface="Calibri"/>
              <a:ea typeface="Calibri"/>
              <a:cs typeface="Calibri"/>
              <a:sym typeface="Calibri"/>
            </a:endParaRPr>
          </a:p>
        </p:txBody>
      </p:sp>
      <p:sp>
        <p:nvSpPr>
          <p:cNvPr id="298" name="Google Shape;298;g2bf9f11ea03_0_254"/>
          <p:cNvSpPr/>
          <p:nvPr/>
        </p:nvSpPr>
        <p:spPr>
          <a:xfrm>
            <a:off x="15635654" y="8610600"/>
            <a:ext cx="6803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9" name="Google Shape;299;g2bf9f11ea03_0_254"/>
          <p:cNvSpPr/>
          <p:nvPr/>
        </p:nvSpPr>
        <p:spPr>
          <a:xfrm>
            <a:off x="13730416" y="98298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f9f11ea03_0_254"/>
          <p:cNvSpPr/>
          <p:nvPr/>
        </p:nvSpPr>
        <p:spPr>
          <a:xfrm>
            <a:off x="13730416" y="10166350"/>
            <a:ext cx="17019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f9f11ea03_0_254"/>
          <p:cNvSpPr/>
          <p:nvPr/>
        </p:nvSpPr>
        <p:spPr>
          <a:xfrm>
            <a:off x="13730416" y="10166350"/>
            <a:ext cx="20406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90%</a:t>
            </a:r>
            <a:endParaRPr b="0" i="0" sz="8000" u="none" cap="none" strike="noStrike">
              <a:solidFill>
                <a:schemeClr val="dk1"/>
              </a:solidFill>
              <a:latin typeface="Calibri"/>
              <a:ea typeface="Calibri"/>
              <a:cs typeface="Calibri"/>
              <a:sym typeface="Calibri"/>
            </a:endParaRPr>
          </a:p>
        </p:txBody>
      </p:sp>
      <p:sp>
        <p:nvSpPr>
          <p:cNvPr id="302" name="Google Shape;302;g2bf9f11ea03_0_254"/>
          <p:cNvSpPr/>
          <p:nvPr/>
        </p:nvSpPr>
        <p:spPr>
          <a:xfrm>
            <a:off x="15635654" y="9829800"/>
            <a:ext cx="66684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f9f11ea03_0_254"/>
          <p:cNvSpPr/>
          <p:nvPr/>
        </p:nvSpPr>
        <p:spPr>
          <a:xfrm>
            <a:off x="15635654" y="9829800"/>
            <a:ext cx="68208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SPELLS CAST</a:t>
            </a:r>
            <a:endParaRPr b="0" i="0" sz="3600" u="none" cap="none" strike="noStrike">
              <a:solidFill>
                <a:schemeClr val="dk1"/>
              </a:solidFill>
              <a:latin typeface="Calibri"/>
              <a:ea typeface="Calibri"/>
              <a:cs typeface="Calibri"/>
              <a:sym typeface="Calibri"/>
            </a:endParaRPr>
          </a:p>
        </p:txBody>
      </p:sp>
      <p:sp>
        <p:nvSpPr>
          <p:cNvPr id="304" name="Google Shape;304;g2bf9f11ea03_0_254"/>
          <p:cNvSpPr/>
          <p:nvPr/>
        </p:nvSpPr>
        <p:spPr>
          <a:xfrm>
            <a:off x="15635654" y="10464800"/>
            <a:ext cx="6803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309" name="Shape 309"/>
        <p:cNvGrpSpPr/>
        <p:nvPr/>
      </p:nvGrpSpPr>
      <p:grpSpPr>
        <a:xfrm>
          <a:off x="0" y="0"/>
          <a:ext cx="0" cy="0"/>
          <a:chOff x="0" y="0"/>
          <a:chExt cx="0" cy="0"/>
        </a:xfrm>
      </p:grpSpPr>
      <p:pic>
        <p:nvPicPr>
          <p:cNvPr descr=" " id="310" name="Google Shape;310;g2bf9f11ea03_0_28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1" name="Google Shape;311;g2bf9f11ea03_0_2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bf9f11ea03_0_28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3" name="Google Shape;313;g2bf9f11ea03_0_283"/>
          <p:cNvSpPr/>
          <p:nvPr/>
        </p:nvSpPr>
        <p:spPr>
          <a:xfrm>
            <a:off x="4318540" y="3562350"/>
            <a:ext cx="15762600" cy="659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bf9f11ea03_0_283"/>
          <p:cNvSpPr/>
          <p:nvPr/>
        </p:nvSpPr>
        <p:spPr>
          <a:xfrm>
            <a:off x="4318540" y="3562350"/>
            <a:ext cx="15762600" cy="49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f9f11ea03_0_283"/>
          <p:cNvSpPr/>
          <p:nvPr/>
        </p:nvSpPr>
        <p:spPr>
          <a:xfrm>
            <a:off x="6979522" y="3562350"/>
            <a:ext cx="10440600" cy="455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Germania One"/>
              <a:buNone/>
            </a:pPr>
            <a:r>
              <a:rPr b="0" i="0" lang="en-US" sz="24000" u="none" cap="none" strike="noStrike">
                <a:solidFill>
                  <a:srgbClr val="FFFFFF"/>
                </a:solidFill>
                <a:latin typeface="Germania One"/>
                <a:ea typeface="Germania One"/>
                <a:cs typeface="Germania One"/>
                <a:sym typeface="Germania One"/>
              </a:rPr>
              <a:t>234,567</a:t>
            </a:r>
            <a:endParaRPr b="0" i="0" sz="24000" u="none" cap="none" strike="noStrike">
              <a:solidFill>
                <a:schemeClr val="dk1"/>
              </a:solidFill>
              <a:latin typeface="Calibri"/>
              <a:ea typeface="Calibri"/>
              <a:cs typeface="Calibri"/>
              <a:sym typeface="Calibri"/>
            </a:endParaRPr>
          </a:p>
        </p:txBody>
      </p:sp>
      <p:sp>
        <p:nvSpPr>
          <p:cNvPr id="316" name="Google Shape;316;g2bf9f11ea03_0_283"/>
          <p:cNvSpPr/>
          <p:nvPr/>
        </p:nvSpPr>
        <p:spPr>
          <a:xfrm>
            <a:off x="4183056" y="73088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7" name="Google Shape;317;g2bf9f11ea03_0_283"/>
          <p:cNvSpPr/>
          <p:nvPr/>
        </p:nvSpPr>
        <p:spPr>
          <a:xfrm>
            <a:off x="7496054" y="89344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322" name="Shape 322"/>
        <p:cNvGrpSpPr/>
        <p:nvPr/>
      </p:nvGrpSpPr>
      <p:grpSpPr>
        <a:xfrm>
          <a:off x="0" y="0"/>
          <a:ext cx="0" cy="0"/>
          <a:chOff x="0" y="0"/>
          <a:chExt cx="0" cy="0"/>
        </a:xfrm>
      </p:grpSpPr>
      <p:pic>
        <p:nvPicPr>
          <p:cNvPr descr=" " id="323" name="Google Shape;323;g2bf9f11ea03_0_29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4" name="Google Shape;324;g2bf9f11ea03_0_2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bf9f11ea03_0_2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6" name="Google Shape;326;g2bf9f11ea03_0_295"/>
          <p:cNvSpPr/>
          <p:nvPr/>
        </p:nvSpPr>
        <p:spPr>
          <a:xfrm>
            <a:off x="4318540" y="3721100"/>
            <a:ext cx="78750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f9f11ea03_0_295"/>
          <p:cNvSpPr/>
          <p:nvPr/>
        </p:nvSpPr>
        <p:spPr>
          <a:xfrm>
            <a:off x="5150494" y="3721100"/>
            <a:ext cx="6211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bf9f11ea03_0_295"/>
          <p:cNvSpPr/>
          <p:nvPr/>
        </p:nvSpPr>
        <p:spPr>
          <a:xfrm>
            <a:off x="5150494" y="3721100"/>
            <a:ext cx="67530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233 COINS</a:t>
            </a:r>
            <a:endParaRPr b="0" i="0" sz="12800" u="none" cap="none" strike="noStrike">
              <a:solidFill>
                <a:schemeClr val="dk1"/>
              </a:solidFill>
              <a:latin typeface="Calibri"/>
              <a:ea typeface="Calibri"/>
              <a:cs typeface="Calibri"/>
              <a:sym typeface="Calibri"/>
            </a:endParaRPr>
          </a:p>
        </p:txBody>
      </p:sp>
      <p:sp>
        <p:nvSpPr>
          <p:cNvPr id="329" name="Google Shape;329;g2bf9f11ea03_0_295"/>
          <p:cNvSpPr/>
          <p:nvPr/>
        </p:nvSpPr>
        <p:spPr>
          <a:xfrm>
            <a:off x="4318540" y="561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f9f11ea03_0_295"/>
          <p:cNvSpPr/>
          <p:nvPr/>
        </p:nvSpPr>
        <p:spPr>
          <a:xfrm>
            <a:off x="4250798" y="561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1" name="Google Shape;331;g2bf9f11ea03_0_295"/>
          <p:cNvSpPr/>
          <p:nvPr/>
        </p:nvSpPr>
        <p:spPr>
          <a:xfrm>
            <a:off x="4318540" y="7442200"/>
            <a:ext cx="78750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f9f11ea03_0_295"/>
          <p:cNvSpPr/>
          <p:nvPr/>
        </p:nvSpPr>
        <p:spPr>
          <a:xfrm>
            <a:off x="4845656" y="7442200"/>
            <a:ext cx="6820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f9f11ea03_0_295"/>
          <p:cNvSpPr/>
          <p:nvPr/>
        </p:nvSpPr>
        <p:spPr>
          <a:xfrm>
            <a:off x="4845656" y="7442200"/>
            <a:ext cx="73626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456 HOURS</a:t>
            </a:r>
            <a:endParaRPr b="0" i="0" sz="12800" u="none" cap="none" strike="noStrike">
              <a:solidFill>
                <a:schemeClr val="dk1"/>
              </a:solidFill>
              <a:latin typeface="Calibri"/>
              <a:ea typeface="Calibri"/>
              <a:cs typeface="Calibri"/>
              <a:sym typeface="Calibri"/>
            </a:endParaRPr>
          </a:p>
        </p:txBody>
      </p:sp>
      <p:sp>
        <p:nvSpPr>
          <p:cNvPr id="334" name="Google Shape;334;g2bf9f11ea03_0_295"/>
          <p:cNvSpPr/>
          <p:nvPr/>
        </p:nvSpPr>
        <p:spPr>
          <a:xfrm>
            <a:off x="4318540" y="9334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f9f11ea03_0_295"/>
          <p:cNvSpPr/>
          <p:nvPr/>
        </p:nvSpPr>
        <p:spPr>
          <a:xfrm>
            <a:off x="4250798" y="9334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6" name="Google Shape;336;g2bf9f11ea03_0_295"/>
          <p:cNvSpPr/>
          <p:nvPr/>
        </p:nvSpPr>
        <p:spPr>
          <a:xfrm>
            <a:off x="12193524" y="3721100"/>
            <a:ext cx="78750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bf9f11ea03_0_295"/>
          <p:cNvSpPr/>
          <p:nvPr/>
        </p:nvSpPr>
        <p:spPr>
          <a:xfrm>
            <a:off x="14771946" y="3721100"/>
            <a:ext cx="2718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f9f11ea03_0_295"/>
          <p:cNvSpPr/>
          <p:nvPr/>
        </p:nvSpPr>
        <p:spPr>
          <a:xfrm>
            <a:off x="14771946" y="3721100"/>
            <a:ext cx="32601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85%</a:t>
            </a:r>
            <a:endParaRPr b="0" i="0" sz="12800" u="none" cap="none" strike="noStrike">
              <a:solidFill>
                <a:schemeClr val="dk1"/>
              </a:solidFill>
              <a:latin typeface="Calibri"/>
              <a:ea typeface="Calibri"/>
              <a:cs typeface="Calibri"/>
              <a:sym typeface="Calibri"/>
            </a:endParaRPr>
          </a:p>
        </p:txBody>
      </p:sp>
      <p:sp>
        <p:nvSpPr>
          <p:cNvPr id="339" name="Google Shape;339;g2bf9f11ea03_0_295"/>
          <p:cNvSpPr/>
          <p:nvPr/>
        </p:nvSpPr>
        <p:spPr>
          <a:xfrm>
            <a:off x="12193524" y="561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f9f11ea03_0_295"/>
          <p:cNvSpPr/>
          <p:nvPr/>
        </p:nvSpPr>
        <p:spPr>
          <a:xfrm>
            <a:off x="12125782" y="561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1" name="Google Shape;341;g2bf9f11ea03_0_295"/>
          <p:cNvSpPr/>
          <p:nvPr/>
        </p:nvSpPr>
        <p:spPr>
          <a:xfrm>
            <a:off x="12193524" y="7442200"/>
            <a:ext cx="78750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bf9f11ea03_0_295"/>
          <p:cNvSpPr/>
          <p:nvPr/>
        </p:nvSpPr>
        <p:spPr>
          <a:xfrm>
            <a:off x="13730416" y="7442200"/>
            <a:ext cx="4801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f9f11ea03_0_295"/>
          <p:cNvSpPr/>
          <p:nvPr/>
        </p:nvSpPr>
        <p:spPr>
          <a:xfrm>
            <a:off x="13730416" y="7442200"/>
            <a:ext cx="53430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544 KM</a:t>
            </a:r>
            <a:endParaRPr b="0" i="0" sz="12800" u="none" cap="none" strike="noStrike">
              <a:solidFill>
                <a:schemeClr val="dk1"/>
              </a:solidFill>
              <a:latin typeface="Calibri"/>
              <a:ea typeface="Calibri"/>
              <a:cs typeface="Calibri"/>
              <a:sym typeface="Calibri"/>
            </a:endParaRPr>
          </a:p>
        </p:txBody>
      </p:sp>
      <p:sp>
        <p:nvSpPr>
          <p:cNvPr id="344" name="Google Shape;344;g2bf9f11ea03_0_295"/>
          <p:cNvSpPr/>
          <p:nvPr/>
        </p:nvSpPr>
        <p:spPr>
          <a:xfrm>
            <a:off x="12193524" y="9334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f9f11ea03_0_295"/>
          <p:cNvSpPr/>
          <p:nvPr/>
        </p:nvSpPr>
        <p:spPr>
          <a:xfrm>
            <a:off x="12125782" y="9334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350" name="Shape 350"/>
        <p:cNvGrpSpPr/>
        <p:nvPr/>
      </p:nvGrpSpPr>
      <p:grpSpPr>
        <a:xfrm>
          <a:off x="0" y="0"/>
          <a:ext cx="0" cy="0"/>
          <a:chOff x="0" y="0"/>
          <a:chExt cx="0" cy="0"/>
        </a:xfrm>
      </p:grpSpPr>
      <p:pic>
        <p:nvPicPr>
          <p:cNvPr descr=" " id="351" name="Google Shape;351;g2bf9f11ea03_0_3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2" name="Google Shape;352;g2bf9f11ea03_0_3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bf9f11ea03_0_3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4" name="Google Shape;354;g2bf9f11ea03_0_322"/>
          <p:cNvSpPr/>
          <p:nvPr/>
        </p:nvSpPr>
        <p:spPr>
          <a:xfrm>
            <a:off x="6841922" y="1701800"/>
            <a:ext cx="106905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SOME GRAPH</a:t>
            </a:r>
            <a:endParaRPr b="0" i="0" sz="8000" u="none" cap="none" strike="noStrike">
              <a:solidFill>
                <a:schemeClr val="dk1"/>
              </a:solidFill>
              <a:latin typeface="Calibri"/>
              <a:ea typeface="Calibri"/>
              <a:cs typeface="Calibri"/>
              <a:sym typeface="Calibri"/>
            </a:endParaRPr>
          </a:p>
        </p:txBody>
      </p:sp>
      <p:sp>
        <p:nvSpPr>
          <p:cNvPr id="355" name="Google Shape;355;g2bf9f11ea03_0_32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f9f11ea03_0_32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7" name="Google Shape;357;g2bf9f11ea03_0_32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8" name="Google Shape;358;g2bf9f11ea03_0_32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9" name="Google Shape;359;g2bf9f11ea03_0_32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0" name="Google Shape;360;g2bf9f11ea03_0_32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1" name="Google Shape;361;g2bf9f11ea03_0_32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2" name="Google Shape;362;g2bf9f11ea03_0_32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3" name="Google Shape;363;g2bf9f11ea03_0_32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4" name="Google Shape;364;g2bf9f11ea03_0_32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5" name="Google Shape;365;g2bf9f11ea03_0_32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6" name="Google Shape;366;g2bf9f11ea03_0_32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7" name="Google Shape;367;g2bf9f11ea03_0_32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8" name="Google Shape;368;g2bf9f11ea03_0_32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9" name="Google Shape;369;g2bf9f11ea03_0_32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0" name="Google Shape;370;g2bf9f11ea03_0_32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1" name="Google Shape;371;g2bf9f11ea03_0_32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2" name="Google Shape;372;g2bf9f11ea03_0_32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3" name="Google Shape;373;g2bf9f11ea03_0_32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4" name="Google Shape;374;g2bf9f11ea03_0_32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5" name="Google Shape;375;g2bf9f11ea03_0_322"/>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76" name="Google Shape;376;g2bf9f11ea03_0_322"/>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77" name="Google Shape;377;g2bf9f11ea03_0_322"/>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78" name="Google Shape;378;g2bf9f11ea03_0_322"/>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79" name="Google Shape;379;g2bf9f11ea03_0_322"/>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0" name="Google Shape;380;g2bf9f11ea03_0_322"/>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81" name="Google Shape;381;g2bf9f11ea03_0_322"/>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2" name="Google Shape;382;g2bf9f11ea03_0_322"/>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3" name="Google Shape;383;g2bf9f11ea03_0_322"/>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84" name="Google Shape;384;g2bf9f11ea03_0_322"/>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85" name="Google Shape;385;g2bf9f11ea03_0_322"/>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86" name="Google Shape;386;g2bf9f11ea03_0_322"/>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87" name="Google Shape;387;g2bf9f11ea03_0_322"/>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88" name="Google Shape;388;g2bf9f11ea03_0_322"/>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89" name="Google Shape;389;g2bf9f11ea03_0_322"/>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0" name="Google Shape;390;g2bf9f11ea03_0_322"/>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91" name="Google Shape;391;g2bf9f11ea03_0_322"/>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2" name="Google Shape;392;g2bf9f11ea03_0_322"/>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3" name="Google Shape;393;g2bf9f11ea03_0_322"/>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94" name="Google Shape;394;g2bf9f11ea03_0_322"/>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95" name="Google Shape;395;g2bf9f11ea03_0_322"/>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96" name="Google Shape;396;g2bf9f11ea03_0_322"/>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97" name="Google Shape;397;g2bf9f11ea03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bf9f11ea03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2bf9f11ea03_0_322"/>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0" name="Google Shape;400;g2bf9f11ea03_0_32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01" name="Google Shape;401;g2bf9f11ea03_0_322"/>
          <p:cNvSpPr/>
          <p:nvPr/>
        </p:nvSpPr>
        <p:spPr>
          <a:xfrm>
            <a:off x="16385048" y="6365379"/>
            <a:ext cx="1625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bf9f11ea03_0_322"/>
          <p:cNvSpPr/>
          <p:nvPr/>
        </p:nvSpPr>
        <p:spPr>
          <a:xfrm>
            <a:off x="16385048" y="6318250"/>
            <a:ext cx="1829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34.574</a:t>
            </a:r>
            <a:endParaRPr b="0" i="0" sz="4800" u="none" cap="none" strike="noStrike">
              <a:solidFill>
                <a:schemeClr val="dk1"/>
              </a:solidFill>
              <a:latin typeface="Calibri"/>
              <a:ea typeface="Calibri"/>
              <a:cs typeface="Calibri"/>
              <a:sym typeface="Calibri"/>
            </a:endParaRPr>
          </a:p>
        </p:txBody>
      </p:sp>
      <p:sp>
        <p:nvSpPr>
          <p:cNvPr id="403" name="Google Shape;403;g2bf9f11ea03_0_322"/>
          <p:cNvSpPr/>
          <p:nvPr/>
        </p:nvSpPr>
        <p:spPr>
          <a:xfrm>
            <a:off x="16696237" y="70294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4" name="Google Shape;404;g2bf9f11ea03_0_322"/>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bf9f11ea03_0_322"/>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bf9f11ea03_0_322"/>
          <p:cNvSpPr/>
          <p:nvPr/>
        </p:nvSpPr>
        <p:spPr>
          <a:xfrm>
            <a:off x="13158845"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TREASURE FOUND</a:t>
            </a:r>
            <a:endParaRPr b="0" i="0" sz="4800" u="none" cap="none" strike="noStrike">
              <a:solidFill>
                <a:schemeClr val="dk1"/>
              </a:solidFill>
              <a:latin typeface="Calibri"/>
              <a:ea typeface="Calibri"/>
              <a:cs typeface="Calibri"/>
              <a:sym typeface="Calibri"/>
            </a:endParaRPr>
          </a:p>
        </p:txBody>
      </p:sp>
      <p:sp>
        <p:nvSpPr>
          <p:cNvPr id="407" name="Google Shape;407;g2bf9f11ea03_0_322"/>
          <p:cNvSpPr/>
          <p:nvPr/>
        </p:nvSpPr>
        <p:spPr>
          <a:xfrm>
            <a:off x="13192716"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8" name="Google Shape;408;g2bf9f11ea03_0_322"/>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f9f11ea03_0_322"/>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bf9f11ea03_0_322"/>
          <p:cNvSpPr/>
          <p:nvPr/>
        </p:nvSpPr>
        <p:spPr>
          <a:xfrm>
            <a:off x="3149994"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SPELLCASTING PROGRESS</a:t>
            </a:r>
            <a:endParaRPr b="0" i="0" sz="4800" u="none" cap="none" strike="noStrike">
              <a:solidFill>
                <a:schemeClr val="dk1"/>
              </a:solidFill>
              <a:latin typeface="Calibri"/>
              <a:ea typeface="Calibri"/>
              <a:cs typeface="Calibri"/>
              <a:sym typeface="Calibri"/>
            </a:endParaRPr>
          </a:p>
        </p:txBody>
      </p:sp>
      <p:sp>
        <p:nvSpPr>
          <p:cNvPr id="411" name="Google Shape;411;g2bf9f11ea03_0_322"/>
          <p:cNvSpPr/>
          <p:nvPr/>
        </p:nvSpPr>
        <p:spPr>
          <a:xfrm>
            <a:off x="3183865"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416" name="Shape 416"/>
        <p:cNvGrpSpPr/>
        <p:nvPr/>
      </p:nvGrpSpPr>
      <p:grpSpPr>
        <a:xfrm>
          <a:off x="0" y="0"/>
          <a:ext cx="0" cy="0"/>
          <a:chOff x="0" y="0"/>
          <a:chExt cx="0" cy="0"/>
        </a:xfrm>
      </p:grpSpPr>
      <p:pic>
        <p:nvPicPr>
          <p:cNvPr descr=" " id="417" name="Google Shape;417;g2bf9f11ea03_0_38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8" name="Google Shape;418;g2bf9f11ea03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bf9f11ea03_0_38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0" name="Google Shape;420;g2bf9f11ea03_0_387"/>
          <p:cNvSpPr/>
          <p:nvPr/>
        </p:nvSpPr>
        <p:spPr>
          <a:xfrm>
            <a:off x="15470534" y="6527800"/>
            <a:ext cx="47124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bf9f11ea03_0_387"/>
          <p:cNvSpPr/>
          <p:nvPr/>
        </p:nvSpPr>
        <p:spPr>
          <a:xfrm>
            <a:off x="15470534" y="6527800"/>
            <a:ext cx="47124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f9f11ea03_0_387"/>
          <p:cNvSpPr/>
          <p:nvPr/>
        </p:nvSpPr>
        <p:spPr>
          <a:xfrm>
            <a:off x="15470534" y="6527800"/>
            <a:ext cx="49155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A WEB APPLICATION</a:t>
            </a:r>
            <a:endParaRPr b="0" i="0" sz="4800" u="none" cap="none" strike="noStrike">
              <a:solidFill>
                <a:schemeClr val="dk1"/>
              </a:solidFill>
              <a:latin typeface="Calibri"/>
              <a:ea typeface="Calibri"/>
              <a:cs typeface="Calibri"/>
              <a:sym typeface="Calibri"/>
            </a:endParaRPr>
          </a:p>
        </p:txBody>
      </p:sp>
      <p:sp>
        <p:nvSpPr>
          <p:cNvPr id="423" name="Google Shape;423;g2bf9f11ea03_0_387"/>
          <p:cNvSpPr/>
          <p:nvPr/>
        </p:nvSpPr>
        <p:spPr>
          <a:xfrm>
            <a:off x="15470534" y="74422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4" name="Google Shape;424;g2bf9f11ea03_0_387"/>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425" name="Google Shape;425;g2bf9f11ea03_0_387"/>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426" name="Google Shape;426;g2bf9f11ea03_0_387"/>
          <p:cNvSpPr/>
          <p:nvPr/>
        </p:nvSpPr>
        <p:spPr>
          <a:xfrm>
            <a:off x="3200800" y="1752600"/>
            <a:ext cx="106905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431" name="Shape 431"/>
        <p:cNvGrpSpPr/>
        <p:nvPr/>
      </p:nvGrpSpPr>
      <p:grpSpPr>
        <a:xfrm>
          <a:off x="0" y="0"/>
          <a:ext cx="0" cy="0"/>
          <a:chOff x="0" y="0"/>
          <a:chExt cx="0" cy="0"/>
        </a:xfrm>
      </p:grpSpPr>
      <p:pic>
        <p:nvPicPr>
          <p:cNvPr descr=" " id="432" name="Google Shape;432;g2bf9f11ea03_0_4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3" name="Google Shape;433;g2bf9f11ea03_0_4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bf9f11ea03_0_4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5" name="Google Shape;435;g2bf9f11ea03_0_401"/>
          <p:cNvSpPr/>
          <p:nvPr/>
        </p:nvSpPr>
        <p:spPr>
          <a:xfrm>
            <a:off x="11825178" y="33147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bf9f11ea03_0_401"/>
          <p:cNvSpPr/>
          <p:nvPr/>
        </p:nvSpPr>
        <p:spPr>
          <a:xfrm>
            <a:off x="11825178" y="33147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f9f11ea03_0_401"/>
          <p:cNvSpPr/>
          <p:nvPr/>
        </p:nvSpPr>
        <p:spPr>
          <a:xfrm>
            <a:off x="11825178" y="3314700"/>
            <a:ext cx="8941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AN MOBILE APP</a:t>
            </a:r>
            <a:endParaRPr b="0" i="0" sz="4800" u="none" cap="none" strike="noStrike">
              <a:solidFill>
                <a:schemeClr val="dk1"/>
              </a:solidFill>
              <a:latin typeface="Calibri"/>
              <a:ea typeface="Calibri"/>
              <a:cs typeface="Calibri"/>
              <a:sym typeface="Calibri"/>
            </a:endParaRPr>
          </a:p>
        </p:txBody>
      </p:sp>
      <p:sp>
        <p:nvSpPr>
          <p:cNvPr id="438" name="Google Shape;438;g2bf9f11ea03_0_401"/>
          <p:cNvSpPr/>
          <p:nvPr/>
        </p:nvSpPr>
        <p:spPr>
          <a:xfrm>
            <a:off x="11825178" y="4229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bf9f11ea03_0_401"/>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bf9f11ea03_0_401"/>
          <p:cNvSpPr/>
          <p:nvPr/>
        </p:nvSpPr>
        <p:spPr>
          <a:xfrm>
            <a:off x="11825178" y="1511300"/>
            <a:ext cx="129006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bf9f11ea03_0_401"/>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42" name="Google Shape;442;g2bf9f11ea03_0_401"/>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447" name="Shape 447"/>
        <p:cNvGrpSpPr/>
        <p:nvPr/>
      </p:nvGrpSpPr>
      <p:grpSpPr>
        <a:xfrm>
          <a:off x="0" y="0"/>
          <a:ext cx="0" cy="0"/>
          <a:chOff x="0" y="0"/>
          <a:chExt cx="0" cy="0"/>
        </a:xfrm>
      </p:grpSpPr>
      <p:pic>
        <p:nvPicPr>
          <p:cNvPr descr=" " id="448" name="Google Shape;448;g2bf9f11ea03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9" name="Google Shape;449;g2bf9f11ea03_0_41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bf9f11ea03_0_416"/>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51" name="Google Shape;451;g2bf9f11ea03_0_416"/>
          <p:cNvSpPr/>
          <p:nvPr/>
        </p:nvSpPr>
        <p:spPr>
          <a:xfrm>
            <a:off x="1727416" y="8102600"/>
            <a:ext cx="57156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bf9f11ea03_0_416"/>
          <p:cNvSpPr/>
          <p:nvPr/>
        </p:nvSpPr>
        <p:spPr>
          <a:xfrm>
            <a:off x="1727416" y="8102600"/>
            <a:ext cx="57156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bf9f11ea03_0_416"/>
          <p:cNvSpPr/>
          <p:nvPr/>
        </p:nvSpPr>
        <p:spPr>
          <a:xfrm>
            <a:off x="1727416" y="8102600"/>
            <a:ext cx="5919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A WEB APPLICATION</a:t>
            </a:r>
            <a:endParaRPr b="0" i="0" sz="4800" u="none" cap="none" strike="noStrike">
              <a:solidFill>
                <a:schemeClr val="dk1"/>
              </a:solidFill>
              <a:latin typeface="Calibri"/>
              <a:ea typeface="Calibri"/>
              <a:cs typeface="Calibri"/>
              <a:sym typeface="Calibri"/>
            </a:endParaRPr>
          </a:p>
        </p:txBody>
      </p:sp>
      <p:sp>
        <p:nvSpPr>
          <p:cNvPr id="454" name="Google Shape;454;g2bf9f11ea03_0_416"/>
          <p:cNvSpPr/>
          <p:nvPr/>
        </p:nvSpPr>
        <p:spPr>
          <a:xfrm>
            <a:off x="1727416" y="9017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5" name="Google Shape;455;g2bf9f11ea03_0_416"/>
          <p:cNvSpPr/>
          <p:nvPr/>
        </p:nvSpPr>
        <p:spPr>
          <a:xfrm>
            <a:off x="1727416" y="1816100"/>
            <a:ext cx="6511800" cy="506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6" name="Google Shape;456;g2bf9f11ea03_0_416"/>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7" name="Google Shape;457;g2bf9f11ea03_0_416"/>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58" name="Google Shape;458;g2bf9f11ea03_0_416"/>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463" name="Shape 463"/>
        <p:cNvGrpSpPr/>
        <p:nvPr/>
      </p:nvGrpSpPr>
      <p:grpSpPr>
        <a:xfrm>
          <a:off x="0" y="0"/>
          <a:ext cx="0" cy="0"/>
          <a:chOff x="0" y="0"/>
          <a:chExt cx="0" cy="0"/>
        </a:xfrm>
      </p:grpSpPr>
      <p:pic>
        <p:nvPicPr>
          <p:cNvPr descr=" " id="464" name="Google Shape;464;g2bf9f11ea03_0_4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5" name="Google Shape;465;g2bf9f11ea03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bf9f11ea03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7" name="Google Shape;467;g2bf9f11ea03_0_431"/>
          <p:cNvSpPr/>
          <p:nvPr/>
        </p:nvSpPr>
        <p:spPr>
          <a:xfrm>
            <a:off x="15690694" y="698500"/>
            <a:ext cx="7464300" cy="1519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472" name="Shape 472"/>
        <p:cNvGrpSpPr/>
        <p:nvPr/>
      </p:nvGrpSpPr>
      <p:grpSpPr>
        <a:xfrm>
          <a:off x="0" y="0"/>
          <a:ext cx="0" cy="0"/>
          <a:chOff x="0" y="0"/>
          <a:chExt cx="0" cy="0"/>
        </a:xfrm>
      </p:grpSpPr>
      <p:pic>
        <p:nvPicPr>
          <p:cNvPr descr=" " id="473" name="Google Shape;473;g2bf9f11ea03_0_4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4" name="Google Shape;474;g2bf9f11ea03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bf9f11ea03_0_4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6" name="Google Shape;476;g2bf9f11ea03_0_439"/>
          <p:cNvPicPr preferRelativeResize="0"/>
          <p:nvPr/>
        </p:nvPicPr>
        <p:blipFill rotWithShape="1">
          <a:blip r:embed="rId5">
            <a:alphaModFix/>
          </a:blip>
          <a:srcRect b="0" l="0" r="0" t="0"/>
          <a:stretch/>
        </p:blipFill>
        <p:spPr>
          <a:xfrm>
            <a:off x="15419727" y="50800"/>
            <a:ext cx="7646356" cy="4597400"/>
          </a:xfrm>
          <a:prstGeom prst="rect">
            <a:avLst/>
          </a:prstGeom>
          <a:noFill/>
          <a:ln>
            <a:noFill/>
          </a:ln>
        </p:spPr>
      </p:pic>
      <p:pic>
        <p:nvPicPr>
          <p:cNvPr descr=" " id="477" name="Google Shape;477;g2bf9f11ea03_0_439"/>
          <p:cNvPicPr preferRelativeResize="0"/>
          <p:nvPr/>
        </p:nvPicPr>
        <p:blipFill rotWithShape="1">
          <a:blip r:embed="rId6">
            <a:alphaModFix/>
          </a:blip>
          <a:srcRect b="0" l="0" r="0" t="0"/>
          <a:stretch/>
        </p:blipFill>
        <p:spPr>
          <a:xfrm>
            <a:off x="15419727" y="4914900"/>
            <a:ext cx="7646356" cy="8801100"/>
          </a:xfrm>
          <a:prstGeom prst="rect">
            <a:avLst/>
          </a:prstGeom>
          <a:noFill/>
          <a:ln>
            <a:noFill/>
          </a:ln>
        </p:spPr>
      </p:pic>
      <p:sp>
        <p:nvSpPr>
          <p:cNvPr id="478" name="Google Shape;478;g2bf9f11ea03_0_439"/>
          <p:cNvSpPr/>
          <p:nvPr/>
        </p:nvSpPr>
        <p:spPr>
          <a:xfrm>
            <a:off x="609676" y="3759200"/>
            <a:ext cx="66048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bf9f11ea03_0_439"/>
          <p:cNvSpPr/>
          <p:nvPr/>
        </p:nvSpPr>
        <p:spPr>
          <a:xfrm>
            <a:off x="609676" y="4133850"/>
            <a:ext cx="787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bf9f11ea03_0_439"/>
          <p:cNvSpPr/>
          <p:nvPr/>
        </p:nvSpPr>
        <p:spPr>
          <a:xfrm>
            <a:off x="609676" y="4133850"/>
            <a:ext cx="13293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1</a:t>
            </a:r>
            <a:endParaRPr b="0" i="0" sz="12800" u="none" cap="none" strike="noStrike">
              <a:solidFill>
                <a:schemeClr val="dk1"/>
              </a:solidFill>
              <a:latin typeface="Calibri"/>
              <a:ea typeface="Calibri"/>
              <a:cs typeface="Calibri"/>
              <a:sym typeface="Calibri"/>
            </a:endParaRPr>
          </a:p>
        </p:txBody>
      </p:sp>
      <p:sp>
        <p:nvSpPr>
          <p:cNvPr id="481" name="Google Shape;481;g2bf9f11ea03_0_439"/>
          <p:cNvSpPr/>
          <p:nvPr/>
        </p:nvSpPr>
        <p:spPr>
          <a:xfrm>
            <a:off x="1600400" y="3759200"/>
            <a:ext cx="5614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bf9f11ea03_0_439"/>
          <p:cNvSpPr/>
          <p:nvPr/>
        </p:nvSpPr>
        <p:spPr>
          <a:xfrm>
            <a:off x="1600400" y="3759200"/>
            <a:ext cx="5817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DISCOVER THE SECRETS</a:t>
            </a:r>
            <a:endParaRPr b="0" i="0" sz="4800" u="none" cap="none" strike="noStrike">
              <a:solidFill>
                <a:schemeClr val="dk1"/>
              </a:solidFill>
              <a:latin typeface="Calibri"/>
              <a:ea typeface="Calibri"/>
              <a:cs typeface="Calibri"/>
              <a:sym typeface="Calibri"/>
            </a:endParaRPr>
          </a:p>
        </p:txBody>
      </p:sp>
      <p:sp>
        <p:nvSpPr>
          <p:cNvPr id="483" name="Google Shape;483;g2bf9f11ea03_0_439"/>
          <p:cNvSpPr/>
          <p:nvPr/>
        </p:nvSpPr>
        <p:spPr>
          <a:xfrm>
            <a:off x="1600400" y="4572000"/>
            <a:ext cx="5749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4" name="Google Shape;484;g2bf9f11ea03_0_439"/>
          <p:cNvSpPr/>
          <p:nvPr/>
        </p:nvSpPr>
        <p:spPr>
          <a:xfrm>
            <a:off x="609676" y="81788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f9f11ea03_0_439"/>
          <p:cNvSpPr/>
          <p:nvPr/>
        </p:nvSpPr>
        <p:spPr>
          <a:xfrm>
            <a:off x="609676" y="8858250"/>
            <a:ext cx="762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bf9f11ea03_0_439"/>
          <p:cNvSpPr/>
          <p:nvPr/>
        </p:nvSpPr>
        <p:spPr>
          <a:xfrm>
            <a:off x="609676" y="8858250"/>
            <a:ext cx="13041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3</a:t>
            </a:r>
            <a:endParaRPr b="0" i="0" sz="12800" u="none" cap="none" strike="noStrike">
              <a:solidFill>
                <a:schemeClr val="dk1"/>
              </a:solidFill>
              <a:latin typeface="Calibri"/>
              <a:ea typeface="Calibri"/>
              <a:cs typeface="Calibri"/>
              <a:sym typeface="Calibri"/>
            </a:endParaRPr>
          </a:p>
        </p:txBody>
      </p:sp>
      <p:sp>
        <p:nvSpPr>
          <p:cNvPr id="487" name="Google Shape;487;g2bf9f11ea03_0_439"/>
          <p:cNvSpPr/>
          <p:nvPr/>
        </p:nvSpPr>
        <p:spPr>
          <a:xfrm>
            <a:off x="1574997" y="8178800"/>
            <a:ext cx="56394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bf9f11ea03_0_439"/>
          <p:cNvSpPr/>
          <p:nvPr/>
        </p:nvSpPr>
        <p:spPr>
          <a:xfrm>
            <a:off x="1574997" y="8178800"/>
            <a:ext cx="5842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MEET THE CREATURES</a:t>
            </a:r>
            <a:endParaRPr b="0" i="0" sz="4800" u="none" cap="none" strike="noStrike">
              <a:solidFill>
                <a:schemeClr val="dk1"/>
              </a:solidFill>
              <a:latin typeface="Calibri"/>
              <a:ea typeface="Calibri"/>
              <a:cs typeface="Calibri"/>
              <a:sym typeface="Calibri"/>
            </a:endParaRPr>
          </a:p>
        </p:txBody>
      </p:sp>
      <p:sp>
        <p:nvSpPr>
          <p:cNvPr id="489" name="Google Shape;489;g2bf9f11ea03_0_439"/>
          <p:cNvSpPr/>
          <p:nvPr/>
        </p:nvSpPr>
        <p:spPr>
          <a:xfrm>
            <a:off x="1574997" y="8991600"/>
            <a:ext cx="5775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0" name="Google Shape;490;g2bf9f11ea03_0_439"/>
          <p:cNvSpPr/>
          <p:nvPr/>
        </p:nvSpPr>
        <p:spPr>
          <a:xfrm>
            <a:off x="8116314" y="81788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bf9f11ea03_0_439"/>
          <p:cNvSpPr/>
          <p:nvPr/>
        </p:nvSpPr>
        <p:spPr>
          <a:xfrm>
            <a:off x="8116314" y="8858250"/>
            <a:ext cx="787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bf9f11ea03_0_439"/>
          <p:cNvSpPr/>
          <p:nvPr/>
        </p:nvSpPr>
        <p:spPr>
          <a:xfrm>
            <a:off x="8116314" y="8858250"/>
            <a:ext cx="13293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4</a:t>
            </a:r>
            <a:endParaRPr b="0" i="0" sz="12800" u="none" cap="none" strike="noStrike">
              <a:solidFill>
                <a:schemeClr val="dk1"/>
              </a:solidFill>
              <a:latin typeface="Calibri"/>
              <a:ea typeface="Calibri"/>
              <a:cs typeface="Calibri"/>
              <a:sym typeface="Calibri"/>
            </a:endParaRPr>
          </a:p>
        </p:txBody>
      </p:sp>
      <p:sp>
        <p:nvSpPr>
          <p:cNvPr id="493" name="Google Shape;493;g2bf9f11ea03_0_439"/>
          <p:cNvSpPr/>
          <p:nvPr/>
        </p:nvSpPr>
        <p:spPr>
          <a:xfrm>
            <a:off x="9107038" y="8178800"/>
            <a:ext cx="56142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bf9f11ea03_0_439"/>
          <p:cNvSpPr/>
          <p:nvPr/>
        </p:nvSpPr>
        <p:spPr>
          <a:xfrm>
            <a:off x="9107038" y="8178800"/>
            <a:ext cx="5817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UNCOVER THE MAGIC</a:t>
            </a:r>
            <a:endParaRPr b="0" i="0" sz="4800" u="none" cap="none" strike="noStrike">
              <a:solidFill>
                <a:schemeClr val="dk1"/>
              </a:solidFill>
              <a:latin typeface="Calibri"/>
              <a:ea typeface="Calibri"/>
              <a:cs typeface="Calibri"/>
              <a:sym typeface="Calibri"/>
            </a:endParaRPr>
          </a:p>
        </p:txBody>
      </p:sp>
      <p:sp>
        <p:nvSpPr>
          <p:cNvPr id="495" name="Google Shape;495;g2bf9f11ea03_0_439"/>
          <p:cNvSpPr/>
          <p:nvPr/>
        </p:nvSpPr>
        <p:spPr>
          <a:xfrm>
            <a:off x="9107038" y="8991600"/>
            <a:ext cx="5749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6" name="Google Shape;496;g2bf9f11ea03_0_439"/>
          <p:cNvSpPr/>
          <p:nvPr/>
        </p:nvSpPr>
        <p:spPr>
          <a:xfrm>
            <a:off x="8116314" y="3759200"/>
            <a:ext cx="66048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bf9f11ea03_0_439"/>
          <p:cNvSpPr/>
          <p:nvPr/>
        </p:nvSpPr>
        <p:spPr>
          <a:xfrm>
            <a:off x="8116314" y="4133850"/>
            <a:ext cx="762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f9f11ea03_0_439"/>
          <p:cNvSpPr/>
          <p:nvPr/>
        </p:nvSpPr>
        <p:spPr>
          <a:xfrm>
            <a:off x="8116314" y="4133850"/>
            <a:ext cx="1304100" cy="243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2</a:t>
            </a:r>
            <a:endParaRPr b="0" i="0" sz="12800" u="none" cap="none" strike="noStrike">
              <a:solidFill>
                <a:schemeClr val="dk1"/>
              </a:solidFill>
              <a:latin typeface="Calibri"/>
              <a:ea typeface="Calibri"/>
              <a:cs typeface="Calibri"/>
              <a:sym typeface="Calibri"/>
            </a:endParaRPr>
          </a:p>
        </p:txBody>
      </p:sp>
      <p:sp>
        <p:nvSpPr>
          <p:cNvPr id="499" name="Google Shape;499;g2bf9f11ea03_0_439"/>
          <p:cNvSpPr/>
          <p:nvPr/>
        </p:nvSpPr>
        <p:spPr>
          <a:xfrm>
            <a:off x="9081635" y="3759200"/>
            <a:ext cx="563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bf9f11ea03_0_439"/>
          <p:cNvSpPr/>
          <p:nvPr/>
        </p:nvSpPr>
        <p:spPr>
          <a:xfrm>
            <a:off x="9081635" y="3759200"/>
            <a:ext cx="5842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FIND YOUR OWN PATH</a:t>
            </a:r>
            <a:endParaRPr b="0" i="0" sz="4800" u="none" cap="none" strike="noStrike">
              <a:solidFill>
                <a:schemeClr val="dk1"/>
              </a:solidFill>
              <a:latin typeface="Calibri"/>
              <a:ea typeface="Calibri"/>
              <a:cs typeface="Calibri"/>
              <a:sym typeface="Calibri"/>
            </a:endParaRPr>
          </a:p>
        </p:txBody>
      </p:sp>
      <p:sp>
        <p:nvSpPr>
          <p:cNvPr id="501" name="Google Shape;501;g2bf9f11ea03_0_439"/>
          <p:cNvSpPr/>
          <p:nvPr/>
        </p:nvSpPr>
        <p:spPr>
          <a:xfrm>
            <a:off x="9081635" y="4572000"/>
            <a:ext cx="5775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25" name="Shape 25"/>
        <p:cNvGrpSpPr/>
        <p:nvPr/>
      </p:nvGrpSpPr>
      <p:grpSpPr>
        <a:xfrm>
          <a:off x="0" y="0"/>
          <a:ext cx="0" cy="0"/>
          <a:chOff x="0" y="0"/>
          <a:chExt cx="0" cy="0"/>
        </a:xfrm>
      </p:grpSpPr>
      <p:pic>
        <p:nvPicPr>
          <p:cNvPr descr=" " id="26" name="Google Shape;26;g2bf9f11ea03_0_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 name="Google Shape;27;g2bf9f11ea03_0_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bf9f11ea03_0_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 name="Google Shape;29;g2bf9f11ea03_0_9"/>
          <p:cNvSpPr/>
          <p:nvPr/>
        </p:nvSpPr>
        <p:spPr>
          <a:xfrm>
            <a:off x="8912281" y="2565400"/>
            <a:ext cx="6575100" cy="243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WELCOME</a:t>
            </a:r>
            <a:endParaRPr b="0" i="0" sz="12800" u="none" cap="none" strike="noStrike">
              <a:solidFill>
                <a:schemeClr val="dk1"/>
              </a:solidFill>
              <a:latin typeface="Calibri"/>
              <a:ea typeface="Calibri"/>
              <a:cs typeface="Calibri"/>
              <a:sym typeface="Calibri"/>
            </a:endParaRPr>
          </a:p>
        </p:txBody>
      </p:sp>
      <p:sp>
        <p:nvSpPr>
          <p:cNvPr id="30" name="Google Shape;30;g2bf9f11ea03_0_9"/>
          <p:cNvSpPr/>
          <p:nvPr/>
        </p:nvSpPr>
        <p:spPr>
          <a:xfrm>
            <a:off x="7108655" y="51943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506" name="Shape 506"/>
        <p:cNvGrpSpPr/>
        <p:nvPr/>
      </p:nvGrpSpPr>
      <p:grpSpPr>
        <a:xfrm>
          <a:off x="0" y="0"/>
          <a:ext cx="0" cy="0"/>
          <a:chOff x="0" y="0"/>
          <a:chExt cx="0" cy="0"/>
        </a:xfrm>
      </p:grpSpPr>
      <p:pic>
        <p:nvPicPr>
          <p:cNvPr descr=" " id="507" name="Google Shape;507;g2bf9f11ea03_0_47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8" name="Google Shape;508;g2bf9f11ea03_0_472"/>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509" name="Google Shape;509;g2bf9f11ea03_0_472"/>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510" name="Google Shape;510;g2bf9f11ea03_0_472"/>
          <p:cNvSpPr/>
          <p:nvPr/>
        </p:nvSpPr>
        <p:spPr>
          <a:xfrm>
            <a:off x="5025595" y="1193800"/>
            <a:ext cx="143487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FANTASY REALM AT A GLANCE</a:t>
            </a:r>
            <a:endParaRPr b="0" i="0" sz="8000" u="none" cap="none" strike="noStrike">
              <a:solidFill>
                <a:schemeClr val="dk1"/>
              </a:solidFill>
              <a:latin typeface="Calibri"/>
              <a:ea typeface="Calibri"/>
              <a:cs typeface="Calibri"/>
              <a:sym typeface="Calibri"/>
            </a:endParaRPr>
          </a:p>
        </p:txBody>
      </p:sp>
      <p:sp>
        <p:nvSpPr>
          <p:cNvPr id="511" name="Google Shape;511;g2bf9f11ea03_0_472"/>
          <p:cNvSpPr/>
          <p:nvPr/>
        </p:nvSpPr>
        <p:spPr>
          <a:xfrm>
            <a:off x="1956044" y="44831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bf9f11ea03_0_472"/>
          <p:cNvSpPr/>
          <p:nvPr/>
        </p:nvSpPr>
        <p:spPr>
          <a:xfrm>
            <a:off x="1956044" y="44831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f9f11ea03_0_472"/>
          <p:cNvSpPr/>
          <p:nvPr/>
        </p:nvSpPr>
        <p:spPr>
          <a:xfrm>
            <a:off x="1956044" y="4483100"/>
            <a:ext cx="5982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THE FOREST</a:t>
            </a:r>
            <a:endParaRPr b="0" i="0" sz="4800" u="none" cap="none" strike="noStrike">
              <a:solidFill>
                <a:schemeClr val="dk1"/>
              </a:solidFill>
              <a:latin typeface="Calibri"/>
              <a:ea typeface="Calibri"/>
              <a:cs typeface="Calibri"/>
              <a:sym typeface="Calibri"/>
            </a:endParaRPr>
          </a:p>
        </p:txBody>
      </p:sp>
      <p:sp>
        <p:nvSpPr>
          <p:cNvPr id="514" name="Google Shape;514;g2bf9f11ea03_0_472"/>
          <p:cNvSpPr/>
          <p:nvPr/>
        </p:nvSpPr>
        <p:spPr>
          <a:xfrm>
            <a:off x="1956044" y="52959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15" name="Google Shape;515;g2bf9f11ea03_0_472"/>
          <p:cNvSpPr/>
          <p:nvPr/>
        </p:nvSpPr>
        <p:spPr>
          <a:xfrm>
            <a:off x="1956044" y="71755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f9f11ea03_0_472"/>
          <p:cNvSpPr/>
          <p:nvPr/>
        </p:nvSpPr>
        <p:spPr>
          <a:xfrm>
            <a:off x="1956044" y="71755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bf9f11ea03_0_472"/>
          <p:cNvSpPr/>
          <p:nvPr/>
        </p:nvSpPr>
        <p:spPr>
          <a:xfrm>
            <a:off x="1956044" y="7175500"/>
            <a:ext cx="5982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THE CAVES</a:t>
            </a:r>
            <a:endParaRPr b="0" i="0" sz="4800" u="none" cap="none" strike="noStrike">
              <a:solidFill>
                <a:schemeClr val="dk1"/>
              </a:solidFill>
              <a:latin typeface="Calibri"/>
              <a:ea typeface="Calibri"/>
              <a:cs typeface="Calibri"/>
              <a:sym typeface="Calibri"/>
            </a:endParaRPr>
          </a:p>
        </p:txBody>
      </p:sp>
      <p:sp>
        <p:nvSpPr>
          <p:cNvPr id="518" name="Google Shape;518;g2bf9f11ea03_0_472"/>
          <p:cNvSpPr/>
          <p:nvPr/>
        </p:nvSpPr>
        <p:spPr>
          <a:xfrm>
            <a:off x="1956044" y="7988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19" name="Google Shape;519;g2bf9f11ea03_0_472"/>
          <p:cNvSpPr/>
          <p:nvPr/>
        </p:nvSpPr>
        <p:spPr>
          <a:xfrm>
            <a:off x="1956044" y="98679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bf9f11ea03_0_472"/>
          <p:cNvSpPr/>
          <p:nvPr/>
        </p:nvSpPr>
        <p:spPr>
          <a:xfrm>
            <a:off x="1956044" y="98679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f9f11ea03_0_472"/>
          <p:cNvSpPr/>
          <p:nvPr/>
        </p:nvSpPr>
        <p:spPr>
          <a:xfrm>
            <a:off x="1956044" y="9867900"/>
            <a:ext cx="5982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THE LAIR</a:t>
            </a:r>
            <a:endParaRPr b="0" i="0" sz="4800" u="none" cap="none" strike="noStrike">
              <a:solidFill>
                <a:schemeClr val="dk1"/>
              </a:solidFill>
              <a:latin typeface="Calibri"/>
              <a:ea typeface="Calibri"/>
              <a:cs typeface="Calibri"/>
              <a:sym typeface="Calibri"/>
            </a:endParaRPr>
          </a:p>
        </p:txBody>
      </p:sp>
      <p:sp>
        <p:nvSpPr>
          <p:cNvPr id="522" name="Google Shape;522;g2bf9f11ea03_0_472"/>
          <p:cNvSpPr/>
          <p:nvPr/>
        </p:nvSpPr>
        <p:spPr>
          <a:xfrm>
            <a:off x="1956044" y="10680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527" name="Shape 527"/>
        <p:cNvGrpSpPr/>
        <p:nvPr/>
      </p:nvGrpSpPr>
      <p:grpSpPr>
        <a:xfrm>
          <a:off x="0" y="0"/>
          <a:ext cx="0" cy="0"/>
          <a:chOff x="0" y="0"/>
          <a:chExt cx="0" cy="0"/>
        </a:xfrm>
      </p:grpSpPr>
      <p:pic>
        <p:nvPicPr>
          <p:cNvPr descr=" " id="528" name="Google Shape;528;g2bf9f11ea03_0_49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9" name="Google Shape;529;g2bf9f11ea03_0_4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bf9f11ea03_0_4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31" name="Google Shape;531;g2bf9f11ea03_0_492"/>
          <p:cNvPicPr preferRelativeResize="0"/>
          <p:nvPr/>
        </p:nvPicPr>
        <p:blipFill rotWithShape="1">
          <a:blip r:embed="rId5">
            <a:alphaModFix/>
          </a:blip>
          <a:srcRect b="0" l="0" r="0" t="0"/>
          <a:stretch/>
        </p:blipFill>
        <p:spPr>
          <a:xfrm>
            <a:off x="2006851" y="0"/>
            <a:ext cx="20386048" cy="13716000"/>
          </a:xfrm>
          <a:prstGeom prst="rect">
            <a:avLst/>
          </a:prstGeom>
          <a:noFill/>
          <a:ln>
            <a:noFill/>
          </a:ln>
        </p:spPr>
      </p:pic>
      <p:sp>
        <p:nvSpPr>
          <p:cNvPr id="532" name="Google Shape;532;g2bf9f11ea03_0_492"/>
          <p:cNvSpPr/>
          <p:nvPr/>
        </p:nvSpPr>
        <p:spPr>
          <a:xfrm>
            <a:off x="11215502" y="-29210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bf9f11ea03_0_492"/>
          <p:cNvPicPr preferRelativeResize="0"/>
          <p:nvPr/>
        </p:nvPicPr>
        <p:blipFill rotWithShape="1">
          <a:blip r:embed="rId6">
            <a:alphaModFix/>
          </a:blip>
          <a:srcRect b="0" l="0" r="0" t="0"/>
          <a:stretch/>
        </p:blipFill>
        <p:spPr>
          <a:xfrm>
            <a:off x="12447556" y="0"/>
            <a:ext cx="38105" cy="1587500"/>
          </a:xfrm>
          <a:prstGeom prst="rect">
            <a:avLst/>
          </a:prstGeom>
          <a:noFill/>
          <a:ln>
            <a:noFill/>
          </a:ln>
        </p:spPr>
      </p:pic>
      <p:sp>
        <p:nvSpPr>
          <p:cNvPr id="534" name="Google Shape;534;g2bf9f11ea03_0_492"/>
          <p:cNvSpPr/>
          <p:nvPr/>
        </p:nvSpPr>
        <p:spPr>
          <a:xfrm>
            <a:off x="11215502" y="1587500"/>
            <a:ext cx="2540400" cy="1117500"/>
          </a:xfrm>
          <a:prstGeom prst="roundRect">
            <a:avLst>
              <a:gd fmla="val 1390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bf9f11ea03_0_492"/>
          <p:cNvSpPr/>
          <p:nvPr/>
        </p:nvSpPr>
        <p:spPr>
          <a:xfrm>
            <a:off x="11952194" y="1790700"/>
            <a:ext cx="1270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MAY</a:t>
            </a:r>
            <a:endParaRPr b="0" i="0" sz="4800" u="none" cap="none" strike="noStrike">
              <a:solidFill>
                <a:schemeClr val="dk1"/>
              </a:solidFill>
              <a:latin typeface="Calibri"/>
              <a:ea typeface="Calibri"/>
              <a:cs typeface="Calibri"/>
              <a:sym typeface="Calibri"/>
            </a:endParaRPr>
          </a:p>
        </p:txBody>
      </p:sp>
      <p:pic>
        <p:nvPicPr>
          <p:cNvPr descr=" " id="536" name="Google Shape;536;g2bf9f11ea03_0_492"/>
          <p:cNvPicPr preferRelativeResize="0"/>
          <p:nvPr/>
        </p:nvPicPr>
        <p:blipFill rotWithShape="1">
          <a:blip r:embed="rId7">
            <a:alphaModFix/>
          </a:blip>
          <a:srcRect b="0" l="0" r="0" t="0"/>
          <a:stretch/>
        </p:blipFill>
        <p:spPr>
          <a:xfrm>
            <a:off x="12447556" y="2705100"/>
            <a:ext cx="38105" cy="1879600"/>
          </a:xfrm>
          <a:prstGeom prst="rect">
            <a:avLst/>
          </a:prstGeom>
          <a:noFill/>
          <a:ln>
            <a:noFill/>
          </a:ln>
        </p:spPr>
      </p:pic>
      <p:sp>
        <p:nvSpPr>
          <p:cNvPr id="537" name="Google Shape;537;g2bf9f11ea03_0_492"/>
          <p:cNvSpPr/>
          <p:nvPr/>
        </p:nvSpPr>
        <p:spPr>
          <a:xfrm>
            <a:off x="11215502" y="4584700"/>
            <a:ext cx="2540400" cy="1117500"/>
          </a:xfrm>
          <a:prstGeom prst="roundRect">
            <a:avLst>
              <a:gd fmla="val 1390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f9f11ea03_0_492"/>
          <p:cNvSpPr/>
          <p:nvPr/>
        </p:nvSpPr>
        <p:spPr>
          <a:xfrm>
            <a:off x="11888686" y="4787900"/>
            <a:ext cx="1397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JUNE</a:t>
            </a:r>
            <a:endParaRPr b="0" i="0" sz="4800" u="none" cap="none" strike="noStrike">
              <a:solidFill>
                <a:schemeClr val="dk1"/>
              </a:solidFill>
              <a:latin typeface="Calibri"/>
              <a:ea typeface="Calibri"/>
              <a:cs typeface="Calibri"/>
              <a:sym typeface="Calibri"/>
            </a:endParaRPr>
          </a:p>
        </p:txBody>
      </p:sp>
      <p:pic>
        <p:nvPicPr>
          <p:cNvPr descr=" " id="539" name="Google Shape;539;g2bf9f11ea03_0_492"/>
          <p:cNvPicPr preferRelativeResize="0"/>
          <p:nvPr/>
        </p:nvPicPr>
        <p:blipFill rotWithShape="1">
          <a:blip r:embed="rId7">
            <a:alphaModFix/>
          </a:blip>
          <a:srcRect b="0" l="0" r="0" t="0"/>
          <a:stretch/>
        </p:blipFill>
        <p:spPr>
          <a:xfrm>
            <a:off x="12447556" y="5702300"/>
            <a:ext cx="38105" cy="1879600"/>
          </a:xfrm>
          <a:prstGeom prst="rect">
            <a:avLst/>
          </a:prstGeom>
          <a:noFill/>
          <a:ln>
            <a:noFill/>
          </a:ln>
        </p:spPr>
      </p:pic>
      <p:sp>
        <p:nvSpPr>
          <p:cNvPr id="540" name="Google Shape;540;g2bf9f11ea03_0_492"/>
          <p:cNvSpPr/>
          <p:nvPr/>
        </p:nvSpPr>
        <p:spPr>
          <a:xfrm>
            <a:off x="11215502" y="7581900"/>
            <a:ext cx="2540400" cy="1117500"/>
          </a:xfrm>
          <a:prstGeom prst="roundRect">
            <a:avLst>
              <a:gd fmla="val 1390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bf9f11ea03_0_492"/>
          <p:cNvSpPr/>
          <p:nvPr/>
        </p:nvSpPr>
        <p:spPr>
          <a:xfrm>
            <a:off x="11933141" y="7785100"/>
            <a:ext cx="1308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JULY</a:t>
            </a:r>
            <a:endParaRPr b="0" i="0" sz="4800" u="none" cap="none" strike="noStrike">
              <a:solidFill>
                <a:schemeClr val="dk1"/>
              </a:solidFill>
              <a:latin typeface="Calibri"/>
              <a:ea typeface="Calibri"/>
              <a:cs typeface="Calibri"/>
              <a:sym typeface="Calibri"/>
            </a:endParaRPr>
          </a:p>
        </p:txBody>
      </p:sp>
      <p:pic>
        <p:nvPicPr>
          <p:cNvPr descr=" " id="542" name="Google Shape;542;g2bf9f11ea03_0_492"/>
          <p:cNvPicPr preferRelativeResize="0"/>
          <p:nvPr/>
        </p:nvPicPr>
        <p:blipFill rotWithShape="1">
          <a:blip r:embed="rId7">
            <a:alphaModFix/>
          </a:blip>
          <a:srcRect b="0" l="0" r="0" t="0"/>
          <a:stretch/>
        </p:blipFill>
        <p:spPr>
          <a:xfrm>
            <a:off x="12447556" y="8699500"/>
            <a:ext cx="38105" cy="1879600"/>
          </a:xfrm>
          <a:prstGeom prst="rect">
            <a:avLst/>
          </a:prstGeom>
          <a:noFill/>
          <a:ln>
            <a:noFill/>
          </a:ln>
        </p:spPr>
      </p:pic>
      <p:sp>
        <p:nvSpPr>
          <p:cNvPr id="543" name="Google Shape;543;g2bf9f11ea03_0_492"/>
          <p:cNvSpPr/>
          <p:nvPr/>
        </p:nvSpPr>
        <p:spPr>
          <a:xfrm>
            <a:off x="11215502" y="10579100"/>
            <a:ext cx="2540400" cy="1117500"/>
          </a:xfrm>
          <a:prstGeom prst="roundRect">
            <a:avLst>
              <a:gd fmla="val 13909" name="adj"/>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bf9f11ea03_0_492"/>
          <p:cNvSpPr/>
          <p:nvPr/>
        </p:nvSpPr>
        <p:spPr>
          <a:xfrm>
            <a:off x="12015702" y="10782300"/>
            <a:ext cx="1143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AUG</a:t>
            </a:r>
            <a:endParaRPr b="0" i="0" sz="4800" u="none" cap="none" strike="noStrike">
              <a:solidFill>
                <a:schemeClr val="dk1"/>
              </a:solidFill>
              <a:latin typeface="Calibri"/>
              <a:ea typeface="Calibri"/>
              <a:cs typeface="Calibri"/>
              <a:sym typeface="Calibri"/>
            </a:endParaRPr>
          </a:p>
        </p:txBody>
      </p:sp>
      <p:pic>
        <p:nvPicPr>
          <p:cNvPr descr=" " id="545" name="Google Shape;545;g2bf9f11ea03_0_492"/>
          <p:cNvPicPr preferRelativeResize="0"/>
          <p:nvPr/>
        </p:nvPicPr>
        <p:blipFill rotWithShape="1">
          <a:blip r:embed="rId7">
            <a:alphaModFix/>
          </a:blip>
          <a:srcRect b="0" l="0" r="0" t="0"/>
          <a:stretch/>
        </p:blipFill>
        <p:spPr>
          <a:xfrm>
            <a:off x="12447556" y="11696700"/>
            <a:ext cx="38105" cy="1879600"/>
          </a:xfrm>
          <a:prstGeom prst="rect">
            <a:avLst/>
          </a:prstGeom>
          <a:noFill/>
          <a:ln>
            <a:noFill/>
          </a:ln>
        </p:spPr>
      </p:pic>
      <p:sp>
        <p:nvSpPr>
          <p:cNvPr id="546" name="Google Shape;546;g2bf9f11ea03_0_492"/>
          <p:cNvSpPr/>
          <p:nvPr/>
        </p:nvSpPr>
        <p:spPr>
          <a:xfrm>
            <a:off x="2006851" y="374650"/>
            <a:ext cx="8713200" cy="3555900"/>
          </a:xfrm>
          <a:prstGeom prst="rect">
            <a:avLst/>
          </a:prstGeom>
          <a:noFill/>
          <a:ln cap="flat" cmpd="sng" w="25400">
            <a:solidFill>
              <a:srgbClr val="BAA0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bf9f11ea03_0_492"/>
          <p:cNvSpPr/>
          <p:nvPr/>
        </p:nvSpPr>
        <p:spPr>
          <a:xfrm>
            <a:off x="5957045" y="6794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bf9f11ea03_0_492"/>
          <p:cNvPicPr preferRelativeResize="0"/>
          <p:nvPr/>
        </p:nvPicPr>
        <p:blipFill rotWithShape="1">
          <a:blip r:embed="rId8">
            <a:alphaModFix/>
          </a:blip>
          <a:srcRect b="0" l="0" r="0" t="0"/>
          <a:stretch/>
        </p:blipFill>
        <p:spPr>
          <a:xfrm>
            <a:off x="5957045" y="679450"/>
            <a:ext cx="812902" cy="812800"/>
          </a:xfrm>
          <a:prstGeom prst="rect">
            <a:avLst/>
          </a:prstGeom>
          <a:noFill/>
          <a:ln>
            <a:noFill/>
          </a:ln>
        </p:spPr>
      </p:pic>
      <p:pic>
        <p:nvPicPr>
          <p:cNvPr descr=" " id="549" name="Google Shape;549;g2bf9f11ea03_0_492"/>
          <p:cNvPicPr preferRelativeResize="0"/>
          <p:nvPr/>
        </p:nvPicPr>
        <p:blipFill rotWithShape="1">
          <a:blip r:embed="rId9">
            <a:alphaModFix/>
          </a:blip>
          <a:srcRect b="0" l="0" r="0" t="0"/>
          <a:stretch/>
        </p:blipFill>
        <p:spPr>
          <a:xfrm>
            <a:off x="6017377" y="846138"/>
            <a:ext cx="692237" cy="479425"/>
          </a:xfrm>
          <a:prstGeom prst="rect">
            <a:avLst/>
          </a:prstGeom>
          <a:noFill/>
          <a:ln>
            <a:noFill/>
          </a:ln>
        </p:spPr>
      </p:pic>
      <p:sp>
        <p:nvSpPr>
          <p:cNvPr id="550" name="Google Shape;550;g2bf9f11ea03_0_492"/>
          <p:cNvSpPr/>
          <p:nvPr/>
        </p:nvSpPr>
        <p:spPr>
          <a:xfrm>
            <a:off x="2413302" y="1797050"/>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bf9f11ea03_0_492"/>
          <p:cNvSpPr/>
          <p:nvPr/>
        </p:nvSpPr>
        <p:spPr>
          <a:xfrm>
            <a:off x="2345560" y="1797050"/>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552" name="Google Shape;552;g2bf9f11ea03_0_492"/>
          <p:cNvSpPr/>
          <p:nvPr/>
        </p:nvSpPr>
        <p:spPr>
          <a:xfrm>
            <a:off x="2006851" y="6457950"/>
            <a:ext cx="8713200" cy="3555900"/>
          </a:xfrm>
          <a:prstGeom prst="rect">
            <a:avLst/>
          </a:prstGeom>
          <a:noFill/>
          <a:ln cap="flat" cmpd="sng" w="25400">
            <a:solidFill>
              <a:srgbClr val="BAA0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bf9f11ea03_0_492"/>
          <p:cNvSpPr/>
          <p:nvPr/>
        </p:nvSpPr>
        <p:spPr>
          <a:xfrm>
            <a:off x="5957045" y="67627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bf9f11ea03_0_492"/>
          <p:cNvPicPr preferRelativeResize="0"/>
          <p:nvPr/>
        </p:nvPicPr>
        <p:blipFill rotWithShape="1">
          <a:blip r:embed="rId8">
            <a:alphaModFix/>
          </a:blip>
          <a:srcRect b="0" l="0" r="0" t="0"/>
          <a:stretch/>
        </p:blipFill>
        <p:spPr>
          <a:xfrm>
            <a:off x="5957045" y="6762750"/>
            <a:ext cx="812902" cy="812800"/>
          </a:xfrm>
          <a:prstGeom prst="rect">
            <a:avLst/>
          </a:prstGeom>
          <a:noFill/>
          <a:ln>
            <a:noFill/>
          </a:ln>
        </p:spPr>
      </p:pic>
      <p:pic>
        <p:nvPicPr>
          <p:cNvPr descr=" " id="555" name="Google Shape;555;g2bf9f11ea03_0_492"/>
          <p:cNvPicPr preferRelativeResize="0"/>
          <p:nvPr/>
        </p:nvPicPr>
        <p:blipFill rotWithShape="1">
          <a:blip r:embed="rId10">
            <a:alphaModFix/>
          </a:blip>
          <a:srcRect b="0" l="0" r="0" t="0"/>
          <a:stretch/>
        </p:blipFill>
        <p:spPr>
          <a:xfrm>
            <a:off x="6045956" y="6851650"/>
            <a:ext cx="635079" cy="635000"/>
          </a:xfrm>
          <a:prstGeom prst="rect">
            <a:avLst/>
          </a:prstGeom>
          <a:noFill/>
          <a:ln>
            <a:noFill/>
          </a:ln>
        </p:spPr>
      </p:pic>
      <p:sp>
        <p:nvSpPr>
          <p:cNvPr id="556" name="Google Shape;556;g2bf9f11ea03_0_492"/>
          <p:cNvSpPr/>
          <p:nvPr/>
        </p:nvSpPr>
        <p:spPr>
          <a:xfrm>
            <a:off x="2413302" y="7880350"/>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bf9f11ea03_0_492"/>
          <p:cNvSpPr/>
          <p:nvPr/>
        </p:nvSpPr>
        <p:spPr>
          <a:xfrm>
            <a:off x="2345560" y="7880350"/>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58" name="Google Shape;558;g2bf9f11ea03_0_492"/>
          <p:cNvSpPr/>
          <p:nvPr/>
        </p:nvSpPr>
        <p:spPr>
          <a:xfrm>
            <a:off x="14251181" y="3708400"/>
            <a:ext cx="8141700" cy="2946300"/>
          </a:xfrm>
          <a:prstGeom prst="rect">
            <a:avLst/>
          </a:prstGeom>
          <a:noFill/>
          <a:ln cap="flat" cmpd="sng" w="25400">
            <a:solidFill>
              <a:srgbClr val="BAA0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bf9f11ea03_0_492"/>
          <p:cNvSpPr/>
          <p:nvPr/>
        </p:nvSpPr>
        <p:spPr>
          <a:xfrm>
            <a:off x="17915589" y="401320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bf9f11ea03_0_492"/>
          <p:cNvPicPr preferRelativeResize="0"/>
          <p:nvPr/>
        </p:nvPicPr>
        <p:blipFill rotWithShape="1">
          <a:blip r:embed="rId11">
            <a:alphaModFix/>
          </a:blip>
          <a:srcRect b="0" l="0" r="0" t="0"/>
          <a:stretch/>
        </p:blipFill>
        <p:spPr>
          <a:xfrm>
            <a:off x="17915589" y="4013200"/>
            <a:ext cx="812902" cy="812800"/>
          </a:xfrm>
          <a:prstGeom prst="rect">
            <a:avLst/>
          </a:prstGeom>
          <a:noFill/>
          <a:ln>
            <a:noFill/>
          </a:ln>
        </p:spPr>
      </p:pic>
      <p:pic>
        <p:nvPicPr>
          <p:cNvPr descr=" " id="561" name="Google Shape;561;g2bf9f11ea03_0_492"/>
          <p:cNvPicPr preferRelativeResize="0"/>
          <p:nvPr/>
        </p:nvPicPr>
        <p:blipFill rotWithShape="1">
          <a:blip r:embed="rId12">
            <a:alphaModFix/>
          </a:blip>
          <a:srcRect b="0" l="0" r="0" t="0"/>
          <a:stretch/>
        </p:blipFill>
        <p:spPr>
          <a:xfrm>
            <a:off x="18061657" y="4064000"/>
            <a:ext cx="520765" cy="711200"/>
          </a:xfrm>
          <a:prstGeom prst="rect">
            <a:avLst/>
          </a:prstGeom>
          <a:noFill/>
          <a:ln>
            <a:noFill/>
          </a:ln>
        </p:spPr>
      </p:pic>
      <p:sp>
        <p:nvSpPr>
          <p:cNvPr id="562" name="Google Shape;562;g2bf9f11ea03_0_492"/>
          <p:cNvSpPr/>
          <p:nvPr/>
        </p:nvSpPr>
        <p:spPr>
          <a:xfrm>
            <a:off x="14657632" y="513080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bf9f11ea03_0_492"/>
          <p:cNvSpPr/>
          <p:nvPr/>
        </p:nvSpPr>
        <p:spPr>
          <a:xfrm>
            <a:off x="14589890" y="5130800"/>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64" name="Google Shape;564;g2bf9f11ea03_0_492"/>
          <p:cNvSpPr/>
          <p:nvPr/>
        </p:nvSpPr>
        <p:spPr>
          <a:xfrm>
            <a:off x="14251181" y="9442450"/>
            <a:ext cx="8141700" cy="3555900"/>
          </a:xfrm>
          <a:prstGeom prst="rect">
            <a:avLst/>
          </a:prstGeom>
          <a:noFill/>
          <a:ln cap="flat" cmpd="sng" w="25400">
            <a:solidFill>
              <a:srgbClr val="BAA0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f9f11ea03_0_492"/>
          <p:cNvSpPr/>
          <p:nvPr/>
        </p:nvSpPr>
        <p:spPr>
          <a:xfrm>
            <a:off x="17915589" y="9747250"/>
            <a:ext cx="813000" cy="812700"/>
          </a:xfrm>
          <a:prstGeom prst="roundRect">
            <a:avLst>
              <a:gd fmla="val 156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bf9f11ea03_0_492"/>
          <p:cNvPicPr preferRelativeResize="0"/>
          <p:nvPr/>
        </p:nvPicPr>
        <p:blipFill rotWithShape="1">
          <a:blip r:embed="rId13">
            <a:alphaModFix/>
          </a:blip>
          <a:srcRect b="0" l="0" r="0" t="0"/>
          <a:stretch/>
        </p:blipFill>
        <p:spPr>
          <a:xfrm>
            <a:off x="17915589" y="9747250"/>
            <a:ext cx="812902" cy="812800"/>
          </a:xfrm>
          <a:prstGeom prst="rect">
            <a:avLst/>
          </a:prstGeom>
          <a:noFill/>
          <a:ln>
            <a:noFill/>
          </a:ln>
        </p:spPr>
      </p:pic>
      <p:pic>
        <p:nvPicPr>
          <p:cNvPr descr=" " id="567" name="Google Shape;567;g2bf9f11ea03_0_492"/>
          <p:cNvPicPr preferRelativeResize="0"/>
          <p:nvPr/>
        </p:nvPicPr>
        <p:blipFill rotWithShape="1">
          <a:blip r:embed="rId14">
            <a:alphaModFix/>
          </a:blip>
          <a:srcRect b="0" l="0" r="0" t="0"/>
          <a:stretch/>
        </p:blipFill>
        <p:spPr>
          <a:xfrm>
            <a:off x="18004500" y="9836150"/>
            <a:ext cx="635079" cy="635000"/>
          </a:xfrm>
          <a:prstGeom prst="rect">
            <a:avLst/>
          </a:prstGeom>
          <a:noFill/>
          <a:ln>
            <a:noFill/>
          </a:ln>
        </p:spPr>
      </p:pic>
      <p:sp>
        <p:nvSpPr>
          <p:cNvPr id="568" name="Google Shape;568;g2bf9f11ea03_0_492"/>
          <p:cNvSpPr/>
          <p:nvPr/>
        </p:nvSpPr>
        <p:spPr>
          <a:xfrm>
            <a:off x="14657632" y="10864850"/>
            <a:ext cx="732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f9f11ea03_0_492"/>
          <p:cNvSpPr/>
          <p:nvPr/>
        </p:nvSpPr>
        <p:spPr>
          <a:xfrm>
            <a:off x="14589890" y="10864850"/>
            <a:ext cx="74643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
        <p:nvSpPr>
          <p:cNvPr id="570" name="Google Shape;570;g2bf9f11ea03_0_492"/>
          <p:cNvSpPr/>
          <p:nvPr/>
        </p:nvSpPr>
        <p:spPr>
          <a:xfrm>
            <a:off x="2006851" y="11518900"/>
            <a:ext cx="122781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575" name="Shape 575"/>
        <p:cNvGrpSpPr/>
        <p:nvPr/>
      </p:nvGrpSpPr>
      <p:grpSpPr>
        <a:xfrm>
          <a:off x="0" y="0"/>
          <a:ext cx="0" cy="0"/>
          <a:chOff x="0" y="0"/>
          <a:chExt cx="0" cy="0"/>
        </a:xfrm>
      </p:grpSpPr>
      <p:pic>
        <p:nvPicPr>
          <p:cNvPr descr=" " id="576" name="Google Shape;576;g2bf9f11ea03_0_5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7" name="Google Shape;577;g2bf9f11ea03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bf9f11ea03_0_5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9" name="Google Shape;579;g2bf9f11ea03_0_539"/>
          <p:cNvSpPr/>
          <p:nvPr/>
        </p:nvSpPr>
        <p:spPr>
          <a:xfrm>
            <a:off x="7883452" y="1955800"/>
            <a:ext cx="58512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OUR TEAM</a:t>
            </a:r>
            <a:endParaRPr b="0" i="0" sz="8000" u="none" cap="none" strike="noStrike">
              <a:solidFill>
                <a:schemeClr val="dk1"/>
              </a:solidFill>
              <a:latin typeface="Calibri"/>
              <a:ea typeface="Calibri"/>
              <a:cs typeface="Calibri"/>
              <a:sym typeface="Calibri"/>
            </a:endParaRPr>
          </a:p>
        </p:txBody>
      </p:sp>
      <p:sp>
        <p:nvSpPr>
          <p:cNvPr id="580" name="Google Shape;580;g2bf9f11ea03_0_539"/>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bf9f11ea03_0_539"/>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582" name="Google Shape;582;g2bf9f11ea03_0_539"/>
          <p:cNvSpPr/>
          <p:nvPr/>
        </p:nvSpPr>
        <p:spPr>
          <a:xfrm>
            <a:off x="6058657"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f9f11ea03_0_539"/>
          <p:cNvSpPr/>
          <p:nvPr/>
        </p:nvSpPr>
        <p:spPr>
          <a:xfrm>
            <a:off x="6058657"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f9f11ea03_0_539"/>
          <p:cNvSpPr/>
          <p:nvPr/>
        </p:nvSpPr>
        <p:spPr>
          <a:xfrm>
            <a:off x="6058657"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bf9f11ea03_0_539"/>
          <p:cNvSpPr/>
          <p:nvPr/>
        </p:nvSpPr>
        <p:spPr>
          <a:xfrm>
            <a:off x="6058657" y="4572000"/>
            <a:ext cx="2172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ELDRUIN</a:t>
            </a:r>
            <a:endParaRPr b="0" i="0" sz="4800" u="none" cap="none" strike="noStrike">
              <a:solidFill>
                <a:schemeClr val="dk1"/>
              </a:solidFill>
              <a:latin typeface="Calibri"/>
              <a:ea typeface="Calibri"/>
              <a:cs typeface="Calibri"/>
              <a:sym typeface="Calibri"/>
            </a:endParaRPr>
          </a:p>
        </p:txBody>
      </p:sp>
      <p:sp>
        <p:nvSpPr>
          <p:cNvPr id="586" name="Google Shape;586;g2bf9f11ea03_0_539"/>
          <p:cNvSpPr/>
          <p:nvPr/>
        </p:nvSpPr>
        <p:spPr>
          <a:xfrm>
            <a:off x="6058657" y="54356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7" name="Google Shape;587;g2bf9f11ea03_0_539"/>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bf9f11ea03_0_539"/>
          <p:cNvPicPr preferRelativeResize="0"/>
          <p:nvPr/>
        </p:nvPicPr>
        <p:blipFill rotWithShape="1">
          <a:blip r:embed="rId6">
            <a:alphaModFix/>
          </a:blip>
          <a:srcRect b="0" l="0" r="0" t="0"/>
          <a:stretch/>
        </p:blipFill>
        <p:spPr>
          <a:xfrm>
            <a:off x="12041105" y="8667750"/>
            <a:ext cx="3035679" cy="3035300"/>
          </a:xfrm>
          <a:prstGeom prst="rect">
            <a:avLst/>
          </a:prstGeom>
          <a:noFill/>
          <a:ln>
            <a:noFill/>
          </a:ln>
        </p:spPr>
      </p:pic>
      <p:sp>
        <p:nvSpPr>
          <p:cNvPr id="589" name="Google Shape;589;g2bf9f11ea03_0_539"/>
          <p:cNvSpPr/>
          <p:nvPr/>
        </p:nvSpPr>
        <p:spPr>
          <a:xfrm>
            <a:off x="15381622"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bf9f11ea03_0_539"/>
          <p:cNvSpPr/>
          <p:nvPr/>
        </p:nvSpPr>
        <p:spPr>
          <a:xfrm>
            <a:off x="15381622"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bf9f11ea03_0_539"/>
          <p:cNvSpPr/>
          <p:nvPr/>
        </p:nvSpPr>
        <p:spPr>
          <a:xfrm>
            <a:off x="15381622"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bf9f11ea03_0_539"/>
          <p:cNvSpPr/>
          <p:nvPr/>
        </p:nvSpPr>
        <p:spPr>
          <a:xfrm>
            <a:off x="15381622" y="9448800"/>
            <a:ext cx="2172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ELDRUIN</a:t>
            </a:r>
            <a:endParaRPr b="0" i="0" sz="4800" u="none" cap="none" strike="noStrike">
              <a:solidFill>
                <a:schemeClr val="dk1"/>
              </a:solidFill>
              <a:latin typeface="Calibri"/>
              <a:ea typeface="Calibri"/>
              <a:cs typeface="Calibri"/>
              <a:sym typeface="Calibri"/>
            </a:endParaRPr>
          </a:p>
        </p:txBody>
      </p:sp>
      <p:sp>
        <p:nvSpPr>
          <p:cNvPr id="593" name="Google Shape;593;g2bf9f11ea03_0_539"/>
          <p:cNvSpPr/>
          <p:nvPr/>
        </p:nvSpPr>
        <p:spPr>
          <a:xfrm>
            <a:off x="15381622" y="103124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4" name="Google Shape;594;g2bf9f11ea03_0_539"/>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bf9f11ea03_0_539"/>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96" name="Google Shape;596;g2bf9f11ea03_0_539"/>
          <p:cNvSpPr/>
          <p:nvPr/>
        </p:nvSpPr>
        <p:spPr>
          <a:xfrm>
            <a:off x="6058657"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f9f11ea03_0_539"/>
          <p:cNvSpPr/>
          <p:nvPr/>
        </p:nvSpPr>
        <p:spPr>
          <a:xfrm>
            <a:off x="6058657"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f9f11ea03_0_539"/>
          <p:cNvSpPr/>
          <p:nvPr/>
        </p:nvSpPr>
        <p:spPr>
          <a:xfrm>
            <a:off x="6058657" y="94488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bf9f11ea03_0_539"/>
          <p:cNvSpPr/>
          <p:nvPr/>
        </p:nvSpPr>
        <p:spPr>
          <a:xfrm>
            <a:off x="6058657" y="9448800"/>
            <a:ext cx="34293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ELEMENTALEN</a:t>
            </a:r>
            <a:endParaRPr b="0" i="0" sz="4800" u="none" cap="none" strike="noStrike">
              <a:solidFill>
                <a:schemeClr val="dk1"/>
              </a:solidFill>
              <a:latin typeface="Calibri"/>
              <a:ea typeface="Calibri"/>
              <a:cs typeface="Calibri"/>
              <a:sym typeface="Calibri"/>
            </a:endParaRPr>
          </a:p>
        </p:txBody>
      </p:sp>
      <p:sp>
        <p:nvSpPr>
          <p:cNvPr id="600" name="Google Shape;600;g2bf9f11ea03_0_539"/>
          <p:cNvSpPr/>
          <p:nvPr/>
        </p:nvSpPr>
        <p:spPr>
          <a:xfrm>
            <a:off x="6058657" y="103124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1" name="Google Shape;601;g2bf9f11ea03_0_539"/>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bf9f11ea03_0_539"/>
          <p:cNvPicPr preferRelativeResize="0"/>
          <p:nvPr/>
        </p:nvPicPr>
        <p:blipFill rotWithShape="1">
          <a:blip r:embed="rId8">
            <a:alphaModFix/>
          </a:blip>
          <a:srcRect b="0" l="0" r="0" t="0"/>
          <a:stretch/>
        </p:blipFill>
        <p:spPr>
          <a:xfrm>
            <a:off x="12041105" y="3790950"/>
            <a:ext cx="3035679" cy="3035300"/>
          </a:xfrm>
          <a:prstGeom prst="rect">
            <a:avLst/>
          </a:prstGeom>
          <a:noFill/>
          <a:ln>
            <a:noFill/>
          </a:ln>
        </p:spPr>
      </p:pic>
      <p:sp>
        <p:nvSpPr>
          <p:cNvPr id="603" name="Google Shape;603;g2bf9f11ea03_0_539"/>
          <p:cNvSpPr/>
          <p:nvPr/>
        </p:nvSpPr>
        <p:spPr>
          <a:xfrm>
            <a:off x="15381622"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bf9f11ea03_0_539"/>
          <p:cNvSpPr/>
          <p:nvPr/>
        </p:nvSpPr>
        <p:spPr>
          <a:xfrm>
            <a:off x="15381622"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f9f11ea03_0_539"/>
          <p:cNvSpPr/>
          <p:nvPr/>
        </p:nvSpPr>
        <p:spPr>
          <a:xfrm>
            <a:off x="15381622" y="4572000"/>
            <a:ext cx="12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f9f11ea03_0_539"/>
          <p:cNvSpPr/>
          <p:nvPr/>
        </p:nvSpPr>
        <p:spPr>
          <a:xfrm>
            <a:off x="15381622" y="4572000"/>
            <a:ext cx="21975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LUNARIA</a:t>
            </a:r>
            <a:endParaRPr b="0" i="0" sz="4800" u="none" cap="none" strike="noStrike">
              <a:solidFill>
                <a:schemeClr val="dk1"/>
              </a:solidFill>
              <a:latin typeface="Calibri"/>
              <a:ea typeface="Calibri"/>
              <a:cs typeface="Calibri"/>
              <a:sym typeface="Calibri"/>
            </a:endParaRPr>
          </a:p>
        </p:txBody>
      </p:sp>
      <p:sp>
        <p:nvSpPr>
          <p:cNvPr id="607" name="Google Shape;607;g2bf9f11ea03_0_539"/>
          <p:cNvSpPr/>
          <p:nvPr/>
        </p:nvSpPr>
        <p:spPr>
          <a:xfrm>
            <a:off x="15381622" y="54356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612" name="Shape 612"/>
        <p:cNvGrpSpPr/>
        <p:nvPr/>
      </p:nvGrpSpPr>
      <p:grpSpPr>
        <a:xfrm>
          <a:off x="0" y="0"/>
          <a:ext cx="0" cy="0"/>
          <a:chOff x="0" y="0"/>
          <a:chExt cx="0" cy="0"/>
        </a:xfrm>
      </p:grpSpPr>
      <p:pic>
        <p:nvPicPr>
          <p:cNvPr descr=" " id="613" name="Google Shape;613;g2bf9f11ea03_0_57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4" name="Google Shape;614;g2bf9f11ea03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bf9f11ea03_0_57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6" name="Google Shape;616;g2bf9f11ea03_0_575"/>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bf9f11ea03_0_575"/>
          <p:cNvPicPr preferRelativeResize="0"/>
          <p:nvPr/>
        </p:nvPicPr>
        <p:blipFill rotWithShape="1">
          <a:blip r:embed="rId5">
            <a:alphaModFix/>
          </a:blip>
          <a:srcRect b="0" l="0" r="0" t="0"/>
          <a:stretch/>
        </p:blipFill>
        <p:spPr>
          <a:xfrm>
            <a:off x="10173972" y="3759200"/>
            <a:ext cx="5131441" cy="1549400"/>
          </a:xfrm>
          <a:prstGeom prst="rect">
            <a:avLst/>
          </a:prstGeom>
          <a:noFill/>
          <a:ln>
            <a:noFill/>
          </a:ln>
        </p:spPr>
      </p:pic>
      <p:sp>
        <p:nvSpPr>
          <p:cNvPr id="618" name="Google Shape;618;g2bf9f11ea03_0_575"/>
          <p:cNvSpPr/>
          <p:nvPr/>
        </p:nvSpPr>
        <p:spPr>
          <a:xfrm>
            <a:off x="10732841" y="37084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f9f11ea03_0_575"/>
          <p:cNvSpPr/>
          <p:nvPr/>
        </p:nvSpPr>
        <p:spPr>
          <a:xfrm>
            <a:off x="11444130" y="38608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CHLOE NG</a:t>
            </a:r>
            <a:endParaRPr b="0" i="0" sz="3600" u="none" cap="none" strike="noStrike">
              <a:solidFill>
                <a:schemeClr val="dk1"/>
              </a:solidFill>
              <a:latin typeface="Calibri"/>
              <a:ea typeface="Calibri"/>
              <a:cs typeface="Calibri"/>
              <a:sym typeface="Calibri"/>
            </a:endParaRPr>
          </a:p>
        </p:txBody>
      </p:sp>
      <p:sp>
        <p:nvSpPr>
          <p:cNvPr id="620" name="Google Shape;620;g2bf9f11ea03_0_575"/>
          <p:cNvSpPr/>
          <p:nvPr/>
        </p:nvSpPr>
        <p:spPr>
          <a:xfrm>
            <a:off x="11444130" y="4597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21" name="Google Shape;621;g2bf9f11ea03_0_575"/>
          <p:cNvPicPr preferRelativeResize="0"/>
          <p:nvPr/>
        </p:nvPicPr>
        <p:blipFill rotWithShape="1">
          <a:blip r:embed="rId6">
            <a:alphaModFix/>
          </a:blip>
          <a:srcRect b="0" l="0" r="0" t="0"/>
          <a:stretch/>
        </p:blipFill>
        <p:spPr>
          <a:xfrm>
            <a:off x="10173972" y="3975100"/>
            <a:ext cx="1117740" cy="1117600"/>
          </a:xfrm>
          <a:prstGeom prst="rect">
            <a:avLst/>
          </a:prstGeom>
          <a:noFill/>
          <a:ln>
            <a:noFill/>
          </a:ln>
        </p:spPr>
      </p:pic>
      <p:pic>
        <p:nvPicPr>
          <p:cNvPr descr=" " id="622" name="Google Shape;622;g2bf9f11ea03_0_575"/>
          <p:cNvPicPr preferRelativeResize="0"/>
          <p:nvPr/>
        </p:nvPicPr>
        <p:blipFill rotWithShape="1">
          <a:blip r:embed="rId5">
            <a:alphaModFix/>
          </a:blip>
          <a:srcRect b="0" l="0" r="0" t="0"/>
          <a:stretch/>
        </p:blipFill>
        <p:spPr>
          <a:xfrm>
            <a:off x="787498" y="6121400"/>
            <a:ext cx="5131441" cy="1549400"/>
          </a:xfrm>
          <a:prstGeom prst="rect">
            <a:avLst/>
          </a:prstGeom>
          <a:noFill/>
          <a:ln>
            <a:noFill/>
          </a:ln>
        </p:spPr>
      </p:pic>
      <p:sp>
        <p:nvSpPr>
          <p:cNvPr id="623" name="Google Shape;623;g2bf9f11ea03_0_575"/>
          <p:cNvSpPr/>
          <p:nvPr/>
        </p:nvSpPr>
        <p:spPr>
          <a:xfrm>
            <a:off x="1346368" y="60706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f9f11ea03_0_575"/>
          <p:cNvSpPr/>
          <p:nvPr/>
        </p:nvSpPr>
        <p:spPr>
          <a:xfrm>
            <a:off x="2057657" y="62230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VALTORIN</a:t>
            </a:r>
            <a:endParaRPr b="0" i="0" sz="3600" u="none" cap="none" strike="noStrike">
              <a:solidFill>
                <a:schemeClr val="dk1"/>
              </a:solidFill>
              <a:latin typeface="Calibri"/>
              <a:ea typeface="Calibri"/>
              <a:cs typeface="Calibri"/>
              <a:sym typeface="Calibri"/>
            </a:endParaRPr>
          </a:p>
        </p:txBody>
      </p:sp>
      <p:sp>
        <p:nvSpPr>
          <p:cNvPr id="625" name="Google Shape;625;g2bf9f11ea03_0_575"/>
          <p:cNvSpPr/>
          <p:nvPr/>
        </p:nvSpPr>
        <p:spPr>
          <a:xfrm>
            <a:off x="2057657" y="6959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26" name="Google Shape;626;g2bf9f11ea03_0_575"/>
          <p:cNvPicPr preferRelativeResize="0"/>
          <p:nvPr/>
        </p:nvPicPr>
        <p:blipFill rotWithShape="1">
          <a:blip r:embed="rId7">
            <a:alphaModFix/>
          </a:blip>
          <a:srcRect b="0" l="0" r="0" t="0"/>
          <a:stretch/>
        </p:blipFill>
        <p:spPr>
          <a:xfrm>
            <a:off x="787498" y="6337300"/>
            <a:ext cx="1117740" cy="1117600"/>
          </a:xfrm>
          <a:prstGeom prst="rect">
            <a:avLst/>
          </a:prstGeom>
          <a:noFill/>
          <a:ln>
            <a:noFill/>
          </a:ln>
        </p:spPr>
      </p:pic>
      <p:pic>
        <p:nvPicPr>
          <p:cNvPr descr=" " id="627" name="Google Shape;627;g2bf9f11ea03_0_575"/>
          <p:cNvPicPr preferRelativeResize="0"/>
          <p:nvPr/>
        </p:nvPicPr>
        <p:blipFill rotWithShape="1">
          <a:blip r:embed="rId5">
            <a:alphaModFix/>
          </a:blip>
          <a:srcRect b="0" l="0" r="0" t="0"/>
          <a:stretch/>
        </p:blipFill>
        <p:spPr>
          <a:xfrm>
            <a:off x="787498" y="8483600"/>
            <a:ext cx="5131441" cy="1549400"/>
          </a:xfrm>
          <a:prstGeom prst="rect">
            <a:avLst/>
          </a:prstGeom>
          <a:noFill/>
          <a:ln>
            <a:noFill/>
          </a:ln>
        </p:spPr>
      </p:pic>
      <p:sp>
        <p:nvSpPr>
          <p:cNvPr id="628" name="Google Shape;628;g2bf9f11ea03_0_575"/>
          <p:cNvSpPr/>
          <p:nvPr/>
        </p:nvSpPr>
        <p:spPr>
          <a:xfrm>
            <a:off x="1346368" y="84328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f9f11ea03_0_575"/>
          <p:cNvSpPr/>
          <p:nvPr/>
        </p:nvSpPr>
        <p:spPr>
          <a:xfrm>
            <a:off x="2057657" y="85852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LYRISA</a:t>
            </a:r>
            <a:endParaRPr b="0" i="0" sz="3600" u="none" cap="none" strike="noStrike">
              <a:solidFill>
                <a:schemeClr val="dk1"/>
              </a:solidFill>
              <a:latin typeface="Calibri"/>
              <a:ea typeface="Calibri"/>
              <a:cs typeface="Calibri"/>
              <a:sym typeface="Calibri"/>
            </a:endParaRPr>
          </a:p>
        </p:txBody>
      </p:sp>
      <p:sp>
        <p:nvSpPr>
          <p:cNvPr id="630" name="Google Shape;630;g2bf9f11ea03_0_575"/>
          <p:cNvSpPr/>
          <p:nvPr/>
        </p:nvSpPr>
        <p:spPr>
          <a:xfrm>
            <a:off x="2057657" y="9321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31" name="Google Shape;631;g2bf9f11ea03_0_575"/>
          <p:cNvPicPr preferRelativeResize="0"/>
          <p:nvPr/>
        </p:nvPicPr>
        <p:blipFill rotWithShape="1">
          <a:blip r:embed="rId8">
            <a:alphaModFix/>
          </a:blip>
          <a:srcRect b="0" l="0" r="0" t="0"/>
          <a:stretch/>
        </p:blipFill>
        <p:spPr>
          <a:xfrm>
            <a:off x="787498" y="8699500"/>
            <a:ext cx="1117740" cy="1117600"/>
          </a:xfrm>
          <a:prstGeom prst="rect">
            <a:avLst/>
          </a:prstGeom>
          <a:noFill/>
          <a:ln>
            <a:noFill/>
          </a:ln>
        </p:spPr>
      </p:pic>
      <p:pic>
        <p:nvPicPr>
          <p:cNvPr descr=" " id="632" name="Google Shape;632;g2bf9f11ea03_0_575"/>
          <p:cNvPicPr preferRelativeResize="0"/>
          <p:nvPr/>
        </p:nvPicPr>
        <p:blipFill rotWithShape="1">
          <a:blip r:embed="rId5">
            <a:alphaModFix/>
          </a:blip>
          <a:srcRect b="0" l="0" r="0" t="0"/>
          <a:stretch/>
        </p:blipFill>
        <p:spPr>
          <a:xfrm>
            <a:off x="6681035" y="8483600"/>
            <a:ext cx="5131441" cy="1549400"/>
          </a:xfrm>
          <a:prstGeom prst="rect">
            <a:avLst/>
          </a:prstGeom>
          <a:noFill/>
          <a:ln>
            <a:noFill/>
          </a:ln>
        </p:spPr>
      </p:pic>
      <p:sp>
        <p:nvSpPr>
          <p:cNvPr id="633" name="Google Shape;633;g2bf9f11ea03_0_575"/>
          <p:cNvSpPr/>
          <p:nvPr/>
        </p:nvSpPr>
        <p:spPr>
          <a:xfrm>
            <a:off x="7239905" y="84328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bf9f11ea03_0_575"/>
          <p:cNvSpPr/>
          <p:nvPr/>
        </p:nvSpPr>
        <p:spPr>
          <a:xfrm>
            <a:off x="7951194" y="85852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LUCIAN</a:t>
            </a:r>
            <a:endParaRPr b="0" i="0" sz="3600" u="none" cap="none" strike="noStrike">
              <a:solidFill>
                <a:schemeClr val="dk1"/>
              </a:solidFill>
              <a:latin typeface="Calibri"/>
              <a:ea typeface="Calibri"/>
              <a:cs typeface="Calibri"/>
              <a:sym typeface="Calibri"/>
            </a:endParaRPr>
          </a:p>
        </p:txBody>
      </p:sp>
      <p:sp>
        <p:nvSpPr>
          <p:cNvPr id="635" name="Google Shape;635;g2bf9f11ea03_0_575"/>
          <p:cNvSpPr/>
          <p:nvPr/>
        </p:nvSpPr>
        <p:spPr>
          <a:xfrm>
            <a:off x="7951194" y="9321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36" name="Google Shape;636;g2bf9f11ea03_0_575"/>
          <p:cNvPicPr preferRelativeResize="0"/>
          <p:nvPr/>
        </p:nvPicPr>
        <p:blipFill rotWithShape="1">
          <a:blip r:embed="rId9">
            <a:alphaModFix/>
          </a:blip>
          <a:srcRect b="0" l="0" r="0" t="0"/>
          <a:stretch/>
        </p:blipFill>
        <p:spPr>
          <a:xfrm>
            <a:off x="6681035" y="8699500"/>
            <a:ext cx="1117740" cy="1117600"/>
          </a:xfrm>
          <a:prstGeom prst="rect">
            <a:avLst/>
          </a:prstGeom>
          <a:noFill/>
          <a:ln>
            <a:noFill/>
          </a:ln>
        </p:spPr>
      </p:pic>
      <p:pic>
        <p:nvPicPr>
          <p:cNvPr descr=" " id="637" name="Google Shape;637;g2bf9f11ea03_0_575"/>
          <p:cNvPicPr preferRelativeResize="0"/>
          <p:nvPr/>
        </p:nvPicPr>
        <p:blipFill rotWithShape="1">
          <a:blip r:embed="rId5">
            <a:alphaModFix/>
          </a:blip>
          <a:srcRect b="0" l="0" r="0" t="0"/>
          <a:stretch/>
        </p:blipFill>
        <p:spPr>
          <a:xfrm>
            <a:off x="6681035" y="10845800"/>
            <a:ext cx="5131441" cy="1549400"/>
          </a:xfrm>
          <a:prstGeom prst="rect">
            <a:avLst/>
          </a:prstGeom>
          <a:noFill/>
          <a:ln>
            <a:noFill/>
          </a:ln>
        </p:spPr>
      </p:pic>
      <p:sp>
        <p:nvSpPr>
          <p:cNvPr id="638" name="Google Shape;638;g2bf9f11ea03_0_575"/>
          <p:cNvSpPr/>
          <p:nvPr/>
        </p:nvSpPr>
        <p:spPr>
          <a:xfrm>
            <a:off x="7239905" y="107950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bf9f11ea03_0_575"/>
          <p:cNvSpPr/>
          <p:nvPr/>
        </p:nvSpPr>
        <p:spPr>
          <a:xfrm>
            <a:off x="7951194" y="109474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CEDRIC</a:t>
            </a:r>
            <a:endParaRPr b="0" i="0" sz="3600" u="none" cap="none" strike="noStrike">
              <a:solidFill>
                <a:schemeClr val="dk1"/>
              </a:solidFill>
              <a:latin typeface="Calibri"/>
              <a:ea typeface="Calibri"/>
              <a:cs typeface="Calibri"/>
              <a:sym typeface="Calibri"/>
            </a:endParaRPr>
          </a:p>
        </p:txBody>
      </p:sp>
      <p:sp>
        <p:nvSpPr>
          <p:cNvPr id="640" name="Google Shape;640;g2bf9f11ea03_0_575"/>
          <p:cNvSpPr/>
          <p:nvPr/>
        </p:nvSpPr>
        <p:spPr>
          <a:xfrm>
            <a:off x="7951194" y="11684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41" name="Google Shape;641;g2bf9f11ea03_0_575"/>
          <p:cNvPicPr preferRelativeResize="0"/>
          <p:nvPr/>
        </p:nvPicPr>
        <p:blipFill rotWithShape="1">
          <a:blip r:embed="rId10">
            <a:alphaModFix/>
          </a:blip>
          <a:srcRect b="0" l="0" r="0" t="0"/>
          <a:stretch/>
        </p:blipFill>
        <p:spPr>
          <a:xfrm>
            <a:off x="6681035" y="11061700"/>
            <a:ext cx="1117740" cy="1117600"/>
          </a:xfrm>
          <a:prstGeom prst="rect">
            <a:avLst/>
          </a:prstGeom>
          <a:noFill/>
          <a:ln>
            <a:noFill/>
          </a:ln>
        </p:spPr>
      </p:pic>
      <p:pic>
        <p:nvPicPr>
          <p:cNvPr descr=" " id="642" name="Google Shape;642;g2bf9f11ea03_0_575"/>
          <p:cNvPicPr preferRelativeResize="0"/>
          <p:nvPr/>
        </p:nvPicPr>
        <p:blipFill rotWithShape="1">
          <a:blip r:embed="rId5">
            <a:alphaModFix/>
          </a:blip>
          <a:srcRect b="0" l="0" r="0" t="0"/>
          <a:stretch/>
        </p:blipFill>
        <p:spPr>
          <a:xfrm>
            <a:off x="12574572" y="8483600"/>
            <a:ext cx="5131441" cy="1549400"/>
          </a:xfrm>
          <a:prstGeom prst="rect">
            <a:avLst/>
          </a:prstGeom>
          <a:noFill/>
          <a:ln>
            <a:noFill/>
          </a:ln>
        </p:spPr>
      </p:pic>
      <p:sp>
        <p:nvSpPr>
          <p:cNvPr id="643" name="Google Shape;643;g2bf9f11ea03_0_575"/>
          <p:cNvSpPr/>
          <p:nvPr/>
        </p:nvSpPr>
        <p:spPr>
          <a:xfrm>
            <a:off x="13133441" y="84328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f9f11ea03_0_575"/>
          <p:cNvSpPr/>
          <p:nvPr/>
        </p:nvSpPr>
        <p:spPr>
          <a:xfrm>
            <a:off x="13844730" y="85852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ELVINA</a:t>
            </a:r>
            <a:endParaRPr b="0" i="0" sz="3600" u="none" cap="none" strike="noStrike">
              <a:solidFill>
                <a:schemeClr val="dk1"/>
              </a:solidFill>
              <a:latin typeface="Calibri"/>
              <a:ea typeface="Calibri"/>
              <a:cs typeface="Calibri"/>
              <a:sym typeface="Calibri"/>
            </a:endParaRPr>
          </a:p>
        </p:txBody>
      </p:sp>
      <p:sp>
        <p:nvSpPr>
          <p:cNvPr id="645" name="Google Shape;645;g2bf9f11ea03_0_575"/>
          <p:cNvSpPr/>
          <p:nvPr/>
        </p:nvSpPr>
        <p:spPr>
          <a:xfrm>
            <a:off x="13844730" y="9321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46" name="Google Shape;646;g2bf9f11ea03_0_575"/>
          <p:cNvPicPr preferRelativeResize="0"/>
          <p:nvPr/>
        </p:nvPicPr>
        <p:blipFill rotWithShape="1">
          <a:blip r:embed="rId11">
            <a:alphaModFix/>
          </a:blip>
          <a:srcRect b="0" l="0" r="0" t="0"/>
          <a:stretch/>
        </p:blipFill>
        <p:spPr>
          <a:xfrm>
            <a:off x="12574572" y="8699500"/>
            <a:ext cx="1117740" cy="1117600"/>
          </a:xfrm>
          <a:prstGeom prst="rect">
            <a:avLst/>
          </a:prstGeom>
          <a:noFill/>
          <a:ln>
            <a:noFill/>
          </a:ln>
        </p:spPr>
      </p:pic>
      <p:pic>
        <p:nvPicPr>
          <p:cNvPr descr=" " id="647" name="Google Shape;647;g2bf9f11ea03_0_575"/>
          <p:cNvPicPr preferRelativeResize="0"/>
          <p:nvPr/>
        </p:nvPicPr>
        <p:blipFill rotWithShape="1">
          <a:blip r:embed="rId5">
            <a:alphaModFix/>
          </a:blip>
          <a:srcRect b="0" l="0" r="0" t="0"/>
          <a:stretch/>
        </p:blipFill>
        <p:spPr>
          <a:xfrm>
            <a:off x="12574572" y="10845800"/>
            <a:ext cx="5131441" cy="1549400"/>
          </a:xfrm>
          <a:prstGeom prst="rect">
            <a:avLst/>
          </a:prstGeom>
          <a:noFill/>
          <a:ln>
            <a:noFill/>
          </a:ln>
        </p:spPr>
      </p:pic>
      <p:sp>
        <p:nvSpPr>
          <p:cNvPr id="648" name="Google Shape;648;g2bf9f11ea03_0_575"/>
          <p:cNvSpPr/>
          <p:nvPr/>
        </p:nvSpPr>
        <p:spPr>
          <a:xfrm>
            <a:off x="13133441" y="107950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bf9f11ea03_0_575"/>
          <p:cNvSpPr/>
          <p:nvPr/>
        </p:nvSpPr>
        <p:spPr>
          <a:xfrm>
            <a:off x="13844730" y="109474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SERAPHINA</a:t>
            </a:r>
            <a:endParaRPr b="0" i="0" sz="3600" u="none" cap="none" strike="noStrike">
              <a:solidFill>
                <a:schemeClr val="dk1"/>
              </a:solidFill>
              <a:latin typeface="Calibri"/>
              <a:ea typeface="Calibri"/>
              <a:cs typeface="Calibri"/>
              <a:sym typeface="Calibri"/>
            </a:endParaRPr>
          </a:p>
        </p:txBody>
      </p:sp>
      <p:sp>
        <p:nvSpPr>
          <p:cNvPr id="650" name="Google Shape;650;g2bf9f11ea03_0_575"/>
          <p:cNvSpPr/>
          <p:nvPr/>
        </p:nvSpPr>
        <p:spPr>
          <a:xfrm>
            <a:off x="13844730" y="11684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51" name="Google Shape;651;g2bf9f11ea03_0_575"/>
          <p:cNvPicPr preferRelativeResize="0"/>
          <p:nvPr/>
        </p:nvPicPr>
        <p:blipFill rotWithShape="1">
          <a:blip r:embed="rId12">
            <a:alphaModFix/>
          </a:blip>
          <a:srcRect b="0" l="0" r="0" t="0"/>
          <a:stretch/>
        </p:blipFill>
        <p:spPr>
          <a:xfrm>
            <a:off x="12574572" y="11061700"/>
            <a:ext cx="1117740" cy="1117600"/>
          </a:xfrm>
          <a:prstGeom prst="rect">
            <a:avLst/>
          </a:prstGeom>
          <a:noFill/>
          <a:ln>
            <a:noFill/>
          </a:ln>
        </p:spPr>
      </p:pic>
      <p:pic>
        <p:nvPicPr>
          <p:cNvPr descr=" " id="652" name="Google Shape;652;g2bf9f11ea03_0_575"/>
          <p:cNvPicPr preferRelativeResize="0"/>
          <p:nvPr/>
        </p:nvPicPr>
        <p:blipFill rotWithShape="1">
          <a:blip r:embed="rId5">
            <a:alphaModFix/>
          </a:blip>
          <a:srcRect b="0" l="0" r="0" t="0"/>
          <a:stretch/>
        </p:blipFill>
        <p:spPr>
          <a:xfrm>
            <a:off x="18468108" y="8483600"/>
            <a:ext cx="5131441" cy="1549400"/>
          </a:xfrm>
          <a:prstGeom prst="rect">
            <a:avLst/>
          </a:prstGeom>
          <a:noFill/>
          <a:ln>
            <a:noFill/>
          </a:ln>
        </p:spPr>
      </p:pic>
      <p:sp>
        <p:nvSpPr>
          <p:cNvPr id="653" name="Google Shape;653;g2bf9f11ea03_0_575"/>
          <p:cNvSpPr/>
          <p:nvPr/>
        </p:nvSpPr>
        <p:spPr>
          <a:xfrm>
            <a:off x="19026978" y="84328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bf9f11ea03_0_575"/>
          <p:cNvSpPr/>
          <p:nvPr/>
        </p:nvSpPr>
        <p:spPr>
          <a:xfrm>
            <a:off x="19738267" y="85852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KAELEN</a:t>
            </a:r>
            <a:endParaRPr b="0" i="0" sz="3600" u="none" cap="none" strike="noStrike">
              <a:solidFill>
                <a:schemeClr val="dk1"/>
              </a:solidFill>
              <a:latin typeface="Calibri"/>
              <a:ea typeface="Calibri"/>
              <a:cs typeface="Calibri"/>
              <a:sym typeface="Calibri"/>
            </a:endParaRPr>
          </a:p>
        </p:txBody>
      </p:sp>
      <p:sp>
        <p:nvSpPr>
          <p:cNvPr id="655" name="Google Shape;655;g2bf9f11ea03_0_575"/>
          <p:cNvSpPr/>
          <p:nvPr/>
        </p:nvSpPr>
        <p:spPr>
          <a:xfrm>
            <a:off x="19738267" y="9321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56" name="Google Shape;656;g2bf9f11ea03_0_575"/>
          <p:cNvPicPr preferRelativeResize="0"/>
          <p:nvPr/>
        </p:nvPicPr>
        <p:blipFill rotWithShape="1">
          <a:blip r:embed="rId13">
            <a:alphaModFix/>
          </a:blip>
          <a:srcRect b="0" l="0" r="0" t="0"/>
          <a:stretch/>
        </p:blipFill>
        <p:spPr>
          <a:xfrm>
            <a:off x="18468108" y="8699500"/>
            <a:ext cx="1117740" cy="1117600"/>
          </a:xfrm>
          <a:prstGeom prst="rect">
            <a:avLst/>
          </a:prstGeom>
          <a:noFill/>
          <a:ln>
            <a:noFill/>
          </a:ln>
        </p:spPr>
      </p:pic>
      <p:pic>
        <p:nvPicPr>
          <p:cNvPr descr=" " id="657" name="Google Shape;657;g2bf9f11ea03_0_575"/>
          <p:cNvPicPr preferRelativeResize="0"/>
          <p:nvPr/>
        </p:nvPicPr>
        <p:blipFill rotWithShape="1">
          <a:blip r:embed="rId5">
            <a:alphaModFix/>
          </a:blip>
          <a:srcRect b="0" l="0" r="0" t="0"/>
          <a:stretch/>
        </p:blipFill>
        <p:spPr>
          <a:xfrm>
            <a:off x="6681035" y="6121400"/>
            <a:ext cx="5131441" cy="1549400"/>
          </a:xfrm>
          <a:prstGeom prst="rect">
            <a:avLst/>
          </a:prstGeom>
          <a:noFill/>
          <a:ln>
            <a:noFill/>
          </a:ln>
        </p:spPr>
      </p:pic>
      <p:sp>
        <p:nvSpPr>
          <p:cNvPr id="658" name="Google Shape;658;g2bf9f11ea03_0_575"/>
          <p:cNvSpPr/>
          <p:nvPr/>
        </p:nvSpPr>
        <p:spPr>
          <a:xfrm>
            <a:off x="7239905" y="60706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bf9f11ea03_0_575"/>
          <p:cNvSpPr/>
          <p:nvPr/>
        </p:nvSpPr>
        <p:spPr>
          <a:xfrm>
            <a:off x="7951194" y="62230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AURIELLE</a:t>
            </a:r>
            <a:endParaRPr b="0" i="0" sz="3600" u="none" cap="none" strike="noStrike">
              <a:solidFill>
                <a:schemeClr val="dk1"/>
              </a:solidFill>
              <a:latin typeface="Calibri"/>
              <a:ea typeface="Calibri"/>
              <a:cs typeface="Calibri"/>
              <a:sym typeface="Calibri"/>
            </a:endParaRPr>
          </a:p>
        </p:txBody>
      </p:sp>
      <p:sp>
        <p:nvSpPr>
          <p:cNvPr id="660" name="Google Shape;660;g2bf9f11ea03_0_575"/>
          <p:cNvSpPr/>
          <p:nvPr/>
        </p:nvSpPr>
        <p:spPr>
          <a:xfrm>
            <a:off x="7951194" y="6959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61" name="Google Shape;661;g2bf9f11ea03_0_575"/>
          <p:cNvPicPr preferRelativeResize="0"/>
          <p:nvPr/>
        </p:nvPicPr>
        <p:blipFill rotWithShape="1">
          <a:blip r:embed="rId14">
            <a:alphaModFix/>
          </a:blip>
          <a:srcRect b="0" l="0" r="0" t="0"/>
          <a:stretch/>
        </p:blipFill>
        <p:spPr>
          <a:xfrm>
            <a:off x="6681035" y="6337300"/>
            <a:ext cx="1117740" cy="1117600"/>
          </a:xfrm>
          <a:prstGeom prst="rect">
            <a:avLst/>
          </a:prstGeom>
          <a:noFill/>
          <a:ln>
            <a:noFill/>
          </a:ln>
        </p:spPr>
      </p:pic>
      <p:pic>
        <p:nvPicPr>
          <p:cNvPr descr=" " id="662" name="Google Shape;662;g2bf9f11ea03_0_575"/>
          <p:cNvPicPr preferRelativeResize="0"/>
          <p:nvPr/>
        </p:nvPicPr>
        <p:blipFill rotWithShape="1">
          <a:blip r:embed="rId5">
            <a:alphaModFix/>
          </a:blip>
          <a:srcRect b="0" l="0" r="0" t="0"/>
          <a:stretch/>
        </p:blipFill>
        <p:spPr>
          <a:xfrm>
            <a:off x="18468108" y="6121400"/>
            <a:ext cx="5131441" cy="1549400"/>
          </a:xfrm>
          <a:prstGeom prst="rect">
            <a:avLst/>
          </a:prstGeom>
          <a:noFill/>
          <a:ln>
            <a:noFill/>
          </a:ln>
        </p:spPr>
      </p:pic>
      <p:sp>
        <p:nvSpPr>
          <p:cNvPr id="663" name="Google Shape;663;g2bf9f11ea03_0_575"/>
          <p:cNvSpPr/>
          <p:nvPr/>
        </p:nvSpPr>
        <p:spPr>
          <a:xfrm>
            <a:off x="19026978" y="60706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f9f11ea03_0_575"/>
          <p:cNvSpPr/>
          <p:nvPr/>
        </p:nvSpPr>
        <p:spPr>
          <a:xfrm>
            <a:off x="19738267" y="62230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DARIANA</a:t>
            </a:r>
            <a:endParaRPr b="0" i="0" sz="3600" u="none" cap="none" strike="noStrike">
              <a:solidFill>
                <a:schemeClr val="dk1"/>
              </a:solidFill>
              <a:latin typeface="Calibri"/>
              <a:ea typeface="Calibri"/>
              <a:cs typeface="Calibri"/>
              <a:sym typeface="Calibri"/>
            </a:endParaRPr>
          </a:p>
        </p:txBody>
      </p:sp>
      <p:sp>
        <p:nvSpPr>
          <p:cNvPr id="665" name="Google Shape;665;g2bf9f11ea03_0_575"/>
          <p:cNvSpPr/>
          <p:nvPr/>
        </p:nvSpPr>
        <p:spPr>
          <a:xfrm>
            <a:off x="19738267" y="6959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66" name="Google Shape;666;g2bf9f11ea03_0_575"/>
          <p:cNvPicPr preferRelativeResize="0"/>
          <p:nvPr/>
        </p:nvPicPr>
        <p:blipFill rotWithShape="1">
          <a:blip r:embed="rId15">
            <a:alphaModFix/>
          </a:blip>
          <a:srcRect b="0" l="0" r="0" t="0"/>
          <a:stretch/>
        </p:blipFill>
        <p:spPr>
          <a:xfrm>
            <a:off x="18468108" y="6337300"/>
            <a:ext cx="1117740" cy="1117600"/>
          </a:xfrm>
          <a:prstGeom prst="rect">
            <a:avLst/>
          </a:prstGeom>
          <a:noFill/>
          <a:ln>
            <a:noFill/>
          </a:ln>
        </p:spPr>
      </p:pic>
      <p:pic>
        <p:nvPicPr>
          <p:cNvPr descr=" " id="667" name="Google Shape;667;g2bf9f11ea03_0_575"/>
          <p:cNvPicPr preferRelativeResize="0"/>
          <p:nvPr/>
        </p:nvPicPr>
        <p:blipFill rotWithShape="1">
          <a:blip r:embed="rId5">
            <a:alphaModFix/>
          </a:blip>
          <a:srcRect b="0" l="0" r="0" t="0"/>
          <a:stretch/>
        </p:blipFill>
        <p:spPr>
          <a:xfrm>
            <a:off x="12574572" y="6121400"/>
            <a:ext cx="5131441" cy="1549400"/>
          </a:xfrm>
          <a:prstGeom prst="rect">
            <a:avLst/>
          </a:prstGeom>
          <a:noFill/>
          <a:ln>
            <a:noFill/>
          </a:ln>
        </p:spPr>
      </p:pic>
      <p:sp>
        <p:nvSpPr>
          <p:cNvPr id="668" name="Google Shape;668;g2bf9f11ea03_0_575"/>
          <p:cNvSpPr/>
          <p:nvPr/>
        </p:nvSpPr>
        <p:spPr>
          <a:xfrm>
            <a:off x="13133441" y="60706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bf9f11ea03_0_575"/>
          <p:cNvSpPr/>
          <p:nvPr/>
        </p:nvSpPr>
        <p:spPr>
          <a:xfrm>
            <a:off x="13844730" y="62230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THERONIS</a:t>
            </a:r>
            <a:endParaRPr b="0" i="0" sz="3600" u="none" cap="none" strike="noStrike">
              <a:solidFill>
                <a:schemeClr val="dk1"/>
              </a:solidFill>
              <a:latin typeface="Calibri"/>
              <a:ea typeface="Calibri"/>
              <a:cs typeface="Calibri"/>
              <a:sym typeface="Calibri"/>
            </a:endParaRPr>
          </a:p>
        </p:txBody>
      </p:sp>
      <p:sp>
        <p:nvSpPr>
          <p:cNvPr id="670" name="Google Shape;670;g2bf9f11ea03_0_575"/>
          <p:cNvSpPr/>
          <p:nvPr/>
        </p:nvSpPr>
        <p:spPr>
          <a:xfrm>
            <a:off x="13844730" y="6959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1" name="Google Shape;671;g2bf9f11ea03_0_575"/>
          <p:cNvPicPr preferRelativeResize="0"/>
          <p:nvPr/>
        </p:nvPicPr>
        <p:blipFill rotWithShape="1">
          <a:blip r:embed="rId16">
            <a:alphaModFix/>
          </a:blip>
          <a:srcRect b="0" l="0" r="0" t="0"/>
          <a:stretch/>
        </p:blipFill>
        <p:spPr>
          <a:xfrm>
            <a:off x="12574572" y="6337300"/>
            <a:ext cx="1117740" cy="1117600"/>
          </a:xfrm>
          <a:prstGeom prst="rect">
            <a:avLst/>
          </a:prstGeom>
          <a:noFill/>
          <a:ln>
            <a:noFill/>
          </a:ln>
        </p:spPr>
      </p:pic>
      <p:pic>
        <p:nvPicPr>
          <p:cNvPr descr=" " id="672" name="Google Shape;672;g2bf9f11ea03_0_575"/>
          <p:cNvPicPr preferRelativeResize="0"/>
          <p:nvPr/>
        </p:nvPicPr>
        <p:blipFill rotWithShape="1">
          <a:blip r:embed="rId17">
            <a:alphaModFix/>
          </a:blip>
          <a:srcRect b="0" l="0" r="0" t="0"/>
          <a:stretch/>
        </p:blipFill>
        <p:spPr>
          <a:xfrm>
            <a:off x="3353219" y="5702300"/>
            <a:ext cx="17680610" cy="12700"/>
          </a:xfrm>
          <a:prstGeom prst="rect">
            <a:avLst/>
          </a:prstGeom>
          <a:noFill/>
          <a:ln>
            <a:noFill/>
          </a:ln>
        </p:spPr>
      </p:pic>
      <p:pic>
        <p:nvPicPr>
          <p:cNvPr descr=" " id="673" name="Google Shape;673;g2bf9f11ea03_0_575"/>
          <p:cNvPicPr preferRelativeResize="0"/>
          <p:nvPr/>
        </p:nvPicPr>
        <p:blipFill rotWithShape="1">
          <a:blip r:embed="rId18">
            <a:alphaModFix/>
          </a:blip>
          <a:srcRect b="0" l="0" r="0" t="0"/>
          <a:stretch/>
        </p:blipFill>
        <p:spPr>
          <a:xfrm>
            <a:off x="13006426" y="5308600"/>
            <a:ext cx="12702" cy="406400"/>
          </a:xfrm>
          <a:prstGeom prst="rect">
            <a:avLst/>
          </a:prstGeom>
          <a:noFill/>
          <a:ln>
            <a:noFill/>
          </a:ln>
        </p:spPr>
      </p:pic>
      <p:pic>
        <p:nvPicPr>
          <p:cNvPr descr=" " id="674" name="Google Shape;674;g2bf9f11ea03_0_575"/>
          <p:cNvPicPr preferRelativeResize="0"/>
          <p:nvPr/>
        </p:nvPicPr>
        <p:blipFill rotWithShape="1">
          <a:blip r:embed="rId19">
            <a:alphaModFix/>
          </a:blip>
          <a:srcRect b="0" l="0" r="0" t="0"/>
          <a:stretch/>
        </p:blipFill>
        <p:spPr>
          <a:xfrm>
            <a:off x="3353219" y="5715000"/>
            <a:ext cx="12702" cy="419100"/>
          </a:xfrm>
          <a:prstGeom prst="rect">
            <a:avLst/>
          </a:prstGeom>
          <a:noFill/>
          <a:ln>
            <a:noFill/>
          </a:ln>
        </p:spPr>
      </p:pic>
      <p:pic>
        <p:nvPicPr>
          <p:cNvPr descr=" " id="675" name="Google Shape;675;g2bf9f11ea03_0_575"/>
          <p:cNvPicPr preferRelativeResize="0"/>
          <p:nvPr/>
        </p:nvPicPr>
        <p:blipFill rotWithShape="1">
          <a:blip r:embed="rId19">
            <a:alphaModFix/>
          </a:blip>
          <a:srcRect b="0" l="0" r="0" t="0"/>
          <a:stretch/>
        </p:blipFill>
        <p:spPr>
          <a:xfrm>
            <a:off x="9513489" y="5715000"/>
            <a:ext cx="12702" cy="419100"/>
          </a:xfrm>
          <a:prstGeom prst="rect">
            <a:avLst/>
          </a:prstGeom>
          <a:noFill/>
          <a:ln>
            <a:noFill/>
          </a:ln>
        </p:spPr>
      </p:pic>
      <p:pic>
        <p:nvPicPr>
          <p:cNvPr descr=" " id="676" name="Google Shape;676;g2bf9f11ea03_0_575"/>
          <p:cNvPicPr preferRelativeResize="0"/>
          <p:nvPr/>
        </p:nvPicPr>
        <p:blipFill rotWithShape="1">
          <a:blip r:embed="rId19">
            <a:alphaModFix/>
          </a:blip>
          <a:srcRect b="0" l="0" r="0" t="0"/>
          <a:stretch/>
        </p:blipFill>
        <p:spPr>
          <a:xfrm>
            <a:off x="15407026" y="5715000"/>
            <a:ext cx="12702" cy="419100"/>
          </a:xfrm>
          <a:prstGeom prst="rect">
            <a:avLst/>
          </a:prstGeom>
          <a:noFill/>
          <a:ln>
            <a:noFill/>
          </a:ln>
        </p:spPr>
      </p:pic>
      <p:pic>
        <p:nvPicPr>
          <p:cNvPr descr=" " id="677" name="Google Shape;677;g2bf9f11ea03_0_575"/>
          <p:cNvPicPr preferRelativeResize="0"/>
          <p:nvPr/>
        </p:nvPicPr>
        <p:blipFill rotWithShape="1">
          <a:blip r:embed="rId19">
            <a:alphaModFix/>
          </a:blip>
          <a:srcRect b="0" l="0" r="0" t="0"/>
          <a:stretch/>
        </p:blipFill>
        <p:spPr>
          <a:xfrm>
            <a:off x="21021127" y="5715000"/>
            <a:ext cx="12702" cy="419100"/>
          </a:xfrm>
          <a:prstGeom prst="rect">
            <a:avLst/>
          </a:prstGeom>
          <a:noFill/>
          <a:ln>
            <a:noFill/>
          </a:ln>
        </p:spPr>
      </p:pic>
      <p:pic>
        <p:nvPicPr>
          <p:cNvPr descr=" " id="678" name="Google Shape;678;g2bf9f11ea03_0_575"/>
          <p:cNvPicPr preferRelativeResize="0"/>
          <p:nvPr/>
        </p:nvPicPr>
        <p:blipFill rotWithShape="1">
          <a:blip r:embed="rId20">
            <a:alphaModFix/>
          </a:blip>
          <a:srcRect b="0" l="0" r="0" t="0"/>
          <a:stretch/>
        </p:blipFill>
        <p:spPr>
          <a:xfrm>
            <a:off x="3353219" y="7670800"/>
            <a:ext cx="12702" cy="812800"/>
          </a:xfrm>
          <a:prstGeom prst="rect">
            <a:avLst/>
          </a:prstGeom>
          <a:noFill/>
          <a:ln>
            <a:noFill/>
          </a:ln>
        </p:spPr>
      </p:pic>
      <p:pic>
        <p:nvPicPr>
          <p:cNvPr descr=" " id="679" name="Google Shape;679;g2bf9f11ea03_0_575"/>
          <p:cNvPicPr preferRelativeResize="0"/>
          <p:nvPr/>
        </p:nvPicPr>
        <p:blipFill rotWithShape="1">
          <a:blip r:embed="rId20">
            <a:alphaModFix/>
          </a:blip>
          <a:srcRect b="0" l="0" r="0" t="0"/>
          <a:stretch/>
        </p:blipFill>
        <p:spPr>
          <a:xfrm>
            <a:off x="9513489" y="7670800"/>
            <a:ext cx="12702" cy="812800"/>
          </a:xfrm>
          <a:prstGeom prst="rect">
            <a:avLst/>
          </a:prstGeom>
          <a:noFill/>
          <a:ln>
            <a:noFill/>
          </a:ln>
        </p:spPr>
      </p:pic>
      <p:pic>
        <p:nvPicPr>
          <p:cNvPr descr=" " id="680" name="Google Shape;680;g2bf9f11ea03_0_575"/>
          <p:cNvPicPr preferRelativeResize="0"/>
          <p:nvPr/>
        </p:nvPicPr>
        <p:blipFill rotWithShape="1">
          <a:blip r:embed="rId20">
            <a:alphaModFix/>
          </a:blip>
          <a:srcRect b="0" l="0" r="0" t="0"/>
          <a:stretch/>
        </p:blipFill>
        <p:spPr>
          <a:xfrm>
            <a:off x="15407026" y="7670800"/>
            <a:ext cx="12702" cy="812800"/>
          </a:xfrm>
          <a:prstGeom prst="rect">
            <a:avLst/>
          </a:prstGeom>
          <a:noFill/>
          <a:ln>
            <a:noFill/>
          </a:ln>
        </p:spPr>
      </p:pic>
      <p:pic>
        <p:nvPicPr>
          <p:cNvPr descr=" " id="681" name="Google Shape;681;g2bf9f11ea03_0_575"/>
          <p:cNvPicPr preferRelativeResize="0"/>
          <p:nvPr/>
        </p:nvPicPr>
        <p:blipFill rotWithShape="1">
          <a:blip r:embed="rId20">
            <a:alphaModFix/>
          </a:blip>
          <a:srcRect b="0" l="0" r="0" t="0"/>
          <a:stretch/>
        </p:blipFill>
        <p:spPr>
          <a:xfrm>
            <a:off x="21021127" y="7670800"/>
            <a:ext cx="12702" cy="812800"/>
          </a:xfrm>
          <a:prstGeom prst="rect">
            <a:avLst/>
          </a:prstGeom>
          <a:noFill/>
          <a:ln>
            <a:noFill/>
          </a:ln>
        </p:spPr>
      </p:pic>
      <p:pic>
        <p:nvPicPr>
          <p:cNvPr descr=" " id="682" name="Google Shape;682;g2bf9f11ea03_0_575"/>
          <p:cNvPicPr preferRelativeResize="0"/>
          <p:nvPr/>
        </p:nvPicPr>
        <p:blipFill rotWithShape="1">
          <a:blip r:embed="rId20">
            <a:alphaModFix/>
          </a:blip>
          <a:srcRect b="0" l="0" r="0" t="0"/>
          <a:stretch/>
        </p:blipFill>
        <p:spPr>
          <a:xfrm>
            <a:off x="9513489" y="10033000"/>
            <a:ext cx="12702" cy="812800"/>
          </a:xfrm>
          <a:prstGeom prst="rect">
            <a:avLst/>
          </a:prstGeom>
          <a:noFill/>
          <a:ln>
            <a:noFill/>
          </a:ln>
        </p:spPr>
      </p:pic>
      <p:pic>
        <p:nvPicPr>
          <p:cNvPr descr=" " id="683" name="Google Shape;683;g2bf9f11ea03_0_575"/>
          <p:cNvPicPr preferRelativeResize="0"/>
          <p:nvPr/>
        </p:nvPicPr>
        <p:blipFill rotWithShape="1">
          <a:blip r:embed="rId20">
            <a:alphaModFix/>
          </a:blip>
          <a:srcRect b="0" l="0" r="0" t="0"/>
          <a:stretch/>
        </p:blipFill>
        <p:spPr>
          <a:xfrm>
            <a:off x="15407026" y="10033000"/>
            <a:ext cx="12702" cy="812800"/>
          </a:xfrm>
          <a:prstGeom prst="rect">
            <a:avLst/>
          </a:prstGeom>
          <a:noFill/>
          <a:ln>
            <a:noFill/>
          </a:ln>
        </p:spPr>
      </p:pic>
      <p:sp>
        <p:nvSpPr>
          <p:cNvPr id="684" name="Google Shape;684;g2bf9f11ea03_0_57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85" name="Google Shape;685;g2bf9f11ea03_0_575"/>
          <p:cNvSpPr/>
          <p:nvPr/>
        </p:nvSpPr>
        <p:spPr>
          <a:xfrm>
            <a:off x="6816519" y="1676400"/>
            <a:ext cx="107541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690" name="Shape 690"/>
        <p:cNvGrpSpPr/>
        <p:nvPr/>
      </p:nvGrpSpPr>
      <p:grpSpPr>
        <a:xfrm>
          <a:off x="0" y="0"/>
          <a:ext cx="0" cy="0"/>
          <a:chOff x="0" y="0"/>
          <a:chExt cx="0" cy="0"/>
        </a:xfrm>
      </p:grpSpPr>
      <p:pic>
        <p:nvPicPr>
          <p:cNvPr descr=" " id="691" name="Google Shape;691;g2bf9f11ea03_0_65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92" name="Google Shape;692;g2bf9f11ea03_0_652"/>
          <p:cNvPicPr preferRelativeResize="0"/>
          <p:nvPr/>
        </p:nvPicPr>
        <p:blipFill rotWithShape="1">
          <a:blip r:embed="rId4">
            <a:alphaModFix/>
          </a:blip>
          <a:srcRect b="0" l="0" r="0" t="0"/>
          <a:stretch/>
        </p:blipFill>
        <p:spPr>
          <a:xfrm>
            <a:off x="3238905" y="927100"/>
            <a:ext cx="17921940" cy="11868051"/>
          </a:xfrm>
          <a:prstGeom prst="rect">
            <a:avLst/>
          </a:prstGeom>
          <a:noFill/>
          <a:ln>
            <a:noFill/>
          </a:ln>
        </p:spPr>
      </p:pic>
      <p:sp>
        <p:nvSpPr>
          <p:cNvPr id="693" name="Google Shape;693;g2bf9f11ea03_0_65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bf9f11ea03_0_652"/>
          <p:cNvPicPr preferRelativeResize="0"/>
          <p:nvPr/>
        </p:nvPicPr>
        <p:blipFill rotWithShape="1">
          <a:blip r:embed="rId5">
            <a:alphaModFix/>
          </a:blip>
          <a:srcRect b="0" l="0" r="0" t="0"/>
          <a:stretch/>
        </p:blipFill>
        <p:spPr>
          <a:xfrm>
            <a:off x="23523340" y="8788400"/>
            <a:ext cx="711289" cy="2590800"/>
          </a:xfrm>
          <a:prstGeom prst="rect">
            <a:avLst/>
          </a:prstGeom>
          <a:noFill/>
          <a:ln>
            <a:noFill/>
          </a:ln>
        </p:spPr>
      </p:pic>
      <p:sp>
        <p:nvSpPr>
          <p:cNvPr id="695" name="Google Shape;695;g2bf9f11ea03_0_652"/>
          <p:cNvSpPr/>
          <p:nvPr/>
        </p:nvSpPr>
        <p:spPr>
          <a:xfrm>
            <a:off x="5830029" y="6527800"/>
            <a:ext cx="13205400" cy="369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96" name="Google Shape;696;g2bf9f11ea03_0_652"/>
          <p:cNvSpPr/>
          <p:nvPr/>
        </p:nvSpPr>
        <p:spPr>
          <a:xfrm>
            <a:off x="2040722" y="4140200"/>
            <a:ext cx="203055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THANK YOU FOR CHOOSING EATEMP</a:t>
            </a:r>
            <a:endParaRPr b="0" i="0" sz="8000" u="none" cap="none" strike="noStrike">
              <a:solidFill>
                <a:schemeClr val="dk1"/>
              </a:solidFill>
              <a:latin typeface="Calibri"/>
              <a:ea typeface="Calibri"/>
              <a:cs typeface="Calibri"/>
              <a:sym typeface="Calibri"/>
            </a:endParaRPr>
          </a:p>
        </p:txBody>
      </p:sp>
      <p:sp>
        <p:nvSpPr>
          <p:cNvPr id="697" name="Google Shape;697;g2bf9f11ea03_0_652"/>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35" name="Shape 35"/>
        <p:cNvGrpSpPr/>
        <p:nvPr/>
      </p:nvGrpSpPr>
      <p:grpSpPr>
        <a:xfrm>
          <a:off x="0" y="0"/>
          <a:ext cx="0" cy="0"/>
          <a:chOff x="0" y="0"/>
          <a:chExt cx="0" cy="0"/>
        </a:xfrm>
      </p:grpSpPr>
      <p:pic>
        <p:nvPicPr>
          <p:cNvPr descr=" " id="36" name="Google Shape;36;g2bf9f11ea03_0_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 name="Google Shape;37;g2bf9f11ea03_0_18"/>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38" name="Google Shape;38;g2bf9f11ea03_0_18"/>
          <p:cNvSpPr/>
          <p:nvPr/>
        </p:nvSpPr>
        <p:spPr>
          <a:xfrm rot="-5400000">
            <a:off x="593256" y="7379498"/>
            <a:ext cx="8670900" cy="43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ermania One"/>
              <a:buNone/>
            </a:pPr>
            <a:r>
              <a:rPr b="0" i="0" lang="en-US" sz="12800" u="none" cap="none" strike="noStrike">
                <a:solidFill>
                  <a:srgbClr val="FFFFFF"/>
                </a:solidFill>
                <a:latin typeface="Germania One"/>
                <a:ea typeface="Germania One"/>
                <a:cs typeface="Germania One"/>
                <a:sym typeface="Germania One"/>
              </a:rPr>
              <a:t>TABLE OF CONTENTS</a:t>
            </a:r>
            <a:endParaRPr b="0" i="0" sz="12800" u="none" cap="none" strike="noStrike">
              <a:solidFill>
                <a:schemeClr val="dk1"/>
              </a:solidFill>
              <a:latin typeface="Calibri"/>
              <a:ea typeface="Calibri"/>
              <a:cs typeface="Calibri"/>
              <a:sym typeface="Calibri"/>
            </a:endParaRPr>
          </a:p>
        </p:txBody>
      </p:sp>
      <p:sp>
        <p:nvSpPr>
          <p:cNvPr id="39" name="Google Shape;39;g2bf9f11ea03_0_18"/>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bf9f11ea03_0_18"/>
          <p:cNvPicPr preferRelativeResize="0"/>
          <p:nvPr/>
        </p:nvPicPr>
        <p:blipFill rotWithShape="1">
          <a:blip r:embed="rId5">
            <a:alphaModFix/>
          </a:blip>
          <a:srcRect b="0" l="0" r="0" t="0"/>
          <a:stretch/>
        </p:blipFill>
        <p:spPr>
          <a:xfrm>
            <a:off x="10199375" y="1638300"/>
            <a:ext cx="1625803" cy="1625600"/>
          </a:xfrm>
          <a:prstGeom prst="rect">
            <a:avLst/>
          </a:prstGeom>
          <a:noFill/>
          <a:ln>
            <a:noFill/>
          </a:ln>
        </p:spPr>
      </p:pic>
      <p:sp>
        <p:nvSpPr>
          <p:cNvPr id="41" name="Google Shape;41;g2bf9f11ea03_0_18"/>
          <p:cNvSpPr/>
          <p:nvPr/>
        </p:nvSpPr>
        <p:spPr>
          <a:xfrm>
            <a:off x="10199375" y="16383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bf9f11ea03_0_18"/>
          <p:cNvSpPr/>
          <p:nvPr/>
        </p:nvSpPr>
        <p:spPr>
          <a:xfrm>
            <a:off x="10618527" y="1993900"/>
            <a:ext cx="7875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01</a:t>
            </a:r>
            <a:endParaRPr b="0" i="0" sz="4800" u="none" cap="none" strike="noStrike">
              <a:solidFill>
                <a:schemeClr val="dk1"/>
              </a:solidFill>
              <a:latin typeface="Calibri"/>
              <a:ea typeface="Calibri"/>
              <a:cs typeface="Calibri"/>
              <a:sym typeface="Calibri"/>
            </a:endParaRPr>
          </a:p>
        </p:txBody>
      </p:sp>
      <p:sp>
        <p:nvSpPr>
          <p:cNvPr id="43" name="Google Shape;43;g2bf9f11ea03_0_18"/>
          <p:cNvSpPr/>
          <p:nvPr/>
        </p:nvSpPr>
        <p:spPr>
          <a:xfrm>
            <a:off x="12028403" y="17399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bf9f11ea03_0_18"/>
          <p:cNvSpPr/>
          <p:nvPr/>
        </p:nvSpPr>
        <p:spPr>
          <a:xfrm>
            <a:off x="12028403" y="1739900"/>
            <a:ext cx="613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INTRODUCTION</a:t>
            </a:r>
            <a:endParaRPr b="0" i="0" sz="4800" u="none" cap="none" strike="noStrike">
              <a:solidFill>
                <a:schemeClr val="dk1"/>
              </a:solidFill>
              <a:latin typeface="Calibri"/>
              <a:ea typeface="Calibri"/>
              <a:cs typeface="Calibri"/>
              <a:sym typeface="Calibri"/>
            </a:endParaRPr>
          </a:p>
        </p:txBody>
      </p:sp>
      <p:sp>
        <p:nvSpPr>
          <p:cNvPr id="45" name="Google Shape;45;g2bf9f11ea03_0_18"/>
          <p:cNvSpPr/>
          <p:nvPr/>
        </p:nvSpPr>
        <p:spPr>
          <a:xfrm>
            <a:off x="12028403" y="2552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6" name="Google Shape;46;g2bf9f11ea03_0_18"/>
          <p:cNvSpPr/>
          <p:nvPr/>
        </p:nvSpPr>
        <p:spPr>
          <a:xfrm>
            <a:off x="10199375"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f9f11ea03_0_18"/>
          <p:cNvPicPr preferRelativeResize="0"/>
          <p:nvPr/>
        </p:nvPicPr>
        <p:blipFill rotWithShape="1">
          <a:blip r:embed="rId5">
            <a:alphaModFix/>
          </a:blip>
          <a:srcRect b="0" l="0" r="0" t="0"/>
          <a:stretch/>
        </p:blipFill>
        <p:spPr>
          <a:xfrm>
            <a:off x="10199375" y="4356100"/>
            <a:ext cx="1625803" cy="1625600"/>
          </a:xfrm>
          <a:prstGeom prst="rect">
            <a:avLst/>
          </a:prstGeom>
          <a:noFill/>
          <a:ln>
            <a:noFill/>
          </a:ln>
        </p:spPr>
      </p:pic>
      <p:sp>
        <p:nvSpPr>
          <p:cNvPr id="48" name="Google Shape;48;g2bf9f11ea03_0_18"/>
          <p:cNvSpPr/>
          <p:nvPr/>
        </p:nvSpPr>
        <p:spPr>
          <a:xfrm>
            <a:off x="10199375" y="43561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f9f11ea03_0_18"/>
          <p:cNvSpPr/>
          <p:nvPr/>
        </p:nvSpPr>
        <p:spPr>
          <a:xfrm>
            <a:off x="10624878" y="4711700"/>
            <a:ext cx="7749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02</a:t>
            </a:r>
            <a:endParaRPr b="0" i="0" sz="4800" u="none" cap="none" strike="noStrike">
              <a:solidFill>
                <a:schemeClr val="dk1"/>
              </a:solidFill>
              <a:latin typeface="Calibri"/>
              <a:ea typeface="Calibri"/>
              <a:cs typeface="Calibri"/>
              <a:sym typeface="Calibri"/>
            </a:endParaRPr>
          </a:p>
        </p:txBody>
      </p:sp>
      <p:sp>
        <p:nvSpPr>
          <p:cNvPr id="50" name="Google Shape;50;g2bf9f11ea03_0_18"/>
          <p:cNvSpPr/>
          <p:nvPr/>
        </p:nvSpPr>
        <p:spPr>
          <a:xfrm>
            <a:off x="12028403" y="44577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f9f11ea03_0_18"/>
          <p:cNvSpPr/>
          <p:nvPr/>
        </p:nvSpPr>
        <p:spPr>
          <a:xfrm>
            <a:off x="12028403" y="4457700"/>
            <a:ext cx="613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ENCOUNTERS</a:t>
            </a:r>
            <a:endParaRPr b="0" i="0" sz="4800" u="none" cap="none" strike="noStrike">
              <a:solidFill>
                <a:schemeClr val="dk1"/>
              </a:solidFill>
              <a:latin typeface="Calibri"/>
              <a:ea typeface="Calibri"/>
              <a:cs typeface="Calibri"/>
              <a:sym typeface="Calibri"/>
            </a:endParaRPr>
          </a:p>
        </p:txBody>
      </p:sp>
      <p:sp>
        <p:nvSpPr>
          <p:cNvPr id="52" name="Google Shape;52;g2bf9f11ea03_0_18"/>
          <p:cNvSpPr/>
          <p:nvPr/>
        </p:nvSpPr>
        <p:spPr>
          <a:xfrm>
            <a:off x="12028403" y="5270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3" name="Google Shape;53;g2bf9f11ea03_0_18"/>
          <p:cNvSpPr/>
          <p:nvPr/>
        </p:nvSpPr>
        <p:spPr>
          <a:xfrm>
            <a:off x="10199375"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bf9f11ea03_0_18"/>
          <p:cNvPicPr preferRelativeResize="0"/>
          <p:nvPr/>
        </p:nvPicPr>
        <p:blipFill rotWithShape="1">
          <a:blip r:embed="rId5">
            <a:alphaModFix/>
          </a:blip>
          <a:srcRect b="0" l="0" r="0" t="0"/>
          <a:stretch/>
        </p:blipFill>
        <p:spPr>
          <a:xfrm>
            <a:off x="10199375" y="7073900"/>
            <a:ext cx="1625803" cy="1625600"/>
          </a:xfrm>
          <a:prstGeom prst="rect">
            <a:avLst/>
          </a:prstGeom>
          <a:noFill/>
          <a:ln>
            <a:noFill/>
          </a:ln>
        </p:spPr>
      </p:pic>
      <p:sp>
        <p:nvSpPr>
          <p:cNvPr id="55" name="Google Shape;55;g2bf9f11ea03_0_18"/>
          <p:cNvSpPr/>
          <p:nvPr/>
        </p:nvSpPr>
        <p:spPr>
          <a:xfrm>
            <a:off x="10199375" y="7073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f9f11ea03_0_18"/>
          <p:cNvSpPr/>
          <p:nvPr/>
        </p:nvSpPr>
        <p:spPr>
          <a:xfrm>
            <a:off x="10624878" y="7429500"/>
            <a:ext cx="7749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03</a:t>
            </a:r>
            <a:endParaRPr b="0" i="0" sz="4800" u="none" cap="none" strike="noStrike">
              <a:solidFill>
                <a:schemeClr val="dk1"/>
              </a:solidFill>
              <a:latin typeface="Calibri"/>
              <a:ea typeface="Calibri"/>
              <a:cs typeface="Calibri"/>
              <a:sym typeface="Calibri"/>
            </a:endParaRPr>
          </a:p>
        </p:txBody>
      </p:sp>
      <p:sp>
        <p:nvSpPr>
          <p:cNvPr id="57" name="Google Shape;57;g2bf9f11ea03_0_18"/>
          <p:cNvSpPr/>
          <p:nvPr/>
        </p:nvSpPr>
        <p:spPr>
          <a:xfrm>
            <a:off x="12028403" y="71755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f9f11ea03_0_18"/>
          <p:cNvSpPr/>
          <p:nvPr/>
        </p:nvSpPr>
        <p:spPr>
          <a:xfrm>
            <a:off x="12028403" y="7175500"/>
            <a:ext cx="613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WONDERS</a:t>
            </a:r>
            <a:endParaRPr b="0" i="0" sz="4800" u="none" cap="none" strike="noStrike">
              <a:solidFill>
                <a:schemeClr val="dk1"/>
              </a:solidFill>
              <a:latin typeface="Calibri"/>
              <a:ea typeface="Calibri"/>
              <a:cs typeface="Calibri"/>
              <a:sym typeface="Calibri"/>
            </a:endParaRPr>
          </a:p>
        </p:txBody>
      </p:sp>
      <p:sp>
        <p:nvSpPr>
          <p:cNvPr id="59" name="Google Shape;59;g2bf9f11ea03_0_18"/>
          <p:cNvSpPr/>
          <p:nvPr/>
        </p:nvSpPr>
        <p:spPr>
          <a:xfrm>
            <a:off x="12028403" y="7988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g2bf9f11ea03_0_18"/>
          <p:cNvSpPr/>
          <p:nvPr/>
        </p:nvSpPr>
        <p:spPr>
          <a:xfrm>
            <a:off x="10199375"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bf9f11ea03_0_18"/>
          <p:cNvPicPr preferRelativeResize="0"/>
          <p:nvPr/>
        </p:nvPicPr>
        <p:blipFill rotWithShape="1">
          <a:blip r:embed="rId5">
            <a:alphaModFix/>
          </a:blip>
          <a:srcRect b="0" l="0" r="0" t="0"/>
          <a:stretch/>
        </p:blipFill>
        <p:spPr>
          <a:xfrm>
            <a:off x="10199375" y="9791700"/>
            <a:ext cx="1625803" cy="1625600"/>
          </a:xfrm>
          <a:prstGeom prst="rect">
            <a:avLst/>
          </a:prstGeom>
          <a:noFill/>
          <a:ln>
            <a:noFill/>
          </a:ln>
        </p:spPr>
      </p:pic>
      <p:sp>
        <p:nvSpPr>
          <p:cNvPr id="62" name="Google Shape;62;g2bf9f11ea03_0_18"/>
          <p:cNvSpPr/>
          <p:nvPr/>
        </p:nvSpPr>
        <p:spPr>
          <a:xfrm>
            <a:off x="10199375" y="97917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f9f11ea03_0_18"/>
          <p:cNvSpPr/>
          <p:nvPr/>
        </p:nvSpPr>
        <p:spPr>
          <a:xfrm>
            <a:off x="10618527" y="10147300"/>
            <a:ext cx="7875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04</a:t>
            </a:r>
            <a:endParaRPr b="0" i="0" sz="4800" u="none" cap="none" strike="noStrike">
              <a:solidFill>
                <a:schemeClr val="dk1"/>
              </a:solidFill>
              <a:latin typeface="Calibri"/>
              <a:ea typeface="Calibri"/>
              <a:cs typeface="Calibri"/>
              <a:sym typeface="Calibri"/>
            </a:endParaRPr>
          </a:p>
        </p:txBody>
      </p:sp>
      <p:sp>
        <p:nvSpPr>
          <p:cNvPr id="64" name="Google Shape;64;g2bf9f11ea03_0_18"/>
          <p:cNvSpPr/>
          <p:nvPr/>
        </p:nvSpPr>
        <p:spPr>
          <a:xfrm>
            <a:off x="12028403" y="98933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bf9f11ea03_0_18"/>
          <p:cNvSpPr/>
          <p:nvPr/>
        </p:nvSpPr>
        <p:spPr>
          <a:xfrm>
            <a:off x="12028403" y="9893300"/>
            <a:ext cx="613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MAGIC</a:t>
            </a:r>
            <a:endParaRPr b="0" i="0" sz="4800" u="none" cap="none" strike="noStrike">
              <a:solidFill>
                <a:schemeClr val="dk1"/>
              </a:solidFill>
              <a:latin typeface="Calibri"/>
              <a:ea typeface="Calibri"/>
              <a:cs typeface="Calibri"/>
              <a:sym typeface="Calibri"/>
            </a:endParaRPr>
          </a:p>
        </p:txBody>
      </p:sp>
      <p:sp>
        <p:nvSpPr>
          <p:cNvPr id="66" name="Google Shape;66;g2bf9f11ea03_0_18"/>
          <p:cNvSpPr/>
          <p:nvPr/>
        </p:nvSpPr>
        <p:spPr>
          <a:xfrm>
            <a:off x="12028403" y="10706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7" name="Google Shape;67;g2bf9f11ea03_0_18"/>
          <p:cNvSpPr/>
          <p:nvPr/>
        </p:nvSpPr>
        <p:spPr>
          <a:xfrm>
            <a:off x="10199375"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bf9f11ea03_0_18"/>
          <p:cNvPicPr preferRelativeResize="0"/>
          <p:nvPr/>
        </p:nvPicPr>
        <p:blipFill rotWithShape="1">
          <a:blip r:embed="rId6">
            <a:alphaModFix/>
          </a:blip>
          <a:srcRect b="0" l="0" r="0" t="0"/>
          <a:stretch/>
        </p:blipFill>
        <p:spPr>
          <a:xfrm>
            <a:off x="10199375" y="3771900"/>
            <a:ext cx="9322965" cy="38100"/>
          </a:xfrm>
          <a:prstGeom prst="rect">
            <a:avLst/>
          </a:prstGeom>
          <a:noFill/>
          <a:ln>
            <a:noFill/>
          </a:ln>
        </p:spPr>
      </p:pic>
      <p:sp>
        <p:nvSpPr>
          <p:cNvPr id="69" name="Google Shape;69;g2bf9f11ea03_0_18"/>
          <p:cNvSpPr/>
          <p:nvPr/>
        </p:nvSpPr>
        <p:spPr>
          <a:xfrm>
            <a:off x="10199375"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bf9f11ea03_0_18"/>
          <p:cNvPicPr preferRelativeResize="0"/>
          <p:nvPr/>
        </p:nvPicPr>
        <p:blipFill rotWithShape="1">
          <a:blip r:embed="rId6">
            <a:alphaModFix/>
          </a:blip>
          <a:srcRect b="0" l="0" r="0" t="0"/>
          <a:stretch/>
        </p:blipFill>
        <p:spPr>
          <a:xfrm>
            <a:off x="10199375" y="6489700"/>
            <a:ext cx="9322965" cy="38100"/>
          </a:xfrm>
          <a:prstGeom prst="rect">
            <a:avLst/>
          </a:prstGeom>
          <a:noFill/>
          <a:ln>
            <a:noFill/>
          </a:ln>
        </p:spPr>
      </p:pic>
      <p:sp>
        <p:nvSpPr>
          <p:cNvPr id="71" name="Google Shape;71;g2bf9f11ea03_0_18"/>
          <p:cNvSpPr/>
          <p:nvPr/>
        </p:nvSpPr>
        <p:spPr>
          <a:xfrm>
            <a:off x="10199375"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bf9f11ea03_0_18"/>
          <p:cNvPicPr preferRelativeResize="0"/>
          <p:nvPr/>
        </p:nvPicPr>
        <p:blipFill rotWithShape="1">
          <a:blip r:embed="rId6">
            <a:alphaModFix/>
          </a:blip>
          <a:srcRect b="0" l="0" r="0" t="0"/>
          <a:stretch/>
        </p:blipFill>
        <p:spPr>
          <a:xfrm>
            <a:off x="10199375"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77" name="Shape 77"/>
        <p:cNvGrpSpPr/>
        <p:nvPr/>
      </p:nvGrpSpPr>
      <p:grpSpPr>
        <a:xfrm>
          <a:off x="0" y="0"/>
          <a:ext cx="0" cy="0"/>
          <a:chOff x="0" y="0"/>
          <a:chExt cx="0" cy="0"/>
        </a:xfrm>
      </p:grpSpPr>
      <p:pic>
        <p:nvPicPr>
          <p:cNvPr descr=" " id="78" name="Google Shape;78;g2bf9f11ea03_0_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9" name="Google Shape;79;g2bf9f11ea03_0_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bf9f11ea03_0_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1" name="Google Shape;81;g2bf9f11ea03_0_59"/>
          <p:cNvSpPr/>
          <p:nvPr/>
        </p:nvSpPr>
        <p:spPr>
          <a:xfrm>
            <a:off x="2959470" y="2603500"/>
            <a:ext cx="142089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THE REALM OF THE EXTRAORDINARY</a:t>
            </a:r>
            <a:endParaRPr b="0" i="0" sz="8000" u="none" cap="none" strike="noStrike">
              <a:solidFill>
                <a:schemeClr val="dk1"/>
              </a:solidFill>
              <a:latin typeface="Calibri"/>
              <a:ea typeface="Calibri"/>
              <a:cs typeface="Calibri"/>
              <a:sym typeface="Calibri"/>
            </a:endParaRPr>
          </a:p>
        </p:txBody>
      </p:sp>
      <p:sp>
        <p:nvSpPr>
          <p:cNvPr id="82" name="Google Shape;82;g2bf9f11ea03_0_59"/>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3" name="Google Shape;83;g2bf9f11ea03_0_59"/>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88" name="Shape 88"/>
        <p:cNvGrpSpPr/>
        <p:nvPr/>
      </p:nvGrpSpPr>
      <p:grpSpPr>
        <a:xfrm>
          <a:off x="0" y="0"/>
          <a:ext cx="0" cy="0"/>
          <a:chOff x="0" y="0"/>
          <a:chExt cx="0" cy="0"/>
        </a:xfrm>
      </p:grpSpPr>
      <p:pic>
        <p:nvPicPr>
          <p:cNvPr descr=" " id="89" name="Google Shape;89;g2bf9f11ea03_0_6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0" name="Google Shape;90;g2bf9f11ea03_0_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bf9f11ea03_0_6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2" name="Google Shape;92;g2bf9f11ea03_0_69"/>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3" name="Google Shape;93;g2bf9f11ea03_0_69"/>
          <p:cNvSpPr/>
          <p:nvPr/>
        </p:nvSpPr>
        <p:spPr>
          <a:xfrm>
            <a:off x="2502213" y="2489200"/>
            <a:ext cx="78750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bf9f11ea03_0_69"/>
          <p:cNvSpPr/>
          <p:nvPr/>
        </p:nvSpPr>
        <p:spPr>
          <a:xfrm>
            <a:off x="2502213" y="24892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bf9f11ea03_0_69"/>
          <p:cNvPicPr preferRelativeResize="0"/>
          <p:nvPr/>
        </p:nvPicPr>
        <p:blipFill rotWithShape="1">
          <a:blip r:embed="rId6">
            <a:alphaModFix/>
          </a:blip>
          <a:srcRect b="0" l="0" r="0" t="0"/>
          <a:stretch/>
        </p:blipFill>
        <p:spPr>
          <a:xfrm>
            <a:off x="2502213" y="2489200"/>
            <a:ext cx="1016127" cy="1016000"/>
          </a:xfrm>
          <a:prstGeom prst="rect">
            <a:avLst/>
          </a:prstGeom>
          <a:noFill/>
          <a:ln>
            <a:noFill/>
          </a:ln>
        </p:spPr>
      </p:pic>
      <p:pic>
        <p:nvPicPr>
          <p:cNvPr descr=" " id="96" name="Google Shape;96;g2bf9f11ea03_0_69"/>
          <p:cNvPicPr preferRelativeResize="0"/>
          <p:nvPr/>
        </p:nvPicPr>
        <p:blipFill rotWithShape="1">
          <a:blip r:embed="rId7">
            <a:alphaModFix/>
          </a:blip>
          <a:srcRect b="0" l="0" r="0" t="0"/>
          <a:stretch/>
        </p:blipFill>
        <p:spPr>
          <a:xfrm>
            <a:off x="2636547" y="2556669"/>
            <a:ext cx="747657" cy="881062"/>
          </a:xfrm>
          <a:prstGeom prst="rect">
            <a:avLst/>
          </a:prstGeom>
          <a:noFill/>
          <a:ln>
            <a:noFill/>
          </a:ln>
        </p:spPr>
      </p:pic>
      <p:sp>
        <p:nvSpPr>
          <p:cNvPr id="97" name="Google Shape;97;g2bf9f11ea03_0_69"/>
          <p:cNvSpPr/>
          <p:nvPr/>
        </p:nvSpPr>
        <p:spPr>
          <a:xfrm>
            <a:off x="2502213" y="38100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bf9f11ea03_0_69"/>
          <p:cNvSpPr/>
          <p:nvPr/>
        </p:nvSpPr>
        <p:spPr>
          <a:xfrm>
            <a:off x="2502213" y="3810000"/>
            <a:ext cx="8078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UNICORN SIGHTINGS</a:t>
            </a:r>
            <a:endParaRPr b="0" i="0" sz="4800" u="none" cap="none" strike="noStrike">
              <a:solidFill>
                <a:schemeClr val="dk1"/>
              </a:solidFill>
              <a:latin typeface="Calibri"/>
              <a:ea typeface="Calibri"/>
              <a:cs typeface="Calibri"/>
              <a:sym typeface="Calibri"/>
            </a:endParaRPr>
          </a:p>
        </p:txBody>
      </p:sp>
      <p:sp>
        <p:nvSpPr>
          <p:cNvPr id="99" name="Google Shape;99;g2bf9f11ea03_0_69"/>
          <p:cNvSpPr/>
          <p:nvPr/>
        </p:nvSpPr>
        <p:spPr>
          <a:xfrm>
            <a:off x="2502213" y="4724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0" name="Google Shape;100;g2bf9f11ea03_0_69"/>
          <p:cNvSpPr/>
          <p:nvPr/>
        </p:nvSpPr>
        <p:spPr>
          <a:xfrm>
            <a:off x="2502213" y="8001000"/>
            <a:ext cx="78750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bf9f11ea03_0_69"/>
          <p:cNvSpPr/>
          <p:nvPr/>
        </p:nvSpPr>
        <p:spPr>
          <a:xfrm>
            <a:off x="2502213" y="8001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bf9f11ea03_0_69"/>
          <p:cNvPicPr preferRelativeResize="0"/>
          <p:nvPr/>
        </p:nvPicPr>
        <p:blipFill rotWithShape="1">
          <a:blip r:embed="rId6">
            <a:alphaModFix/>
          </a:blip>
          <a:srcRect b="0" l="0" r="0" t="0"/>
          <a:stretch/>
        </p:blipFill>
        <p:spPr>
          <a:xfrm>
            <a:off x="2502213" y="8001000"/>
            <a:ext cx="1016127" cy="1016000"/>
          </a:xfrm>
          <a:prstGeom prst="rect">
            <a:avLst/>
          </a:prstGeom>
          <a:noFill/>
          <a:ln>
            <a:noFill/>
          </a:ln>
        </p:spPr>
      </p:pic>
      <p:pic>
        <p:nvPicPr>
          <p:cNvPr descr=" " id="103" name="Google Shape;103;g2bf9f11ea03_0_69"/>
          <p:cNvPicPr preferRelativeResize="0"/>
          <p:nvPr/>
        </p:nvPicPr>
        <p:blipFill rotWithShape="1">
          <a:blip r:embed="rId8">
            <a:alphaModFix/>
          </a:blip>
          <a:srcRect b="0" l="0" r="0" t="0"/>
          <a:stretch/>
        </p:blipFill>
        <p:spPr>
          <a:xfrm>
            <a:off x="2661578" y="8064500"/>
            <a:ext cx="697595" cy="889099"/>
          </a:xfrm>
          <a:prstGeom prst="rect">
            <a:avLst/>
          </a:prstGeom>
          <a:noFill/>
          <a:ln>
            <a:noFill/>
          </a:ln>
        </p:spPr>
      </p:pic>
      <p:sp>
        <p:nvSpPr>
          <p:cNvPr id="104" name="Google Shape;104;g2bf9f11ea03_0_69"/>
          <p:cNvSpPr/>
          <p:nvPr/>
        </p:nvSpPr>
        <p:spPr>
          <a:xfrm>
            <a:off x="2502213" y="93218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bf9f11ea03_0_69"/>
          <p:cNvSpPr/>
          <p:nvPr/>
        </p:nvSpPr>
        <p:spPr>
          <a:xfrm>
            <a:off x="2502213" y="9321800"/>
            <a:ext cx="8078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DRAGON TAMING</a:t>
            </a:r>
            <a:endParaRPr b="0" i="0" sz="4800" u="none" cap="none" strike="noStrike">
              <a:solidFill>
                <a:schemeClr val="dk1"/>
              </a:solidFill>
              <a:latin typeface="Calibri"/>
              <a:ea typeface="Calibri"/>
              <a:cs typeface="Calibri"/>
              <a:sym typeface="Calibri"/>
            </a:endParaRPr>
          </a:p>
        </p:txBody>
      </p:sp>
      <p:sp>
        <p:nvSpPr>
          <p:cNvPr id="106" name="Google Shape;106;g2bf9f11ea03_0_69"/>
          <p:cNvSpPr/>
          <p:nvPr/>
        </p:nvSpPr>
        <p:spPr>
          <a:xfrm>
            <a:off x="2502213" y="10236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111" name="Shape 111"/>
        <p:cNvGrpSpPr/>
        <p:nvPr/>
      </p:nvGrpSpPr>
      <p:grpSpPr>
        <a:xfrm>
          <a:off x="0" y="0"/>
          <a:ext cx="0" cy="0"/>
          <a:chOff x="0" y="0"/>
          <a:chExt cx="0" cy="0"/>
        </a:xfrm>
      </p:grpSpPr>
      <p:pic>
        <p:nvPicPr>
          <p:cNvPr descr=" " id="112" name="Google Shape;112;g2bf9f11ea03_0_9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3" name="Google Shape;113;g2bf9f11ea03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f9f11ea03_0_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5" name="Google Shape;115;g2bf9f11ea03_0_91"/>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bf9f11ea03_0_91"/>
          <p:cNvPicPr preferRelativeResize="0"/>
          <p:nvPr/>
        </p:nvPicPr>
        <p:blipFill rotWithShape="1">
          <a:blip r:embed="rId5">
            <a:alphaModFix/>
          </a:blip>
          <a:srcRect b="0" l="0" r="0" t="0"/>
          <a:stretch/>
        </p:blipFill>
        <p:spPr>
          <a:xfrm>
            <a:off x="800200" y="1181100"/>
            <a:ext cx="7049381" cy="5524500"/>
          </a:xfrm>
          <a:prstGeom prst="rect">
            <a:avLst/>
          </a:prstGeom>
          <a:noFill/>
          <a:ln>
            <a:noFill/>
          </a:ln>
        </p:spPr>
      </p:pic>
      <p:sp>
        <p:nvSpPr>
          <p:cNvPr id="117" name="Google Shape;117;g2bf9f11ea03_0_91"/>
          <p:cNvSpPr/>
          <p:nvPr/>
        </p:nvSpPr>
        <p:spPr>
          <a:xfrm>
            <a:off x="2064008" y="7315200"/>
            <a:ext cx="45219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f9f11ea03_0_91"/>
          <p:cNvSpPr/>
          <p:nvPr/>
        </p:nvSpPr>
        <p:spPr>
          <a:xfrm>
            <a:off x="2064008" y="7315200"/>
            <a:ext cx="472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g2bf9f11ea03_0_91"/>
          <p:cNvSpPr/>
          <p:nvPr/>
        </p:nvSpPr>
        <p:spPr>
          <a:xfrm>
            <a:off x="800200" y="8636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f9f11ea03_0_91"/>
          <p:cNvSpPr/>
          <p:nvPr/>
        </p:nvSpPr>
        <p:spPr>
          <a:xfrm>
            <a:off x="732458" y="8636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1" name="Google Shape;121;g2bf9f11ea03_0_91"/>
          <p:cNvSpPr/>
          <p:nvPr/>
        </p:nvSpPr>
        <p:spPr>
          <a:xfrm>
            <a:off x="3804125" y="11684000"/>
            <a:ext cx="10416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bf9f11ea03_0_91"/>
          <p:cNvSpPr/>
          <p:nvPr/>
        </p:nvSpPr>
        <p:spPr>
          <a:xfrm>
            <a:off x="3804125" y="11684000"/>
            <a:ext cx="12447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45%</a:t>
            </a:r>
            <a:endParaRPr b="0" i="0" sz="4800" u="none" cap="none" strike="noStrike">
              <a:solidFill>
                <a:schemeClr val="dk1"/>
              </a:solidFill>
              <a:latin typeface="Calibri"/>
              <a:ea typeface="Calibri"/>
              <a:cs typeface="Calibri"/>
              <a:sym typeface="Calibri"/>
            </a:endParaRPr>
          </a:p>
        </p:txBody>
      </p:sp>
      <p:sp>
        <p:nvSpPr>
          <p:cNvPr id="123" name="Google Shape;123;g2bf9f11ea03_0_91"/>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bf9f11ea03_0_91"/>
          <p:cNvPicPr preferRelativeResize="0"/>
          <p:nvPr/>
        </p:nvPicPr>
        <p:blipFill rotWithShape="1">
          <a:blip r:embed="rId6">
            <a:alphaModFix/>
          </a:blip>
          <a:srcRect b="0" l="0" r="0" t="0"/>
          <a:stretch/>
        </p:blipFill>
        <p:spPr>
          <a:xfrm>
            <a:off x="16016702" y="1181100"/>
            <a:ext cx="7049381" cy="5524500"/>
          </a:xfrm>
          <a:prstGeom prst="rect">
            <a:avLst/>
          </a:prstGeom>
          <a:noFill/>
          <a:ln>
            <a:noFill/>
          </a:ln>
        </p:spPr>
      </p:pic>
      <p:sp>
        <p:nvSpPr>
          <p:cNvPr id="125" name="Google Shape;125;g2bf9f11ea03_0_91"/>
          <p:cNvSpPr/>
          <p:nvPr/>
        </p:nvSpPr>
        <p:spPr>
          <a:xfrm>
            <a:off x="17280510" y="7315200"/>
            <a:ext cx="45219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bf9f11ea03_0_91"/>
          <p:cNvSpPr/>
          <p:nvPr/>
        </p:nvSpPr>
        <p:spPr>
          <a:xfrm>
            <a:off x="17280510" y="7315200"/>
            <a:ext cx="47250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bf9f11ea03_0_91"/>
          <p:cNvSpPr/>
          <p:nvPr/>
        </p:nvSpPr>
        <p:spPr>
          <a:xfrm>
            <a:off x="16016702" y="8636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bf9f11ea03_0_91"/>
          <p:cNvSpPr/>
          <p:nvPr/>
        </p:nvSpPr>
        <p:spPr>
          <a:xfrm>
            <a:off x="15948960" y="8636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9" name="Google Shape;129;g2bf9f11ea03_0_91"/>
          <p:cNvSpPr/>
          <p:nvPr/>
        </p:nvSpPr>
        <p:spPr>
          <a:xfrm>
            <a:off x="19020627" y="11684000"/>
            <a:ext cx="10416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f9f11ea03_0_91"/>
          <p:cNvSpPr/>
          <p:nvPr/>
        </p:nvSpPr>
        <p:spPr>
          <a:xfrm>
            <a:off x="19020627" y="11684000"/>
            <a:ext cx="12447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45%</a:t>
            </a:r>
            <a:endParaRPr b="0" i="0" sz="4800" u="none" cap="none" strike="noStrike">
              <a:solidFill>
                <a:schemeClr val="dk1"/>
              </a:solidFill>
              <a:latin typeface="Calibri"/>
              <a:ea typeface="Calibri"/>
              <a:cs typeface="Calibri"/>
              <a:sym typeface="Calibri"/>
            </a:endParaRPr>
          </a:p>
        </p:txBody>
      </p:sp>
      <p:sp>
        <p:nvSpPr>
          <p:cNvPr id="131" name="Google Shape;131;g2bf9f11ea03_0_91"/>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f9f11ea03_0_91"/>
          <p:cNvSpPr/>
          <p:nvPr/>
        </p:nvSpPr>
        <p:spPr>
          <a:xfrm>
            <a:off x="10040605" y="1181100"/>
            <a:ext cx="37851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bf9f11ea03_0_91"/>
          <p:cNvSpPr/>
          <p:nvPr/>
        </p:nvSpPr>
        <p:spPr>
          <a:xfrm>
            <a:off x="10040605" y="1181100"/>
            <a:ext cx="398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DRAGON TAMING</a:t>
            </a:r>
            <a:endParaRPr b="0" i="0" sz="4800" u="none" cap="none" strike="noStrike">
              <a:solidFill>
                <a:schemeClr val="dk1"/>
              </a:solidFill>
              <a:latin typeface="Calibri"/>
              <a:ea typeface="Calibri"/>
              <a:cs typeface="Calibri"/>
              <a:sym typeface="Calibri"/>
            </a:endParaRPr>
          </a:p>
        </p:txBody>
      </p:sp>
      <p:sp>
        <p:nvSpPr>
          <p:cNvPr id="134" name="Google Shape;134;g2bf9f11ea03_0_91"/>
          <p:cNvSpPr/>
          <p:nvPr/>
        </p:nvSpPr>
        <p:spPr>
          <a:xfrm>
            <a:off x="8408451" y="2501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f9f11ea03_0_91"/>
          <p:cNvSpPr/>
          <p:nvPr/>
        </p:nvSpPr>
        <p:spPr>
          <a:xfrm>
            <a:off x="8340709" y="2501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6" name="Google Shape;136;g2bf9f11ea03_0_91"/>
          <p:cNvPicPr preferRelativeResize="0"/>
          <p:nvPr/>
        </p:nvPicPr>
        <p:blipFill rotWithShape="1">
          <a:blip r:embed="rId7">
            <a:alphaModFix/>
          </a:blip>
          <a:srcRect b="0" l="0" r="0" t="0"/>
          <a:stretch/>
        </p:blipFill>
        <p:spPr>
          <a:xfrm>
            <a:off x="8408451" y="5549900"/>
            <a:ext cx="7049381" cy="5524500"/>
          </a:xfrm>
          <a:prstGeom prst="rect">
            <a:avLst/>
          </a:prstGeom>
          <a:noFill/>
          <a:ln>
            <a:noFill/>
          </a:ln>
        </p:spPr>
      </p:pic>
      <p:sp>
        <p:nvSpPr>
          <p:cNvPr id="137" name="Google Shape;137;g2bf9f11ea03_0_91"/>
          <p:cNvSpPr/>
          <p:nvPr/>
        </p:nvSpPr>
        <p:spPr>
          <a:xfrm>
            <a:off x="11418727" y="11684000"/>
            <a:ext cx="10287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bf9f11ea03_0_91"/>
          <p:cNvSpPr/>
          <p:nvPr/>
        </p:nvSpPr>
        <p:spPr>
          <a:xfrm>
            <a:off x="11418727" y="11684000"/>
            <a:ext cx="1232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143" name="Shape 143"/>
        <p:cNvGrpSpPr/>
        <p:nvPr/>
      </p:nvGrpSpPr>
      <p:grpSpPr>
        <a:xfrm>
          <a:off x="0" y="0"/>
          <a:ext cx="0" cy="0"/>
          <a:chOff x="0" y="0"/>
          <a:chExt cx="0" cy="0"/>
        </a:xfrm>
      </p:grpSpPr>
      <p:pic>
        <p:nvPicPr>
          <p:cNvPr descr=" " id="144" name="Google Shape;144;g2bf9f11ea03_0_1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5" name="Google Shape;145;g2bf9f11ea03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bf9f11ea03_0_1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7" name="Google Shape;147;g2bf9f11ea03_0_122"/>
          <p:cNvPicPr preferRelativeResize="0"/>
          <p:nvPr/>
        </p:nvPicPr>
        <p:blipFill rotWithShape="1">
          <a:blip r:embed="rId5">
            <a:alphaModFix/>
          </a:blip>
          <a:srcRect b="0" l="0" r="0" t="0"/>
          <a:stretch/>
        </p:blipFill>
        <p:spPr>
          <a:xfrm>
            <a:off x="0" y="1498600"/>
            <a:ext cx="5966698" cy="4437887"/>
          </a:xfrm>
          <a:prstGeom prst="rect">
            <a:avLst/>
          </a:prstGeom>
          <a:noFill/>
          <a:ln>
            <a:noFill/>
          </a:ln>
        </p:spPr>
      </p:pic>
      <p:sp>
        <p:nvSpPr>
          <p:cNvPr id="148" name="Google Shape;148;g2bf9f11ea03_0_122"/>
          <p:cNvSpPr/>
          <p:nvPr/>
        </p:nvSpPr>
        <p:spPr>
          <a:xfrm>
            <a:off x="5398175" y="4667250"/>
            <a:ext cx="136035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bf9f11ea03_0_122"/>
          <p:cNvSpPr/>
          <p:nvPr/>
        </p:nvSpPr>
        <p:spPr>
          <a:xfrm>
            <a:off x="5398175" y="4667250"/>
            <a:ext cx="13806600" cy="375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2bf9f11ea03_0_122"/>
          <p:cNvSpPr/>
          <p:nvPr/>
        </p:nvSpPr>
        <p:spPr>
          <a:xfrm>
            <a:off x="15394324" y="8528050"/>
            <a:ext cx="3759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Germania One"/>
              <a:buNone/>
            </a:pPr>
            <a:r>
              <a:rPr b="0" i="0" lang="en-US" sz="3600" u="none" cap="none" strike="noStrike">
                <a:solidFill>
                  <a:srgbClr val="FFFFFF"/>
                </a:solidFill>
                <a:latin typeface="Germania One"/>
                <a:ea typeface="Germania One"/>
                <a:cs typeface="Germania One"/>
                <a:sym typeface="Germani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155" name="Shape 155"/>
        <p:cNvGrpSpPr/>
        <p:nvPr/>
      </p:nvGrpSpPr>
      <p:grpSpPr>
        <a:xfrm>
          <a:off x="0" y="0"/>
          <a:ext cx="0" cy="0"/>
          <a:chOff x="0" y="0"/>
          <a:chExt cx="0" cy="0"/>
        </a:xfrm>
      </p:grpSpPr>
      <p:pic>
        <p:nvPicPr>
          <p:cNvPr descr=" " id="156" name="Google Shape;156;g2bf9f11ea03_0_1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7" name="Google Shape;157;g2bf9f11ea03_0_133"/>
          <p:cNvSpPr/>
          <p:nvPr/>
        </p:nvSpPr>
        <p:spPr>
          <a:xfrm>
            <a:off x="1621569" y="1422400"/>
            <a:ext cx="202167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THE MAGIC OF DRAGONS: A RESEARCH</a:t>
            </a:r>
            <a:endParaRPr b="0" i="0" sz="8000" u="none" cap="none" strike="noStrike">
              <a:solidFill>
                <a:schemeClr val="dk1"/>
              </a:solidFill>
              <a:latin typeface="Calibri"/>
              <a:ea typeface="Calibri"/>
              <a:cs typeface="Calibri"/>
              <a:sym typeface="Calibri"/>
            </a:endParaRPr>
          </a:p>
        </p:txBody>
      </p:sp>
      <p:sp>
        <p:nvSpPr>
          <p:cNvPr id="158" name="Google Shape;158;g2bf9f11ea03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bf9f11ea03_0_1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0" name="Google Shape;160;g2bf9f11ea03_0_133"/>
          <p:cNvSpPr/>
          <p:nvPr/>
        </p:nvSpPr>
        <p:spPr>
          <a:xfrm>
            <a:off x="2121165"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bf9f11ea03_0_133"/>
          <p:cNvSpPr/>
          <p:nvPr/>
        </p:nvSpPr>
        <p:spPr>
          <a:xfrm>
            <a:off x="4356645" y="542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bf9f11ea03_0_133"/>
          <p:cNvPicPr preferRelativeResize="0"/>
          <p:nvPr/>
        </p:nvPicPr>
        <p:blipFill rotWithShape="1">
          <a:blip r:embed="rId5">
            <a:alphaModFix/>
          </a:blip>
          <a:srcRect b="0" l="0" r="0" t="0"/>
          <a:stretch/>
        </p:blipFill>
        <p:spPr>
          <a:xfrm>
            <a:off x="4356645" y="5422900"/>
            <a:ext cx="1625803" cy="1625600"/>
          </a:xfrm>
          <a:prstGeom prst="rect">
            <a:avLst/>
          </a:prstGeom>
          <a:noFill/>
          <a:ln>
            <a:noFill/>
          </a:ln>
        </p:spPr>
      </p:pic>
      <p:pic>
        <p:nvPicPr>
          <p:cNvPr descr=" " id="163" name="Google Shape;163;g2bf9f11ea03_0_133"/>
          <p:cNvPicPr preferRelativeResize="0"/>
          <p:nvPr/>
        </p:nvPicPr>
        <p:blipFill rotWithShape="1">
          <a:blip r:embed="rId6">
            <a:alphaModFix/>
          </a:blip>
          <a:srcRect b="0" l="0" r="0" t="0"/>
          <a:stretch/>
        </p:blipFill>
        <p:spPr>
          <a:xfrm>
            <a:off x="4521886" y="5588161"/>
            <a:ext cx="1295481" cy="1294929"/>
          </a:xfrm>
          <a:prstGeom prst="rect">
            <a:avLst/>
          </a:prstGeom>
          <a:noFill/>
          <a:ln>
            <a:noFill/>
          </a:ln>
        </p:spPr>
      </p:pic>
      <p:sp>
        <p:nvSpPr>
          <p:cNvPr id="164" name="Google Shape;164;g2bf9f11ea03_0_133"/>
          <p:cNvSpPr/>
          <p:nvPr/>
        </p:nvSpPr>
        <p:spPr>
          <a:xfrm>
            <a:off x="2273584" y="7353300"/>
            <a:ext cx="57918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bf9f11ea03_0_133"/>
          <p:cNvSpPr/>
          <p:nvPr/>
        </p:nvSpPr>
        <p:spPr>
          <a:xfrm>
            <a:off x="2171971" y="7353300"/>
            <a:ext cx="59952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UNICORN SIGHTING</a:t>
            </a:r>
            <a:endParaRPr b="0" i="0" sz="4800" u="none" cap="none" strike="noStrike">
              <a:solidFill>
                <a:schemeClr val="dk1"/>
              </a:solidFill>
              <a:latin typeface="Calibri"/>
              <a:ea typeface="Calibri"/>
              <a:cs typeface="Calibri"/>
              <a:sym typeface="Calibri"/>
            </a:endParaRPr>
          </a:p>
        </p:txBody>
      </p:sp>
      <p:sp>
        <p:nvSpPr>
          <p:cNvPr id="166" name="Google Shape;166;g2bf9f11ea03_0_133"/>
          <p:cNvSpPr/>
          <p:nvPr/>
        </p:nvSpPr>
        <p:spPr>
          <a:xfrm>
            <a:off x="9145143"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f9f11ea03_0_133"/>
          <p:cNvSpPr/>
          <p:nvPr/>
        </p:nvSpPr>
        <p:spPr>
          <a:xfrm>
            <a:off x="11380622" y="542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bf9f11ea03_0_133"/>
          <p:cNvPicPr preferRelativeResize="0"/>
          <p:nvPr/>
        </p:nvPicPr>
        <p:blipFill rotWithShape="1">
          <a:blip r:embed="rId5">
            <a:alphaModFix/>
          </a:blip>
          <a:srcRect b="0" l="0" r="0" t="0"/>
          <a:stretch/>
        </p:blipFill>
        <p:spPr>
          <a:xfrm>
            <a:off x="11380622" y="5422900"/>
            <a:ext cx="1625803" cy="1625600"/>
          </a:xfrm>
          <a:prstGeom prst="rect">
            <a:avLst/>
          </a:prstGeom>
          <a:noFill/>
          <a:ln>
            <a:noFill/>
          </a:ln>
        </p:spPr>
      </p:pic>
      <p:pic>
        <p:nvPicPr>
          <p:cNvPr descr=" " id="169" name="Google Shape;169;g2bf9f11ea03_0_133"/>
          <p:cNvPicPr preferRelativeResize="0"/>
          <p:nvPr/>
        </p:nvPicPr>
        <p:blipFill rotWithShape="1">
          <a:blip r:embed="rId7">
            <a:alphaModFix/>
          </a:blip>
          <a:srcRect b="0" l="0" r="0" t="0"/>
          <a:stretch/>
        </p:blipFill>
        <p:spPr>
          <a:xfrm>
            <a:off x="11533041" y="5651500"/>
            <a:ext cx="1244756" cy="1219200"/>
          </a:xfrm>
          <a:prstGeom prst="rect">
            <a:avLst/>
          </a:prstGeom>
          <a:noFill/>
          <a:ln>
            <a:noFill/>
          </a:ln>
        </p:spPr>
      </p:pic>
      <p:sp>
        <p:nvSpPr>
          <p:cNvPr id="170" name="Google Shape;170;g2bf9f11ea03_0_133"/>
          <p:cNvSpPr/>
          <p:nvPr/>
        </p:nvSpPr>
        <p:spPr>
          <a:xfrm>
            <a:off x="9297562" y="7353300"/>
            <a:ext cx="57918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bf9f11ea03_0_133"/>
          <p:cNvSpPr/>
          <p:nvPr/>
        </p:nvSpPr>
        <p:spPr>
          <a:xfrm>
            <a:off x="9195949" y="7353300"/>
            <a:ext cx="59952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DRAGON TAMING</a:t>
            </a:r>
            <a:endParaRPr b="0" i="0" sz="4800" u="none" cap="none" strike="noStrike">
              <a:solidFill>
                <a:schemeClr val="dk1"/>
              </a:solidFill>
              <a:latin typeface="Calibri"/>
              <a:ea typeface="Calibri"/>
              <a:cs typeface="Calibri"/>
              <a:sym typeface="Calibri"/>
            </a:endParaRPr>
          </a:p>
        </p:txBody>
      </p:sp>
      <p:sp>
        <p:nvSpPr>
          <p:cNvPr id="172" name="Google Shape;172;g2bf9f11ea03_0_133"/>
          <p:cNvSpPr/>
          <p:nvPr/>
        </p:nvSpPr>
        <p:spPr>
          <a:xfrm>
            <a:off x="16169121"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f9f11ea03_0_133"/>
          <p:cNvSpPr/>
          <p:nvPr/>
        </p:nvSpPr>
        <p:spPr>
          <a:xfrm>
            <a:off x="18404600" y="542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bf9f11ea03_0_133"/>
          <p:cNvPicPr preferRelativeResize="0"/>
          <p:nvPr/>
        </p:nvPicPr>
        <p:blipFill rotWithShape="1">
          <a:blip r:embed="rId5">
            <a:alphaModFix/>
          </a:blip>
          <a:srcRect b="0" l="0" r="0" t="0"/>
          <a:stretch/>
        </p:blipFill>
        <p:spPr>
          <a:xfrm>
            <a:off x="18404600" y="5422900"/>
            <a:ext cx="1625803" cy="1625600"/>
          </a:xfrm>
          <a:prstGeom prst="rect">
            <a:avLst/>
          </a:prstGeom>
          <a:noFill/>
          <a:ln>
            <a:noFill/>
          </a:ln>
        </p:spPr>
      </p:pic>
      <p:pic>
        <p:nvPicPr>
          <p:cNvPr descr=" " id="175" name="Google Shape;175;g2bf9f11ea03_0_133"/>
          <p:cNvPicPr preferRelativeResize="0"/>
          <p:nvPr/>
        </p:nvPicPr>
        <p:blipFill rotWithShape="1">
          <a:blip r:embed="rId8">
            <a:alphaModFix/>
          </a:blip>
          <a:srcRect b="0" l="0" r="0" t="0"/>
          <a:stretch/>
        </p:blipFill>
        <p:spPr>
          <a:xfrm>
            <a:off x="18569721" y="5695950"/>
            <a:ext cx="1295562" cy="1079500"/>
          </a:xfrm>
          <a:prstGeom prst="rect">
            <a:avLst/>
          </a:prstGeom>
          <a:noFill/>
          <a:ln>
            <a:noFill/>
          </a:ln>
        </p:spPr>
      </p:pic>
      <p:sp>
        <p:nvSpPr>
          <p:cNvPr id="176" name="Google Shape;176;g2bf9f11ea03_0_133"/>
          <p:cNvSpPr/>
          <p:nvPr/>
        </p:nvSpPr>
        <p:spPr>
          <a:xfrm>
            <a:off x="16321540" y="7353300"/>
            <a:ext cx="57918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bf9f11ea03_0_133"/>
          <p:cNvSpPr/>
          <p:nvPr/>
        </p:nvSpPr>
        <p:spPr>
          <a:xfrm>
            <a:off x="16219927" y="7353300"/>
            <a:ext cx="59952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RAINBOW SEEING</a:t>
            </a:r>
            <a:endParaRPr b="0" i="0" sz="4800" u="none" cap="none" strike="noStrike">
              <a:solidFill>
                <a:schemeClr val="dk1"/>
              </a:solidFill>
              <a:latin typeface="Calibri"/>
              <a:ea typeface="Calibri"/>
              <a:cs typeface="Calibri"/>
              <a:sym typeface="Calibri"/>
            </a:endParaRPr>
          </a:p>
        </p:txBody>
      </p:sp>
      <p:sp>
        <p:nvSpPr>
          <p:cNvPr id="178" name="Google Shape;178;g2bf9f11ea03_0_13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f9f11ea03_0_13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f9f11ea03_0_133"/>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1" name="Google Shape;181;g2bf9f11ea03_0_13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f9f11ea03_0_13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bf9f11ea03_0_133"/>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4" name="Google Shape;184;g2bf9f11ea03_0_13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bf9f11ea03_0_13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f9f11ea03_0_133"/>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3729"/>
        </a:solidFill>
      </p:bgPr>
    </p:bg>
    <p:spTree>
      <p:nvGrpSpPr>
        <p:cNvPr id="191" name="Shape 191"/>
        <p:cNvGrpSpPr/>
        <p:nvPr/>
      </p:nvGrpSpPr>
      <p:grpSpPr>
        <a:xfrm>
          <a:off x="0" y="0"/>
          <a:ext cx="0" cy="0"/>
          <a:chOff x="0" y="0"/>
          <a:chExt cx="0" cy="0"/>
        </a:xfrm>
      </p:grpSpPr>
      <p:pic>
        <p:nvPicPr>
          <p:cNvPr descr=" " id="192" name="Google Shape;192;g2bf9f11ea03_0_1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3" name="Google Shape;193;g2bf9f11ea03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bf9f11ea03_0_1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5" name="Google Shape;195;g2bf9f11ea03_0_168"/>
          <p:cNvSpPr/>
          <p:nvPr/>
        </p:nvSpPr>
        <p:spPr>
          <a:xfrm>
            <a:off x="1778222" y="469900"/>
            <a:ext cx="56352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ermania One"/>
              <a:buNone/>
            </a:pPr>
            <a:r>
              <a:rPr b="0" i="0" lang="en-US" sz="8000" u="none" cap="none" strike="noStrike">
                <a:solidFill>
                  <a:srgbClr val="FFFFFF"/>
                </a:solidFill>
                <a:latin typeface="Germania One"/>
                <a:ea typeface="Germania One"/>
                <a:cs typeface="Germania One"/>
                <a:sym typeface="Germania One"/>
              </a:rPr>
              <a:t>PRICING PLAN</a:t>
            </a:r>
            <a:endParaRPr b="0" i="0" sz="8000" u="none" cap="none" strike="noStrike">
              <a:solidFill>
                <a:schemeClr val="dk1"/>
              </a:solidFill>
              <a:latin typeface="Calibri"/>
              <a:ea typeface="Calibri"/>
              <a:cs typeface="Calibri"/>
              <a:sym typeface="Calibri"/>
            </a:endParaRPr>
          </a:p>
        </p:txBody>
      </p:sp>
      <p:sp>
        <p:nvSpPr>
          <p:cNvPr id="196" name="Google Shape;196;g2bf9f11ea03_0_168"/>
          <p:cNvSpPr/>
          <p:nvPr/>
        </p:nvSpPr>
        <p:spPr>
          <a:xfrm>
            <a:off x="1778222" y="2286000"/>
            <a:ext cx="208434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bf9f11ea03_0_168"/>
          <p:cNvSpPr/>
          <p:nvPr/>
        </p:nvSpPr>
        <p:spPr>
          <a:xfrm>
            <a:off x="1778222" y="2286000"/>
            <a:ext cx="6439800" cy="101601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bf9f11ea03_0_168"/>
          <p:cNvSpPr/>
          <p:nvPr/>
        </p:nvSpPr>
        <p:spPr>
          <a:xfrm>
            <a:off x="4185173" y="2743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bf9f11ea03_0_168"/>
          <p:cNvPicPr preferRelativeResize="0"/>
          <p:nvPr/>
        </p:nvPicPr>
        <p:blipFill rotWithShape="1">
          <a:blip r:embed="rId5">
            <a:alphaModFix/>
          </a:blip>
          <a:srcRect b="0" l="0" r="0" t="0"/>
          <a:stretch/>
        </p:blipFill>
        <p:spPr>
          <a:xfrm>
            <a:off x="4490011" y="3048000"/>
            <a:ext cx="1016127" cy="1016000"/>
          </a:xfrm>
          <a:prstGeom prst="rect">
            <a:avLst/>
          </a:prstGeom>
          <a:noFill/>
          <a:ln>
            <a:noFill/>
          </a:ln>
        </p:spPr>
      </p:pic>
      <p:pic>
        <p:nvPicPr>
          <p:cNvPr descr=" " id="200" name="Google Shape;200;g2bf9f11ea03_0_168"/>
          <p:cNvPicPr preferRelativeResize="0"/>
          <p:nvPr/>
        </p:nvPicPr>
        <p:blipFill rotWithShape="1">
          <a:blip r:embed="rId6">
            <a:alphaModFix/>
          </a:blip>
          <a:srcRect b="0" l="0" r="0" t="0"/>
          <a:stretch/>
        </p:blipFill>
        <p:spPr>
          <a:xfrm>
            <a:off x="4670612" y="3111500"/>
            <a:ext cx="654926" cy="889000"/>
          </a:xfrm>
          <a:prstGeom prst="rect">
            <a:avLst/>
          </a:prstGeom>
          <a:noFill/>
          <a:ln>
            <a:noFill/>
          </a:ln>
        </p:spPr>
      </p:pic>
      <p:sp>
        <p:nvSpPr>
          <p:cNvPr id="201" name="Google Shape;201;g2bf9f11ea03_0_168"/>
          <p:cNvSpPr/>
          <p:nvPr/>
        </p:nvSpPr>
        <p:spPr>
          <a:xfrm>
            <a:off x="4210576" y="4673600"/>
            <a:ext cx="1575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BASIC</a:t>
            </a:r>
            <a:endParaRPr b="0" i="0" sz="4800" u="none" cap="none" strike="noStrike">
              <a:solidFill>
                <a:schemeClr val="dk1"/>
              </a:solidFill>
              <a:latin typeface="Calibri"/>
              <a:ea typeface="Calibri"/>
              <a:cs typeface="Calibri"/>
              <a:sym typeface="Calibri"/>
            </a:endParaRPr>
          </a:p>
        </p:txBody>
      </p:sp>
      <p:sp>
        <p:nvSpPr>
          <p:cNvPr id="202" name="Google Shape;202;g2bf9f11ea03_0_168"/>
          <p:cNvSpPr/>
          <p:nvPr/>
        </p:nvSpPr>
        <p:spPr>
          <a:xfrm>
            <a:off x="2235479"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bf9f11ea03_0_168"/>
          <p:cNvSpPr/>
          <p:nvPr/>
        </p:nvSpPr>
        <p:spPr>
          <a:xfrm>
            <a:off x="3461183" y="11277600"/>
            <a:ext cx="30738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$10/MONTH</a:t>
            </a:r>
            <a:endParaRPr b="0" i="0" sz="4800" u="none" cap="none" strike="noStrike">
              <a:solidFill>
                <a:schemeClr val="dk1"/>
              </a:solidFill>
              <a:latin typeface="Calibri"/>
              <a:ea typeface="Calibri"/>
              <a:cs typeface="Calibri"/>
              <a:sym typeface="Calibri"/>
            </a:endParaRPr>
          </a:p>
        </p:txBody>
      </p:sp>
      <p:sp>
        <p:nvSpPr>
          <p:cNvPr id="204" name="Google Shape;204;g2bf9f11ea03_0_168"/>
          <p:cNvSpPr/>
          <p:nvPr/>
        </p:nvSpPr>
        <p:spPr>
          <a:xfrm>
            <a:off x="8980022" y="2286000"/>
            <a:ext cx="6439800" cy="101601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f9f11ea03_0_168"/>
          <p:cNvSpPr/>
          <p:nvPr/>
        </p:nvSpPr>
        <p:spPr>
          <a:xfrm>
            <a:off x="11386973" y="2743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bf9f11ea03_0_168"/>
          <p:cNvPicPr preferRelativeResize="0"/>
          <p:nvPr/>
        </p:nvPicPr>
        <p:blipFill rotWithShape="1">
          <a:blip r:embed="rId5">
            <a:alphaModFix/>
          </a:blip>
          <a:srcRect b="0" l="0" r="0" t="0"/>
          <a:stretch/>
        </p:blipFill>
        <p:spPr>
          <a:xfrm>
            <a:off x="11691811" y="3048000"/>
            <a:ext cx="1016127" cy="1016000"/>
          </a:xfrm>
          <a:prstGeom prst="rect">
            <a:avLst/>
          </a:prstGeom>
          <a:noFill/>
          <a:ln>
            <a:noFill/>
          </a:ln>
        </p:spPr>
      </p:pic>
      <p:pic>
        <p:nvPicPr>
          <p:cNvPr descr=" " id="207" name="Google Shape;207;g2bf9f11ea03_0_168"/>
          <p:cNvPicPr preferRelativeResize="0"/>
          <p:nvPr/>
        </p:nvPicPr>
        <p:blipFill rotWithShape="1">
          <a:blip r:embed="rId7">
            <a:alphaModFix/>
          </a:blip>
          <a:srcRect b="0" l="0" r="0" t="0"/>
          <a:stretch/>
        </p:blipFill>
        <p:spPr>
          <a:xfrm>
            <a:off x="11789092" y="3167112"/>
            <a:ext cx="821569" cy="777825"/>
          </a:xfrm>
          <a:prstGeom prst="rect">
            <a:avLst/>
          </a:prstGeom>
          <a:noFill/>
          <a:ln>
            <a:noFill/>
          </a:ln>
        </p:spPr>
      </p:pic>
      <p:sp>
        <p:nvSpPr>
          <p:cNvPr id="208" name="Google Shape;208;g2bf9f11ea03_0_168"/>
          <p:cNvSpPr/>
          <p:nvPr/>
        </p:nvSpPr>
        <p:spPr>
          <a:xfrm>
            <a:off x="11494937" y="4673600"/>
            <a:ext cx="1410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ELITE</a:t>
            </a:r>
            <a:endParaRPr b="0" i="0" sz="4800" u="none" cap="none" strike="noStrike">
              <a:solidFill>
                <a:schemeClr val="dk1"/>
              </a:solidFill>
              <a:latin typeface="Calibri"/>
              <a:ea typeface="Calibri"/>
              <a:cs typeface="Calibri"/>
              <a:sym typeface="Calibri"/>
            </a:endParaRPr>
          </a:p>
        </p:txBody>
      </p:sp>
      <p:sp>
        <p:nvSpPr>
          <p:cNvPr id="209" name="Google Shape;209;g2bf9f11ea03_0_168"/>
          <p:cNvSpPr/>
          <p:nvPr/>
        </p:nvSpPr>
        <p:spPr>
          <a:xfrm>
            <a:off x="9437280"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bf9f11ea03_0_168"/>
          <p:cNvSpPr/>
          <p:nvPr/>
        </p:nvSpPr>
        <p:spPr>
          <a:xfrm>
            <a:off x="10669334" y="11277600"/>
            <a:ext cx="30612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$50/MONTH</a:t>
            </a:r>
            <a:endParaRPr b="0" i="0" sz="4800" u="none" cap="none" strike="noStrike">
              <a:solidFill>
                <a:schemeClr val="dk1"/>
              </a:solidFill>
              <a:latin typeface="Calibri"/>
              <a:ea typeface="Calibri"/>
              <a:cs typeface="Calibri"/>
              <a:sym typeface="Calibri"/>
            </a:endParaRPr>
          </a:p>
        </p:txBody>
      </p:sp>
      <p:sp>
        <p:nvSpPr>
          <p:cNvPr id="211" name="Google Shape;211;g2bf9f11ea03_0_168"/>
          <p:cNvSpPr/>
          <p:nvPr/>
        </p:nvSpPr>
        <p:spPr>
          <a:xfrm>
            <a:off x="16181822" y="2286000"/>
            <a:ext cx="6439800" cy="101601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bf9f11ea03_0_168"/>
          <p:cNvSpPr/>
          <p:nvPr/>
        </p:nvSpPr>
        <p:spPr>
          <a:xfrm>
            <a:off x="18588773" y="2743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bf9f11ea03_0_168"/>
          <p:cNvPicPr preferRelativeResize="0"/>
          <p:nvPr/>
        </p:nvPicPr>
        <p:blipFill rotWithShape="1">
          <a:blip r:embed="rId5">
            <a:alphaModFix/>
          </a:blip>
          <a:srcRect b="0" l="0" r="0" t="0"/>
          <a:stretch/>
        </p:blipFill>
        <p:spPr>
          <a:xfrm>
            <a:off x="18893611" y="3048000"/>
            <a:ext cx="1016127" cy="1016000"/>
          </a:xfrm>
          <a:prstGeom prst="rect">
            <a:avLst/>
          </a:prstGeom>
          <a:noFill/>
          <a:ln>
            <a:noFill/>
          </a:ln>
        </p:spPr>
      </p:pic>
      <p:pic>
        <p:nvPicPr>
          <p:cNvPr descr=" " id="214" name="Google Shape;214;g2bf9f11ea03_0_168"/>
          <p:cNvPicPr preferRelativeResize="0"/>
          <p:nvPr/>
        </p:nvPicPr>
        <p:blipFill rotWithShape="1">
          <a:blip r:embed="rId8">
            <a:alphaModFix/>
          </a:blip>
          <a:srcRect b="0" l="0" r="0" t="0"/>
          <a:stretch/>
        </p:blipFill>
        <p:spPr>
          <a:xfrm>
            <a:off x="19020627" y="3206750"/>
            <a:ext cx="762095" cy="698500"/>
          </a:xfrm>
          <a:prstGeom prst="rect">
            <a:avLst/>
          </a:prstGeom>
          <a:noFill/>
          <a:ln>
            <a:noFill/>
          </a:ln>
        </p:spPr>
      </p:pic>
      <p:sp>
        <p:nvSpPr>
          <p:cNvPr id="215" name="Google Shape;215;g2bf9f11ea03_0_168"/>
          <p:cNvSpPr/>
          <p:nvPr/>
        </p:nvSpPr>
        <p:spPr>
          <a:xfrm>
            <a:off x="17966396" y="4673600"/>
            <a:ext cx="2870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LEGENDARY</a:t>
            </a:r>
            <a:endParaRPr b="0" i="0" sz="4800" u="none" cap="none" strike="noStrike">
              <a:solidFill>
                <a:schemeClr val="dk1"/>
              </a:solidFill>
              <a:latin typeface="Calibri"/>
              <a:ea typeface="Calibri"/>
              <a:cs typeface="Calibri"/>
              <a:sym typeface="Calibri"/>
            </a:endParaRPr>
          </a:p>
        </p:txBody>
      </p:sp>
      <p:sp>
        <p:nvSpPr>
          <p:cNvPr id="216" name="Google Shape;216;g2bf9f11ea03_0_168"/>
          <p:cNvSpPr/>
          <p:nvPr/>
        </p:nvSpPr>
        <p:spPr>
          <a:xfrm>
            <a:off x="16639080" y="5689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2bf9f11ea03_0_168"/>
          <p:cNvSpPr/>
          <p:nvPr/>
        </p:nvSpPr>
        <p:spPr>
          <a:xfrm>
            <a:off x="17718715" y="11277600"/>
            <a:ext cx="3366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ermania One"/>
              <a:buNone/>
            </a:pPr>
            <a:r>
              <a:rPr b="0" i="0" lang="en-US" sz="4800" u="none" cap="none" strike="noStrike">
                <a:solidFill>
                  <a:srgbClr val="FFFFFF"/>
                </a:solidFill>
                <a:latin typeface="Germania One"/>
                <a:ea typeface="Germania One"/>
                <a:cs typeface="Germania One"/>
                <a:sym typeface="Germani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2024-03-05T07:32:23Z</dcterms:created>
  <dc:creator>PptxGenJS</dc:creator>
</cp:coreProperties>
</file>