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1" r:id="rId4"/>
    <p:sldMasterId id="214748365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6858000" cx="12192000"/>
  <p:notesSz cx="7104050" cy="102346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8163" cy="512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4313" y="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721850"/>
            <a:ext cx="3078163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" name="Google Shape;17;p1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1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10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0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1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11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1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2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12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2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3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p13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3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4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p14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14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5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2" name="Google Shape;422;p15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15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6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5" name="Google Shape;495;p16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16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7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5" name="Google Shape;525;p17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17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8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7" name="Google Shape;547;p18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18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9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8" name="Google Shape;568;p19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19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" name="Google Shape;32;p2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0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5" name="Google Shape;605;p20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20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1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4" name="Google Shape;614;p21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21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22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0" name="Google Shape;730;p22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22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23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2" name="Google Shape;752;p23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23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24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8" name="Google Shape;768;p24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24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25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0" name="Google Shape;810;p25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25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p3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3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4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4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5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5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8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8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9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9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>
  <p:cSld name="Slide 2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6262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21590" y="-635"/>
            <a:ext cx="12235180" cy="31305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Relationship Id="rId4" Type="http://schemas.openxmlformats.org/officeDocument/2006/relationships/image" Target="../media/image7.jpg"/><Relationship Id="rId5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6"/>
          <p:cNvGrpSpPr/>
          <p:nvPr/>
        </p:nvGrpSpPr>
        <p:grpSpPr>
          <a:xfrm>
            <a:off x="486864" y="374015"/>
            <a:ext cx="11479530" cy="6109970"/>
            <a:chOff x="561" y="589"/>
            <a:chExt cx="18078" cy="9622"/>
          </a:xfrm>
        </p:grpSpPr>
        <p:sp>
          <p:nvSpPr>
            <p:cNvPr id="21" name="Google Shape;21;p6"/>
            <p:cNvSpPr/>
            <p:nvPr/>
          </p:nvSpPr>
          <p:spPr>
            <a:xfrm>
              <a:off x="561" y="589"/>
              <a:ext cx="18078" cy="962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63500" sx="101000" rotWithShape="0" algn="ctr" sy="101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" name="Google Shape;22;p6"/>
            <p:cNvSpPr/>
            <p:nvPr/>
          </p:nvSpPr>
          <p:spPr>
            <a:xfrm>
              <a:off x="561" y="589"/>
              <a:ext cx="18078" cy="9622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  <a:effectLst>
              <a:outerShdw blurRad="63500" sx="101000" rotWithShape="0" algn="ctr" sy="101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3" name="Google Shape;23;p6"/>
          <p:cNvSpPr/>
          <p:nvPr/>
        </p:nvSpPr>
        <p:spPr>
          <a:xfrm>
            <a:off x="4928235" y="6305550"/>
            <a:ext cx="2336800" cy="17843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4" name="Google Shape;24;p6"/>
          <p:cNvGrpSpPr/>
          <p:nvPr/>
        </p:nvGrpSpPr>
        <p:grpSpPr>
          <a:xfrm>
            <a:off x="4926330" y="374015"/>
            <a:ext cx="2336800" cy="1517015"/>
            <a:chOff x="7761" y="589"/>
            <a:chExt cx="3680" cy="2389"/>
          </a:xfrm>
        </p:grpSpPr>
        <p:sp>
          <p:nvSpPr>
            <p:cNvPr id="25" name="Google Shape;25;p6"/>
            <p:cNvSpPr/>
            <p:nvPr/>
          </p:nvSpPr>
          <p:spPr>
            <a:xfrm>
              <a:off x="7761" y="589"/>
              <a:ext cx="3680" cy="238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" name="Google Shape;26;p6"/>
            <p:cNvSpPr txBox="1"/>
            <p:nvPr/>
          </p:nvSpPr>
          <p:spPr>
            <a:xfrm>
              <a:off x="7887" y="912"/>
              <a:ext cx="3423" cy="17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66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2020</a:t>
              </a:r>
              <a:endParaRPr b="0" i="0" sz="6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7" name="Google Shape;27;p6"/>
          <p:cNvSpPr txBox="1"/>
          <p:nvPr/>
        </p:nvSpPr>
        <p:spPr>
          <a:xfrm>
            <a:off x="486864" y="2865755"/>
            <a:ext cx="1147953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4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BLACK WH</a:t>
            </a:r>
            <a:r>
              <a:rPr b="1" lang="tr-TR" sz="4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b="1" i="0" lang="tr-TR" sz="4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 NEWSPAPER</a:t>
            </a:r>
            <a:endParaRPr b="1" i="0" sz="48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" name="Google Shape;28;p6"/>
          <p:cNvSpPr txBox="1"/>
          <p:nvPr/>
        </p:nvSpPr>
        <p:spPr>
          <a:xfrm>
            <a:off x="2615564" y="3432702"/>
            <a:ext cx="6955155" cy="1089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Presentation Template</a:t>
            </a:r>
            <a:endParaRPr b="0" i="0" sz="4000" u="none" cap="none" strike="noStrike">
              <a:solidFill>
                <a:srgbClr val="3031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" name="Google Shape;29;p6"/>
          <p:cNvSpPr/>
          <p:nvPr/>
        </p:nvSpPr>
        <p:spPr>
          <a:xfrm>
            <a:off x="486864" y="4844041"/>
            <a:ext cx="11479529" cy="362441"/>
          </a:xfrm>
          <a:prstGeom prst="rect">
            <a:avLst/>
          </a:prstGeom>
          <a:noFill/>
          <a:ln cap="flat" cmpd="sng" w="1270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www.freepptbackgrounds.net</a:t>
            </a:r>
            <a:endParaRPr b="0" i="0" sz="18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"/>
          <p:cNvSpPr/>
          <p:nvPr/>
        </p:nvSpPr>
        <p:spPr>
          <a:xfrm>
            <a:off x="280035" y="283210"/>
            <a:ext cx="11631930" cy="629158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8" name="Google Shape;248;p15"/>
          <p:cNvSpPr/>
          <p:nvPr/>
        </p:nvSpPr>
        <p:spPr>
          <a:xfrm>
            <a:off x="5391785" y="283210"/>
            <a:ext cx="1408430" cy="914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9" name="Google Shape;249;p15"/>
          <p:cNvSpPr/>
          <p:nvPr/>
        </p:nvSpPr>
        <p:spPr>
          <a:xfrm>
            <a:off x="5391785" y="6483350"/>
            <a:ext cx="1408430" cy="914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50" name="Google Shape;250;p15"/>
          <p:cNvGrpSpPr/>
          <p:nvPr/>
        </p:nvGrpSpPr>
        <p:grpSpPr>
          <a:xfrm>
            <a:off x="1487170" y="3185160"/>
            <a:ext cx="621030" cy="621030"/>
            <a:chOff x="968" y="5729"/>
            <a:chExt cx="978" cy="978"/>
          </a:xfrm>
        </p:grpSpPr>
        <p:sp>
          <p:nvSpPr>
            <p:cNvPr id="251" name="Google Shape;251;p15"/>
            <p:cNvSpPr/>
            <p:nvPr/>
          </p:nvSpPr>
          <p:spPr>
            <a:xfrm>
              <a:off x="968" y="5729"/>
              <a:ext cx="978" cy="978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2" name="Google Shape;252;p15"/>
            <p:cNvSpPr/>
            <p:nvPr/>
          </p:nvSpPr>
          <p:spPr>
            <a:xfrm>
              <a:off x="1230" y="5955"/>
              <a:ext cx="487" cy="487"/>
            </a:xfrm>
            <a:custGeom>
              <a:rect b="b" l="l" r="r" t="t"/>
              <a:pathLst>
                <a:path extrusionOk="0" h="21600" w="21600">
                  <a:moveTo>
                    <a:pt x="16257" y="18984"/>
                  </a:moveTo>
                  <a:lnTo>
                    <a:pt x="11380" y="15408"/>
                  </a:lnTo>
                  <a:lnTo>
                    <a:pt x="10800" y="14983"/>
                  </a:lnTo>
                  <a:lnTo>
                    <a:pt x="10219" y="15408"/>
                  </a:lnTo>
                  <a:lnTo>
                    <a:pt x="5343" y="18984"/>
                  </a:lnTo>
                  <a:lnTo>
                    <a:pt x="7313" y="13075"/>
                  </a:lnTo>
                  <a:lnTo>
                    <a:pt x="7534" y="12411"/>
                  </a:lnTo>
                  <a:lnTo>
                    <a:pt x="6980" y="11985"/>
                  </a:lnTo>
                  <a:lnTo>
                    <a:pt x="2887" y="8836"/>
                  </a:lnTo>
                  <a:lnTo>
                    <a:pt x="8535" y="8836"/>
                  </a:lnTo>
                  <a:lnTo>
                    <a:pt x="8774" y="8199"/>
                  </a:lnTo>
                  <a:lnTo>
                    <a:pt x="10800" y="2796"/>
                  </a:lnTo>
                  <a:lnTo>
                    <a:pt x="12826" y="8199"/>
                  </a:lnTo>
                  <a:lnTo>
                    <a:pt x="13065" y="8836"/>
                  </a:lnTo>
                  <a:lnTo>
                    <a:pt x="18714" y="8836"/>
                  </a:lnTo>
                  <a:lnTo>
                    <a:pt x="14619" y="11985"/>
                  </a:lnTo>
                  <a:lnTo>
                    <a:pt x="14066" y="12411"/>
                  </a:lnTo>
                  <a:cubicBezTo>
                    <a:pt x="14066" y="12411"/>
                    <a:pt x="16257" y="18984"/>
                    <a:pt x="16257" y="18984"/>
                  </a:cubicBezTo>
                  <a:close/>
                  <a:moveTo>
                    <a:pt x="21600" y="7855"/>
                  </a:moveTo>
                  <a:lnTo>
                    <a:pt x="13745" y="7855"/>
                  </a:lnTo>
                  <a:lnTo>
                    <a:pt x="10800" y="0"/>
                  </a:lnTo>
                  <a:lnTo>
                    <a:pt x="7855" y="7855"/>
                  </a:lnTo>
                  <a:lnTo>
                    <a:pt x="0" y="7855"/>
                  </a:lnTo>
                  <a:lnTo>
                    <a:pt x="6382" y="12764"/>
                  </a:lnTo>
                  <a:lnTo>
                    <a:pt x="3436" y="21600"/>
                  </a:lnTo>
                  <a:lnTo>
                    <a:pt x="10800" y="16200"/>
                  </a:lnTo>
                  <a:lnTo>
                    <a:pt x="18164" y="21600"/>
                  </a:lnTo>
                  <a:lnTo>
                    <a:pt x="15218" y="12764"/>
                  </a:lnTo>
                  <a:cubicBezTo>
                    <a:pt x="15218" y="12764"/>
                    <a:pt x="21600" y="7855"/>
                    <a:pt x="21600" y="7855"/>
                  </a:cubicBezTo>
                  <a:close/>
                </a:path>
              </a:pathLst>
            </a:custGeom>
            <a:solidFill>
              <a:srgbClr val="C0A667"/>
            </a:solidFill>
            <a:ln cap="flat" cmpd="sng" w="12700">
              <a:solidFill>
                <a:srgbClr val="F7F7F7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38075" lIns="38075" spcFirstLastPara="1" rIns="38075" wrap="square" tIns="380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53" name="Google Shape;253;p15"/>
          <p:cNvGrpSpPr/>
          <p:nvPr/>
        </p:nvGrpSpPr>
        <p:grpSpPr>
          <a:xfrm>
            <a:off x="1487170" y="4469130"/>
            <a:ext cx="621030" cy="621030"/>
            <a:chOff x="968" y="7963"/>
            <a:chExt cx="978" cy="978"/>
          </a:xfrm>
        </p:grpSpPr>
        <p:sp>
          <p:nvSpPr>
            <p:cNvPr id="254" name="Google Shape;254;p15"/>
            <p:cNvSpPr/>
            <p:nvPr/>
          </p:nvSpPr>
          <p:spPr>
            <a:xfrm>
              <a:off x="968" y="7963"/>
              <a:ext cx="978" cy="978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1230" y="8248"/>
              <a:ext cx="487" cy="487"/>
            </a:xfrm>
            <a:custGeom>
              <a:rect b="b" l="l" r="r" t="t"/>
              <a:pathLst>
                <a:path extrusionOk="0" h="21600" w="21600">
                  <a:moveTo>
                    <a:pt x="12144" y="18334"/>
                  </a:moveTo>
                  <a:lnTo>
                    <a:pt x="15583" y="6873"/>
                  </a:lnTo>
                  <a:lnTo>
                    <a:pt x="20168" y="6873"/>
                  </a:lnTo>
                  <a:cubicBezTo>
                    <a:pt x="20168" y="6873"/>
                    <a:pt x="12144" y="18334"/>
                    <a:pt x="12144" y="18334"/>
                  </a:cubicBezTo>
                  <a:close/>
                  <a:moveTo>
                    <a:pt x="10800" y="19403"/>
                  </a:moveTo>
                  <a:lnTo>
                    <a:pt x="7041" y="6873"/>
                  </a:lnTo>
                  <a:lnTo>
                    <a:pt x="14559" y="6873"/>
                  </a:lnTo>
                  <a:cubicBezTo>
                    <a:pt x="14559" y="6873"/>
                    <a:pt x="10800" y="19403"/>
                    <a:pt x="10800" y="19403"/>
                  </a:cubicBezTo>
                  <a:close/>
                  <a:moveTo>
                    <a:pt x="1432" y="6873"/>
                  </a:moveTo>
                  <a:lnTo>
                    <a:pt x="6017" y="6873"/>
                  </a:lnTo>
                  <a:lnTo>
                    <a:pt x="9456" y="18334"/>
                  </a:lnTo>
                  <a:cubicBezTo>
                    <a:pt x="9456" y="18334"/>
                    <a:pt x="1432" y="6873"/>
                    <a:pt x="1432" y="6873"/>
                  </a:cubicBezTo>
                  <a:close/>
                  <a:moveTo>
                    <a:pt x="6578" y="982"/>
                  </a:moveTo>
                  <a:lnTo>
                    <a:pt x="8536" y="982"/>
                  </a:lnTo>
                  <a:lnTo>
                    <a:pt x="6082" y="5891"/>
                  </a:lnTo>
                  <a:lnTo>
                    <a:pt x="1669" y="5891"/>
                  </a:lnTo>
                  <a:cubicBezTo>
                    <a:pt x="1669" y="5891"/>
                    <a:pt x="6578" y="982"/>
                    <a:pt x="6578" y="982"/>
                  </a:cubicBezTo>
                  <a:close/>
                  <a:moveTo>
                    <a:pt x="11973" y="982"/>
                  </a:moveTo>
                  <a:lnTo>
                    <a:pt x="14427" y="5891"/>
                  </a:lnTo>
                  <a:lnTo>
                    <a:pt x="7173" y="5891"/>
                  </a:lnTo>
                  <a:lnTo>
                    <a:pt x="9627" y="982"/>
                  </a:lnTo>
                  <a:cubicBezTo>
                    <a:pt x="9627" y="982"/>
                    <a:pt x="11973" y="982"/>
                    <a:pt x="11973" y="982"/>
                  </a:cubicBezTo>
                  <a:close/>
                  <a:moveTo>
                    <a:pt x="15022" y="982"/>
                  </a:moveTo>
                  <a:lnTo>
                    <a:pt x="19931" y="5891"/>
                  </a:lnTo>
                  <a:lnTo>
                    <a:pt x="15518" y="5891"/>
                  </a:lnTo>
                  <a:lnTo>
                    <a:pt x="13064" y="982"/>
                  </a:lnTo>
                  <a:cubicBezTo>
                    <a:pt x="13064" y="982"/>
                    <a:pt x="15022" y="982"/>
                    <a:pt x="15022" y="982"/>
                  </a:cubicBezTo>
                  <a:close/>
                  <a:moveTo>
                    <a:pt x="21600" y="6382"/>
                  </a:moveTo>
                  <a:cubicBezTo>
                    <a:pt x="21600" y="6272"/>
                    <a:pt x="21557" y="6175"/>
                    <a:pt x="21495" y="6093"/>
                  </a:cubicBezTo>
                  <a:lnTo>
                    <a:pt x="21502" y="6088"/>
                  </a:lnTo>
                  <a:lnTo>
                    <a:pt x="21471" y="6057"/>
                  </a:lnTo>
                  <a:cubicBezTo>
                    <a:pt x="21459" y="6044"/>
                    <a:pt x="21448" y="6032"/>
                    <a:pt x="21434" y="6020"/>
                  </a:cubicBezTo>
                  <a:lnTo>
                    <a:pt x="15611" y="197"/>
                  </a:lnTo>
                  <a:lnTo>
                    <a:pt x="15604" y="201"/>
                  </a:lnTo>
                  <a:cubicBezTo>
                    <a:pt x="15514" y="82"/>
                    <a:pt x="15379" y="0"/>
                    <a:pt x="15218" y="0"/>
                  </a:cubicBezTo>
                  <a:lnTo>
                    <a:pt x="6382" y="0"/>
                  </a:lnTo>
                  <a:cubicBezTo>
                    <a:pt x="6221" y="0"/>
                    <a:pt x="6086" y="82"/>
                    <a:pt x="5996" y="201"/>
                  </a:cubicBezTo>
                  <a:lnTo>
                    <a:pt x="5989" y="197"/>
                  </a:lnTo>
                  <a:lnTo>
                    <a:pt x="166" y="6020"/>
                  </a:lnTo>
                  <a:cubicBezTo>
                    <a:pt x="152" y="6032"/>
                    <a:pt x="141" y="6044"/>
                    <a:pt x="129" y="6057"/>
                  </a:cubicBezTo>
                  <a:lnTo>
                    <a:pt x="98" y="6088"/>
                  </a:lnTo>
                  <a:lnTo>
                    <a:pt x="105" y="6093"/>
                  </a:lnTo>
                  <a:cubicBezTo>
                    <a:pt x="43" y="6175"/>
                    <a:pt x="0" y="6272"/>
                    <a:pt x="0" y="6382"/>
                  </a:cubicBezTo>
                  <a:cubicBezTo>
                    <a:pt x="0" y="6499"/>
                    <a:pt x="46" y="6602"/>
                    <a:pt x="115" y="6686"/>
                  </a:cubicBezTo>
                  <a:lnTo>
                    <a:pt x="109" y="6690"/>
                  </a:lnTo>
                  <a:lnTo>
                    <a:pt x="10418" y="21418"/>
                  </a:lnTo>
                  <a:lnTo>
                    <a:pt x="10424" y="21413"/>
                  </a:lnTo>
                  <a:cubicBezTo>
                    <a:pt x="10514" y="21525"/>
                    <a:pt x="10646" y="21600"/>
                    <a:pt x="10800" y="21600"/>
                  </a:cubicBezTo>
                  <a:cubicBezTo>
                    <a:pt x="10954" y="21600"/>
                    <a:pt x="11086" y="21525"/>
                    <a:pt x="11176" y="21413"/>
                  </a:cubicBezTo>
                  <a:lnTo>
                    <a:pt x="11182" y="21418"/>
                  </a:lnTo>
                  <a:lnTo>
                    <a:pt x="21491" y="6690"/>
                  </a:lnTo>
                  <a:lnTo>
                    <a:pt x="21485" y="6686"/>
                  </a:lnTo>
                  <a:cubicBezTo>
                    <a:pt x="21553" y="6602"/>
                    <a:pt x="21600" y="6499"/>
                    <a:pt x="21600" y="6382"/>
                  </a:cubicBezTo>
                </a:path>
              </a:pathLst>
            </a:custGeom>
            <a:solidFill>
              <a:srgbClr val="C0A667"/>
            </a:solidFill>
            <a:ln cap="flat" cmpd="sng" w="12700">
              <a:solidFill>
                <a:srgbClr val="F7F7F7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38075" lIns="38075" spcFirstLastPara="1" rIns="38075" wrap="square" tIns="380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56" name="Google Shape;256;p15"/>
          <p:cNvSpPr txBox="1"/>
          <p:nvPr/>
        </p:nvSpPr>
        <p:spPr>
          <a:xfrm>
            <a:off x="1249680" y="1877060"/>
            <a:ext cx="5419725" cy="882744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None/>
            </a:pPr>
            <a:r>
              <a:rPr lang="tr-TR"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use well-known development methodologies to create a customized approach for each of the projects. This allows us to achieve high quality outcomes and full transparency towards.</a:t>
            </a:r>
            <a:endParaRPr b="1" sz="1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15"/>
          <p:cNvSpPr/>
          <p:nvPr/>
        </p:nvSpPr>
        <p:spPr>
          <a:xfrm>
            <a:off x="7006590" y="1793875"/>
            <a:ext cx="4123690" cy="385254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8" name="Google Shape;258;p15"/>
          <p:cNvSpPr txBox="1"/>
          <p:nvPr/>
        </p:nvSpPr>
        <p:spPr>
          <a:xfrm>
            <a:off x="2164080" y="3118485"/>
            <a:ext cx="268668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DESCRIPTION HERE</a:t>
            </a:r>
            <a:endParaRPr b="1" sz="14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9" name="Google Shape;259;p15"/>
          <p:cNvSpPr txBox="1"/>
          <p:nvPr/>
        </p:nvSpPr>
        <p:spPr>
          <a:xfrm>
            <a:off x="2164080" y="3397885"/>
            <a:ext cx="4291330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0" name="Google Shape;260;p15"/>
          <p:cNvSpPr txBox="1"/>
          <p:nvPr/>
        </p:nvSpPr>
        <p:spPr>
          <a:xfrm>
            <a:off x="2164080" y="4402455"/>
            <a:ext cx="268668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DESCRIPTION HERE</a:t>
            </a:r>
            <a:endParaRPr b="1" sz="14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1" name="Google Shape;261;p15"/>
          <p:cNvSpPr txBox="1"/>
          <p:nvPr/>
        </p:nvSpPr>
        <p:spPr>
          <a:xfrm>
            <a:off x="2164080" y="4681855"/>
            <a:ext cx="4291330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2" name="Google Shape;262;p15"/>
          <p:cNvSpPr txBox="1"/>
          <p:nvPr/>
        </p:nvSpPr>
        <p:spPr>
          <a:xfrm>
            <a:off x="4850765" y="487680"/>
            <a:ext cx="249047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28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6"/>
          <p:cNvSpPr/>
          <p:nvPr/>
        </p:nvSpPr>
        <p:spPr>
          <a:xfrm>
            <a:off x="280035" y="283210"/>
            <a:ext cx="11631930" cy="629158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16"/>
          <p:cNvSpPr/>
          <p:nvPr/>
        </p:nvSpPr>
        <p:spPr>
          <a:xfrm>
            <a:off x="5391785" y="283210"/>
            <a:ext cx="1408430" cy="914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16"/>
          <p:cNvSpPr/>
          <p:nvPr/>
        </p:nvSpPr>
        <p:spPr>
          <a:xfrm>
            <a:off x="5391785" y="6483350"/>
            <a:ext cx="1408430" cy="914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16"/>
          <p:cNvSpPr/>
          <p:nvPr/>
        </p:nvSpPr>
        <p:spPr>
          <a:xfrm>
            <a:off x="2893746" y="2338070"/>
            <a:ext cx="647700" cy="647700"/>
          </a:xfrm>
          <a:prstGeom prst="mathPlus">
            <a:avLst>
              <a:gd fmla="val 23520" name="adj1"/>
            </a:avLst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16"/>
          <p:cNvSpPr/>
          <p:nvPr/>
        </p:nvSpPr>
        <p:spPr>
          <a:xfrm>
            <a:off x="5708912" y="2338070"/>
            <a:ext cx="647700" cy="647700"/>
          </a:xfrm>
          <a:prstGeom prst="mathPlus">
            <a:avLst>
              <a:gd fmla="val 23520" name="adj1"/>
            </a:avLst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3" name="Google Shape;273;p16"/>
          <p:cNvSpPr/>
          <p:nvPr/>
        </p:nvSpPr>
        <p:spPr>
          <a:xfrm>
            <a:off x="8524078" y="2382520"/>
            <a:ext cx="558800" cy="558800"/>
          </a:xfrm>
          <a:prstGeom prst="mathEqual">
            <a:avLst>
              <a:gd fmla="val 23520" name="adj1"/>
              <a:gd fmla="val 11760" name="adj2"/>
            </a:avLst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4" name="Google Shape;274;p16"/>
          <p:cNvGrpSpPr/>
          <p:nvPr/>
        </p:nvGrpSpPr>
        <p:grpSpPr>
          <a:xfrm>
            <a:off x="9480813" y="1976120"/>
            <a:ext cx="1371600" cy="1371600"/>
            <a:chOff x="9480813" y="2311400"/>
            <a:chExt cx="1371600" cy="1371600"/>
          </a:xfrm>
        </p:grpSpPr>
        <p:sp>
          <p:nvSpPr>
            <p:cNvPr id="275" name="Google Shape;275;p16"/>
            <p:cNvSpPr/>
            <p:nvPr/>
          </p:nvSpPr>
          <p:spPr>
            <a:xfrm>
              <a:off x="9480813" y="2311400"/>
              <a:ext cx="1371600" cy="1371600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276" name="Google Shape;276;p16"/>
            <p:cNvGrpSpPr/>
            <p:nvPr/>
          </p:nvGrpSpPr>
          <p:grpSpPr>
            <a:xfrm>
              <a:off x="9946122" y="2783605"/>
              <a:ext cx="440980" cy="353234"/>
              <a:chOff x="9372601" y="3308351"/>
              <a:chExt cx="311150" cy="249237"/>
            </a:xfrm>
          </p:grpSpPr>
          <p:sp>
            <p:nvSpPr>
              <p:cNvPr id="277" name="Google Shape;277;p16"/>
              <p:cNvSpPr/>
              <p:nvPr/>
            </p:nvSpPr>
            <p:spPr>
              <a:xfrm>
                <a:off x="9407526" y="3376613"/>
                <a:ext cx="58738" cy="134938"/>
              </a:xfrm>
              <a:custGeom>
                <a:rect b="b" l="l" r="r" t="t"/>
                <a:pathLst>
                  <a:path extrusionOk="0" h="86" w="37">
                    <a:moveTo>
                      <a:pt x="10" y="86"/>
                    </a:moveTo>
                    <a:cubicBezTo>
                      <a:pt x="27" y="86"/>
                      <a:pt x="27" y="86"/>
                      <a:pt x="27" y="86"/>
                    </a:cubicBezTo>
                    <a:cubicBezTo>
                      <a:pt x="32" y="86"/>
                      <a:pt x="37" y="81"/>
                      <a:pt x="37" y="76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4"/>
                      <a:pt x="32" y="0"/>
                      <a:pt x="2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81"/>
                      <a:pt x="5" y="86"/>
                      <a:pt x="10" y="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8" name="Google Shape;278;p16"/>
              <p:cNvSpPr/>
              <p:nvPr/>
            </p:nvSpPr>
            <p:spPr>
              <a:xfrm>
                <a:off x="9496426" y="3433763"/>
                <a:ext cx="57150" cy="77788"/>
              </a:xfrm>
              <a:custGeom>
                <a:rect b="b" l="l" r="r" t="t"/>
                <a:pathLst>
                  <a:path extrusionOk="0" h="50" w="37">
                    <a:moveTo>
                      <a:pt x="10" y="50"/>
                    </a:moveTo>
                    <a:cubicBezTo>
                      <a:pt x="27" y="50"/>
                      <a:pt x="27" y="50"/>
                      <a:pt x="27" y="50"/>
                    </a:cubicBezTo>
                    <a:cubicBezTo>
                      <a:pt x="32" y="50"/>
                      <a:pt x="37" y="45"/>
                      <a:pt x="37" y="40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4"/>
                      <a:pt x="32" y="0"/>
                      <a:pt x="2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5"/>
                      <a:pt x="5" y="50"/>
                      <a:pt x="10" y="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9" name="Google Shape;279;p16"/>
              <p:cNvSpPr/>
              <p:nvPr/>
            </p:nvSpPr>
            <p:spPr>
              <a:xfrm>
                <a:off x="9583738" y="3308351"/>
                <a:ext cx="57150" cy="203200"/>
              </a:xfrm>
              <a:custGeom>
                <a:rect b="b" l="l" r="r" t="t"/>
                <a:pathLst>
                  <a:path extrusionOk="0" h="130" w="37">
                    <a:moveTo>
                      <a:pt x="10" y="130"/>
                    </a:moveTo>
                    <a:cubicBezTo>
                      <a:pt x="27" y="130"/>
                      <a:pt x="27" y="130"/>
                      <a:pt x="27" y="130"/>
                    </a:cubicBezTo>
                    <a:cubicBezTo>
                      <a:pt x="32" y="130"/>
                      <a:pt x="37" y="125"/>
                      <a:pt x="37" y="120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4"/>
                      <a:pt x="32" y="0"/>
                      <a:pt x="2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5"/>
                      <a:pt x="5" y="130"/>
                      <a:pt x="10" y="1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80" name="Google Shape;280;p16"/>
              <p:cNvSpPr/>
              <p:nvPr/>
            </p:nvSpPr>
            <p:spPr>
              <a:xfrm>
                <a:off x="9372601" y="3532188"/>
                <a:ext cx="311150" cy="25400"/>
              </a:xfrm>
              <a:custGeom>
                <a:rect b="b" l="l" r="r" t="t"/>
                <a:pathLst>
                  <a:path extrusionOk="0" h="16" w="199">
                    <a:moveTo>
                      <a:pt x="191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3"/>
                      <a:pt x="3" y="16"/>
                      <a:pt x="8" y="16"/>
                    </a:cubicBezTo>
                    <a:cubicBezTo>
                      <a:pt x="191" y="16"/>
                      <a:pt x="191" y="16"/>
                      <a:pt x="191" y="16"/>
                    </a:cubicBezTo>
                    <a:cubicBezTo>
                      <a:pt x="196" y="16"/>
                      <a:pt x="199" y="13"/>
                      <a:pt x="199" y="8"/>
                    </a:cubicBezTo>
                    <a:cubicBezTo>
                      <a:pt x="199" y="8"/>
                      <a:pt x="199" y="8"/>
                      <a:pt x="199" y="8"/>
                    </a:cubicBezTo>
                    <a:cubicBezTo>
                      <a:pt x="199" y="3"/>
                      <a:pt x="196" y="0"/>
                      <a:pt x="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281" name="Google Shape;281;p16"/>
          <p:cNvGrpSpPr/>
          <p:nvPr/>
        </p:nvGrpSpPr>
        <p:grpSpPr>
          <a:xfrm>
            <a:off x="6754545" y="1976120"/>
            <a:ext cx="1371600" cy="1371600"/>
            <a:chOff x="6754545" y="2311400"/>
            <a:chExt cx="1371600" cy="1371600"/>
          </a:xfrm>
        </p:grpSpPr>
        <p:sp>
          <p:nvSpPr>
            <p:cNvPr id="282" name="Google Shape;282;p16"/>
            <p:cNvSpPr/>
            <p:nvPr/>
          </p:nvSpPr>
          <p:spPr>
            <a:xfrm>
              <a:off x="6754545" y="2311400"/>
              <a:ext cx="1371600" cy="1371600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283" name="Google Shape;283;p16"/>
            <p:cNvGrpSpPr/>
            <p:nvPr/>
          </p:nvGrpSpPr>
          <p:grpSpPr>
            <a:xfrm>
              <a:off x="7285101" y="2811166"/>
              <a:ext cx="310488" cy="389234"/>
              <a:chOff x="8164513" y="3303588"/>
              <a:chExt cx="219075" cy="274638"/>
            </a:xfrm>
          </p:grpSpPr>
          <p:sp>
            <p:nvSpPr>
              <p:cNvPr id="284" name="Google Shape;284;p16"/>
              <p:cNvSpPr/>
              <p:nvPr/>
            </p:nvSpPr>
            <p:spPr>
              <a:xfrm>
                <a:off x="8164513" y="3303588"/>
                <a:ext cx="219075" cy="274638"/>
              </a:xfrm>
              <a:custGeom>
                <a:rect b="b" l="l" r="r" t="t"/>
                <a:pathLst>
                  <a:path extrusionOk="0" h="175" w="140">
                    <a:moveTo>
                      <a:pt x="124" y="68"/>
                    </a:moveTo>
                    <a:cubicBezTo>
                      <a:pt x="115" y="68"/>
                      <a:pt x="115" y="68"/>
                      <a:pt x="115" y="68"/>
                    </a:cubicBezTo>
                    <a:cubicBezTo>
                      <a:pt x="115" y="68"/>
                      <a:pt x="115" y="68"/>
                      <a:pt x="115" y="67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15" y="21"/>
                      <a:pt x="94" y="0"/>
                      <a:pt x="68" y="0"/>
                    </a:cubicBezTo>
                    <a:cubicBezTo>
                      <a:pt x="42" y="0"/>
                      <a:pt x="21" y="21"/>
                      <a:pt x="21" y="47"/>
                    </a:cubicBezTo>
                    <a:cubicBezTo>
                      <a:pt x="21" y="67"/>
                      <a:pt x="21" y="67"/>
                      <a:pt x="21" y="67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7" y="68"/>
                      <a:pt x="0" y="75"/>
                      <a:pt x="0" y="84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68"/>
                      <a:pt x="7" y="175"/>
                      <a:pt x="15" y="175"/>
                    </a:cubicBezTo>
                    <a:cubicBezTo>
                      <a:pt x="124" y="175"/>
                      <a:pt x="124" y="175"/>
                      <a:pt x="124" y="175"/>
                    </a:cubicBezTo>
                    <a:cubicBezTo>
                      <a:pt x="133" y="175"/>
                      <a:pt x="140" y="168"/>
                      <a:pt x="140" y="159"/>
                    </a:cubicBezTo>
                    <a:cubicBezTo>
                      <a:pt x="140" y="84"/>
                      <a:pt x="140" y="84"/>
                      <a:pt x="140" y="84"/>
                    </a:cubicBezTo>
                    <a:cubicBezTo>
                      <a:pt x="140" y="75"/>
                      <a:pt x="133" y="68"/>
                      <a:pt x="124" y="68"/>
                    </a:cubicBezTo>
                    <a:close/>
                    <a:moveTo>
                      <a:pt x="45" y="67"/>
                    </a:moveTo>
                    <a:cubicBezTo>
                      <a:pt x="45" y="47"/>
                      <a:pt x="45" y="47"/>
                      <a:pt x="45" y="47"/>
                    </a:cubicBezTo>
                    <a:cubicBezTo>
                      <a:pt x="45" y="34"/>
                      <a:pt x="55" y="24"/>
                      <a:pt x="68" y="24"/>
                    </a:cubicBezTo>
                    <a:cubicBezTo>
                      <a:pt x="81" y="24"/>
                      <a:pt x="91" y="34"/>
                      <a:pt x="91" y="47"/>
                    </a:cubicBezTo>
                    <a:cubicBezTo>
                      <a:pt x="91" y="67"/>
                      <a:pt x="91" y="67"/>
                      <a:pt x="91" y="67"/>
                    </a:cubicBezTo>
                    <a:cubicBezTo>
                      <a:pt x="91" y="68"/>
                      <a:pt x="91" y="68"/>
                      <a:pt x="91" y="68"/>
                    </a:cubicBezTo>
                    <a:cubicBezTo>
                      <a:pt x="45" y="68"/>
                      <a:pt x="45" y="68"/>
                      <a:pt x="45" y="68"/>
                    </a:cubicBezTo>
                    <a:cubicBezTo>
                      <a:pt x="45" y="68"/>
                      <a:pt x="45" y="68"/>
                      <a:pt x="45" y="67"/>
                    </a:cubicBezTo>
                    <a:close/>
                    <a:moveTo>
                      <a:pt x="128" y="159"/>
                    </a:moveTo>
                    <a:cubicBezTo>
                      <a:pt x="128" y="161"/>
                      <a:pt x="126" y="163"/>
                      <a:pt x="124" y="163"/>
                    </a:cubicBezTo>
                    <a:cubicBezTo>
                      <a:pt x="15" y="163"/>
                      <a:pt x="15" y="163"/>
                      <a:pt x="15" y="163"/>
                    </a:cubicBezTo>
                    <a:cubicBezTo>
                      <a:pt x="13" y="163"/>
                      <a:pt x="12" y="161"/>
                      <a:pt x="12" y="159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12" y="82"/>
                      <a:pt x="13" y="80"/>
                      <a:pt x="15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6" y="80"/>
                      <a:pt x="128" y="82"/>
                      <a:pt x="128" y="84"/>
                    </a:cubicBezTo>
                    <a:lnTo>
                      <a:pt x="128" y="1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85" name="Google Shape;285;p16"/>
              <p:cNvSpPr/>
              <p:nvPr/>
            </p:nvSpPr>
            <p:spPr>
              <a:xfrm>
                <a:off x="8259763" y="3487738"/>
                <a:ext cx="28575" cy="41275"/>
              </a:xfrm>
              <a:custGeom>
                <a:rect b="b" l="l" r="r" t="t"/>
                <a:pathLst>
                  <a:path extrusionOk="0" h="26" w="1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286" name="Google Shape;286;p16"/>
          <p:cNvGrpSpPr/>
          <p:nvPr/>
        </p:nvGrpSpPr>
        <p:grpSpPr>
          <a:xfrm>
            <a:off x="3939379" y="1976120"/>
            <a:ext cx="1371600" cy="1371600"/>
            <a:chOff x="3939379" y="2311400"/>
            <a:chExt cx="1371600" cy="1371600"/>
          </a:xfrm>
        </p:grpSpPr>
        <p:sp>
          <p:nvSpPr>
            <p:cNvPr id="287" name="Google Shape;287;p16"/>
            <p:cNvSpPr/>
            <p:nvPr/>
          </p:nvSpPr>
          <p:spPr>
            <a:xfrm>
              <a:off x="3939379" y="2311400"/>
              <a:ext cx="1371600" cy="1371600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288" name="Google Shape;288;p16"/>
            <p:cNvGrpSpPr/>
            <p:nvPr/>
          </p:nvGrpSpPr>
          <p:grpSpPr>
            <a:xfrm>
              <a:off x="4459810" y="2755335"/>
              <a:ext cx="330738" cy="416232"/>
              <a:chOff x="11293476" y="3908426"/>
              <a:chExt cx="233363" cy="293687"/>
            </a:xfrm>
          </p:grpSpPr>
          <p:sp>
            <p:nvSpPr>
              <p:cNvPr id="289" name="Google Shape;289;p16"/>
              <p:cNvSpPr/>
              <p:nvPr/>
            </p:nvSpPr>
            <p:spPr>
              <a:xfrm>
                <a:off x="11382376" y="4173538"/>
                <a:ext cx="52388" cy="28575"/>
              </a:xfrm>
              <a:custGeom>
                <a:rect b="b" l="l" r="r" t="t"/>
                <a:pathLst>
                  <a:path extrusionOk="0" h="18" w="34">
                    <a:moveTo>
                      <a:pt x="3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1"/>
                      <a:pt x="8" y="18"/>
                      <a:pt x="17" y="18"/>
                    </a:cubicBezTo>
                    <a:cubicBezTo>
                      <a:pt x="27" y="18"/>
                      <a:pt x="34" y="11"/>
                      <a:pt x="34" y="2"/>
                    </a:cubicBezTo>
                    <a:cubicBezTo>
                      <a:pt x="34" y="1"/>
                      <a:pt x="33" y="0"/>
                      <a:pt x="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90" name="Google Shape;290;p16"/>
              <p:cNvSpPr/>
              <p:nvPr/>
            </p:nvSpPr>
            <p:spPr>
              <a:xfrm>
                <a:off x="11293476" y="3908426"/>
                <a:ext cx="233363" cy="246063"/>
              </a:xfrm>
              <a:custGeom>
                <a:rect b="b" l="l" r="r" t="t"/>
                <a:pathLst>
                  <a:path extrusionOk="0" h="157" w="149">
                    <a:moveTo>
                      <a:pt x="124" y="123"/>
                    </a:moveTo>
                    <a:cubicBezTo>
                      <a:pt x="126" y="118"/>
                      <a:pt x="127" y="113"/>
                      <a:pt x="127" y="108"/>
                    </a:cubicBezTo>
                    <a:cubicBezTo>
                      <a:pt x="127" y="66"/>
                      <a:pt x="127" y="66"/>
                      <a:pt x="127" y="66"/>
                    </a:cubicBezTo>
                    <a:cubicBezTo>
                      <a:pt x="127" y="45"/>
                      <a:pt x="113" y="27"/>
                      <a:pt x="91" y="20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1" y="7"/>
                      <a:pt x="84" y="0"/>
                      <a:pt x="74" y="0"/>
                    </a:cubicBezTo>
                    <a:cubicBezTo>
                      <a:pt x="65" y="0"/>
                      <a:pt x="57" y="7"/>
                      <a:pt x="57" y="16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36" y="27"/>
                      <a:pt x="22" y="45"/>
                      <a:pt x="22" y="66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22" y="113"/>
                      <a:pt x="23" y="118"/>
                      <a:pt x="25" y="123"/>
                    </a:cubicBezTo>
                    <a:cubicBezTo>
                      <a:pt x="11" y="124"/>
                      <a:pt x="0" y="131"/>
                      <a:pt x="0" y="140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56"/>
                      <a:pt x="1" y="157"/>
                      <a:pt x="2" y="157"/>
                    </a:cubicBezTo>
                    <a:cubicBezTo>
                      <a:pt x="147" y="157"/>
                      <a:pt x="147" y="157"/>
                      <a:pt x="147" y="157"/>
                    </a:cubicBezTo>
                    <a:cubicBezTo>
                      <a:pt x="148" y="157"/>
                      <a:pt x="149" y="156"/>
                      <a:pt x="149" y="155"/>
                    </a:cubicBezTo>
                    <a:cubicBezTo>
                      <a:pt x="149" y="140"/>
                      <a:pt x="149" y="140"/>
                      <a:pt x="149" y="140"/>
                    </a:cubicBezTo>
                    <a:cubicBezTo>
                      <a:pt x="149" y="131"/>
                      <a:pt x="138" y="124"/>
                      <a:pt x="124" y="1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291" name="Google Shape;291;p16"/>
          <p:cNvGrpSpPr/>
          <p:nvPr/>
        </p:nvGrpSpPr>
        <p:grpSpPr>
          <a:xfrm>
            <a:off x="1124213" y="1976120"/>
            <a:ext cx="1371600" cy="1371600"/>
            <a:chOff x="1124213" y="2311400"/>
            <a:chExt cx="1371600" cy="1371600"/>
          </a:xfrm>
        </p:grpSpPr>
        <p:sp>
          <p:nvSpPr>
            <p:cNvPr id="292" name="Google Shape;292;p16"/>
            <p:cNvSpPr/>
            <p:nvPr/>
          </p:nvSpPr>
          <p:spPr>
            <a:xfrm>
              <a:off x="1124213" y="2311400"/>
              <a:ext cx="1371600" cy="1371600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293" name="Google Shape;293;p16"/>
            <p:cNvGrpSpPr/>
            <p:nvPr/>
          </p:nvGrpSpPr>
          <p:grpSpPr>
            <a:xfrm>
              <a:off x="1590648" y="2794709"/>
              <a:ext cx="438732" cy="404982"/>
              <a:chOff x="8745538" y="2649538"/>
              <a:chExt cx="309563" cy="285750"/>
            </a:xfrm>
          </p:grpSpPr>
          <p:sp>
            <p:nvSpPr>
              <p:cNvPr id="294" name="Google Shape;294;p16"/>
              <p:cNvSpPr/>
              <p:nvPr/>
            </p:nvSpPr>
            <p:spPr>
              <a:xfrm>
                <a:off x="8745538" y="2649538"/>
                <a:ext cx="309563" cy="238125"/>
              </a:xfrm>
              <a:custGeom>
                <a:rect b="b" l="l" r="r" t="t"/>
                <a:pathLst>
                  <a:path extrusionOk="0" h="152" w="198">
                    <a:moveTo>
                      <a:pt x="197" y="0"/>
                    </a:moveTo>
                    <a:cubicBezTo>
                      <a:pt x="197" y="0"/>
                      <a:pt x="196" y="0"/>
                      <a:pt x="195" y="0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1" y="100"/>
                      <a:pt x="0" y="100"/>
                      <a:pt x="0" y="101"/>
                    </a:cubicBezTo>
                    <a:cubicBezTo>
                      <a:pt x="0" y="102"/>
                      <a:pt x="1" y="103"/>
                      <a:pt x="2" y="103"/>
                    </a:cubicBezTo>
                    <a:cubicBezTo>
                      <a:pt x="67" y="124"/>
                      <a:pt x="67" y="124"/>
                      <a:pt x="67" y="124"/>
                    </a:cubicBezTo>
                    <a:cubicBezTo>
                      <a:pt x="67" y="124"/>
                      <a:pt x="68" y="124"/>
                      <a:pt x="68" y="123"/>
                    </a:cubicBezTo>
                    <a:cubicBezTo>
                      <a:pt x="158" y="42"/>
                      <a:pt x="158" y="42"/>
                      <a:pt x="158" y="42"/>
                    </a:cubicBezTo>
                    <a:cubicBezTo>
                      <a:pt x="87" y="127"/>
                      <a:pt x="87" y="127"/>
                      <a:pt x="87" y="127"/>
                    </a:cubicBezTo>
                    <a:cubicBezTo>
                      <a:pt x="86" y="128"/>
                      <a:pt x="86" y="128"/>
                      <a:pt x="86" y="129"/>
                    </a:cubicBezTo>
                    <a:cubicBezTo>
                      <a:pt x="86" y="130"/>
                      <a:pt x="87" y="130"/>
                      <a:pt x="88" y="130"/>
                    </a:cubicBezTo>
                    <a:cubicBezTo>
                      <a:pt x="160" y="152"/>
                      <a:pt x="160" y="152"/>
                      <a:pt x="160" y="152"/>
                    </a:cubicBezTo>
                    <a:cubicBezTo>
                      <a:pt x="160" y="152"/>
                      <a:pt x="160" y="152"/>
                      <a:pt x="160" y="152"/>
                    </a:cubicBezTo>
                    <a:cubicBezTo>
                      <a:pt x="161" y="152"/>
                      <a:pt x="161" y="152"/>
                      <a:pt x="161" y="152"/>
                    </a:cubicBezTo>
                    <a:cubicBezTo>
                      <a:pt x="162" y="152"/>
                      <a:pt x="162" y="151"/>
                      <a:pt x="162" y="151"/>
                    </a:cubicBezTo>
                    <a:cubicBezTo>
                      <a:pt x="198" y="2"/>
                      <a:pt x="198" y="2"/>
                      <a:pt x="198" y="2"/>
                    </a:cubicBezTo>
                    <a:cubicBezTo>
                      <a:pt x="198" y="2"/>
                      <a:pt x="198" y="1"/>
                      <a:pt x="1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95" name="Google Shape;295;p16"/>
              <p:cNvSpPr/>
              <p:nvPr/>
            </p:nvSpPr>
            <p:spPr>
              <a:xfrm>
                <a:off x="8880476" y="2868613"/>
                <a:ext cx="36513" cy="66675"/>
              </a:xfrm>
              <a:custGeom>
                <a:rect b="b" l="l" r="r" t="t"/>
                <a:pathLst>
                  <a:path extrusionOk="0" h="42" w="24">
                    <a:moveTo>
                      <a:pt x="23" y="6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1" y="41"/>
                      <a:pt x="2" y="41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3" y="42"/>
                      <a:pt x="3" y="41"/>
                      <a:pt x="4" y="4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8"/>
                      <a:pt x="24" y="7"/>
                    </a:cubicBezTo>
                    <a:cubicBezTo>
                      <a:pt x="24" y="7"/>
                      <a:pt x="23" y="6"/>
                      <a:pt x="2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296" name="Google Shape;296;p16"/>
          <p:cNvGrpSpPr/>
          <p:nvPr/>
        </p:nvGrpSpPr>
        <p:grpSpPr>
          <a:xfrm>
            <a:off x="447040" y="3618866"/>
            <a:ext cx="2720807" cy="1400473"/>
            <a:chOff x="6917689" y="1709324"/>
            <a:chExt cx="2011680" cy="1400520"/>
          </a:xfrm>
        </p:grpSpPr>
        <p:sp>
          <p:nvSpPr>
            <p:cNvPr id="297" name="Google Shape;297;p16"/>
            <p:cNvSpPr/>
            <p:nvPr/>
          </p:nvSpPr>
          <p:spPr>
            <a:xfrm>
              <a:off x="6917689" y="1709324"/>
              <a:ext cx="2011680" cy="3067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NOTE HERE</a:t>
              </a:r>
              <a:endParaRPr b="1" sz="1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7049618" y="2094147"/>
              <a:ext cx="1747946" cy="1015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 amounts of data quickly.</a:t>
              </a:r>
              <a:endParaRPr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99" name="Google Shape;299;p16"/>
          <p:cNvGrpSpPr/>
          <p:nvPr/>
        </p:nvGrpSpPr>
        <p:grpSpPr>
          <a:xfrm>
            <a:off x="3265170" y="3618866"/>
            <a:ext cx="2720807" cy="1400473"/>
            <a:chOff x="6917689" y="1709324"/>
            <a:chExt cx="2011680" cy="1400520"/>
          </a:xfrm>
        </p:grpSpPr>
        <p:sp>
          <p:nvSpPr>
            <p:cNvPr id="300" name="Google Shape;300;p16"/>
            <p:cNvSpPr/>
            <p:nvPr/>
          </p:nvSpPr>
          <p:spPr>
            <a:xfrm>
              <a:off x="6917689" y="1709324"/>
              <a:ext cx="2011680" cy="3067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NOTE HERE</a:t>
              </a:r>
              <a:endParaRPr b="1" sz="1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7049618" y="2094147"/>
              <a:ext cx="1747946" cy="1015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 amounts of data quickly.</a:t>
              </a:r>
              <a:endParaRPr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02" name="Google Shape;302;p16"/>
          <p:cNvGrpSpPr/>
          <p:nvPr/>
        </p:nvGrpSpPr>
        <p:grpSpPr>
          <a:xfrm>
            <a:off x="6080125" y="3618866"/>
            <a:ext cx="2720807" cy="1400473"/>
            <a:chOff x="6917689" y="1709324"/>
            <a:chExt cx="2011680" cy="1400520"/>
          </a:xfrm>
        </p:grpSpPr>
        <p:sp>
          <p:nvSpPr>
            <p:cNvPr id="303" name="Google Shape;303;p16"/>
            <p:cNvSpPr/>
            <p:nvPr/>
          </p:nvSpPr>
          <p:spPr>
            <a:xfrm>
              <a:off x="6917689" y="1709324"/>
              <a:ext cx="2011680" cy="3067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NOTE HERE</a:t>
              </a:r>
              <a:endParaRPr b="1" sz="1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7049618" y="2094147"/>
              <a:ext cx="1747946" cy="1015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 amounts of data quickly.</a:t>
              </a:r>
              <a:endParaRPr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05" name="Google Shape;305;p16"/>
          <p:cNvGrpSpPr/>
          <p:nvPr/>
        </p:nvGrpSpPr>
        <p:grpSpPr>
          <a:xfrm>
            <a:off x="8806180" y="3618866"/>
            <a:ext cx="2720807" cy="1400473"/>
            <a:chOff x="6917689" y="1709324"/>
            <a:chExt cx="2011680" cy="1400520"/>
          </a:xfrm>
        </p:grpSpPr>
        <p:sp>
          <p:nvSpPr>
            <p:cNvPr id="306" name="Google Shape;306;p16"/>
            <p:cNvSpPr/>
            <p:nvPr/>
          </p:nvSpPr>
          <p:spPr>
            <a:xfrm>
              <a:off x="6917689" y="1709324"/>
              <a:ext cx="2011680" cy="3067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NOTE HERE</a:t>
              </a:r>
              <a:endParaRPr b="1" sz="1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7049618" y="2094147"/>
              <a:ext cx="1747946" cy="1015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 amounts of data quickly.</a:t>
              </a:r>
              <a:endParaRPr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08" name="Google Shape;308;p16"/>
          <p:cNvSpPr txBox="1"/>
          <p:nvPr/>
        </p:nvSpPr>
        <p:spPr>
          <a:xfrm>
            <a:off x="4850765" y="487680"/>
            <a:ext cx="249047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28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7"/>
          <p:cNvSpPr/>
          <p:nvPr/>
        </p:nvSpPr>
        <p:spPr>
          <a:xfrm>
            <a:off x="276860" y="283210"/>
            <a:ext cx="11631930" cy="629158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17"/>
          <p:cNvSpPr/>
          <p:nvPr/>
        </p:nvSpPr>
        <p:spPr>
          <a:xfrm>
            <a:off x="5391785" y="283210"/>
            <a:ext cx="1408430" cy="914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17"/>
          <p:cNvSpPr/>
          <p:nvPr/>
        </p:nvSpPr>
        <p:spPr>
          <a:xfrm>
            <a:off x="5391785" y="6483350"/>
            <a:ext cx="1408430" cy="914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17"/>
          <p:cNvSpPr/>
          <p:nvPr/>
        </p:nvSpPr>
        <p:spPr>
          <a:xfrm>
            <a:off x="6092825" y="3355340"/>
            <a:ext cx="4665345" cy="226441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18" name="Google Shape;318;p17"/>
          <p:cNvGrpSpPr/>
          <p:nvPr/>
        </p:nvGrpSpPr>
        <p:grpSpPr>
          <a:xfrm>
            <a:off x="1766737" y="3355340"/>
            <a:ext cx="4326167" cy="2264410"/>
            <a:chOff x="2958" y="6070"/>
            <a:chExt cx="7907" cy="3566"/>
          </a:xfrm>
        </p:grpSpPr>
        <p:sp>
          <p:nvSpPr>
            <p:cNvPr id="319" name="Google Shape;319;p17"/>
            <p:cNvSpPr/>
            <p:nvPr/>
          </p:nvSpPr>
          <p:spPr>
            <a:xfrm>
              <a:off x="2958" y="6070"/>
              <a:ext cx="7907" cy="3566"/>
            </a:xfrm>
            <a:prstGeom prst="rect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0" name="Google Shape;320;p17"/>
            <p:cNvSpPr/>
            <p:nvPr/>
          </p:nvSpPr>
          <p:spPr>
            <a:xfrm>
              <a:off x="5436" y="6700"/>
              <a:ext cx="2948" cy="665"/>
            </a:xfrm>
            <a:prstGeom prst="rect">
              <a:avLst/>
            </a:prstGeom>
            <a:noFill/>
            <a:ln cap="flat" cmpd="sng" w="12700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 HERE</a:t>
              </a:r>
              <a:endParaRPr b="1" sz="1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3942" y="7806"/>
              <a:ext cx="5936" cy="8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22" name="Google Shape;322;p17"/>
          <p:cNvSpPr txBox="1"/>
          <p:nvPr/>
        </p:nvSpPr>
        <p:spPr>
          <a:xfrm>
            <a:off x="2933065" y="1526540"/>
            <a:ext cx="1991995" cy="306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14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3" name="Google Shape;323;p17"/>
          <p:cNvSpPr txBox="1"/>
          <p:nvPr/>
        </p:nvSpPr>
        <p:spPr>
          <a:xfrm>
            <a:off x="1910715" y="1975485"/>
            <a:ext cx="4036695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0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4" name="Google Shape;324;p17"/>
          <p:cNvSpPr txBox="1"/>
          <p:nvPr/>
        </p:nvSpPr>
        <p:spPr>
          <a:xfrm>
            <a:off x="7429500" y="1526540"/>
            <a:ext cx="1991995" cy="306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14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5" name="Google Shape;325;p17"/>
          <p:cNvSpPr txBox="1"/>
          <p:nvPr/>
        </p:nvSpPr>
        <p:spPr>
          <a:xfrm>
            <a:off x="6341110" y="1975485"/>
            <a:ext cx="4168775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0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6" name="Google Shape;326;p17"/>
          <p:cNvSpPr txBox="1"/>
          <p:nvPr/>
        </p:nvSpPr>
        <p:spPr>
          <a:xfrm>
            <a:off x="4850765" y="487680"/>
            <a:ext cx="249047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28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8"/>
          <p:cNvSpPr/>
          <p:nvPr/>
        </p:nvSpPr>
        <p:spPr>
          <a:xfrm>
            <a:off x="280035" y="283210"/>
            <a:ext cx="11631930" cy="629158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Google Shape;333;p18"/>
          <p:cNvSpPr/>
          <p:nvPr/>
        </p:nvSpPr>
        <p:spPr>
          <a:xfrm>
            <a:off x="5391785" y="283210"/>
            <a:ext cx="1408430" cy="914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4" name="Google Shape;334;p18"/>
          <p:cNvSpPr/>
          <p:nvPr/>
        </p:nvSpPr>
        <p:spPr>
          <a:xfrm>
            <a:off x="5391785" y="6483350"/>
            <a:ext cx="1408430" cy="914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35" name="Google Shape;335;p18"/>
          <p:cNvCxnSpPr/>
          <p:nvPr/>
        </p:nvCxnSpPr>
        <p:spPr>
          <a:xfrm rot="10800000">
            <a:off x="4076700" y="2297430"/>
            <a:ext cx="781050" cy="19050"/>
          </a:xfrm>
          <a:prstGeom prst="straightConnector1">
            <a:avLst/>
          </a:prstGeom>
          <a:noFill/>
          <a:ln cap="flat" cmpd="sng" w="9525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6" name="Google Shape;336;p18"/>
          <p:cNvCxnSpPr/>
          <p:nvPr/>
        </p:nvCxnSpPr>
        <p:spPr>
          <a:xfrm rot="10800000">
            <a:off x="6743700" y="3097530"/>
            <a:ext cx="781050" cy="19050"/>
          </a:xfrm>
          <a:prstGeom prst="straightConnector1">
            <a:avLst/>
          </a:prstGeom>
          <a:noFill/>
          <a:ln cap="flat" cmpd="sng" w="9525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18"/>
          <p:cNvCxnSpPr/>
          <p:nvPr/>
        </p:nvCxnSpPr>
        <p:spPr>
          <a:xfrm rot="10800000">
            <a:off x="4076700" y="3850005"/>
            <a:ext cx="781050" cy="19050"/>
          </a:xfrm>
          <a:prstGeom prst="straightConnector1">
            <a:avLst/>
          </a:prstGeom>
          <a:noFill/>
          <a:ln cap="flat" cmpd="sng" w="9525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8"/>
          <p:cNvCxnSpPr/>
          <p:nvPr/>
        </p:nvCxnSpPr>
        <p:spPr>
          <a:xfrm rot="10800000">
            <a:off x="6743700" y="4650105"/>
            <a:ext cx="781050" cy="19050"/>
          </a:xfrm>
          <a:prstGeom prst="straightConnector1">
            <a:avLst/>
          </a:prstGeom>
          <a:noFill/>
          <a:ln cap="flat" cmpd="sng" w="9525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39" name="Google Shape;339;p18"/>
          <p:cNvGrpSpPr/>
          <p:nvPr/>
        </p:nvGrpSpPr>
        <p:grpSpPr>
          <a:xfrm>
            <a:off x="5619750" y="4078605"/>
            <a:ext cx="1143000" cy="1143000"/>
            <a:chOff x="5619750" y="4581525"/>
            <a:chExt cx="1143000" cy="1143000"/>
          </a:xfrm>
        </p:grpSpPr>
        <p:sp>
          <p:nvSpPr>
            <p:cNvPr id="340" name="Google Shape;340;p18"/>
            <p:cNvSpPr/>
            <p:nvPr/>
          </p:nvSpPr>
          <p:spPr>
            <a:xfrm>
              <a:off x="5619750" y="4581525"/>
              <a:ext cx="1143000" cy="1143000"/>
            </a:xfrm>
            <a:prstGeom prst="diamond">
              <a:avLst/>
            </a:prstGeom>
            <a:noFill/>
            <a:ln cap="flat" cmpd="sng" w="57150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341" name="Google Shape;341;p18"/>
            <p:cNvGrpSpPr/>
            <p:nvPr/>
          </p:nvGrpSpPr>
          <p:grpSpPr>
            <a:xfrm>
              <a:off x="6006099" y="5039632"/>
              <a:ext cx="366126" cy="226786"/>
              <a:chOff x="10655670" y="657377"/>
              <a:chExt cx="526153" cy="325910"/>
            </a:xfrm>
          </p:grpSpPr>
          <p:sp>
            <p:nvSpPr>
              <p:cNvPr id="342" name="Google Shape;342;p18"/>
              <p:cNvSpPr/>
              <p:nvPr/>
            </p:nvSpPr>
            <p:spPr>
              <a:xfrm>
                <a:off x="10697100" y="657377"/>
                <a:ext cx="444675" cy="280339"/>
              </a:xfrm>
              <a:custGeom>
                <a:rect b="b" l="l" r="r" t="t"/>
                <a:pathLst>
                  <a:path extrusionOk="0" h="102" w="162">
                    <a:moveTo>
                      <a:pt x="4" y="102"/>
                    </a:moveTo>
                    <a:cubicBezTo>
                      <a:pt x="158" y="102"/>
                      <a:pt x="158" y="102"/>
                      <a:pt x="158" y="102"/>
                    </a:cubicBezTo>
                    <a:cubicBezTo>
                      <a:pt x="160" y="102"/>
                      <a:pt x="162" y="100"/>
                      <a:pt x="162" y="98"/>
                    </a:cubicBezTo>
                    <a:cubicBezTo>
                      <a:pt x="162" y="4"/>
                      <a:pt x="162" y="4"/>
                      <a:pt x="162" y="4"/>
                    </a:cubicBezTo>
                    <a:cubicBezTo>
                      <a:pt x="162" y="2"/>
                      <a:pt x="160" y="0"/>
                      <a:pt x="15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00"/>
                      <a:pt x="2" y="102"/>
                      <a:pt x="4" y="102"/>
                    </a:cubicBezTo>
                    <a:close/>
                    <a:moveTo>
                      <a:pt x="81" y="3"/>
                    </a:moveTo>
                    <a:cubicBezTo>
                      <a:pt x="82" y="3"/>
                      <a:pt x="83" y="4"/>
                      <a:pt x="83" y="5"/>
                    </a:cubicBezTo>
                    <a:cubicBezTo>
                      <a:pt x="83" y="7"/>
                      <a:pt x="82" y="8"/>
                      <a:pt x="81" y="8"/>
                    </a:cubicBezTo>
                    <a:cubicBezTo>
                      <a:pt x="79" y="8"/>
                      <a:pt x="78" y="7"/>
                      <a:pt x="78" y="5"/>
                    </a:cubicBezTo>
                    <a:cubicBezTo>
                      <a:pt x="78" y="4"/>
                      <a:pt x="79" y="3"/>
                      <a:pt x="81" y="3"/>
                    </a:cubicBezTo>
                    <a:close/>
                    <a:moveTo>
                      <a:pt x="10" y="10"/>
                    </a:moveTo>
                    <a:cubicBezTo>
                      <a:pt x="152" y="10"/>
                      <a:pt x="152" y="10"/>
                      <a:pt x="152" y="10"/>
                    </a:cubicBezTo>
                    <a:cubicBezTo>
                      <a:pt x="152" y="92"/>
                      <a:pt x="152" y="92"/>
                      <a:pt x="152" y="92"/>
                    </a:cubicBezTo>
                    <a:cubicBezTo>
                      <a:pt x="10" y="92"/>
                      <a:pt x="10" y="92"/>
                      <a:pt x="10" y="92"/>
                    </a:cubicBez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43" name="Google Shape;343;p18"/>
              <p:cNvSpPr/>
              <p:nvPr/>
            </p:nvSpPr>
            <p:spPr>
              <a:xfrm>
                <a:off x="10655670" y="947382"/>
                <a:ext cx="526153" cy="35905"/>
              </a:xfrm>
              <a:custGeom>
                <a:rect b="b" l="l" r="r" t="t"/>
                <a:pathLst>
                  <a:path extrusionOk="0" h="13" w="192">
                    <a:moveTo>
                      <a:pt x="192" y="0"/>
                    </a:moveTo>
                    <a:cubicBezTo>
                      <a:pt x="125" y="0"/>
                      <a:pt x="125" y="0"/>
                      <a:pt x="125" y="0"/>
                    </a:cubicBezTo>
                    <a:cubicBezTo>
                      <a:pt x="125" y="2"/>
                      <a:pt x="124" y="3"/>
                      <a:pt x="123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8" y="3"/>
                      <a:pt x="66" y="2"/>
                      <a:pt x="6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9"/>
                      <a:pt x="4" y="13"/>
                      <a:pt x="9" y="13"/>
                    </a:cubicBezTo>
                    <a:cubicBezTo>
                      <a:pt x="183" y="13"/>
                      <a:pt x="183" y="13"/>
                      <a:pt x="183" y="13"/>
                    </a:cubicBezTo>
                    <a:cubicBezTo>
                      <a:pt x="188" y="13"/>
                      <a:pt x="192" y="9"/>
                      <a:pt x="192" y="4"/>
                    </a:cubicBezTo>
                    <a:cubicBezTo>
                      <a:pt x="192" y="1"/>
                      <a:pt x="192" y="1"/>
                      <a:pt x="192" y="1"/>
                    </a:cubicBezTo>
                    <a:cubicBezTo>
                      <a:pt x="192" y="1"/>
                      <a:pt x="192" y="1"/>
                      <a:pt x="192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44" name="Google Shape;344;p18"/>
              <p:cNvSpPr/>
              <p:nvPr/>
            </p:nvSpPr>
            <p:spPr>
              <a:xfrm>
                <a:off x="10741291" y="701568"/>
                <a:ext cx="356292" cy="191956"/>
              </a:xfrm>
              <a:custGeom>
                <a:rect b="b" l="l" r="r" t="t"/>
                <a:pathLst>
                  <a:path extrusionOk="0" h="70" w="130">
                    <a:moveTo>
                      <a:pt x="0" y="0"/>
                    </a:moveTo>
                    <a:cubicBezTo>
                      <a:pt x="0" y="70"/>
                      <a:pt x="0" y="70"/>
                      <a:pt x="0" y="70"/>
                    </a:cubicBezTo>
                    <a:cubicBezTo>
                      <a:pt x="130" y="70"/>
                      <a:pt x="130" y="70"/>
                      <a:pt x="130" y="70"/>
                    </a:cubicBezTo>
                    <a:cubicBezTo>
                      <a:pt x="130" y="0"/>
                      <a:pt x="130" y="0"/>
                      <a:pt x="130" y="0"/>
                    </a:cubicBezTo>
                    <a:lnTo>
                      <a:pt x="0" y="0"/>
                    </a:lnTo>
                    <a:close/>
                    <a:moveTo>
                      <a:pt x="40" y="47"/>
                    </a:move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4"/>
                      <a:pt x="34" y="33"/>
                      <a:pt x="34" y="32"/>
                    </a:cubicBezTo>
                    <a:cubicBezTo>
                      <a:pt x="33" y="31"/>
                      <a:pt x="32" y="31"/>
                      <a:pt x="31" y="31"/>
                    </a:cubicBezTo>
                    <a:cubicBezTo>
                      <a:pt x="30" y="31"/>
                      <a:pt x="30" y="31"/>
                      <a:pt x="29" y="32"/>
                    </a:cubicBezTo>
                    <a:cubicBezTo>
                      <a:pt x="28" y="32"/>
                      <a:pt x="28" y="33"/>
                      <a:pt x="27" y="34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8" y="28"/>
                      <a:pt x="29" y="28"/>
                      <a:pt x="30" y="27"/>
                    </a:cubicBezTo>
                    <a:cubicBezTo>
                      <a:pt x="31" y="27"/>
                      <a:pt x="32" y="26"/>
                      <a:pt x="33" y="26"/>
                    </a:cubicBezTo>
                    <a:cubicBezTo>
                      <a:pt x="35" y="26"/>
                      <a:pt x="35" y="27"/>
                      <a:pt x="36" y="27"/>
                    </a:cubicBezTo>
                    <a:cubicBezTo>
                      <a:pt x="37" y="27"/>
                      <a:pt x="38" y="27"/>
                      <a:pt x="38" y="28"/>
                    </a:cubicBezTo>
                    <a:cubicBezTo>
                      <a:pt x="39" y="29"/>
                      <a:pt x="39" y="30"/>
                      <a:pt x="39" y="31"/>
                    </a:cubicBezTo>
                    <a:cubicBezTo>
                      <a:pt x="40" y="32"/>
                      <a:pt x="40" y="33"/>
                      <a:pt x="40" y="35"/>
                    </a:cubicBezTo>
                    <a:lnTo>
                      <a:pt x="40" y="47"/>
                    </a:lnTo>
                    <a:close/>
                    <a:moveTo>
                      <a:pt x="56" y="47"/>
                    </a:moveTo>
                    <a:cubicBezTo>
                      <a:pt x="55" y="47"/>
                      <a:pt x="54" y="48"/>
                      <a:pt x="53" y="48"/>
                    </a:cubicBezTo>
                    <a:cubicBezTo>
                      <a:pt x="51" y="48"/>
                      <a:pt x="50" y="47"/>
                      <a:pt x="49" y="46"/>
                    </a:cubicBezTo>
                    <a:cubicBezTo>
                      <a:pt x="48" y="45"/>
                      <a:pt x="48" y="44"/>
                      <a:pt x="48" y="41"/>
                    </a:cubicBezTo>
                    <a:cubicBezTo>
                      <a:pt x="48" y="31"/>
                      <a:pt x="48" y="31"/>
                      <a:pt x="48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40"/>
                      <a:pt x="53" y="41"/>
                      <a:pt x="53" y="42"/>
                    </a:cubicBezTo>
                    <a:cubicBezTo>
                      <a:pt x="54" y="43"/>
                      <a:pt x="54" y="43"/>
                      <a:pt x="55" y="43"/>
                    </a:cubicBezTo>
                    <a:cubicBezTo>
                      <a:pt x="55" y="43"/>
                      <a:pt x="56" y="43"/>
                      <a:pt x="56" y="43"/>
                    </a:cubicBezTo>
                    <a:cubicBezTo>
                      <a:pt x="57" y="43"/>
                      <a:pt x="57" y="42"/>
                      <a:pt x="58" y="42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8" y="47"/>
                      <a:pt x="57" y="47"/>
                      <a:pt x="56" y="47"/>
                    </a:cubicBezTo>
                    <a:close/>
                    <a:moveTo>
                      <a:pt x="92" y="47"/>
                    </a:moveTo>
                    <a:cubicBezTo>
                      <a:pt x="87" y="47"/>
                      <a:pt x="87" y="47"/>
                      <a:pt x="87" y="47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87" y="34"/>
                      <a:pt x="87" y="33"/>
                      <a:pt x="86" y="32"/>
                    </a:cubicBezTo>
                    <a:cubicBezTo>
                      <a:pt x="86" y="31"/>
                      <a:pt x="85" y="31"/>
                      <a:pt x="84" y="31"/>
                    </a:cubicBezTo>
                    <a:cubicBezTo>
                      <a:pt x="83" y="31"/>
                      <a:pt x="82" y="31"/>
                      <a:pt x="82" y="32"/>
                    </a:cubicBezTo>
                    <a:cubicBezTo>
                      <a:pt x="81" y="32"/>
                      <a:pt x="81" y="33"/>
                      <a:pt x="81" y="34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4"/>
                      <a:pt x="75" y="33"/>
                      <a:pt x="75" y="32"/>
                    </a:cubicBezTo>
                    <a:cubicBezTo>
                      <a:pt x="74" y="31"/>
                      <a:pt x="74" y="31"/>
                      <a:pt x="73" y="31"/>
                    </a:cubicBezTo>
                    <a:cubicBezTo>
                      <a:pt x="72" y="31"/>
                      <a:pt x="71" y="31"/>
                      <a:pt x="70" y="32"/>
                    </a:cubicBezTo>
                    <a:cubicBezTo>
                      <a:pt x="70" y="32"/>
                      <a:pt x="69" y="33"/>
                      <a:pt x="69" y="34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9" y="30"/>
                      <a:pt x="69" y="30"/>
                      <a:pt x="69" y="30"/>
                    </a:cubicBezTo>
                    <a:cubicBezTo>
                      <a:pt x="69" y="30"/>
                      <a:pt x="69" y="30"/>
                      <a:pt x="69" y="30"/>
                    </a:cubicBezTo>
                    <a:cubicBezTo>
                      <a:pt x="69" y="29"/>
                      <a:pt x="70" y="28"/>
                      <a:pt x="71" y="27"/>
                    </a:cubicBezTo>
                    <a:cubicBezTo>
                      <a:pt x="72" y="27"/>
                      <a:pt x="73" y="26"/>
                      <a:pt x="75" y="26"/>
                    </a:cubicBezTo>
                    <a:cubicBezTo>
                      <a:pt x="76" y="26"/>
                      <a:pt x="77" y="27"/>
                      <a:pt x="78" y="27"/>
                    </a:cubicBezTo>
                    <a:cubicBezTo>
                      <a:pt x="79" y="28"/>
                      <a:pt x="79" y="29"/>
                      <a:pt x="80" y="30"/>
                    </a:cubicBezTo>
                    <a:cubicBezTo>
                      <a:pt x="80" y="29"/>
                      <a:pt x="81" y="28"/>
                      <a:pt x="82" y="27"/>
                    </a:cubicBezTo>
                    <a:cubicBezTo>
                      <a:pt x="83" y="27"/>
                      <a:pt x="84" y="26"/>
                      <a:pt x="86" y="26"/>
                    </a:cubicBezTo>
                    <a:cubicBezTo>
                      <a:pt x="87" y="26"/>
                      <a:pt x="88" y="27"/>
                      <a:pt x="89" y="27"/>
                    </a:cubicBezTo>
                    <a:cubicBezTo>
                      <a:pt x="89" y="27"/>
                      <a:pt x="90" y="28"/>
                      <a:pt x="90" y="28"/>
                    </a:cubicBezTo>
                    <a:cubicBezTo>
                      <a:pt x="91" y="29"/>
                      <a:pt x="91" y="30"/>
                      <a:pt x="92" y="31"/>
                    </a:cubicBezTo>
                    <a:cubicBezTo>
                      <a:pt x="92" y="32"/>
                      <a:pt x="92" y="33"/>
                      <a:pt x="92" y="35"/>
                    </a:cubicBezTo>
                    <a:lnTo>
                      <a:pt x="92" y="47"/>
                    </a:lnTo>
                    <a:close/>
                    <a:moveTo>
                      <a:pt x="107" y="47"/>
                    </a:moveTo>
                    <a:cubicBezTo>
                      <a:pt x="106" y="47"/>
                      <a:pt x="105" y="48"/>
                      <a:pt x="104" y="48"/>
                    </a:cubicBezTo>
                    <a:cubicBezTo>
                      <a:pt x="102" y="48"/>
                      <a:pt x="101" y="47"/>
                      <a:pt x="101" y="46"/>
                    </a:cubicBezTo>
                    <a:cubicBezTo>
                      <a:pt x="100" y="46"/>
                      <a:pt x="99" y="45"/>
                      <a:pt x="99" y="43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105" y="19"/>
                      <a:pt x="105" y="19"/>
                      <a:pt x="105" y="19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5" y="41"/>
                      <a:pt x="105" y="42"/>
                      <a:pt x="105" y="42"/>
                    </a:cubicBezTo>
                    <a:cubicBezTo>
                      <a:pt x="105" y="43"/>
                      <a:pt x="106" y="43"/>
                      <a:pt x="106" y="43"/>
                    </a:cubicBezTo>
                    <a:cubicBezTo>
                      <a:pt x="106" y="43"/>
                      <a:pt x="107" y="43"/>
                      <a:pt x="107" y="43"/>
                    </a:cubicBezTo>
                    <a:cubicBezTo>
                      <a:pt x="107" y="43"/>
                      <a:pt x="108" y="43"/>
                      <a:pt x="108" y="42"/>
                    </a:cubicBezTo>
                    <a:cubicBezTo>
                      <a:pt x="109" y="47"/>
                      <a:pt x="109" y="47"/>
                      <a:pt x="109" y="47"/>
                    </a:cubicBezTo>
                    <a:cubicBezTo>
                      <a:pt x="108" y="47"/>
                      <a:pt x="108" y="47"/>
                      <a:pt x="107" y="47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345" name="Google Shape;345;p18"/>
          <p:cNvGrpSpPr/>
          <p:nvPr/>
        </p:nvGrpSpPr>
        <p:grpSpPr>
          <a:xfrm>
            <a:off x="4857750" y="3288030"/>
            <a:ext cx="1143000" cy="1143000"/>
            <a:chOff x="4857750" y="3790950"/>
            <a:chExt cx="1143000" cy="1143000"/>
          </a:xfrm>
        </p:grpSpPr>
        <p:sp>
          <p:nvSpPr>
            <p:cNvPr id="346" name="Google Shape;346;p18"/>
            <p:cNvSpPr/>
            <p:nvPr/>
          </p:nvSpPr>
          <p:spPr>
            <a:xfrm>
              <a:off x="4857750" y="3790950"/>
              <a:ext cx="1143000" cy="1143000"/>
            </a:xfrm>
            <a:prstGeom prst="diamond">
              <a:avLst/>
            </a:prstGeom>
            <a:noFill/>
            <a:ln cap="flat" cmpd="sng" w="57150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347" name="Google Shape;347;p18"/>
            <p:cNvGrpSpPr/>
            <p:nvPr/>
          </p:nvGrpSpPr>
          <p:grpSpPr>
            <a:xfrm>
              <a:off x="5236098" y="4181475"/>
              <a:ext cx="322884" cy="323844"/>
              <a:chOff x="4896992" y="1889209"/>
              <a:chExt cx="464009" cy="465389"/>
            </a:xfrm>
          </p:grpSpPr>
          <p:sp>
            <p:nvSpPr>
              <p:cNvPr id="348" name="Google Shape;348;p18"/>
              <p:cNvSpPr/>
              <p:nvPr/>
            </p:nvSpPr>
            <p:spPr>
              <a:xfrm>
                <a:off x="5207712" y="2003830"/>
                <a:ext cx="136717" cy="107716"/>
              </a:xfrm>
              <a:custGeom>
                <a:rect b="b" l="l" r="r" t="t"/>
                <a:pathLst>
                  <a:path extrusionOk="0" h="39" w="50">
                    <a:moveTo>
                      <a:pt x="0" y="39"/>
                    </a:moveTo>
                    <a:cubicBezTo>
                      <a:pt x="16" y="39"/>
                      <a:pt x="16" y="39"/>
                      <a:pt x="16" y="39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8" y="7"/>
                      <a:pt x="46" y="3"/>
                      <a:pt x="45" y="0"/>
                    </a:cubicBezTo>
                    <a:cubicBezTo>
                      <a:pt x="0" y="38"/>
                      <a:pt x="0" y="38"/>
                      <a:pt x="0" y="38"/>
                    </a:cubicBez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49" name="Google Shape;349;p18"/>
              <p:cNvSpPr/>
              <p:nvPr/>
            </p:nvSpPr>
            <p:spPr>
              <a:xfrm>
                <a:off x="5141425" y="1889209"/>
                <a:ext cx="35905" cy="38667"/>
              </a:xfrm>
              <a:custGeom>
                <a:rect b="b" l="l" r="r" t="t"/>
                <a:pathLst>
                  <a:path extrusionOk="0" h="14" w="13">
                    <a:moveTo>
                      <a:pt x="0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9" y="1"/>
                      <a:pt x="4" y="1"/>
                      <a:pt x="0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50" name="Google Shape;350;p18"/>
              <p:cNvSpPr/>
              <p:nvPr/>
            </p:nvSpPr>
            <p:spPr>
              <a:xfrm>
                <a:off x="5286428" y="2056307"/>
                <a:ext cx="71811" cy="55239"/>
              </a:xfrm>
              <a:custGeom>
                <a:rect b="b" l="l" r="r" t="t"/>
                <a:pathLst>
                  <a:path extrusionOk="0" h="20" w="26">
                    <a:moveTo>
                      <a:pt x="17" y="20"/>
                    </a:move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8"/>
                      <a:pt x="25" y="4"/>
                      <a:pt x="24" y="0"/>
                    </a:cubicBezTo>
                    <a:cubicBezTo>
                      <a:pt x="0" y="20"/>
                      <a:pt x="0" y="20"/>
                      <a:pt x="0" y="20"/>
                    </a:cubicBezTo>
                    <a:lnTo>
                      <a:pt x="17" y="2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51" name="Google Shape;351;p18"/>
              <p:cNvSpPr/>
              <p:nvPr/>
            </p:nvSpPr>
            <p:spPr>
              <a:xfrm>
                <a:off x="5141425" y="1927876"/>
                <a:ext cx="139479" cy="139479"/>
              </a:xfrm>
              <a:custGeom>
                <a:rect b="b" l="l" r="r" t="t"/>
                <a:pathLst>
                  <a:path extrusionOk="0" h="51" w="51">
                    <a:moveTo>
                      <a:pt x="42" y="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48" y="4"/>
                      <a:pt x="45" y="2"/>
                      <a:pt x="42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52" name="Google Shape;352;p18"/>
              <p:cNvSpPr/>
              <p:nvPr/>
            </p:nvSpPr>
            <p:spPr>
              <a:xfrm>
                <a:off x="5141425" y="1903019"/>
                <a:ext cx="92526" cy="92526"/>
              </a:xfrm>
              <a:custGeom>
                <a:rect b="b" l="l" r="r" t="t"/>
                <a:pathLst>
                  <a:path extrusionOk="0" h="34" w="34">
                    <a:moveTo>
                      <a:pt x="23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1" y="3"/>
                      <a:pt x="27" y="1"/>
                      <a:pt x="23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53" name="Google Shape;353;p18"/>
              <p:cNvSpPr/>
              <p:nvPr/>
            </p:nvSpPr>
            <p:spPr>
              <a:xfrm>
                <a:off x="5141425" y="1962401"/>
                <a:ext cx="175384" cy="149146"/>
              </a:xfrm>
              <a:custGeom>
                <a:rect b="b" l="l" r="r" t="t"/>
                <a:pathLst>
                  <a:path extrusionOk="0" h="54" w="64">
                    <a:moveTo>
                      <a:pt x="64" y="8"/>
                    </a:moveTo>
                    <a:cubicBezTo>
                      <a:pt x="62" y="5"/>
                      <a:pt x="59" y="2"/>
                      <a:pt x="57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1" y="54"/>
                      <a:pt x="11" y="54"/>
                      <a:pt x="11" y="54"/>
                    </a:cubicBez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54" name="Google Shape;354;p18"/>
              <p:cNvSpPr/>
              <p:nvPr/>
            </p:nvSpPr>
            <p:spPr>
              <a:xfrm>
                <a:off x="4896992" y="1889209"/>
                <a:ext cx="222337" cy="375626"/>
              </a:xfrm>
              <a:custGeom>
                <a:rect b="b" l="l" r="r" t="t"/>
                <a:pathLst>
                  <a:path extrusionOk="0" h="137" w="81">
                    <a:moveTo>
                      <a:pt x="81" y="83"/>
                    </a:moveTo>
                    <a:cubicBezTo>
                      <a:pt x="81" y="0"/>
                      <a:pt x="81" y="0"/>
                      <a:pt x="81" y="0"/>
                    </a:cubicBezTo>
                    <a:cubicBezTo>
                      <a:pt x="36" y="3"/>
                      <a:pt x="0" y="39"/>
                      <a:pt x="0" y="85"/>
                    </a:cubicBezTo>
                    <a:cubicBezTo>
                      <a:pt x="0" y="105"/>
                      <a:pt x="7" y="123"/>
                      <a:pt x="18" y="137"/>
                    </a:cubicBezTo>
                    <a:lnTo>
                      <a:pt x="81" y="8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55" name="Google Shape;355;p18"/>
              <p:cNvSpPr/>
              <p:nvPr/>
            </p:nvSpPr>
            <p:spPr>
              <a:xfrm>
                <a:off x="4960517" y="2133642"/>
                <a:ext cx="400484" cy="220956"/>
              </a:xfrm>
              <a:custGeom>
                <a:rect b="b" l="l" r="r" t="t"/>
                <a:pathLst>
                  <a:path extrusionOk="0" h="81" w="146">
                    <a:moveTo>
                      <a:pt x="63" y="0"/>
                    </a:moveTo>
                    <a:cubicBezTo>
                      <a:pt x="0" y="54"/>
                      <a:pt x="0" y="54"/>
                      <a:pt x="0" y="54"/>
                    </a:cubicBezTo>
                    <a:cubicBezTo>
                      <a:pt x="16" y="70"/>
                      <a:pt x="37" y="81"/>
                      <a:pt x="62" y="81"/>
                    </a:cubicBezTo>
                    <a:cubicBezTo>
                      <a:pt x="107" y="81"/>
                      <a:pt x="144" y="45"/>
                      <a:pt x="146" y="0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356" name="Google Shape;356;p18"/>
          <p:cNvGrpSpPr/>
          <p:nvPr/>
        </p:nvGrpSpPr>
        <p:grpSpPr>
          <a:xfrm>
            <a:off x="4857750" y="1744980"/>
            <a:ext cx="1143000" cy="1143000"/>
            <a:chOff x="4857750" y="2247900"/>
            <a:chExt cx="1143000" cy="1143000"/>
          </a:xfrm>
        </p:grpSpPr>
        <p:sp>
          <p:nvSpPr>
            <p:cNvPr id="357" name="Google Shape;357;p18"/>
            <p:cNvSpPr/>
            <p:nvPr/>
          </p:nvSpPr>
          <p:spPr>
            <a:xfrm>
              <a:off x="4857750" y="2247900"/>
              <a:ext cx="1143000" cy="1143000"/>
            </a:xfrm>
            <a:prstGeom prst="diamond">
              <a:avLst/>
            </a:prstGeom>
            <a:noFill/>
            <a:ln cap="flat" cmpd="sng" w="57150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358" name="Google Shape;358;p18"/>
            <p:cNvGrpSpPr/>
            <p:nvPr/>
          </p:nvGrpSpPr>
          <p:grpSpPr>
            <a:xfrm>
              <a:off x="5231295" y="2618729"/>
              <a:ext cx="394954" cy="363242"/>
              <a:chOff x="10628051" y="3169376"/>
              <a:chExt cx="567583" cy="522010"/>
            </a:xfrm>
          </p:grpSpPr>
          <p:sp>
            <p:nvSpPr>
              <p:cNvPr id="359" name="Google Shape;359;p18"/>
              <p:cNvSpPr/>
              <p:nvPr/>
            </p:nvSpPr>
            <p:spPr>
              <a:xfrm>
                <a:off x="10628051" y="3504953"/>
                <a:ext cx="189194" cy="64906"/>
              </a:xfrm>
              <a:custGeom>
                <a:rect b="b" l="l" r="r" t="t"/>
                <a:pathLst>
                  <a:path extrusionOk="0" h="24" w="69">
                    <a:moveTo>
                      <a:pt x="66" y="10"/>
                    </a:moveTo>
                    <a:cubicBezTo>
                      <a:pt x="63" y="3"/>
                      <a:pt x="49" y="0"/>
                      <a:pt x="35" y="0"/>
                    </a:cubicBezTo>
                    <a:cubicBezTo>
                      <a:pt x="21" y="0"/>
                      <a:pt x="6" y="4"/>
                      <a:pt x="3" y="10"/>
                    </a:cubicBezTo>
                    <a:cubicBezTo>
                      <a:pt x="0" y="16"/>
                      <a:pt x="14" y="24"/>
                      <a:pt x="34" y="24"/>
                    </a:cubicBezTo>
                    <a:cubicBezTo>
                      <a:pt x="55" y="24"/>
                      <a:pt x="69" y="16"/>
                      <a:pt x="66" y="10"/>
                    </a:cubicBezTo>
                    <a:close/>
                    <a:moveTo>
                      <a:pt x="35" y="19"/>
                    </a:moveTo>
                    <a:cubicBezTo>
                      <a:pt x="20" y="19"/>
                      <a:pt x="9" y="13"/>
                      <a:pt x="11" y="9"/>
                    </a:cubicBezTo>
                    <a:cubicBezTo>
                      <a:pt x="13" y="5"/>
                      <a:pt x="24" y="2"/>
                      <a:pt x="35" y="2"/>
                    </a:cubicBezTo>
                    <a:cubicBezTo>
                      <a:pt x="46" y="2"/>
                      <a:pt x="57" y="5"/>
                      <a:pt x="58" y="9"/>
                    </a:cubicBezTo>
                    <a:cubicBezTo>
                      <a:pt x="60" y="13"/>
                      <a:pt x="50" y="19"/>
                      <a:pt x="35" y="19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60" name="Google Shape;360;p18"/>
              <p:cNvSpPr/>
              <p:nvPr/>
            </p:nvSpPr>
            <p:spPr>
              <a:xfrm>
                <a:off x="10760625" y="3556049"/>
                <a:ext cx="48334" cy="27620"/>
              </a:xfrm>
              <a:custGeom>
                <a:rect b="b" l="l" r="r" t="t"/>
                <a:pathLst>
                  <a:path extrusionOk="0" h="20" w="35">
                    <a:moveTo>
                      <a:pt x="10" y="0"/>
                    </a:moveTo>
                    <a:lnTo>
                      <a:pt x="35" y="8"/>
                    </a:lnTo>
                    <a:lnTo>
                      <a:pt x="20" y="20"/>
                    </a:lnTo>
                    <a:lnTo>
                      <a:pt x="0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61" name="Google Shape;361;p18"/>
              <p:cNvSpPr/>
              <p:nvPr/>
            </p:nvSpPr>
            <p:spPr>
              <a:xfrm>
                <a:off x="11003677" y="3504953"/>
                <a:ext cx="191956" cy="64906"/>
              </a:xfrm>
              <a:custGeom>
                <a:rect b="b" l="l" r="r" t="t"/>
                <a:pathLst>
                  <a:path extrusionOk="0" h="24" w="70">
                    <a:moveTo>
                      <a:pt x="66" y="10"/>
                    </a:moveTo>
                    <a:cubicBezTo>
                      <a:pt x="63" y="4"/>
                      <a:pt x="49" y="0"/>
                      <a:pt x="35" y="0"/>
                    </a:cubicBezTo>
                    <a:cubicBezTo>
                      <a:pt x="21" y="0"/>
                      <a:pt x="7" y="3"/>
                      <a:pt x="3" y="10"/>
                    </a:cubicBezTo>
                    <a:cubicBezTo>
                      <a:pt x="0" y="16"/>
                      <a:pt x="14" y="24"/>
                      <a:pt x="35" y="24"/>
                    </a:cubicBezTo>
                    <a:cubicBezTo>
                      <a:pt x="56" y="24"/>
                      <a:pt x="70" y="16"/>
                      <a:pt x="66" y="10"/>
                    </a:cubicBezTo>
                    <a:close/>
                    <a:moveTo>
                      <a:pt x="35" y="19"/>
                    </a:moveTo>
                    <a:cubicBezTo>
                      <a:pt x="20" y="19"/>
                      <a:pt x="9" y="13"/>
                      <a:pt x="11" y="9"/>
                    </a:cubicBezTo>
                    <a:cubicBezTo>
                      <a:pt x="13" y="5"/>
                      <a:pt x="23" y="2"/>
                      <a:pt x="35" y="2"/>
                    </a:cubicBezTo>
                    <a:cubicBezTo>
                      <a:pt x="46" y="2"/>
                      <a:pt x="56" y="5"/>
                      <a:pt x="58" y="9"/>
                    </a:cubicBezTo>
                    <a:cubicBezTo>
                      <a:pt x="60" y="13"/>
                      <a:pt x="50" y="19"/>
                      <a:pt x="35" y="19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62" name="Google Shape;362;p18"/>
              <p:cNvSpPr/>
              <p:nvPr/>
            </p:nvSpPr>
            <p:spPr>
              <a:xfrm>
                <a:off x="11014724" y="3556049"/>
                <a:ext cx="46953" cy="27620"/>
              </a:xfrm>
              <a:custGeom>
                <a:rect b="b" l="l" r="r" t="t"/>
                <a:pathLst>
                  <a:path extrusionOk="0" h="20" w="34">
                    <a:moveTo>
                      <a:pt x="24" y="0"/>
                    </a:moveTo>
                    <a:lnTo>
                      <a:pt x="0" y="8"/>
                    </a:lnTo>
                    <a:lnTo>
                      <a:pt x="14" y="20"/>
                    </a:lnTo>
                    <a:lnTo>
                      <a:pt x="34" y="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63" name="Google Shape;363;p18"/>
              <p:cNvSpPr/>
              <p:nvPr/>
            </p:nvSpPr>
            <p:spPr>
              <a:xfrm>
                <a:off x="10724719" y="3550526"/>
                <a:ext cx="372864" cy="140860"/>
              </a:xfrm>
              <a:custGeom>
                <a:rect b="b" l="l" r="r" t="t"/>
                <a:pathLst>
                  <a:path extrusionOk="0" h="51" w="136">
                    <a:moveTo>
                      <a:pt x="129" y="21"/>
                    </a:moveTo>
                    <a:cubicBezTo>
                      <a:pt x="123" y="8"/>
                      <a:pt x="96" y="0"/>
                      <a:pt x="69" y="0"/>
                    </a:cubicBezTo>
                    <a:cubicBezTo>
                      <a:pt x="41" y="0"/>
                      <a:pt x="13" y="8"/>
                      <a:pt x="7" y="21"/>
                    </a:cubicBezTo>
                    <a:cubicBezTo>
                      <a:pt x="0" y="33"/>
                      <a:pt x="28" y="51"/>
                      <a:pt x="68" y="51"/>
                    </a:cubicBezTo>
                    <a:cubicBezTo>
                      <a:pt x="108" y="51"/>
                      <a:pt x="136" y="33"/>
                      <a:pt x="129" y="21"/>
                    </a:cubicBezTo>
                    <a:close/>
                    <a:moveTo>
                      <a:pt x="68" y="39"/>
                    </a:moveTo>
                    <a:cubicBezTo>
                      <a:pt x="39" y="39"/>
                      <a:pt x="19" y="28"/>
                      <a:pt x="22" y="19"/>
                    </a:cubicBezTo>
                    <a:cubicBezTo>
                      <a:pt x="26" y="10"/>
                      <a:pt x="47" y="5"/>
                      <a:pt x="69" y="5"/>
                    </a:cubicBezTo>
                    <a:cubicBezTo>
                      <a:pt x="91" y="5"/>
                      <a:pt x="111" y="10"/>
                      <a:pt x="115" y="19"/>
                    </a:cubicBezTo>
                    <a:cubicBezTo>
                      <a:pt x="118" y="28"/>
                      <a:pt x="98" y="39"/>
                      <a:pt x="68" y="39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64" name="Google Shape;364;p18"/>
              <p:cNvSpPr/>
              <p:nvPr/>
            </p:nvSpPr>
            <p:spPr>
              <a:xfrm>
                <a:off x="10855912" y="3438666"/>
                <a:ext cx="55239" cy="183670"/>
              </a:xfrm>
              <a:custGeom>
                <a:rect b="b" l="l" r="r" t="t"/>
                <a:pathLst>
                  <a:path extrusionOk="0" h="67" w="20">
                    <a:moveTo>
                      <a:pt x="0" y="0"/>
                    </a:moveTo>
                    <a:cubicBezTo>
                      <a:pt x="2" y="67"/>
                      <a:pt x="2" y="67"/>
                      <a:pt x="2" y="67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20" y="44"/>
                      <a:pt x="19" y="0"/>
                      <a:pt x="19" y="0"/>
                    </a:cubicBezTo>
                    <a:cubicBezTo>
                      <a:pt x="19" y="0"/>
                      <a:pt x="7" y="0"/>
                      <a:pt x="0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65" name="Google Shape;365;p18"/>
              <p:cNvSpPr/>
              <p:nvPr/>
            </p:nvSpPr>
            <p:spPr>
              <a:xfrm>
                <a:off x="10913913" y="3438666"/>
                <a:ext cx="55239" cy="183670"/>
              </a:xfrm>
              <a:custGeom>
                <a:rect b="b" l="l" r="r" t="t"/>
                <a:pathLst>
                  <a:path extrusionOk="0" h="67" w="20">
                    <a:moveTo>
                      <a:pt x="0" y="0"/>
                    </a:moveTo>
                    <a:cubicBezTo>
                      <a:pt x="2" y="67"/>
                      <a:pt x="2" y="67"/>
                      <a:pt x="2" y="67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20" y="44"/>
                      <a:pt x="19" y="0"/>
                      <a:pt x="19" y="0"/>
                    </a:cubicBezTo>
                    <a:cubicBezTo>
                      <a:pt x="19" y="0"/>
                      <a:pt x="7" y="0"/>
                      <a:pt x="0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66" name="Google Shape;366;p18"/>
              <p:cNvSpPr/>
              <p:nvPr/>
            </p:nvSpPr>
            <p:spPr>
              <a:xfrm>
                <a:off x="10875246" y="3169376"/>
                <a:ext cx="71811" cy="85621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67" name="Google Shape;367;p18"/>
              <p:cNvSpPr/>
              <p:nvPr/>
            </p:nvSpPr>
            <p:spPr>
              <a:xfrm>
                <a:off x="10911151" y="3377903"/>
                <a:ext cx="1381" cy="1381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68" name="Google Shape;368;p18"/>
              <p:cNvSpPr/>
              <p:nvPr/>
            </p:nvSpPr>
            <p:spPr>
              <a:xfrm>
                <a:off x="10828292" y="3266044"/>
                <a:ext cx="167098" cy="186432"/>
              </a:xfrm>
              <a:custGeom>
                <a:rect b="b" l="l" r="r" t="t"/>
                <a:pathLst>
                  <a:path extrusionOk="0" h="68" w="61">
                    <a:moveTo>
                      <a:pt x="56" y="8"/>
                    </a:moveTo>
                    <a:cubicBezTo>
                      <a:pt x="56" y="4"/>
                      <a:pt x="53" y="1"/>
                      <a:pt x="49" y="1"/>
                    </a:cubicBezTo>
                    <a:cubicBezTo>
                      <a:pt x="48" y="1"/>
                      <a:pt x="43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3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8" y="1"/>
                      <a:pt x="5" y="4"/>
                      <a:pt x="5" y="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3" y="68"/>
                      <a:pt x="5" y="68"/>
                      <a:pt x="8" y="68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8"/>
                      <a:pt x="9" y="68"/>
                      <a:pt x="9" y="68"/>
                    </a:cubicBezTo>
                    <a:cubicBezTo>
                      <a:pt x="12" y="68"/>
                      <a:pt x="15" y="68"/>
                      <a:pt x="18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26" y="68"/>
                      <a:pt x="35" y="68"/>
                      <a:pt x="43" y="68"/>
                    </a:cubicBezTo>
                    <a:cubicBezTo>
                      <a:pt x="43" y="68"/>
                      <a:pt x="43" y="68"/>
                      <a:pt x="43" y="68"/>
                    </a:cubicBezTo>
                    <a:cubicBezTo>
                      <a:pt x="46" y="68"/>
                      <a:pt x="49" y="68"/>
                      <a:pt x="52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5" y="68"/>
                      <a:pt x="58" y="68"/>
                      <a:pt x="61" y="68"/>
                    </a:cubicBezTo>
                    <a:lnTo>
                      <a:pt x="56" y="8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69" name="Google Shape;369;p18"/>
              <p:cNvSpPr/>
              <p:nvPr/>
            </p:nvSpPr>
            <p:spPr>
              <a:xfrm>
                <a:off x="10900103" y="3263282"/>
                <a:ext cx="22096" cy="27620"/>
              </a:xfrm>
              <a:custGeom>
                <a:rect b="b" l="l" r="r" t="t"/>
                <a:pathLst>
                  <a:path extrusionOk="0" h="20" w="16">
                    <a:moveTo>
                      <a:pt x="14" y="0"/>
                    </a:moveTo>
                    <a:lnTo>
                      <a:pt x="16" y="12"/>
                    </a:lnTo>
                    <a:lnTo>
                      <a:pt x="8" y="20"/>
                    </a:lnTo>
                    <a:lnTo>
                      <a:pt x="0" y="12"/>
                    </a:lnTo>
                    <a:lnTo>
                      <a:pt x="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70" name="Google Shape;370;p18"/>
              <p:cNvSpPr/>
              <p:nvPr/>
            </p:nvSpPr>
            <p:spPr>
              <a:xfrm>
                <a:off x="10897341" y="3282616"/>
                <a:ext cx="27620" cy="106335"/>
              </a:xfrm>
              <a:custGeom>
                <a:rect b="b" l="l" r="r" t="t"/>
                <a:pathLst>
                  <a:path extrusionOk="0" h="77" w="20">
                    <a:moveTo>
                      <a:pt x="16" y="0"/>
                    </a:moveTo>
                    <a:lnTo>
                      <a:pt x="20" y="69"/>
                    </a:lnTo>
                    <a:lnTo>
                      <a:pt x="10" y="77"/>
                    </a:lnTo>
                    <a:lnTo>
                      <a:pt x="0" y="69"/>
                    </a:lnTo>
                    <a:lnTo>
                      <a:pt x="4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71" name="Google Shape;371;p18"/>
              <p:cNvSpPr/>
              <p:nvPr/>
            </p:nvSpPr>
            <p:spPr>
              <a:xfrm>
                <a:off x="10724719" y="3419333"/>
                <a:ext cx="35905" cy="114621"/>
              </a:xfrm>
              <a:custGeom>
                <a:rect b="b" l="l" r="r" t="t"/>
                <a:pathLst>
                  <a:path extrusionOk="0" h="42" w="13">
                    <a:moveTo>
                      <a:pt x="0" y="0"/>
                    </a:moveTo>
                    <a:cubicBezTo>
                      <a:pt x="1" y="42"/>
                      <a:pt x="1" y="42"/>
                      <a:pt x="1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3" y="28"/>
                      <a:pt x="12" y="0"/>
                      <a:pt x="12" y="0"/>
                    </a:cubicBezTo>
                    <a:cubicBezTo>
                      <a:pt x="12" y="0"/>
                      <a:pt x="5" y="0"/>
                      <a:pt x="0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72" name="Google Shape;372;p18"/>
              <p:cNvSpPr/>
              <p:nvPr/>
            </p:nvSpPr>
            <p:spPr>
              <a:xfrm>
                <a:off x="10686052" y="3419333"/>
                <a:ext cx="35905" cy="114621"/>
              </a:xfrm>
              <a:custGeom>
                <a:rect b="b" l="l" r="r" t="t"/>
                <a:pathLst>
                  <a:path extrusionOk="0" h="42" w="13">
                    <a:moveTo>
                      <a:pt x="0" y="0"/>
                    </a:moveTo>
                    <a:cubicBezTo>
                      <a:pt x="2" y="42"/>
                      <a:pt x="2" y="42"/>
                      <a:pt x="2" y="42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3" y="28"/>
                      <a:pt x="13" y="0"/>
                      <a:pt x="13" y="0"/>
                    </a:cubicBezTo>
                    <a:cubicBezTo>
                      <a:pt x="13" y="0"/>
                      <a:pt x="5" y="0"/>
                      <a:pt x="0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73" name="Google Shape;373;p18"/>
              <p:cNvSpPr/>
              <p:nvPr/>
            </p:nvSpPr>
            <p:spPr>
              <a:xfrm>
                <a:off x="10699862" y="3249472"/>
                <a:ext cx="46953" cy="55239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74" name="Google Shape;374;p18"/>
              <p:cNvSpPr/>
              <p:nvPr/>
            </p:nvSpPr>
            <p:spPr>
              <a:xfrm>
                <a:off x="10721957" y="3380665"/>
                <a:ext cx="2762" cy="1381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75" name="Google Shape;375;p18"/>
              <p:cNvSpPr/>
              <p:nvPr/>
            </p:nvSpPr>
            <p:spPr>
              <a:xfrm>
                <a:off x="10661194" y="3310235"/>
                <a:ext cx="142241" cy="125669"/>
              </a:xfrm>
              <a:custGeom>
                <a:rect b="b" l="l" r="r" t="t"/>
                <a:pathLst>
                  <a:path extrusionOk="0" h="46" w="52">
                    <a:moveTo>
                      <a:pt x="51" y="17"/>
                    </a:moveTo>
                    <a:cubicBezTo>
                      <a:pt x="51" y="17"/>
                      <a:pt x="51" y="17"/>
                      <a:pt x="51" y="17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1"/>
                      <a:pt x="35" y="1"/>
                      <a:pt x="34" y="0"/>
                    </a:cubicBezTo>
                    <a:cubicBezTo>
                      <a:pt x="34" y="0"/>
                      <a:pt x="31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0"/>
                      <a:pt x="12" y="0"/>
                      <a:pt x="11" y="0"/>
                    </a:cubicBezTo>
                    <a:cubicBezTo>
                      <a:pt x="10" y="1"/>
                      <a:pt x="8" y="2"/>
                      <a:pt x="7" y="4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" y="37"/>
                      <a:pt x="5" y="38"/>
                      <a:pt x="8" y="46"/>
                    </a:cubicBezTo>
                    <a:cubicBezTo>
                      <a:pt x="9" y="45"/>
                      <a:pt x="11" y="44"/>
                      <a:pt x="13" y="44"/>
                    </a:cubicBezTo>
                    <a:cubicBezTo>
                      <a:pt x="21" y="44"/>
                      <a:pt x="29" y="44"/>
                      <a:pt x="37" y="44"/>
                    </a:cubicBezTo>
                    <a:cubicBezTo>
                      <a:pt x="37" y="43"/>
                      <a:pt x="37" y="43"/>
                      <a:pt x="37" y="43"/>
                    </a:cubicBezTo>
                    <a:cubicBezTo>
                      <a:pt x="37" y="41"/>
                      <a:pt x="36" y="39"/>
                      <a:pt x="36" y="38"/>
                    </a:cubicBezTo>
                    <a:cubicBezTo>
                      <a:pt x="38" y="39"/>
                      <a:pt x="41" y="40"/>
                      <a:pt x="43" y="41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1" y="20"/>
                      <a:pt x="52" y="29"/>
                      <a:pt x="51" y="17"/>
                    </a:cubicBezTo>
                    <a:close/>
                    <a:moveTo>
                      <a:pt x="40" y="22"/>
                    </a:moveTo>
                    <a:cubicBezTo>
                      <a:pt x="38" y="27"/>
                      <a:pt x="38" y="27"/>
                      <a:pt x="38" y="27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6" y="24"/>
                      <a:pt x="36" y="20"/>
                      <a:pt x="36" y="15"/>
                    </a:cubicBezTo>
                    <a:cubicBezTo>
                      <a:pt x="41" y="21"/>
                      <a:pt x="41" y="21"/>
                      <a:pt x="41" y="21"/>
                    </a:cubicBezTo>
                    <a:lnTo>
                      <a:pt x="40" y="22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76" name="Google Shape;376;p18"/>
              <p:cNvSpPr/>
              <p:nvPr/>
            </p:nvSpPr>
            <p:spPr>
              <a:xfrm>
                <a:off x="10716433" y="3307473"/>
                <a:ext cx="13810" cy="16572"/>
              </a:xfrm>
              <a:custGeom>
                <a:rect b="b" l="l" r="r" t="t"/>
                <a:pathLst>
                  <a:path extrusionOk="0" h="12" w="10">
                    <a:moveTo>
                      <a:pt x="2" y="0"/>
                    </a:moveTo>
                    <a:lnTo>
                      <a:pt x="0" y="8"/>
                    </a:lnTo>
                    <a:lnTo>
                      <a:pt x="4" y="12"/>
                    </a:lnTo>
                    <a:lnTo>
                      <a:pt x="10" y="8"/>
                    </a:lnTo>
                    <a:lnTo>
                      <a:pt x="8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77" name="Google Shape;377;p18"/>
              <p:cNvSpPr/>
              <p:nvPr/>
            </p:nvSpPr>
            <p:spPr>
              <a:xfrm>
                <a:off x="10713671" y="3318521"/>
                <a:ext cx="19334" cy="67668"/>
              </a:xfrm>
              <a:custGeom>
                <a:rect b="b" l="l" r="r" t="t"/>
                <a:pathLst>
                  <a:path extrusionOk="0" h="49" w="14">
                    <a:moveTo>
                      <a:pt x="4" y="0"/>
                    </a:moveTo>
                    <a:lnTo>
                      <a:pt x="0" y="45"/>
                    </a:lnTo>
                    <a:lnTo>
                      <a:pt x="6" y="49"/>
                    </a:lnTo>
                    <a:lnTo>
                      <a:pt x="14" y="45"/>
                    </a:lnTo>
                    <a:lnTo>
                      <a:pt x="1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78" name="Google Shape;378;p18"/>
              <p:cNvSpPr/>
              <p:nvPr/>
            </p:nvSpPr>
            <p:spPr>
              <a:xfrm>
                <a:off x="11100345" y="3422095"/>
                <a:ext cx="33143" cy="117383"/>
              </a:xfrm>
              <a:custGeom>
                <a:rect b="b" l="l" r="r" t="t"/>
                <a:pathLst>
                  <a:path extrusionOk="0" h="43" w="12">
                    <a:moveTo>
                      <a:pt x="0" y="0"/>
                    </a:moveTo>
                    <a:cubicBezTo>
                      <a:pt x="1" y="43"/>
                      <a:pt x="1" y="43"/>
                      <a:pt x="1" y="43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2" y="28"/>
                      <a:pt x="12" y="0"/>
                      <a:pt x="12" y="0"/>
                    </a:cubicBezTo>
                    <a:cubicBezTo>
                      <a:pt x="12" y="0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79" name="Google Shape;379;p18"/>
              <p:cNvSpPr/>
              <p:nvPr/>
            </p:nvSpPr>
            <p:spPr>
              <a:xfrm>
                <a:off x="11061678" y="3422095"/>
                <a:ext cx="35905" cy="117383"/>
              </a:xfrm>
              <a:custGeom>
                <a:rect b="b" l="l" r="r" t="t"/>
                <a:pathLst>
                  <a:path extrusionOk="0" h="43" w="13">
                    <a:moveTo>
                      <a:pt x="0" y="0"/>
                    </a:moveTo>
                    <a:cubicBezTo>
                      <a:pt x="1" y="43"/>
                      <a:pt x="1" y="43"/>
                      <a:pt x="1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28"/>
                      <a:pt x="13" y="0"/>
                      <a:pt x="13" y="0"/>
                    </a:cubicBezTo>
                    <a:cubicBezTo>
                      <a:pt x="13" y="0"/>
                      <a:pt x="5" y="0"/>
                      <a:pt x="0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80" name="Google Shape;380;p18"/>
              <p:cNvSpPr/>
              <p:nvPr/>
            </p:nvSpPr>
            <p:spPr>
              <a:xfrm>
                <a:off x="11075488" y="3252234"/>
                <a:ext cx="44191" cy="55239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81" name="Google Shape;381;p18"/>
              <p:cNvSpPr/>
              <p:nvPr/>
            </p:nvSpPr>
            <p:spPr>
              <a:xfrm>
                <a:off x="11097583" y="3383427"/>
                <a:ext cx="1381" cy="1381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82" name="Google Shape;382;p18"/>
              <p:cNvSpPr/>
              <p:nvPr/>
            </p:nvSpPr>
            <p:spPr>
              <a:xfrm>
                <a:off x="11036820" y="3312997"/>
                <a:ext cx="118764" cy="125669"/>
              </a:xfrm>
              <a:custGeom>
                <a:rect b="b" l="l" r="r" t="t"/>
                <a:pathLst>
                  <a:path extrusionOk="0" h="46" w="43">
                    <a:moveTo>
                      <a:pt x="42" y="24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7" y="3"/>
                      <a:pt x="36" y="1"/>
                      <a:pt x="34" y="1"/>
                    </a:cubicBezTo>
                    <a:cubicBezTo>
                      <a:pt x="34" y="1"/>
                      <a:pt x="30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0"/>
                      <a:pt x="11" y="0"/>
                      <a:pt x="11" y="1"/>
                    </a:cubicBezTo>
                    <a:cubicBezTo>
                      <a:pt x="9" y="1"/>
                      <a:pt x="8" y="2"/>
                      <a:pt x="7" y="4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37"/>
                      <a:pt x="5" y="38"/>
                      <a:pt x="7" y="46"/>
                    </a:cubicBezTo>
                    <a:cubicBezTo>
                      <a:pt x="9" y="45"/>
                      <a:pt x="11" y="44"/>
                      <a:pt x="12" y="44"/>
                    </a:cubicBezTo>
                    <a:cubicBezTo>
                      <a:pt x="18" y="44"/>
                      <a:pt x="24" y="44"/>
                      <a:pt x="30" y="44"/>
                    </a:cubicBezTo>
                    <a:cubicBezTo>
                      <a:pt x="30" y="44"/>
                      <a:pt x="30" y="44"/>
                      <a:pt x="30" y="45"/>
                    </a:cubicBezTo>
                    <a:cubicBezTo>
                      <a:pt x="34" y="45"/>
                      <a:pt x="38" y="45"/>
                      <a:pt x="42" y="45"/>
                    </a:cubicBezTo>
                    <a:cubicBezTo>
                      <a:pt x="42" y="38"/>
                      <a:pt x="43" y="33"/>
                      <a:pt x="42" y="24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83" name="Google Shape;383;p18"/>
              <p:cNvSpPr/>
              <p:nvPr/>
            </p:nvSpPr>
            <p:spPr>
              <a:xfrm>
                <a:off x="11089297" y="3312997"/>
                <a:ext cx="16572" cy="16572"/>
              </a:xfrm>
              <a:custGeom>
                <a:rect b="b" l="l" r="r" t="t"/>
                <a:pathLst>
                  <a:path extrusionOk="0" h="12" w="12">
                    <a:moveTo>
                      <a:pt x="2" y="0"/>
                    </a:moveTo>
                    <a:lnTo>
                      <a:pt x="0" y="8"/>
                    </a:lnTo>
                    <a:lnTo>
                      <a:pt x="6" y="12"/>
                    </a:lnTo>
                    <a:lnTo>
                      <a:pt x="12" y="8"/>
                    </a:lnTo>
                    <a:lnTo>
                      <a:pt x="1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84" name="Google Shape;384;p18"/>
              <p:cNvSpPr/>
              <p:nvPr/>
            </p:nvSpPr>
            <p:spPr>
              <a:xfrm>
                <a:off x="11089297" y="3324045"/>
                <a:ext cx="16572" cy="67668"/>
              </a:xfrm>
              <a:custGeom>
                <a:rect b="b" l="l" r="r" t="t"/>
                <a:pathLst>
                  <a:path extrusionOk="0" h="49" w="12">
                    <a:moveTo>
                      <a:pt x="2" y="0"/>
                    </a:moveTo>
                    <a:lnTo>
                      <a:pt x="0" y="43"/>
                    </a:lnTo>
                    <a:lnTo>
                      <a:pt x="6" y="49"/>
                    </a:lnTo>
                    <a:lnTo>
                      <a:pt x="12" y="43"/>
                    </a:lnTo>
                    <a:lnTo>
                      <a:pt x="1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385" name="Google Shape;385;p18"/>
          <p:cNvGrpSpPr/>
          <p:nvPr/>
        </p:nvGrpSpPr>
        <p:grpSpPr>
          <a:xfrm>
            <a:off x="5619750" y="2535555"/>
            <a:ext cx="1143000" cy="1143000"/>
            <a:chOff x="5619750" y="3038475"/>
            <a:chExt cx="1143000" cy="1143000"/>
          </a:xfrm>
        </p:grpSpPr>
        <p:sp>
          <p:nvSpPr>
            <p:cNvPr id="386" name="Google Shape;386;p18"/>
            <p:cNvSpPr/>
            <p:nvPr/>
          </p:nvSpPr>
          <p:spPr>
            <a:xfrm>
              <a:off x="5619750" y="3038475"/>
              <a:ext cx="1143000" cy="1143000"/>
            </a:xfrm>
            <a:prstGeom prst="diamond">
              <a:avLst/>
            </a:prstGeom>
            <a:noFill/>
            <a:ln cap="flat" cmpd="sng" w="57150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387" name="Google Shape;387;p18"/>
            <p:cNvGrpSpPr/>
            <p:nvPr/>
          </p:nvGrpSpPr>
          <p:grpSpPr>
            <a:xfrm>
              <a:off x="5988968" y="3431406"/>
              <a:ext cx="404564" cy="319038"/>
              <a:chOff x="8313532" y="3238425"/>
              <a:chExt cx="581392" cy="458484"/>
            </a:xfrm>
          </p:grpSpPr>
          <p:sp>
            <p:nvSpPr>
              <p:cNvPr id="388" name="Google Shape;388;p18"/>
              <p:cNvSpPr/>
              <p:nvPr/>
            </p:nvSpPr>
            <p:spPr>
              <a:xfrm>
                <a:off x="8557965" y="3288140"/>
                <a:ext cx="93906" cy="114621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89" name="Google Shape;389;p18"/>
              <p:cNvSpPr/>
              <p:nvPr/>
            </p:nvSpPr>
            <p:spPr>
              <a:xfrm>
                <a:off x="8505488" y="3411047"/>
                <a:ext cx="197480" cy="120145"/>
              </a:xfrm>
              <a:custGeom>
                <a:rect b="b" l="l" r="r" t="t"/>
                <a:pathLst>
                  <a:path extrusionOk="0" h="44" w="72">
                    <a:moveTo>
                      <a:pt x="36" y="44"/>
                    </a:moveTo>
                    <a:cubicBezTo>
                      <a:pt x="38" y="44"/>
                      <a:pt x="40" y="44"/>
                      <a:pt x="41" y="44"/>
                    </a:cubicBezTo>
                    <a:cubicBezTo>
                      <a:pt x="53" y="43"/>
                      <a:pt x="63" y="38"/>
                      <a:pt x="72" y="31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0" y="6"/>
                      <a:pt x="67" y="3"/>
                      <a:pt x="60" y="2"/>
                    </a:cubicBezTo>
                    <a:cubicBezTo>
                      <a:pt x="60" y="2"/>
                      <a:pt x="53" y="1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19" y="1"/>
                      <a:pt x="14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7" y="3"/>
                      <a:pt x="2" y="6"/>
                      <a:pt x="2" y="1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9" y="38"/>
                      <a:pt x="19" y="43"/>
                      <a:pt x="30" y="44"/>
                    </a:cubicBezTo>
                    <a:cubicBezTo>
                      <a:pt x="32" y="44"/>
                      <a:pt x="34" y="44"/>
                      <a:pt x="36" y="44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90" name="Google Shape;390;p18"/>
              <p:cNvSpPr/>
              <p:nvPr/>
            </p:nvSpPr>
            <p:spPr>
              <a:xfrm>
                <a:off x="8313532" y="3361332"/>
                <a:ext cx="138098" cy="91145"/>
              </a:xfrm>
              <a:custGeom>
                <a:rect b="b" l="l" r="r" t="t"/>
                <a:pathLst>
                  <a:path extrusionOk="0" h="33" w="50">
                    <a:moveTo>
                      <a:pt x="50" y="12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0" y="5"/>
                      <a:pt x="24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3"/>
                      <a:pt x="17" y="33"/>
                    </a:cubicBezTo>
                    <a:cubicBezTo>
                      <a:pt x="24" y="33"/>
                      <a:pt x="31" y="27"/>
                      <a:pt x="32" y="20"/>
                    </a:cubicBezTo>
                    <a:cubicBezTo>
                      <a:pt x="50" y="20"/>
                      <a:pt x="50" y="20"/>
                      <a:pt x="50" y="20"/>
                    </a:cubicBezTo>
                    <a:lnTo>
                      <a:pt x="50" y="12"/>
                    </a:lnTo>
                    <a:close/>
                    <a:moveTo>
                      <a:pt x="17" y="24"/>
                    </a:moveTo>
                    <a:cubicBezTo>
                      <a:pt x="12" y="24"/>
                      <a:pt x="9" y="20"/>
                      <a:pt x="9" y="16"/>
                    </a:cubicBezTo>
                    <a:cubicBezTo>
                      <a:pt x="9" y="12"/>
                      <a:pt x="12" y="8"/>
                      <a:pt x="17" y="8"/>
                    </a:cubicBezTo>
                    <a:cubicBezTo>
                      <a:pt x="21" y="8"/>
                      <a:pt x="24" y="12"/>
                      <a:pt x="24" y="16"/>
                    </a:cubicBezTo>
                    <a:cubicBezTo>
                      <a:pt x="24" y="20"/>
                      <a:pt x="21" y="24"/>
                      <a:pt x="17" y="24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91" name="Google Shape;391;p18"/>
              <p:cNvSpPr/>
              <p:nvPr/>
            </p:nvSpPr>
            <p:spPr>
              <a:xfrm>
                <a:off x="8341151" y="3471810"/>
                <a:ext cx="138098" cy="109097"/>
              </a:xfrm>
              <a:custGeom>
                <a:rect b="b" l="l" r="r" t="t"/>
                <a:pathLst>
                  <a:path extrusionOk="0" h="40" w="50">
                    <a:moveTo>
                      <a:pt x="46" y="0"/>
                    </a:moveTo>
                    <a:cubicBezTo>
                      <a:pt x="30" y="9"/>
                      <a:pt x="30" y="9"/>
                      <a:pt x="30" y="9"/>
                    </a:cubicBezTo>
                    <a:cubicBezTo>
                      <a:pt x="25" y="4"/>
                      <a:pt x="17" y="3"/>
                      <a:pt x="10" y="6"/>
                    </a:cubicBezTo>
                    <a:cubicBezTo>
                      <a:pt x="2" y="11"/>
                      <a:pt x="0" y="21"/>
                      <a:pt x="4" y="29"/>
                    </a:cubicBezTo>
                    <a:cubicBezTo>
                      <a:pt x="9" y="37"/>
                      <a:pt x="19" y="40"/>
                      <a:pt x="27" y="35"/>
                    </a:cubicBezTo>
                    <a:cubicBezTo>
                      <a:pt x="33" y="31"/>
                      <a:pt x="36" y="24"/>
                      <a:pt x="34" y="16"/>
                    </a:cubicBezTo>
                    <a:cubicBezTo>
                      <a:pt x="50" y="7"/>
                      <a:pt x="50" y="7"/>
                      <a:pt x="50" y="7"/>
                    </a:cubicBezTo>
                    <a:lnTo>
                      <a:pt x="46" y="0"/>
                    </a:lnTo>
                    <a:close/>
                    <a:moveTo>
                      <a:pt x="22" y="27"/>
                    </a:moveTo>
                    <a:cubicBezTo>
                      <a:pt x="19" y="30"/>
                      <a:pt x="14" y="28"/>
                      <a:pt x="12" y="25"/>
                    </a:cubicBezTo>
                    <a:cubicBezTo>
                      <a:pt x="10" y="21"/>
                      <a:pt x="11" y="16"/>
                      <a:pt x="15" y="14"/>
                    </a:cubicBezTo>
                    <a:cubicBezTo>
                      <a:pt x="18" y="12"/>
                      <a:pt x="23" y="13"/>
                      <a:pt x="25" y="17"/>
                    </a:cubicBezTo>
                    <a:cubicBezTo>
                      <a:pt x="27" y="21"/>
                      <a:pt x="26" y="25"/>
                      <a:pt x="22" y="27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92" name="Google Shape;392;p18"/>
              <p:cNvSpPr/>
              <p:nvPr/>
            </p:nvSpPr>
            <p:spPr>
              <a:xfrm>
                <a:off x="8429534" y="3531192"/>
                <a:ext cx="109097" cy="138098"/>
              </a:xfrm>
              <a:custGeom>
                <a:rect b="b" l="l" r="r" t="t"/>
                <a:pathLst>
                  <a:path extrusionOk="0" h="50" w="40">
                    <a:moveTo>
                      <a:pt x="32" y="0"/>
                    </a:moveTo>
                    <a:cubicBezTo>
                      <a:pt x="23" y="16"/>
                      <a:pt x="23" y="16"/>
                      <a:pt x="23" y="16"/>
                    </a:cubicBezTo>
                    <a:cubicBezTo>
                      <a:pt x="16" y="14"/>
                      <a:pt x="9" y="17"/>
                      <a:pt x="5" y="23"/>
                    </a:cubicBezTo>
                    <a:cubicBezTo>
                      <a:pt x="0" y="31"/>
                      <a:pt x="3" y="41"/>
                      <a:pt x="11" y="46"/>
                    </a:cubicBezTo>
                    <a:cubicBezTo>
                      <a:pt x="19" y="50"/>
                      <a:pt x="29" y="48"/>
                      <a:pt x="33" y="40"/>
                    </a:cubicBezTo>
                    <a:cubicBezTo>
                      <a:pt x="37" y="33"/>
                      <a:pt x="36" y="25"/>
                      <a:pt x="31" y="20"/>
                    </a:cubicBezTo>
                    <a:cubicBezTo>
                      <a:pt x="40" y="4"/>
                      <a:pt x="40" y="4"/>
                      <a:pt x="40" y="4"/>
                    </a:cubicBezTo>
                    <a:lnTo>
                      <a:pt x="32" y="0"/>
                    </a:lnTo>
                    <a:close/>
                    <a:moveTo>
                      <a:pt x="26" y="35"/>
                    </a:moveTo>
                    <a:cubicBezTo>
                      <a:pt x="24" y="39"/>
                      <a:pt x="19" y="40"/>
                      <a:pt x="15" y="38"/>
                    </a:cubicBezTo>
                    <a:cubicBezTo>
                      <a:pt x="12" y="36"/>
                      <a:pt x="10" y="31"/>
                      <a:pt x="12" y="28"/>
                    </a:cubicBezTo>
                    <a:cubicBezTo>
                      <a:pt x="15" y="24"/>
                      <a:pt x="19" y="23"/>
                      <a:pt x="23" y="25"/>
                    </a:cubicBezTo>
                    <a:cubicBezTo>
                      <a:pt x="27" y="27"/>
                      <a:pt x="28" y="32"/>
                      <a:pt x="26" y="35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93" name="Google Shape;393;p18"/>
              <p:cNvSpPr/>
              <p:nvPr/>
            </p:nvSpPr>
            <p:spPr>
              <a:xfrm>
                <a:off x="8557965" y="3558811"/>
                <a:ext cx="91145" cy="138098"/>
              </a:xfrm>
              <a:custGeom>
                <a:rect b="b" l="l" r="r" t="t"/>
                <a:pathLst>
                  <a:path extrusionOk="0" h="50" w="33">
                    <a:moveTo>
                      <a:pt x="12" y="0"/>
                    </a:moveTo>
                    <a:cubicBezTo>
                      <a:pt x="12" y="18"/>
                      <a:pt x="12" y="18"/>
                      <a:pt x="12" y="18"/>
                    </a:cubicBezTo>
                    <a:cubicBezTo>
                      <a:pt x="5" y="20"/>
                      <a:pt x="0" y="26"/>
                      <a:pt x="0" y="34"/>
                    </a:cubicBezTo>
                    <a:cubicBezTo>
                      <a:pt x="0" y="43"/>
                      <a:pt x="8" y="50"/>
                      <a:pt x="17" y="50"/>
                    </a:cubicBezTo>
                    <a:cubicBezTo>
                      <a:pt x="26" y="50"/>
                      <a:pt x="33" y="43"/>
                      <a:pt x="33" y="34"/>
                    </a:cubicBezTo>
                    <a:cubicBezTo>
                      <a:pt x="33" y="26"/>
                      <a:pt x="28" y="20"/>
                      <a:pt x="21" y="18"/>
                    </a:cubicBezTo>
                    <a:cubicBezTo>
                      <a:pt x="21" y="0"/>
                      <a:pt x="21" y="0"/>
                      <a:pt x="21" y="0"/>
                    </a:cubicBezTo>
                    <a:lnTo>
                      <a:pt x="12" y="0"/>
                    </a:lnTo>
                    <a:close/>
                    <a:moveTo>
                      <a:pt x="25" y="34"/>
                    </a:moveTo>
                    <a:cubicBezTo>
                      <a:pt x="25" y="38"/>
                      <a:pt x="21" y="41"/>
                      <a:pt x="17" y="41"/>
                    </a:cubicBezTo>
                    <a:cubicBezTo>
                      <a:pt x="13" y="41"/>
                      <a:pt x="9" y="38"/>
                      <a:pt x="9" y="34"/>
                    </a:cubicBezTo>
                    <a:cubicBezTo>
                      <a:pt x="9" y="29"/>
                      <a:pt x="13" y="26"/>
                      <a:pt x="17" y="26"/>
                    </a:cubicBezTo>
                    <a:cubicBezTo>
                      <a:pt x="21" y="26"/>
                      <a:pt x="25" y="29"/>
                      <a:pt x="25" y="34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94" name="Google Shape;394;p18"/>
              <p:cNvSpPr/>
              <p:nvPr/>
            </p:nvSpPr>
            <p:spPr>
              <a:xfrm>
                <a:off x="8671205" y="3531192"/>
                <a:ext cx="106335" cy="140860"/>
              </a:xfrm>
              <a:custGeom>
                <a:rect b="b" l="l" r="r" t="t"/>
                <a:pathLst>
                  <a:path extrusionOk="0" h="51" w="39">
                    <a:moveTo>
                      <a:pt x="0" y="5"/>
                    </a:moveTo>
                    <a:cubicBezTo>
                      <a:pt x="9" y="20"/>
                      <a:pt x="9" y="20"/>
                      <a:pt x="9" y="20"/>
                    </a:cubicBezTo>
                    <a:cubicBezTo>
                      <a:pt x="4" y="25"/>
                      <a:pt x="3" y="33"/>
                      <a:pt x="6" y="40"/>
                    </a:cubicBezTo>
                    <a:cubicBezTo>
                      <a:pt x="11" y="48"/>
                      <a:pt x="21" y="51"/>
                      <a:pt x="29" y="46"/>
                    </a:cubicBezTo>
                    <a:cubicBezTo>
                      <a:pt x="37" y="41"/>
                      <a:pt x="39" y="31"/>
                      <a:pt x="35" y="23"/>
                    </a:cubicBezTo>
                    <a:cubicBezTo>
                      <a:pt x="31" y="17"/>
                      <a:pt x="23" y="14"/>
                      <a:pt x="16" y="16"/>
                    </a:cubicBezTo>
                    <a:cubicBezTo>
                      <a:pt x="7" y="0"/>
                      <a:pt x="7" y="0"/>
                      <a:pt x="7" y="0"/>
                    </a:cubicBezTo>
                    <a:lnTo>
                      <a:pt x="0" y="5"/>
                    </a:lnTo>
                    <a:close/>
                    <a:moveTo>
                      <a:pt x="27" y="28"/>
                    </a:moveTo>
                    <a:cubicBezTo>
                      <a:pt x="29" y="32"/>
                      <a:pt x="28" y="36"/>
                      <a:pt x="24" y="38"/>
                    </a:cubicBezTo>
                    <a:cubicBezTo>
                      <a:pt x="21" y="41"/>
                      <a:pt x="16" y="39"/>
                      <a:pt x="14" y="36"/>
                    </a:cubicBezTo>
                    <a:cubicBezTo>
                      <a:pt x="12" y="32"/>
                      <a:pt x="13" y="27"/>
                      <a:pt x="17" y="25"/>
                    </a:cubicBezTo>
                    <a:cubicBezTo>
                      <a:pt x="20" y="23"/>
                      <a:pt x="25" y="24"/>
                      <a:pt x="27" y="28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95" name="Google Shape;395;p18"/>
              <p:cNvSpPr/>
              <p:nvPr/>
            </p:nvSpPr>
            <p:spPr>
              <a:xfrm>
                <a:off x="8730587" y="3471810"/>
                <a:ext cx="138098" cy="109097"/>
              </a:xfrm>
              <a:custGeom>
                <a:rect b="b" l="l" r="r" t="t"/>
                <a:pathLst>
                  <a:path extrusionOk="0" h="40" w="50">
                    <a:moveTo>
                      <a:pt x="0" y="8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4" y="24"/>
                      <a:pt x="17" y="32"/>
                      <a:pt x="23" y="35"/>
                    </a:cubicBezTo>
                    <a:cubicBezTo>
                      <a:pt x="31" y="40"/>
                      <a:pt x="41" y="37"/>
                      <a:pt x="46" y="29"/>
                    </a:cubicBezTo>
                    <a:cubicBezTo>
                      <a:pt x="50" y="21"/>
                      <a:pt x="48" y="11"/>
                      <a:pt x="40" y="7"/>
                    </a:cubicBezTo>
                    <a:cubicBezTo>
                      <a:pt x="33" y="3"/>
                      <a:pt x="25" y="4"/>
                      <a:pt x="20" y="9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0" y="8"/>
                    </a:lnTo>
                    <a:close/>
                    <a:moveTo>
                      <a:pt x="35" y="14"/>
                    </a:moveTo>
                    <a:cubicBezTo>
                      <a:pt x="39" y="16"/>
                      <a:pt x="40" y="21"/>
                      <a:pt x="38" y="25"/>
                    </a:cubicBezTo>
                    <a:cubicBezTo>
                      <a:pt x="36" y="29"/>
                      <a:pt x="31" y="30"/>
                      <a:pt x="27" y="28"/>
                    </a:cubicBezTo>
                    <a:cubicBezTo>
                      <a:pt x="24" y="26"/>
                      <a:pt x="23" y="21"/>
                      <a:pt x="25" y="17"/>
                    </a:cubicBezTo>
                    <a:cubicBezTo>
                      <a:pt x="27" y="13"/>
                      <a:pt x="32" y="12"/>
                      <a:pt x="35" y="14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96" name="Google Shape;396;p18"/>
              <p:cNvSpPr/>
              <p:nvPr/>
            </p:nvSpPr>
            <p:spPr>
              <a:xfrm>
                <a:off x="8755445" y="3361332"/>
                <a:ext cx="139479" cy="91145"/>
              </a:xfrm>
              <a:custGeom>
                <a:rect b="b" l="l" r="r" t="t"/>
                <a:pathLst>
                  <a:path extrusionOk="0" h="33" w="51">
                    <a:moveTo>
                      <a:pt x="0" y="21"/>
                    </a:moveTo>
                    <a:cubicBezTo>
                      <a:pt x="19" y="21"/>
                      <a:pt x="19" y="21"/>
                      <a:pt x="19" y="21"/>
                    </a:cubicBezTo>
                    <a:cubicBezTo>
                      <a:pt x="21" y="28"/>
                      <a:pt x="27" y="33"/>
                      <a:pt x="34" y="33"/>
                    </a:cubicBezTo>
                    <a:cubicBezTo>
                      <a:pt x="44" y="33"/>
                      <a:pt x="51" y="25"/>
                      <a:pt x="51" y="16"/>
                    </a:cubicBezTo>
                    <a:cubicBezTo>
                      <a:pt x="51" y="7"/>
                      <a:pt x="44" y="0"/>
                      <a:pt x="34" y="0"/>
                    </a:cubicBezTo>
                    <a:cubicBezTo>
                      <a:pt x="27" y="0"/>
                      <a:pt x="20" y="5"/>
                      <a:pt x="19" y="12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0" y="21"/>
                    </a:lnTo>
                    <a:close/>
                    <a:moveTo>
                      <a:pt x="34" y="9"/>
                    </a:moveTo>
                    <a:cubicBezTo>
                      <a:pt x="39" y="9"/>
                      <a:pt x="42" y="12"/>
                      <a:pt x="42" y="16"/>
                    </a:cubicBezTo>
                    <a:cubicBezTo>
                      <a:pt x="42" y="21"/>
                      <a:pt x="39" y="24"/>
                      <a:pt x="34" y="24"/>
                    </a:cubicBezTo>
                    <a:cubicBezTo>
                      <a:pt x="30" y="24"/>
                      <a:pt x="27" y="21"/>
                      <a:pt x="27" y="16"/>
                    </a:cubicBezTo>
                    <a:cubicBezTo>
                      <a:pt x="27" y="12"/>
                      <a:pt x="30" y="9"/>
                      <a:pt x="34" y="9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97" name="Google Shape;397;p18"/>
              <p:cNvSpPr/>
              <p:nvPr/>
            </p:nvSpPr>
            <p:spPr>
              <a:xfrm>
                <a:off x="8437820" y="3238425"/>
                <a:ext cx="334197" cy="331435"/>
              </a:xfrm>
              <a:custGeom>
                <a:rect b="b" l="l" r="r" t="t"/>
                <a:pathLst>
                  <a:path extrusionOk="0" h="121" w="122">
                    <a:moveTo>
                      <a:pt x="61" y="121"/>
                    </a:moveTo>
                    <a:cubicBezTo>
                      <a:pt x="28" y="121"/>
                      <a:pt x="0" y="94"/>
                      <a:pt x="0" y="60"/>
                    </a:cubicBezTo>
                    <a:cubicBezTo>
                      <a:pt x="0" y="27"/>
                      <a:pt x="28" y="0"/>
                      <a:pt x="61" y="0"/>
                    </a:cubicBezTo>
                    <a:cubicBezTo>
                      <a:pt x="94" y="0"/>
                      <a:pt x="122" y="27"/>
                      <a:pt x="122" y="60"/>
                    </a:cubicBezTo>
                    <a:cubicBezTo>
                      <a:pt x="122" y="94"/>
                      <a:pt x="94" y="121"/>
                      <a:pt x="61" y="121"/>
                    </a:cubicBezTo>
                    <a:close/>
                    <a:moveTo>
                      <a:pt x="61" y="8"/>
                    </a:moveTo>
                    <a:cubicBezTo>
                      <a:pt x="32" y="8"/>
                      <a:pt x="8" y="31"/>
                      <a:pt x="8" y="60"/>
                    </a:cubicBezTo>
                    <a:cubicBezTo>
                      <a:pt x="8" y="89"/>
                      <a:pt x="32" y="113"/>
                      <a:pt x="61" y="113"/>
                    </a:cubicBezTo>
                    <a:cubicBezTo>
                      <a:pt x="90" y="113"/>
                      <a:pt x="114" y="89"/>
                      <a:pt x="114" y="60"/>
                    </a:cubicBezTo>
                    <a:cubicBezTo>
                      <a:pt x="114" y="31"/>
                      <a:pt x="90" y="8"/>
                      <a:pt x="61" y="8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398" name="Google Shape;398;p18"/>
          <p:cNvGrpSpPr/>
          <p:nvPr/>
        </p:nvGrpSpPr>
        <p:grpSpPr>
          <a:xfrm>
            <a:off x="888365" y="1762760"/>
            <a:ext cx="3066415" cy="847365"/>
            <a:chOff x="8890525" y="1595020"/>
            <a:chExt cx="2267212" cy="847394"/>
          </a:xfrm>
        </p:grpSpPr>
        <p:sp>
          <p:nvSpPr>
            <p:cNvPr id="399" name="Google Shape;399;p18"/>
            <p:cNvSpPr/>
            <p:nvPr/>
          </p:nvSpPr>
          <p:spPr>
            <a:xfrm>
              <a:off x="9145933" y="1595020"/>
              <a:ext cx="2011680" cy="3067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</a:t>
              </a:r>
              <a:endParaRPr b="1" sz="1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8890525" y="1888397"/>
              <a:ext cx="2267212" cy="5540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01" name="Google Shape;401;p18"/>
          <p:cNvGrpSpPr/>
          <p:nvPr/>
        </p:nvGrpSpPr>
        <p:grpSpPr>
          <a:xfrm>
            <a:off x="7660005" y="2623185"/>
            <a:ext cx="3066415" cy="843555"/>
            <a:chOff x="8890525" y="1598830"/>
            <a:chExt cx="2267212" cy="843584"/>
          </a:xfrm>
        </p:grpSpPr>
        <p:sp>
          <p:nvSpPr>
            <p:cNvPr id="402" name="Google Shape;402;p18"/>
            <p:cNvSpPr/>
            <p:nvPr/>
          </p:nvSpPr>
          <p:spPr>
            <a:xfrm>
              <a:off x="8890525" y="1598830"/>
              <a:ext cx="2011680" cy="306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</a:t>
              </a:r>
              <a:endParaRPr b="1" sz="1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3" name="Google Shape;403;p18"/>
            <p:cNvSpPr/>
            <p:nvPr/>
          </p:nvSpPr>
          <p:spPr>
            <a:xfrm>
              <a:off x="8890525" y="1888397"/>
              <a:ext cx="2267212" cy="5540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04" name="Google Shape;404;p18"/>
          <p:cNvGrpSpPr/>
          <p:nvPr/>
        </p:nvGrpSpPr>
        <p:grpSpPr>
          <a:xfrm>
            <a:off x="888365" y="3390265"/>
            <a:ext cx="3066415" cy="847365"/>
            <a:chOff x="8890525" y="1595020"/>
            <a:chExt cx="2267212" cy="847394"/>
          </a:xfrm>
        </p:grpSpPr>
        <p:sp>
          <p:nvSpPr>
            <p:cNvPr id="405" name="Google Shape;405;p18"/>
            <p:cNvSpPr/>
            <p:nvPr/>
          </p:nvSpPr>
          <p:spPr>
            <a:xfrm>
              <a:off x="9145933" y="1595020"/>
              <a:ext cx="2011680" cy="3067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</a:t>
              </a:r>
              <a:endParaRPr b="1" sz="1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8890525" y="1888397"/>
              <a:ext cx="2267212" cy="5540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07" name="Google Shape;407;p18"/>
          <p:cNvGrpSpPr/>
          <p:nvPr/>
        </p:nvGrpSpPr>
        <p:grpSpPr>
          <a:xfrm>
            <a:off x="7660005" y="4166235"/>
            <a:ext cx="3066415" cy="843555"/>
            <a:chOff x="8890525" y="1598830"/>
            <a:chExt cx="2267212" cy="843584"/>
          </a:xfrm>
        </p:grpSpPr>
        <p:sp>
          <p:nvSpPr>
            <p:cNvPr id="408" name="Google Shape;408;p18"/>
            <p:cNvSpPr/>
            <p:nvPr/>
          </p:nvSpPr>
          <p:spPr>
            <a:xfrm>
              <a:off x="8890525" y="1598830"/>
              <a:ext cx="2011680" cy="306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</a:t>
              </a:r>
              <a:endParaRPr b="1" sz="1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9" name="Google Shape;409;p18"/>
            <p:cNvSpPr/>
            <p:nvPr/>
          </p:nvSpPr>
          <p:spPr>
            <a:xfrm>
              <a:off x="8890525" y="1888397"/>
              <a:ext cx="2267212" cy="5540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10" name="Google Shape;410;p18"/>
          <p:cNvSpPr txBox="1"/>
          <p:nvPr/>
        </p:nvSpPr>
        <p:spPr>
          <a:xfrm>
            <a:off x="4850765" y="487680"/>
            <a:ext cx="249047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28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9"/>
          <p:cNvSpPr/>
          <p:nvPr/>
        </p:nvSpPr>
        <p:spPr>
          <a:xfrm>
            <a:off x="635" y="-14605"/>
            <a:ext cx="3503930" cy="688784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7" name="Google Shape;417;p19"/>
          <p:cNvSpPr/>
          <p:nvPr/>
        </p:nvSpPr>
        <p:spPr>
          <a:xfrm>
            <a:off x="2202180" y="1359535"/>
            <a:ext cx="5493385" cy="413893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8" name="Google Shape;418;p19"/>
          <p:cNvSpPr txBox="1"/>
          <p:nvPr/>
        </p:nvSpPr>
        <p:spPr>
          <a:xfrm>
            <a:off x="354965" y="434975"/>
            <a:ext cx="818515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03</a:t>
            </a:r>
            <a:endParaRPr b="1" sz="4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19"/>
          <p:cNvSpPr txBox="1"/>
          <p:nvPr/>
        </p:nvSpPr>
        <p:spPr>
          <a:xfrm>
            <a:off x="8000365" y="2263775"/>
            <a:ext cx="367347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MODELS</a:t>
            </a:r>
            <a:endParaRPr b="1" sz="48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0"/>
          <p:cNvSpPr/>
          <p:nvPr/>
        </p:nvSpPr>
        <p:spPr>
          <a:xfrm>
            <a:off x="280035" y="283210"/>
            <a:ext cx="11631930" cy="629158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Google Shape;426;p20"/>
          <p:cNvSpPr/>
          <p:nvPr/>
        </p:nvSpPr>
        <p:spPr>
          <a:xfrm>
            <a:off x="5391785" y="283210"/>
            <a:ext cx="1408430" cy="914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p20"/>
          <p:cNvSpPr/>
          <p:nvPr/>
        </p:nvSpPr>
        <p:spPr>
          <a:xfrm>
            <a:off x="5391785" y="6483350"/>
            <a:ext cx="1408430" cy="914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28" name="Google Shape;428;p20"/>
          <p:cNvGrpSpPr/>
          <p:nvPr/>
        </p:nvGrpSpPr>
        <p:grpSpPr>
          <a:xfrm>
            <a:off x="5655563" y="2937083"/>
            <a:ext cx="2476849" cy="2476849"/>
            <a:chOff x="5435033" y="3318083"/>
            <a:chExt cx="2476849" cy="2476849"/>
          </a:xfrm>
        </p:grpSpPr>
        <p:sp>
          <p:nvSpPr>
            <p:cNvPr id="429" name="Google Shape;429;p20"/>
            <p:cNvSpPr/>
            <p:nvPr/>
          </p:nvSpPr>
          <p:spPr>
            <a:xfrm rot="8100000">
              <a:off x="5725719" y="3752849"/>
              <a:ext cx="1895476" cy="1607317"/>
            </a:xfrm>
            <a:custGeom>
              <a:rect b="b" l="l" r="r" t="t"/>
              <a:pathLst>
                <a:path extrusionOk="0" h="1607317" w="1895476">
                  <a:moveTo>
                    <a:pt x="947738" y="0"/>
                  </a:moveTo>
                  <a:cubicBezTo>
                    <a:pt x="1471159" y="0"/>
                    <a:pt x="1895476" y="424317"/>
                    <a:pt x="1895476" y="947738"/>
                  </a:cubicBezTo>
                  <a:lnTo>
                    <a:pt x="1893375" y="989348"/>
                  </a:lnTo>
                  <a:lnTo>
                    <a:pt x="1806083" y="962251"/>
                  </a:lnTo>
                  <a:cubicBezTo>
                    <a:pt x="1759579" y="952735"/>
                    <a:pt x="1711429" y="947737"/>
                    <a:pt x="1662112" y="947737"/>
                  </a:cubicBezTo>
                  <a:cubicBezTo>
                    <a:pt x="1316891" y="947737"/>
                    <a:pt x="1028864" y="1192612"/>
                    <a:pt x="962251" y="1518141"/>
                  </a:cubicBezTo>
                  <a:lnTo>
                    <a:pt x="953313" y="1606801"/>
                  </a:lnTo>
                  <a:lnTo>
                    <a:pt x="942213" y="1607317"/>
                  </a:lnTo>
                  <a:lnTo>
                    <a:pt x="933224" y="1518141"/>
                  </a:lnTo>
                  <a:cubicBezTo>
                    <a:pt x="866611" y="1192612"/>
                    <a:pt x="578583" y="947737"/>
                    <a:pt x="233362" y="947737"/>
                  </a:cubicBezTo>
                  <a:cubicBezTo>
                    <a:pt x="184045" y="947737"/>
                    <a:pt x="135895" y="952735"/>
                    <a:pt x="89391" y="962251"/>
                  </a:cubicBezTo>
                  <a:lnTo>
                    <a:pt x="2101" y="989347"/>
                  </a:lnTo>
                  <a:lnTo>
                    <a:pt x="0" y="947738"/>
                  </a:lnTo>
                  <a:cubicBezTo>
                    <a:pt x="0" y="424317"/>
                    <a:pt x="424317" y="0"/>
                    <a:pt x="947738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430" name="Google Shape;430;p20"/>
            <p:cNvGrpSpPr/>
            <p:nvPr/>
          </p:nvGrpSpPr>
          <p:grpSpPr>
            <a:xfrm>
              <a:off x="6536523" y="4503502"/>
              <a:ext cx="527534" cy="392197"/>
              <a:chOff x="3712113" y="5838806"/>
              <a:chExt cx="527534" cy="392197"/>
            </a:xfrm>
          </p:grpSpPr>
          <p:sp>
            <p:nvSpPr>
              <p:cNvPr id="431" name="Google Shape;431;p20"/>
              <p:cNvSpPr/>
              <p:nvPr/>
            </p:nvSpPr>
            <p:spPr>
              <a:xfrm>
                <a:off x="3712113" y="6195098"/>
                <a:ext cx="527534" cy="35905"/>
              </a:xfrm>
              <a:custGeom>
                <a:rect b="b" l="l" r="r" t="t"/>
                <a:pathLst>
                  <a:path extrusionOk="0" h="13" w="192">
                    <a:moveTo>
                      <a:pt x="192" y="0"/>
                    </a:moveTo>
                    <a:cubicBezTo>
                      <a:pt x="126" y="0"/>
                      <a:pt x="126" y="0"/>
                      <a:pt x="126" y="0"/>
                    </a:cubicBezTo>
                    <a:cubicBezTo>
                      <a:pt x="126" y="1"/>
                      <a:pt x="124" y="2"/>
                      <a:pt x="123" y="2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68" y="2"/>
                      <a:pt x="67" y="1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9"/>
                      <a:pt x="4" y="13"/>
                      <a:pt x="9" y="13"/>
                    </a:cubicBezTo>
                    <a:cubicBezTo>
                      <a:pt x="183" y="13"/>
                      <a:pt x="183" y="13"/>
                      <a:pt x="183" y="13"/>
                    </a:cubicBezTo>
                    <a:cubicBezTo>
                      <a:pt x="188" y="13"/>
                      <a:pt x="192" y="9"/>
                      <a:pt x="192" y="4"/>
                    </a:cubicBezTo>
                    <a:cubicBezTo>
                      <a:pt x="192" y="1"/>
                      <a:pt x="192" y="1"/>
                      <a:pt x="192" y="1"/>
                    </a:cubicBezTo>
                    <a:cubicBezTo>
                      <a:pt x="192" y="1"/>
                      <a:pt x="192" y="0"/>
                      <a:pt x="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32" name="Google Shape;432;p20"/>
              <p:cNvSpPr/>
              <p:nvPr/>
            </p:nvSpPr>
            <p:spPr>
              <a:xfrm>
                <a:off x="3959308" y="5905093"/>
                <a:ext cx="52477" cy="23477"/>
              </a:xfrm>
              <a:custGeom>
                <a:rect b="b" l="l" r="r" t="t"/>
                <a:pathLst>
                  <a:path extrusionOk="0" h="9" w="1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9" y="0"/>
                      <a:pt x="19" y="0"/>
                      <a:pt x="1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33" name="Google Shape;433;p20"/>
              <p:cNvSpPr/>
              <p:nvPr/>
            </p:nvSpPr>
            <p:spPr>
              <a:xfrm>
                <a:off x="3753543" y="5905093"/>
                <a:ext cx="444675" cy="278958"/>
              </a:xfrm>
              <a:custGeom>
                <a:rect b="b" l="l" r="r" t="t"/>
                <a:pathLst>
                  <a:path extrusionOk="0" h="102" w="162">
                    <a:moveTo>
                      <a:pt x="158" y="0"/>
                    </a:moveTo>
                    <a:cubicBezTo>
                      <a:pt x="130" y="0"/>
                      <a:pt x="130" y="0"/>
                      <a:pt x="130" y="0"/>
                    </a:cubicBezTo>
                    <a:cubicBezTo>
                      <a:pt x="124" y="9"/>
                      <a:pt x="124" y="9"/>
                      <a:pt x="124" y="9"/>
                    </a:cubicBezTo>
                    <a:cubicBezTo>
                      <a:pt x="152" y="9"/>
                      <a:pt x="152" y="9"/>
                      <a:pt x="152" y="9"/>
                    </a:cubicBezTo>
                    <a:cubicBezTo>
                      <a:pt x="152" y="92"/>
                      <a:pt x="152" y="92"/>
                      <a:pt x="152" y="92"/>
                    </a:cubicBezTo>
                    <a:cubicBezTo>
                      <a:pt x="10" y="92"/>
                      <a:pt x="10" y="92"/>
                      <a:pt x="10" y="92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3" y="6"/>
                      <a:pt x="22" y="3"/>
                      <a:pt x="2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00"/>
                      <a:pt x="2" y="102"/>
                      <a:pt x="4" y="102"/>
                    </a:cubicBezTo>
                    <a:cubicBezTo>
                      <a:pt x="158" y="102"/>
                      <a:pt x="158" y="102"/>
                      <a:pt x="158" y="102"/>
                    </a:cubicBezTo>
                    <a:cubicBezTo>
                      <a:pt x="160" y="102"/>
                      <a:pt x="162" y="100"/>
                      <a:pt x="162" y="98"/>
                    </a:cubicBezTo>
                    <a:cubicBezTo>
                      <a:pt x="162" y="4"/>
                      <a:pt x="162" y="4"/>
                      <a:pt x="162" y="4"/>
                    </a:cubicBezTo>
                    <a:cubicBezTo>
                      <a:pt x="162" y="2"/>
                      <a:pt x="160" y="0"/>
                      <a:pt x="1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34" name="Google Shape;434;p20"/>
              <p:cNvSpPr/>
              <p:nvPr/>
            </p:nvSpPr>
            <p:spPr>
              <a:xfrm>
                <a:off x="3830877" y="5838806"/>
                <a:ext cx="292767" cy="287243"/>
              </a:xfrm>
              <a:custGeom>
                <a:rect b="b" l="l" r="r" t="t"/>
                <a:pathLst>
                  <a:path extrusionOk="0" h="105" w="107">
                    <a:moveTo>
                      <a:pt x="100" y="72"/>
                    </a:moveTo>
                    <a:cubicBezTo>
                      <a:pt x="94" y="67"/>
                      <a:pt x="86" y="65"/>
                      <a:pt x="79" y="68"/>
                    </a:cubicBezTo>
                    <a:cubicBezTo>
                      <a:pt x="62" y="51"/>
                      <a:pt x="62" y="51"/>
                      <a:pt x="62" y="51"/>
                    </a:cubicBezTo>
                    <a:cubicBezTo>
                      <a:pt x="84" y="30"/>
                      <a:pt x="84" y="30"/>
                      <a:pt x="84" y="30"/>
                    </a:cubicBezTo>
                    <a:cubicBezTo>
                      <a:pt x="89" y="29"/>
                      <a:pt x="89" y="29"/>
                      <a:pt x="89" y="29"/>
                    </a:cubicBezTo>
                    <a:cubicBezTo>
                      <a:pt x="100" y="13"/>
                      <a:pt x="100" y="13"/>
                      <a:pt x="100" y="13"/>
                    </a:cubicBezTo>
                    <a:cubicBezTo>
                      <a:pt x="94" y="7"/>
                      <a:pt x="94" y="7"/>
                      <a:pt x="94" y="7"/>
                    </a:cubicBezTo>
                    <a:cubicBezTo>
                      <a:pt x="78" y="18"/>
                      <a:pt x="78" y="18"/>
                      <a:pt x="78" y="18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56" y="45"/>
                      <a:pt x="56" y="45"/>
                      <a:pt x="56" y="45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41" y="20"/>
                      <a:pt x="39" y="11"/>
                      <a:pt x="34" y="6"/>
                    </a:cubicBezTo>
                    <a:cubicBezTo>
                      <a:pt x="30" y="2"/>
                      <a:pt x="26" y="1"/>
                      <a:pt x="21" y="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20"/>
                      <a:pt x="1" y="28"/>
                      <a:pt x="7" y="33"/>
                    </a:cubicBezTo>
                    <a:cubicBezTo>
                      <a:pt x="12" y="38"/>
                      <a:pt x="20" y="40"/>
                      <a:pt x="27" y="37"/>
                    </a:cubicBezTo>
                    <a:cubicBezTo>
                      <a:pt x="43" y="53"/>
                      <a:pt x="43" y="53"/>
                      <a:pt x="43" y="53"/>
                    </a:cubicBezTo>
                    <a:cubicBezTo>
                      <a:pt x="9" y="88"/>
                      <a:pt x="9" y="88"/>
                      <a:pt x="9" y="88"/>
                    </a:cubicBezTo>
                    <a:cubicBezTo>
                      <a:pt x="6" y="91"/>
                      <a:pt x="6" y="95"/>
                      <a:pt x="9" y="98"/>
                    </a:cubicBezTo>
                    <a:cubicBezTo>
                      <a:pt x="9" y="98"/>
                      <a:pt x="9" y="98"/>
                      <a:pt x="9" y="98"/>
                    </a:cubicBezTo>
                    <a:cubicBezTo>
                      <a:pt x="12" y="101"/>
                      <a:pt x="17" y="101"/>
                      <a:pt x="19" y="98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69" y="79"/>
                      <a:pt x="69" y="79"/>
                      <a:pt x="69" y="79"/>
                    </a:cubicBezTo>
                    <a:cubicBezTo>
                      <a:pt x="66" y="86"/>
                      <a:pt x="67" y="94"/>
                      <a:pt x="73" y="99"/>
                    </a:cubicBezTo>
                    <a:cubicBezTo>
                      <a:pt x="77" y="104"/>
                      <a:pt x="83" y="105"/>
                      <a:pt x="89" y="105"/>
                    </a:cubicBezTo>
                    <a:cubicBezTo>
                      <a:pt x="79" y="94"/>
                      <a:pt x="79" y="94"/>
                      <a:pt x="79" y="94"/>
                    </a:cubicBezTo>
                    <a:cubicBezTo>
                      <a:pt x="81" y="84"/>
                      <a:pt x="81" y="84"/>
                      <a:pt x="81" y="84"/>
                    </a:cubicBezTo>
                    <a:cubicBezTo>
                      <a:pt x="92" y="81"/>
                      <a:pt x="92" y="81"/>
                      <a:pt x="92" y="81"/>
                    </a:cubicBezTo>
                    <a:cubicBezTo>
                      <a:pt x="104" y="93"/>
                      <a:pt x="104" y="93"/>
                      <a:pt x="104" y="93"/>
                    </a:cubicBezTo>
                    <a:cubicBezTo>
                      <a:pt x="107" y="86"/>
                      <a:pt x="105" y="78"/>
                      <a:pt x="100" y="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435" name="Google Shape;435;p20"/>
          <p:cNvGrpSpPr/>
          <p:nvPr/>
        </p:nvGrpSpPr>
        <p:grpSpPr>
          <a:xfrm>
            <a:off x="4064715" y="2937082"/>
            <a:ext cx="2476849" cy="2476849"/>
            <a:chOff x="3844185" y="3318082"/>
            <a:chExt cx="2476849" cy="2476849"/>
          </a:xfrm>
        </p:grpSpPr>
        <p:sp>
          <p:nvSpPr>
            <p:cNvPr id="436" name="Google Shape;436;p20"/>
            <p:cNvSpPr/>
            <p:nvPr/>
          </p:nvSpPr>
          <p:spPr>
            <a:xfrm rot="-8100000">
              <a:off x="4134871" y="3752848"/>
              <a:ext cx="1895476" cy="1607317"/>
            </a:xfrm>
            <a:custGeom>
              <a:rect b="b" l="l" r="r" t="t"/>
              <a:pathLst>
                <a:path extrusionOk="0" h="1607317" w="1895476">
                  <a:moveTo>
                    <a:pt x="947738" y="0"/>
                  </a:moveTo>
                  <a:cubicBezTo>
                    <a:pt x="1471159" y="0"/>
                    <a:pt x="1895476" y="424317"/>
                    <a:pt x="1895476" y="947738"/>
                  </a:cubicBezTo>
                  <a:lnTo>
                    <a:pt x="1893375" y="989348"/>
                  </a:lnTo>
                  <a:lnTo>
                    <a:pt x="1806083" y="962251"/>
                  </a:lnTo>
                  <a:cubicBezTo>
                    <a:pt x="1759579" y="952735"/>
                    <a:pt x="1711429" y="947737"/>
                    <a:pt x="1662112" y="947737"/>
                  </a:cubicBezTo>
                  <a:cubicBezTo>
                    <a:pt x="1316891" y="947737"/>
                    <a:pt x="1028864" y="1192612"/>
                    <a:pt x="962251" y="1518141"/>
                  </a:cubicBezTo>
                  <a:lnTo>
                    <a:pt x="953313" y="1606801"/>
                  </a:lnTo>
                  <a:lnTo>
                    <a:pt x="942213" y="1607317"/>
                  </a:lnTo>
                  <a:lnTo>
                    <a:pt x="933224" y="1518141"/>
                  </a:lnTo>
                  <a:cubicBezTo>
                    <a:pt x="866611" y="1192612"/>
                    <a:pt x="578583" y="947737"/>
                    <a:pt x="233362" y="947737"/>
                  </a:cubicBezTo>
                  <a:cubicBezTo>
                    <a:pt x="184045" y="947737"/>
                    <a:pt x="135895" y="952735"/>
                    <a:pt x="89391" y="962251"/>
                  </a:cubicBezTo>
                  <a:lnTo>
                    <a:pt x="2101" y="989347"/>
                  </a:lnTo>
                  <a:lnTo>
                    <a:pt x="0" y="947738"/>
                  </a:lnTo>
                  <a:cubicBezTo>
                    <a:pt x="0" y="424317"/>
                    <a:pt x="424317" y="0"/>
                    <a:pt x="947738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437" name="Google Shape;437;p20"/>
            <p:cNvGrpSpPr/>
            <p:nvPr/>
          </p:nvGrpSpPr>
          <p:grpSpPr>
            <a:xfrm>
              <a:off x="4617910" y="4433073"/>
              <a:ext cx="567583" cy="522010"/>
              <a:chOff x="10628051" y="3169376"/>
              <a:chExt cx="567583" cy="522010"/>
            </a:xfrm>
          </p:grpSpPr>
          <p:sp>
            <p:nvSpPr>
              <p:cNvPr id="438" name="Google Shape;438;p20"/>
              <p:cNvSpPr/>
              <p:nvPr/>
            </p:nvSpPr>
            <p:spPr>
              <a:xfrm>
                <a:off x="10628051" y="3504953"/>
                <a:ext cx="189194" cy="64906"/>
              </a:xfrm>
              <a:custGeom>
                <a:rect b="b" l="l" r="r" t="t"/>
                <a:pathLst>
                  <a:path extrusionOk="0" h="24" w="69">
                    <a:moveTo>
                      <a:pt x="66" y="10"/>
                    </a:moveTo>
                    <a:cubicBezTo>
                      <a:pt x="63" y="3"/>
                      <a:pt x="49" y="0"/>
                      <a:pt x="35" y="0"/>
                    </a:cubicBezTo>
                    <a:cubicBezTo>
                      <a:pt x="21" y="0"/>
                      <a:pt x="6" y="4"/>
                      <a:pt x="3" y="10"/>
                    </a:cubicBezTo>
                    <a:cubicBezTo>
                      <a:pt x="0" y="16"/>
                      <a:pt x="14" y="24"/>
                      <a:pt x="34" y="24"/>
                    </a:cubicBezTo>
                    <a:cubicBezTo>
                      <a:pt x="55" y="24"/>
                      <a:pt x="69" y="16"/>
                      <a:pt x="66" y="10"/>
                    </a:cubicBezTo>
                    <a:close/>
                    <a:moveTo>
                      <a:pt x="35" y="19"/>
                    </a:moveTo>
                    <a:cubicBezTo>
                      <a:pt x="20" y="19"/>
                      <a:pt x="9" y="13"/>
                      <a:pt x="11" y="9"/>
                    </a:cubicBezTo>
                    <a:cubicBezTo>
                      <a:pt x="13" y="5"/>
                      <a:pt x="24" y="2"/>
                      <a:pt x="35" y="2"/>
                    </a:cubicBezTo>
                    <a:cubicBezTo>
                      <a:pt x="46" y="2"/>
                      <a:pt x="57" y="5"/>
                      <a:pt x="58" y="9"/>
                    </a:cubicBezTo>
                    <a:cubicBezTo>
                      <a:pt x="60" y="13"/>
                      <a:pt x="50" y="19"/>
                      <a:pt x="35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39" name="Google Shape;439;p20"/>
              <p:cNvSpPr/>
              <p:nvPr/>
            </p:nvSpPr>
            <p:spPr>
              <a:xfrm>
                <a:off x="10760625" y="3556049"/>
                <a:ext cx="48334" cy="27620"/>
              </a:xfrm>
              <a:custGeom>
                <a:rect b="b" l="l" r="r" t="t"/>
                <a:pathLst>
                  <a:path extrusionOk="0" h="20" w="35">
                    <a:moveTo>
                      <a:pt x="10" y="0"/>
                    </a:moveTo>
                    <a:lnTo>
                      <a:pt x="35" y="8"/>
                    </a:lnTo>
                    <a:lnTo>
                      <a:pt x="20" y="20"/>
                    </a:lnTo>
                    <a:lnTo>
                      <a:pt x="0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40" name="Google Shape;440;p20"/>
              <p:cNvSpPr/>
              <p:nvPr/>
            </p:nvSpPr>
            <p:spPr>
              <a:xfrm>
                <a:off x="11003677" y="3504953"/>
                <a:ext cx="191956" cy="64906"/>
              </a:xfrm>
              <a:custGeom>
                <a:rect b="b" l="l" r="r" t="t"/>
                <a:pathLst>
                  <a:path extrusionOk="0" h="24" w="70">
                    <a:moveTo>
                      <a:pt x="66" y="10"/>
                    </a:moveTo>
                    <a:cubicBezTo>
                      <a:pt x="63" y="4"/>
                      <a:pt x="49" y="0"/>
                      <a:pt x="35" y="0"/>
                    </a:cubicBezTo>
                    <a:cubicBezTo>
                      <a:pt x="21" y="0"/>
                      <a:pt x="7" y="3"/>
                      <a:pt x="3" y="10"/>
                    </a:cubicBezTo>
                    <a:cubicBezTo>
                      <a:pt x="0" y="16"/>
                      <a:pt x="14" y="24"/>
                      <a:pt x="35" y="24"/>
                    </a:cubicBezTo>
                    <a:cubicBezTo>
                      <a:pt x="56" y="24"/>
                      <a:pt x="70" y="16"/>
                      <a:pt x="66" y="10"/>
                    </a:cubicBezTo>
                    <a:close/>
                    <a:moveTo>
                      <a:pt x="35" y="19"/>
                    </a:moveTo>
                    <a:cubicBezTo>
                      <a:pt x="20" y="19"/>
                      <a:pt x="9" y="13"/>
                      <a:pt x="11" y="9"/>
                    </a:cubicBezTo>
                    <a:cubicBezTo>
                      <a:pt x="13" y="5"/>
                      <a:pt x="23" y="2"/>
                      <a:pt x="35" y="2"/>
                    </a:cubicBezTo>
                    <a:cubicBezTo>
                      <a:pt x="46" y="2"/>
                      <a:pt x="56" y="5"/>
                      <a:pt x="58" y="9"/>
                    </a:cubicBezTo>
                    <a:cubicBezTo>
                      <a:pt x="60" y="13"/>
                      <a:pt x="50" y="19"/>
                      <a:pt x="35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41" name="Google Shape;441;p20"/>
              <p:cNvSpPr/>
              <p:nvPr/>
            </p:nvSpPr>
            <p:spPr>
              <a:xfrm>
                <a:off x="11014724" y="3556049"/>
                <a:ext cx="46953" cy="27620"/>
              </a:xfrm>
              <a:custGeom>
                <a:rect b="b" l="l" r="r" t="t"/>
                <a:pathLst>
                  <a:path extrusionOk="0" h="20" w="34">
                    <a:moveTo>
                      <a:pt x="24" y="0"/>
                    </a:moveTo>
                    <a:lnTo>
                      <a:pt x="0" y="8"/>
                    </a:lnTo>
                    <a:lnTo>
                      <a:pt x="14" y="20"/>
                    </a:lnTo>
                    <a:lnTo>
                      <a:pt x="34" y="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42" name="Google Shape;442;p20"/>
              <p:cNvSpPr/>
              <p:nvPr/>
            </p:nvSpPr>
            <p:spPr>
              <a:xfrm>
                <a:off x="10724719" y="3550526"/>
                <a:ext cx="372864" cy="140860"/>
              </a:xfrm>
              <a:custGeom>
                <a:rect b="b" l="l" r="r" t="t"/>
                <a:pathLst>
                  <a:path extrusionOk="0" h="51" w="136">
                    <a:moveTo>
                      <a:pt x="129" y="21"/>
                    </a:moveTo>
                    <a:cubicBezTo>
                      <a:pt x="123" y="8"/>
                      <a:pt x="96" y="0"/>
                      <a:pt x="69" y="0"/>
                    </a:cubicBezTo>
                    <a:cubicBezTo>
                      <a:pt x="41" y="0"/>
                      <a:pt x="13" y="8"/>
                      <a:pt x="7" y="21"/>
                    </a:cubicBezTo>
                    <a:cubicBezTo>
                      <a:pt x="0" y="33"/>
                      <a:pt x="28" y="51"/>
                      <a:pt x="68" y="51"/>
                    </a:cubicBezTo>
                    <a:cubicBezTo>
                      <a:pt x="108" y="51"/>
                      <a:pt x="136" y="33"/>
                      <a:pt x="129" y="21"/>
                    </a:cubicBezTo>
                    <a:close/>
                    <a:moveTo>
                      <a:pt x="68" y="39"/>
                    </a:moveTo>
                    <a:cubicBezTo>
                      <a:pt x="39" y="39"/>
                      <a:pt x="19" y="28"/>
                      <a:pt x="22" y="19"/>
                    </a:cubicBezTo>
                    <a:cubicBezTo>
                      <a:pt x="26" y="10"/>
                      <a:pt x="47" y="5"/>
                      <a:pt x="69" y="5"/>
                    </a:cubicBezTo>
                    <a:cubicBezTo>
                      <a:pt x="91" y="5"/>
                      <a:pt x="111" y="10"/>
                      <a:pt x="115" y="19"/>
                    </a:cubicBezTo>
                    <a:cubicBezTo>
                      <a:pt x="118" y="28"/>
                      <a:pt x="98" y="39"/>
                      <a:pt x="68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43" name="Google Shape;443;p20"/>
              <p:cNvSpPr/>
              <p:nvPr/>
            </p:nvSpPr>
            <p:spPr>
              <a:xfrm>
                <a:off x="10855912" y="3438666"/>
                <a:ext cx="55239" cy="183670"/>
              </a:xfrm>
              <a:custGeom>
                <a:rect b="b" l="l" r="r" t="t"/>
                <a:pathLst>
                  <a:path extrusionOk="0" h="67" w="20">
                    <a:moveTo>
                      <a:pt x="0" y="0"/>
                    </a:moveTo>
                    <a:cubicBezTo>
                      <a:pt x="2" y="67"/>
                      <a:pt x="2" y="67"/>
                      <a:pt x="2" y="67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20" y="44"/>
                      <a:pt x="19" y="0"/>
                      <a:pt x="19" y="0"/>
                    </a:cubicBezTo>
                    <a:cubicBezTo>
                      <a:pt x="19" y="0"/>
                      <a:pt x="7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44" name="Google Shape;444;p20"/>
              <p:cNvSpPr/>
              <p:nvPr/>
            </p:nvSpPr>
            <p:spPr>
              <a:xfrm>
                <a:off x="10913913" y="3438666"/>
                <a:ext cx="55239" cy="183670"/>
              </a:xfrm>
              <a:custGeom>
                <a:rect b="b" l="l" r="r" t="t"/>
                <a:pathLst>
                  <a:path extrusionOk="0" h="67" w="20">
                    <a:moveTo>
                      <a:pt x="0" y="0"/>
                    </a:moveTo>
                    <a:cubicBezTo>
                      <a:pt x="2" y="67"/>
                      <a:pt x="2" y="67"/>
                      <a:pt x="2" y="67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20" y="44"/>
                      <a:pt x="19" y="0"/>
                      <a:pt x="19" y="0"/>
                    </a:cubicBezTo>
                    <a:cubicBezTo>
                      <a:pt x="19" y="0"/>
                      <a:pt x="7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45" name="Google Shape;445;p20"/>
              <p:cNvSpPr/>
              <p:nvPr/>
            </p:nvSpPr>
            <p:spPr>
              <a:xfrm>
                <a:off x="10875246" y="3169376"/>
                <a:ext cx="71811" cy="8562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46" name="Google Shape;446;p20"/>
              <p:cNvSpPr/>
              <p:nvPr/>
            </p:nvSpPr>
            <p:spPr>
              <a:xfrm>
                <a:off x="10911151" y="3377903"/>
                <a:ext cx="1381" cy="13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47" name="Google Shape;447;p20"/>
              <p:cNvSpPr/>
              <p:nvPr/>
            </p:nvSpPr>
            <p:spPr>
              <a:xfrm>
                <a:off x="10828292" y="3266044"/>
                <a:ext cx="167098" cy="186432"/>
              </a:xfrm>
              <a:custGeom>
                <a:rect b="b" l="l" r="r" t="t"/>
                <a:pathLst>
                  <a:path extrusionOk="0" h="68" w="61">
                    <a:moveTo>
                      <a:pt x="56" y="8"/>
                    </a:moveTo>
                    <a:cubicBezTo>
                      <a:pt x="56" y="4"/>
                      <a:pt x="53" y="1"/>
                      <a:pt x="49" y="1"/>
                    </a:cubicBezTo>
                    <a:cubicBezTo>
                      <a:pt x="48" y="1"/>
                      <a:pt x="43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3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8" y="1"/>
                      <a:pt x="5" y="4"/>
                      <a:pt x="5" y="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3" y="68"/>
                      <a:pt x="5" y="68"/>
                      <a:pt x="8" y="68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8"/>
                      <a:pt x="9" y="68"/>
                      <a:pt x="9" y="68"/>
                    </a:cubicBezTo>
                    <a:cubicBezTo>
                      <a:pt x="12" y="68"/>
                      <a:pt x="15" y="68"/>
                      <a:pt x="18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26" y="68"/>
                      <a:pt x="35" y="68"/>
                      <a:pt x="43" y="68"/>
                    </a:cubicBezTo>
                    <a:cubicBezTo>
                      <a:pt x="43" y="68"/>
                      <a:pt x="43" y="68"/>
                      <a:pt x="43" y="68"/>
                    </a:cubicBezTo>
                    <a:cubicBezTo>
                      <a:pt x="46" y="68"/>
                      <a:pt x="49" y="68"/>
                      <a:pt x="52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5" y="68"/>
                      <a:pt x="58" y="68"/>
                      <a:pt x="61" y="68"/>
                    </a:cubicBezTo>
                    <a:lnTo>
                      <a:pt x="56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48" name="Google Shape;448;p20"/>
              <p:cNvSpPr/>
              <p:nvPr/>
            </p:nvSpPr>
            <p:spPr>
              <a:xfrm>
                <a:off x="10900103" y="3263282"/>
                <a:ext cx="22096" cy="27620"/>
              </a:xfrm>
              <a:custGeom>
                <a:rect b="b" l="l" r="r" t="t"/>
                <a:pathLst>
                  <a:path extrusionOk="0" h="20" w="16">
                    <a:moveTo>
                      <a:pt x="14" y="0"/>
                    </a:moveTo>
                    <a:lnTo>
                      <a:pt x="16" y="12"/>
                    </a:lnTo>
                    <a:lnTo>
                      <a:pt x="8" y="20"/>
                    </a:lnTo>
                    <a:lnTo>
                      <a:pt x="0" y="12"/>
                    </a:lnTo>
                    <a:lnTo>
                      <a:pt x="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49" name="Google Shape;449;p20"/>
              <p:cNvSpPr/>
              <p:nvPr/>
            </p:nvSpPr>
            <p:spPr>
              <a:xfrm>
                <a:off x="10897341" y="3282616"/>
                <a:ext cx="27620" cy="106335"/>
              </a:xfrm>
              <a:custGeom>
                <a:rect b="b" l="l" r="r" t="t"/>
                <a:pathLst>
                  <a:path extrusionOk="0" h="77" w="20">
                    <a:moveTo>
                      <a:pt x="16" y="0"/>
                    </a:moveTo>
                    <a:lnTo>
                      <a:pt x="20" y="69"/>
                    </a:lnTo>
                    <a:lnTo>
                      <a:pt x="10" y="77"/>
                    </a:lnTo>
                    <a:lnTo>
                      <a:pt x="0" y="69"/>
                    </a:lnTo>
                    <a:lnTo>
                      <a:pt x="4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50" name="Google Shape;450;p20"/>
              <p:cNvSpPr/>
              <p:nvPr/>
            </p:nvSpPr>
            <p:spPr>
              <a:xfrm>
                <a:off x="10724719" y="3419333"/>
                <a:ext cx="35905" cy="114621"/>
              </a:xfrm>
              <a:custGeom>
                <a:rect b="b" l="l" r="r" t="t"/>
                <a:pathLst>
                  <a:path extrusionOk="0" h="42" w="13">
                    <a:moveTo>
                      <a:pt x="0" y="0"/>
                    </a:moveTo>
                    <a:cubicBezTo>
                      <a:pt x="1" y="42"/>
                      <a:pt x="1" y="42"/>
                      <a:pt x="1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3" y="28"/>
                      <a:pt x="12" y="0"/>
                      <a:pt x="12" y="0"/>
                    </a:cubicBezTo>
                    <a:cubicBezTo>
                      <a:pt x="12" y="0"/>
                      <a:pt x="5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51" name="Google Shape;451;p20"/>
              <p:cNvSpPr/>
              <p:nvPr/>
            </p:nvSpPr>
            <p:spPr>
              <a:xfrm>
                <a:off x="10686052" y="3419333"/>
                <a:ext cx="35905" cy="114621"/>
              </a:xfrm>
              <a:custGeom>
                <a:rect b="b" l="l" r="r" t="t"/>
                <a:pathLst>
                  <a:path extrusionOk="0" h="42" w="13">
                    <a:moveTo>
                      <a:pt x="0" y="0"/>
                    </a:moveTo>
                    <a:cubicBezTo>
                      <a:pt x="2" y="42"/>
                      <a:pt x="2" y="42"/>
                      <a:pt x="2" y="42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3" y="28"/>
                      <a:pt x="13" y="0"/>
                      <a:pt x="13" y="0"/>
                    </a:cubicBezTo>
                    <a:cubicBezTo>
                      <a:pt x="13" y="0"/>
                      <a:pt x="5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52" name="Google Shape;452;p20"/>
              <p:cNvSpPr/>
              <p:nvPr/>
            </p:nvSpPr>
            <p:spPr>
              <a:xfrm>
                <a:off x="10699862" y="3249472"/>
                <a:ext cx="46953" cy="5523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53" name="Google Shape;453;p20"/>
              <p:cNvSpPr/>
              <p:nvPr/>
            </p:nvSpPr>
            <p:spPr>
              <a:xfrm>
                <a:off x="10721957" y="3380665"/>
                <a:ext cx="2762" cy="13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54" name="Google Shape;454;p20"/>
              <p:cNvSpPr/>
              <p:nvPr/>
            </p:nvSpPr>
            <p:spPr>
              <a:xfrm>
                <a:off x="10661194" y="3310235"/>
                <a:ext cx="142241" cy="125669"/>
              </a:xfrm>
              <a:custGeom>
                <a:rect b="b" l="l" r="r" t="t"/>
                <a:pathLst>
                  <a:path extrusionOk="0" h="46" w="52">
                    <a:moveTo>
                      <a:pt x="51" y="17"/>
                    </a:moveTo>
                    <a:cubicBezTo>
                      <a:pt x="51" y="17"/>
                      <a:pt x="51" y="17"/>
                      <a:pt x="51" y="17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1"/>
                      <a:pt x="35" y="1"/>
                      <a:pt x="34" y="0"/>
                    </a:cubicBezTo>
                    <a:cubicBezTo>
                      <a:pt x="34" y="0"/>
                      <a:pt x="31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0"/>
                      <a:pt x="12" y="0"/>
                      <a:pt x="11" y="0"/>
                    </a:cubicBezTo>
                    <a:cubicBezTo>
                      <a:pt x="10" y="1"/>
                      <a:pt x="8" y="2"/>
                      <a:pt x="7" y="4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" y="37"/>
                      <a:pt x="5" y="38"/>
                      <a:pt x="8" y="46"/>
                    </a:cubicBezTo>
                    <a:cubicBezTo>
                      <a:pt x="9" y="45"/>
                      <a:pt x="11" y="44"/>
                      <a:pt x="13" y="44"/>
                    </a:cubicBezTo>
                    <a:cubicBezTo>
                      <a:pt x="21" y="44"/>
                      <a:pt x="29" y="44"/>
                      <a:pt x="37" y="44"/>
                    </a:cubicBezTo>
                    <a:cubicBezTo>
                      <a:pt x="37" y="43"/>
                      <a:pt x="37" y="43"/>
                      <a:pt x="37" y="43"/>
                    </a:cubicBezTo>
                    <a:cubicBezTo>
                      <a:pt x="37" y="41"/>
                      <a:pt x="36" y="39"/>
                      <a:pt x="36" y="38"/>
                    </a:cubicBezTo>
                    <a:cubicBezTo>
                      <a:pt x="38" y="39"/>
                      <a:pt x="41" y="40"/>
                      <a:pt x="43" y="41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1" y="20"/>
                      <a:pt x="52" y="29"/>
                      <a:pt x="51" y="17"/>
                    </a:cubicBezTo>
                    <a:close/>
                    <a:moveTo>
                      <a:pt x="40" y="22"/>
                    </a:moveTo>
                    <a:cubicBezTo>
                      <a:pt x="38" y="27"/>
                      <a:pt x="38" y="27"/>
                      <a:pt x="38" y="27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6" y="24"/>
                      <a:pt x="36" y="20"/>
                      <a:pt x="36" y="15"/>
                    </a:cubicBezTo>
                    <a:cubicBezTo>
                      <a:pt x="41" y="21"/>
                      <a:pt x="41" y="21"/>
                      <a:pt x="41" y="21"/>
                    </a:cubicBezTo>
                    <a:lnTo>
                      <a:pt x="40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55" name="Google Shape;455;p20"/>
              <p:cNvSpPr/>
              <p:nvPr/>
            </p:nvSpPr>
            <p:spPr>
              <a:xfrm>
                <a:off x="10716433" y="3307473"/>
                <a:ext cx="13810" cy="16572"/>
              </a:xfrm>
              <a:custGeom>
                <a:rect b="b" l="l" r="r" t="t"/>
                <a:pathLst>
                  <a:path extrusionOk="0" h="12" w="10">
                    <a:moveTo>
                      <a:pt x="2" y="0"/>
                    </a:moveTo>
                    <a:lnTo>
                      <a:pt x="0" y="8"/>
                    </a:lnTo>
                    <a:lnTo>
                      <a:pt x="4" y="12"/>
                    </a:lnTo>
                    <a:lnTo>
                      <a:pt x="10" y="8"/>
                    </a:lnTo>
                    <a:lnTo>
                      <a:pt x="8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56" name="Google Shape;456;p20"/>
              <p:cNvSpPr/>
              <p:nvPr/>
            </p:nvSpPr>
            <p:spPr>
              <a:xfrm>
                <a:off x="10713671" y="3318521"/>
                <a:ext cx="19334" cy="67668"/>
              </a:xfrm>
              <a:custGeom>
                <a:rect b="b" l="l" r="r" t="t"/>
                <a:pathLst>
                  <a:path extrusionOk="0" h="49" w="14">
                    <a:moveTo>
                      <a:pt x="4" y="0"/>
                    </a:moveTo>
                    <a:lnTo>
                      <a:pt x="0" y="45"/>
                    </a:lnTo>
                    <a:lnTo>
                      <a:pt x="6" y="49"/>
                    </a:lnTo>
                    <a:lnTo>
                      <a:pt x="14" y="45"/>
                    </a:lnTo>
                    <a:lnTo>
                      <a:pt x="1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57" name="Google Shape;457;p20"/>
              <p:cNvSpPr/>
              <p:nvPr/>
            </p:nvSpPr>
            <p:spPr>
              <a:xfrm>
                <a:off x="11100345" y="3422095"/>
                <a:ext cx="33143" cy="117383"/>
              </a:xfrm>
              <a:custGeom>
                <a:rect b="b" l="l" r="r" t="t"/>
                <a:pathLst>
                  <a:path extrusionOk="0" h="43" w="12">
                    <a:moveTo>
                      <a:pt x="0" y="0"/>
                    </a:moveTo>
                    <a:cubicBezTo>
                      <a:pt x="1" y="43"/>
                      <a:pt x="1" y="43"/>
                      <a:pt x="1" y="43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2" y="28"/>
                      <a:pt x="12" y="0"/>
                      <a:pt x="12" y="0"/>
                    </a:cubicBezTo>
                    <a:cubicBezTo>
                      <a:pt x="12" y="0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58" name="Google Shape;458;p20"/>
              <p:cNvSpPr/>
              <p:nvPr/>
            </p:nvSpPr>
            <p:spPr>
              <a:xfrm>
                <a:off x="11061678" y="3422095"/>
                <a:ext cx="35905" cy="117383"/>
              </a:xfrm>
              <a:custGeom>
                <a:rect b="b" l="l" r="r" t="t"/>
                <a:pathLst>
                  <a:path extrusionOk="0" h="43" w="13">
                    <a:moveTo>
                      <a:pt x="0" y="0"/>
                    </a:moveTo>
                    <a:cubicBezTo>
                      <a:pt x="1" y="43"/>
                      <a:pt x="1" y="43"/>
                      <a:pt x="1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28"/>
                      <a:pt x="13" y="0"/>
                      <a:pt x="13" y="0"/>
                    </a:cubicBezTo>
                    <a:cubicBezTo>
                      <a:pt x="13" y="0"/>
                      <a:pt x="5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59" name="Google Shape;459;p20"/>
              <p:cNvSpPr/>
              <p:nvPr/>
            </p:nvSpPr>
            <p:spPr>
              <a:xfrm>
                <a:off x="11075488" y="3252234"/>
                <a:ext cx="44191" cy="5523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60" name="Google Shape;460;p20"/>
              <p:cNvSpPr/>
              <p:nvPr/>
            </p:nvSpPr>
            <p:spPr>
              <a:xfrm>
                <a:off x="11097583" y="3383427"/>
                <a:ext cx="1381" cy="13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61" name="Google Shape;461;p20"/>
              <p:cNvSpPr/>
              <p:nvPr/>
            </p:nvSpPr>
            <p:spPr>
              <a:xfrm>
                <a:off x="11036820" y="3312997"/>
                <a:ext cx="118764" cy="125669"/>
              </a:xfrm>
              <a:custGeom>
                <a:rect b="b" l="l" r="r" t="t"/>
                <a:pathLst>
                  <a:path extrusionOk="0" h="46" w="43">
                    <a:moveTo>
                      <a:pt x="42" y="24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7" y="3"/>
                      <a:pt x="36" y="1"/>
                      <a:pt x="34" y="1"/>
                    </a:cubicBezTo>
                    <a:cubicBezTo>
                      <a:pt x="34" y="1"/>
                      <a:pt x="30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0"/>
                      <a:pt x="11" y="0"/>
                      <a:pt x="11" y="1"/>
                    </a:cubicBezTo>
                    <a:cubicBezTo>
                      <a:pt x="9" y="1"/>
                      <a:pt x="8" y="2"/>
                      <a:pt x="7" y="4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37"/>
                      <a:pt x="5" y="38"/>
                      <a:pt x="7" y="46"/>
                    </a:cubicBezTo>
                    <a:cubicBezTo>
                      <a:pt x="9" y="45"/>
                      <a:pt x="11" y="44"/>
                      <a:pt x="12" y="44"/>
                    </a:cubicBezTo>
                    <a:cubicBezTo>
                      <a:pt x="18" y="44"/>
                      <a:pt x="24" y="44"/>
                      <a:pt x="30" y="44"/>
                    </a:cubicBezTo>
                    <a:cubicBezTo>
                      <a:pt x="30" y="44"/>
                      <a:pt x="30" y="44"/>
                      <a:pt x="30" y="45"/>
                    </a:cubicBezTo>
                    <a:cubicBezTo>
                      <a:pt x="34" y="45"/>
                      <a:pt x="38" y="45"/>
                      <a:pt x="42" y="45"/>
                    </a:cubicBezTo>
                    <a:cubicBezTo>
                      <a:pt x="42" y="38"/>
                      <a:pt x="43" y="33"/>
                      <a:pt x="42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62" name="Google Shape;462;p20"/>
              <p:cNvSpPr/>
              <p:nvPr/>
            </p:nvSpPr>
            <p:spPr>
              <a:xfrm>
                <a:off x="11089297" y="3312997"/>
                <a:ext cx="16572" cy="16572"/>
              </a:xfrm>
              <a:custGeom>
                <a:rect b="b" l="l" r="r" t="t"/>
                <a:pathLst>
                  <a:path extrusionOk="0" h="12" w="12">
                    <a:moveTo>
                      <a:pt x="2" y="0"/>
                    </a:moveTo>
                    <a:lnTo>
                      <a:pt x="0" y="8"/>
                    </a:lnTo>
                    <a:lnTo>
                      <a:pt x="6" y="12"/>
                    </a:lnTo>
                    <a:lnTo>
                      <a:pt x="12" y="8"/>
                    </a:lnTo>
                    <a:lnTo>
                      <a:pt x="1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63" name="Google Shape;463;p20"/>
              <p:cNvSpPr/>
              <p:nvPr/>
            </p:nvSpPr>
            <p:spPr>
              <a:xfrm>
                <a:off x="11089297" y="3324045"/>
                <a:ext cx="16572" cy="67668"/>
              </a:xfrm>
              <a:custGeom>
                <a:rect b="b" l="l" r="r" t="t"/>
                <a:pathLst>
                  <a:path extrusionOk="0" h="49" w="12">
                    <a:moveTo>
                      <a:pt x="2" y="0"/>
                    </a:moveTo>
                    <a:lnTo>
                      <a:pt x="0" y="43"/>
                    </a:lnTo>
                    <a:lnTo>
                      <a:pt x="6" y="49"/>
                    </a:lnTo>
                    <a:lnTo>
                      <a:pt x="12" y="43"/>
                    </a:lnTo>
                    <a:lnTo>
                      <a:pt x="1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464" name="Google Shape;464;p20"/>
          <p:cNvGrpSpPr/>
          <p:nvPr/>
        </p:nvGrpSpPr>
        <p:grpSpPr>
          <a:xfrm>
            <a:off x="4064715" y="1374983"/>
            <a:ext cx="2476849" cy="2476849"/>
            <a:chOff x="3844185" y="1755983"/>
            <a:chExt cx="2476849" cy="2476849"/>
          </a:xfrm>
        </p:grpSpPr>
        <p:sp>
          <p:nvSpPr>
            <p:cNvPr id="465" name="Google Shape;465;p20"/>
            <p:cNvSpPr/>
            <p:nvPr/>
          </p:nvSpPr>
          <p:spPr>
            <a:xfrm rot="-2700000">
              <a:off x="4134871" y="2190749"/>
              <a:ext cx="1895476" cy="1607317"/>
            </a:xfrm>
            <a:custGeom>
              <a:rect b="b" l="l" r="r" t="t"/>
              <a:pathLst>
                <a:path extrusionOk="0" h="1607317" w="1895476">
                  <a:moveTo>
                    <a:pt x="947738" y="0"/>
                  </a:moveTo>
                  <a:cubicBezTo>
                    <a:pt x="1471159" y="0"/>
                    <a:pt x="1895476" y="424317"/>
                    <a:pt x="1895476" y="947738"/>
                  </a:cubicBezTo>
                  <a:lnTo>
                    <a:pt x="1893375" y="989348"/>
                  </a:lnTo>
                  <a:lnTo>
                    <a:pt x="1806083" y="962251"/>
                  </a:lnTo>
                  <a:cubicBezTo>
                    <a:pt x="1759579" y="952735"/>
                    <a:pt x="1711429" y="947737"/>
                    <a:pt x="1662112" y="947737"/>
                  </a:cubicBezTo>
                  <a:cubicBezTo>
                    <a:pt x="1316891" y="947737"/>
                    <a:pt x="1028864" y="1192612"/>
                    <a:pt x="962251" y="1518141"/>
                  </a:cubicBezTo>
                  <a:lnTo>
                    <a:pt x="953313" y="1606801"/>
                  </a:lnTo>
                  <a:lnTo>
                    <a:pt x="942213" y="1607317"/>
                  </a:lnTo>
                  <a:lnTo>
                    <a:pt x="933224" y="1518141"/>
                  </a:lnTo>
                  <a:cubicBezTo>
                    <a:pt x="866611" y="1192612"/>
                    <a:pt x="578583" y="947737"/>
                    <a:pt x="233362" y="947737"/>
                  </a:cubicBezTo>
                  <a:cubicBezTo>
                    <a:pt x="184045" y="947737"/>
                    <a:pt x="135895" y="952735"/>
                    <a:pt x="89391" y="962251"/>
                  </a:cubicBezTo>
                  <a:lnTo>
                    <a:pt x="2101" y="989347"/>
                  </a:lnTo>
                  <a:lnTo>
                    <a:pt x="0" y="947738"/>
                  </a:lnTo>
                  <a:cubicBezTo>
                    <a:pt x="0" y="424317"/>
                    <a:pt x="424317" y="0"/>
                    <a:pt x="947738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466" name="Google Shape;466;p20"/>
            <p:cNvGrpSpPr/>
            <p:nvPr/>
          </p:nvGrpSpPr>
          <p:grpSpPr>
            <a:xfrm>
              <a:off x="4720793" y="2603051"/>
              <a:ext cx="361816" cy="522010"/>
              <a:chOff x="9578507" y="5775281"/>
              <a:chExt cx="361816" cy="522010"/>
            </a:xfrm>
          </p:grpSpPr>
          <p:sp>
            <p:nvSpPr>
              <p:cNvPr id="467" name="Google Shape;467;p20"/>
              <p:cNvSpPr/>
              <p:nvPr/>
            </p:nvSpPr>
            <p:spPr>
              <a:xfrm>
                <a:off x="9717986" y="6005904"/>
                <a:ext cx="96668" cy="93907"/>
              </a:xfrm>
              <a:custGeom>
                <a:rect b="b" l="l" r="r" t="t"/>
                <a:pathLst>
                  <a:path extrusionOk="0" h="34" w="35">
                    <a:moveTo>
                      <a:pt x="17" y="34"/>
                    </a:moveTo>
                    <a:cubicBezTo>
                      <a:pt x="8" y="34"/>
                      <a:pt x="0" y="26"/>
                      <a:pt x="0" y="17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7" y="0"/>
                      <a:pt x="35" y="7"/>
                      <a:pt x="35" y="17"/>
                    </a:cubicBezTo>
                    <a:cubicBezTo>
                      <a:pt x="35" y="26"/>
                      <a:pt x="27" y="34"/>
                      <a:pt x="17" y="34"/>
                    </a:cubicBezTo>
                    <a:close/>
                    <a:moveTo>
                      <a:pt x="17" y="8"/>
                    </a:moveTo>
                    <a:cubicBezTo>
                      <a:pt x="12" y="8"/>
                      <a:pt x="8" y="12"/>
                      <a:pt x="8" y="17"/>
                    </a:cubicBezTo>
                    <a:cubicBezTo>
                      <a:pt x="8" y="22"/>
                      <a:pt x="12" y="26"/>
                      <a:pt x="17" y="26"/>
                    </a:cubicBezTo>
                    <a:cubicBezTo>
                      <a:pt x="23" y="26"/>
                      <a:pt x="27" y="22"/>
                      <a:pt x="27" y="17"/>
                    </a:cubicBezTo>
                    <a:cubicBezTo>
                      <a:pt x="27" y="12"/>
                      <a:pt x="23" y="8"/>
                      <a:pt x="17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68" name="Google Shape;468;p20"/>
              <p:cNvSpPr/>
              <p:nvPr/>
            </p:nvSpPr>
            <p:spPr>
              <a:xfrm>
                <a:off x="9633747" y="6108097"/>
                <a:ext cx="251338" cy="133955"/>
              </a:xfrm>
              <a:custGeom>
                <a:rect b="b" l="l" r="r" t="t"/>
                <a:pathLst>
                  <a:path extrusionOk="0" h="49" w="92">
                    <a:moveTo>
                      <a:pt x="92" y="0"/>
                    </a:moveTo>
                    <a:cubicBezTo>
                      <a:pt x="78" y="2"/>
                      <a:pt x="63" y="3"/>
                      <a:pt x="46" y="3"/>
                    </a:cubicBezTo>
                    <a:cubicBezTo>
                      <a:pt x="30" y="3"/>
                      <a:pt x="15" y="2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29"/>
                      <a:pt x="21" y="49"/>
                      <a:pt x="46" y="49"/>
                    </a:cubicBezTo>
                    <a:cubicBezTo>
                      <a:pt x="72" y="49"/>
                      <a:pt x="92" y="29"/>
                      <a:pt x="92" y="3"/>
                    </a:cubicBezTo>
                    <a:cubicBezTo>
                      <a:pt x="92" y="2"/>
                      <a:pt x="92" y="1"/>
                      <a:pt x="92" y="0"/>
                    </a:cubicBezTo>
                    <a:close/>
                    <a:moveTo>
                      <a:pt x="42" y="21"/>
                    </a:moveTo>
                    <a:cubicBezTo>
                      <a:pt x="39" y="21"/>
                      <a:pt x="36" y="18"/>
                      <a:pt x="36" y="15"/>
                    </a:cubicBezTo>
                    <a:cubicBezTo>
                      <a:pt x="36" y="12"/>
                      <a:pt x="39" y="10"/>
                      <a:pt x="42" y="10"/>
                    </a:cubicBezTo>
                    <a:cubicBezTo>
                      <a:pt x="45" y="10"/>
                      <a:pt x="47" y="12"/>
                      <a:pt x="47" y="15"/>
                    </a:cubicBezTo>
                    <a:cubicBezTo>
                      <a:pt x="47" y="18"/>
                      <a:pt x="45" y="21"/>
                      <a:pt x="42" y="21"/>
                    </a:cubicBezTo>
                    <a:close/>
                    <a:moveTo>
                      <a:pt x="64" y="31"/>
                    </a:moveTo>
                    <a:cubicBezTo>
                      <a:pt x="59" y="31"/>
                      <a:pt x="55" y="27"/>
                      <a:pt x="55" y="22"/>
                    </a:cubicBezTo>
                    <a:cubicBezTo>
                      <a:pt x="55" y="17"/>
                      <a:pt x="59" y="14"/>
                      <a:pt x="64" y="14"/>
                    </a:cubicBezTo>
                    <a:cubicBezTo>
                      <a:pt x="69" y="14"/>
                      <a:pt x="73" y="17"/>
                      <a:pt x="73" y="22"/>
                    </a:cubicBezTo>
                    <a:cubicBezTo>
                      <a:pt x="73" y="27"/>
                      <a:pt x="69" y="31"/>
                      <a:pt x="64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69" name="Google Shape;469;p20"/>
              <p:cNvSpPr/>
              <p:nvPr/>
            </p:nvSpPr>
            <p:spPr>
              <a:xfrm>
                <a:off x="9742844" y="5925808"/>
                <a:ext cx="46953" cy="4695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70" name="Google Shape;470;p20"/>
              <p:cNvSpPr/>
              <p:nvPr/>
            </p:nvSpPr>
            <p:spPr>
              <a:xfrm>
                <a:off x="9578507" y="5800139"/>
                <a:ext cx="361816" cy="497152"/>
              </a:xfrm>
              <a:custGeom>
                <a:rect b="b" l="l" r="r" t="t"/>
                <a:pathLst>
                  <a:path extrusionOk="0" h="181" w="132">
                    <a:moveTo>
                      <a:pt x="66" y="181"/>
                    </a:moveTo>
                    <a:cubicBezTo>
                      <a:pt x="30" y="181"/>
                      <a:pt x="0" y="152"/>
                      <a:pt x="0" y="115"/>
                    </a:cubicBezTo>
                    <a:cubicBezTo>
                      <a:pt x="0" y="89"/>
                      <a:pt x="15" y="66"/>
                      <a:pt x="38" y="56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58" y="9"/>
                      <a:pt x="75" y="9"/>
                      <a:pt x="86" y="4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4" y="56"/>
                      <a:pt x="94" y="56"/>
                      <a:pt x="94" y="56"/>
                    </a:cubicBezTo>
                    <a:cubicBezTo>
                      <a:pt x="118" y="66"/>
                      <a:pt x="132" y="89"/>
                      <a:pt x="132" y="115"/>
                    </a:cubicBezTo>
                    <a:cubicBezTo>
                      <a:pt x="132" y="152"/>
                      <a:pt x="103" y="181"/>
                      <a:pt x="66" y="181"/>
                    </a:cubicBezTo>
                    <a:close/>
                    <a:moveTo>
                      <a:pt x="50" y="18"/>
                    </a:moveTo>
                    <a:cubicBezTo>
                      <a:pt x="50" y="64"/>
                      <a:pt x="50" y="64"/>
                      <a:pt x="50" y="64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26" y="73"/>
                      <a:pt x="12" y="93"/>
                      <a:pt x="12" y="115"/>
                    </a:cubicBezTo>
                    <a:cubicBezTo>
                      <a:pt x="12" y="145"/>
                      <a:pt x="37" y="169"/>
                      <a:pt x="66" y="169"/>
                    </a:cubicBezTo>
                    <a:cubicBezTo>
                      <a:pt x="96" y="169"/>
                      <a:pt x="120" y="145"/>
                      <a:pt x="120" y="115"/>
                    </a:cubicBezTo>
                    <a:cubicBezTo>
                      <a:pt x="120" y="93"/>
                      <a:pt x="107" y="73"/>
                      <a:pt x="86" y="65"/>
                    </a:cubicBezTo>
                    <a:cubicBezTo>
                      <a:pt x="82" y="64"/>
                      <a:pt x="82" y="64"/>
                      <a:pt x="82" y="64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73" y="21"/>
                      <a:pt x="60" y="21"/>
                      <a:pt x="50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71" name="Google Shape;471;p20"/>
              <p:cNvSpPr/>
              <p:nvPr/>
            </p:nvSpPr>
            <p:spPr>
              <a:xfrm>
                <a:off x="9698653" y="5775281"/>
                <a:ext cx="124288" cy="30382"/>
              </a:xfrm>
              <a:custGeom>
                <a:rect b="b" l="l" r="r" t="t"/>
                <a:pathLst>
                  <a:path extrusionOk="0" h="11" w="45">
                    <a:moveTo>
                      <a:pt x="42" y="11"/>
                    </a:moveTo>
                    <a:cubicBezTo>
                      <a:pt x="41" y="11"/>
                      <a:pt x="41" y="10"/>
                      <a:pt x="41" y="10"/>
                    </a:cubicBezTo>
                    <a:cubicBezTo>
                      <a:pt x="31" y="6"/>
                      <a:pt x="14" y="6"/>
                      <a:pt x="4" y="10"/>
                    </a:cubicBezTo>
                    <a:cubicBezTo>
                      <a:pt x="3" y="11"/>
                      <a:pt x="1" y="10"/>
                      <a:pt x="0" y="8"/>
                    </a:cubicBezTo>
                    <a:cubicBezTo>
                      <a:pt x="0" y="7"/>
                      <a:pt x="0" y="5"/>
                      <a:pt x="2" y="4"/>
                    </a:cubicBezTo>
                    <a:cubicBezTo>
                      <a:pt x="14" y="0"/>
                      <a:pt x="31" y="0"/>
                      <a:pt x="43" y="4"/>
                    </a:cubicBezTo>
                    <a:cubicBezTo>
                      <a:pt x="44" y="5"/>
                      <a:pt x="45" y="7"/>
                      <a:pt x="45" y="8"/>
                    </a:cubicBezTo>
                    <a:cubicBezTo>
                      <a:pt x="44" y="10"/>
                      <a:pt x="43" y="11"/>
                      <a:pt x="42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472" name="Google Shape;472;p20"/>
          <p:cNvGrpSpPr/>
          <p:nvPr/>
        </p:nvGrpSpPr>
        <p:grpSpPr>
          <a:xfrm>
            <a:off x="5655565" y="1374983"/>
            <a:ext cx="2476849" cy="2476849"/>
            <a:chOff x="5435035" y="1755983"/>
            <a:chExt cx="2476849" cy="2476849"/>
          </a:xfrm>
        </p:grpSpPr>
        <p:sp>
          <p:nvSpPr>
            <p:cNvPr id="473" name="Google Shape;473;p20"/>
            <p:cNvSpPr/>
            <p:nvPr/>
          </p:nvSpPr>
          <p:spPr>
            <a:xfrm rot="2700000">
              <a:off x="5725721" y="2190749"/>
              <a:ext cx="1895476" cy="1607317"/>
            </a:xfrm>
            <a:custGeom>
              <a:rect b="b" l="l" r="r" t="t"/>
              <a:pathLst>
                <a:path extrusionOk="0" h="1607317" w="1895476">
                  <a:moveTo>
                    <a:pt x="947738" y="0"/>
                  </a:moveTo>
                  <a:cubicBezTo>
                    <a:pt x="1471159" y="0"/>
                    <a:pt x="1895476" y="424317"/>
                    <a:pt x="1895476" y="947738"/>
                  </a:cubicBezTo>
                  <a:lnTo>
                    <a:pt x="1893375" y="989348"/>
                  </a:lnTo>
                  <a:lnTo>
                    <a:pt x="1806083" y="962251"/>
                  </a:lnTo>
                  <a:cubicBezTo>
                    <a:pt x="1759579" y="952735"/>
                    <a:pt x="1711429" y="947737"/>
                    <a:pt x="1662112" y="947737"/>
                  </a:cubicBezTo>
                  <a:cubicBezTo>
                    <a:pt x="1316891" y="947737"/>
                    <a:pt x="1028864" y="1192612"/>
                    <a:pt x="962251" y="1518141"/>
                  </a:cubicBezTo>
                  <a:lnTo>
                    <a:pt x="953313" y="1606801"/>
                  </a:lnTo>
                  <a:lnTo>
                    <a:pt x="942213" y="1607317"/>
                  </a:lnTo>
                  <a:lnTo>
                    <a:pt x="933224" y="1518141"/>
                  </a:lnTo>
                  <a:cubicBezTo>
                    <a:pt x="866611" y="1192612"/>
                    <a:pt x="578583" y="947737"/>
                    <a:pt x="233362" y="947737"/>
                  </a:cubicBezTo>
                  <a:cubicBezTo>
                    <a:pt x="184045" y="947737"/>
                    <a:pt x="135895" y="952735"/>
                    <a:pt x="89391" y="962251"/>
                  </a:cubicBezTo>
                  <a:lnTo>
                    <a:pt x="2101" y="989347"/>
                  </a:lnTo>
                  <a:lnTo>
                    <a:pt x="0" y="947738"/>
                  </a:lnTo>
                  <a:cubicBezTo>
                    <a:pt x="0" y="424317"/>
                    <a:pt x="424317" y="0"/>
                    <a:pt x="947738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474" name="Google Shape;474;p20"/>
            <p:cNvGrpSpPr/>
            <p:nvPr/>
          </p:nvGrpSpPr>
          <p:grpSpPr>
            <a:xfrm>
              <a:off x="6552377" y="2512597"/>
              <a:ext cx="497153" cy="575868"/>
              <a:chOff x="4896992" y="5744900"/>
              <a:chExt cx="497153" cy="575868"/>
            </a:xfrm>
          </p:grpSpPr>
          <p:sp>
            <p:nvSpPr>
              <p:cNvPr id="475" name="Google Shape;475;p20"/>
              <p:cNvSpPr/>
              <p:nvPr/>
            </p:nvSpPr>
            <p:spPr>
              <a:xfrm>
                <a:off x="5015756" y="5744900"/>
                <a:ext cx="87002" cy="11047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76" name="Google Shape;476;p20"/>
              <p:cNvSpPr/>
              <p:nvPr/>
            </p:nvSpPr>
            <p:spPr>
              <a:xfrm>
                <a:off x="4896992" y="5863664"/>
                <a:ext cx="319006" cy="450199"/>
              </a:xfrm>
              <a:custGeom>
                <a:rect b="b" l="l" r="r" t="t"/>
                <a:pathLst>
                  <a:path extrusionOk="0" h="164" w="116">
                    <a:moveTo>
                      <a:pt x="54" y="106"/>
                    </a:moveTo>
                    <a:cubicBezTo>
                      <a:pt x="54" y="71"/>
                      <a:pt x="81" y="43"/>
                      <a:pt x="115" y="40"/>
                    </a:cubicBezTo>
                    <a:cubicBezTo>
                      <a:pt x="115" y="34"/>
                      <a:pt x="116" y="23"/>
                      <a:pt x="116" y="26"/>
                    </a:cubicBezTo>
                    <a:cubicBezTo>
                      <a:pt x="116" y="25"/>
                      <a:pt x="116" y="25"/>
                      <a:pt x="116" y="25"/>
                    </a:cubicBezTo>
                    <a:cubicBezTo>
                      <a:pt x="115" y="25"/>
                      <a:pt x="115" y="25"/>
                      <a:pt x="115" y="25"/>
                    </a:cubicBezTo>
                    <a:cubicBezTo>
                      <a:pt x="113" y="24"/>
                      <a:pt x="113" y="24"/>
                      <a:pt x="113" y="24"/>
                    </a:cubicBezTo>
                    <a:cubicBezTo>
                      <a:pt x="110" y="21"/>
                      <a:pt x="110" y="21"/>
                      <a:pt x="110" y="21"/>
                    </a:cubicBezTo>
                    <a:cubicBezTo>
                      <a:pt x="102" y="15"/>
                      <a:pt x="102" y="15"/>
                      <a:pt x="102" y="15"/>
                    </a:cubicBezTo>
                    <a:cubicBezTo>
                      <a:pt x="86" y="4"/>
                      <a:pt x="86" y="4"/>
                      <a:pt x="86" y="4"/>
                    </a:cubicBezTo>
                    <a:cubicBezTo>
                      <a:pt x="85" y="2"/>
                      <a:pt x="83" y="2"/>
                      <a:pt x="81" y="2"/>
                    </a:cubicBezTo>
                    <a:cubicBezTo>
                      <a:pt x="81" y="2"/>
                      <a:pt x="81" y="1"/>
                      <a:pt x="81" y="1"/>
                    </a:cubicBezTo>
                    <a:cubicBezTo>
                      <a:pt x="78" y="1"/>
                      <a:pt x="75" y="1"/>
                      <a:pt x="73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63" y="9"/>
                      <a:pt x="63" y="9"/>
                      <a:pt x="63" y="9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3" y="1"/>
                      <a:pt x="40" y="1"/>
                      <a:pt x="38" y="1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4" y="2"/>
                      <a:pt x="32" y="3"/>
                      <a:pt x="30" y="5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58"/>
                      <a:pt x="2" y="41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10" y="64"/>
                      <a:pt x="10" y="64"/>
                      <a:pt x="10" y="64"/>
                    </a:cubicBezTo>
                    <a:cubicBezTo>
                      <a:pt x="19" y="82"/>
                      <a:pt x="19" y="82"/>
                      <a:pt x="19" y="82"/>
                    </a:cubicBezTo>
                    <a:cubicBezTo>
                      <a:pt x="23" y="80"/>
                      <a:pt x="27" y="77"/>
                      <a:pt x="31" y="75"/>
                    </a:cubicBezTo>
                    <a:cubicBezTo>
                      <a:pt x="31" y="79"/>
                      <a:pt x="31" y="83"/>
                      <a:pt x="31" y="87"/>
                    </a:cubicBezTo>
                    <a:cubicBezTo>
                      <a:pt x="31" y="87"/>
                      <a:pt x="31" y="87"/>
                      <a:pt x="31" y="87"/>
                    </a:cubicBezTo>
                    <a:cubicBezTo>
                      <a:pt x="32" y="87"/>
                      <a:pt x="33" y="87"/>
                      <a:pt x="33" y="87"/>
                    </a:cubicBezTo>
                    <a:cubicBezTo>
                      <a:pt x="36" y="164"/>
                      <a:pt x="36" y="164"/>
                      <a:pt x="36" y="164"/>
                    </a:cubicBezTo>
                    <a:cubicBezTo>
                      <a:pt x="58" y="164"/>
                      <a:pt x="58" y="164"/>
                      <a:pt x="58" y="164"/>
                    </a:cubicBezTo>
                    <a:cubicBezTo>
                      <a:pt x="58" y="154"/>
                      <a:pt x="58" y="141"/>
                      <a:pt x="58" y="128"/>
                    </a:cubicBezTo>
                    <a:cubicBezTo>
                      <a:pt x="56" y="121"/>
                      <a:pt x="54" y="113"/>
                      <a:pt x="54" y="106"/>
                    </a:cubicBezTo>
                    <a:close/>
                    <a:moveTo>
                      <a:pt x="86" y="32"/>
                    </a:moveTo>
                    <a:cubicBezTo>
                      <a:pt x="86" y="30"/>
                      <a:pt x="86" y="29"/>
                      <a:pt x="85" y="27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2" y="32"/>
                      <a:pt x="92" y="32"/>
                      <a:pt x="92" y="32"/>
                    </a:cubicBezTo>
                    <a:cubicBezTo>
                      <a:pt x="72" y="43"/>
                      <a:pt x="72" y="43"/>
                      <a:pt x="72" y="43"/>
                    </a:cubicBezTo>
                    <a:cubicBezTo>
                      <a:pt x="71" y="41"/>
                      <a:pt x="71" y="41"/>
                      <a:pt x="71" y="41"/>
                    </a:cubicBezTo>
                    <a:lnTo>
                      <a:pt x="86" y="32"/>
                    </a:lnTo>
                    <a:close/>
                    <a:moveTo>
                      <a:pt x="32" y="58"/>
                    </a:moveTo>
                    <a:cubicBezTo>
                      <a:pt x="29" y="54"/>
                      <a:pt x="29" y="54"/>
                      <a:pt x="29" y="54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2" y="40"/>
                      <a:pt x="32" y="49"/>
                      <a:pt x="32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77" name="Google Shape;477;p20"/>
              <p:cNvSpPr/>
              <p:nvPr/>
            </p:nvSpPr>
            <p:spPr>
              <a:xfrm>
                <a:off x="5066853" y="6236528"/>
                <a:ext cx="63525" cy="77335"/>
              </a:xfrm>
              <a:custGeom>
                <a:rect b="b" l="l" r="r" t="t"/>
                <a:pathLst>
                  <a:path extrusionOk="0" h="28" w="23">
                    <a:moveTo>
                      <a:pt x="0" y="0"/>
                    </a:moveTo>
                    <a:cubicBezTo>
                      <a:pt x="1" y="28"/>
                      <a:pt x="1" y="28"/>
                      <a:pt x="1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7"/>
                      <a:pt x="23" y="26"/>
                      <a:pt x="23" y="25"/>
                    </a:cubicBezTo>
                    <a:cubicBezTo>
                      <a:pt x="13" y="19"/>
                      <a:pt x="5" y="1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78" name="Google Shape;478;p20"/>
              <p:cNvSpPr/>
              <p:nvPr/>
            </p:nvSpPr>
            <p:spPr>
              <a:xfrm>
                <a:off x="5182855" y="6072191"/>
                <a:ext cx="87002" cy="164336"/>
              </a:xfrm>
              <a:custGeom>
                <a:rect b="b" l="l" r="r" t="t"/>
                <a:pathLst>
                  <a:path extrusionOk="0" h="60" w="32">
                    <a:moveTo>
                      <a:pt x="20" y="25"/>
                    </a:moveTo>
                    <a:cubicBezTo>
                      <a:pt x="14" y="23"/>
                      <a:pt x="11" y="21"/>
                      <a:pt x="11" y="19"/>
                    </a:cubicBezTo>
                    <a:cubicBezTo>
                      <a:pt x="11" y="17"/>
                      <a:pt x="13" y="15"/>
                      <a:pt x="18" y="15"/>
                    </a:cubicBezTo>
                    <a:cubicBezTo>
                      <a:pt x="23" y="15"/>
                      <a:pt x="26" y="16"/>
                      <a:pt x="28" y="17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28" y="8"/>
                      <a:pt x="25" y="7"/>
                      <a:pt x="20" y="6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5" y="8"/>
                      <a:pt x="0" y="13"/>
                      <a:pt x="0" y="20"/>
                    </a:cubicBezTo>
                    <a:cubicBezTo>
                      <a:pt x="0" y="27"/>
                      <a:pt x="6" y="31"/>
                      <a:pt x="13" y="33"/>
                    </a:cubicBezTo>
                    <a:cubicBezTo>
                      <a:pt x="19" y="35"/>
                      <a:pt x="21" y="37"/>
                      <a:pt x="21" y="40"/>
                    </a:cubicBezTo>
                    <a:cubicBezTo>
                      <a:pt x="21" y="43"/>
                      <a:pt x="18" y="44"/>
                      <a:pt x="14" y="44"/>
                    </a:cubicBezTo>
                    <a:cubicBezTo>
                      <a:pt x="9" y="44"/>
                      <a:pt x="5" y="43"/>
                      <a:pt x="2" y="41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3" y="51"/>
                      <a:pt x="7" y="52"/>
                      <a:pt x="12" y="53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28" y="51"/>
                      <a:pt x="32" y="45"/>
                      <a:pt x="32" y="39"/>
                    </a:cubicBezTo>
                    <a:cubicBezTo>
                      <a:pt x="32" y="32"/>
                      <a:pt x="29" y="28"/>
                      <a:pt x="20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79" name="Google Shape;479;p20"/>
              <p:cNvSpPr/>
              <p:nvPr/>
            </p:nvSpPr>
            <p:spPr>
              <a:xfrm>
                <a:off x="5058567" y="5986571"/>
                <a:ext cx="335578" cy="334197"/>
              </a:xfrm>
              <a:custGeom>
                <a:rect b="b" l="l" r="r" t="t"/>
                <a:pathLst>
                  <a:path extrusionOk="0" h="122" w="122">
                    <a:moveTo>
                      <a:pt x="121" y="66"/>
                    </a:moveTo>
                    <a:cubicBezTo>
                      <a:pt x="119" y="66"/>
                      <a:pt x="118" y="65"/>
                      <a:pt x="118" y="63"/>
                    </a:cubicBezTo>
                    <a:cubicBezTo>
                      <a:pt x="118" y="63"/>
                      <a:pt x="118" y="62"/>
                      <a:pt x="118" y="61"/>
                    </a:cubicBezTo>
                    <a:cubicBezTo>
                      <a:pt x="118" y="59"/>
                      <a:pt x="119" y="58"/>
                      <a:pt x="121" y="58"/>
                    </a:cubicBezTo>
                    <a:cubicBezTo>
                      <a:pt x="121" y="58"/>
                      <a:pt x="121" y="58"/>
                      <a:pt x="122" y="58"/>
                    </a:cubicBezTo>
                    <a:cubicBezTo>
                      <a:pt x="122" y="57"/>
                      <a:pt x="122" y="55"/>
                      <a:pt x="121" y="54"/>
                    </a:cubicBezTo>
                    <a:cubicBezTo>
                      <a:pt x="121" y="54"/>
                      <a:pt x="121" y="54"/>
                      <a:pt x="120" y="54"/>
                    </a:cubicBezTo>
                    <a:cubicBezTo>
                      <a:pt x="120" y="54"/>
                      <a:pt x="120" y="54"/>
                      <a:pt x="120" y="54"/>
                    </a:cubicBezTo>
                    <a:cubicBezTo>
                      <a:pt x="119" y="54"/>
                      <a:pt x="118" y="53"/>
                      <a:pt x="117" y="52"/>
                    </a:cubicBezTo>
                    <a:cubicBezTo>
                      <a:pt x="117" y="51"/>
                      <a:pt x="117" y="50"/>
                      <a:pt x="117" y="49"/>
                    </a:cubicBezTo>
                    <a:cubicBezTo>
                      <a:pt x="117" y="48"/>
                      <a:pt x="118" y="47"/>
                      <a:pt x="119" y="46"/>
                    </a:cubicBezTo>
                    <a:cubicBezTo>
                      <a:pt x="119" y="46"/>
                      <a:pt x="120" y="46"/>
                      <a:pt x="120" y="46"/>
                    </a:cubicBezTo>
                    <a:cubicBezTo>
                      <a:pt x="120" y="44"/>
                      <a:pt x="119" y="42"/>
                      <a:pt x="118" y="41"/>
                    </a:cubicBezTo>
                    <a:cubicBezTo>
                      <a:pt x="118" y="41"/>
                      <a:pt x="118" y="41"/>
                      <a:pt x="117" y="41"/>
                    </a:cubicBezTo>
                    <a:cubicBezTo>
                      <a:pt x="117" y="41"/>
                      <a:pt x="117" y="41"/>
                      <a:pt x="116" y="41"/>
                    </a:cubicBezTo>
                    <a:cubicBezTo>
                      <a:pt x="115" y="41"/>
                      <a:pt x="114" y="41"/>
                      <a:pt x="114" y="40"/>
                    </a:cubicBezTo>
                    <a:cubicBezTo>
                      <a:pt x="114" y="39"/>
                      <a:pt x="113" y="38"/>
                      <a:pt x="113" y="37"/>
                    </a:cubicBezTo>
                    <a:cubicBezTo>
                      <a:pt x="112" y="36"/>
                      <a:pt x="113" y="34"/>
                      <a:pt x="114" y="34"/>
                    </a:cubicBezTo>
                    <a:cubicBezTo>
                      <a:pt x="115" y="34"/>
                      <a:pt x="115" y="33"/>
                      <a:pt x="115" y="33"/>
                    </a:cubicBezTo>
                    <a:cubicBezTo>
                      <a:pt x="114" y="32"/>
                      <a:pt x="113" y="30"/>
                      <a:pt x="112" y="28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1" y="29"/>
                      <a:pt x="111" y="30"/>
                      <a:pt x="110" y="30"/>
                    </a:cubicBezTo>
                    <a:cubicBezTo>
                      <a:pt x="109" y="30"/>
                      <a:pt x="108" y="29"/>
                      <a:pt x="108" y="28"/>
                    </a:cubicBezTo>
                    <a:cubicBezTo>
                      <a:pt x="107" y="28"/>
                      <a:pt x="107" y="27"/>
                      <a:pt x="106" y="26"/>
                    </a:cubicBezTo>
                    <a:cubicBezTo>
                      <a:pt x="105" y="25"/>
                      <a:pt x="106" y="23"/>
                      <a:pt x="107" y="23"/>
                    </a:cubicBezTo>
                    <a:cubicBezTo>
                      <a:pt x="107" y="22"/>
                      <a:pt x="108" y="22"/>
                      <a:pt x="108" y="22"/>
                    </a:cubicBezTo>
                    <a:cubicBezTo>
                      <a:pt x="107" y="21"/>
                      <a:pt x="105" y="19"/>
                      <a:pt x="104" y="18"/>
                    </a:cubicBezTo>
                    <a:cubicBezTo>
                      <a:pt x="104" y="18"/>
                      <a:pt x="104" y="18"/>
                      <a:pt x="103" y="19"/>
                    </a:cubicBezTo>
                    <a:cubicBezTo>
                      <a:pt x="103" y="19"/>
                      <a:pt x="102" y="19"/>
                      <a:pt x="101" y="19"/>
                    </a:cubicBezTo>
                    <a:cubicBezTo>
                      <a:pt x="101" y="19"/>
                      <a:pt x="100" y="19"/>
                      <a:pt x="99" y="19"/>
                    </a:cubicBezTo>
                    <a:cubicBezTo>
                      <a:pt x="99" y="18"/>
                      <a:pt x="98" y="18"/>
                      <a:pt x="98" y="17"/>
                    </a:cubicBezTo>
                    <a:cubicBezTo>
                      <a:pt x="96" y="16"/>
                      <a:pt x="96" y="14"/>
                      <a:pt x="97" y="13"/>
                    </a:cubicBezTo>
                    <a:cubicBezTo>
                      <a:pt x="97" y="13"/>
                      <a:pt x="98" y="13"/>
                      <a:pt x="98" y="13"/>
                    </a:cubicBezTo>
                    <a:cubicBezTo>
                      <a:pt x="96" y="11"/>
                      <a:pt x="95" y="10"/>
                      <a:pt x="93" y="9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2" y="11"/>
                      <a:pt x="91" y="12"/>
                      <a:pt x="90" y="12"/>
                    </a:cubicBezTo>
                    <a:cubicBezTo>
                      <a:pt x="90" y="12"/>
                      <a:pt x="90" y="11"/>
                      <a:pt x="89" y="11"/>
                    </a:cubicBezTo>
                    <a:cubicBezTo>
                      <a:pt x="88" y="11"/>
                      <a:pt x="88" y="10"/>
                      <a:pt x="87" y="10"/>
                    </a:cubicBezTo>
                    <a:cubicBezTo>
                      <a:pt x="86" y="9"/>
                      <a:pt x="85" y="8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5" y="5"/>
                      <a:pt x="83" y="4"/>
                      <a:pt x="81" y="3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80" y="6"/>
                      <a:pt x="79" y="6"/>
                      <a:pt x="78" y="6"/>
                    </a:cubicBezTo>
                    <a:cubicBezTo>
                      <a:pt x="78" y="6"/>
                      <a:pt x="78" y="6"/>
                      <a:pt x="77" y="6"/>
                    </a:cubicBezTo>
                    <a:cubicBezTo>
                      <a:pt x="77" y="6"/>
                      <a:pt x="76" y="6"/>
                      <a:pt x="75" y="6"/>
                    </a:cubicBezTo>
                    <a:cubicBezTo>
                      <a:pt x="73" y="5"/>
                      <a:pt x="73" y="4"/>
                      <a:pt x="73" y="2"/>
                    </a:cubicBezTo>
                    <a:cubicBezTo>
                      <a:pt x="73" y="2"/>
                      <a:pt x="73" y="2"/>
                      <a:pt x="73" y="1"/>
                    </a:cubicBezTo>
                    <a:cubicBezTo>
                      <a:pt x="71" y="1"/>
                      <a:pt x="69" y="1"/>
                      <a:pt x="67" y="0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7" y="3"/>
                      <a:pt x="66" y="4"/>
                      <a:pt x="65" y="4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4" y="4"/>
                      <a:pt x="63" y="4"/>
                      <a:pt x="62" y="4"/>
                    </a:cubicBezTo>
                    <a:cubicBezTo>
                      <a:pt x="61" y="4"/>
                      <a:pt x="59" y="3"/>
                      <a:pt x="60" y="1"/>
                    </a:cubicBezTo>
                    <a:cubicBezTo>
                      <a:pt x="60" y="1"/>
                      <a:pt x="60" y="0"/>
                      <a:pt x="60" y="0"/>
                    </a:cubicBezTo>
                    <a:cubicBezTo>
                      <a:pt x="58" y="0"/>
                      <a:pt x="56" y="0"/>
                      <a:pt x="54" y="1"/>
                    </a:cubicBezTo>
                    <a:cubicBezTo>
                      <a:pt x="54" y="1"/>
                      <a:pt x="54" y="1"/>
                      <a:pt x="54" y="2"/>
                    </a:cubicBezTo>
                    <a:cubicBezTo>
                      <a:pt x="54" y="3"/>
                      <a:pt x="53" y="4"/>
                      <a:pt x="52" y="5"/>
                    </a:cubicBezTo>
                    <a:cubicBezTo>
                      <a:pt x="51" y="5"/>
                      <a:pt x="50" y="5"/>
                      <a:pt x="49" y="5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8" y="5"/>
                      <a:pt x="46" y="4"/>
                      <a:pt x="46" y="3"/>
                    </a:cubicBezTo>
                    <a:cubicBezTo>
                      <a:pt x="46" y="3"/>
                      <a:pt x="46" y="2"/>
                      <a:pt x="46" y="2"/>
                    </a:cubicBezTo>
                    <a:cubicBezTo>
                      <a:pt x="44" y="2"/>
                      <a:pt x="42" y="3"/>
                      <a:pt x="40" y="4"/>
                    </a:cubicBezTo>
                    <a:cubicBezTo>
                      <a:pt x="41" y="4"/>
                      <a:pt x="41" y="4"/>
                      <a:pt x="41" y="5"/>
                    </a:cubicBezTo>
                    <a:cubicBezTo>
                      <a:pt x="42" y="6"/>
                      <a:pt x="41" y="8"/>
                      <a:pt x="40" y="8"/>
                    </a:cubicBezTo>
                    <a:cubicBezTo>
                      <a:pt x="39" y="8"/>
                      <a:pt x="38" y="9"/>
                      <a:pt x="37" y="9"/>
                    </a:cubicBezTo>
                    <a:cubicBezTo>
                      <a:pt x="37" y="9"/>
                      <a:pt x="37" y="9"/>
                      <a:pt x="36" y="9"/>
                    </a:cubicBezTo>
                    <a:cubicBezTo>
                      <a:pt x="35" y="9"/>
                      <a:pt x="34" y="9"/>
                      <a:pt x="34" y="8"/>
                    </a:cubicBezTo>
                    <a:cubicBezTo>
                      <a:pt x="34" y="7"/>
                      <a:pt x="33" y="7"/>
                      <a:pt x="33" y="7"/>
                    </a:cubicBezTo>
                    <a:cubicBezTo>
                      <a:pt x="32" y="8"/>
                      <a:pt x="30" y="9"/>
                      <a:pt x="28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30" y="12"/>
                      <a:pt x="30" y="13"/>
                      <a:pt x="28" y="14"/>
                    </a:cubicBezTo>
                    <a:cubicBezTo>
                      <a:pt x="28" y="15"/>
                      <a:pt x="27" y="15"/>
                      <a:pt x="26" y="16"/>
                    </a:cubicBezTo>
                    <a:cubicBezTo>
                      <a:pt x="26" y="16"/>
                      <a:pt x="25" y="16"/>
                      <a:pt x="25" y="16"/>
                    </a:cubicBezTo>
                    <a:cubicBezTo>
                      <a:pt x="24" y="16"/>
                      <a:pt x="23" y="16"/>
                      <a:pt x="23" y="15"/>
                    </a:cubicBezTo>
                    <a:cubicBezTo>
                      <a:pt x="22" y="15"/>
                      <a:pt x="22" y="15"/>
                      <a:pt x="22" y="14"/>
                    </a:cubicBezTo>
                    <a:cubicBezTo>
                      <a:pt x="21" y="16"/>
                      <a:pt x="19" y="17"/>
                      <a:pt x="18" y="18"/>
                    </a:cubicBezTo>
                    <a:cubicBezTo>
                      <a:pt x="18" y="18"/>
                      <a:pt x="18" y="19"/>
                      <a:pt x="19" y="19"/>
                    </a:cubicBezTo>
                    <a:cubicBezTo>
                      <a:pt x="20" y="20"/>
                      <a:pt x="20" y="22"/>
                      <a:pt x="19" y="23"/>
                    </a:cubicBezTo>
                    <a:cubicBezTo>
                      <a:pt x="18" y="23"/>
                      <a:pt x="18" y="24"/>
                      <a:pt x="17" y="25"/>
                    </a:cubicBezTo>
                    <a:cubicBezTo>
                      <a:pt x="17" y="25"/>
                      <a:pt x="16" y="26"/>
                      <a:pt x="15" y="26"/>
                    </a:cubicBezTo>
                    <a:cubicBezTo>
                      <a:pt x="14" y="26"/>
                      <a:pt x="14" y="25"/>
                      <a:pt x="13" y="25"/>
                    </a:cubicBezTo>
                    <a:cubicBezTo>
                      <a:pt x="13" y="25"/>
                      <a:pt x="13" y="25"/>
                      <a:pt x="13" y="24"/>
                    </a:cubicBezTo>
                    <a:cubicBezTo>
                      <a:pt x="11" y="26"/>
                      <a:pt x="10" y="27"/>
                      <a:pt x="9" y="29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2" y="30"/>
                      <a:pt x="12" y="32"/>
                      <a:pt x="11" y="33"/>
                    </a:cubicBezTo>
                    <a:cubicBezTo>
                      <a:pt x="11" y="34"/>
                      <a:pt x="11" y="35"/>
                      <a:pt x="10" y="35"/>
                    </a:cubicBezTo>
                    <a:cubicBezTo>
                      <a:pt x="10" y="36"/>
                      <a:pt x="9" y="37"/>
                      <a:pt x="8" y="37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8"/>
                      <a:pt x="4" y="40"/>
                      <a:pt x="3" y="42"/>
                    </a:cubicBezTo>
                    <a:cubicBezTo>
                      <a:pt x="4" y="41"/>
                      <a:pt x="4" y="41"/>
                      <a:pt x="5" y="42"/>
                    </a:cubicBezTo>
                    <a:cubicBezTo>
                      <a:pt x="6" y="42"/>
                      <a:pt x="7" y="44"/>
                      <a:pt x="6" y="45"/>
                    </a:cubicBezTo>
                    <a:cubicBezTo>
                      <a:pt x="6" y="46"/>
                      <a:pt x="6" y="47"/>
                      <a:pt x="6" y="47"/>
                    </a:cubicBezTo>
                    <a:cubicBezTo>
                      <a:pt x="5" y="49"/>
                      <a:pt x="4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49"/>
                      <a:pt x="2" y="49"/>
                      <a:pt x="1" y="49"/>
                    </a:cubicBezTo>
                    <a:cubicBezTo>
                      <a:pt x="1" y="51"/>
                      <a:pt x="1" y="53"/>
                      <a:pt x="1" y="55"/>
                    </a:cubicBezTo>
                    <a:cubicBezTo>
                      <a:pt x="1" y="55"/>
                      <a:pt x="1" y="55"/>
                      <a:pt x="2" y="55"/>
                    </a:cubicBezTo>
                    <a:cubicBezTo>
                      <a:pt x="3" y="55"/>
                      <a:pt x="4" y="56"/>
                      <a:pt x="4" y="58"/>
                    </a:cubicBezTo>
                    <a:cubicBezTo>
                      <a:pt x="4" y="58"/>
                      <a:pt x="4" y="59"/>
                      <a:pt x="4" y="60"/>
                    </a:cubicBezTo>
                    <a:cubicBezTo>
                      <a:pt x="4" y="62"/>
                      <a:pt x="3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0" y="63"/>
                    </a:cubicBezTo>
                    <a:cubicBezTo>
                      <a:pt x="0" y="65"/>
                      <a:pt x="1" y="67"/>
                      <a:pt x="1" y="69"/>
                    </a:cubicBezTo>
                    <a:cubicBezTo>
                      <a:pt x="1" y="68"/>
                      <a:pt x="1" y="68"/>
                      <a:pt x="2" y="68"/>
                    </a:cubicBezTo>
                    <a:cubicBezTo>
                      <a:pt x="3" y="68"/>
                      <a:pt x="5" y="69"/>
                      <a:pt x="5" y="70"/>
                    </a:cubicBezTo>
                    <a:cubicBezTo>
                      <a:pt x="5" y="71"/>
                      <a:pt x="5" y="72"/>
                      <a:pt x="5" y="73"/>
                    </a:cubicBezTo>
                    <a:cubicBezTo>
                      <a:pt x="6" y="74"/>
                      <a:pt x="5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2" y="76"/>
                      <a:pt x="2" y="76"/>
                    </a:cubicBezTo>
                    <a:cubicBezTo>
                      <a:pt x="3" y="78"/>
                      <a:pt x="3" y="80"/>
                      <a:pt x="4" y="82"/>
                    </a:cubicBezTo>
                    <a:cubicBezTo>
                      <a:pt x="4" y="82"/>
                      <a:pt x="5" y="81"/>
                      <a:pt x="5" y="81"/>
                    </a:cubicBezTo>
                    <a:cubicBezTo>
                      <a:pt x="6" y="81"/>
                      <a:pt x="8" y="81"/>
                      <a:pt x="9" y="83"/>
                    </a:cubicBezTo>
                    <a:cubicBezTo>
                      <a:pt x="9" y="83"/>
                      <a:pt x="9" y="84"/>
                      <a:pt x="10" y="85"/>
                    </a:cubicBezTo>
                    <a:cubicBezTo>
                      <a:pt x="10" y="86"/>
                      <a:pt x="10" y="88"/>
                      <a:pt x="8" y="89"/>
                    </a:cubicBezTo>
                    <a:cubicBezTo>
                      <a:pt x="8" y="89"/>
                      <a:pt x="8" y="89"/>
                      <a:pt x="7" y="89"/>
                    </a:cubicBezTo>
                    <a:cubicBezTo>
                      <a:pt x="8" y="91"/>
                      <a:pt x="9" y="92"/>
                      <a:pt x="10" y="94"/>
                    </a:cubicBezTo>
                    <a:cubicBezTo>
                      <a:pt x="10" y="94"/>
                      <a:pt x="11" y="93"/>
                      <a:pt x="11" y="93"/>
                    </a:cubicBezTo>
                    <a:cubicBezTo>
                      <a:pt x="12" y="92"/>
                      <a:pt x="14" y="93"/>
                      <a:pt x="15" y="94"/>
                    </a:cubicBezTo>
                    <a:cubicBezTo>
                      <a:pt x="15" y="95"/>
                      <a:pt x="16" y="95"/>
                      <a:pt x="16" y="96"/>
                    </a:cubicBezTo>
                    <a:cubicBezTo>
                      <a:pt x="17" y="97"/>
                      <a:pt x="17" y="99"/>
                      <a:pt x="16" y="100"/>
                    </a:cubicBezTo>
                    <a:cubicBezTo>
                      <a:pt x="15" y="100"/>
                      <a:pt x="15" y="100"/>
                      <a:pt x="15" y="100"/>
                    </a:cubicBezTo>
                    <a:cubicBezTo>
                      <a:pt x="16" y="102"/>
                      <a:pt x="17" y="103"/>
                      <a:pt x="19" y="105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20" y="102"/>
                      <a:pt x="22" y="102"/>
                      <a:pt x="23" y="103"/>
                    </a:cubicBezTo>
                    <a:cubicBezTo>
                      <a:pt x="24" y="104"/>
                      <a:pt x="25" y="104"/>
                      <a:pt x="25" y="105"/>
                    </a:cubicBezTo>
                    <a:cubicBezTo>
                      <a:pt x="26" y="106"/>
                      <a:pt x="27" y="108"/>
                      <a:pt x="26" y="109"/>
                    </a:cubicBezTo>
                    <a:cubicBezTo>
                      <a:pt x="25" y="109"/>
                      <a:pt x="25" y="109"/>
                      <a:pt x="25" y="109"/>
                    </a:cubicBezTo>
                    <a:cubicBezTo>
                      <a:pt x="26" y="111"/>
                      <a:pt x="28" y="112"/>
                      <a:pt x="30" y="113"/>
                    </a:cubicBezTo>
                    <a:cubicBezTo>
                      <a:pt x="30" y="112"/>
                      <a:pt x="30" y="112"/>
                      <a:pt x="30" y="112"/>
                    </a:cubicBezTo>
                    <a:cubicBezTo>
                      <a:pt x="31" y="110"/>
                      <a:pt x="32" y="110"/>
                      <a:pt x="34" y="111"/>
                    </a:cubicBezTo>
                    <a:cubicBezTo>
                      <a:pt x="34" y="111"/>
                      <a:pt x="35" y="112"/>
                      <a:pt x="36" y="112"/>
                    </a:cubicBezTo>
                    <a:cubicBezTo>
                      <a:pt x="37" y="113"/>
                      <a:pt x="38" y="114"/>
                      <a:pt x="37" y="116"/>
                    </a:cubicBezTo>
                    <a:cubicBezTo>
                      <a:pt x="37" y="116"/>
                      <a:pt x="37" y="116"/>
                      <a:pt x="36" y="116"/>
                    </a:cubicBezTo>
                    <a:cubicBezTo>
                      <a:pt x="38" y="117"/>
                      <a:pt x="40" y="118"/>
                      <a:pt x="42" y="119"/>
                    </a:cubicBezTo>
                    <a:cubicBezTo>
                      <a:pt x="42" y="118"/>
                      <a:pt x="42" y="118"/>
                      <a:pt x="42" y="117"/>
                    </a:cubicBezTo>
                    <a:cubicBezTo>
                      <a:pt x="43" y="116"/>
                      <a:pt x="44" y="115"/>
                      <a:pt x="46" y="116"/>
                    </a:cubicBezTo>
                    <a:cubicBezTo>
                      <a:pt x="46" y="116"/>
                      <a:pt x="47" y="116"/>
                      <a:pt x="48" y="116"/>
                    </a:cubicBezTo>
                    <a:cubicBezTo>
                      <a:pt x="49" y="117"/>
                      <a:pt x="50" y="118"/>
                      <a:pt x="50" y="119"/>
                    </a:cubicBezTo>
                    <a:cubicBezTo>
                      <a:pt x="50" y="120"/>
                      <a:pt x="50" y="120"/>
                      <a:pt x="50" y="120"/>
                    </a:cubicBezTo>
                    <a:cubicBezTo>
                      <a:pt x="52" y="121"/>
                      <a:pt x="54" y="121"/>
                      <a:pt x="56" y="121"/>
                    </a:cubicBezTo>
                    <a:cubicBezTo>
                      <a:pt x="55" y="121"/>
                      <a:pt x="55" y="121"/>
                      <a:pt x="55" y="120"/>
                    </a:cubicBezTo>
                    <a:cubicBezTo>
                      <a:pt x="55" y="119"/>
                      <a:pt x="57" y="118"/>
                      <a:pt x="58" y="118"/>
                    </a:cubicBezTo>
                    <a:cubicBezTo>
                      <a:pt x="59" y="118"/>
                      <a:pt x="60" y="118"/>
                      <a:pt x="61" y="118"/>
                    </a:cubicBezTo>
                    <a:cubicBezTo>
                      <a:pt x="62" y="118"/>
                      <a:pt x="63" y="119"/>
                      <a:pt x="63" y="120"/>
                    </a:cubicBezTo>
                    <a:cubicBezTo>
                      <a:pt x="63" y="121"/>
                      <a:pt x="63" y="121"/>
                      <a:pt x="63" y="122"/>
                    </a:cubicBezTo>
                    <a:cubicBezTo>
                      <a:pt x="65" y="121"/>
                      <a:pt x="67" y="121"/>
                      <a:pt x="69" y="121"/>
                    </a:cubicBezTo>
                    <a:cubicBezTo>
                      <a:pt x="69" y="121"/>
                      <a:pt x="69" y="120"/>
                      <a:pt x="69" y="120"/>
                    </a:cubicBezTo>
                    <a:cubicBezTo>
                      <a:pt x="69" y="119"/>
                      <a:pt x="69" y="117"/>
                      <a:pt x="71" y="117"/>
                    </a:cubicBezTo>
                    <a:cubicBezTo>
                      <a:pt x="72" y="117"/>
                      <a:pt x="73" y="117"/>
                      <a:pt x="73" y="116"/>
                    </a:cubicBezTo>
                    <a:cubicBezTo>
                      <a:pt x="75" y="116"/>
                      <a:pt x="76" y="117"/>
                      <a:pt x="77" y="118"/>
                    </a:cubicBezTo>
                    <a:cubicBezTo>
                      <a:pt x="77" y="119"/>
                      <a:pt x="77" y="119"/>
                      <a:pt x="77" y="120"/>
                    </a:cubicBezTo>
                    <a:cubicBezTo>
                      <a:pt x="79" y="119"/>
                      <a:pt x="81" y="118"/>
                      <a:pt x="83" y="118"/>
                    </a:cubicBezTo>
                    <a:cubicBezTo>
                      <a:pt x="82" y="117"/>
                      <a:pt x="82" y="117"/>
                      <a:pt x="82" y="117"/>
                    </a:cubicBezTo>
                    <a:cubicBezTo>
                      <a:pt x="81" y="115"/>
                      <a:pt x="82" y="114"/>
                      <a:pt x="83" y="113"/>
                    </a:cubicBezTo>
                    <a:cubicBezTo>
                      <a:pt x="84" y="113"/>
                      <a:pt x="85" y="113"/>
                      <a:pt x="86" y="112"/>
                    </a:cubicBezTo>
                    <a:cubicBezTo>
                      <a:pt x="87" y="112"/>
                      <a:pt x="89" y="112"/>
                      <a:pt x="89" y="113"/>
                    </a:cubicBezTo>
                    <a:cubicBezTo>
                      <a:pt x="89" y="114"/>
                      <a:pt x="89" y="114"/>
                      <a:pt x="89" y="115"/>
                    </a:cubicBezTo>
                    <a:cubicBezTo>
                      <a:pt x="91" y="114"/>
                      <a:pt x="93" y="113"/>
                      <a:pt x="95" y="111"/>
                    </a:cubicBezTo>
                    <a:cubicBezTo>
                      <a:pt x="94" y="111"/>
                      <a:pt x="94" y="111"/>
                      <a:pt x="94" y="111"/>
                    </a:cubicBezTo>
                    <a:cubicBezTo>
                      <a:pt x="93" y="110"/>
                      <a:pt x="93" y="108"/>
                      <a:pt x="94" y="107"/>
                    </a:cubicBezTo>
                    <a:cubicBezTo>
                      <a:pt x="95" y="107"/>
                      <a:pt x="96" y="106"/>
                      <a:pt x="96" y="105"/>
                    </a:cubicBezTo>
                    <a:cubicBezTo>
                      <a:pt x="98" y="105"/>
                      <a:pt x="99" y="105"/>
                      <a:pt x="100" y="106"/>
                    </a:cubicBezTo>
                    <a:cubicBezTo>
                      <a:pt x="100" y="106"/>
                      <a:pt x="101" y="107"/>
                      <a:pt x="101" y="107"/>
                    </a:cubicBezTo>
                    <a:cubicBezTo>
                      <a:pt x="102" y="106"/>
                      <a:pt x="104" y="104"/>
                      <a:pt x="105" y="103"/>
                    </a:cubicBezTo>
                    <a:cubicBezTo>
                      <a:pt x="105" y="103"/>
                      <a:pt x="104" y="102"/>
                      <a:pt x="104" y="102"/>
                    </a:cubicBezTo>
                    <a:cubicBezTo>
                      <a:pt x="103" y="101"/>
                      <a:pt x="103" y="100"/>
                      <a:pt x="104" y="98"/>
                    </a:cubicBezTo>
                    <a:cubicBezTo>
                      <a:pt x="104" y="98"/>
                      <a:pt x="105" y="97"/>
                      <a:pt x="106" y="96"/>
                    </a:cubicBezTo>
                    <a:cubicBezTo>
                      <a:pt x="106" y="95"/>
                      <a:pt x="108" y="95"/>
                      <a:pt x="109" y="96"/>
                    </a:cubicBezTo>
                    <a:cubicBezTo>
                      <a:pt x="110" y="96"/>
                      <a:pt x="110" y="97"/>
                      <a:pt x="110" y="97"/>
                    </a:cubicBezTo>
                    <a:cubicBezTo>
                      <a:pt x="111" y="95"/>
                      <a:pt x="112" y="94"/>
                      <a:pt x="113" y="92"/>
                    </a:cubicBezTo>
                    <a:cubicBezTo>
                      <a:pt x="113" y="92"/>
                      <a:pt x="113" y="92"/>
                      <a:pt x="112" y="92"/>
                    </a:cubicBezTo>
                    <a:cubicBezTo>
                      <a:pt x="111" y="91"/>
                      <a:pt x="110" y="89"/>
                      <a:pt x="111" y="88"/>
                    </a:cubicBezTo>
                    <a:cubicBezTo>
                      <a:pt x="112" y="87"/>
                      <a:pt x="112" y="86"/>
                      <a:pt x="112" y="86"/>
                    </a:cubicBezTo>
                    <a:cubicBezTo>
                      <a:pt x="113" y="84"/>
                      <a:pt x="115" y="84"/>
                      <a:pt x="116" y="84"/>
                    </a:cubicBezTo>
                    <a:cubicBezTo>
                      <a:pt x="116" y="85"/>
                      <a:pt x="117" y="85"/>
                      <a:pt x="117" y="85"/>
                    </a:cubicBezTo>
                    <a:cubicBezTo>
                      <a:pt x="118" y="83"/>
                      <a:pt x="118" y="81"/>
                      <a:pt x="119" y="79"/>
                    </a:cubicBezTo>
                    <a:cubicBezTo>
                      <a:pt x="119" y="79"/>
                      <a:pt x="119" y="79"/>
                      <a:pt x="119" y="79"/>
                    </a:cubicBezTo>
                    <a:cubicBezTo>
                      <a:pt x="118" y="79"/>
                      <a:pt x="118" y="79"/>
                      <a:pt x="118" y="79"/>
                    </a:cubicBezTo>
                    <a:cubicBezTo>
                      <a:pt x="116" y="79"/>
                      <a:pt x="116" y="77"/>
                      <a:pt x="116" y="76"/>
                    </a:cubicBezTo>
                    <a:cubicBezTo>
                      <a:pt x="116" y="75"/>
                      <a:pt x="116" y="74"/>
                      <a:pt x="117" y="74"/>
                    </a:cubicBezTo>
                    <a:cubicBezTo>
                      <a:pt x="117" y="72"/>
                      <a:pt x="118" y="71"/>
                      <a:pt x="120" y="72"/>
                    </a:cubicBezTo>
                    <a:cubicBezTo>
                      <a:pt x="120" y="72"/>
                      <a:pt x="121" y="72"/>
                      <a:pt x="121" y="72"/>
                    </a:cubicBezTo>
                    <a:cubicBezTo>
                      <a:pt x="121" y="70"/>
                      <a:pt x="121" y="68"/>
                      <a:pt x="122" y="66"/>
                    </a:cubicBezTo>
                    <a:cubicBezTo>
                      <a:pt x="121" y="66"/>
                      <a:pt x="121" y="66"/>
                      <a:pt x="121" y="66"/>
                    </a:cubicBezTo>
                    <a:cubicBezTo>
                      <a:pt x="121" y="66"/>
                      <a:pt x="121" y="66"/>
                      <a:pt x="121" y="66"/>
                    </a:cubicBezTo>
                    <a:close/>
                    <a:moveTo>
                      <a:pt x="61" y="106"/>
                    </a:moveTo>
                    <a:cubicBezTo>
                      <a:pt x="36" y="106"/>
                      <a:pt x="16" y="86"/>
                      <a:pt x="16" y="61"/>
                    </a:cubicBezTo>
                    <a:cubicBezTo>
                      <a:pt x="16" y="36"/>
                      <a:pt x="36" y="15"/>
                      <a:pt x="61" y="15"/>
                    </a:cubicBezTo>
                    <a:cubicBezTo>
                      <a:pt x="86" y="15"/>
                      <a:pt x="106" y="36"/>
                      <a:pt x="106" y="61"/>
                    </a:cubicBezTo>
                    <a:cubicBezTo>
                      <a:pt x="106" y="86"/>
                      <a:pt x="86" y="106"/>
                      <a:pt x="61" y="10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480" name="Google Shape;480;p20"/>
          <p:cNvGrpSpPr/>
          <p:nvPr/>
        </p:nvGrpSpPr>
        <p:grpSpPr>
          <a:xfrm>
            <a:off x="1167765" y="2006600"/>
            <a:ext cx="3066415" cy="847365"/>
            <a:chOff x="8890525" y="1595020"/>
            <a:chExt cx="2267212" cy="847394"/>
          </a:xfrm>
        </p:grpSpPr>
        <p:sp>
          <p:nvSpPr>
            <p:cNvPr id="481" name="Google Shape;481;p20"/>
            <p:cNvSpPr/>
            <p:nvPr/>
          </p:nvSpPr>
          <p:spPr>
            <a:xfrm>
              <a:off x="9145933" y="1595020"/>
              <a:ext cx="2011680" cy="3067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STEP HERE</a:t>
              </a:r>
              <a:endParaRPr b="1" sz="1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2" name="Google Shape;482;p20"/>
            <p:cNvSpPr/>
            <p:nvPr/>
          </p:nvSpPr>
          <p:spPr>
            <a:xfrm>
              <a:off x="8890525" y="1888397"/>
              <a:ext cx="2267212" cy="5540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83" name="Google Shape;483;p20"/>
          <p:cNvGrpSpPr/>
          <p:nvPr/>
        </p:nvGrpSpPr>
        <p:grpSpPr>
          <a:xfrm>
            <a:off x="7964805" y="2002155"/>
            <a:ext cx="3066415" cy="843555"/>
            <a:chOff x="8890525" y="1598830"/>
            <a:chExt cx="2267212" cy="843584"/>
          </a:xfrm>
        </p:grpSpPr>
        <p:sp>
          <p:nvSpPr>
            <p:cNvPr id="484" name="Google Shape;484;p20"/>
            <p:cNvSpPr/>
            <p:nvPr/>
          </p:nvSpPr>
          <p:spPr>
            <a:xfrm>
              <a:off x="8890525" y="1598830"/>
              <a:ext cx="2011680" cy="306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STEP HERE</a:t>
              </a:r>
              <a:endParaRPr b="1" sz="1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5" name="Google Shape;485;p20"/>
            <p:cNvSpPr/>
            <p:nvPr/>
          </p:nvSpPr>
          <p:spPr>
            <a:xfrm>
              <a:off x="8890525" y="1888397"/>
              <a:ext cx="2267212" cy="5540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86" name="Google Shape;486;p20"/>
          <p:cNvGrpSpPr/>
          <p:nvPr/>
        </p:nvGrpSpPr>
        <p:grpSpPr>
          <a:xfrm>
            <a:off x="1167765" y="4051935"/>
            <a:ext cx="3066415" cy="847365"/>
            <a:chOff x="8890525" y="1595020"/>
            <a:chExt cx="2267212" cy="847394"/>
          </a:xfrm>
        </p:grpSpPr>
        <p:sp>
          <p:nvSpPr>
            <p:cNvPr id="487" name="Google Shape;487;p20"/>
            <p:cNvSpPr/>
            <p:nvPr/>
          </p:nvSpPr>
          <p:spPr>
            <a:xfrm>
              <a:off x="9145933" y="1595020"/>
              <a:ext cx="2011680" cy="3067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STEP HERE</a:t>
              </a:r>
              <a:endParaRPr b="1" sz="1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8" name="Google Shape;488;p20"/>
            <p:cNvSpPr/>
            <p:nvPr/>
          </p:nvSpPr>
          <p:spPr>
            <a:xfrm>
              <a:off x="8890525" y="1888397"/>
              <a:ext cx="2267212" cy="5540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89" name="Google Shape;489;p20"/>
          <p:cNvGrpSpPr/>
          <p:nvPr/>
        </p:nvGrpSpPr>
        <p:grpSpPr>
          <a:xfrm>
            <a:off x="7964805" y="4055745"/>
            <a:ext cx="3066415" cy="843555"/>
            <a:chOff x="8890525" y="1598830"/>
            <a:chExt cx="2267212" cy="843584"/>
          </a:xfrm>
        </p:grpSpPr>
        <p:sp>
          <p:nvSpPr>
            <p:cNvPr id="490" name="Google Shape;490;p20"/>
            <p:cNvSpPr/>
            <p:nvPr/>
          </p:nvSpPr>
          <p:spPr>
            <a:xfrm>
              <a:off x="8890525" y="1598830"/>
              <a:ext cx="2011680" cy="306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STEP HERE</a:t>
              </a:r>
              <a:endParaRPr b="1" sz="1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1" name="Google Shape;491;p20"/>
            <p:cNvSpPr/>
            <p:nvPr/>
          </p:nvSpPr>
          <p:spPr>
            <a:xfrm>
              <a:off x="8890525" y="1888397"/>
              <a:ext cx="2267212" cy="5540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92" name="Google Shape;492;p20"/>
          <p:cNvSpPr txBox="1"/>
          <p:nvPr/>
        </p:nvSpPr>
        <p:spPr>
          <a:xfrm>
            <a:off x="4850765" y="487680"/>
            <a:ext cx="249047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28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1"/>
          <p:cNvSpPr/>
          <p:nvPr/>
        </p:nvSpPr>
        <p:spPr>
          <a:xfrm>
            <a:off x="280035" y="283210"/>
            <a:ext cx="11631930" cy="629158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9" name="Google Shape;499;p21"/>
          <p:cNvSpPr/>
          <p:nvPr/>
        </p:nvSpPr>
        <p:spPr>
          <a:xfrm>
            <a:off x="5391785" y="283210"/>
            <a:ext cx="1408430" cy="914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0" name="Google Shape;500;p21"/>
          <p:cNvSpPr/>
          <p:nvPr/>
        </p:nvSpPr>
        <p:spPr>
          <a:xfrm>
            <a:off x="5391785" y="6483350"/>
            <a:ext cx="1408430" cy="914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1" name="Google Shape;501;p21"/>
          <p:cNvSpPr/>
          <p:nvPr/>
        </p:nvSpPr>
        <p:spPr>
          <a:xfrm>
            <a:off x="2978785" y="3826510"/>
            <a:ext cx="1908175" cy="1656080"/>
          </a:xfrm>
          <a:prstGeom prst="hexagon">
            <a:avLst>
              <a:gd fmla="val 25000" name="adj"/>
              <a:gd fmla="val 115470" name="vf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02" name="Google Shape;502;p21"/>
          <p:cNvGrpSpPr/>
          <p:nvPr/>
        </p:nvGrpSpPr>
        <p:grpSpPr>
          <a:xfrm>
            <a:off x="1151459" y="3509322"/>
            <a:ext cx="1812591" cy="1145036"/>
            <a:chOff x="1030514" y="3265714"/>
            <a:chExt cx="1812591" cy="1145036"/>
          </a:xfrm>
        </p:grpSpPr>
        <p:cxnSp>
          <p:nvCxnSpPr>
            <p:cNvPr id="503" name="Google Shape;503;p21"/>
            <p:cNvCxnSpPr/>
            <p:nvPr/>
          </p:nvCxnSpPr>
          <p:spPr>
            <a:xfrm>
              <a:off x="1795466" y="3311525"/>
              <a:ext cx="0" cy="1099225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dash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504" name="Google Shape;504;p21"/>
            <p:cNvCxnSpPr/>
            <p:nvPr/>
          </p:nvCxnSpPr>
          <p:spPr>
            <a:xfrm>
              <a:off x="1795466" y="4410750"/>
              <a:ext cx="1047639" cy="0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dash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505" name="Google Shape;505;p21"/>
            <p:cNvCxnSpPr/>
            <p:nvPr/>
          </p:nvCxnSpPr>
          <p:spPr>
            <a:xfrm>
              <a:off x="1030514" y="3265714"/>
              <a:ext cx="1680029" cy="0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dashDot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06" name="Google Shape;506;p21"/>
          <p:cNvSpPr/>
          <p:nvPr/>
        </p:nvSpPr>
        <p:spPr>
          <a:xfrm>
            <a:off x="4650174" y="1469803"/>
            <a:ext cx="2484000" cy="2052000"/>
          </a:xfrm>
          <a:prstGeom prst="hexagon">
            <a:avLst>
              <a:gd fmla="val 25000" name="adj"/>
              <a:gd fmla="val 115470" name="vf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07" name="Google Shape;507;p21"/>
          <p:cNvGrpSpPr/>
          <p:nvPr/>
        </p:nvGrpSpPr>
        <p:grpSpPr>
          <a:xfrm>
            <a:off x="5148580" y="3521710"/>
            <a:ext cx="718185" cy="1681480"/>
            <a:chOff x="8637" y="5500"/>
            <a:chExt cx="1131" cy="2648"/>
          </a:xfrm>
        </p:grpSpPr>
        <p:cxnSp>
          <p:nvCxnSpPr>
            <p:cNvPr id="508" name="Google Shape;508;p21"/>
            <p:cNvCxnSpPr/>
            <p:nvPr/>
          </p:nvCxnSpPr>
          <p:spPr>
            <a:xfrm>
              <a:off x="8637" y="5500"/>
              <a:ext cx="0" cy="1770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509" name="Google Shape;509;p21"/>
            <p:cNvCxnSpPr/>
            <p:nvPr/>
          </p:nvCxnSpPr>
          <p:spPr>
            <a:xfrm>
              <a:off x="9768" y="6378"/>
              <a:ext cx="0" cy="1770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0" name="Google Shape;510;p21"/>
            <p:cNvCxnSpPr/>
            <p:nvPr/>
          </p:nvCxnSpPr>
          <p:spPr>
            <a:xfrm>
              <a:off x="8637" y="7316"/>
              <a:ext cx="1129" cy="0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11" name="Google Shape;511;p21"/>
          <p:cNvSpPr/>
          <p:nvPr/>
        </p:nvSpPr>
        <p:spPr>
          <a:xfrm>
            <a:off x="8270875" y="2552700"/>
            <a:ext cx="1365250" cy="1184910"/>
          </a:xfrm>
          <a:prstGeom prst="hexagon">
            <a:avLst>
              <a:gd fmla="val 25000" name="adj"/>
              <a:gd fmla="val 115470" name="vf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12" name="Google Shape;512;p21"/>
          <p:cNvGrpSpPr/>
          <p:nvPr/>
        </p:nvGrpSpPr>
        <p:grpSpPr>
          <a:xfrm>
            <a:off x="9509760" y="3132455"/>
            <a:ext cx="875665" cy="819150"/>
            <a:chOff x="15643" y="5646"/>
            <a:chExt cx="1379" cy="1290"/>
          </a:xfrm>
        </p:grpSpPr>
        <p:cxnSp>
          <p:nvCxnSpPr>
            <p:cNvPr id="513" name="Google Shape;513;p21"/>
            <p:cNvCxnSpPr/>
            <p:nvPr/>
          </p:nvCxnSpPr>
          <p:spPr>
            <a:xfrm rot="10800000">
              <a:off x="16354" y="5646"/>
              <a:ext cx="0" cy="1239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dash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4" name="Google Shape;514;p21"/>
            <p:cNvCxnSpPr/>
            <p:nvPr/>
          </p:nvCxnSpPr>
          <p:spPr>
            <a:xfrm>
              <a:off x="15848" y="5654"/>
              <a:ext cx="506" cy="0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dash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5" name="Google Shape;515;p21"/>
            <p:cNvCxnSpPr/>
            <p:nvPr/>
          </p:nvCxnSpPr>
          <p:spPr>
            <a:xfrm>
              <a:off x="15643" y="6936"/>
              <a:ext cx="1379" cy="0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dashDot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16" name="Google Shape;516;p21"/>
          <p:cNvSpPr/>
          <p:nvPr/>
        </p:nvSpPr>
        <p:spPr>
          <a:xfrm>
            <a:off x="877663" y="2250771"/>
            <a:ext cx="2212789" cy="306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STAGE HERE</a:t>
            </a:r>
            <a:endParaRPr b="1" sz="14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7" name="Google Shape;517;p21"/>
          <p:cNvSpPr/>
          <p:nvPr/>
        </p:nvSpPr>
        <p:spPr>
          <a:xfrm>
            <a:off x="693420" y="2532666"/>
            <a:ext cx="259588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0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8" name="Google Shape;518;p21"/>
          <p:cNvSpPr/>
          <p:nvPr/>
        </p:nvSpPr>
        <p:spPr>
          <a:xfrm>
            <a:off x="5961473" y="4064966"/>
            <a:ext cx="2212789" cy="306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STAGE HERE</a:t>
            </a:r>
            <a:endParaRPr b="1" sz="14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9" name="Google Shape;519;p21"/>
          <p:cNvSpPr/>
          <p:nvPr/>
        </p:nvSpPr>
        <p:spPr>
          <a:xfrm>
            <a:off x="5949950" y="4501515"/>
            <a:ext cx="253682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0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0" name="Google Shape;520;p21"/>
          <p:cNvSpPr/>
          <p:nvPr/>
        </p:nvSpPr>
        <p:spPr>
          <a:xfrm>
            <a:off x="8855168" y="4064966"/>
            <a:ext cx="2212789" cy="306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STAGE HERE</a:t>
            </a:r>
            <a:endParaRPr b="1" sz="14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1" name="Google Shape;521;p21"/>
          <p:cNvSpPr/>
          <p:nvPr/>
        </p:nvSpPr>
        <p:spPr>
          <a:xfrm>
            <a:off x="8679180" y="4420235"/>
            <a:ext cx="253682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0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2" name="Google Shape;522;p21"/>
          <p:cNvSpPr txBox="1"/>
          <p:nvPr/>
        </p:nvSpPr>
        <p:spPr>
          <a:xfrm>
            <a:off x="4850765" y="487680"/>
            <a:ext cx="249047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28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2"/>
          <p:cNvSpPr/>
          <p:nvPr/>
        </p:nvSpPr>
        <p:spPr>
          <a:xfrm>
            <a:off x="280035" y="283210"/>
            <a:ext cx="11631930" cy="629158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9" name="Google Shape;529;p22"/>
          <p:cNvSpPr/>
          <p:nvPr/>
        </p:nvSpPr>
        <p:spPr>
          <a:xfrm>
            <a:off x="5391785" y="283210"/>
            <a:ext cx="1408430" cy="914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0" name="Google Shape;530;p22"/>
          <p:cNvSpPr/>
          <p:nvPr/>
        </p:nvSpPr>
        <p:spPr>
          <a:xfrm>
            <a:off x="5391785" y="6483350"/>
            <a:ext cx="1408430" cy="914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531" name="Google Shape;531;p22"/>
          <p:cNvCxnSpPr>
            <a:stCxn id="532" idx="0"/>
          </p:cNvCxnSpPr>
          <p:nvPr/>
        </p:nvCxnSpPr>
        <p:spPr>
          <a:xfrm>
            <a:off x="1772684" y="1448485"/>
            <a:ext cx="0" cy="3582000"/>
          </a:xfrm>
          <a:prstGeom prst="straightConnector1">
            <a:avLst/>
          </a:prstGeom>
          <a:noFill/>
          <a:ln cap="flat" cmpd="sng" w="12700">
            <a:solidFill>
              <a:srgbClr val="262626"/>
            </a:solidFill>
            <a:prstDash val="lgDash"/>
            <a:miter lim="800000"/>
            <a:headEnd len="sm" w="sm" type="none"/>
            <a:tailEnd len="sm" w="sm" type="none"/>
          </a:ln>
        </p:spPr>
      </p:cxnSp>
      <p:sp>
        <p:nvSpPr>
          <p:cNvPr id="532" name="Google Shape;532;p22"/>
          <p:cNvSpPr/>
          <p:nvPr/>
        </p:nvSpPr>
        <p:spPr>
          <a:xfrm>
            <a:off x="1645274" y="1448485"/>
            <a:ext cx="254819" cy="254819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3" name="Google Shape;533;p22"/>
          <p:cNvSpPr/>
          <p:nvPr/>
        </p:nvSpPr>
        <p:spPr>
          <a:xfrm>
            <a:off x="1645274" y="2603328"/>
            <a:ext cx="254819" cy="254819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4" name="Google Shape;534;p22"/>
          <p:cNvSpPr/>
          <p:nvPr/>
        </p:nvSpPr>
        <p:spPr>
          <a:xfrm>
            <a:off x="1645274" y="3758172"/>
            <a:ext cx="254819" cy="254819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5" name="Google Shape;535;p22"/>
          <p:cNvSpPr/>
          <p:nvPr/>
        </p:nvSpPr>
        <p:spPr>
          <a:xfrm>
            <a:off x="1645274" y="4847832"/>
            <a:ext cx="254819" cy="254819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6" name="Google Shape;536;p22"/>
          <p:cNvSpPr txBox="1"/>
          <p:nvPr/>
        </p:nvSpPr>
        <p:spPr>
          <a:xfrm>
            <a:off x="2147570" y="1703070"/>
            <a:ext cx="865314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0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7" name="Google Shape;537;p22"/>
          <p:cNvSpPr txBox="1"/>
          <p:nvPr/>
        </p:nvSpPr>
        <p:spPr>
          <a:xfrm>
            <a:off x="2147338" y="1383699"/>
            <a:ext cx="1921186" cy="319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HERE</a:t>
            </a:r>
            <a:endParaRPr b="1" sz="14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8" name="Google Shape;538;p22"/>
          <p:cNvSpPr txBox="1"/>
          <p:nvPr/>
        </p:nvSpPr>
        <p:spPr>
          <a:xfrm>
            <a:off x="2147570" y="2858135"/>
            <a:ext cx="865314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0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9" name="Google Shape;539;p22"/>
          <p:cNvSpPr txBox="1"/>
          <p:nvPr/>
        </p:nvSpPr>
        <p:spPr>
          <a:xfrm>
            <a:off x="2147338" y="2538764"/>
            <a:ext cx="1921186" cy="319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HERE</a:t>
            </a:r>
            <a:endParaRPr b="1" sz="14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0" name="Google Shape;540;p22"/>
          <p:cNvSpPr txBox="1"/>
          <p:nvPr/>
        </p:nvSpPr>
        <p:spPr>
          <a:xfrm>
            <a:off x="2211705" y="4012565"/>
            <a:ext cx="858837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0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1" name="Google Shape;541;p22"/>
          <p:cNvSpPr txBox="1"/>
          <p:nvPr/>
        </p:nvSpPr>
        <p:spPr>
          <a:xfrm>
            <a:off x="2211473" y="3693194"/>
            <a:ext cx="1921186" cy="319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HERE</a:t>
            </a:r>
            <a:endParaRPr b="1" sz="14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2" name="Google Shape;542;p22"/>
          <p:cNvSpPr txBox="1"/>
          <p:nvPr/>
        </p:nvSpPr>
        <p:spPr>
          <a:xfrm>
            <a:off x="2211705" y="5134610"/>
            <a:ext cx="858837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0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3" name="Google Shape;543;p22"/>
          <p:cNvSpPr txBox="1"/>
          <p:nvPr/>
        </p:nvSpPr>
        <p:spPr>
          <a:xfrm>
            <a:off x="2211473" y="4815239"/>
            <a:ext cx="1921186" cy="319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HERE</a:t>
            </a:r>
            <a:endParaRPr b="1" sz="14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4" name="Google Shape;544;p22"/>
          <p:cNvSpPr txBox="1"/>
          <p:nvPr/>
        </p:nvSpPr>
        <p:spPr>
          <a:xfrm>
            <a:off x="4850765" y="487680"/>
            <a:ext cx="249047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28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3"/>
          <p:cNvSpPr/>
          <p:nvPr/>
        </p:nvSpPr>
        <p:spPr>
          <a:xfrm>
            <a:off x="280035" y="283210"/>
            <a:ext cx="11631930" cy="629158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1" name="Google Shape;551;p23"/>
          <p:cNvSpPr/>
          <p:nvPr/>
        </p:nvSpPr>
        <p:spPr>
          <a:xfrm>
            <a:off x="5391785" y="283210"/>
            <a:ext cx="1408430" cy="914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2" name="Google Shape;552;p23"/>
          <p:cNvSpPr/>
          <p:nvPr/>
        </p:nvSpPr>
        <p:spPr>
          <a:xfrm>
            <a:off x="5391785" y="6483350"/>
            <a:ext cx="1408430" cy="914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553" name="Google Shape;553;p23"/>
          <p:cNvCxnSpPr/>
          <p:nvPr/>
        </p:nvCxnSpPr>
        <p:spPr>
          <a:xfrm flipH="1" rot="10800000">
            <a:off x="1626870" y="1939290"/>
            <a:ext cx="2550160" cy="1905"/>
          </a:xfrm>
          <a:prstGeom prst="straightConnector1">
            <a:avLst/>
          </a:prstGeom>
          <a:noFill/>
          <a:ln cap="flat" cmpd="sng" w="12700">
            <a:solidFill>
              <a:srgbClr val="262626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554" name="Google Shape;554;p23"/>
          <p:cNvSpPr txBox="1"/>
          <p:nvPr/>
        </p:nvSpPr>
        <p:spPr>
          <a:xfrm>
            <a:off x="1550670" y="1512570"/>
            <a:ext cx="2583815" cy="306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DESCRIPTION HERE</a:t>
            </a:r>
            <a:endParaRPr b="1" sz="14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5" name="Google Shape;555;p23"/>
          <p:cNvSpPr/>
          <p:nvPr/>
        </p:nvSpPr>
        <p:spPr>
          <a:xfrm>
            <a:off x="1535430" y="4599940"/>
            <a:ext cx="258318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0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6" name="Google Shape;556;p23"/>
          <p:cNvSpPr/>
          <p:nvPr/>
        </p:nvSpPr>
        <p:spPr>
          <a:xfrm>
            <a:off x="4712970" y="4599940"/>
            <a:ext cx="2582545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0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7" name="Google Shape;557;p23"/>
          <p:cNvSpPr/>
          <p:nvPr/>
        </p:nvSpPr>
        <p:spPr>
          <a:xfrm>
            <a:off x="7860665" y="4599940"/>
            <a:ext cx="2583815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0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8" name="Google Shape;558;p23"/>
          <p:cNvSpPr/>
          <p:nvPr/>
        </p:nvSpPr>
        <p:spPr>
          <a:xfrm>
            <a:off x="1626870" y="2132330"/>
            <a:ext cx="2583180" cy="239141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9" name="Google Shape;559;p23"/>
          <p:cNvSpPr/>
          <p:nvPr/>
        </p:nvSpPr>
        <p:spPr>
          <a:xfrm>
            <a:off x="4804410" y="2132330"/>
            <a:ext cx="2583180" cy="239141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0" name="Google Shape;560;p23"/>
          <p:cNvSpPr/>
          <p:nvPr/>
        </p:nvSpPr>
        <p:spPr>
          <a:xfrm>
            <a:off x="7966710" y="2132330"/>
            <a:ext cx="2583180" cy="239141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561" name="Google Shape;561;p23"/>
          <p:cNvCxnSpPr/>
          <p:nvPr/>
        </p:nvCxnSpPr>
        <p:spPr>
          <a:xfrm flipH="1" rot="10800000">
            <a:off x="4804410" y="1941195"/>
            <a:ext cx="2550160" cy="1905"/>
          </a:xfrm>
          <a:prstGeom prst="straightConnector1">
            <a:avLst/>
          </a:prstGeom>
          <a:noFill/>
          <a:ln cap="flat" cmpd="sng" w="12700">
            <a:solidFill>
              <a:srgbClr val="262626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562" name="Google Shape;562;p23"/>
          <p:cNvCxnSpPr/>
          <p:nvPr/>
        </p:nvCxnSpPr>
        <p:spPr>
          <a:xfrm flipH="1" rot="10800000">
            <a:off x="7952105" y="1943100"/>
            <a:ext cx="2550160" cy="1905"/>
          </a:xfrm>
          <a:prstGeom prst="straightConnector1">
            <a:avLst/>
          </a:prstGeom>
          <a:noFill/>
          <a:ln cap="flat" cmpd="sng" w="12700">
            <a:solidFill>
              <a:srgbClr val="262626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563" name="Google Shape;563;p23"/>
          <p:cNvSpPr txBox="1"/>
          <p:nvPr/>
        </p:nvSpPr>
        <p:spPr>
          <a:xfrm>
            <a:off x="4694555" y="1512570"/>
            <a:ext cx="2583815" cy="306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DESCRIPTION HERE</a:t>
            </a:r>
            <a:endParaRPr b="1" sz="14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23"/>
          <p:cNvSpPr txBox="1"/>
          <p:nvPr/>
        </p:nvSpPr>
        <p:spPr>
          <a:xfrm>
            <a:off x="7842250" y="1512570"/>
            <a:ext cx="2583815" cy="306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DESCRIPTION HERE</a:t>
            </a:r>
            <a:endParaRPr b="1" sz="14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23"/>
          <p:cNvSpPr txBox="1"/>
          <p:nvPr/>
        </p:nvSpPr>
        <p:spPr>
          <a:xfrm>
            <a:off x="4850765" y="487680"/>
            <a:ext cx="249047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28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4"/>
          <p:cNvSpPr/>
          <p:nvPr/>
        </p:nvSpPr>
        <p:spPr>
          <a:xfrm>
            <a:off x="280035" y="283210"/>
            <a:ext cx="11631930" cy="629158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24"/>
          <p:cNvSpPr/>
          <p:nvPr/>
        </p:nvSpPr>
        <p:spPr>
          <a:xfrm>
            <a:off x="5391785" y="283210"/>
            <a:ext cx="1408430" cy="914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3" name="Google Shape;573;p24"/>
          <p:cNvSpPr/>
          <p:nvPr/>
        </p:nvSpPr>
        <p:spPr>
          <a:xfrm>
            <a:off x="5391785" y="6483350"/>
            <a:ext cx="1408430" cy="914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74" name="Google Shape;574;p24"/>
          <p:cNvGrpSpPr/>
          <p:nvPr/>
        </p:nvGrpSpPr>
        <p:grpSpPr>
          <a:xfrm>
            <a:off x="1469390" y="1600200"/>
            <a:ext cx="2090420" cy="1771680"/>
            <a:chOff x="813628" y="2083468"/>
            <a:chExt cx="2667001" cy="2259264"/>
          </a:xfrm>
        </p:grpSpPr>
        <p:grpSp>
          <p:nvGrpSpPr>
            <p:cNvPr id="575" name="Google Shape;575;p24"/>
            <p:cNvGrpSpPr/>
            <p:nvPr/>
          </p:nvGrpSpPr>
          <p:grpSpPr>
            <a:xfrm>
              <a:off x="813628" y="2083468"/>
              <a:ext cx="2667001" cy="2259264"/>
              <a:chOff x="2871178" y="2158978"/>
              <a:chExt cx="3364323" cy="2849977"/>
            </a:xfrm>
          </p:grpSpPr>
          <p:sp>
            <p:nvSpPr>
              <p:cNvPr id="576" name="Google Shape;576;p24"/>
              <p:cNvSpPr/>
              <p:nvPr/>
            </p:nvSpPr>
            <p:spPr>
              <a:xfrm>
                <a:off x="3372240" y="2402866"/>
                <a:ext cx="2362200" cy="2362200"/>
              </a:xfrm>
              <a:prstGeom prst="ellipse">
                <a:avLst/>
              </a:prstGeom>
              <a:noFill/>
              <a:ln cap="flat" cmpd="sng" w="12700">
                <a:solidFill>
                  <a:srgbClr val="A5A5A5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pic>
            <p:nvPicPr>
              <p:cNvPr id="577" name="Google Shape;577;p2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871178" y="2158978"/>
                <a:ext cx="3364323" cy="284997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78" name="Google Shape;578;p24"/>
            <p:cNvSpPr/>
            <p:nvPr/>
          </p:nvSpPr>
          <p:spPr>
            <a:xfrm>
              <a:off x="1433391" y="2499360"/>
              <a:ext cx="1427480" cy="1427480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80%</a:t>
              </a:r>
              <a:endParaRPr/>
            </a:p>
          </p:txBody>
        </p:sp>
      </p:grpSp>
      <p:sp>
        <p:nvSpPr>
          <p:cNvPr id="579" name="Google Shape;579;p24"/>
          <p:cNvSpPr/>
          <p:nvPr/>
        </p:nvSpPr>
        <p:spPr>
          <a:xfrm>
            <a:off x="1684020" y="3660140"/>
            <a:ext cx="1661160" cy="401955"/>
          </a:xfrm>
          <a:prstGeom prst="roundRect">
            <a:avLst>
              <a:gd fmla="val 50000" name="adj"/>
            </a:avLst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 HERE</a:t>
            </a:r>
            <a:endParaRPr b="1"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80" name="Google Shape;580;p24"/>
          <p:cNvGrpSpPr/>
          <p:nvPr/>
        </p:nvGrpSpPr>
        <p:grpSpPr>
          <a:xfrm>
            <a:off x="3910330" y="1600200"/>
            <a:ext cx="2096135" cy="1775918"/>
            <a:chOff x="3403643" y="1349939"/>
            <a:chExt cx="2674620" cy="2265717"/>
          </a:xfrm>
        </p:grpSpPr>
        <p:grpSp>
          <p:nvGrpSpPr>
            <p:cNvPr id="581" name="Google Shape;581;p24"/>
            <p:cNvGrpSpPr/>
            <p:nvPr/>
          </p:nvGrpSpPr>
          <p:grpSpPr>
            <a:xfrm>
              <a:off x="3403643" y="1349939"/>
              <a:ext cx="2674620" cy="2265717"/>
              <a:chOff x="2878307" y="2165017"/>
              <a:chExt cx="3373932" cy="2858117"/>
            </a:xfrm>
          </p:grpSpPr>
          <p:sp>
            <p:nvSpPr>
              <p:cNvPr id="582" name="Google Shape;582;p24"/>
              <p:cNvSpPr/>
              <p:nvPr/>
            </p:nvSpPr>
            <p:spPr>
              <a:xfrm>
                <a:off x="3372240" y="2402866"/>
                <a:ext cx="2362200" cy="2362200"/>
              </a:xfrm>
              <a:prstGeom prst="ellipse">
                <a:avLst/>
              </a:prstGeom>
              <a:noFill/>
              <a:ln cap="flat" cmpd="sng" w="12700">
                <a:solidFill>
                  <a:srgbClr val="A5A5A5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pic>
            <p:nvPicPr>
              <p:cNvPr id="583" name="Google Shape;583;p2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878307" y="2165017"/>
                <a:ext cx="3373932" cy="285811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84" name="Google Shape;584;p24"/>
            <p:cNvSpPr/>
            <p:nvPr/>
          </p:nvSpPr>
          <p:spPr>
            <a:xfrm>
              <a:off x="4027213" y="1761044"/>
              <a:ext cx="1427480" cy="1427480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60%</a:t>
              </a:r>
              <a:endParaRPr/>
            </a:p>
          </p:txBody>
        </p:sp>
      </p:grpSp>
      <p:sp>
        <p:nvSpPr>
          <p:cNvPr id="585" name="Google Shape;585;p24"/>
          <p:cNvSpPr/>
          <p:nvPr/>
        </p:nvSpPr>
        <p:spPr>
          <a:xfrm>
            <a:off x="4119880" y="3660140"/>
            <a:ext cx="1661160" cy="401955"/>
          </a:xfrm>
          <a:prstGeom prst="roundRect">
            <a:avLst>
              <a:gd fmla="val 50000" name="adj"/>
            </a:avLst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 HERE</a:t>
            </a:r>
            <a:endParaRPr sz="18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86" name="Google Shape;586;p24"/>
          <p:cNvGrpSpPr/>
          <p:nvPr/>
        </p:nvGrpSpPr>
        <p:grpSpPr>
          <a:xfrm>
            <a:off x="6365875" y="1602740"/>
            <a:ext cx="2080260" cy="1761996"/>
            <a:chOff x="6058427" y="1349939"/>
            <a:chExt cx="2653728" cy="2248018"/>
          </a:xfrm>
        </p:grpSpPr>
        <p:grpSp>
          <p:nvGrpSpPr>
            <p:cNvPr id="587" name="Google Shape;587;p24"/>
            <p:cNvGrpSpPr/>
            <p:nvPr/>
          </p:nvGrpSpPr>
          <p:grpSpPr>
            <a:xfrm>
              <a:off x="6058427" y="1349939"/>
              <a:ext cx="2653728" cy="2248018"/>
              <a:chOff x="2919243" y="2165997"/>
              <a:chExt cx="3347579" cy="2835791"/>
            </a:xfrm>
          </p:grpSpPr>
          <p:sp>
            <p:nvSpPr>
              <p:cNvPr id="588" name="Google Shape;588;p24"/>
              <p:cNvSpPr/>
              <p:nvPr/>
            </p:nvSpPr>
            <p:spPr>
              <a:xfrm>
                <a:off x="3372240" y="2402866"/>
                <a:ext cx="2362200" cy="2362200"/>
              </a:xfrm>
              <a:prstGeom prst="ellipse">
                <a:avLst/>
              </a:prstGeom>
              <a:noFill/>
              <a:ln cap="flat" cmpd="sng" w="12700">
                <a:solidFill>
                  <a:srgbClr val="A5A5A5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pic>
            <p:nvPicPr>
              <p:cNvPr id="589" name="Google Shape;589;p24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919243" y="2165997"/>
                <a:ext cx="3347579" cy="28357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90" name="Google Shape;590;p24"/>
            <p:cNvSpPr/>
            <p:nvPr/>
          </p:nvSpPr>
          <p:spPr>
            <a:xfrm>
              <a:off x="6671551" y="1760267"/>
              <a:ext cx="1427480" cy="1427480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50%</a:t>
              </a:r>
              <a:endParaRPr/>
            </a:p>
          </p:txBody>
        </p:sp>
      </p:grpSp>
      <p:sp>
        <p:nvSpPr>
          <p:cNvPr id="591" name="Google Shape;591;p24"/>
          <p:cNvSpPr/>
          <p:nvPr/>
        </p:nvSpPr>
        <p:spPr>
          <a:xfrm>
            <a:off x="6574790" y="3660140"/>
            <a:ext cx="1661160" cy="401955"/>
          </a:xfrm>
          <a:prstGeom prst="roundRect">
            <a:avLst>
              <a:gd fmla="val 50000" name="adj"/>
            </a:avLst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 HERE</a:t>
            </a:r>
            <a:endParaRPr sz="18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92" name="Google Shape;592;p24"/>
          <p:cNvGrpSpPr/>
          <p:nvPr/>
        </p:nvGrpSpPr>
        <p:grpSpPr>
          <a:xfrm>
            <a:off x="8682355" y="1606550"/>
            <a:ext cx="2070100" cy="1754239"/>
            <a:chOff x="8692320" y="1349939"/>
            <a:chExt cx="2642430" cy="2238447"/>
          </a:xfrm>
        </p:grpSpPr>
        <p:grpSp>
          <p:nvGrpSpPr>
            <p:cNvPr id="593" name="Google Shape;593;p24"/>
            <p:cNvGrpSpPr/>
            <p:nvPr/>
          </p:nvGrpSpPr>
          <p:grpSpPr>
            <a:xfrm>
              <a:off x="8692320" y="1349939"/>
              <a:ext cx="2642430" cy="2238447"/>
              <a:chOff x="2919242" y="2174156"/>
              <a:chExt cx="3333328" cy="2823718"/>
            </a:xfrm>
          </p:grpSpPr>
          <p:sp>
            <p:nvSpPr>
              <p:cNvPr id="594" name="Google Shape;594;p24"/>
              <p:cNvSpPr/>
              <p:nvPr/>
            </p:nvSpPr>
            <p:spPr>
              <a:xfrm>
                <a:off x="3372240" y="2402866"/>
                <a:ext cx="2362200" cy="2362200"/>
              </a:xfrm>
              <a:prstGeom prst="ellipse">
                <a:avLst/>
              </a:prstGeom>
              <a:noFill/>
              <a:ln cap="flat" cmpd="sng" w="12700">
                <a:solidFill>
                  <a:srgbClr val="A5A5A5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pic>
            <p:nvPicPr>
              <p:cNvPr id="595" name="Google Shape;595;p24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919242" y="2174156"/>
                <a:ext cx="3333328" cy="282371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96" name="Google Shape;596;p24"/>
            <p:cNvSpPr/>
            <p:nvPr/>
          </p:nvSpPr>
          <p:spPr>
            <a:xfrm>
              <a:off x="9299795" y="1753799"/>
              <a:ext cx="1427480" cy="1427480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42%</a:t>
              </a:r>
              <a:endParaRPr/>
            </a:p>
          </p:txBody>
        </p:sp>
      </p:grpSp>
      <p:sp>
        <p:nvSpPr>
          <p:cNvPr id="597" name="Google Shape;597;p24"/>
          <p:cNvSpPr/>
          <p:nvPr/>
        </p:nvSpPr>
        <p:spPr>
          <a:xfrm>
            <a:off x="8886825" y="3660140"/>
            <a:ext cx="1661160" cy="401955"/>
          </a:xfrm>
          <a:prstGeom prst="roundRect">
            <a:avLst>
              <a:gd fmla="val 50000" name="adj"/>
            </a:avLst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 HERE</a:t>
            </a:r>
            <a:endParaRPr sz="18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8" name="Google Shape;598;p24"/>
          <p:cNvSpPr/>
          <p:nvPr/>
        </p:nvSpPr>
        <p:spPr>
          <a:xfrm>
            <a:off x="1412653" y="4226977"/>
            <a:ext cx="214713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9" name="Google Shape;599;p24"/>
          <p:cNvSpPr/>
          <p:nvPr/>
        </p:nvSpPr>
        <p:spPr>
          <a:xfrm>
            <a:off x="3885343" y="4226977"/>
            <a:ext cx="214713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0" name="Google Shape;600;p24"/>
          <p:cNvSpPr/>
          <p:nvPr/>
        </p:nvSpPr>
        <p:spPr>
          <a:xfrm>
            <a:off x="6331998" y="4226977"/>
            <a:ext cx="214713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1" name="Google Shape;601;p24"/>
          <p:cNvSpPr/>
          <p:nvPr/>
        </p:nvSpPr>
        <p:spPr>
          <a:xfrm>
            <a:off x="8643398" y="4226977"/>
            <a:ext cx="214713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2" name="Google Shape;602;p24"/>
          <p:cNvSpPr txBox="1"/>
          <p:nvPr/>
        </p:nvSpPr>
        <p:spPr>
          <a:xfrm>
            <a:off x="4850765" y="487680"/>
            <a:ext cx="249047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28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356235" y="374015"/>
            <a:ext cx="11479530" cy="610997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7"/>
          <p:cNvSpPr/>
          <p:nvPr/>
        </p:nvSpPr>
        <p:spPr>
          <a:xfrm>
            <a:off x="1236980" y="3588385"/>
            <a:ext cx="2120265" cy="2120265"/>
          </a:xfrm>
          <a:prstGeom prst="rect">
            <a:avLst/>
          </a:prstGeom>
          <a:noFill/>
          <a:ln cap="flat" cmpd="sng" w="1905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7"/>
          <p:cNvSpPr/>
          <p:nvPr/>
        </p:nvSpPr>
        <p:spPr>
          <a:xfrm>
            <a:off x="3772535" y="2703195"/>
            <a:ext cx="2120265" cy="2120265"/>
          </a:xfrm>
          <a:prstGeom prst="rect">
            <a:avLst/>
          </a:prstGeom>
          <a:noFill/>
          <a:ln cap="flat" cmpd="sng" w="1905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7"/>
          <p:cNvSpPr/>
          <p:nvPr/>
        </p:nvSpPr>
        <p:spPr>
          <a:xfrm>
            <a:off x="6308725" y="3608705"/>
            <a:ext cx="2120265" cy="2120265"/>
          </a:xfrm>
          <a:prstGeom prst="rect">
            <a:avLst/>
          </a:prstGeom>
          <a:noFill/>
          <a:ln cap="flat" cmpd="sng" w="1905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7"/>
          <p:cNvSpPr/>
          <p:nvPr/>
        </p:nvSpPr>
        <p:spPr>
          <a:xfrm>
            <a:off x="8844915" y="2702560"/>
            <a:ext cx="2120265" cy="2120265"/>
          </a:xfrm>
          <a:prstGeom prst="rect">
            <a:avLst/>
          </a:prstGeom>
          <a:noFill/>
          <a:ln cap="flat" cmpd="sng" w="1905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7"/>
          <p:cNvSpPr txBox="1"/>
          <p:nvPr/>
        </p:nvSpPr>
        <p:spPr>
          <a:xfrm>
            <a:off x="4173220" y="1048385"/>
            <a:ext cx="38455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CONTENTS</a:t>
            </a:r>
            <a:endParaRPr b="1" i="0" sz="40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7"/>
          <p:cNvSpPr txBox="1"/>
          <p:nvPr/>
        </p:nvSpPr>
        <p:spPr>
          <a:xfrm>
            <a:off x="1590040" y="3754755"/>
            <a:ext cx="1414145" cy="645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01</a:t>
            </a:r>
            <a:endParaRPr/>
          </a:p>
        </p:txBody>
      </p:sp>
      <p:sp>
        <p:nvSpPr>
          <p:cNvPr id="42" name="Google Shape;42;p7"/>
          <p:cNvSpPr txBox="1"/>
          <p:nvPr/>
        </p:nvSpPr>
        <p:spPr>
          <a:xfrm>
            <a:off x="1236980" y="4399915"/>
            <a:ext cx="211963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2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Company</a:t>
            </a:r>
            <a:endParaRPr b="1" i="0" sz="28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7"/>
          <p:cNvSpPr txBox="1"/>
          <p:nvPr/>
        </p:nvSpPr>
        <p:spPr>
          <a:xfrm>
            <a:off x="4125595" y="2849245"/>
            <a:ext cx="1414145" cy="645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02</a:t>
            </a:r>
            <a:endParaRPr/>
          </a:p>
        </p:txBody>
      </p:sp>
      <p:sp>
        <p:nvSpPr>
          <p:cNvPr id="44" name="Google Shape;44;p7"/>
          <p:cNvSpPr txBox="1"/>
          <p:nvPr/>
        </p:nvSpPr>
        <p:spPr>
          <a:xfrm>
            <a:off x="3772535" y="3494405"/>
            <a:ext cx="211963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2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Business</a:t>
            </a:r>
            <a:endParaRPr b="1" i="0" sz="28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7"/>
          <p:cNvSpPr txBox="1"/>
          <p:nvPr/>
        </p:nvSpPr>
        <p:spPr>
          <a:xfrm>
            <a:off x="6661785" y="3754755"/>
            <a:ext cx="1414145" cy="645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03</a:t>
            </a:r>
            <a:endParaRPr/>
          </a:p>
        </p:txBody>
      </p:sp>
      <p:sp>
        <p:nvSpPr>
          <p:cNvPr id="46" name="Google Shape;46;p7"/>
          <p:cNvSpPr txBox="1"/>
          <p:nvPr/>
        </p:nvSpPr>
        <p:spPr>
          <a:xfrm>
            <a:off x="6308725" y="4399915"/>
            <a:ext cx="211963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2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Models</a:t>
            </a:r>
            <a:endParaRPr b="1" i="0" sz="28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" name="Google Shape;47;p7"/>
          <p:cNvSpPr txBox="1"/>
          <p:nvPr/>
        </p:nvSpPr>
        <p:spPr>
          <a:xfrm>
            <a:off x="9197975" y="2849245"/>
            <a:ext cx="1414145" cy="645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04</a:t>
            </a:r>
            <a:endParaRPr/>
          </a:p>
        </p:txBody>
      </p:sp>
      <p:sp>
        <p:nvSpPr>
          <p:cNvPr id="48" name="Google Shape;48;p7"/>
          <p:cNvSpPr txBox="1"/>
          <p:nvPr/>
        </p:nvSpPr>
        <p:spPr>
          <a:xfrm>
            <a:off x="8844915" y="3494405"/>
            <a:ext cx="211963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2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Base</a:t>
            </a:r>
            <a:endParaRPr b="1" i="0" sz="28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5"/>
          <p:cNvSpPr/>
          <p:nvPr/>
        </p:nvSpPr>
        <p:spPr>
          <a:xfrm>
            <a:off x="635" y="-14605"/>
            <a:ext cx="3503930" cy="688784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9" name="Google Shape;609;p25"/>
          <p:cNvSpPr/>
          <p:nvPr/>
        </p:nvSpPr>
        <p:spPr>
          <a:xfrm>
            <a:off x="2202180" y="1359535"/>
            <a:ext cx="5493385" cy="413893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0" name="Google Shape;610;p25"/>
          <p:cNvSpPr txBox="1"/>
          <p:nvPr/>
        </p:nvSpPr>
        <p:spPr>
          <a:xfrm>
            <a:off x="354965" y="434975"/>
            <a:ext cx="818515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04</a:t>
            </a:r>
            <a:endParaRPr b="1" sz="4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1" name="Google Shape;611;p25"/>
          <p:cNvSpPr txBox="1"/>
          <p:nvPr/>
        </p:nvSpPr>
        <p:spPr>
          <a:xfrm>
            <a:off x="8000365" y="2263775"/>
            <a:ext cx="367347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BASE</a:t>
            </a:r>
            <a:endParaRPr b="1" sz="48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6"/>
          <p:cNvSpPr/>
          <p:nvPr/>
        </p:nvSpPr>
        <p:spPr>
          <a:xfrm>
            <a:off x="280035" y="283210"/>
            <a:ext cx="11631930" cy="629158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8" name="Google Shape;618;p26"/>
          <p:cNvSpPr/>
          <p:nvPr/>
        </p:nvSpPr>
        <p:spPr>
          <a:xfrm>
            <a:off x="5391785" y="283210"/>
            <a:ext cx="1408430" cy="914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9" name="Google Shape;619;p26"/>
          <p:cNvSpPr/>
          <p:nvPr/>
        </p:nvSpPr>
        <p:spPr>
          <a:xfrm>
            <a:off x="5391785" y="6483350"/>
            <a:ext cx="1408430" cy="914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20" name="Google Shape;620;p26"/>
          <p:cNvGrpSpPr/>
          <p:nvPr/>
        </p:nvGrpSpPr>
        <p:grpSpPr>
          <a:xfrm>
            <a:off x="4796155" y="1782445"/>
            <a:ext cx="2610485" cy="3836670"/>
            <a:chOff x="1059008" y="1758749"/>
            <a:chExt cx="2817314" cy="4140000"/>
          </a:xfrm>
        </p:grpSpPr>
        <p:sp>
          <p:nvSpPr>
            <p:cNvPr id="621" name="Google Shape;621;p26"/>
            <p:cNvSpPr/>
            <p:nvPr/>
          </p:nvSpPr>
          <p:spPr>
            <a:xfrm flipH="1">
              <a:off x="2081153" y="5594890"/>
              <a:ext cx="750039" cy="161360"/>
            </a:xfrm>
            <a:custGeom>
              <a:rect b="b" l="l" r="r" t="t"/>
              <a:pathLst>
                <a:path extrusionOk="0" h="5" w="23">
                  <a:moveTo>
                    <a:pt x="2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2" y="5"/>
                    <a:pt x="23" y="4"/>
                    <a:pt x="23" y="2"/>
                  </a:cubicBezTo>
                  <a:cubicBezTo>
                    <a:pt x="23" y="1"/>
                    <a:pt x="22" y="0"/>
                    <a:pt x="20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22" name="Google Shape;622;p26"/>
            <p:cNvSpPr/>
            <p:nvPr/>
          </p:nvSpPr>
          <p:spPr>
            <a:xfrm flipH="1">
              <a:off x="1884563" y="5227989"/>
              <a:ext cx="1143215" cy="333268"/>
            </a:xfrm>
            <a:custGeom>
              <a:rect b="b" l="l" r="r" t="t"/>
              <a:pathLst>
                <a:path extrusionOk="0" h="496975" w="2645228">
                  <a:moveTo>
                    <a:pt x="0" y="0"/>
                  </a:moveTo>
                  <a:lnTo>
                    <a:pt x="2645228" y="0"/>
                  </a:lnTo>
                  <a:lnTo>
                    <a:pt x="2645228" y="56095"/>
                  </a:lnTo>
                  <a:cubicBezTo>
                    <a:pt x="2645228" y="299586"/>
                    <a:pt x="2447839" y="496975"/>
                    <a:pt x="2204348" y="496975"/>
                  </a:cubicBezTo>
                  <a:lnTo>
                    <a:pt x="440880" y="496975"/>
                  </a:lnTo>
                  <a:cubicBezTo>
                    <a:pt x="197389" y="496975"/>
                    <a:pt x="0" y="299586"/>
                    <a:pt x="0" y="5609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23" name="Google Shape;623;p26"/>
            <p:cNvSpPr/>
            <p:nvPr/>
          </p:nvSpPr>
          <p:spPr>
            <a:xfrm flipH="1">
              <a:off x="2201185" y="5789883"/>
              <a:ext cx="509974" cy="108866"/>
            </a:xfrm>
            <a:custGeom>
              <a:rect b="b" l="l" r="r" t="t"/>
              <a:pathLst>
                <a:path extrusionOk="0" h="288475" w="694404">
                  <a:moveTo>
                    <a:pt x="0" y="0"/>
                  </a:moveTo>
                  <a:lnTo>
                    <a:pt x="694404" y="0"/>
                  </a:lnTo>
                  <a:lnTo>
                    <a:pt x="693800" y="5989"/>
                  </a:lnTo>
                  <a:cubicBezTo>
                    <a:pt x="660811" y="167204"/>
                    <a:pt x="518169" y="288475"/>
                    <a:pt x="347202" y="288475"/>
                  </a:cubicBezTo>
                  <a:cubicBezTo>
                    <a:pt x="176235" y="288475"/>
                    <a:pt x="33593" y="167204"/>
                    <a:pt x="604" y="59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2364430" y="4584054"/>
              <a:ext cx="149191" cy="440913"/>
            </a:xfrm>
            <a:custGeom>
              <a:rect b="b" l="l" r="r" t="t"/>
              <a:pathLst>
                <a:path extrusionOk="0" h="331" w="112">
                  <a:moveTo>
                    <a:pt x="77" y="270"/>
                  </a:moveTo>
                  <a:lnTo>
                    <a:pt x="44" y="331"/>
                  </a:lnTo>
                  <a:lnTo>
                    <a:pt x="15" y="328"/>
                  </a:lnTo>
                  <a:lnTo>
                    <a:pt x="0" y="261"/>
                  </a:lnTo>
                  <a:lnTo>
                    <a:pt x="35" y="0"/>
                  </a:lnTo>
                  <a:lnTo>
                    <a:pt x="112" y="11"/>
                  </a:lnTo>
                  <a:lnTo>
                    <a:pt x="77" y="27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2407056" y="4505463"/>
              <a:ext cx="117222" cy="135871"/>
            </a:xfrm>
            <a:custGeom>
              <a:rect b="b" l="l" r="r" t="t"/>
              <a:pathLst>
                <a:path extrusionOk="0" h="74" w="64">
                  <a:moveTo>
                    <a:pt x="58" y="48"/>
                  </a:moveTo>
                  <a:cubicBezTo>
                    <a:pt x="56" y="63"/>
                    <a:pt x="42" y="74"/>
                    <a:pt x="27" y="7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11" y="70"/>
                    <a:pt x="0" y="56"/>
                    <a:pt x="2" y="41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8" y="0"/>
                    <a:pt x="20" y="5"/>
                    <a:pt x="35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51" y="9"/>
                    <a:pt x="64" y="7"/>
                    <a:pt x="62" y="22"/>
                  </a:cubicBezTo>
                  <a:lnTo>
                    <a:pt x="58" y="48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2393736" y="4554749"/>
              <a:ext cx="127878" cy="123883"/>
            </a:xfrm>
            <a:custGeom>
              <a:rect b="b" l="l" r="r" t="t"/>
              <a:pathLst>
                <a:path extrusionOk="0" h="93" w="96">
                  <a:moveTo>
                    <a:pt x="85" y="93"/>
                  </a:moveTo>
                  <a:lnTo>
                    <a:pt x="0" y="81"/>
                  </a:lnTo>
                  <a:lnTo>
                    <a:pt x="11" y="0"/>
                  </a:lnTo>
                  <a:lnTo>
                    <a:pt x="96" y="12"/>
                  </a:lnTo>
                  <a:lnTo>
                    <a:pt x="85" y="93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2384412" y="5008982"/>
              <a:ext cx="38631" cy="63939"/>
            </a:xfrm>
            <a:custGeom>
              <a:rect b="b" l="l" r="r" t="t"/>
              <a:pathLst>
                <a:path extrusionOk="0" h="35" w="21">
                  <a:moveTo>
                    <a:pt x="0" y="5"/>
                  </a:moveTo>
                  <a:cubicBezTo>
                    <a:pt x="0" y="5"/>
                    <a:pt x="3" y="22"/>
                    <a:pt x="5" y="26"/>
                  </a:cubicBezTo>
                  <a:cubicBezTo>
                    <a:pt x="6" y="31"/>
                    <a:pt x="9" y="35"/>
                    <a:pt x="21" y="9"/>
                  </a:cubicBezTo>
                  <a:cubicBezTo>
                    <a:pt x="21" y="9"/>
                    <a:pt x="13" y="0"/>
                    <a:pt x="0" y="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2518950" y="4582722"/>
              <a:ext cx="147860" cy="440913"/>
            </a:xfrm>
            <a:custGeom>
              <a:rect b="b" l="l" r="r" t="t"/>
              <a:pathLst>
                <a:path extrusionOk="0" h="331" w="111">
                  <a:moveTo>
                    <a:pt x="75" y="269"/>
                  </a:moveTo>
                  <a:lnTo>
                    <a:pt x="44" y="331"/>
                  </a:lnTo>
                  <a:lnTo>
                    <a:pt x="15" y="326"/>
                  </a:lnTo>
                  <a:lnTo>
                    <a:pt x="0" y="259"/>
                  </a:lnTo>
                  <a:lnTo>
                    <a:pt x="34" y="0"/>
                  </a:lnTo>
                  <a:lnTo>
                    <a:pt x="111" y="9"/>
                  </a:lnTo>
                  <a:lnTo>
                    <a:pt x="75" y="26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2560243" y="4501466"/>
              <a:ext cx="117222" cy="135871"/>
            </a:xfrm>
            <a:custGeom>
              <a:rect b="b" l="l" r="r" t="t"/>
              <a:pathLst>
                <a:path extrusionOk="0" h="74" w="64">
                  <a:moveTo>
                    <a:pt x="58" y="48"/>
                  </a:moveTo>
                  <a:cubicBezTo>
                    <a:pt x="56" y="64"/>
                    <a:pt x="42" y="74"/>
                    <a:pt x="27" y="7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11" y="70"/>
                    <a:pt x="0" y="56"/>
                    <a:pt x="2" y="41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8" y="0"/>
                    <a:pt x="20" y="5"/>
                    <a:pt x="35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51" y="9"/>
                    <a:pt x="64" y="7"/>
                    <a:pt x="61" y="23"/>
                  </a:cubicBezTo>
                  <a:lnTo>
                    <a:pt x="58" y="48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2548254" y="4553416"/>
              <a:ext cx="127878" cy="122550"/>
            </a:xfrm>
            <a:custGeom>
              <a:rect b="b" l="l" r="r" t="t"/>
              <a:pathLst>
                <a:path extrusionOk="0" h="92" w="96">
                  <a:moveTo>
                    <a:pt x="85" y="92"/>
                  </a:moveTo>
                  <a:lnTo>
                    <a:pt x="0" y="81"/>
                  </a:lnTo>
                  <a:lnTo>
                    <a:pt x="11" y="0"/>
                  </a:lnTo>
                  <a:lnTo>
                    <a:pt x="96" y="11"/>
                  </a:lnTo>
                  <a:lnTo>
                    <a:pt x="85" y="92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2538930" y="5004986"/>
              <a:ext cx="38631" cy="63939"/>
            </a:xfrm>
            <a:custGeom>
              <a:rect b="b" l="l" r="r" t="t"/>
              <a:pathLst>
                <a:path extrusionOk="0" h="35" w="21">
                  <a:moveTo>
                    <a:pt x="0" y="6"/>
                  </a:moveTo>
                  <a:cubicBezTo>
                    <a:pt x="0" y="6"/>
                    <a:pt x="3" y="22"/>
                    <a:pt x="5" y="27"/>
                  </a:cubicBezTo>
                  <a:cubicBezTo>
                    <a:pt x="6" y="31"/>
                    <a:pt x="9" y="35"/>
                    <a:pt x="21" y="10"/>
                  </a:cubicBezTo>
                  <a:cubicBezTo>
                    <a:pt x="21" y="10"/>
                    <a:pt x="13" y="0"/>
                    <a:pt x="0" y="6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2653489" y="4585386"/>
              <a:ext cx="34633" cy="223787"/>
            </a:xfrm>
            <a:custGeom>
              <a:rect b="b" l="l" r="r" t="t"/>
              <a:pathLst>
                <a:path extrusionOk="0" h="122" w="19">
                  <a:moveTo>
                    <a:pt x="4" y="0"/>
                  </a:moveTo>
                  <a:cubicBezTo>
                    <a:pt x="4" y="0"/>
                    <a:pt x="18" y="10"/>
                    <a:pt x="19" y="16"/>
                  </a:cubicBezTo>
                  <a:cubicBezTo>
                    <a:pt x="19" y="21"/>
                    <a:pt x="7" y="115"/>
                    <a:pt x="7" y="115"/>
                  </a:cubicBezTo>
                  <a:cubicBezTo>
                    <a:pt x="7" y="115"/>
                    <a:pt x="8" y="122"/>
                    <a:pt x="0" y="121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633" name="Google Shape;633;p26"/>
            <p:cNvGrpSpPr/>
            <p:nvPr/>
          </p:nvGrpSpPr>
          <p:grpSpPr>
            <a:xfrm>
              <a:off x="1617144" y="4516119"/>
              <a:ext cx="686012" cy="520837"/>
              <a:chOff x="7170738" y="4168775"/>
              <a:chExt cx="817563" cy="620713"/>
            </a:xfrm>
          </p:grpSpPr>
          <p:sp>
            <p:nvSpPr>
              <p:cNvPr id="634" name="Google Shape;634;p26"/>
              <p:cNvSpPr/>
              <p:nvPr/>
            </p:nvSpPr>
            <p:spPr>
              <a:xfrm>
                <a:off x="7170738" y="4168775"/>
                <a:ext cx="785813" cy="354013"/>
              </a:xfrm>
              <a:custGeom>
                <a:rect b="b" l="l" r="r" t="t"/>
                <a:pathLst>
                  <a:path extrusionOk="0" h="223" w="495">
                    <a:moveTo>
                      <a:pt x="246" y="223"/>
                    </a:moveTo>
                    <a:lnTo>
                      <a:pt x="0" y="111"/>
                    </a:lnTo>
                    <a:lnTo>
                      <a:pt x="252" y="0"/>
                    </a:lnTo>
                    <a:lnTo>
                      <a:pt x="495" y="109"/>
                    </a:lnTo>
                    <a:lnTo>
                      <a:pt x="246" y="22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35" name="Google Shape;635;p26"/>
              <p:cNvSpPr/>
              <p:nvPr/>
            </p:nvSpPr>
            <p:spPr>
              <a:xfrm>
                <a:off x="7924800" y="4335463"/>
                <a:ext cx="23813" cy="257175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36" name="Google Shape;636;p26"/>
              <p:cNvSpPr/>
              <p:nvPr/>
            </p:nvSpPr>
            <p:spPr>
              <a:xfrm>
                <a:off x="7897813" y="4564063"/>
                <a:ext cx="76200" cy="77788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37" name="Google Shape;637;p26"/>
              <p:cNvSpPr/>
              <p:nvPr/>
            </p:nvSpPr>
            <p:spPr>
              <a:xfrm>
                <a:off x="7888288" y="4605338"/>
                <a:ext cx="55563" cy="171450"/>
              </a:xfrm>
              <a:custGeom>
                <a:rect b="b" l="l" r="r" t="t"/>
                <a:pathLst>
                  <a:path extrusionOk="0" h="79" w="26">
                    <a:moveTo>
                      <a:pt x="14" y="4"/>
                    </a:moveTo>
                    <a:cubicBezTo>
                      <a:pt x="14" y="4"/>
                      <a:pt x="0" y="34"/>
                      <a:pt x="6" y="79"/>
                    </a:cubicBezTo>
                    <a:cubicBezTo>
                      <a:pt x="26" y="79"/>
                      <a:pt x="26" y="79"/>
                      <a:pt x="26" y="79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14" y="7"/>
                      <a:pt x="14" y="4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38" name="Google Shape;638;p26"/>
              <p:cNvSpPr/>
              <p:nvPr/>
            </p:nvSpPr>
            <p:spPr>
              <a:xfrm>
                <a:off x="7932738" y="4605338"/>
                <a:ext cx="55563" cy="171450"/>
              </a:xfrm>
              <a:custGeom>
                <a:rect b="b" l="l" r="r" t="t"/>
                <a:pathLst>
                  <a:path extrusionOk="0" h="79" w="25">
                    <a:moveTo>
                      <a:pt x="11" y="4"/>
                    </a:moveTo>
                    <a:cubicBezTo>
                      <a:pt x="11" y="4"/>
                      <a:pt x="25" y="34"/>
                      <a:pt x="2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1" y="7"/>
                      <a:pt x="11" y="4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39" name="Google Shape;639;p26"/>
              <p:cNvSpPr/>
              <p:nvPr/>
            </p:nvSpPr>
            <p:spPr>
              <a:xfrm>
                <a:off x="7327900" y="4449763"/>
                <a:ext cx="455613" cy="339725"/>
              </a:xfrm>
              <a:custGeom>
                <a:rect b="b" l="l" r="r" t="t"/>
                <a:pathLst>
                  <a:path extrusionOk="0" h="156" w="209">
                    <a:moveTo>
                      <a:pt x="209" y="0"/>
                    </a:moveTo>
                    <a:cubicBezTo>
                      <a:pt x="209" y="1"/>
                      <a:pt x="121" y="41"/>
                      <a:pt x="104" y="49"/>
                    </a:cubicBezTo>
                    <a:cubicBezTo>
                      <a:pt x="87" y="41"/>
                      <a:pt x="0" y="1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28" y="150"/>
                      <a:pt x="84" y="155"/>
                      <a:pt x="102" y="156"/>
                    </a:cubicBezTo>
                    <a:cubicBezTo>
                      <a:pt x="102" y="156"/>
                      <a:pt x="102" y="156"/>
                      <a:pt x="102" y="156"/>
                    </a:cubicBezTo>
                    <a:cubicBezTo>
                      <a:pt x="102" y="156"/>
                      <a:pt x="103" y="156"/>
                      <a:pt x="104" y="156"/>
                    </a:cubicBezTo>
                    <a:cubicBezTo>
                      <a:pt x="106" y="156"/>
                      <a:pt x="107" y="156"/>
                      <a:pt x="107" y="156"/>
                    </a:cubicBezTo>
                    <a:cubicBezTo>
                      <a:pt x="107" y="156"/>
                      <a:pt x="107" y="156"/>
                      <a:pt x="107" y="156"/>
                    </a:cubicBezTo>
                    <a:cubicBezTo>
                      <a:pt x="125" y="155"/>
                      <a:pt x="181" y="150"/>
                      <a:pt x="209" y="120"/>
                    </a:cubicBezTo>
                    <a:lnTo>
                      <a:pt x="209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640" name="Google Shape;640;p26"/>
            <p:cNvSpPr/>
            <p:nvPr/>
          </p:nvSpPr>
          <p:spPr>
            <a:xfrm>
              <a:off x="1059008" y="2704513"/>
              <a:ext cx="400952" cy="422265"/>
            </a:xfrm>
            <a:custGeom>
              <a:rect b="b" l="l" r="r" t="t"/>
              <a:pathLst>
                <a:path extrusionOk="0" h="231" w="219">
                  <a:moveTo>
                    <a:pt x="168" y="224"/>
                  </a:moveTo>
                  <a:cubicBezTo>
                    <a:pt x="179" y="221"/>
                    <a:pt x="189" y="217"/>
                    <a:pt x="197" y="212"/>
                  </a:cubicBezTo>
                  <a:cubicBezTo>
                    <a:pt x="219" y="196"/>
                    <a:pt x="191" y="157"/>
                    <a:pt x="168" y="132"/>
                  </a:cubicBezTo>
                  <a:cubicBezTo>
                    <a:pt x="168" y="150"/>
                    <a:pt x="168" y="150"/>
                    <a:pt x="168" y="150"/>
                  </a:cubicBezTo>
                  <a:cubicBezTo>
                    <a:pt x="180" y="162"/>
                    <a:pt x="193" y="177"/>
                    <a:pt x="192" y="190"/>
                  </a:cubicBezTo>
                  <a:cubicBezTo>
                    <a:pt x="192" y="201"/>
                    <a:pt x="180" y="207"/>
                    <a:pt x="168" y="209"/>
                  </a:cubicBezTo>
                  <a:cubicBezTo>
                    <a:pt x="168" y="224"/>
                    <a:pt x="168" y="224"/>
                    <a:pt x="168" y="224"/>
                  </a:cubicBezTo>
                  <a:close/>
                  <a:moveTo>
                    <a:pt x="168" y="203"/>
                  </a:moveTo>
                  <a:cubicBezTo>
                    <a:pt x="168" y="157"/>
                    <a:pt x="168" y="157"/>
                    <a:pt x="168" y="157"/>
                  </a:cubicBezTo>
                  <a:cubicBezTo>
                    <a:pt x="175" y="167"/>
                    <a:pt x="182" y="179"/>
                    <a:pt x="181" y="187"/>
                  </a:cubicBezTo>
                  <a:cubicBezTo>
                    <a:pt x="180" y="194"/>
                    <a:pt x="175" y="199"/>
                    <a:pt x="168" y="203"/>
                  </a:cubicBezTo>
                  <a:close/>
                  <a:moveTo>
                    <a:pt x="146" y="112"/>
                  </a:moveTo>
                  <a:cubicBezTo>
                    <a:pt x="146" y="112"/>
                    <a:pt x="141" y="109"/>
                    <a:pt x="141" y="98"/>
                  </a:cubicBezTo>
                  <a:cubicBezTo>
                    <a:pt x="141" y="90"/>
                    <a:pt x="141" y="56"/>
                    <a:pt x="141" y="44"/>
                  </a:cubicBezTo>
                  <a:cubicBezTo>
                    <a:pt x="144" y="43"/>
                    <a:pt x="146" y="40"/>
                    <a:pt x="146" y="37"/>
                  </a:cubicBezTo>
                  <a:cubicBezTo>
                    <a:pt x="148" y="37"/>
                    <a:pt x="148" y="37"/>
                    <a:pt x="148" y="37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4"/>
                    <a:pt x="146" y="13"/>
                    <a:pt x="146" y="13"/>
                  </a:cubicBezTo>
                  <a:cubicBezTo>
                    <a:pt x="146" y="6"/>
                    <a:pt x="132" y="0"/>
                    <a:pt x="114" y="0"/>
                  </a:cubicBezTo>
                  <a:cubicBezTo>
                    <a:pt x="95" y="0"/>
                    <a:pt x="81" y="6"/>
                    <a:pt x="81" y="13"/>
                  </a:cubicBezTo>
                  <a:cubicBezTo>
                    <a:pt x="81" y="13"/>
                    <a:pt x="81" y="14"/>
                    <a:pt x="81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1" y="40"/>
                    <a:pt x="84" y="43"/>
                    <a:pt x="90" y="45"/>
                  </a:cubicBezTo>
                  <a:cubicBezTo>
                    <a:pt x="90" y="56"/>
                    <a:pt x="90" y="90"/>
                    <a:pt x="90" y="98"/>
                  </a:cubicBezTo>
                  <a:cubicBezTo>
                    <a:pt x="90" y="109"/>
                    <a:pt x="83" y="112"/>
                    <a:pt x="83" y="112"/>
                  </a:cubicBezTo>
                  <a:cubicBezTo>
                    <a:pt x="71" y="119"/>
                    <a:pt x="0" y="190"/>
                    <a:pt x="31" y="212"/>
                  </a:cubicBezTo>
                  <a:cubicBezTo>
                    <a:pt x="58" y="231"/>
                    <a:pt x="105" y="230"/>
                    <a:pt x="114" y="230"/>
                  </a:cubicBezTo>
                  <a:cubicBezTo>
                    <a:pt x="121" y="230"/>
                    <a:pt x="145" y="230"/>
                    <a:pt x="168" y="224"/>
                  </a:cubicBezTo>
                  <a:cubicBezTo>
                    <a:pt x="168" y="209"/>
                    <a:pt x="168" y="209"/>
                    <a:pt x="168" y="209"/>
                  </a:cubicBezTo>
                  <a:cubicBezTo>
                    <a:pt x="156" y="212"/>
                    <a:pt x="144" y="212"/>
                    <a:pt x="144" y="212"/>
                  </a:cubicBezTo>
                  <a:cubicBezTo>
                    <a:pt x="144" y="212"/>
                    <a:pt x="144" y="212"/>
                    <a:pt x="144" y="212"/>
                  </a:cubicBezTo>
                  <a:cubicBezTo>
                    <a:pt x="144" y="212"/>
                    <a:pt x="158" y="210"/>
                    <a:pt x="168" y="203"/>
                  </a:cubicBezTo>
                  <a:cubicBezTo>
                    <a:pt x="168" y="157"/>
                    <a:pt x="168" y="157"/>
                    <a:pt x="168" y="157"/>
                  </a:cubicBezTo>
                  <a:cubicBezTo>
                    <a:pt x="159" y="144"/>
                    <a:pt x="149" y="134"/>
                    <a:pt x="149" y="134"/>
                  </a:cubicBezTo>
                  <a:cubicBezTo>
                    <a:pt x="149" y="134"/>
                    <a:pt x="158" y="141"/>
                    <a:pt x="168" y="150"/>
                  </a:cubicBezTo>
                  <a:cubicBezTo>
                    <a:pt x="168" y="132"/>
                    <a:pt x="168" y="132"/>
                    <a:pt x="168" y="132"/>
                  </a:cubicBezTo>
                  <a:cubicBezTo>
                    <a:pt x="159" y="122"/>
                    <a:pt x="150" y="114"/>
                    <a:pt x="146" y="11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3617902" y="2605940"/>
              <a:ext cx="118554" cy="118554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3660527" y="2693856"/>
              <a:ext cx="186489" cy="388963"/>
            </a:xfrm>
            <a:custGeom>
              <a:rect b="b" l="l" r="r" t="t"/>
              <a:pathLst>
                <a:path extrusionOk="0" h="213" w="102">
                  <a:moveTo>
                    <a:pt x="0" y="6"/>
                  </a:moveTo>
                  <a:cubicBezTo>
                    <a:pt x="0" y="7"/>
                    <a:pt x="68" y="184"/>
                    <a:pt x="68" y="184"/>
                  </a:cubicBezTo>
                  <a:cubicBezTo>
                    <a:pt x="68" y="184"/>
                    <a:pt x="96" y="213"/>
                    <a:pt x="99" y="213"/>
                  </a:cubicBezTo>
                  <a:cubicBezTo>
                    <a:pt x="102" y="213"/>
                    <a:pt x="23" y="0"/>
                    <a:pt x="23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3496684" y="2693856"/>
              <a:ext cx="199810" cy="383634"/>
            </a:xfrm>
            <a:custGeom>
              <a:rect b="b" l="l" r="r" t="t"/>
              <a:pathLst>
                <a:path extrusionOk="0" h="288" w="150">
                  <a:moveTo>
                    <a:pt x="149" y="14"/>
                  </a:moveTo>
                  <a:lnTo>
                    <a:pt x="40" y="248"/>
                  </a:lnTo>
                  <a:lnTo>
                    <a:pt x="0" y="288"/>
                  </a:lnTo>
                  <a:lnTo>
                    <a:pt x="11" y="233"/>
                  </a:lnTo>
                  <a:lnTo>
                    <a:pt x="117" y="0"/>
                  </a:lnTo>
                  <a:lnTo>
                    <a:pt x="150" y="11"/>
                  </a:lnTo>
                  <a:lnTo>
                    <a:pt x="149" y="14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3671185" y="2563315"/>
              <a:ext cx="21313" cy="66603"/>
            </a:xfrm>
            <a:custGeom>
              <a:rect b="b" l="l" r="r" t="t"/>
              <a:pathLst>
                <a:path extrusionOk="0" h="36" w="12">
                  <a:moveTo>
                    <a:pt x="12" y="30"/>
                  </a:moveTo>
                  <a:cubicBezTo>
                    <a:pt x="12" y="33"/>
                    <a:pt x="10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2717427" y="2276921"/>
              <a:ext cx="189153" cy="511512"/>
            </a:xfrm>
            <a:custGeom>
              <a:rect b="b" l="l" r="r" t="t"/>
              <a:pathLst>
                <a:path extrusionOk="0" h="280" w="103">
                  <a:moveTo>
                    <a:pt x="51" y="280"/>
                  </a:moveTo>
                  <a:cubicBezTo>
                    <a:pt x="80" y="280"/>
                    <a:pt x="103" y="217"/>
                    <a:pt x="103" y="140"/>
                  </a:cubicBezTo>
                  <a:cubicBezTo>
                    <a:pt x="103" y="62"/>
                    <a:pt x="80" y="0"/>
                    <a:pt x="51" y="0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75" y="22"/>
                    <a:pt x="94" y="75"/>
                    <a:pt x="94" y="140"/>
                  </a:cubicBezTo>
                  <a:cubicBezTo>
                    <a:pt x="94" y="204"/>
                    <a:pt x="75" y="257"/>
                    <a:pt x="51" y="257"/>
                  </a:cubicBezTo>
                  <a:lnTo>
                    <a:pt x="51" y="280"/>
                  </a:lnTo>
                  <a:close/>
                  <a:moveTo>
                    <a:pt x="51" y="0"/>
                  </a:moveTo>
                  <a:cubicBezTo>
                    <a:pt x="23" y="0"/>
                    <a:pt x="0" y="62"/>
                    <a:pt x="0" y="140"/>
                  </a:cubicBezTo>
                  <a:cubicBezTo>
                    <a:pt x="0" y="217"/>
                    <a:pt x="23" y="280"/>
                    <a:pt x="51" y="280"/>
                  </a:cubicBezTo>
                  <a:cubicBezTo>
                    <a:pt x="51" y="280"/>
                    <a:pt x="51" y="280"/>
                    <a:pt x="51" y="280"/>
                  </a:cubicBezTo>
                  <a:cubicBezTo>
                    <a:pt x="51" y="257"/>
                    <a:pt x="51" y="257"/>
                    <a:pt x="51" y="257"/>
                  </a:cubicBezTo>
                  <a:cubicBezTo>
                    <a:pt x="51" y="257"/>
                    <a:pt x="51" y="257"/>
                    <a:pt x="51" y="257"/>
                  </a:cubicBezTo>
                  <a:cubicBezTo>
                    <a:pt x="51" y="257"/>
                    <a:pt x="51" y="257"/>
                    <a:pt x="51" y="257"/>
                  </a:cubicBezTo>
                  <a:cubicBezTo>
                    <a:pt x="27" y="257"/>
                    <a:pt x="8" y="204"/>
                    <a:pt x="8" y="140"/>
                  </a:cubicBezTo>
                  <a:cubicBezTo>
                    <a:pt x="8" y="75"/>
                    <a:pt x="27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0"/>
                    <a:pt x="51" y="0"/>
                    <a:pt x="51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2554916" y="2438100"/>
              <a:ext cx="512845" cy="187822"/>
            </a:xfrm>
            <a:custGeom>
              <a:rect b="b" l="l" r="r" t="t"/>
              <a:pathLst>
                <a:path extrusionOk="0" h="103" w="280">
                  <a:moveTo>
                    <a:pt x="280" y="52"/>
                  </a:moveTo>
                  <a:cubicBezTo>
                    <a:pt x="280" y="23"/>
                    <a:pt x="217" y="0"/>
                    <a:pt x="140" y="0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205" y="8"/>
                    <a:pt x="257" y="28"/>
                    <a:pt x="257" y="52"/>
                  </a:cubicBezTo>
                  <a:cubicBezTo>
                    <a:pt x="257" y="75"/>
                    <a:pt x="205" y="95"/>
                    <a:pt x="140" y="95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217" y="103"/>
                    <a:pt x="280" y="80"/>
                    <a:pt x="280" y="52"/>
                  </a:cubicBezTo>
                  <a:close/>
                  <a:moveTo>
                    <a:pt x="140" y="0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63" y="0"/>
                    <a:pt x="0" y="23"/>
                    <a:pt x="0" y="52"/>
                  </a:cubicBezTo>
                  <a:cubicBezTo>
                    <a:pt x="0" y="80"/>
                    <a:pt x="63" y="103"/>
                    <a:pt x="140" y="103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140" y="95"/>
                    <a:pt x="140" y="95"/>
                    <a:pt x="140" y="95"/>
                  </a:cubicBezTo>
                  <a:cubicBezTo>
                    <a:pt x="140" y="95"/>
                    <a:pt x="140" y="95"/>
                    <a:pt x="140" y="95"/>
                  </a:cubicBezTo>
                  <a:cubicBezTo>
                    <a:pt x="75" y="95"/>
                    <a:pt x="23" y="75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28"/>
                    <a:pt x="75" y="8"/>
                    <a:pt x="140" y="8"/>
                  </a:cubicBezTo>
                  <a:cubicBezTo>
                    <a:pt x="140" y="8"/>
                    <a:pt x="140" y="8"/>
                    <a:pt x="140" y="8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2593545" y="2322212"/>
              <a:ext cx="435585" cy="418267"/>
            </a:xfrm>
            <a:custGeom>
              <a:rect b="b" l="l" r="r" t="t"/>
              <a:pathLst>
                <a:path extrusionOk="0" h="229" w="238">
                  <a:moveTo>
                    <a:pt x="218" y="16"/>
                  </a:moveTo>
                  <a:cubicBezTo>
                    <a:pt x="202" y="0"/>
                    <a:pt x="162" y="13"/>
                    <a:pt x="119" y="46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55" y="30"/>
                    <a:pt x="189" y="19"/>
                    <a:pt x="202" y="32"/>
                  </a:cubicBezTo>
                  <a:cubicBezTo>
                    <a:pt x="219" y="49"/>
                    <a:pt x="195" y="99"/>
                    <a:pt x="150" y="145"/>
                  </a:cubicBezTo>
                  <a:cubicBezTo>
                    <a:pt x="140" y="155"/>
                    <a:pt x="129" y="164"/>
                    <a:pt x="119" y="172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31" y="174"/>
                    <a:pt x="144" y="163"/>
                    <a:pt x="156" y="151"/>
                  </a:cubicBezTo>
                  <a:cubicBezTo>
                    <a:pt x="210" y="96"/>
                    <a:pt x="238" y="36"/>
                    <a:pt x="218" y="16"/>
                  </a:cubicBezTo>
                  <a:close/>
                  <a:moveTo>
                    <a:pt x="119" y="46"/>
                  </a:moveTo>
                  <a:cubicBezTo>
                    <a:pt x="107" y="55"/>
                    <a:pt x="95" y="66"/>
                    <a:pt x="83" y="78"/>
                  </a:cubicBezTo>
                  <a:cubicBezTo>
                    <a:pt x="28" y="133"/>
                    <a:pt x="0" y="193"/>
                    <a:pt x="20" y="214"/>
                  </a:cubicBezTo>
                  <a:cubicBezTo>
                    <a:pt x="36" y="229"/>
                    <a:pt x="76" y="216"/>
                    <a:pt x="119" y="183"/>
                  </a:cubicBezTo>
                  <a:cubicBezTo>
                    <a:pt x="119" y="172"/>
                    <a:pt x="119" y="172"/>
                    <a:pt x="119" y="172"/>
                  </a:cubicBezTo>
                  <a:cubicBezTo>
                    <a:pt x="83" y="199"/>
                    <a:pt x="49" y="211"/>
                    <a:pt x="36" y="197"/>
                  </a:cubicBezTo>
                  <a:cubicBezTo>
                    <a:pt x="36" y="197"/>
                    <a:pt x="36" y="197"/>
                    <a:pt x="36" y="197"/>
                  </a:cubicBezTo>
                  <a:cubicBezTo>
                    <a:pt x="19" y="181"/>
                    <a:pt x="43" y="130"/>
                    <a:pt x="89" y="84"/>
                  </a:cubicBezTo>
                  <a:cubicBezTo>
                    <a:pt x="99" y="74"/>
                    <a:pt x="109" y="65"/>
                    <a:pt x="119" y="57"/>
                  </a:cubicBezTo>
                  <a:lnTo>
                    <a:pt x="119" y="46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2593545" y="2322212"/>
              <a:ext cx="435585" cy="418267"/>
            </a:xfrm>
            <a:custGeom>
              <a:rect b="b" l="l" r="r" t="t"/>
              <a:pathLst>
                <a:path extrusionOk="0" h="229" w="238">
                  <a:moveTo>
                    <a:pt x="218" y="214"/>
                  </a:moveTo>
                  <a:cubicBezTo>
                    <a:pt x="238" y="193"/>
                    <a:pt x="210" y="133"/>
                    <a:pt x="156" y="78"/>
                  </a:cubicBezTo>
                  <a:cubicBezTo>
                    <a:pt x="144" y="66"/>
                    <a:pt x="131" y="55"/>
                    <a:pt x="119" y="46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29" y="65"/>
                    <a:pt x="140" y="74"/>
                    <a:pt x="150" y="84"/>
                  </a:cubicBezTo>
                  <a:cubicBezTo>
                    <a:pt x="195" y="130"/>
                    <a:pt x="219" y="181"/>
                    <a:pt x="202" y="197"/>
                  </a:cubicBezTo>
                  <a:cubicBezTo>
                    <a:pt x="189" y="211"/>
                    <a:pt x="155" y="199"/>
                    <a:pt x="119" y="172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62" y="216"/>
                    <a:pt x="202" y="229"/>
                    <a:pt x="218" y="214"/>
                  </a:cubicBezTo>
                  <a:close/>
                  <a:moveTo>
                    <a:pt x="119" y="46"/>
                  </a:moveTo>
                  <a:cubicBezTo>
                    <a:pt x="76" y="13"/>
                    <a:pt x="36" y="0"/>
                    <a:pt x="20" y="16"/>
                  </a:cubicBezTo>
                  <a:cubicBezTo>
                    <a:pt x="0" y="36"/>
                    <a:pt x="28" y="96"/>
                    <a:pt x="83" y="151"/>
                  </a:cubicBezTo>
                  <a:cubicBezTo>
                    <a:pt x="95" y="163"/>
                    <a:pt x="107" y="174"/>
                    <a:pt x="119" y="183"/>
                  </a:cubicBezTo>
                  <a:cubicBezTo>
                    <a:pt x="119" y="172"/>
                    <a:pt x="119" y="172"/>
                    <a:pt x="119" y="172"/>
                  </a:cubicBezTo>
                  <a:cubicBezTo>
                    <a:pt x="109" y="164"/>
                    <a:pt x="99" y="155"/>
                    <a:pt x="89" y="145"/>
                  </a:cubicBezTo>
                  <a:cubicBezTo>
                    <a:pt x="43" y="99"/>
                    <a:pt x="19" y="49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9" y="19"/>
                    <a:pt x="83" y="30"/>
                    <a:pt x="119" y="57"/>
                  </a:cubicBezTo>
                  <a:lnTo>
                    <a:pt x="119" y="46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2773375" y="2492716"/>
              <a:ext cx="78592" cy="78592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376799" y="2131727"/>
              <a:ext cx="215794" cy="408943"/>
            </a:xfrm>
            <a:custGeom>
              <a:rect b="b" l="l" r="r" t="t"/>
              <a:pathLst>
                <a:path extrusionOk="0" h="307" w="162">
                  <a:moveTo>
                    <a:pt x="67" y="307"/>
                  </a:moveTo>
                  <a:lnTo>
                    <a:pt x="162" y="307"/>
                  </a:lnTo>
                  <a:lnTo>
                    <a:pt x="67" y="127"/>
                  </a:lnTo>
                  <a:lnTo>
                    <a:pt x="67" y="193"/>
                  </a:lnTo>
                  <a:lnTo>
                    <a:pt x="110" y="267"/>
                  </a:lnTo>
                  <a:lnTo>
                    <a:pt x="67" y="267"/>
                  </a:lnTo>
                  <a:lnTo>
                    <a:pt x="67" y="307"/>
                  </a:lnTo>
                  <a:close/>
                  <a:moveTo>
                    <a:pt x="0" y="0"/>
                  </a:moveTo>
                  <a:lnTo>
                    <a:pt x="0" y="307"/>
                  </a:lnTo>
                  <a:lnTo>
                    <a:pt x="67" y="307"/>
                  </a:lnTo>
                  <a:lnTo>
                    <a:pt x="67" y="267"/>
                  </a:lnTo>
                  <a:lnTo>
                    <a:pt x="24" y="267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67" y="193"/>
                  </a:lnTo>
                  <a:lnTo>
                    <a:pt x="67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268901" y="2130395"/>
              <a:ext cx="54615" cy="39828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1499922" y="4136481"/>
              <a:ext cx="471550" cy="345004"/>
            </a:xfrm>
            <a:custGeom>
              <a:rect b="b" l="l" r="r" t="t"/>
              <a:pathLst>
                <a:path extrusionOk="0" h="189" w="258">
                  <a:moveTo>
                    <a:pt x="253" y="104"/>
                  </a:moveTo>
                  <a:cubicBezTo>
                    <a:pt x="258" y="60"/>
                    <a:pt x="213" y="31"/>
                    <a:pt x="213" y="31"/>
                  </a:cubicBezTo>
                  <a:cubicBezTo>
                    <a:pt x="210" y="30"/>
                    <a:pt x="207" y="28"/>
                    <a:pt x="204" y="27"/>
                  </a:cubicBezTo>
                  <a:cubicBezTo>
                    <a:pt x="204" y="69"/>
                    <a:pt x="204" y="69"/>
                    <a:pt x="204" y="69"/>
                  </a:cubicBezTo>
                  <a:cubicBezTo>
                    <a:pt x="208" y="69"/>
                    <a:pt x="212" y="70"/>
                    <a:pt x="216" y="72"/>
                  </a:cubicBezTo>
                  <a:cubicBezTo>
                    <a:pt x="230" y="79"/>
                    <a:pt x="235" y="95"/>
                    <a:pt x="228" y="109"/>
                  </a:cubicBezTo>
                  <a:cubicBezTo>
                    <a:pt x="224" y="119"/>
                    <a:pt x="214" y="125"/>
                    <a:pt x="204" y="125"/>
                  </a:cubicBezTo>
                  <a:cubicBezTo>
                    <a:pt x="204" y="146"/>
                    <a:pt x="204" y="146"/>
                    <a:pt x="204" y="146"/>
                  </a:cubicBezTo>
                  <a:cubicBezTo>
                    <a:pt x="230" y="144"/>
                    <a:pt x="249" y="134"/>
                    <a:pt x="253" y="104"/>
                  </a:cubicBezTo>
                  <a:close/>
                  <a:moveTo>
                    <a:pt x="204" y="27"/>
                  </a:moveTo>
                  <a:cubicBezTo>
                    <a:pt x="156" y="5"/>
                    <a:pt x="119" y="0"/>
                    <a:pt x="91" y="6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3" y="14"/>
                    <a:pt x="95" y="14"/>
                    <a:pt x="97" y="15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104" y="19"/>
                    <a:pt x="107" y="27"/>
                    <a:pt x="103" y="34"/>
                  </a:cubicBezTo>
                  <a:cubicBezTo>
                    <a:pt x="101" y="39"/>
                    <a:pt x="96" y="42"/>
                    <a:pt x="91" y="42"/>
                  </a:cubicBezTo>
                  <a:cubicBezTo>
                    <a:pt x="91" y="146"/>
                    <a:pt x="91" y="146"/>
                    <a:pt x="91" y="146"/>
                  </a:cubicBezTo>
                  <a:cubicBezTo>
                    <a:pt x="93" y="151"/>
                    <a:pt x="93" y="157"/>
                    <a:pt x="91" y="162"/>
                  </a:cubicBezTo>
                  <a:cubicBezTo>
                    <a:pt x="91" y="185"/>
                    <a:pt x="91" y="185"/>
                    <a:pt x="91" y="185"/>
                  </a:cubicBezTo>
                  <a:cubicBezTo>
                    <a:pt x="117" y="174"/>
                    <a:pt x="138" y="143"/>
                    <a:pt x="166" y="145"/>
                  </a:cubicBezTo>
                  <a:cubicBezTo>
                    <a:pt x="179" y="147"/>
                    <a:pt x="192" y="147"/>
                    <a:pt x="204" y="146"/>
                  </a:cubicBezTo>
                  <a:cubicBezTo>
                    <a:pt x="204" y="125"/>
                    <a:pt x="204" y="125"/>
                    <a:pt x="204" y="125"/>
                  </a:cubicBezTo>
                  <a:cubicBezTo>
                    <a:pt x="199" y="125"/>
                    <a:pt x="195" y="124"/>
                    <a:pt x="191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77" y="115"/>
                    <a:pt x="172" y="98"/>
                    <a:pt x="179" y="84"/>
                  </a:cubicBezTo>
                  <a:cubicBezTo>
                    <a:pt x="184" y="74"/>
                    <a:pt x="193" y="69"/>
                    <a:pt x="204" y="69"/>
                  </a:cubicBezTo>
                  <a:lnTo>
                    <a:pt x="204" y="27"/>
                  </a:lnTo>
                  <a:close/>
                  <a:moveTo>
                    <a:pt x="91" y="6"/>
                  </a:moveTo>
                  <a:cubicBezTo>
                    <a:pt x="86" y="6"/>
                    <a:pt x="82" y="8"/>
                    <a:pt x="78" y="9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3"/>
                    <a:pt x="78" y="22"/>
                    <a:pt x="78" y="22"/>
                  </a:cubicBezTo>
                  <a:cubicBezTo>
                    <a:pt x="81" y="17"/>
                    <a:pt x="86" y="14"/>
                    <a:pt x="91" y="14"/>
                  </a:cubicBezTo>
                  <a:cubicBezTo>
                    <a:pt x="91" y="6"/>
                    <a:pt x="91" y="6"/>
                    <a:pt x="91" y="6"/>
                  </a:cubicBezTo>
                  <a:close/>
                  <a:moveTo>
                    <a:pt x="78" y="188"/>
                  </a:moveTo>
                  <a:cubicBezTo>
                    <a:pt x="82" y="188"/>
                    <a:pt x="87" y="187"/>
                    <a:pt x="91" y="185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90" y="163"/>
                    <a:pt x="90" y="164"/>
                    <a:pt x="90" y="165"/>
                  </a:cubicBezTo>
                  <a:cubicBezTo>
                    <a:pt x="87" y="170"/>
                    <a:pt x="83" y="174"/>
                    <a:pt x="78" y="176"/>
                  </a:cubicBezTo>
                  <a:cubicBezTo>
                    <a:pt x="78" y="188"/>
                    <a:pt x="78" y="188"/>
                    <a:pt x="78" y="188"/>
                  </a:cubicBezTo>
                  <a:close/>
                  <a:moveTo>
                    <a:pt x="91" y="42"/>
                  </a:moveTo>
                  <a:cubicBezTo>
                    <a:pt x="91" y="146"/>
                    <a:pt x="91" y="146"/>
                    <a:pt x="91" y="146"/>
                  </a:cubicBezTo>
                  <a:cubicBezTo>
                    <a:pt x="89" y="141"/>
                    <a:pt x="85" y="136"/>
                    <a:pt x="80" y="134"/>
                  </a:cubicBezTo>
                  <a:cubicBezTo>
                    <a:pt x="79" y="133"/>
                    <a:pt x="78" y="133"/>
                    <a:pt x="78" y="133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9" y="61"/>
                    <a:pt x="79" y="57"/>
                    <a:pt x="78" y="54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9" y="36"/>
                    <a:pt x="81" y="39"/>
                    <a:pt x="84" y="41"/>
                  </a:cubicBezTo>
                  <a:cubicBezTo>
                    <a:pt x="86" y="42"/>
                    <a:pt x="89" y="42"/>
                    <a:pt x="91" y="42"/>
                  </a:cubicBezTo>
                  <a:close/>
                  <a:moveTo>
                    <a:pt x="78" y="9"/>
                  </a:moveTo>
                  <a:cubicBezTo>
                    <a:pt x="71" y="11"/>
                    <a:pt x="65" y="14"/>
                    <a:pt x="60" y="18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2" y="40"/>
                    <a:pt x="65" y="41"/>
                    <a:pt x="68" y="42"/>
                  </a:cubicBezTo>
                  <a:cubicBezTo>
                    <a:pt x="73" y="45"/>
                    <a:pt x="76" y="49"/>
                    <a:pt x="78" y="54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7" y="30"/>
                    <a:pt x="77" y="27"/>
                    <a:pt x="78" y="24"/>
                  </a:cubicBezTo>
                  <a:cubicBezTo>
                    <a:pt x="78" y="9"/>
                    <a:pt x="78" y="9"/>
                    <a:pt x="78" y="9"/>
                  </a:cubicBezTo>
                  <a:close/>
                  <a:moveTo>
                    <a:pt x="60" y="187"/>
                  </a:moveTo>
                  <a:cubicBezTo>
                    <a:pt x="66" y="188"/>
                    <a:pt x="72" y="189"/>
                    <a:pt x="78" y="188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72" y="178"/>
                    <a:pt x="65" y="178"/>
                    <a:pt x="60" y="176"/>
                  </a:cubicBezTo>
                  <a:cubicBezTo>
                    <a:pt x="60" y="187"/>
                    <a:pt x="60" y="187"/>
                    <a:pt x="60" y="187"/>
                  </a:cubicBezTo>
                  <a:close/>
                  <a:moveTo>
                    <a:pt x="78" y="64"/>
                  </a:moveTo>
                  <a:cubicBezTo>
                    <a:pt x="78" y="133"/>
                    <a:pt x="78" y="133"/>
                    <a:pt x="78" y="133"/>
                  </a:cubicBezTo>
                  <a:cubicBezTo>
                    <a:pt x="72" y="131"/>
                    <a:pt x="65" y="131"/>
                    <a:pt x="60" y="134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64" y="123"/>
                    <a:pt x="67" y="120"/>
                    <a:pt x="70" y="116"/>
                  </a:cubicBezTo>
                  <a:cubicBezTo>
                    <a:pt x="75" y="105"/>
                    <a:pt x="71" y="92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6" y="78"/>
                    <a:pt x="73" y="74"/>
                    <a:pt x="76" y="68"/>
                  </a:cubicBezTo>
                  <a:cubicBezTo>
                    <a:pt x="77" y="66"/>
                    <a:pt x="77" y="65"/>
                    <a:pt x="78" y="64"/>
                  </a:cubicBezTo>
                  <a:close/>
                  <a:moveTo>
                    <a:pt x="60" y="18"/>
                  </a:moveTo>
                  <a:cubicBezTo>
                    <a:pt x="0" y="56"/>
                    <a:pt x="10" y="159"/>
                    <a:pt x="46" y="180"/>
                  </a:cubicBezTo>
                  <a:cubicBezTo>
                    <a:pt x="51" y="183"/>
                    <a:pt x="55" y="185"/>
                    <a:pt x="60" y="187"/>
                  </a:cubicBezTo>
                  <a:cubicBezTo>
                    <a:pt x="60" y="176"/>
                    <a:pt x="60" y="176"/>
                    <a:pt x="60" y="176"/>
                  </a:cubicBezTo>
                  <a:cubicBezTo>
                    <a:pt x="59" y="175"/>
                    <a:pt x="59" y="175"/>
                    <a:pt x="59" y="175"/>
                  </a:cubicBezTo>
                  <a:cubicBezTo>
                    <a:pt x="59" y="175"/>
                    <a:pt x="59" y="175"/>
                    <a:pt x="59" y="175"/>
                  </a:cubicBezTo>
                  <a:cubicBezTo>
                    <a:pt x="48" y="170"/>
                    <a:pt x="43" y="156"/>
                    <a:pt x="49" y="144"/>
                  </a:cubicBezTo>
                  <a:cubicBezTo>
                    <a:pt x="51" y="139"/>
                    <a:pt x="55" y="136"/>
                    <a:pt x="60" y="134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4" y="128"/>
                    <a:pt x="47" y="128"/>
                    <a:pt x="41" y="125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31" y="120"/>
                    <a:pt x="26" y="107"/>
                    <a:pt x="32" y="97"/>
                  </a:cubicBezTo>
                  <a:cubicBezTo>
                    <a:pt x="37" y="86"/>
                    <a:pt x="49" y="82"/>
                    <a:pt x="60" y="87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57" y="78"/>
                    <a:pt x="54" y="77"/>
                    <a:pt x="51" y="76"/>
                  </a:cubicBezTo>
                  <a:cubicBezTo>
                    <a:pt x="42" y="71"/>
                    <a:pt x="38" y="60"/>
                    <a:pt x="43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6" y="44"/>
                    <a:pt x="53" y="40"/>
                    <a:pt x="60" y="40"/>
                  </a:cubicBezTo>
                  <a:lnTo>
                    <a:pt x="60" y="18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653" name="Google Shape;653;p26"/>
            <p:cNvGrpSpPr/>
            <p:nvPr/>
          </p:nvGrpSpPr>
          <p:grpSpPr>
            <a:xfrm>
              <a:off x="2825325" y="4481485"/>
              <a:ext cx="426261" cy="548810"/>
              <a:chOff x="8610600" y="4127500"/>
              <a:chExt cx="508001" cy="654050"/>
            </a:xfrm>
          </p:grpSpPr>
          <p:sp>
            <p:nvSpPr>
              <p:cNvPr id="654" name="Google Shape;654;p26"/>
              <p:cNvSpPr/>
              <p:nvPr/>
            </p:nvSpPr>
            <p:spPr>
              <a:xfrm>
                <a:off x="8618538" y="4127500"/>
                <a:ext cx="500063" cy="503238"/>
              </a:xfrm>
              <a:custGeom>
                <a:rect b="b" l="l" r="r" t="t"/>
                <a:pathLst>
                  <a:path extrusionOk="0" h="231" w="230">
                    <a:moveTo>
                      <a:pt x="169" y="12"/>
                    </a:moveTo>
                    <a:cubicBezTo>
                      <a:pt x="197" y="32"/>
                      <a:pt x="215" y="65"/>
                      <a:pt x="215" y="103"/>
                    </a:cubicBezTo>
                    <a:cubicBezTo>
                      <a:pt x="215" y="165"/>
                      <a:pt x="165" y="216"/>
                      <a:pt x="102" y="216"/>
                    </a:cubicBezTo>
                    <a:cubicBezTo>
                      <a:pt x="65" y="216"/>
                      <a:pt x="33" y="198"/>
                      <a:pt x="12" y="17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24" y="211"/>
                      <a:pt x="61" y="231"/>
                      <a:pt x="102" y="231"/>
                    </a:cubicBezTo>
                    <a:cubicBezTo>
                      <a:pt x="173" y="231"/>
                      <a:pt x="230" y="174"/>
                      <a:pt x="230" y="103"/>
                    </a:cubicBezTo>
                    <a:cubicBezTo>
                      <a:pt x="230" y="61"/>
                      <a:pt x="210" y="23"/>
                      <a:pt x="178" y="0"/>
                    </a:cubicBezTo>
                    <a:lnTo>
                      <a:pt x="169" y="12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55" name="Google Shape;655;p26"/>
              <p:cNvSpPr/>
              <p:nvPr/>
            </p:nvSpPr>
            <p:spPr>
              <a:xfrm>
                <a:off x="8621713" y="4137025"/>
                <a:ext cx="442913" cy="441325"/>
              </a:xfrm>
              <a:custGeom>
                <a:rect b="b" l="l" r="r" t="t"/>
                <a:pathLst>
                  <a:path extrusionOk="0" h="203" w="203">
                    <a:moveTo>
                      <a:pt x="102" y="203"/>
                    </a:moveTo>
                    <a:cubicBezTo>
                      <a:pt x="158" y="203"/>
                      <a:pt x="203" y="157"/>
                      <a:pt x="203" y="101"/>
                    </a:cubicBezTo>
                    <a:cubicBezTo>
                      <a:pt x="203" y="45"/>
                      <a:pt x="158" y="0"/>
                      <a:pt x="102" y="0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55" y="5"/>
                      <a:pt x="198" y="48"/>
                      <a:pt x="198" y="101"/>
                    </a:cubicBezTo>
                    <a:cubicBezTo>
                      <a:pt x="198" y="155"/>
                      <a:pt x="155" y="198"/>
                      <a:pt x="102" y="198"/>
                    </a:cubicBezTo>
                    <a:lnTo>
                      <a:pt x="102" y="203"/>
                    </a:lnTo>
                    <a:close/>
                    <a:moveTo>
                      <a:pt x="102" y="0"/>
                    </a:moveTo>
                    <a:cubicBezTo>
                      <a:pt x="46" y="0"/>
                      <a:pt x="0" y="45"/>
                      <a:pt x="0" y="101"/>
                    </a:cubicBezTo>
                    <a:cubicBezTo>
                      <a:pt x="0" y="157"/>
                      <a:pt x="46" y="203"/>
                      <a:pt x="102" y="203"/>
                    </a:cubicBezTo>
                    <a:cubicBezTo>
                      <a:pt x="102" y="203"/>
                      <a:pt x="102" y="203"/>
                      <a:pt x="102" y="203"/>
                    </a:cubicBezTo>
                    <a:cubicBezTo>
                      <a:pt x="102" y="198"/>
                      <a:pt x="102" y="198"/>
                      <a:pt x="102" y="198"/>
                    </a:cubicBezTo>
                    <a:cubicBezTo>
                      <a:pt x="102" y="198"/>
                      <a:pt x="102" y="198"/>
                      <a:pt x="102" y="198"/>
                    </a:cubicBezTo>
                    <a:cubicBezTo>
                      <a:pt x="102" y="198"/>
                      <a:pt x="102" y="198"/>
                      <a:pt x="102" y="198"/>
                    </a:cubicBezTo>
                    <a:cubicBezTo>
                      <a:pt x="48" y="198"/>
                      <a:pt x="5" y="155"/>
                      <a:pt x="5" y="101"/>
                    </a:cubicBezTo>
                    <a:cubicBezTo>
                      <a:pt x="5" y="48"/>
                      <a:pt x="48" y="5"/>
                      <a:pt x="102" y="5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02" y="0"/>
                      <a:pt x="102" y="0"/>
                      <a:pt x="102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56" name="Google Shape;656;p26"/>
              <p:cNvSpPr/>
              <p:nvPr/>
            </p:nvSpPr>
            <p:spPr>
              <a:xfrm>
                <a:off x="8610600" y="4144963"/>
                <a:ext cx="496888" cy="433388"/>
              </a:xfrm>
              <a:custGeom>
                <a:rect b="b" l="l" r="r" t="t"/>
                <a:pathLst>
                  <a:path extrusionOk="0" h="199" w="228">
                    <a:moveTo>
                      <a:pt x="92" y="0"/>
                    </a:moveTo>
                    <a:cubicBezTo>
                      <a:pt x="92" y="0"/>
                      <a:pt x="58" y="5"/>
                      <a:pt x="35" y="31"/>
                    </a:cubicBezTo>
                    <a:cubicBezTo>
                      <a:pt x="35" y="31"/>
                      <a:pt x="53" y="13"/>
                      <a:pt x="64" y="13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6" y="14"/>
                      <a:pt x="66" y="15"/>
                      <a:pt x="65" y="15"/>
                    </a:cubicBezTo>
                    <a:cubicBezTo>
                      <a:pt x="65" y="16"/>
                      <a:pt x="64" y="17"/>
                      <a:pt x="64" y="18"/>
                    </a:cubicBezTo>
                    <a:cubicBezTo>
                      <a:pt x="64" y="18"/>
                      <a:pt x="64" y="20"/>
                      <a:pt x="64" y="20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3" y="21"/>
                      <a:pt x="62" y="21"/>
                      <a:pt x="62" y="22"/>
                    </a:cubicBezTo>
                    <a:cubicBezTo>
                      <a:pt x="62" y="22"/>
                      <a:pt x="61" y="22"/>
                      <a:pt x="61" y="23"/>
                    </a:cubicBezTo>
                    <a:cubicBezTo>
                      <a:pt x="61" y="24"/>
                      <a:pt x="61" y="25"/>
                      <a:pt x="61" y="25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59" y="29"/>
                      <a:pt x="58" y="29"/>
                      <a:pt x="57" y="29"/>
                    </a:cubicBezTo>
                    <a:cubicBezTo>
                      <a:pt x="56" y="29"/>
                      <a:pt x="56" y="27"/>
                      <a:pt x="56" y="27"/>
                    </a:cubicBezTo>
                    <a:cubicBezTo>
                      <a:pt x="58" y="26"/>
                      <a:pt x="58" y="26"/>
                      <a:pt x="58" y="26"/>
                    </a:cubicBezTo>
                    <a:cubicBezTo>
                      <a:pt x="58" y="26"/>
                      <a:pt x="58" y="26"/>
                      <a:pt x="58" y="25"/>
                    </a:cubicBezTo>
                    <a:cubicBezTo>
                      <a:pt x="57" y="25"/>
                      <a:pt x="57" y="24"/>
                      <a:pt x="56" y="24"/>
                    </a:cubicBezTo>
                    <a:cubicBezTo>
                      <a:pt x="55" y="24"/>
                      <a:pt x="54" y="26"/>
                      <a:pt x="54" y="26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7"/>
                      <a:pt x="51" y="29"/>
                      <a:pt x="51" y="29"/>
                    </a:cubicBezTo>
                    <a:cubicBezTo>
                      <a:pt x="52" y="29"/>
                      <a:pt x="53" y="29"/>
                      <a:pt x="53" y="29"/>
                    </a:cubicBezTo>
                    <a:cubicBezTo>
                      <a:pt x="53" y="29"/>
                      <a:pt x="53" y="30"/>
                      <a:pt x="53" y="31"/>
                    </a:cubicBezTo>
                    <a:cubicBezTo>
                      <a:pt x="53" y="31"/>
                      <a:pt x="52" y="32"/>
                      <a:pt x="52" y="32"/>
                    </a:cubicBezTo>
                    <a:cubicBezTo>
                      <a:pt x="52" y="32"/>
                      <a:pt x="52" y="33"/>
                      <a:pt x="51" y="33"/>
                    </a:cubicBezTo>
                    <a:cubicBezTo>
                      <a:pt x="50" y="32"/>
                      <a:pt x="49" y="32"/>
                      <a:pt x="48" y="32"/>
                    </a:cubicBezTo>
                    <a:cubicBezTo>
                      <a:pt x="47" y="32"/>
                      <a:pt x="46" y="31"/>
                      <a:pt x="46" y="32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3"/>
                      <a:pt x="42" y="34"/>
                      <a:pt x="42" y="34"/>
                    </a:cubicBezTo>
                    <a:cubicBezTo>
                      <a:pt x="42" y="34"/>
                      <a:pt x="41" y="35"/>
                      <a:pt x="41" y="35"/>
                    </a:cubicBezTo>
                    <a:cubicBezTo>
                      <a:pt x="41" y="35"/>
                      <a:pt x="41" y="37"/>
                      <a:pt x="41" y="37"/>
                    </a:cubicBezTo>
                    <a:cubicBezTo>
                      <a:pt x="41" y="37"/>
                      <a:pt x="40" y="38"/>
                      <a:pt x="38" y="38"/>
                    </a:cubicBezTo>
                    <a:cubicBezTo>
                      <a:pt x="37" y="39"/>
                      <a:pt x="36" y="39"/>
                      <a:pt x="36" y="39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6" y="41"/>
                      <a:pt x="34" y="42"/>
                      <a:pt x="34" y="43"/>
                    </a:cubicBezTo>
                    <a:cubicBezTo>
                      <a:pt x="33" y="44"/>
                      <a:pt x="30" y="46"/>
                      <a:pt x="30" y="46"/>
                    </a:cubicBezTo>
                    <a:cubicBezTo>
                      <a:pt x="30" y="46"/>
                      <a:pt x="29" y="47"/>
                      <a:pt x="28" y="48"/>
                    </a:cubicBezTo>
                    <a:cubicBezTo>
                      <a:pt x="28" y="49"/>
                      <a:pt x="28" y="50"/>
                      <a:pt x="28" y="51"/>
                    </a:cubicBezTo>
                    <a:cubicBezTo>
                      <a:pt x="28" y="51"/>
                      <a:pt x="27" y="52"/>
                      <a:pt x="27" y="53"/>
                    </a:cubicBezTo>
                    <a:cubicBezTo>
                      <a:pt x="27" y="54"/>
                      <a:pt x="26" y="55"/>
                      <a:pt x="26" y="56"/>
                    </a:cubicBezTo>
                    <a:cubicBezTo>
                      <a:pt x="25" y="56"/>
                      <a:pt x="25" y="57"/>
                      <a:pt x="24" y="57"/>
                    </a:cubicBezTo>
                    <a:cubicBezTo>
                      <a:pt x="24" y="57"/>
                      <a:pt x="22" y="58"/>
                      <a:pt x="21" y="58"/>
                    </a:cubicBezTo>
                    <a:cubicBezTo>
                      <a:pt x="20" y="59"/>
                      <a:pt x="20" y="60"/>
                      <a:pt x="20" y="60"/>
                    </a:cubicBezTo>
                    <a:cubicBezTo>
                      <a:pt x="20" y="60"/>
                      <a:pt x="21" y="61"/>
                      <a:pt x="21" y="61"/>
                    </a:cubicBezTo>
                    <a:cubicBezTo>
                      <a:pt x="22" y="61"/>
                      <a:pt x="23" y="62"/>
                      <a:pt x="23" y="62"/>
                    </a:cubicBezTo>
                    <a:cubicBezTo>
                      <a:pt x="23" y="62"/>
                      <a:pt x="23" y="63"/>
                      <a:pt x="23" y="64"/>
                    </a:cubicBezTo>
                    <a:cubicBezTo>
                      <a:pt x="23" y="64"/>
                      <a:pt x="22" y="66"/>
                      <a:pt x="23" y="66"/>
                    </a:cubicBezTo>
                    <a:cubicBezTo>
                      <a:pt x="24" y="66"/>
                      <a:pt x="25" y="66"/>
                      <a:pt x="25" y="66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29" y="68"/>
                      <a:pt x="29" y="69"/>
                      <a:pt x="29" y="70"/>
                    </a:cubicBezTo>
                    <a:cubicBezTo>
                      <a:pt x="28" y="70"/>
                      <a:pt x="28" y="71"/>
                      <a:pt x="28" y="71"/>
                    </a:cubicBezTo>
                    <a:cubicBezTo>
                      <a:pt x="27" y="71"/>
                      <a:pt x="27" y="71"/>
                      <a:pt x="27" y="70"/>
                    </a:cubicBezTo>
                    <a:cubicBezTo>
                      <a:pt x="27" y="69"/>
                      <a:pt x="27" y="69"/>
                      <a:pt x="26" y="68"/>
                    </a:cubicBezTo>
                    <a:cubicBezTo>
                      <a:pt x="25" y="68"/>
                      <a:pt x="24" y="69"/>
                      <a:pt x="24" y="69"/>
                    </a:cubicBezTo>
                    <a:cubicBezTo>
                      <a:pt x="24" y="69"/>
                      <a:pt x="23" y="69"/>
                      <a:pt x="23" y="68"/>
                    </a:cubicBezTo>
                    <a:cubicBezTo>
                      <a:pt x="22" y="67"/>
                      <a:pt x="22" y="68"/>
                      <a:pt x="22" y="67"/>
                    </a:cubicBezTo>
                    <a:cubicBezTo>
                      <a:pt x="22" y="66"/>
                      <a:pt x="23" y="66"/>
                      <a:pt x="22" y="65"/>
                    </a:cubicBezTo>
                    <a:cubicBezTo>
                      <a:pt x="22" y="65"/>
                      <a:pt x="21" y="64"/>
                      <a:pt x="21" y="64"/>
                    </a:cubicBezTo>
                    <a:cubicBezTo>
                      <a:pt x="20" y="64"/>
                      <a:pt x="21" y="65"/>
                      <a:pt x="20" y="64"/>
                    </a:cubicBezTo>
                    <a:cubicBezTo>
                      <a:pt x="20" y="63"/>
                      <a:pt x="19" y="63"/>
                      <a:pt x="19" y="63"/>
                    </a:cubicBezTo>
                    <a:cubicBezTo>
                      <a:pt x="19" y="63"/>
                      <a:pt x="18" y="63"/>
                      <a:pt x="18" y="62"/>
                    </a:cubicBezTo>
                    <a:cubicBezTo>
                      <a:pt x="18" y="62"/>
                      <a:pt x="18" y="61"/>
                      <a:pt x="18" y="60"/>
                    </a:cubicBezTo>
                    <a:cubicBezTo>
                      <a:pt x="18" y="60"/>
                      <a:pt x="19" y="59"/>
                      <a:pt x="19" y="58"/>
                    </a:cubicBezTo>
                    <a:cubicBezTo>
                      <a:pt x="19" y="58"/>
                      <a:pt x="19" y="55"/>
                      <a:pt x="19" y="55"/>
                    </a:cubicBezTo>
                    <a:cubicBezTo>
                      <a:pt x="19" y="55"/>
                      <a:pt x="16" y="61"/>
                      <a:pt x="15" y="66"/>
                    </a:cubicBezTo>
                    <a:cubicBezTo>
                      <a:pt x="15" y="66"/>
                      <a:pt x="16" y="65"/>
                      <a:pt x="16" y="66"/>
                    </a:cubicBezTo>
                    <a:cubicBezTo>
                      <a:pt x="16" y="67"/>
                      <a:pt x="17" y="68"/>
                      <a:pt x="16" y="69"/>
                    </a:cubicBezTo>
                    <a:cubicBezTo>
                      <a:pt x="16" y="69"/>
                      <a:pt x="16" y="69"/>
                      <a:pt x="16" y="72"/>
                    </a:cubicBezTo>
                    <a:cubicBezTo>
                      <a:pt x="16" y="74"/>
                      <a:pt x="17" y="75"/>
                      <a:pt x="17" y="76"/>
                    </a:cubicBezTo>
                    <a:cubicBezTo>
                      <a:pt x="16" y="76"/>
                      <a:pt x="16" y="77"/>
                      <a:pt x="16" y="78"/>
                    </a:cubicBezTo>
                    <a:cubicBezTo>
                      <a:pt x="16" y="79"/>
                      <a:pt x="16" y="82"/>
                      <a:pt x="17" y="82"/>
                    </a:cubicBezTo>
                    <a:cubicBezTo>
                      <a:pt x="17" y="82"/>
                      <a:pt x="17" y="83"/>
                      <a:pt x="17" y="83"/>
                    </a:cubicBezTo>
                    <a:cubicBezTo>
                      <a:pt x="18" y="84"/>
                      <a:pt x="17" y="85"/>
                      <a:pt x="18" y="84"/>
                    </a:cubicBezTo>
                    <a:cubicBezTo>
                      <a:pt x="19" y="82"/>
                      <a:pt x="20" y="81"/>
                      <a:pt x="20" y="81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0" y="80"/>
                      <a:pt x="20" y="79"/>
                      <a:pt x="22" y="79"/>
                    </a:cubicBezTo>
                    <a:cubicBezTo>
                      <a:pt x="23" y="79"/>
                      <a:pt x="24" y="79"/>
                      <a:pt x="24" y="80"/>
                    </a:cubicBezTo>
                    <a:cubicBezTo>
                      <a:pt x="25" y="80"/>
                      <a:pt x="23" y="82"/>
                      <a:pt x="24" y="82"/>
                    </a:cubicBezTo>
                    <a:cubicBezTo>
                      <a:pt x="25" y="82"/>
                      <a:pt x="27" y="81"/>
                      <a:pt x="28" y="81"/>
                    </a:cubicBezTo>
                    <a:cubicBezTo>
                      <a:pt x="29" y="81"/>
                      <a:pt x="29" y="82"/>
                      <a:pt x="30" y="83"/>
                    </a:cubicBezTo>
                    <a:cubicBezTo>
                      <a:pt x="30" y="84"/>
                      <a:pt x="30" y="85"/>
                      <a:pt x="31" y="86"/>
                    </a:cubicBezTo>
                    <a:cubicBezTo>
                      <a:pt x="32" y="86"/>
                      <a:pt x="31" y="87"/>
                      <a:pt x="32" y="88"/>
                    </a:cubicBezTo>
                    <a:cubicBezTo>
                      <a:pt x="32" y="89"/>
                      <a:pt x="34" y="90"/>
                      <a:pt x="35" y="90"/>
                    </a:cubicBezTo>
                    <a:cubicBezTo>
                      <a:pt x="35" y="90"/>
                      <a:pt x="37" y="90"/>
                      <a:pt x="38" y="90"/>
                    </a:cubicBezTo>
                    <a:cubicBezTo>
                      <a:pt x="39" y="91"/>
                      <a:pt x="38" y="92"/>
                      <a:pt x="39" y="92"/>
                    </a:cubicBezTo>
                    <a:cubicBezTo>
                      <a:pt x="40" y="92"/>
                      <a:pt x="41" y="95"/>
                      <a:pt x="41" y="95"/>
                    </a:cubicBezTo>
                    <a:cubicBezTo>
                      <a:pt x="41" y="95"/>
                      <a:pt x="41" y="97"/>
                      <a:pt x="41" y="98"/>
                    </a:cubicBezTo>
                    <a:cubicBezTo>
                      <a:pt x="41" y="98"/>
                      <a:pt x="41" y="99"/>
                      <a:pt x="42" y="100"/>
                    </a:cubicBezTo>
                    <a:cubicBezTo>
                      <a:pt x="42" y="100"/>
                      <a:pt x="44" y="100"/>
                      <a:pt x="44" y="100"/>
                    </a:cubicBezTo>
                    <a:cubicBezTo>
                      <a:pt x="44" y="100"/>
                      <a:pt x="43" y="102"/>
                      <a:pt x="45" y="102"/>
                    </a:cubicBezTo>
                    <a:cubicBezTo>
                      <a:pt x="47" y="103"/>
                      <a:pt x="48" y="103"/>
                      <a:pt x="49" y="104"/>
                    </a:cubicBezTo>
                    <a:cubicBezTo>
                      <a:pt x="49" y="104"/>
                      <a:pt x="48" y="105"/>
                      <a:pt x="50" y="105"/>
                    </a:cubicBezTo>
                    <a:cubicBezTo>
                      <a:pt x="52" y="105"/>
                      <a:pt x="54" y="105"/>
                      <a:pt x="55" y="106"/>
                    </a:cubicBezTo>
                    <a:cubicBezTo>
                      <a:pt x="56" y="106"/>
                      <a:pt x="55" y="107"/>
                      <a:pt x="57" y="109"/>
                    </a:cubicBezTo>
                    <a:cubicBezTo>
                      <a:pt x="60" y="110"/>
                      <a:pt x="60" y="111"/>
                      <a:pt x="61" y="111"/>
                    </a:cubicBezTo>
                    <a:cubicBezTo>
                      <a:pt x="62" y="111"/>
                      <a:pt x="63" y="111"/>
                      <a:pt x="63" y="113"/>
                    </a:cubicBezTo>
                    <a:cubicBezTo>
                      <a:pt x="62" y="115"/>
                      <a:pt x="62" y="116"/>
                      <a:pt x="61" y="117"/>
                    </a:cubicBezTo>
                    <a:cubicBezTo>
                      <a:pt x="60" y="118"/>
                      <a:pt x="59" y="120"/>
                      <a:pt x="58" y="121"/>
                    </a:cubicBezTo>
                    <a:cubicBezTo>
                      <a:pt x="58" y="122"/>
                      <a:pt x="57" y="123"/>
                      <a:pt x="58" y="124"/>
                    </a:cubicBezTo>
                    <a:cubicBezTo>
                      <a:pt x="58" y="126"/>
                      <a:pt x="59" y="127"/>
                      <a:pt x="59" y="128"/>
                    </a:cubicBezTo>
                    <a:cubicBezTo>
                      <a:pt x="59" y="129"/>
                      <a:pt x="59" y="131"/>
                      <a:pt x="59" y="132"/>
                    </a:cubicBezTo>
                    <a:cubicBezTo>
                      <a:pt x="58" y="133"/>
                      <a:pt x="58" y="134"/>
                      <a:pt x="58" y="134"/>
                    </a:cubicBezTo>
                    <a:cubicBezTo>
                      <a:pt x="58" y="134"/>
                      <a:pt x="59" y="136"/>
                      <a:pt x="58" y="137"/>
                    </a:cubicBezTo>
                    <a:cubicBezTo>
                      <a:pt x="57" y="138"/>
                      <a:pt x="55" y="140"/>
                      <a:pt x="54" y="140"/>
                    </a:cubicBezTo>
                    <a:cubicBezTo>
                      <a:pt x="53" y="140"/>
                      <a:pt x="51" y="142"/>
                      <a:pt x="51" y="142"/>
                    </a:cubicBezTo>
                    <a:cubicBezTo>
                      <a:pt x="51" y="142"/>
                      <a:pt x="51" y="146"/>
                      <a:pt x="51" y="147"/>
                    </a:cubicBezTo>
                    <a:cubicBezTo>
                      <a:pt x="51" y="147"/>
                      <a:pt x="47" y="154"/>
                      <a:pt x="49" y="155"/>
                    </a:cubicBezTo>
                    <a:cubicBezTo>
                      <a:pt x="50" y="156"/>
                      <a:pt x="50" y="158"/>
                      <a:pt x="50" y="159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48" y="161"/>
                      <a:pt x="46" y="161"/>
                      <a:pt x="47" y="163"/>
                    </a:cubicBezTo>
                    <a:cubicBezTo>
                      <a:pt x="49" y="165"/>
                      <a:pt x="50" y="165"/>
                      <a:pt x="50" y="167"/>
                    </a:cubicBezTo>
                    <a:cubicBezTo>
                      <a:pt x="51" y="168"/>
                      <a:pt x="51" y="168"/>
                      <a:pt x="52" y="170"/>
                    </a:cubicBezTo>
                    <a:cubicBezTo>
                      <a:pt x="53" y="171"/>
                      <a:pt x="53" y="172"/>
                      <a:pt x="54" y="173"/>
                    </a:cubicBezTo>
                    <a:cubicBezTo>
                      <a:pt x="55" y="174"/>
                      <a:pt x="56" y="175"/>
                      <a:pt x="56" y="176"/>
                    </a:cubicBezTo>
                    <a:cubicBezTo>
                      <a:pt x="56" y="177"/>
                      <a:pt x="59" y="179"/>
                      <a:pt x="56" y="177"/>
                    </a:cubicBezTo>
                    <a:cubicBezTo>
                      <a:pt x="53" y="175"/>
                      <a:pt x="56" y="177"/>
                      <a:pt x="52" y="174"/>
                    </a:cubicBezTo>
                    <a:cubicBezTo>
                      <a:pt x="49" y="171"/>
                      <a:pt x="48" y="173"/>
                      <a:pt x="46" y="171"/>
                    </a:cubicBezTo>
                    <a:cubicBezTo>
                      <a:pt x="45" y="169"/>
                      <a:pt x="47" y="175"/>
                      <a:pt x="44" y="168"/>
                    </a:cubicBezTo>
                    <a:cubicBezTo>
                      <a:pt x="41" y="160"/>
                      <a:pt x="40" y="161"/>
                      <a:pt x="39" y="159"/>
                    </a:cubicBezTo>
                    <a:cubicBezTo>
                      <a:pt x="39" y="157"/>
                      <a:pt x="39" y="159"/>
                      <a:pt x="37" y="155"/>
                    </a:cubicBezTo>
                    <a:cubicBezTo>
                      <a:pt x="35" y="151"/>
                      <a:pt x="37" y="154"/>
                      <a:pt x="35" y="151"/>
                    </a:cubicBezTo>
                    <a:cubicBezTo>
                      <a:pt x="33" y="149"/>
                      <a:pt x="33" y="152"/>
                      <a:pt x="32" y="148"/>
                    </a:cubicBezTo>
                    <a:cubicBezTo>
                      <a:pt x="31" y="143"/>
                      <a:pt x="31" y="146"/>
                      <a:pt x="30" y="141"/>
                    </a:cubicBezTo>
                    <a:cubicBezTo>
                      <a:pt x="28" y="136"/>
                      <a:pt x="31" y="136"/>
                      <a:pt x="28" y="133"/>
                    </a:cubicBezTo>
                    <a:cubicBezTo>
                      <a:pt x="25" y="131"/>
                      <a:pt x="25" y="132"/>
                      <a:pt x="24" y="131"/>
                    </a:cubicBezTo>
                    <a:cubicBezTo>
                      <a:pt x="23" y="129"/>
                      <a:pt x="25" y="130"/>
                      <a:pt x="22" y="126"/>
                    </a:cubicBezTo>
                    <a:cubicBezTo>
                      <a:pt x="20" y="122"/>
                      <a:pt x="16" y="120"/>
                      <a:pt x="16" y="113"/>
                    </a:cubicBezTo>
                    <a:cubicBezTo>
                      <a:pt x="16" y="105"/>
                      <a:pt x="16" y="104"/>
                      <a:pt x="16" y="104"/>
                    </a:cubicBezTo>
                    <a:cubicBezTo>
                      <a:pt x="16" y="104"/>
                      <a:pt x="13" y="101"/>
                      <a:pt x="14" y="97"/>
                    </a:cubicBezTo>
                    <a:cubicBezTo>
                      <a:pt x="15" y="92"/>
                      <a:pt x="16" y="94"/>
                      <a:pt x="15" y="92"/>
                    </a:cubicBezTo>
                    <a:cubicBezTo>
                      <a:pt x="15" y="91"/>
                      <a:pt x="14" y="91"/>
                      <a:pt x="13" y="89"/>
                    </a:cubicBezTo>
                    <a:cubicBezTo>
                      <a:pt x="12" y="88"/>
                      <a:pt x="12" y="88"/>
                      <a:pt x="11" y="87"/>
                    </a:cubicBezTo>
                    <a:cubicBezTo>
                      <a:pt x="11" y="86"/>
                      <a:pt x="11" y="83"/>
                      <a:pt x="11" y="83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10" y="84"/>
                      <a:pt x="0" y="182"/>
                      <a:pt x="97" y="197"/>
                    </a:cubicBezTo>
                    <a:cubicBezTo>
                      <a:pt x="97" y="197"/>
                      <a:pt x="75" y="192"/>
                      <a:pt x="73" y="187"/>
                    </a:cubicBezTo>
                    <a:cubicBezTo>
                      <a:pt x="73" y="187"/>
                      <a:pt x="72" y="183"/>
                      <a:pt x="73" y="183"/>
                    </a:cubicBezTo>
                    <a:cubicBezTo>
                      <a:pt x="74" y="183"/>
                      <a:pt x="76" y="184"/>
                      <a:pt x="77" y="183"/>
                    </a:cubicBezTo>
                    <a:cubicBezTo>
                      <a:pt x="79" y="181"/>
                      <a:pt x="80" y="180"/>
                      <a:pt x="80" y="180"/>
                    </a:cubicBezTo>
                    <a:cubicBezTo>
                      <a:pt x="80" y="182"/>
                      <a:pt x="80" y="182"/>
                      <a:pt x="80" y="182"/>
                    </a:cubicBezTo>
                    <a:cubicBezTo>
                      <a:pt x="80" y="182"/>
                      <a:pt x="79" y="182"/>
                      <a:pt x="83" y="181"/>
                    </a:cubicBezTo>
                    <a:cubicBezTo>
                      <a:pt x="88" y="181"/>
                      <a:pt x="88" y="181"/>
                      <a:pt x="89" y="181"/>
                    </a:cubicBezTo>
                    <a:cubicBezTo>
                      <a:pt x="91" y="180"/>
                      <a:pt x="93" y="176"/>
                      <a:pt x="94" y="178"/>
                    </a:cubicBezTo>
                    <a:cubicBezTo>
                      <a:pt x="95" y="181"/>
                      <a:pt x="93" y="180"/>
                      <a:pt x="95" y="181"/>
                    </a:cubicBezTo>
                    <a:cubicBezTo>
                      <a:pt x="97" y="181"/>
                      <a:pt x="101" y="180"/>
                      <a:pt x="101" y="180"/>
                    </a:cubicBezTo>
                    <a:cubicBezTo>
                      <a:pt x="101" y="180"/>
                      <a:pt x="108" y="181"/>
                      <a:pt x="108" y="180"/>
                    </a:cubicBezTo>
                    <a:cubicBezTo>
                      <a:pt x="109" y="179"/>
                      <a:pt x="109" y="178"/>
                      <a:pt x="110" y="178"/>
                    </a:cubicBezTo>
                    <a:cubicBezTo>
                      <a:pt x="111" y="178"/>
                      <a:pt x="112" y="180"/>
                      <a:pt x="112" y="180"/>
                    </a:cubicBezTo>
                    <a:cubicBezTo>
                      <a:pt x="108" y="182"/>
                      <a:pt x="108" y="182"/>
                      <a:pt x="108" y="182"/>
                    </a:cubicBezTo>
                    <a:cubicBezTo>
                      <a:pt x="105" y="185"/>
                      <a:pt x="105" y="185"/>
                      <a:pt x="105" y="185"/>
                    </a:cubicBezTo>
                    <a:cubicBezTo>
                      <a:pt x="105" y="185"/>
                      <a:pt x="103" y="185"/>
                      <a:pt x="105" y="186"/>
                    </a:cubicBezTo>
                    <a:cubicBezTo>
                      <a:pt x="106" y="187"/>
                      <a:pt x="107" y="187"/>
                      <a:pt x="108" y="187"/>
                    </a:cubicBezTo>
                    <a:cubicBezTo>
                      <a:pt x="110" y="187"/>
                      <a:pt x="114" y="190"/>
                      <a:pt x="115" y="188"/>
                    </a:cubicBezTo>
                    <a:cubicBezTo>
                      <a:pt x="116" y="186"/>
                      <a:pt x="116" y="186"/>
                      <a:pt x="117" y="185"/>
                    </a:cubicBezTo>
                    <a:cubicBezTo>
                      <a:pt x="117" y="184"/>
                      <a:pt x="117" y="182"/>
                      <a:pt x="119" y="182"/>
                    </a:cubicBezTo>
                    <a:cubicBezTo>
                      <a:pt x="120" y="182"/>
                      <a:pt x="122" y="183"/>
                      <a:pt x="122" y="183"/>
                    </a:cubicBezTo>
                    <a:cubicBezTo>
                      <a:pt x="121" y="186"/>
                      <a:pt x="121" y="186"/>
                      <a:pt x="121" y="186"/>
                    </a:cubicBezTo>
                    <a:cubicBezTo>
                      <a:pt x="121" y="186"/>
                      <a:pt x="123" y="186"/>
                      <a:pt x="125" y="186"/>
                    </a:cubicBezTo>
                    <a:cubicBezTo>
                      <a:pt x="126" y="186"/>
                      <a:pt x="126" y="188"/>
                      <a:pt x="128" y="186"/>
                    </a:cubicBezTo>
                    <a:cubicBezTo>
                      <a:pt x="129" y="184"/>
                      <a:pt x="129" y="184"/>
                      <a:pt x="131" y="184"/>
                    </a:cubicBezTo>
                    <a:cubicBezTo>
                      <a:pt x="133" y="184"/>
                      <a:pt x="135" y="183"/>
                      <a:pt x="136" y="183"/>
                    </a:cubicBezTo>
                    <a:cubicBezTo>
                      <a:pt x="136" y="184"/>
                      <a:pt x="138" y="184"/>
                      <a:pt x="139" y="184"/>
                    </a:cubicBezTo>
                    <a:cubicBezTo>
                      <a:pt x="139" y="184"/>
                      <a:pt x="143" y="186"/>
                      <a:pt x="143" y="186"/>
                    </a:cubicBezTo>
                    <a:cubicBezTo>
                      <a:pt x="144" y="185"/>
                      <a:pt x="148" y="186"/>
                      <a:pt x="148" y="186"/>
                    </a:cubicBezTo>
                    <a:cubicBezTo>
                      <a:pt x="148" y="186"/>
                      <a:pt x="137" y="196"/>
                      <a:pt x="113" y="197"/>
                    </a:cubicBezTo>
                    <a:cubicBezTo>
                      <a:pt x="113" y="197"/>
                      <a:pt x="167" y="199"/>
                      <a:pt x="197" y="146"/>
                    </a:cubicBezTo>
                    <a:cubicBezTo>
                      <a:pt x="228" y="94"/>
                      <a:pt x="206" y="26"/>
                      <a:pt x="137" y="3"/>
                    </a:cubicBezTo>
                    <a:cubicBezTo>
                      <a:pt x="137" y="3"/>
                      <a:pt x="189" y="22"/>
                      <a:pt x="203" y="71"/>
                    </a:cubicBezTo>
                    <a:cubicBezTo>
                      <a:pt x="202" y="72"/>
                      <a:pt x="202" y="72"/>
                      <a:pt x="202" y="72"/>
                    </a:cubicBezTo>
                    <a:cubicBezTo>
                      <a:pt x="201" y="71"/>
                      <a:pt x="201" y="72"/>
                      <a:pt x="200" y="69"/>
                    </a:cubicBezTo>
                    <a:cubicBezTo>
                      <a:pt x="199" y="67"/>
                      <a:pt x="199" y="68"/>
                      <a:pt x="199" y="66"/>
                    </a:cubicBezTo>
                    <a:cubicBezTo>
                      <a:pt x="198" y="64"/>
                      <a:pt x="198" y="65"/>
                      <a:pt x="197" y="64"/>
                    </a:cubicBezTo>
                    <a:cubicBezTo>
                      <a:pt x="195" y="62"/>
                      <a:pt x="195" y="62"/>
                      <a:pt x="194" y="61"/>
                    </a:cubicBezTo>
                    <a:cubicBezTo>
                      <a:pt x="193" y="61"/>
                      <a:pt x="192" y="58"/>
                      <a:pt x="192" y="57"/>
                    </a:cubicBezTo>
                    <a:cubicBezTo>
                      <a:pt x="191" y="56"/>
                      <a:pt x="189" y="55"/>
                      <a:pt x="188" y="55"/>
                    </a:cubicBezTo>
                    <a:cubicBezTo>
                      <a:pt x="187" y="55"/>
                      <a:pt x="188" y="54"/>
                      <a:pt x="187" y="55"/>
                    </a:cubicBezTo>
                    <a:cubicBezTo>
                      <a:pt x="187" y="56"/>
                      <a:pt x="189" y="58"/>
                      <a:pt x="189" y="58"/>
                    </a:cubicBezTo>
                    <a:cubicBezTo>
                      <a:pt x="189" y="62"/>
                      <a:pt x="189" y="62"/>
                      <a:pt x="189" y="62"/>
                    </a:cubicBezTo>
                    <a:cubicBezTo>
                      <a:pt x="189" y="62"/>
                      <a:pt x="190" y="65"/>
                      <a:pt x="190" y="66"/>
                    </a:cubicBezTo>
                    <a:cubicBezTo>
                      <a:pt x="190" y="67"/>
                      <a:pt x="189" y="70"/>
                      <a:pt x="189" y="70"/>
                    </a:cubicBezTo>
                    <a:cubicBezTo>
                      <a:pt x="189" y="70"/>
                      <a:pt x="188" y="72"/>
                      <a:pt x="187" y="73"/>
                    </a:cubicBezTo>
                    <a:cubicBezTo>
                      <a:pt x="186" y="73"/>
                      <a:pt x="181" y="74"/>
                      <a:pt x="181" y="74"/>
                    </a:cubicBezTo>
                    <a:cubicBezTo>
                      <a:pt x="181" y="74"/>
                      <a:pt x="179" y="72"/>
                      <a:pt x="179" y="71"/>
                    </a:cubicBezTo>
                    <a:cubicBezTo>
                      <a:pt x="178" y="69"/>
                      <a:pt x="175" y="69"/>
                      <a:pt x="174" y="68"/>
                    </a:cubicBezTo>
                    <a:cubicBezTo>
                      <a:pt x="174" y="67"/>
                      <a:pt x="175" y="66"/>
                      <a:pt x="173" y="64"/>
                    </a:cubicBezTo>
                    <a:cubicBezTo>
                      <a:pt x="172" y="62"/>
                      <a:pt x="173" y="63"/>
                      <a:pt x="172" y="61"/>
                    </a:cubicBezTo>
                    <a:cubicBezTo>
                      <a:pt x="170" y="59"/>
                      <a:pt x="170" y="59"/>
                      <a:pt x="170" y="59"/>
                    </a:cubicBezTo>
                    <a:cubicBezTo>
                      <a:pt x="170" y="59"/>
                      <a:pt x="166" y="58"/>
                      <a:pt x="167" y="60"/>
                    </a:cubicBezTo>
                    <a:cubicBezTo>
                      <a:pt x="168" y="63"/>
                      <a:pt x="167" y="65"/>
                      <a:pt x="168" y="65"/>
                    </a:cubicBezTo>
                    <a:cubicBezTo>
                      <a:pt x="169" y="66"/>
                      <a:pt x="170" y="65"/>
                      <a:pt x="171" y="67"/>
                    </a:cubicBezTo>
                    <a:cubicBezTo>
                      <a:pt x="172" y="69"/>
                      <a:pt x="172" y="70"/>
                      <a:pt x="172" y="71"/>
                    </a:cubicBezTo>
                    <a:cubicBezTo>
                      <a:pt x="173" y="71"/>
                      <a:pt x="173" y="74"/>
                      <a:pt x="174" y="75"/>
                    </a:cubicBezTo>
                    <a:cubicBezTo>
                      <a:pt x="175" y="75"/>
                      <a:pt x="178" y="75"/>
                      <a:pt x="178" y="76"/>
                    </a:cubicBezTo>
                    <a:cubicBezTo>
                      <a:pt x="177" y="77"/>
                      <a:pt x="176" y="78"/>
                      <a:pt x="178" y="79"/>
                    </a:cubicBezTo>
                    <a:cubicBezTo>
                      <a:pt x="179" y="79"/>
                      <a:pt x="179" y="80"/>
                      <a:pt x="180" y="80"/>
                    </a:cubicBezTo>
                    <a:cubicBezTo>
                      <a:pt x="181" y="80"/>
                      <a:pt x="181" y="80"/>
                      <a:pt x="182" y="79"/>
                    </a:cubicBezTo>
                    <a:cubicBezTo>
                      <a:pt x="184" y="79"/>
                      <a:pt x="186" y="79"/>
                      <a:pt x="186" y="79"/>
                    </a:cubicBezTo>
                    <a:cubicBezTo>
                      <a:pt x="186" y="79"/>
                      <a:pt x="188" y="80"/>
                      <a:pt x="188" y="81"/>
                    </a:cubicBezTo>
                    <a:cubicBezTo>
                      <a:pt x="188" y="82"/>
                      <a:pt x="187" y="86"/>
                      <a:pt x="187" y="86"/>
                    </a:cubicBezTo>
                    <a:cubicBezTo>
                      <a:pt x="185" y="90"/>
                      <a:pt x="185" y="90"/>
                      <a:pt x="185" y="90"/>
                    </a:cubicBezTo>
                    <a:cubicBezTo>
                      <a:pt x="185" y="90"/>
                      <a:pt x="185" y="97"/>
                      <a:pt x="184" y="97"/>
                    </a:cubicBezTo>
                    <a:cubicBezTo>
                      <a:pt x="183" y="97"/>
                      <a:pt x="182" y="100"/>
                      <a:pt x="181" y="100"/>
                    </a:cubicBezTo>
                    <a:cubicBezTo>
                      <a:pt x="180" y="101"/>
                      <a:pt x="180" y="105"/>
                      <a:pt x="180" y="105"/>
                    </a:cubicBezTo>
                    <a:cubicBezTo>
                      <a:pt x="178" y="108"/>
                      <a:pt x="178" y="108"/>
                      <a:pt x="178" y="108"/>
                    </a:cubicBezTo>
                    <a:cubicBezTo>
                      <a:pt x="178" y="108"/>
                      <a:pt x="178" y="111"/>
                      <a:pt x="178" y="112"/>
                    </a:cubicBezTo>
                    <a:cubicBezTo>
                      <a:pt x="178" y="113"/>
                      <a:pt x="179" y="117"/>
                      <a:pt x="178" y="119"/>
                    </a:cubicBezTo>
                    <a:cubicBezTo>
                      <a:pt x="178" y="121"/>
                      <a:pt x="175" y="122"/>
                      <a:pt x="175" y="122"/>
                    </a:cubicBezTo>
                    <a:cubicBezTo>
                      <a:pt x="175" y="122"/>
                      <a:pt x="179" y="126"/>
                      <a:pt x="177" y="126"/>
                    </a:cubicBezTo>
                    <a:cubicBezTo>
                      <a:pt x="175" y="127"/>
                      <a:pt x="173" y="129"/>
                      <a:pt x="173" y="130"/>
                    </a:cubicBezTo>
                    <a:cubicBezTo>
                      <a:pt x="172" y="131"/>
                      <a:pt x="172" y="132"/>
                      <a:pt x="171" y="132"/>
                    </a:cubicBezTo>
                    <a:cubicBezTo>
                      <a:pt x="170" y="133"/>
                      <a:pt x="168" y="133"/>
                      <a:pt x="168" y="134"/>
                    </a:cubicBezTo>
                    <a:cubicBezTo>
                      <a:pt x="168" y="134"/>
                      <a:pt x="168" y="137"/>
                      <a:pt x="168" y="137"/>
                    </a:cubicBezTo>
                    <a:cubicBezTo>
                      <a:pt x="164" y="142"/>
                      <a:pt x="164" y="142"/>
                      <a:pt x="164" y="142"/>
                    </a:cubicBezTo>
                    <a:cubicBezTo>
                      <a:pt x="160" y="146"/>
                      <a:pt x="160" y="146"/>
                      <a:pt x="160" y="146"/>
                    </a:cubicBezTo>
                    <a:cubicBezTo>
                      <a:pt x="160" y="146"/>
                      <a:pt x="160" y="149"/>
                      <a:pt x="159" y="149"/>
                    </a:cubicBezTo>
                    <a:cubicBezTo>
                      <a:pt x="158" y="149"/>
                      <a:pt x="153" y="151"/>
                      <a:pt x="152" y="152"/>
                    </a:cubicBezTo>
                    <a:cubicBezTo>
                      <a:pt x="152" y="152"/>
                      <a:pt x="148" y="154"/>
                      <a:pt x="147" y="154"/>
                    </a:cubicBezTo>
                    <a:cubicBezTo>
                      <a:pt x="146" y="154"/>
                      <a:pt x="148" y="157"/>
                      <a:pt x="146" y="154"/>
                    </a:cubicBezTo>
                    <a:cubicBezTo>
                      <a:pt x="144" y="151"/>
                      <a:pt x="145" y="153"/>
                      <a:pt x="144" y="149"/>
                    </a:cubicBezTo>
                    <a:cubicBezTo>
                      <a:pt x="142" y="145"/>
                      <a:pt x="142" y="148"/>
                      <a:pt x="142" y="145"/>
                    </a:cubicBezTo>
                    <a:cubicBezTo>
                      <a:pt x="142" y="143"/>
                      <a:pt x="142" y="145"/>
                      <a:pt x="142" y="143"/>
                    </a:cubicBezTo>
                    <a:cubicBezTo>
                      <a:pt x="142" y="140"/>
                      <a:pt x="143" y="142"/>
                      <a:pt x="141" y="139"/>
                    </a:cubicBezTo>
                    <a:cubicBezTo>
                      <a:pt x="140" y="136"/>
                      <a:pt x="140" y="137"/>
                      <a:pt x="138" y="135"/>
                    </a:cubicBezTo>
                    <a:cubicBezTo>
                      <a:pt x="136" y="133"/>
                      <a:pt x="135" y="135"/>
                      <a:pt x="136" y="132"/>
                    </a:cubicBezTo>
                    <a:cubicBezTo>
                      <a:pt x="137" y="129"/>
                      <a:pt x="137" y="132"/>
                      <a:pt x="137" y="129"/>
                    </a:cubicBezTo>
                    <a:cubicBezTo>
                      <a:pt x="138" y="126"/>
                      <a:pt x="137" y="125"/>
                      <a:pt x="139" y="124"/>
                    </a:cubicBezTo>
                    <a:cubicBezTo>
                      <a:pt x="141" y="123"/>
                      <a:pt x="142" y="122"/>
                      <a:pt x="142" y="121"/>
                    </a:cubicBezTo>
                    <a:cubicBezTo>
                      <a:pt x="142" y="119"/>
                      <a:pt x="142" y="118"/>
                      <a:pt x="142" y="117"/>
                    </a:cubicBezTo>
                    <a:cubicBezTo>
                      <a:pt x="141" y="116"/>
                      <a:pt x="139" y="114"/>
                      <a:pt x="139" y="113"/>
                    </a:cubicBezTo>
                    <a:cubicBezTo>
                      <a:pt x="139" y="112"/>
                      <a:pt x="139" y="113"/>
                      <a:pt x="137" y="111"/>
                    </a:cubicBezTo>
                    <a:cubicBezTo>
                      <a:pt x="136" y="109"/>
                      <a:pt x="135" y="108"/>
                      <a:pt x="135" y="108"/>
                    </a:cubicBezTo>
                    <a:cubicBezTo>
                      <a:pt x="135" y="108"/>
                      <a:pt x="135" y="103"/>
                      <a:pt x="135" y="101"/>
                    </a:cubicBezTo>
                    <a:cubicBezTo>
                      <a:pt x="135" y="99"/>
                      <a:pt x="134" y="102"/>
                      <a:pt x="135" y="99"/>
                    </a:cubicBezTo>
                    <a:cubicBezTo>
                      <a:pt x="135" y="96"/>
                      <a:pt x="135" y="94"/>
                      <a:pt x="135" y="94"/>
                    </a:cubicBezTo>
                    <a:cubicBezTo>
                      <a:pt x="135" y="94"/>
                      <a:pt x="132" y="92"/>
                      <a:pt x="131" y="92"/>
                    </a:cubicBezTo>
                    <a:cubicBezTo>
                      <a:pt x="129" y="92"/>
                      <a:pt x="129" y="94"/>
                      <a:pt x="127" y="93"/>
                    </a:cubicBezTo>
                    <a:cubicBezTo>
                      <a:pt x="125" y="91"/>
                      <a:pt x="126" y="90"/>
                      <a:pt x="125" y="89"/>
                    </a:cubicBezTo>
                    <a:cubicBezTo>
                      <a:pt x="124" y="89"/>
                      <a:pt x="123" y="89"/>
                      <a:pt x="122" y="90"/>
                    </a:cubicBezTo>
                    <a:cubicBezTo>
                      <a:pt x="121" y="91"/>
                      <a:pt x="118" y="91"/>
                      <a:pt x="116" y="91"/>
                    </a:cubicBezTo>
                    <a:cubicBezTo>
                      <a:pt x="114" y="92"/>
                      <a:pt x="113" y="92"/>
                      <a:pt x="110" y="92"/>
                    </a:cubicBezTo>
                    <a:cubicBezTo>
                      <a:pt x="108" y="92"/>
                      <a:pt x="104" y="93"/>
                      <a:pt x="102" y="92"/>
                    </a:cubicBezTo>
                    <a:cubicBezTo>
                      <a:pt x="100" y="91"/>
                      <a:pt x="100" y="92"/>
                      <a:pt x="99" y="90"/>
                    </a:cubicBezTo>
                    <a:cubicBezTo>
                      <a:pt x="98" y="88"/>
                      <a:pt x="99" y="88"/>
                      <a:pt x="97" y="87"/>
                    </a:cubicBezTo>
                    <a:cubicBezTo>
                      <a:pt x="95" y="86"/>
                      <a:pt x="94" y="87"/>
                      <a:pt x="94" y="85"/>
                    </a:cubicBezTo>
                    <a:cubicBezTo>
                      <a:pt x="94" y="82"/>
                      <a:pt x="95" y="83"/>
                      <a:pt x="93" y="81"/>
                    </a:cubicBezTo>
                    <a:cubicBezTo>
                      <a:pt x="92" y="79"/>
                      <a:pt x="94" y="82"/>
                      <a:pt x="92" y="79"/>
                    </a:cubicBezTo>
                    <a:cubicBezTo>
                      <a:pt x="89" y="76"/>
                      <a:pt x="88" y="79"/>
                      <a:pt x="89" y="76"/>
                    </a:cubicBezTo>
                    <a:cubicBezTo>
                      <a:pt x="90" y="74"/>
                      <a:pt x="91" y="75"/>
                      <a:pt x="91" y="73"/>
                    </a:cubicBezTo>
                    <a:cubicBezTo>
                      <a:pt x="91" y="70"/>
                      <a:pt x="95" y="74"/>
                      <a:pt x="92" y="68"/>
                    </a:cubicBezTo>
                    <a:cubicBezTo>
                      <a:pt x="90" y="63"/>
                      <a:pt x="89" y="64"/>
                      <a:pt x="92" y="60"/>
                    </a:cubicBezTo>
                    <a:cubicBezTo>
                      <a:pt x="94" y="55"/>
                      <a:pt x="97" y="54"/>
                      <a:pt x="98" y="53"/>
                    </a:cubicBezTo>
                    <a:cubicBezTo>
                      <a:pt x="98" y="52"/>
                      <a:pt x="99" y="50"/>
                      <a:pt x="100" y="49"/>
                    </a:cubicBezTo>
                    <a:cubicBezTo>
                      <a:pt x="101" y="48"/>
                      <a:pt x="100" y="48"/>
                      <a:pt x="102" y="48"/>
                    </a:cubicBezTo>
                    <a:cubicBezTo>
                      <a:pt x="104" y="48"/>
                      <a:pt x="107" y="47"/>
                      <a:pt x="108" y="46"/>
                    </a:cubicBezTo>
                    <a:cubicBezTo>
                      <a:pt x="109" y="45"/>
                      <a:pt x="111" y="42"/>
                      <a:pt x="112" y="42"/>
                    </a:cubicBezTo>
                    <a:cubicBezTo>
                      <a:pt x="113" y="42"/>
                      <a:pt x="113" y="42"/>
                      <a:pt x="115" y="42"/>
                    </a:cubicBezTo>
                    <a:cubicBezTo>
                      <a:pt x="117" y="41"/>
                      <a:pt x="117" y="41"/>
                      <a:pt x="119" y="41"/>
                    </a:cubicBezTo>
                    <a:cubicBezTo>
                      <a:pt x="120" y="41"/>
                      <a:pt x="117" y="42"/>
                      <a:pt x="121" y="41"/>
                    </a:cubicBezTo>
                    <a:cubicBezTo>
                      <a:pt x="125" y="40"/>
                      <a:pt x="124" y="40"/>
                      <a:pt x="125" y="40"/>
                    </a:cubicBezTo>
                    <a:cubicBezTo>
                      <a:pt x="126" y="40"/>
                      <a:pt x="126" y="41"/>
                      <a:pt x="127" y="41"/>
                    </a:cubicBezTo>
                    <a:cubicBezTo>
                      <a:pt x="129" y="41"/>
                      <a:pt x="129" y="38"/>
                      <a:pt x="129" y="41"/>
                    </a:cubicBezTo>
                    <a:cubicBezTo>
                      <a:pt x="129" y="45"/>
                      <a:pt x="128" y="46"/>
                      <a:pt x="130" y="46"/>
                    </a:cubicBezTo>
                    <a:cubicBezTo>
                      <a:pt x="133" y="47"/>
                      <a:pt x="130" y="47"/>
                      <a:pt x="133" y="47"/>
                    </a:cubicBezTo>
                    <a:cubicBezTo>
                      <a:pt x="136" y="47"/>
                      <a:pt x="135" y="47"/>
                      <a:pt x="137" y="48"/>
                    </a:cubicBezTo>
                    <a:cubicBezTo>
                      <a:pt x="138" y="48"/>
                      <a:pt x="139" y="49"/>
                      <a:pt x="141" y="49"/>
                    </a:cubicBezTo>
                    <a:cubicBezTo>
                      <a:pt x="143" y="49"/>
                      <a:pt x="140" y="52"/>
                      <a:pt x="143" y="49"/>
                    </a:cubicBezTo>
                    <a:cubicBezTo>
                      <a:pt x="146" y="46"/>
                      <a:pt x="141" y="46"/>
                      <a:pt x="146" y="46"/>
                    </a:cubicBezTo>
                    <a:cubicBezTo>
                      <a:pt x="151" y="47"/>
                      <a:pt x="152" y="48"/>
                      <a:pt x="153" y="48"/>
                    </a:cubicBezTo>
                    <a:cubicBezTo>
                      <a:pt x="154" y="47"/>
                      <a:pt x="154" y="48"/>
                      <a:pt x="156" y="47"/>
                    </a:cubicBezTo>
                    <a:cubicBezTo>
                      <a:pt x="159" y="46"/>
                      <a:pt x="159" y="46"/>
                      <a:pt x="160" y="46"/>
                    </a:cubicBezTo>
                    <a:cubicBezTo>
                      <a:pt x="161" y="47"/>
                      <a:pt x="161" y="49"/>
                      <a:pt x="162" y="47"/>
                    </a:cubicBezTo>
                    <a:cubicBezTo>
                      <a:pt x="163" y="45"/>
                      <a:pt x="165" y="45"/>
                      <a:pt x="162" y="44"/>
                    </a:cubicBezTo>
                    <a:cubicBezTo>
                      <a:pt x="159" y="42"/>
                      <a:pt x="158" y="44"/>
                      <a:pt x="158" y="42"/>
                    </a:cubicBezTo>
                    <a:cubicBezTo>
                      <a:pt x="157" y="40"/>
                      <a:pt x="160" y="41"/>
                      <a:pt x="157" y="40"/>
                    </a:cubicBezTo>
                    <a:cubicBezTo>
                      <a:pt x="154" y="40"/>
                      <a:pt x="155" y="40"/>
                      <a:pt x="153" y="39"/>
                    </a:cubicBezTo>
                    <a:cubicBezTo>
                      <a:pt x="151" y="38"/>
                      <a:pt x="149" y="41"/>
                      <a:pt x="148" y="39"/>
                    </a:cubicBezTo>
                    <a:cubicBezTo>
                      <a:pt x="147" y="37"/>
                      <a:pt x="143" y="41"/>
                      <a:pt x="147" y="37"/>
                    </a:cubicBezTo>
                    <a:cubicBezTo>
                      <a:pt x="151" y="34"/>
                      <a:pt x="149" y="32"/>
                      <a:pt x="152" y="33"/>
                    </a:cubicBezTo>
                    <a:cubicBezTo>
                      <a:pt x="155" y="34"/>
                      <a:pt x="154" y="36"/>
                      <a:pt x="155" y="35"/>
                    </a:cubicBezTo>
                    <a:cubicBezTo>
                      <a:pt x="157" y="33"/>
                      <a:pt x="160" y="32"/>
                      <a:pt x="157" y="30"/>
                    </a:cubicBezTo>
                    <a:cubicBezTo>
                      <a:pt x="154" y="28"/>
                      <a:pt x="156" y="29"/>
                      <a:pt x="153" y="28"/>
                    </a:cubicBezTo>
                    <a:cubicBezTo>
                      <a:pt x="150" y="26"/>
                      <a:pt x="147" y="33"/>
                      <a:pt x="146" y="32"/>
                    </a:cubicBezTo>
                    <a:cubicBezTo>
                      <a:pt x="145" y="31"/>
                      <a:pt x="144" y="30"/>
                      <a:pt x="143" y="31"/>
                    </a:cubicBezTo>
                    <a:cubicBezTo>
                      <a:pt x="142" y="31"/>
                      <a:pt x="142" y="34"/>
                      <a:pt x="142" y="36"/>
                    </a:cubicBezTo>
                    <a:cubicBezTo>
                      <a:pt x="142" y="38"/>
                      <a:pt x="143" y="38"/>
                      <a:pt x="140" y="37"/>
                    </a:cubicBezTo>
                    <a:cubicBezTo>
                      <a:pt x="137" y="35"/>
                      <a:pt x="144" y="36"/>
                      <a:pt x="137" y="33"/>
                    </a:cubicBezTo>
                    <a:cubicBezTo>
                      <a:pt x="130" y="31"/>
                      <a:pt x="128" y="31"/>
                      <a:pt x="127" y="32"/>
                    </a:cubicBezTo>
                    <a:cubicBezTo>
                      <a:pt x="126" y="33"/>
                      <a:pt x="125" y="33"/>
                      <a:pt x="124" y="34"/>
                    </a:cubicBezTo>
                    <a:cubicBezTo>
                      <a:pt x="123" y="35"/>
                      <a:pt x="126" y="36"/>
                      <a:pt x="123" y="35"/>
                    </a:cubicBezTo>
                    <a:cubicBezTo>
                      <a:pt x="120" y="33"/>
                      <a:pt x="118" y="35"/>
                      <a:pt x="118" y="35"/>
                    </a:cubicBezTo>
                    <a:cubicBezTo>
                      <a:pt x="118" y="35"/>
                      <a:pt x="117" y="35"/>
                      <a:pt x="116" y="36"/>
                    </a:cubicBezTo>
                    <a:cubicBezTo>
                      <a:pt x="114" y="37"/>
                      <a:pt x="112" y="38"/>
                      <a:pt x="111" y="37"/>
                    </a:cubicBezTo>
                    <a:cubicBezTo>
                      <a:pt x="109" y="37"/>
                      <a:pt x="106" y="38"/>
                      <a:pt x="109" y="34"/>
                    </a:cubicBezTo>
                    <a:cubicBezTo>
                      <a:pt x="111" y="31"/>
                      <a:pt x="109" y="33"/>
                      <a:pt x="113" y="31"/>
                    </a:cubicBezTo>
                    <a:cubicBezTo>
                      <a:pt x="117" y="30"/>
                      <a:pt x="123" y="29"/>
                      <a:pt x="118" y="28"/>
                    </a:cubicBezTo>
                    <a:cubicBezTo>
                      <a:pt x="113" y="27"/>
                      <a:pt x="121" y="27"/>
                      <a:pt x="114" y="24"/>
                    </a:cubicBezTo>
                    <a:cubicBezTo>
                      <a:pt x="107" y="21"/>
                      <a:pt x="107" y="25"/>
                      <a:pt x="107" y="21"/>
                    </a:cubicBezTo>
                    <a:cubicBezTo>
                      <a:pt x="108" y="16"/>
                      <a:pt x="107" y="16"/>
                      <a:pt x="106" y="16"/>
                    </a:cubicBezTo>
                    <a:cubicBezTo>
                      <a:pt x="104" y="16"/>
                      <a:pt x="100" y="17"/>
                      <a:pt x="98" y="18"/>
                    </a:cubicBezTo>
                    <a:cubicBezTo>
                      <a:pt x="97" y="18"/>
                      <a:pt x="99" y="19"/>
                      <a:pt x="96" y="17"/>
                    </a:cubicBezTo>
                    <a:cubicBezTo>
                      <a:pt x="92" y="15"/>
                      <a:pt x="91" y="18"/>
                      <a:pt x="92" y="15"/>
                    </a:cubicBezTo>
                    <a:cubicBezTo>
                      <a:pt x="94" y="13"/>
                      <a:pt x="94" y="12"/>
                      <a:pt x="96" y="11"/>
                    </a:cubicBezTo>
                    <a:cubicBezTo>
                      <a:pt x="98" y="9"/>
                      <a:pt x="97" y="3"/>
                      <a:pt x="102" y="5"/>
                    </a:cubicBezTo>
                    <a:cubicBezTo>
                      <a:pt x="106" y="8"/>
                      <a:pt x="105" y="7"/>
                      <a:pt x="108" y="7"/>
                    </a:cubicBezTo>
                    <a:cubicBezTo>
                      <a:pt x="112" y="7"/>
                      <a:pt x="114" y="7"/>
                      <a:pt x="114" y="6"/>
                    </a:cubicBezTo>
                    <a:cubicBezTo>
                      <a:pt x="114" y="5"/>
                      <a:pt x="109" y="3"/>
                      <a:pt x="109" y="3"/>
                    </a:cubicBezTo>
                    <a:cubicBezTo>
                      <a:pt x="109" y="3"/>
                      <a:pt x="108" y="4"/>
                      <a:pt x="109" y="3"/>
                    </a:cubicBezTo>
                    <a:cubicBezTo>
                      <a:pt x="109" y="2"/>
                      <a:pt x="110" y="1"/>
                      <a:pt x="110" y="1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09" y="0"/>
                      <a:pt x="96" y="0"/>
                      <a:pt x="92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57" name="Google Shape;657;p26"/>
              <p:cNvSpPr/>
              <p:nvPr/>
            </p:nvSpPr>
            <p:spPr>
              <a:xfrm>
                <a:off x="8729663" y="4613275"/>
                <a:ext cx="141288" cy="168275"/>
              </a:xfrm>
              <a:custGeom>
                <a:rect b="b" l="l" r="r" t="t"/>
                <a:pathLst>
                  <a:path extrusionOk="0" h="77" w="65">
                    <a:moveTo>
                      <a:pt x="45" y="5"/>
                    </a:move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28"/>
                      <a:pt x="39" y="40"/>
                      <a:pt x="25" y="45"/>
                    </a:cubicBezTo>
                    <a:cubicBezTo>
                      <a:pt x="12" y="49"/>
                      <a:pt x="0" y="56"/>
                      <a:pt x="1" y="64"/>
                    </a:cubicBezTo>
                    <a:cubicBezTo>
                      <a:pt x="2" y="71"/>
                      <a:pt x="18" y="77"/>
                      <a:pt x="65" y="77"/>
                    </a:cubicBezTo>
                    <a:cubicBezTo>
                      <a:pt x="65" y="0"/>
                      <a:pt x="65" y="0"/>
                      <a:pt x="65" y="0"/>
                    </a:cubicBezTo>
                    <a:lnTo>
                      <a:pt x="45" y="5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58" name="Google Shape;658;p26"/>
              <p:cNvSpPr/>
              <p:nvPr/>
            </p:nvSpPr>
            <p:spPr>
              <a:xfrm>
                <a:off x="8855075" y="4613275"/>
                <a:ext cx="134938" cy="168275"/>
              </a:xfrm>
              <a:custGeom>
                <a:rect b="b" l="l" r="r" t="t"/>
                <a:pathLst>
                  <a:path extrusionOk="0" h="77" w="62">
                    <a:moveTo>
                      <a:pt x="14" y="5"/>
                    </a:move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9" y="40"/>
                      <a:pt x="32" y="45"/>
                    </a:cubicBezTo>
                    <a:cubicBezTo>
                      <a:pt x="46" y="49"/>
                      <a:pt x="62" y="56"/>
                      <a:pt x="61" y="64"/>
                    </a:cubicBezTo>
                    <a:cubicBezTo>
                      <a:pt x="60" y="71"/>
                      <a:pt x="34" y="77"/>
                      <a:pt x="0" y="77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4" y="5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59" name="Google Shape;659;p26"/>
              <p:cNvSpPr/>
              <p:nvPr/>
            </p:nvSpPr>
            <p:spPr>
              <a:xfrm>
                <a:off x="8618538" y="4127500"/>
                <a:ext cx="500063" cy="503238"/>
              </a:xfrm>
              <a:custGeom>
                <a:rect b="b" l="l" r="r" t="t"/>
                <a:pathLst>
                  <a:path extrusionOk="0" h="231" w="230">
                    <a:moveTo>
                      <a:pt x="169" y="12"/>
                    </a:moveTo>
                    <a:cubicBezTo>
                      <a:pt x="197" y="32"/>
                      <a:pt x="215" y="65"/>
                      <a:pt x="215" y="103"/>
                    </a:cubicBezTo>
                    <a:cubicBezTo>
                      <a:pt x="215" y="165"/>
                      <a:pt x="165" y="216"/>
                      <a:pt x="102" y="216"/>
                    </a:cubicBezTo>
                    <a:cubicBezTo>
                      <a:pt x="65" y="216"/>
                      <a:pt x="33" y="198"/>
                      <a:pt x="12" y="17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24" y="211"/>
                      <a:pt x="61" y="231"/>
                      <a:pt x="102" y="231"/>
                    </a:cubicBezTo>
                    <a:cubicBezTo>
                      <a:pt x="173" y="231"/>
                      <a:pt x="230" y="174"/>
                      <a:pt x="230" y="103"/>
                    </a:cubicBezTo>
                    <a:cubicBezTo>
                      <a:pt x="230" y="61"/>
                      <a:pt x="210" y="23"/>
                      <a:pt x="178" y="0"/>
                    </a:cubicBezTo>
                    <a:lnTo>
                      <a:pt x="169" y="12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60" name="Google Shape;660;p26"/>
              <p:cNvSpPr/>
              <p:nvPr/>
            </p:nvSpPr>
            <p:spPr>
              <a:xfrm>
                <a:off x="8621713" y="4137025"/>
                <a:ext cx="442913" cy="441325"/>
              </a:xfrm>
              <a:custGeom>
                <a:rect b="b" l="l" r="r" t="t"/>
                <a:pathLst>
                  <a:path extrusionOk="0" h="203" w="203">
                    <a:moveTo>
                      <a:pt x="102" y="203"/>
                    </a:moveTo>
                    <a:cubicBezTo>
                      <a:pt x="158" y="203"/>
                      <a:pt x="203" y="157"/>
                      <a:pt x="203" y="101"/>
                    </a:cubicBezTo>
                    <a:cubicBezTo>
                      <a:pt x="203" y="45"/>
                      <a:pt x="158" y="0"/>
                      <a:pt x="102" y="0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55" y="5"/>
                      <a:pt x="198" y="48"/>
                      <a:pt x="198" y="101"/>
                    </a:cubicBezTo>
                    <a:cubicBezTo>
                      <a:pt x="198" y="155"/>
                      <a:pt x="155" y="198"/>
                      <a:pt x="102" y="198"/>
                    </a:cubicBezTo>
                    <a:lnTo>
                      <a:pt x="102" y="203"/>
                    </a:lnTo>
                    <a:close/>
                    <a:moveTo>
                      <a:pt x="102" y="0"/>
                    </a:moveTo>
                    <a:cubicBezTo>
                      <a:pt x="46" y="0"/>
                      <a:pt x="0" y="45"/>
                      <a:pt x="0" y="101"/>
                    </a:cubicBezTo>
                    <a:cubicBezTo>
                      <a:pt x="0" y="157"/>
                      <a:pt x="46" y="203"/>
                      <a:pt x="102" y="203"/>
                    </a:cubicBezTo>
                    <a:cubicBezTo>
                      <a:pt x="102" y="203"/>
                      <a:pt x="102" y="203"/>
                      <a:pt x="102" y="203"/>
                    </a:cubicBezTo>
                    <a:cubicBezTo>
                      <a:pt x="102" y="198"/>
                      <a:pt x="102" y="198"/>
                      <a:pt x="102" y="198"/>
                    </a:cubicBezTo>
                    <a:cubicBezTo>
                      <a:pt x="102" y="198"/>
                      <a:pt x="102" y="198"/>
                      <a:pt x="102" y="198"/>
                    </a:cubicBezTo>
                    <a:cubicBezTo>
                      <a:pt x="102" y="198"/>
                      <a:pt x="102" y="198"/>
                      <a:pt x="102" y="198"/>
                    </a:cubicBezTo>
                    <a:cubicBezTo>
                      <a:pt x="48" y="198"/>
                      <a:pt x="5" y="155"/>
                      <a:pt x="5" y="101"/>
                    </a:cubicBezTo>
                    <a:cubicBezTo>
                      <a:pt x="5" y="48"/>
                      <a:pt x="48" y="5"/>
                      <a:pt x="102" y="5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02" y="0"/>
                      <a:pt x="102" y="0"/>
                      <a:pt x="102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61" name="Google Shape;661;p26"/>
              <p:cNvSpPr/>
              <p:nvPr/>
            </p:nvSpPr>
            <p:spPr>
              <a:xfrm>
                <a:off x="8610600" y="4144963"/>
                <a:ext cx="496888" cy="433388"/>
              </a:xfrm>
              <a:custGeom>
                <a:rect b="b" l="l" r="r" t="t"/>
                <a:pathLst>
                  <a:path extrusionOk="0" h="199" w="228">
                    <a:moveTo>
                      <a:pt x="92" y="0"/>
                    </a:moveTo>
                    <a:cubicBezTo>
                      <a:pt x="92" y="0"/>
                      <a:pt x="58" y="5"/>
                      <a:pt x="35" y="31"/>
                    </a:cubicBezTo>
                    <a:cubicBezTo>
                      <a:pt x="35" y="31"/>
                      <a:pt x="53" y="13"/>
                      <a:pt x="64" y="13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6" y="14"/>
                      <a:pt x="66" y="15"/>
                      <a:pt x="65" y="15"/>
                    </a:cubicBezTo>
                    <a:cubicBezTo>
                      <a:pt x="65" y="16"/>
                      <a:pt x="64" y="17"/>
                      <a:pt x="64" y="18"/>
                    </a:cubicBezTo>
                    <a:cubicBezTo>
                      <a:pt x="64" y="18"/>
                      <a:pt x="64" y="20"/>
                      <a:pt x="64" y="20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3" y="21"/>
                      <a:pt x="62" y="21"/>
                      <a:pt x="62" y="22"/>
                    </a:cubicBezTo>
                    <a:cubicBezTo>
                      <a:pt x="62" y="22"/>
                      <a:pt x="61" y="22"/>
                      <a:pt x="61" y="23"/>
                    </a:cubicBezTo>
                    <a:cubicBezTo>
                      <a:pt x="61" y="24"/>
                      <a:pt x="61" y="25"/>
                      <a:pt x="61" y="25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59" y="29"/>
                      <a:pt x="58" y="29"/>
                      <a:pt x="57" y="29"/>
                    </a:cubicBezTo>
                    <a:cubicBezTo>
                      <a:pt x="56" y="29"/>
                      <a:pt x="56" y="27"/>
                      <a:pt x="56" y="27"/>
                    </a:cubicBezTo>
                    <a:cubicBezTo>
                      <a:pt x="58" y="26"/>
                      <a:pt x="58" y="26"/>
                      <a:pt x="58" y="26"/>
                    </a:cubicBezTo>
                    <a:cubicBezTo>
                      <a:pt x="58" y="26"/>
                      <a:pt x="58" y="26"/>
                      <a:pt x="58" y="25"/>
                    </a:cubicBezTo>
                    <a:cubicBezTo>
                      <a:pt x="57" y="25"/>
                      <a:pt x="57" y="24"/>
                      <a:pt x="56" y="24"/>
                    </a:cubicBezTo>
                    <a:cubicBezTo>
                      <a:pt x="55" y="24"/>
                      <a:pt x="54" y="26"/>
                      <a:pt x="54" y="26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7"/>
                      <a:pt x="51" y="29"/>
                      <a:pt x="51" y="29"/>
                    </a:cubicBezTo>
                    <a:cubicBezTo>
                      <a:pt x="52" y="29"/>
                      <a:pt x="53" y="29"/>
                      <a:pt x="53" y="29"/>
                    </a:cubicBezTo>
                    <a:cubicBezTo>
                      <a:pt x="53" y="29"/>
                      <a:pt x="53" y="30"/>
                      <a:pt x="53" y="31"/>
                    </a:cubicBezTo>
                    <a:cubicBezTo>
                      <a:pt x="53" y="31"/>
                      <a:pt x="52" y="32"/>
                      <a:pt x="52" y="32"/>
                    </a:cubicBezTo>
                    <a:cubicBezTo>
                      <a:pt x="52" y="32"/>
                      <a:pt x="52" y="33"/>
                      <a:pt x="51" y="33"/>
                    </a:cubicBezTo>
                    <a:cubicBezTo>
                      <a:pt x="50" y="32"/>
                      <a:pt x="49" y="32"/>
                      <a:pt x="48" y="32"/>
                    </a:cubicBezTo>
                    <a:cubicBezTo>
                      <a:pt x="47" y="32"/>
                      <a:pt x="46" y="31"/>
                      <a:pt x="46" y="32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3"/>
                      <a:pt x="42" y="34"/>
                      <a:pt x="42" y="34"/>
                    </a:cubicBezTo>
                    <a:cubicBezTo>
                      <a:pt x="42" y="34"/>
                      <a:pt x="41" y="35"/>
                      <a:pt x="41" y="35"/>
                    </a:cubicBezTo>
                    <a:cubicBezTo>
                      <a:pt x="41" y="35"/>
                      <a:pt x="41" y="37"/>
                      <a:pt x="41" y="37"/>
                    </a:cubicBezTo>
                    <a:cubicBezTo>
                      <a:pt x="41" y="37"/>
                      <a:pt x="40" y="38"/>
                      <a:pt x="38" y="38"/>
                    </a:cubicBezTo>
                    <a:cubicBezTo>
                      <a:pt x="37" y="39"/>
                      <a:pt x="36" y="39"/>
                      <a:pt x="36" y="39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6" y="41"/>
                      <a:pt x="34" y="42"/>
                      <a:pt x="34" y="43"/>
                    </a:cubicBezTo>
                    <a:cubicBezTo>
                      <a:pt x="33" y="44"/>
                      <a:pt x="30" y="46"/>
                      <a:pt x="30" y="46"/>
                    </a:cubicBezTo>
                    <a:cubicBezTo>
                      <a:pt x="30" y="46"/>
                      <a:pt x="29" y="47"/>
                      <a:pt x="28" y="48"/>
                    </a:cubicBezTo>
                    <a:cubicBezTo>
                      <a:pt x="28" y="49"/>
                      <a:pt x="28" y="50"/>
                      <a:pt x="28" y="51"/>
                    </a:cubicBezTo>
                    <a:cubicBezTo>
                      <a:pt x="28" y="51"/>
                      <a:pt x="27" y="52"/>
                      <a:pt x="27" y="53"/>
                    </a:cubicBezTo>
                    <a:cubicBezTo>
                      <a:pt x="27" y="54"/>
                      <a:pt x="26" y="55"/>
                      <a:pt x="26" y="56"/>
                    </a:cubicBezTo>
                    <a:cubicBezTo>
                      <a:pt x="25" y="56"/>
                      <a:pt x="25" y="57"/>
                      <a:pt x="24" y="57"/>
                    </a:cubicBezTo>
                    <a:cubicBezTo>
                      <a:pt x="24" y="57"/>
                      <a:pt x="22" y="58"/>
                      <a:pt x="21" y="58"/>
                    </a:cubicBezTo>
                    <a:cubicBezTo>
                      <a:pt x="20" y="59"/>
                      <a:pt x="20" y="60"/>
                      <a:pt x="20" y="60"/>
                    </a:cubicBezTo>
                    <a:cubicBezTo>
                      <a:pt x="20" y="60"/>
                      <a:pt x="21" y="61"/>
                      <a:pt x="21" y="61"/>
                    </a:cubicBezTo>
                    <a:cubicBezTo>
                      <a:pt x="22" y="61"/>
                      <a:pt x="23" y="62"/>
                      <a:pt x="23" y="62"/>
                    </a:cubicBezTo>
                    <a:cubicBezTo>
                      <a:pt x="23" y="62"/>
                      <a:pt x="23" y="63"/>
                      <a:pt x="23" y="64"/>
                    </a:cubicBezTo>
                    <a:cubicBezTo>
                      <a:pt x="23" y="64"/>
                      <a:pt x="22" y="66"/>
                      <a:pt x="23" y="66"/>
                    </a:cubicBezTo>
                    <a:cubicBezTo>
                      <a:pt x="24" y="66"/>
                      <a:pt x="25" y="66"/>
                      <a:pt x="25" y="66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29" y="68"/>
                      <a:pt x="29" y="69"/>
                      <a:pt x="29" y="70"/>
                    </a:cubicBezTo>
                    <a:cubicBezTo>
                      <a:pt x="28" y="70"/>
                      <a:pt x="28" y="71"/>
                      <a:pt x="28" y="71"/>
                    </a:cubicBezTo>
                    <a:cubicBezTo>
                      <a:pt x="27" y="71"/>
                      <a:pt x="27" y="71"/>
                      <a:pt x="27" y="70"/>
                    </a:cubicBezTo>
                    <a:cubicBezTo>
                      <a:pt x="27" y="69"/>
                      <a:pt x="27" y="69"/>
                      <a:pt x="26" y="68"/>
                    </a:cubicBezTo>
                    <a:cubicBezTo>
                      <a:pt x="25" y="68"/>
                      <a:pt x="24" y="69"/>
                      <a:pt x="24" y="69"/>
                    </a:cubicBezTo>
                    <a:cubicBezTo>
                      <a:pt x="24" y="69"/>
                      <a:pt x="23" y="69"/>
                      <a:pt x="23" y="68"/>
                    </a:cubicBezTo>
                    <a:cubicBezTo>
                      <a:pt x="22" y="67"/>
                      <a:pt x="22" y="68"/>
                      <a:pt x="22" y="67"/>
                    </a:cubicBezTo>
                    <a:cubicBezTo>
                      <a:pt x="22" y="66"/>
                      <a:pt x="23" y="66"/>
                      <a:pt x="22" y="65"/>
                    </a:cubicBezTo>
                    <a:cubicBezTo>
                      <a:pt x="22" y="65"/>
                      <a:pt x="21" y="64"/>
                      <a:pt x="21" y="64"/>
                    </a:cubicBezTo>
                    <a:cubicBezTo>
                      <a:pt x="20" y="64"/>
                      <a:pt x="21" y="65"/>
                      <a:pt x="20" y="64"/>
                    </a:cubicBezTo>
                    <a:cubicBezTo>
                      <a:pt x="20" y="63"/>
                      <a:pt x="19" y="63"/>
                      <a:pt x="19" y="63"/>
                    </a:cubicBezTo>
                    <a:cubicBezTo>
                      <a:pt x="19" y="63"/>
                      <a:pt x="18" y="63"/>
                      <a:pt x="18" y="62"/>
                    </a:cubicBezTo>
                    <a:cubicBezTo>
                      <a:pt x="18" y="62"/>
                      <a:pt x="18" y="61"/>
                      <a:pt x="18" y="60"/>
                    </a:cubicBezTo>
                    <a:cubicBezTo>
                      <a:pt x="18" y="60"/>
                      <a:pt x="19" y="59"/>
                      <a:pt x="19" y="58"/>
                    </a:cubicBezTo>
                    <a:cubicBezTo>
                      <a:pt x="19" y="58"/>
                      <a:pt x="19" y="55"/>
                      <a:pt x="19" y="55"/>
                    </a:cubicBezTo>
                    <a:cubicBezTo>
                      <a:pt x="19" y="55"/>
                      <a:pt x="16" y="61"/>
                      <a:pt x="15" y="66"/>
                    </a:cubicBezTo>
                    <a:cubicBezTo>
                      <a:pt x="15" y="66"/>
                      <a:pt x="16" y="65"/>
                      <a:pt x="16" y="66"/>
                    </a:cubicBezTo>
                    <a:cubicBezTo>
                      <a:pt x="16" y="67"/>
                      <a:pt x="17" y="68"/>
                      <a:pt x="16" y="69"/>
                    </a:cubicBezTo>
                    <a:cubicBezTo>
                      <a:pt x="16" y="69"/>
                      <a:pt x="16" y="69"/>
                      <a:pt x="16" y="72"/>
                    </a:cubicBezTo>
                    <a:cubicBezTo>
                      <a:pt x="16" y="74"/>
                      <a:pt x="17" y="75"/>
                      <a:pt x="17" y="76"/>
                    </a:cubicBezTo>
                    <a:cubicBezTo>
                      <a:pt x="16" y="76"/>
                      <a:pt x="16" y="77"/>
                      <a:pt x="16" y="78"/>
                    </a:cubicBezTo>
                    <a:cubicBezTo>
                      <a:pt x="16" y="79"/>
                      <a:pt x="16" y="82"/>
                      <a:pt x="17" y="82"/>
                    </a:cubicBezTo>
                    <a:cubicBezTo>
                      <a:pt x="17" y="82"/>
                      <a:pt x="17" y="83"/>
                      <a:pt x="17" y="83"/>
                    </a:cubicBezTo>
                    <a:cubicBezTo>
                      <a:pt x="18" y="84"/>
                      <a:pt x="17" y="85"/>
                      <a:pt x="18" y="84"/>
                    </a:cubicBezTo>
                    <a:cubicBezTo>
                      <a:pt x="19" y="82"/>
                      <a:pt x="20" y="81"/>
                      <a:pt x="20" y="81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0" y="80"/>
                      <a:pt x="20" y="79"/>
                      <a:pt x="22" y="79"/>
                    </a:cubicBezTo>
                    <a:cubicBezTo>
                      <a:pt x="23" y="79"/>
                      <a:pt x="24" y="79"/>
                      <a:pt x="24" y="80"/>
                    </a:cubicBezTo>
                    <a:cubicBezTo>
                      <a:pt x="25" y="80"/>
                      <a:pt x="23" y="82"/>
                      <a:pt x="24" y="82"/>
                    </a:cubicBezTo>
                    <a:cubicBezTo>
                      <a:pt x="25" y="82"/>
                      <a:pt x="27" y="81"/>
                      <a:pt x="28" y="81"/>
                    </a:cubicBezTo>
                    <a:cubicBezTo>
                      <a:pt x="29" y="81"/>
                      <a:pt x="29" y="82"/>
                      <a:pt x="30" y="83"/>
                    </a:cubicBezTo>
                    <a:cubicBezTo>
                      <a:pt x="30" y="84"/>
                      <a:pt x="30" y="85"/>
                      <a:pt x="31" y="86"/>
                    </a:cubicBezTo>
                    <a:cubicBezTo>
                      <a:pt x="32" y="86"/>
                      <a:pt x="31" y="87"/>
                      <a:pt x="32" y="88"/>
                    </a:cubicBezTo>
                    <a:cubicBezTo>
                      <a:pt x="32" y="89"/>
                      <a:pt x="34" y="90"/>
                      <a:pt x="35" y="90"/>
                    </a:cubicBezTo>
                    <a:cubicBezTo>
                      <a:pt x="35" y="90"/>
                      <a:pt x="37" y="90"/>
                      <a:pt x="38" y="90"/>
                    </a:cubicBezTo>
                    <a:cubicBezTo>
                      <a:pt x="39" y="91"/>
                      <a:pt x="38" y="92"/>
                      <a:pt x="39" y="92"/>
                    </a:cubicBezTo>
                    <a:cubicBezTo>
                      <a:pt x="40" y="92"/>
                      <a:pt x="41" y="95"/>
                      <a:pt x="41" y="95"/>
                    </a:cubicBezTo>
                    <a:cubicBezTo>
                      <a:pt x="41" y="95"/>
                      <a:pt x="41" y="97"/>
                      <a:pt x="41" y="98"/>
                    </a:cubicBezTo>
                    <a:cubicBezTo>
                      <a:pt x="41" y="98"/>
                      <a:pt x="41" y="99"/>
                      <a:pt x="42" y="100"/>
                    </a:cubicBezTo>
                    <a:cubicBezTo>
                      <a:pt x="42" y="100"/>
                      <a:pt x="44" y="100"/>
                      <a:pt x="44" y="100"/>
                    </a:cubicBezTo>
                    <a:cubicBezTo>
                      <a:pt x="44" y="100"/>
                      <a:pt x="43" y="102"/>
                      <a:pt x="45" y="102"/>
                    </a:cubicBezTo>
                    <a:cubicBezTo>
                      <a:pt x="47" y="103"/>
                      <a:pt x="48" y="103"/>
                      <a:pt x="49" y="104"/>
                    </a:cubicBezTo>
                    <a:cubicBezTo>
                      <a:pt x="49" y="104"/>
                      <a:pt x="48" y="105"/>
                      <a:pt x="50" y="105"/>
                    </a:cubicBezTo>
                    <a:cubicBezTo>
                      <a:pt x="52" y="105"/>
                      <a:pt x="54" y="105"/>
                      <a:pt x="55" y="106"/>
                    </a:cubicBezTo>
                    <a:cubicBezTo>
                      <a:pt x="56" y="106"/>
                      <a:pt x="55" y="107"/>
                      <a:pt x="57" y="109"/>
                    </a:cubicBezTo>
                    <a:cubicBezTo>
                      <a:pt x="60" y="110"/>
                      <a:pt x="60" y="111"/>
                      <a:pt x="61" y="111"/>
                    </a:cubicBezTo>
                    <a:cubicBezTo>
                      <a:pt x="62" y="111"/>
                      <a:pt x="63" y="111"/>
                      <a:pt x="63" y="113"/>
                    </a:cubicBezTo>
                    <a:cubicBezTo>
                      <a:pt x="62" y="115"/>
                      <a:pt x="62" y="116"/>
                      <a:pt x="61" y="117"/>
                    </a:cubicBezTo>
                    <a:cubicBezTo>
                      <a:pt x="60" y="118"/>
                      <a:pt x="59" y="120"/>
                      <a:pt x="58" y="121"/>
                    </a:cubicBezTo>
                    <a:cubicBezTo>
                      <a:pt x="58" y="122"/>
                      <a:pt x="57" y="123"/>
                      <a:pt x="58" y="124"/>
                    </a:cubicBezTo>
                    <a:cubicBezTo>
                      <a:pt x="58" y="126"/>
                      <a:pt x="59" y="127"/>
                      <a:pt x="59" y="128"/>
                    </a:cubicBezTo>
                    <a:cubicBezTo>
                      <a:pt x="59" y="129"/>
                      <a:pt x="59" y="131"/>
                      <a:pt x="59" y="132"/>
                    </a:cubicBezTo>
                    <a:cubicBezTo>
                      <a:pt x="58" y="133"/>
                      <a:pt x="58" y="134"/>
                      <a:pt x="58" y="134"/>
                    </a:cubicBezTo>
                    <a:cubicBezTo>
                      <a:pt x="58" y="134"/>
                      <a:pt x="59" y="136"/>
                      <a:pt x="58" y="137"/>
                    </a:cubicBezTo>
                    <a:cubicBezTo>
                      <a:pt x="57" y="138"/>
                      <a:pt x="55" y="140"/>
                      <a:pt x="54" y="140"/>
                    </a:cubicBezTo>
                    <a:cubicBezTo>
                      <a:pt x="53" y="140"/>
                      <a:pt x="51" y="142"/>
                      <a:pt x="51" y="142"/>
                    </a:cubicBezTo>
                    <a:cubicBezTo>
                      <a:pt x="51" y="142"/>
                      <a:pt x="51" y="146"/>
                      <a:pt x="51" y="147"/>
                    </a:cubicBezTo>
                    <a:cubicBezTo>
                      <a:pt x="51" y="147"/>
                      <a:pt x="47" y="154"/>
                      <a:pt x="49" y="155"/>
                    </a:cubicBezTo>
                    <a:cubicBezTo>
                      <a:pt x="50" y="156"/>
                      <a:pt x="50" y="158"/>
                      <a:pt x="50" y="159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48" y="161"/>
                      <a:pt x="46" y="161"/>
                      <a:pt x="47" y="163"/>
                    </a:cubicBezTo>
                    <a:cubicBezTo>
                      <a:pt x="49" y="165"/>
                      <a:pt x="50" y="165"/>
                      <a:pt x="50" y="167"/>
                    </a:cubicBezTo>
                    <a:cubicBezTo>
                      <a:pt x="51" y="168"/>
                      <a:pt x="51" y="168"/>
                      <a:pt x="52" y="170"/>
                    </a:cubicBezTo>
                    <a:cubicBezTo>
                      <a:pt x="53" y="171"/>
                      <a:pt x="53" y="172"/>
                      <a:pt x="54" y="173"/>
                    </a:cubicBezTo>
                    <a:cubicBezTo>
                      <a:pt x="55" y="174"/>
                      <a:pt x="56" y="175"/>
                      <a:pt x="56" y="176"/>
                    </a:cubicBezTo>
                    <a:cubicBezTo>
                      <a:pt x="56" y="177"/>
                      <a:pt x="59" y="179"/>
                      <a:pt x="56" y="177"/>
                    </a:cubicBezTo>
                    <a:cubicBezTo>
                      <a:pt x="53" y="175"/>
                      <a:pt x="56" y="177"/>
                      <a:pt x="52" y="174"/>
                    </a:cubicBezTo>
                    <a:cubicBezTo>
                      <a:pt x="49" y="171"/>
                      <a:pt x="48" y="173"/>
                      <a:pt x="46" y="171"/>
                    </a:cubicBezTo>
                    <a:cubicBezTo>
                      <a:pt x="45" y="169"/>
                      <a:pt x="47" y="175"/>
                      <a:pt x="44" y="168"/>
                    </a:cubicBezTo>
                    <a:cubicBezTo>
                      <a:pt x="41" y="160"/>
                      <a:pt x="40" y="161"/>
                      <a:pt x="39" y="159"/>
                    </a:cubicBezTo>
                    <a:cubicBezTo>
                      <a:pt x="39" y="157"/>
                      <a:pt x="39" y="159"/>
                      <a:pt x="37" y="155"/>
                    </a:cubicBezTo>
                    <a:cubicBezTo>
                      <a:pt x="35" y="151"/>
                      <a:pt x="37" y="154"/>
                      <a:pt x="35" y="151"/>
                    </a:cubicBezTo>
                    <a:cubicBezTo>
                      <a:pt x="33" y="149"/>
                      <a:pt x="33" y="152"/>
                      <a:pt x="32" y="148"/>
                    </a:cubicBezTo>
                    <a:cubicBezTo>
                      <a:pt x="31" y="143"/>
                      <a:pt x="31" y="146"/>
                      <a:pt x="30" y="141"/>
                    </a:cubicBezTo>
                    <a:cubicBezTo>
                      <a:pt x="28" y="136"/>
                      <a:pt x="31" y="136"/>
                      <a:pt x="28" y="133"/>
                    </a:cubicBezTo>
                    <a:cubicBezTo>
                      <a:pt x="25" y="131"/>
                      <a:pt x="25" y="132"/>
                      <a:pt x="24" y="131"/>
                    </a:cubicBezTo>
                    <a:cubicBezTo>
                      <a:pt x="23" y="129"/>
                      <a:pt x="25" y="130"/>
                      <a:pt x="22" y="126"/>
                    </a:cubicBezTo>
                    <a:cubicBezTo>
                      <a:pt x="20" y="122"/>
                      <a:pt x="16" y="120"/>
                      <a:pt x="16" y="113"/>
                    </a:cubicBezTo>
                    <a:cubicBezTo>
                      <a:pt x="16" y="105"/>
                      <a:pt x="16" y="104"/>
                      <a:pt x="16" y="104"/>
                    </a:cubicBezTo>
                    <a:cubicBezTo>
                      <a:pt x="16" y="104"/>
                      <a:pt x="13" y="101"/>
                      <a:pt x="14" y="97"/>
                    </a:cubicBezTo>
                    <a:cubicBezTo>
                      <a:pt x="15" y="92"/>
                      <a:pt x="16" y="94"/>
                      <a:pt x="15" y="92"/>
                    </a:cubicBezTo>
                    <a:cubicBezTo>
                      <a:pt x="15" y="91"/>
                      <a:pt x="14" y="91"/>
                      <a:pt x="13" y="89"/>
                    </a:cubicBezTo>
                    <a:cubicBezTo>
                      <a:pt x="12" y="88"/>
                      <a:pt x="12" y="88"/>
                      <a:pt x="11" y="87"/>
                    </a:cubicBezTo>
                    <a:cubicBezTo>
                      <a:pt x="11" y="86"/>
                      <a:pt x="11" y="83"/>
                      <a:pt x="11" y="83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10" y="84"/>
                      <a:pt x="0" y="182"/>
                      <a:pt x="97" y="197"/>
                    </a:cubicBezTo>
                    <a:cubicBezTo>
                      <a:pt x="97" y="197"/>
                      <a:pt x="75" y="192"/>
                      <a:pt x="73" y="187"/>
                    </a:cubicBezTo>
                    <a:cubicBezTo>
                      <a:pt x="73" y="187"/>
                      <a:pt x="72" y="183"/>
                      <a:pt x="73" y="183"/>
                    </a:cubicBezTo>
                    <a:cubicBezTo>
                      <a:pt x="74" y="183"/>
                      <a:pt x="76" y="184"/>
                      <a:pt x="77" y="183"/>
                    </a:cubicBezTo>
                    <a:cubicBezTo>
                      <a:pt x="79" y="181"/>
                      <a:pt x="80" y="180"/>
                      <a:pt x="80" y="180"/>
                    </a:cubicBezTo>
                    <a:cubicBezTo>
                      <a:pt x="80" y="182"/>
                      <a:pt x="80" y="182"/>
                      <a:pt x="80" y="182"/>
                    </a:cubicBezTo>
                    <a:cubicBezTo>
                      <a:pt x="80" y="182"/>
                      <a:pt x="79" y="182"/>
                      <a:pt x="83" y="181"/>
                    </a:cubicBezTo>
                    <a:cubicBezTo>
                      <a:pt x="88" y="181"/>
                      <a:pt x="88" y="181"/>
                      <a:pt x="89" y="181"/>
                    </a:cubicBezTo>
                    <a:cubicBezTo>
                      <a:pt x="91" y="180"/>
                      <a:pt x="93" y="176"/>
                      <a:pt x="94" y="178"/>
                    </a:cubicBezTo>
                    <a:cubicBezTo>
                      <a:pt x="95" y="181"/>
                      <a:pt x="93" y="180"/>
                      <a:pt x="95" y="181"/>
                    </a:cubicBezTo>
                    <a:cubicBezTo>
                      <a:pt x="97" y="181"/>
                      <a:pt x="101" y="180"/>
                      <a:pt x="101" y="180"/>
                    </a:cubicBezTo>
                    <a:cubicBezTo>
                      <a:pt x="101" y="180"/>
                      <a:pt x="108" y="181"/>
                      <a:pt x="108" y="180"/>
                    </a:cubicBezTo>
                    <a:cubicBezTo>
                      <a:pt x="109" y="179"/>
                      <a:pt x="109" y="178"/>
                      <a:pt x="110" y="178"/>
                    </a:cubicBezTo>
                    <a:cubicBezTo>
                      <a:pt x="111" y="178"/>
                      <a:pt x="112" y="180"/>
                      <a:pt x="112" y="180"/>
                    </a:cubicBezTo>
                    <a:cubicBezTo>
                      <a:pt x="108" y="182"/>
                      <a:pt x="108" y="182"/>
                      <a:pt x="108" y="182"/>
                    </a:cubicBezTo>
                    <a:cubicBezTo>
                      <a:pt x="105" y="185"/>
                      <a:pt x="105" y="185"/>
                      <a:pt x="105" y="185"/>
                    </a:cubicBezTo>
                    <a:cubicBezTo>
                      <a:pt x="105" y="185"/>
                      <a:pt x="103" y="185"/>
                      <a:pt x="105" y="186"/>
                    </a:cubicBezTo>
                    <a:cubicBezTo>
                      <a:pt x="106" y="187"/>
                      <a:pt x="107" y="187"/>
                      <a:pt x="108" y="187"/>
                    </a:cubicBezTo>
                    <a:cubicBezTo>
                      <a:pt x="110" y="187"/>
                      <a:pt x="114" y="190"/>
                      <a:pt x="115" y="188"/>
                    </a:cubicBezTo>
                    <a:cubicBezTo>
                      <a:pt x="116" y="186"/>
                      <a:pt x="116" y="186"/>
                      <a:pt x="117" y="185"/>
                    </a:cubicBezTo>
                    <a:cubicBezTo>
                      <a:pt x="117" y="184"/>
                      <a:pt x="117" y="182"/>
                      <a:pt x="119" y="182"/>
                    </a:cubicBezTo>
                    <a:cubicBezTo>
                      <a:pt x="120" y="182"/>
                      <a:pt x="122" y="183"/>
                      <a:pt x="122" y="183"/>
                    </a:cubicBezTo>
                    <a:cubicBezTo>
                      <a:pt x="121" y="186"/>
                      <a:pt x="121" y="186"/>
                      <a:pt x="121" y="186"/>
                    </a:cubicBezTo>
                    <a:cubicBezTo>
                      <a:pt x="121" y="186"/>
                      <a:pt x="123" y="186"/>
                      <a:pt x="125" y="186"/>
                    </a:cubicBezTo>
                    <a:cubicBezTo>
                      <a:pt x="126" y="186"/>
                      <a:pt x="126" y="188"/>
                      <a:pt x="128" y="186"/>
                    </a:cubicBezTo>
                    <a:cubicBezTo>
                      <a:pt x="129" y="184"/>
                      <a:pt x="129" y="184"/>
                      <a:pt x="131" y="184"/>
                    </a:cubicBezTo>
                    <a:cubicBezTo>
                      <a:pt x="133" y="184"/>
                      <a:pt x="135" y="183"/>
                      <a:pt x="136" y="183"/>
                    </a:cubicBezTo>
                    <a:cubicBezTo>
                      <a:pt x="136" y="184"/>
                      <a:pt x="138" y="184"/>
                      <a:pt x="139" y="184"/>
                    </a:cubicBezTo>
                    <a:cubicBezTo>
                      <a:pt x="139" y="184"/>
                      <a:pt x="143" y="186"/>
                      <a:pt x="143" y="186"/>
                    </a:cubicBezTo>
                    <a:cubicBezTo>
                      <a:pt x="144" y="185"/>
                      <a:pt x="148" y="186"/>
                      <a:pt x="148" y="186"/>
                    </a:cubicBezTo>
                    <a:cubicBezTo>
                      <a:pt x="148" y="186"/>
                      <a:pt x="137" y="196"/>
                      <a:pt x="113" y="197"/>
                    </a:cubicBezTo>
                    <a:cubicBezTo>
                      <a:pt x="113" y="197"/>
                      <a:pt x="167" y="199"/>
                      <a:pt x="197" y="146"/>
                    </a:cubicBezTo>
                    <a:cubicBezTo>
                      <a:pt x="228" y="94"/>
                      <a:pt x="206" y="26"/>
                      <a:pt x="137" y="3"/>
                    </a:cubicBezTo>
                    <a:cubicBezTo>
                      <a:pt x="137" y="3"/>
                      <a:pt x="189" y="22"/>
                      <a:pt x="203" y="71"/>
                    </a:cubicBezTo>
                    <a:cubicBezTo>
                      <a:pt x="202" y="72"/>
                      <a:pt x="202" y="72"/>
                      <a:pt x="202" y="72"/>
                    </a:cubicBezTo>
                    <a:cubicBezTo>
                      <a:pt x="201" y="71"/>
                      <a:pt x="201" y="72"/>
                      <a:pt x="200" y="69"/>
                    </a:cubicBezTo>
                    <a:cubicBezTo>
                      <a:pt x="199" y="67"/>
                      <a:pt x="199" y="68"/>
                      <a:pt x="199" y="66"/>
                    </a:cubicBezTo>
                    <a:cubicBezTo>
                      <a:pt x="198" y="64"/>
                      <a:pt x="198" y="65"/>
                      <a:pt x="197" y="64"/>
                    </a:cubicBezTo>
                    <a:cubicBezTo>
                      <a:pt x="195" y="62"/>
                      <a:pt x="195" y="62"/>
                      <a:pt x="194" y="61"/>
                    </a:cubicBezTo>
                    <a:cubicBezTo>
                      <a:pt x="193" y="61"/>
                      <a:pt x="192" y="58"/>
                      <a:pt x="192" y="57"/>
                    </a:cubicBezTo>
                    <a:cubicBezTo>
                      <a:pt x="191" y="56"/>
                      <a:pt x="189" y="55"/>
                      <a:pt x="188" y="55"/>
                    </a:cubicBezTo>
                    <a:cubicBezTo>
                      <a:pt x="187" y="55"/>
                      <a:pt x="188" y="54"/>
                      <a:pt x="187" y="55"/>
                    </a:cubicBezTo>
                    <a:cubicBezTo>
                      <a:pt x="187" y="56"/>
                      <a:pt x="189" y="58"/>
                      <a:pt x="189" y="58"/>
                    </a:cubicBezTo>
                    <a:cubicBezTo>
                      <a:pt x="189" y="62"/>
                      <a:pt x="189" y="62"/>
                      <a:pt x="189" y="62"/>
                    </a:cubicBezTo>
                    <a:cubicBezTo>
                      <a:pt x="189" y="62"/>
                      <a:pt x="190" y="65"/>
                      <a:pt x="190" y="66"/>
                    </a:cubicBezTo>
                    <a:cubicBezTo>
                      <a:pt x="190" y="67"/>
                      <a:pt x="189" y="70"/>
                      <a:pt x="189" y="70"/>
                    </a:cubicBezTo>
                    <a:cubicBezTo>
                      <a:pt x="189" y="70"/>
                      <a:pt x="188" y="72"/>
                      <a:pt x="187" y="73"/>
                    </a:cubicBezTo>
                    <a:cubicBezTo>
                      <a:pt x="186" y="73"/>
                      <a:pt x="181" y="74"/>
                      <a:pt x="181" y="74"/>
                    </a:cubicBezTo>
                    <a:cubicBezTo>
                      <a:pt x="181" y="74"/>
                      <a:pt x="179" y="72"/>
                      <a:pt x="179" y="71"/>
                    </a:cubicBezTo>
                    <a:cubicBezTo>
                      <a:pt x="178" y="69"/>
                      <a:pt x="175" y="69"/>
                      <a:pt x="174" y="68"/>
                    </a:cubicBezTo>
                    <a:cubicBezTo>
                      <a:pt x="174" y="67"/>
                      <a:pt x="175" y="66"/>
                      <a:pt x="173" y="64"/>
                    </a:cubicBezTo>
                    <a:cubicBezTo>
                      <a:pt x="172" y="62"/>
                      <a:pt x="173" y="63"/>
                      <a:pt x="172" y="61"/>
                    </a:cubicBezTo>
                    <a:cubicBezTo>
                      <a:pt x="170" y="59"/>
                      <a:pt x="170" y="59"/>
                      <a:pt x="170" y="59"/>
                    </a:cubicBezTo>
                    <a:cubicBezTo>
                      <a:pt x="170" y="59"/>
                      <a:pt x="166" y="58"/>
                      <a:pt x="167" y="60"/>
                    </a:cubicBezTo>
                    <a:cubicBezTo>
                      <a:pt x="168" y="63"/>
                      <a:pt x="167" y="65"/>
                      <a:pt x="168" y="65"/>
                    </a:cubicBezTo>
                    <a:cubicBezTo>
                      <a:pt x="169" y="66"/>
                      <a:pt x="170" y="65"/>
                      <a:pt x="171" y="67"/>
                    </a:cubicBezTo>
                    <a:cubicBezTo>
                      <a:pt x="172" y="69"/>
                      <a:pt x="172" y="70"/>
                      <a:pt x="172" y="71"/>
                    </a:cubicBezTo>
                    <a:cubicBezTo>
                      <a:pt x="173" y="71"/>
                      <a:pt x="173" y="74"/>
                      <a:pt x="174" y="75"/>
                    </a:cubicBezTo>
                    <a:cubicBezTo>
                      <a:pt x="175" y="75"/>
                      <a:pt x="178" y="75"/>
                      <a:pt x="178" y="76"/>
                    </a:cubicBezTo>
                    <a:cubicBezTo>
                      <a:pt x="177" y="77"/>
                      <a:pt x="176" y="78"/>
                      <a:pt x="178" y="79"/>
                    </a:cubicBezTo>
                    <a:cubicBezTo>
                      <a:pt x="179" y="79"/>
                      <a:pt x="179" y="80"/>
                      <a:pt x="180" y="80"/>
                    </a:cubicBezTo>
                    <a:cubicBezTo>
                      <a:pt x="181" y="80"/>
                      <a:pt x="181" y="80"/>
                      <a:pt x="182" y="79"/>
                    </a:cubicBezTo>
                    <a:cubicBezTo>
                      <a:pt x="184" y="79"/>
                      <a:pt x="186" y="79"/>
                      <a:pt x="186" y="79"/>
                    </a:cubicBezTo>
                    <a:cubicBezTo>
                      <a:pt x="186" y="79"/>
                      <a:pt x="188" y="80"/>
                      <a:pt x="188" y="81"/>
                    </a:cubicBezTo>
                    <a:cubicBezTo>
                      <a:pt x="188" y="82"/>
                      <a:pt x="187" y="86"/>
                      <a:pt x="187" y="86"/>
                    </a:cubicBezTo>
                    <a:cubicBezTo>
                      <a:pt x="185" y="90"/>
                      <a:pt x="185" y="90"/>
                      <a:pt x="185" y="90"/>
                    </a:cubicBezTo>
                    <a:cubicBezTo>
                      <a:pt x="185" y="90"/>
                      <a:pt x="185" y="97"/>
                      <a:pt x="184" y="97"/>
                    </a:cubicBezTo>
                    <a:cubicBezTo>
                      <a:pt x="183" y="97"/>
                      <a:pt x="182" y="100"/>
                      <a:pt x="181" y="100"/>
                    </a:cubicBezTo>
                    <a:cubicBezTo>
                      <a:pt x="180" y="101"/>
                      <a:pt x="180" y="105"/>
                      <a:pt x="180" y="105"/>
                    </a:cubicBezTo>
                    <a:cubicBezTo>
                      <a:pt x="178" y="108"/>
                      <a:pt x="178" y="108"/>
                      <a:pt x="178" y="108"/>
                    </a:cubicBezTo>
                    <a:cubicBezTo>
                      <a:pt x="178" y="108"/>
                      <a:pt x="178" y="111"/>
                      <a:pt x="178" y="112"/>
                    </a:cubicBezTo>
                    <a:cubicBezTo>
                      <a:pt x="178" y="113"/>
                      <a:pt x="179" y="117"/>
                      <a:pt x="178" y="119"/>
                    </a:cubicBezTo>
                    <a:cubicBezTo>
                      <a:pt x="178" y="121"/>
                      <a:pt x="175" y="122"/>
                      <a:pt x="175" y="122"/>
                    </a:cubicBezTo>
                    <a:cubicBezTo>
                      <a:pt x="175" y="122"/>
                      <a:pt x="179" y="126"/>
                      <a:pt x="177" y="126"/>
                    </a:cubicBezTo>
                    <a:cubicBezTo>
                      <a:pt x="175" y="127"/>
                      <a:pt x="173" y="129"/>
                      <a:pt x="173" y="130"/>
                    </a:cubicBezTo>
                    <a:cubicBezTo>
                      <a:pt x="172" y="131"/>
                      <a:pt x="172" y="132"/>
                      <a:pt x="171" y="132"/>
                    </a:cubicBezTo>
                    <a:cubicBezTo>
                      <a:pt x="170" y="133"/>
                      <a:pt x="168" y="133"/>
                      <a:pt x="168" y="134"/>
                    </a:cubicBezTo>
                    <a:cubicBezTo>
                      <a:pt x="168" y="134"/>
                      <a:pt x="168" y="137"/>
                      <a:pt x="168" y="137"/>
                    </a:cubicBezTo>
                    <a:cubicBezTo>
                      <a:pt x="164" y="142"/>
                      <a:pt x="164" y="142"/>
                      <a:pt x="164" y="142"/>
                    </a:cubicBezTo>
                    <a:cubicBezTo>
                      <a:pt x="160" y="146"/>
                      <a:pt x="160" y="146"/>
                      <a:pt x="160" y="146"/>
                    </a:cubicBezTo>
                    <a:cubicBezTo>
                      <a:pt x="160" y="146"/>
                      <a:pt x="160" y="149"/>
                      <a:pt x="159" y="149"/>
                    </a:cubicBezTo>
                    <a:cubicBezTo>
                      <a:pt x="158" y="149"/>
                      <a:pt x="153" y="151"/>
                      <a:pt x="152" y="152"/>
                    </a:cubicBezTo>
                    <a:cubicBezTo>
                      <a:pt x="152" y="152"/>
                      <a:pt x="148" y="154"/>
                      <a:pt x="147" y="154"/>
                    </a:cubicBezTo>
                    <a:cubicBezTo>
                      <a:pt x="146" y="154"/>
                      <a:pt x="148" y="157"/>
                      <a:pt x="146" y="154"/>
                    </a:cubicBezTo>
                    <a:cubicBezTo>
                      <a:pt x="144" y="151"/>
                      <a:pt x="145" y="153"/>
                      <a:pt x="144" y="149"/>
                    </a:cubicBezTo>
                    <a:cubicBezTo>
                      <a:pt x="142" y="145"/>
                      <a:pt x="142" y="148"/>
                      <a:pt x="142" y="145"/>
                    </a:cubicBezTo>
                    <a:cubicBezTo>
                      <a:pt x="142" y="143"/>
                      <a:pt x="142" y="145"/>
                      <a:pt x="142" y="143"/>
                    </a:cubicBezTo>
                    <a:cubicBezTo>
                      <a:pt x="142" y="140"/>
                      <a:pt x="143" y="142"/>
                      <a:pt x="141" y="139"/>
                    </a:cubicBezTo>
                    <a:cubicBezTo>
                      <a:pt x="140" y="136"/>
                      <a:pt x="140" y="137"/>
                      <a:pt x="138" y="135"/>
                    </a:cubicBezTo>
                    <a:cubicBezTo>
                      <a:pt x="136" y="133"/>
                      <a:pt x="135" y="135"/>
                      <a:pt x="136" y="132"/>
                    </a:cubicBezTo>
                    <a:cubicBezTo>
                      <a:pt x="137" y="129"/>
                      <a:pt x="137" y="132"/>
                      <a:pt x="137" y="129"/>
                    </a:cubicBezTo>
                    <a:cubicBezTo>
                      <a:pt x="138" y="126"/>
                      <a:pt x="137" y="125"/>
                      <a:pt x="139" y="124"/>
                    </a:cubicBezTo>
                    <a:cubicBezTo>
                      <a:pt x="141" y="123"/>
                      <a:pt x="142" y="122"/>
                      <a:pt x="142" y="121"/>
                    </a:cubicBezTo>
                    <a:cubicBezTo>
                      <a:pt x="142" y="119"/>
                      <a:pt x="142" y="118"/>
                      <a:pt x="142" y="117"/>
                    </a:cubicBezTo>
                    <a:cubicBezTo>
                      <a:pt x="141" y="116"/>
                      <a:pt x="139" y="114"/>
                      <a:pt x="139" y="113"/>
                    </a:cubicBezTo>
                    <a:cubicBezTo>
                      <a:pt x="139" y="112"/>
                      <a:pt x="139" y="113"/>
                      <a:pt x="137" y="111"/>
                    </a:cubicBezTo>
                    <a:cubicBezTo>
                      <a:pt x="136" y="109"/>
                      <a:pt x="135" y="108"/>
                      <a:pt x="135" y="108"/>
                    </a:cubicBezTo>
                    <a:cubicBezTo>
                      <a:pt x="135" y="108"/>
                      <a:pt x="135" y="103"/>
                      <a:pt x="135" y="101"/>
                    </a:cubicBezTo>
                    <a:cubicBezTo>
                      <a:pt x="135" y="99"/>
                      <a:pt x="134" y="102"/>
                      <a:pt x="135" y="99"/>
                    </a:cubicBezTo>
                    <a:cubicBezTo>
                      <a:pt x="135" y="96"/>
                      <a:pt x="135" y="94"/>
                      <a:pt x="135" y="94"/>
                    </a:cubicBezTo>
                    <a:cubicBezTo>
                      <a:pt x="135" y="94"/>
                      <a:pt x="132" y="92"/>
                      <a:pt x="131" y="92"/>
                    </a:cubicBezTo>
                    <a:cubicBezTo>
                      <a:pt x="129" y="92"/>
                      <a:pt x="129" y="94"/>
                      <a:pt x="127" y="93"/>
                    </a:cubicBezTo>
                    <a:cubicBezTo>
                      <a:pt x="125" y="91"/>
                      <a:pt x="126" y="90"/>
                      <a:pt x="125" y="89"/>
                    </a:cubicBezTo>
                    <a:cubicBezTo>
                      <a:pt x="124" y="89"/>
                      <a:pt x="123" y="89"/>
                      <a:pt x="122" y="90"/>
                    </a:cubicBezTo>
                    <a:cubicBezTo>
                      <a:pt x="121" y="91"/>
                      <a:pt x="118" y="91"/>
                      <a:pt x="116" y="91"/>
                    </a:cubicBezTo>
                    <a:cubicBezTo>
                      <a:pt x="114" y="92"/>
                      <a:pt x="113" y="92"/>
                      <a:pt x="110" y="92"/>
                    </a:cubicBezTo>
                    <a:cubicBezTo>
                      <a:pt x="108" y="92"/>
                      <a:pt x="104" y="93"/>
                      <a:pt x="102" y="92"/>
                    </a:cubicBezTo>
                    <a:cubicBezTo>
                      <a:pt x="100" y="91"/>
                      <a:pt x="100" y="92"/>
                      <a:pt x="99" y="90"/>
                    </a:cubicBezTo>
                    <a:cubicBezTo>
                      <a:pt x="98" y="88"/>
                      <a:pt x="99" y="88"/>
                      <a:pt x="97" y="87"/>
                    </a:cubicBezTo>
                    <a:cubicBezTo>
                      <a:pt x="95" y="86"/>
                      <a:pt x="94" y="87"/>
                      <a:pt x="94" y="85"/>
                    </a:cubicBezTo>
                    <a:cubicBezTo>
                      <a:pt x="94" y="82"/>
                      <a:pt x="95" y="83"/>
                      <a:pt x="93" y="81"/>
                    </a:cubicBezTo>
                    <a:cubicBezTo>
                      <a:pt x="92" y="79"/>
                      <a:pt x="94" y="82"/>
                      <a:pt x="92" y="79"/>
                    </a:cubicBezTo>
                    <a:cubicBezTo>
                      <a:pt x="89" y="76"/>
                      <a:pt x="88" y="79"/>
                      <a:pt x="89" y="76"/>
                    </a:cubicBezTo>
                    <a:cubicBezTo>
                      <a:pt x="90" y="74"/>
                      <a:pt x="91" y="75"/>
                      <a:pt x="91" y="73"/>
                    </a:cubicBezTo>
                    <a:cubicBezTo>
                      <a:pt x="91" y="70"/>
                      <a:pt x="95" y="74"/>
                      <a:pt x="92" y="68"/>
                    </a:cubicBezTo>
                    <a:cubicBezTo>
                      <a:pt x="90" y="63"/>
                      <a:pt x="89" y="64"/>
                      <a:pt x="92" y="60"/>
                    </a:cubicBezTo>
                    <a:cubicBezTo>
                      <a:pt x="94" y="55"/>
                      <a:pt x="97" y="54"/>
                      <a:pt x="98" y="53"/>
                    </a:cubicBezTo>
                    <a:cubicBezTo>
                      <a:pt x="98" y="52"/>
                      <a:pt x="99" y="50"/>
                      <a:pt x="100" y="49"/>
                    </a:cubicBezTo>
                    <a:cubicBezTo>
                      <a:pt x="101" y="48"/>
                      <a:pt x="100" y="48"/>
                      <a:pt x="102" y="48"/>
                    </a:cubicBezTo>
                    <a:cubicBezTo>
                      <a:pt x="104" y="48"/>
                      <a:pt x="107" y="47"/>
                      <a:pt x="108" y="46"/>
                    </a:cubicBezTo>
                    <a:cubicBezTo>
                      <a:pt x="109" y="45"/>
                      <a:pt x="111" y="42"/>
                      <a:pt x="112" y="42"/>
                    </a:cubicBezTo>
                    <a:cubicBezTo>
                      <a:pt x="113" y="42"/>
                      <a:pt x="113" y="42"/>
                      <a:pt x="115" y="42"/>
                    </a:cubicBezTo>
                    <a:cubicBezTo>
                      <a:pt x="117" y="41"/>
                      <a:pt x="117" y="41"/>
                      <a:pt x="119" y="41"/>
                    </a:cubicBezTo>
                    <a:cubicBezTo>
                      <a:pt x="120" y="41"/>
                      <a:pt x="117" y="42"/>
                      <a:pt x="121" y="41"/>
                    </a:cubicBezTo>
                    <a:cubicBezTo>
                      <a:pt x="125" y="40"/>
                      <a:pt x="124" y="40"/>
                      <a:pt x="125" y="40"/>
                    </a:cubicBezTo>
                    <a:cubicBezTo>
                      <a:pt x="126" y="40"/>
                      <a:pt x="126" y="41"/>
                      <a:pt x="127" y="41"/>
                    </a:cubicBezTo>
                    <a:cubicBezTo>
                      <a:pt x="129" y="41"/>
                      <a:pt x="129" y="38"/>
                      <a:pt x="129" y="41"/>
                    </a:cubicBezTo>
                    <a:cubicBezTo>
                      <a:pt x="129" y="45"/>
                      <a:pt x="128" y="46"/>
                      <a:pt x="130" y="46"/>
                    </a:cubicBezTo>
                    <a:cubicBezTo>
                      <a:pt x="133" y="47"/>
                      <a:pt x="130" y="47"/>
                      <a:pt x="133" y="47"/>
                    </a:cubicBezTo>
                    <a:cubicBezTo>
                      <a:pt x="136" y="47"/>
                      <a:pt x="135" y="47"/>
                      <a:pt x="137" y="48"/>
                    </a:cubicBezTo>
                    <a:cubicBezTo>
                      <a:pt x="138" y="48"/>
                      <a:pt x="139" y="49"/>
                      <a:pt x="141" y="49"/>
                    </a:cubicBezTo>
                    <a:cubicBezTo>
                      <a:pt x="143" y="49"/>
                      <a:pt x="140" y="52"/>
                      <a:pt x="143" y="49"/>
                    </a:cubicBezTo>
                    <a:cubicBezTo>
                      <a:pt x="146" y="46"/>
                      <a:pt x="141" y="46"/>
                      <a:pt x="146" y="46"/>
                    </a:cubicBezTo>
                    <a:cubicBezTo>
                      <a:pt x="151" y="47"/>
                      <a:pt x="152" y="48"/>
                      <a:pt x="153" y="48"/>
                    </a:cubicBezTo>
                    <a:cubicBezTo>
                      <a:pt x="154" y="47"/>
                      <a:pt x="154" y="48"/>
                      <a:pt x="156" y="47"/>
                    </a:cubicBezTo>
                    <a:cubicBezTo>
                      <a:pt x="159" y="46"/>
                      <a:pt x="159" y="46"/>
                      <a:pt x="160" y="46"/>
                    </a:cubicBezTo>
                    <a:cubicBezTo>
                      <a:pt x="161" y="47"/>
                      <a:pt x="161" y="49"/>
                      <a:pt x="162" y="47"/>
                    </a:cubicBezTo>
                    <a:cubicBezTo>
                      <a:pt x="163" y="45"/>
                      <a:pt x="165" y="45"/>
                      <a:pt x="162" y="44"/>
                    </a:cubicBezTo>
                    <a:cubicBezTo>
                      <a:pt x="159" y="42"/>
                      <a:pt x="158" y="44"/>
                      <a:pt x="158" y="42"/>
                    </a:cubicBezTo>
                    <a:cubicBezTo>
                      <a:pt x="157" y="40"/>
                      <a:pt x="160" y="41"/>
                      <a:pt x="157" y="40"/>
                    </a:cubicBezTo>
                    <a:cubicBezTo>
                      <a:pt x="154" y="40"/>
                      <a:pt x="155" y="40"/>
                      <a:pt x="153" y="39"/>
                    </a:cubicBezTo>
                    <a:cubicBezTo>
                      <a:pt x="151" y="38"/>
                      <a:pt x="149" y="41"/>
                      <a:pt x="148" y="39"/>
                    </a:cubicBezTo>
                    <a:cubicBezTo>
                      <a:pt x="147" y="37"/>
                      <a:pt x="143" y="41"/>
                      <a:pt x="147" y="37"/>
                    </a:cubicBezTo>
                    <a:cubicBezTo>
                      <a:pt x="151" y="34"/>
                      <a:pt x="149" y="32"/>
                      <a:pt x="152" y="33"/>
                    </a:cubicBezTo>
                    <a:cubicBezTo>
                      <a:pt x="155" y="34"/>
                      <a:pt x="154" y="36"/>
                      <a:pt x="155" y="35"/>
                    </a:cubicBezTo>
                    <a:cubicBezTo>
                      <a:pt x="157" y="33"/>
                      <a:pt x="160" y="32"/>
                      <a:pt x="157" y="30"/>
                    </a:cubicBezTo>
                    <a:cubicBezTo>
                      <a:pt x="154" y="28"/>
                      <a:pt x="156" y="29"/>
                      <a:pt x="153" y="28"/>
                    </a:cubicBezTo>
                    <a:cubicBezTo>
                      <a:pt x="150" y="26"/>
                      <a:pt x="147" y="33"/>
                      <a:pt x="146" y="32"/>
                    </a:cubicBezTo>
                    <a:cubicBezTo>
                      <a:pt x="145" y="31"/>
                      <a:pt x="144" y="30"/>
                      <a:pt x="143" y="31"/>
                    </a:cubicBezTo>
                    <a:cubicBezTo>
                      <a:pt x="142" y="31"/>
                      <a:pt x="142" y="34"/>
                      <a:pt x="142" y="36"/>
                    </a:cubicBezTo>
                    <a:cubicBezTo>
                      <a:pt x="142" y="38"/>
                      <a:pt x="143" y="38"/>
                      <a:pt x="140" y="37"/>
                    </a:cubicBezTo>
                    <a:cubicBezTo>
                      <a:pt x="137" y="35"/>
                      <a:pt x="144" y="36"/>
                      <a:pt x="137" y="33"/>
                    </a:cubicBezTo>
                    <a:cubicBezTo>
                      <a:pt x="130" y="31"/>
                      <a:pt x="128" y="31"/>
                      <a:pt x="127" y="32"/>
                    </a:cubicBezTo>
                    <a:cubicBezTo>
                      <a:pt x="126" y="33"/>
                      <a:pt x="125" y="33"/>
                      <a:pt x="124" y="34"/>
                    </a:cubicBezTo>
                    <a:cubicBezTo>
                      <a:pt x="123" y="35"/>
                      <a:pt x="126" y="36"/>
                      <a:pt x="123" y="35"/>
                    </a:cubicBezTo>
                    <a:cubicBezTo>
                      <a:pt x="120" y="33"/>
                      <a:pt x="118" y="35"/>
                      <a:pt x="118" y="35"/>
                    </a:cubicBezTo>
                    <a:cubicBezTo>
                      <a:pt x="118" y="35"/>
                      <a:pt x="117" y="35"/>
                      <a:pt x="116" y="36"/>
                    </a:cubicBezTo>
                    <a:cubicBezTo>
                      <a:pt x="114" y="37"/>
                      <a:pt x="112" y="38"/>
                      <a:pt x="111" y="37"/>
                    </a:cubicBezTo>
                    <a:cubicBezTo>
                      <a:pt x="109" y="37"/>
                      <a:pt x="106" y="38"/>
                      <a:pt x="109" y="34"/>
                    </a:cubicBezTo>
                    <a:cubicBezTo>
                      <a:pt x="111" y="31"/>
                      <a:pt x="109" y="33"/>
                      <a:pt x="113" y="31"/>
                    </a:cubicBezTo>
                    <a:cubicBezTo>
                      <a:pt x="117" y="30"/>
                      <a:pt x="123" y="29"/>
                      <a:pt x="118" y="28"/>
                    </a:cubicBezTo>
                    <a:cubicBezTo>
                      <a:pt x="113" y="27"/>
                      <a:pt x="121" y="27"/>
                      <a:pt x="114" y="24"/>
                    </a:cubicBezTo>
                    <a:cubicBezTo>
                      <a:pt x="107" y="21"/>
                      <a:pt x="107" y="25"/>
                      <a:pt x="107" y="21"/>
                    </a:cubicBezTo>
                    <a:cubicBezTo>
                      <a:pt x="108" y="16"/>
                      <a:pt x="107" y="16"/>
                      <a:pt x="106" y="16"/>
                    </a:cubicBezTo>
                    <a:cubicBezTo>
                      <a:pt x="104" y="16"/>
                      <a:pt x="100" y="17"/>
                      <a:pt x="98" y="18"/>
                    </a:cubicBezTo>
                    <a:cubicBezTo>
                      <a:pt x="97" y="18"/>
                      <a:pt x="99" y="19"/>
                      <a:pt x="96" y="17"/>
                    </a:cubicBezTo>
                    <a:cubicBezTo>
                      <a:pt x="92" y="15"/>
                      <a:pt x="91" y="18"/>
                      <a:pt x="92" y="15"/>
                    </a:cubicBezTo>
                    <a:cubicBezTo>
                      <a:pt x="94" y="13"/>
                      <a:pt x="94" y="12"/>
                      <a:pt x="96" y="11"/>
                    </a:cubicBezTo>
                    <a:cubicBezTo>
                      <a:pt x="98" y="9"/>
                      <a:pt x="97" y="3"/>
                      <a:pt x="102" y="5"/>
                    </a:cubicBezTo>
                    <a:cubicBezTo>
                      <a:pt x="106" y="8"/>
                      <a:pt x="105" y="7"/>
                      <a:pt x="108" y="7"/>
                    </a:cubicBezTo>
                    <a:cubicBezTo>
                      <a:pt x="112" y="7"/>
                      <a:pt x="114" y="7"/>
                      <a:pt x="114" y="6"/>
                    </a:cubicBezTo>
                    <a:cubicBezTo>
                      <a:pt x="114" y="5"/>
                      <a:pt x="109" y="3"/>
                      <a:pt x="109" y="3"/>
                    </a:cubicBezTo>
                    <a:cubicBezTo>
                      <a:pt x="109" y="3"/>
                      <a:pt x="108" y="4"/>
                      <a:pt x="109" y="3"/>
                    </a:cubicBezTo>
                    <a:cubicBezTo>
                      <a:pt x="109" y="2"/>
                      <a:pt x="110" y="1"/>
                      <a:pt x="110" y="1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09" y="0"/>
                      <a:pt x="96" y="0"/>
                      <a:pt x="92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662" name="Google Shape;662;p26"/>
            <p:cNvSpPr/>
            <p:nvPr/>
          </p:nvSpPr>
          <p:spPr>
            <a:xfrm>
              <a:off x="3178322" y="3927347"/>
              <a:ext cx="359657" cy="327688"/>
            </a:xfrm>
            <a:custGeom>
              <a:rect b="b" l="l" r="r" t="t"/>
              <a:pathLst>
                <a:path extrusionOk="0" h="179" w="196">
                  <a:moveTo>
                    <a:pt x="116" y="2"/>
                  </a:moveTo>
                  <a:cubicBezTo>
                    <a:pt x="110" y="1"/>
                    <a:pt x="104" y="0"/>
                    <a:pt x="98" y="0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103" y="17"/>
                    <a:pt x="108" y="17"/>
                    <a:pt x="113" y="18"/>
                  </a:cubicBezTo>
                  <a:cubicBezTo>
                    <a:pt x="152" y="27"/>
                    <a:pt x="177" y="65"/>
                    <a:pt x="169" y="105"/>
                  </a:cubicBezTo>
                  <a:cubicBezTo>
                    <a:pt x="162" y="139"/>
                    <a:pt x="131" y="163"/>
                    <a:pt x="98" y="163"/>
                  </a:cubicBezTo>
                  <a:cubicBezTo>
                    <a:pt x="98" y="179"/>
                    <a:pt x="98" y="179"/>
                    <a:pt x="98" y="179"/>
                  </a:cubicBezTo>
                  <a:cubicBezTo>
                    <a:pt x="139" y="179"/>
                    <a:pt x="177" y="150"/>
                    <a:pt x="185" y="108"/>
                  </a:cubicBezTo>
                  <a:cubicBezTo>
                    <a:pt x="196" y="60"/>
                    <a:pt x="165" y="12"/>
                    <a:pt x="116" y="2"/>
                  </a:cubicBezTo>
                  <a:close/>
                  <a:moveTo>
                    <a:pt x="98" y="0"/>
                  </a:moveTo>
                  <a:cubicBezTo>
                    <a:pt x="56" y="0"/>
                    <a:pt x="19" y="29"/>
                    <a:pt x="10" y="71"/>
                  </a:cubicBezTo>
                  <a:cubicBezTo>
                    <a:pt x="0" y="120"/>
                    <a:pt x="31" y="167"/>
                    <a:pt x="79" y="177"/>
                  </a:cubicBezTo>
                  <a:cubicBezTo>
                    <a:pt x="85" y="179"/>
                    <a:pt x="92" y="179"/>
                    <a:pt x="98" y="179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93" y="163"/>
                    <a:pt x="88" y="162"/>
                    <a:pt x="83" y="161"/>
                  </a:cubicBezTo>
                  <a:cubicBezTo>
                    <a:pt x="83" y="161"/>
                    <a:pt x="83" y="161"/>
                    <a:pt x="83" y="161"/>
                  </a:cubicBezTo>
                  <a:cubicBezTo>
                    <a:pt x="43" y="153"/>
                    <a:pt x="18" y="114"/>
                    <a:pt x="26" y="75"/>
                  </a:cubicBezTo>
                  <a:cubicBezTo>
                    <a:pt x="33" y="40"/>
                    <a:pt x="64" y="17"/>
                    <a:pt x="98" y="17"/>
                  </a:cubicBezTo>
                  <a:lnTo>
                    <a:pt x="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3271566" y="4229725"/>
              <a:ext cx="77259" cy="166509"/>
            </a:xfrm>
            <a:custGeom>
              <a:rect b="b" l="l" r="r" t="t"/>
              <a:pathLst>
                <a:path extrusionOk="0" h="125" w="58">
                  <a:moveTo>
                    <a:pt x="33" y="125"/>
                  </a:moveTo>
                  <a:lnTo>
                    <a:pt x="0" y="118"/>
                  </a:lnTo>
                  <a:lnTo>
                    <a:pt x="25" y="0"/>
                  </a:lnTo>
                  <a:lnTo>
                    <a:pt x="58" y="7"/>
                  </a:lnTo>
                  <a:lnTo>
                    <a:pt x="33" y="125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3239597" y="4280344"/>
              <a:ext cx="109229" cy="225119"/>
            </a:xfrm>
            <a:custGeom>
              <a:rect b="b" l="l" r="r" t="t"/>
              <a:pathLst>
                <a:path extrusionOk="0" h="123" w="60">
                  <a:moveTo>
                    <a:pt x="40" y="106"/>
                  </a:moveTo>
                  <a:cubicBezTo>
                    <a:pt x="38" y="116"/>
                    <a:pt x="28" y="123"/>
                    <a:pt x="18" y="121"/>
                  </a:cubicBezTo>
                  <a:cubicBezTo>
                    <a:pt x="7" y="118"/>
                    <a:pt x="0" y="108"/>
                    <a:pt x="3" y="98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2" y="6"/>
                    <a:pt x="32" y="0"/>
                    <a:pt x="42" y="2"/>
                  </a:cubicBezTo>
                  <a:cubicBezTo>
                    <a:pt x="53" y="4"/>
                    <a:pt x="60" y="14"/>
                    <a:pt x="57" y="25"/>
                  </a:cubicBezTo>
                  <a:lnTo>
                    <a:pt x="40" y="106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2241881" y="1758749"/>
              <a:ext cx="439580" cy="402283"/>
            </a:xfrm>
            <a:custGeom>
              <a:rect b="b" l="l" r="r" t="t"/>
              <a:pathLst>
                <a:path extrusionOk="0" h="220" w="240">
                  <a:moveTo>
                    <a:pt x="117" y="220"/>
                  </a:moveTo>
                  <a:cubicBezTo>
                    <a:pt x="117" y="220"/>
                    <a:pt x="76" y="179"/>
                    <a:pt x="0" y="21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78" y="0"/>
                    <a:pt x="120" y="44"/>
                  </a:cubicBezTo>
                  <a:cubicBezTo>
                    <a:pt x="240" y="44"/>
                    <a:pt x="240" y="44"/>
                    <a:pt x="240" y="44"/>
                  </a:cubicBezTo>
                  <a:cubicBezTo>
                    <a:pt x="240" y="219"/>
                    <a:pt x="240" y="219"/>
                    <a:pt x="240" y="219"/>
                  </a:cubicBezTo>
                  <a:lnTo>
                    <a:pt x="117" y="22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2111339" y="3991286"/>
              <a:ext cx="535489" cy="443578"/>
            </a:xfrm>
            <a:custGeom>
              <a:rect b="b" l="l" r="r" t="t"/>
              <a:pathLst>
                <a:path extrusionOk="0" h="242" w="293">
                  <a:moveTo>
                    <a:pt x="219" y="192"/>
                  </a:moveTo>
                  <a:cubicBezTo>
                    <a:pt x="199" y="192"/>
                    <a:pt x="199" y="192"/>
                    <a:pt x="199" y="192"/>
                  </a:cubicBezTo>
                  <a:cubicBezTo>
                    <a:pt x="199" y="205"/>
                    <a:pt x="199" y="205"/>
                    <a:pt x="199" y="205"/>
                  </a:cubicBezTo>
                  <a:cubicBezTo>
                    <a:pt x="219" y="205"/>
                    <a:pt x="219" y="205"/>
                    <a:pt x="219" y="205"/>
                  </a:cubicBezTo>
                  <a:cubicBezTo>
                    <a:pt x="221" y="205"/>
                    <a:pt x="223" y="207"/>
                    <a:pt x="223" y="209"/>
                  </a:cubicBezTo>
                  <a:cubicBezTo>
                    <a:pt x="223" y="212"/>
                    <a:pt x="221" y="214"/>
                    <a:pt x="219" y="214"/>
                  </a:cubicBezTo>
                  <a:cubicBezTo>
                    <a:pt x="219" y="214"/>
                    <a:pt x="219" y="214"/>
                    <a:pt x="219" y="214"/>
                  </a:cubicBezTo>
                  <a:cubicBezTo>
                    <a:pt x="199" y="214"/>
                    <a:pt x="199" y="214"/>
                    <a:pt x="199" y="214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219" y="242"/>
                    <a:pt x="219" y="242"/>
                    <a:pt x="219" y="242"/>
                  </a:cubicBezTo>
                  <a:cubicBezTo>
                    <a:pt x="232" y="242"/>
                    <a:pt x="242" y="232"/>
                    <a:pt x="242" y="219"/>
                  </a:cubicBezTo>
                  <a:cubicBezTo>
                    <a:pt x="242" y="216"/>
                    <a:pt x="242" y="216"/>
                    <a:pt x="242" y="216"/>
                  </a:cubicBezTo>
                  <a:cubicBezTo>
                    <a:pt x="242" y="203"/>
                    <a:pt x="232" y="192"/>
                    <a:pt x="219" y="192"/>
                  </a:cubicBezTo>
                  <a:close/>
                  <a:moveTo>
                    <a:pt x="199" y="170"/>
                  </a:moveTo>
                  <a:cubicBezTo>
                    <a:pt x="269" y="170"/>
                    <a:pt x="269" y="170"/>
                    <a:pt x="269" y="170"/>
                  </a:cubicBezTo>
                  <a:cubicBezTo>
                    <a:pt x="282" y="170"/>
                    <a:pt x="293" y="160"/>
                    <a:pt x="293" y="147"/>
                  </a:cubicBezTo>
                  <a:cubicBezTo>
                    <a:pt x="293" y="24"/>
                    <a:pt x="293" y="24"/>
                    <a:pt x="293" y="24"/>
                  </a:cubicBezTo>
                  <a:cubicBezTo>
                    <a:pt x="293" y="11"/>
                    <a:pt x="282" y="0"/>
                    <a:pt x="26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16"/>
                    <a:pt x="199" y="16"/>
                    <a:pt x="199" y="16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67" y="16"/>
                    <a:pt x="275" y="24"/>
                    <a:pt x="275" y="35"/>
                  </a:cubicBezTo>
                  <a:cubicBezTo>
                    <a:pt x="275" y="135"/>
                    <a:pt x="275" y="135"/>
                    <a:pt x="275" y="135"/>
                  </a:cubicBezTo>
                  <a:cubicBezTo>
                    <a:pt x="275" y="146"/>
                    <a:pt x="267" y="154"/>
                    <a:pt x="256" y="154"/>
                  </a:cubicBezTo>
                  <a:cubicBezTo>
                    <a:pt x="199" y="154"/>
                    <a:pt x="199" y="154"/>
                    <a:pt x="199" y="154"/>
                  </a:cubicBezTo>
                  <a:lnTo>
                    <a:pt x="199" y="170"/>
                  </a:lnTo>
                  <a:close/>
                  <a:moveTo>
                    <a:pt x="199" y="192"/>
                  </a:moveTo>
                  <a:cubicBezTo>
                    <a:pt x="175" y="192"/>
                    <a:pt x="175" y="192"/>
                    <a:pt x="175" y="192"/>
                  </a:cubicBezTo>
                  <a:cubicBezTo>
                    <a:pt x="175" y="170"/>
                    <a:pt x="175" y="170"/>
                    <a:pt x="175" y="170"/>
                  </a:cubicBezTo>
                  <a:cubicBezTo>
                    <a:pt x="199" y="170"/>
                    <a:pt x="199" y="170"/>
                    <a:pt x="199" y="170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46" y="154"/>
                    <a:pt x="146" y="154"/>
                    <a:pt x="146" y="154"/>
                  </a:cubicBezTo>
                  <a:cubicBezTo>
                    <a:pt x="146" y="242"/>
                    <a:pt x="146" y="242"/>
                    <a:pt x="146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9" y="214"/>
                    <a:pt x="199" y="214"/>
                    <a:pt x="199" y="214"/>
                  </a:cubicBezTo>
                  <a:cubicBezTo>
                    <a:pt x="179" y="214"/>
                    <a:pt x="179" y="214"/>
                    <a:pt x="179" y="214"/>
                  </a:cubicBezTo>
                  <a:cubicBezTo>
                    <a:pt x="177" y="214"/>
                    <a:pt x="175" y="212"/>
                    <a:pt x="175" y="209"/>
                  </a:cubicBezTo>
                  <a:cubicBezTo>
                    <a:pt x="175" y="207"/>
                    <a:pt x="177" y="205"/>
                    <a:pt x="179" y="205"/>
                  </a:cubicBezTo>
                  <a:cubicBezTo>
                    <a:pt x="199" y="205"/>
                    <a:pt x="199" y="205"/>
                    <a:pt x="199" y="205"/>
                  </a:cubicBezTo>
                  <a:cubicBezTo>
                    <a:pt x="199" y="192"/>
                    <a:pt x="199" y="192"/>
                    <a:pt x="199" y="192"/>
                  </a:cubicBezTo>
                  <a:close/>
                  <a:moveTo>
                    <a:pt x="199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99" y="16"/>
                    <a:pt x="199" y="16"/>
                    <a:pt x="199" y="16"/>
                  </a:cubicBezTo>
                  <a:lnTo>
                    <a:pt x="199" y="0"/>
                  </a:lnTo>
                  <a:close/>
                  <a:moveTo>
                    <a:pt x="146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60"/>
                    <a:pt x="10" y="170"/>
                    <a:pt x="23" y="170"/>
                  </a:cubicBezTo>
                  <a:cubicBezTo>
                    <a:pt x="117" y="170"/>
                    <a:pt x="117" y="170"/>
                    <a:pt x="117" y="170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75" y="192"/>
                    <a:pt x="75" y="192"/>
                    <a:pt x="75" y="192"/>
                  </a:cubicBezTo>
                  <a:cubicBezTo>
                    <a:pt x="62" y="192"/>
                    <a:pt x="52" y="203"/>
                    <a:pt x="52" y="216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52" y="232"/>
                    <a:pt x="62" y="242"/>
                    <a:pt x="75" y="242"/>
                  </a:cubicBezTo>
                  <a:cubicBezTo>
                    <a:pt x="146" y="242"/>
                    <a:pt x="146" y="242"/>
                    <a:pt x="146" y="242"/>
                  </a:cubicBezTo>
                  <a:cubicBezTo>
                    <a:pt x="146" y="154"/>
                    <a:pt x="146" y="154"/>
                    <a:pt x="146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26" y="154"/>
                    <a:pt x="17" y="146"/>
                    <a:pt x="17" y="1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24"/>
                    <a:pt x="26" y="16"/>
                    <a:pt x="37" y="16"/>
                  </a:cubicBezTo>
                  <a:cubicBezTo>
                    <a:pt x="146" y="16"/>
                    <a:pt x="146" y="16"/>
                    <a:pt x="146" y="16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3058435" y="3108130"/>
              <a:ext cx="687345" cy="801901"/>
            </a:xfrm>
            <a:custGeom>
              <a:rect b="b" l="l" r="r" t="t"/>
              <a:pathLst>
                <a:path extrusionOk="0" h="438" w="376">
                  <a:moveTo>
                    <a:pt x="324" y="106"/>
                  </a:moveTo>
                  <a:cubicBezTo>
                    <a:pt x="376" y="43"/>
                    <a:pt x="376" y="43"/>
                    <a:pt x="376" y="43"/>
                  </a:cubicBezTo>
                  <a:cubicBezTo>
                    <a:pt x="324" y="1"/>
                    <a:pt x="324" y="1"/>
                    <a:pt x="324" y="1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7" y="32"/>
                    <a:pt x="330" y="33"/>
                    <a:pt x="332" y="35"/>
                  </a:cubicBezTo>
                  <a:cubicBezTo>
                    <a:pt x="338" y="40"/>
                    <a:pt x="339" y="49"/>
                    <a:pt x="334" y="54"/>
                  </a:cubicBezTo>
                  <a:cubicBezTo>
                    <a:pt x="334" y="54"/>
                    <a:pt x="334" y="54"/>
                    <a:pt x="334" y="54"/>
                  </a:cubicBezTo>
                  <a:cubicBezTo>
                    <a:pt x="332" y="57"/>
                    <a:pt x="328" y="59"/>
                    <a:pt x="324" y="59"/>
                  </a:cubicBezTo>
                  <a:lnTo>
                    <a:pt x="324" y="106"/>
                  </a:lnTo>
                  <a:close/>
                  <a:moveTo>
                    <a:pt x="272" y="63"/>
                  </a:moveTo>
                  <a:cubicBezTo>
                    <a:pt x="308" y="92"/>
                    <a:pt x="308" y="92"/>
                    <a:pt x="308" y="92"/>
                  </a:cubicBezTo>
                  <a:cubicBezTo>
                    <a:pt x="304" y="98"/>
                    <a:pt x="304" y="98"/>
                    <a:pt x="304" y="98"/>
                  </a:cubicBezTo>
                  <a:cubicBezTo>
                    <a:pt x="267" y="68"/>
                    <a:pt x="267" y="68"/>
                    <a:pt x="267" y="68"/>
                  </a:cubicBezTo>
                  <a:cubicBezTo>
                    <a:pt x="256" y="81"/>
                    <a:pt x="256" y="81"/>
                    <a:pt x="256" y="81"/>
                  </a:cubicBezTo>
                  <a:cubicBezTo>
                    <a:pt x="276" y="97"/>
                    <a:pt x="276" y="97"/>
                    <a:pt x="276" y="97"/>
                  </a:cubicBezTo>
                  <a:cubicBezTo>
                    <a:pt x="271" y="103"/>
                    <a:pt x="271" y="103"/>
                    <a:pt x="271" y="103"/>
                  </a:cubicBezTo>
                  <a:cubicBezTo>
                    <a:pt x="252" y="87"/>
                    <a:pt x="252" y="87"/>
                    <a:pt x="252" y="87"/>
                  </a:cubicBezTo>
                  <a:cubicBezTo>
                    <a:pt x="241" y="100"/>
                    <a:pt x="241" y="100"/>
                    <a:pt x="241" y="100"/>
                  </a:cubicBezTo>
                  <a:cubicBezTo>
                    <a:pt x="260" y="116"/>
                    <a:pt x="260" y="116"/>
                    <a:pt x="260" y="116"/>
                  </a:cubicBezTo>
                  <a:cubicBezTo>
                    <a:pt x="256" y="122"/>
                    <a:pt x="256" y="122"/>
                    <a:pt x="256" y="122"/>
                  </a:cubicBezTo>
                  <a:cubicBezTo>
                    <a:pt x="236" y="106"/>
                    <a:pt x="236" y="106"/>
                    <a:pt x="236" y="106"/>
                  </a:cubicBezTo>
                  <a:cubicBezTo>
                    <a:pt x="226" y="119"/>
                    <a:pt x="226" y="119"/>
                    <a:pt x="226" y="119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0" y="140"/>
                    <a:pt x="240" y="140"/>
                    <a:pt x="240" y="140"/>
                  </a:cubicBezTo>
                  <a:cubicBezTo>
                    <a:pt x="221" y="125"/>
                    <a:pt x="221" y="125"/>
                    <a:pt x="221" y="125"/>
                  </a:cubicBezTo>
                  <a:cubicBezTo>
                    <a:pt x="210" y="138"/>
                    <a:pt x="210" y="138"/>
                    <a:pt x="210" y="138"/>
                  </a:cubicBezTo>
                  <a:cubicBezTo>
                    <a:pt x="247" y="167"/>
                    <a:pt x="247" y="167"/>
                    <a:pt x="247" y="167"/>
                  </a:cubicBezTo>
                  <a:cubicBezTo>
                    <a:pt x="242" y="173"/>
                    <a:pt x="242" y="173"/>
                    <a:pt x="242" y="173"/>
                  </a:cubicBezTo>
                  <a:cubicBezTo>
                    <a:pt x="206" y="143"/>
                    <a:pt x="206" y="143"/>
                    <a:pt x="206" y="143"/>
                  </a:cubicBezTo>
                  <a:cubicBezTo>
                    <a:pt x="195" y="156"/>
                    <a:pt x="195" y="156"/>
                    <a:pt x="195" y="156"/>
                  </a:cubicBezTo>
                  <a:cubicBezTo>
                    <a:pt x="214" y="172"/>
                    <a:pt x="214" y="172"/>
                    <a:pt x="214" y="172"/>
                  </a:cubicBezTo>
                  <a:cubicBezTo>
                    <a:pt x="210" y="178"/>
                    <a:pt x="210" y="178"/>
                    <a:pt x="210" y="178"/>
                  </a:cubicBezTo>
                  <a:cubicBezTo>
                    <a:pt x="190" y="162"/>
                    <a:pt x="190" y="162"/>
                    <a:pt x="190" y="162"/>
                  </a:cubicBezTo>
                  <a:cubicBezTo>
                    <a:pt x="180" y="175"/>
                    <a:pt x="180" y="175"/>
                    <a:pt x="180" y="175"/>
                  </a:cubicBezTo>
                  <a:cubicBezTo>
                    <a:pt x="199" y="191"/>
                    <a:pt x="199" y="191"/>
                    <a:pt x="199" y="191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75" y="181"/>
                    <a:pt x="175" y="181"/>
                    <a:pt x="175" y="181"/>
                  </a:cubicBezTo>
                  <a:cubicBezTo>
                    <a:pt x="164" y="194"/>
                    <a:pt x="164" y="194"/>
                    <a:pt x="164" y="194"/>
                  </a:cubicBezTo>
                  <a:cubicBezTo>
                    <a:pt x="184" y="210"/>
                    <a:pt x="184" y="210"/>
                    <a:pt x="184" y="210"/>
                  </a:cubicBezTo>
                  <a:cubicBezTo>
                    <a:pt x="179" y="215"/>
                    <a:pt x="179" y="215"/>
                    <a:pt x="179" y="215"/>
                  </a:cubicBezTo>
                  <a:cubicBezTo>
                    <a:pt x="160" y="200"/>
                    <a:pt x="160" y="200"/>
                    <a:pt x="160" y="200"/>
                  </a:cubicBezTo>
                  <a:cubicBezTo>
                    <a:pt x="149" y="213"/>
                    <a:pt x="149" y="213"/>
                    <a:pt x="149" y="213"/>
                  </a:cubicBezTo>
                  <a:cubicBezTo>
                    <a:pt x="185" y="243"/>
                    <a:pt x="185" y="243"/>
                    <a:pt x="185" y="243"/>
                  </a:cubicBezTo>
                  <a:cubicBezTo>
                    <a:pt x="181" y="248"/>
                    <a:pt x="181" y="248"/>
                    <a:pt x="181" y="248"/>
                  </a:cubicBezTo>
                  <a:cubicBezTo>
                    <a:pt x="144" y="218"/>
                    <a:pt x="144" y="218"/>
                    <a:pt x="144" y="218"/>
                  </a:cubicBezTo>
                  <a:cubicBezTo>
                    <a:pt x="134" y="232"/>
                    <a:pt x="134" y="232"/>
                    <a:pt x="134" y="232"/>
                  </a:cubicBezTo>
                  <a:cubicBezTo>
                    <a:pt x="153" y="247"/>
                    <a:pt x="153" y="247"/>
                    <a:pt x="153" y="247"/>
                  </a:cubicBezTo>
                  <a:cubicBezTo>
                    <a:pt x="148" y="253"/>
                    <a:pt x="148" y="253"/>
                    <a:pt x="148" y="253"/>
                  </a:cubicBezTo>
                  <a:cubicBezTo>
                    <a:pt x="129" y="237"/>
                    <a:pt x="129" y="237"/>
                    <a:pt x="129" y="237"/>
                  </a:cubicBezTo>
                  <a:cubicBezTo>
                    <a:pt x="118" y="250"/>
                    <a:pt x="118" y="250"/>
                    <a:pt x="118" y="250"/>
                  </a:cubicBezTo>
                  <a:cubicBezTo>
                    <a:pt x="137" y="266"/>
                    <a:pt x="137" y="266"/>
                    <a:pt x="137" y="266"/>
                  </a:cubicBezTo>
                  <a:cubicBezTo>
                    <a:pt x="133" y="272"/>
                    <a:pt x="133" y="272"/>
                    <a:pt x="133" y="272"/>
                  </a:cubicBezTo>
                  <a:cubicBezTo>
                    <a:pt x="114" y="256"/>
                    <a:pt x="114" y="256"/>
                    <a:pt x="114" y="256"/>
                  </a:cubicBezTo>
                  <a:cubicBezTo>
                    <a:pt x="103" y="269"/>
                    <a:pt x="103" y="269"/>
                    <a:pt x="103" y="269"/>
                  </a:cubicBezTo>
                  <a:cubicBezTo>
                    <a:pt x="122" y="285"/>
                    <a:pt x="122" y="285"/>
                    <a:pt x="122" y="285"/>
                  </a:cubicBezTo>
                  <a:cubicBezTo>
                    <a:pt x="117" y="290"/>
                    <a:pt x="117" y="290"/>
                    <a:pt x="117" y="290"/>
                  </a:cubicBezTo>
                  <a:cubicBezTo>
                    <a:pt x="98" y="275"/>
                    <a:pt x="98" y="275"/>
                    <a:pt x="98" y="275"/>
                  </a:cubicBezTo>
                  <a:cubicBezTo>
                    <a:pt x="88" y="288"/>
                    <a:pt x="88" y="288"/>
                    <a:pt x="88" y="288"/>
                  </a:cubicBezTo>
                  <a:cubicBezTo>
                    <a:pt x="124" y="318"/>
                    <a:pt x="124" y="318"/>
                    <a:pt x="124" y="318"/>
                  </a:cubicBezTo>
                  <a:cubicBezTo>
                    <a:pt x="119" y="323"/>
                    <a:pt x="119" y="323"/>
                    <a:pt x="119" y="323"/>
                  </a:cubicBezTo>
                  <a:cubicBezTo>
                    <a:pt x="83" y="294"/>
                    <a:pt x="83" y="294"/>
                    <a:pt x="83" y="294"/>
                  </a:cubicBezTo>
                  <a:cubicBezTo>
                    <a:pt x="72" y="307"/>
                    <a:pt x="72" y="307"/>
                    <a:pt x="72" y="307"/>
                  </a:cubicBezTo>
                  <a:cubicBezTo>
                    <a:pt x="91" y="322"/>
                    <a:pt x="91" y="322"/>
                    <a:pt x="91" y="322"/>
                  </a:cubicBezTo>
                  <a:cubicBezTo>
                    <a:pt x="87" y="328"/>
                    <a:pt x="87" y="328"/>
                    <a:pt x="87" y="328"/>
                  </a:cubicBezTo>
                  <a:cubicBezTo>
                    <a:pt x="68" y="312"/>
                    <a:pt x="68" y="312"/>
                    <a:pt x="68" y="312"/>
                  </a:cubicBezTo>
                  <a:cubicBezTo>
                    <a:pt x="57" y="325"/>
                    <a:pt x="57" y="325"/>
                    <a:pt x="57" y="325"/>
                  </a:cubicBezTo>
                  <a:cubicBezTo>
                    <a:pt x="76" y="341"/>
                    <a:pt x="76" y="341"/>
                    <a:pt x="76" y="341"/>
                  </a:cubicBezTo>
                  <a:cubicBezTo>
                    <a:pt x="71" y="347"/>
                    <a:pt x="71" y="347"/>
                    <a:pt x="71" y="347"/>
                  </a:cubicBezTo>
                  <a:cubicBezTo>
                    <a:pt x="52" y="331"/>
                    <a:pt x="52" y="331"/>
                    <a:pt x="52" y="331"/>
                  </a:cubicBezTo>
                  <a:cubicBezTo>
                    <a:pt x="42" y="344"/>
                    <a:pt x="42" y="344"/>
                    <a:pt x="42" y="344"/>
                  </a:cubicBezTo>
                  <a:cubicBezTo>
                    <a:pt x="61" y="360"/>
                    <a:pt x="61" y="360"/>
                    <a:pt x="61" y="360"/>
                  </a:cubicBezTo>
                  <a:cubicBezTo>
                    <a:pt x="56" y="366"/>
                    <a:pt x="56" y="366"/>
                    <a:pt x="56" y="366"/>
                  </a:cubicBezTo>
                  <a:cubicBezTo>
                    <a:pt x="37" y="350"/>
                    <a:pt x="37" y="350"/>
                    <a:pt x="37" y="350"/>
                  </a:cubicBezTo>
                  <a:cubicBezTo>
                    <a:pt x="26" y="363"/>
                    <a:pt x="26" y="363"/>
                    <a:pt x="26" y="363"/>
                  </a:cubicBezTo>
                  <a:cubicBezTo>
                    <a:pt x="63" y="393"/>
                    <a:pt x="63" y="393"/>
                    <a:pt x="63" y="393"/>
                  </a:cubicBezTo>
                  <a:cubicBezTo>
                    <a:pt x="58" y="398"/>
                    <a:pt x="58" y="398"/>
                    <a:pt x="58" y="398"/>
                  </a:cubicBezTo>
                  <a:cubicBezTo>
                    <a:pt x="22" y="369"/>
                    <a:pt x="22" y="369"/>
                    <a:pt x="22" y="369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53" y="438"/>
                    <a:pt x="53" y="438"/>
                    <a:pt x="53" y="438"/>
                  </a:cubicBezTo>
                  <a:cubicBezTo>
                    <a:pt x="324" y="106"/>
                    <a:pt x="324" y="106"/>
                    <a:pt x="324" y="106"/>
                  </a:cubicBezTo>
                  <a:cubicBezTo>
                    <a:pt x="324" y="59"/>
                    <a:pt x="324" y="59"/>
                    <a:pt x="324" y="59"/>
                  </a:cubicBezTo>
                  <a:cubicBezTo>
                    <a:pt x="321" y="59"/>
                    <a:pt x="318" y="58"/>
                    <a:pt x="316" y="56"/>
                  </a:cubicBezTo>
                  <a:cubicBezTo>
                    <a:pt x="310" y="51"/>
                    <a:pt x="309" y="43"/>
                    <a:pt x="314" y="37"/>
                  </a:cubicBezTo>
                  <a:cubicBezTo>
                    <a:pt x="316" y="34"/>
                    <a:pt x="320" y="32"/>
                    <a:pt x="324" y="32"/>
                  </a:cubicBezTo>
                  <a:cubicBezTo>
                    <a:pt x="324" y="1"/>
                    <a:pt x="324" y="1"/>
                    <a:pt x="324" y="1"/>
                  </a:cubicBezTo>
                  <a:cubicBezTo>
                    <a:pt x="323" y="0"/>
                    <a:pt x="323" y="0"/>
                    <a:pt x="323" y="0"/>
                  </a:cubicBezTo>
                  <a:lnTo>
                    <a:pt x="272" y="63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3579271" y="3342571"/>
              <a:ext cx="297051" cy="583444"/>
            </a:xfrm>
            <a:custGeom>
              <a:rect b="b" l="l" r="r" t="t"/>
              <a:pathLst>
                <a:path extrusionOk="0" h="319" w="162">
                  <a:moveTo>
                    <a:pt x="121" y="144"/>
                  </a:moveTo>
                  <a:cubicBezTo>
                    <a:pt x="124" y="143"/>
                    <a:pt x="127" y="141"/>
                    <a:pt x="128" y="138"/>
                  </a:cubicBezTo>
                  <a:cubicBezTo>
                    <a:pt x="150" y="80"/>
                    <a:pt x="150" y="80"/>
                    <a:pt x="150" y="80"/>
                  </a:cubicBezTo>
                  <a:cubicBezTo>
                    <a:pt x="152" y="76"/>
                    <a:pt x="150" y="71"/>
                    <a:pt x="147" y="69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62" y="29"/>
                    <a:pt x="154" y="9"/>
                    <a:pt x="137" y="3"/>
                  </a:cubicBezTo>
                  <a:cubicBezTo>
                    <a:pt x="132" y="1"/>
                    <a:pt x="126" y="0"/>
                    <a:pt x="121" y="1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21" y="85"/>
                    <a:pt x="121" y="85"/>
                    <a:pt x="121" y="85"/>
                  </a:cubicBezTo>
                  <a:cubicBezTo>
                    <a:pt x="125" y="75"/>
                    <a:pt x="125" y="75"/>
                    <a:pt x="125" y="75"/>
                  </a:cubicBezTo>
                  <a:cubicBezTo>
                    <a:pt x="126" y="72"/>
                    <a:pt x="126" y="68"/>
                    <a:pt x="123" y="66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43" y="73"/>
                    <a:pt x="146" y="78"/>
                    <a:pt x="144" y="83"/>
                  </a:cubicBezTo>
                  <a:cubicBezTo>
                    <a:pt x="125" y="132"/>
                    <a:pt x="125" y="132"/>
                    <a:pt x="125" y="132"/>
                  </a:cubicBezTo>
                  <a:cubicBezTo>
                    <a:pt x="124" y="134"/>
                    <a:pt x="123" y="135"/>
                    <a:pt x="121" y="136"/>
                  </a:cubicBezTo>
                  <a:lnTo>
                    <a:pt x="121" y="144"/>
                  </a:lnTo>
                  <a:close/>
                  <a:moveTo>
                    <a:pt x="66" y="284"/>
                  </a:moveTo>
                  <a:cubicBezTo>
                    <a:pt x="121" y="144"/>
                    <a:pt x="121" y="144"/>
                    <a:pt x="121" y="144"/>
                  </a:cubicBezTo>
                  <a:cubicBezTo>
                    <a:pt x="121" y="144"/>
                    <a:pt x="121" y="144"/>
                    <a:pt x="121" y="144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19" y="137"/>
                    <a:pt x="117" y="137"/>
                    <a:pt x="114" y="137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102" y="130"/>
                    <a:pt x="105" y="128"/>
                    <a:pt x="106" y="125"/>
                  </a:cubicBezTo>
                  <a:cubicBezTo>
                    <a:pt x="121" y="85"/>
                    <a:pt x="121" y="85"/>
                    <a:pt x="121" y="85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0" y="44"/>
                    <a:pt x="76" y="47"/>
                    <a:pt x="74" y="51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51" y="112"/>
                    <a:pt x="52" y="115"/>
                    <a:pt x="54" y="11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256"/>
                    <a:pt x="35" y="256"/>
                    <a:pt x="35" y="256"/>
                  </a:cubicBezTo>
                  <a:cubicBezTo>
                    <a:pt x="36" y="256"/>
                    <a:pt x="37" y="257"/>
                    <a:pt x="39" y="257"/>
                  </a:cubicBezTo>
                  <a:cubicBezTo>
                    <a:pt x="43" y="259"/>
                    <a:pt x="46" y="264"/>
                    <a:pt x="45" y="268"/>
                  </a:cubicBezTo>
                  <a:cubicBezTo>
                    <a:pt x="48" y="264"/>
                    <a:pt x="53" y="263"/>
                    <a:pt x="58" y="264"/>
                  </a:cubicBezTo>
                  <a:cubicBezTo>
                    <a:pt x="63" y="267"/>
                    <a:pt x="66" y="273"/>
                    <a:pt x="64" y="278"/>
                  </a:cubicBezTo>
                  <a:cubicBezTo>
                    <a:pt x="63" y="281"/>
                    <a:pt x="63" y="281"/>
                    <a:pt x="63" y="281"/>
                  </a:cubicBezTo>
                  <a:cubicBezTo>
                    <a:pt x="35" y="300"/>
                    <a:pt x="35" y="300"/>
                    <a:pt x="35" y="300"/>
                  </a:cubicBezTo>
                  <a:cubicBezTo>
                    <a:pt x="35" y="306"/>
                    <a:pt x="35" y="306"/>
                    <a:pt x="35" y="306"/>
                  </a:cubicBezTo>
                  <a:cubicBezTo>
                    <a:pt x="66" y="284"/>
                    <a:pt x="66" y="284"/>
                    <a:pt x="66" y="284"/>
                  </a:cubicBezTo>
                  <a:close/>
                  <a:moveTo>
                    <a:pt x="121" y="1"/>
                  </a:moveTo>
                  <a:cubicBezTo>
                    <a:pt x="121" y="58"/>
                    <a:pt x="121" y="58"/>
                    <a:pt x="121" y="58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8" y="10"/>
                    <a:pt x="109" y="2"/>
                    <a:pt x="121" y="1"/>
                  </a:cubicBezTo>
                  <a:close/>
                  <a:moveTo>
                    <a:pt x="35" y="168"/>
                  </a:moveTo>
                  <a:cubicBezTo>
                    <a:pt x="0" y="258"/>
                    <a:pt x="0" y="258"/>
                    <a:pt x="0" y="258"/>
                  </a:cubicBezTo>
                  <a:cubicBezTo>
                    <a:pt x="15" y="319"/>
                    <a:pt x="15" y="319"/>
                    <a:pt x="15" y="319"/>
                  </a:cubicBezTo>
                  <a:cubicBezTo>
                    <a:pt x="35" y="306"/>
                    <a:pt x="35" y="306"/>
                    <a:pt x="35" y="306"/>
                  </a:cubicBezTo>
                  <a:cubicBezTo>
                    <a:pt x="35" y="300"/>
                    <a:pt x="35" y="300"/>
                    <a:pt x="35" y="300"/>
                  </a:cubicBezTo>
                  <a:cubicBezTo>
                    <a:pt x="33" y="301"/>
                    <a:pt x="33" y="301"/>
                    <a:pt x="33" y="301"/>
                  </a:cubicBezTo>
                  <a:cubicBezTo>
                    <a:pt x="13" y="294"/>
                    <a:pt x="13" y="294"/>
                    <a:pt x="13" y="294"/>
                  </a:cubicBezTo>
                  <a:cubicBezTo>
                    <a:pt x="5" y="259"/>
                    <a:pt x="5" y="259"/>
                    <a:pt x="5" y="259"/>
                  </a:cubicBezTo>
                  <a:cubicBezTo>
                    <a:pt x="5" y="259"/>
                    <a:pt x="5" y="259"/>
                    <a:pt x="5" y="259"/>
                  </a:cubicBezTo>
                  <a:cubicBezTo>
                    <a:pt x="6" y="256"/>
                    <a:pt x="6" y="256"/>
                    <a:pt x="6" y="256"/>
                  </a:cubicBezTo>
                  <a:cubicBezTo>
                    <a:pt x="8" y="250"/>
                    <a:pt x="14" y="248"/>
                    <a:pt x="19" y="250"/>
                  </a:cubicBezTo>
                  <a:cubicBezTo>
                    <a:pt x="24" y="251"/>
                    <a:pt x="27" y="256"/>
                    <a:pt x="26" y="261"/>
                  </a:cubicBezTo>
                  <a:cubicBezTo>
                    <a:pt x="28" y="258"/>
                    <a:pt x="31" y="256"/>
                    <a:pt x="35" y="256"/>
                  </a:cubicBezTo>
                  <a:lnTo>
                    <a:pt x="35" y="168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2542927" y="3417167"/>
              <a:ext cx="486204" cy="486204"/>
            </a:xfrm>
            <a:custGeom>
              <a:rect b="b" l="l" r="r" t="t"/>
              <a:pathLst>
                <a:path extrusionOk="0" h="266" w="266">
                  <a:moveTo>
                    <a:pt x="133" y="0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41" y="35"/>
                    <a:pt x="147" y="30"/>
                    <a:pt x="150" y="24"/>
                  </a:cubicBezTo>
                  <a:cubicBezTo>
                    <a:pt x="197" y="31"/>
                    <a:pt x="235" y="69"/>
                    <a:pt x="242" y="117"/>
                  </a:cubicBezTo>
                  <a:cubicBezTo>
                    <a:pt x="236" y="119"/>
                    <a:pt x="231" y="125"/>
                    <a:pt x="231" y="133"/>
                  </a:cubicBezTo>
                  <a:cubicBezTo>
                    <a:pt x="231" y="140"/>
                    <a:pt x="236" y="147"/>
                    <a:pt x="242" y="149"/>
                  </a:cubicBezTo>
                  <a:cubicBezTo>
                    <a:pt x="235" y="197"/>
                    <a:pt x="197" y="235"/>
                    <a:pt x="150" y="242"/>
                  </a:cubicBezTo>
                  <a:cubicBezTo>
                    <a:pt x="150" y="242"/>
                    <a:pt x="150" y="242"/>
                    <a:pt x="150" y="242"/>
                  </a:cubicBezTo>
                  <a:cubicBezTo>
                    <a:pt x="147" y="236"/>
                    <a:pt x="141" y="231"/>
                    <a:pt x="133" y="231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207" y="266"/>
                    <a:pt x="266" y="206"/>
                    <a:pt x="266" y="133"/>
                  </a:cubicBezTo>
                  <a:cubicBezTo>
                    <a:pt x="266" y="59"/>
                    <a:pt x="207" y="0"/>
                    <a:pt x="133" y="0"/>
                  </a:cubicBezTo>
                  <a:close/>
                  <a:moveTo>
                    <a:pt x="133" y="0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60" y="0"/>
                    <a:pt x="0" y="59"/>
                    <a:pt x="0" y="133"/>
                  </a:cubicBezTo>
                  <a:cubicBezTo>
                    <a:pt x="0" y="206"/>
                    <a:pt x="60" y="266"/>
                    <a:pt x="133" y="266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133" y="231"/>
                    <a:pt x="133" y="231"/>
                    <a:pt x="133" y="231"/>
                  </a:cubicBezTo>
                  <a:cubicBezTo>
                    <a:pt x="133" y="231"/>
                    <a:pt x="133" y="231"/>
                    <a:pt x="133" y="231"/>
                  </a:cubicBezTo>
                  <a:cubicBezTo>
                    <a:pt x="126" y="231"/>
                    <a:pt x="120" y="236"/>
                    <a:pt x="117" y="242"/>
                  </a:cubicBezTo>
                  <a:cubicBezTo>
                    <a:pt x="69" y="235"/>
                    <a:pt x="31" y="197"/>
                    <a:pt x="24" y="149"/>
                  </a:cubicBezTo>
                  <a:cubicBezTo>
                    <a:pt x="31" y="147"/>
                    <a:pt x="35" y="140"/>
                    <a:pt x="35" y="133"/>
                  </a:cubicBezTo>
                  <a:cubicBezTo>
                    <a:pt x="35" y="125"/>
                    <a:pt x="31" y="119"/>
                    <a:pt x="24" y="117"/>
                  </a:cubicBezTo>
                  <a:cubicBezTo>
                    <a:pt x="31" y="69"/>
                    <a:pt x="69" y="31"/>
                    <a:pt x="117" y="24"/>
                  </a:cubicBezTo>
                  <a:cubicBezTo>
                    <a:pt x="120" y="30"/>
                    <a:pt x="126" y="35"/>
                    <a:pt x="133" y="35"/>
                  </a:cubicBezTo>
                  <a:cubicBezTo>
                    <a:pt x="133" y="35"/>
                    <a:pt x="133" y="35"/>
                    <a:pt x="133" y="35"/>
                  </a:cubicBezTo>
                  <a:lnTo>
                    <a:pt x="133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2632175" y="3571687"/>
              <a:ext cx="242436" cy="127878"/>
            </a:xfrm>
            <a:custGeom>
              <a:rect b="b" l="l" r="r" t="t"/>
              <a:pathLst>
                <a:path extrusionOk="0" h="70" w="133">
                  <a:moveTo>
                    <a:pt x="124" y="0"/>
                  </a:moveTo>
                  <a:cubicBezTo>
                    <a:pt x="93" y="30"/>
                    <a:pt x="93" y="30"/>
                    <a:pt x="93" y="30"/>
                  </a:cubicBezTo>
                  <a:cubicBezTo>
                    <a:pt x="91" y="29"/>
                    <a:pt x="88" y="28"/>
                    <a:pt x="84" y="28"/>
                  </a:cubicBezTo>
                  <a:cubicBezTo>
                    <a:pt x="75" y="28"/>
                    <a:pt x="67" y="34"/>
                    <a:pt x="65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7" y="64"/>
                    <a:pt x="75" y="70"/>
                    <a:pt x="84" y="70"/>
                  </a:cubicBezTo>
                  <a:cubicBezTo>
                    <a:pt x="96" y="70"/>
                    <a:pt x="105" y="60"/>
                    <a:pt x="105" y="49"/>
                  </a:cubicBezTo>
                  <a:cubicBezTo>
                    <a:pt x="105" y="46"/>
                    <a:pt x="104" y="43"/>
                    <a:pt x="103" y="40"/>
                  </a:cubicBezTo>
                  <a:cubicBezTo>
                    <a:pt x="133" y="9"/>
                    <a:pt x="133" y="9"/>
                    <a:pt x="133" y="9"/>
                  </a:cubicBezTo>
                  <a:lnTo>
                    <a:pt x="124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671" name="Google Shape;671;p26"/>
            <p:cNvGrpSpPr/>
            <p:nvPr/>
          </p:nvGrpSpPr>
          <p:grpSpPr>
            <a:xfrm>
              <a:off x="2737408" y="4043237"/>
              <a:ext cx="380970" cy="362321"/>
              <a:chOff x="8505825" y="3605213"/>
              <a:chExt cx="454025" cy="431800"/>
            </a:xfrm>
          </p:grpSpPr>
          <p:sp>
            <p:nvSpPr>
              <p:cNvPr id="672" name="Google Shape;672;p26"/>
              <p:cNvSpPr/>
              <p:nvPr/>
            </p:nvSpPr>
            <p:spPr>
              <a:xfrm>
                <a:off x="8505825" y="3694113"/>
                <a:ext cx="454025" cy="342900"/>
              </a:xfrm>
              <a:custGeom>
                <a:rect b="b" l="l" r="r" t="t"/>
                <a:pathLst>
                  <a:path extrusionOk="0" h="157" w="208">
                    <a:moveTo>
                      <a:pt x="146" y="0"/>
                    </a:moveTo>
                    <a:cubicBezTo>
                      <a:pt x="130" y="0"/>
                      <a:pt x="115" y="6"/>
                      <a:pt x="104" y="15"/>
                    </a:cubicBezTo>
                    <a:cubicBezTo>
                      <a:pt x="93" y="6"/>
                      <a:pt x="78" y="0"/>
                      <a:pt x="62" y="0"/>
                    </a:cubicBezTo>
                    <a:cubicBezTo>
                      <a:pt x="28" y="0"/>
                      <a:pt x="0" y="27"/>
                      <a:pt x="0" y="60"/>
                    </a:cubicBezTo>
                    <a:cubicBezTo>
                      <a:pt x="0" y="98"/>
                      <a:pt x="31" y="157"/>
                      <a:pt x="107" y="157"/>
                    </a:cubicBezTo>
                    <a:cubicBezTo>
                      <a:pt x="185" y="157"/>
                      <a:pt x="208" y="95"/>
                      <a:pt x="208" y="60"/>
                    </a:cubicBezTo>
                    <a:cubicBezTo>
                      <a:pt x="208" y="27"/>
                      <a:pt x="180" y="0"/>
                      <a:pt x="146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73" name="Google Shape;673;p26"/>
              <p:cNvSpPr/>
              <p:nvPr/>
            </p:nvSpPr>
            <p:spPr>
              <a:xfrm>
                <a:off x="8709025" y="3605213"/>
                <a:ext cx="123825" cy="157163"/>
              </a:xfrm>
              <a:custGeom>
                <a:rect b="b" l="l" r="r" t="t"/>
                <a:pathLst>
                  <a:path extrusionOk="0" h="72" w="57">
                    <a:moveTo>
                      <a:pt x="12" y="72"/>
                    </a:moveTo>
                    <a:cubicBezTo>
                      <a:pt x="0" y="48"/>
                      <a:pt x="7" y="20"/>
                      <a:pt x="27" y="0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29" y="21"/>
                      <a:pt x="12" y="37"/>
                      <a:pt x="12" y="72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674" name="Google Shape;674;p26"/>
            <p:cNvSpPr/>
            <p:nvPr/>
          </p:nvSpPr>
          <p:spPr>
            <a:xfrm>
              <a:off x="1562529" y="1886626"/>
              <a:ext cx="570123" cy="463558"/>
            </a:xfrm>
            <a:custGeom>
              <a:rect b="b" l="l" r="r" t="t"/>
              <a:pathLst>
                <a:path extrusionOk="0" h="253" w="312">
                  <a:moveTo>
                    <a:pt x="312" y="86"/>
                  </a:moveTo>
                  <a:cubicBezTo>
                    <a:pt x="305" y="75"/>
                    <a:pt x="305" y="75"/>
                    <a:pt x="305" y="75"/>
                  </a:cubicBezTo>
                  <a:cubicBezTo>
                    <a:pt x="79" y="226"/>
                    <a:pt x="79" y="226"/>
                    <a:pt x="79" y="226"/>
                  </a:cubicBezTo>
                  <a:cubicBezTo>
                    <a:pt x="63" y="237"/>
                    <a:pt x="40" y="231"/>
                    <a:pt x="28" y="214"/>
                  </a:cubicBezTo>
                  <a:cubicBezTo>
                    <a:pt x="16" y="196"/>
                    <a:pt x="19" y="173"/>
                    <a:pt x="35" y="162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4" y="167"/>
                    <a:pt x="0" y="198"/>
                    <a:pt x="15" y="222"/>
                  </a:cubicBezTo>
                  <a:cubicBezTo>
                    <a:pt x="31" y="246"/>
                    <a:pt x="62" y="253"/>
                    <a:pt x="83" y="239"/>
                  </a:cubicBezTo>
                  <a:lnTo>
                    <a:pt x="312" y="86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1995450" y="1861319"/>
              <a:ext cx="157184" cy="215794"/>
            </a:xfrm>
            <a:custGeom>
              <a:rect b="b" l="l" r="r" t="t"/>
              <a:pathLst>
                <a:path extrusionOk="0" h="118" w="86">
                  <a:moveTo>
                    <a:pt x="80" y="115"/>
                  </a:moveTo>
                  <a:cubicBezTo>
                    <a:pt x="76" y="118"/>
                    <a:pt x="70" y="117"/>
                    <a:pt x="68" y="1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2"/>
                    <a:pt x="1" y="6"/>
                    <a:pt x="6" y="3"/>
                  </a:cubicBezTo>
                  <a:cubicBezTo>
                    <a:pt x="10" y="0"/>
                    <a:pt x="16" y="2"/>
                    <a:pt x="19" y="6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86" y="107"/>
                    <a:pt x="85" y="112"/>
                    <a:pt x="80" y="11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1637124" y="2009176"/>
              <a:ext cx="431589" cy="282398"/>
            </a:xfrm>
            <a:custGeom>
              <a:rect b="b" l="l" r="r" t="t"/>
              <a:pathLst>
                <a:path extrusionOk="0" h="154" w="236">
                  <a:moveTo>
                    <a:pt x="236" y="13"/>
                  </a:moveTo>
                  <a:cubicBezTo>
                    <a:pt x="227" y="0"/>
                    <a:pt x="227" y="0"/>
                    <a:pt x="227" y="0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17" y="140"/>
                    <a:pt x="8" y="140"/>
                    <a:pt x="0" y="136"/>
                  </a:cubicBezTo>
                  <a:cubicBezTo>
                    <a:pt x="0" y="137"/>
                    <a:pt x="0" y="137"/>
                    <a:pt x="1" y="138"/>
                  </a:cubicBezTo>
                  <a:cubicBezTo>
                    <a:pt x="9" y="150"/>
                    <a:pt x="25" y="154"/>
                    <a:pt x="36" y="146"/>
                  </a:cubicBezTo>
                  <a:lnTo>
                    <a:pt x="236" y="13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1285460" y="2256940"/>
              <a:ext cx="249096" cy="436917"/>
            </a:xfrm>
            <a:custGeom>
              <a:rect b="b" l="l" r="r" t="t"/>
              <a:pathLst>
                <a:path extrusionOk="0" h="239" w="136">
                  <a:moveTo>
                    <a:pt x="59" y="203"/>
                  </a:moveTo>
                  <a:cubicBezTo>
                    <a:pt x="57" y="203"/>
                    <a:pt x="56" y="203"/>
                    <a:pt x="54" y="203"/>
                  </a:cubicBezTo>
                  <a:cubicBezTo>
                    <a:pt x="54" y="239"/>
                    <a:pt x="54" y="239"/>
                    <a:pt x="54" y="239"/>
                  </a:cubicBezTo>
                  <a:cubicBezTo>
                    <a:pt x="62" y="239"/>
                    <a:pt x="70" y="234"/>
                    <a:pt x="72" y="226"/>
                  </a:cubicBezTo>
                  <a:cubicBezTo>
                    <a:pt x="74" y="216"/>
                    <a:pt x="69" y="206"/>
                    <a:pt x="59" y="203"/>
                  </a:cubicBezTo>
                  <a:close/>
                  <a:moveTo>
                    <a:pt x="54" y="187"/>
                  </a:moveTo>
                  <a:cubicBezTo>
                    <a:pt x="54" y="82"/>
                    <a:pt x="54" y="82"/>
                    <a:pt x="54" y="82"/>
                  </a:cubicBezTo>
                  <a:cubicBezTo>
                    <a:pt x="62" y="76"/>
                    <a:pt x="71" y="74"/>
                    <a:pt x="81" y="74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9" y="5"/>
                    <a:pt x="107" y="0"/>
                    <a:pt x="114" y="2"/>
                  </a:cubicBezTo>
                  <a:cubicBezTo>
                    <a:pt x="122" y="4"/>
                    <a:pt x="126" y="12"/>
                    <a:pt x="124" y="20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25" y="90"/>
                    <a:pt x="136" y="109"/>
                    <a:pt x="130" y="134"/>
                  </a:cubicBezTo>
                  <a:cubicBezTo>
                    <a:pt x="130" y="134"/>
                    <a:pt x="125" y="154"/>
                    <a:pt x="122" y="164"/>
                  </a:cubicBezTo>
                  <a:cubicBezTo>
                    <a:pt x="122" y="164"/>
                    <a:pt x="122" y="164"/>
                    <a:pt x="122" y="164"/>
                  </a:cubicBezTo>
                  <a:cubicBezTo>
                    <a:pt x="118" y="178"/>
                    <a:pt x="136" y="187"/>
                    <a:pt x="136" y="187"/>
                  </a:cubicBezTo>
                  <a:cubicBezTo>
                    <a:pt x="131" y="207"/>
                    <a:pt x="131" y="207"/>
                    <a:pt x="131" y="207"/>
                  </a:cubicBezTo>
                  <a:lnTo>
                    <a:pt x="54" y="187"/>
                  </a:lnTo>
                  <a:close/>
                  <a:moveTo>
                    <a:pt x="54" y="203"/>
                  </a:moveTo>
                  <a:cubicBezTo>
                    <a:pt x="46" y="203"/>
                    <a:pt x="38" y="208"/>
                    <a:pt x="36" y="216"/>
                  </a:cubicBezTo>
                  <a:cubicBezTo>
                    <a:pt x="34" y="226"/>
                    <a:pt x="40" y="236"/>
                    <a:pt x="50" y="239"/>
                  </a:cubicBezTo>
                  <a:cubicBezTo>
                    <a:pt x="51" y="239"/>
                    <a:pt x="53" y="239"/>
                    <a:pt x="54" y="239"/>
                  </a:cubicBezTo>
                  <a:cubicBezTo>
                    <a:pt x="54" y="203"/>
                    <a:pt x="54" y="203"/>
                    <a:pt x="54" y="203"/>
                  </a:cubicBezTo>
                  <a:close/>
                  <a:moveTo>
                    <a:pt x="54" y="82"/>
                  </a:moveTo>
                  <a:cubicBezTo>
                    <a:pt x="54" y="187"/>
                    <a:pt x="54" y="187"/>
                    <a:pt x="54" y="187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25" y="154"/>
                    <a:pt x="29" y="140"/>
                  </a:cubicBezTo>
                  <a:cubicBezTo>
                    <a:pt x="32" y="128"/>
                    <a:pt x="37" y="109"/>
                    <a:pt x="37" y="109"/>
                  </a:cubicBezTo>
                  <a:cubicBezTo>
                    <a:pt x="40" y="97"/>
                    <a:pt x="46" y="88"/>
                    <a:pt x="54" y="8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1059009" y="3172067"/>
              <a:ext cx="466222" cy="507517"/>
            </a:xfrm>
            <a:custGeom>
              <a:rect b="b" l="l" r="r" t="t"/>
              <a:pathLst>
                <a:path extrusionOk="0" h="277" w="255">
                  <a:moveTo>
                    <a:pt x="191" y="158"/>
                  </a:moveTo>
                  <a:cubicBezTo>
                    <a:pt x="195" y="149"/>
                    <a:pt x="198" y="139"/>
                    <a:pt x="198" y="128"/>
                  </a:cubicBezTo>
                  <a:cubicBezTo>
                    <a:pt x="198" y="117"/>
                    <a:pt x="195" y="107"/>
                    <a:pt x="191" y="98"/>
                  </a:cubicBezTo>
                  <a:cubicBezTo>
                    <a:pt x="191" y="158"/>
                    <a:pt x="191" y="158"/>
                    <a:pt x="191" y="158"/>
                  </a:cubicBezTo>
                  <a:close/>
                  <a:moveTo>
                    <a:pt x="191" y="201"/>
                  </a:moveTo>
                  <a:cubicBezTo>
                    <a:pt x="191" y="185"/>
                    <a:pt x="191" y="185"/>
                    <a:pt x="191" y="185"/>
                  </a:cubicBezTo>
                  <a:cubicBezTo>
                    <a:pt x="193" y="185"/>
                    <a:pt x="194" y="185"/>
                    <a:pt x="196" y="187"/>
                  </a:cubicBezTo>
                  <a:cubicBezTo>
                    <a:pt x="196" y="187"/>
                    <a:pt x="196" y="187"/>
                    <a:pt x="196" y="187"/>
                  </a:cubicBezTo>
                  <a:cubicBezTo>
                    <a:pt x="218" y="209"/>
                    <a:pt x="218" y="209"/>
                    <a:pt x="218" y="209"/>
                  </a:cubicBezTo>
                  <a:cubicBezTo>
                    <a:pt x="220" y="211"/>
                    <a:pt x="220" y="216"/>
                    <a:pt x="218" y="218"/>
                  </a:cubicBezTo>
                  <a:cubicBezTo>
                    <a:pt x="215" y="221"/>
                    <a:pt x="211" y="221"/>
                    <a:pt x="209" y="218"/>
                  </a:cubicBezTo>
                  <a:cubicBezTo>
                    <a:pt x="191" y="201"/>
                    <a:pt x="191" y="201"/>
                    <a:pt x="191" y="201"/>
                  </a:cubicBezTo>
                  <a:close/>
                  <a:moveTo>
                    <a:pt x="191" y="71"/>
                  </a:moveTo>
                  <a:cubicBezTo>
                    <a:pt x="191" y="55"/>
                    <a:pt x="191" y="55"/>
                    <a:pt x="191" y="55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11" y="35"/>
                    <a:pt x="215" y="35"/>
                    <a:pt x="218" y="38"/>
                  </a:cubicBezTo>
                  <a:cubicBezTo>
                    <a:pt x="220" y="40"/>
                    <a:pt x="220" y="44"/>
                    <a:pt x="218" y="47"/>
                  </a:cubicBezTo>
                  <a:cubicBezTo>
                    <a:pt x="196" y="69"/>
                    <a:pt x="196" y="69"/>
                    <a:pt x="196" y="69"/>
                  </a:cubicBezTo>
                  <a:cubicBezTo>
                    <a:pt x="196" y="69"/>
                    <a:pt x="196" y="69"/>
                    <a:pt x="196" y="69"/>
                  </a:cubicBezTo>
                  <a:cubicBezTo>
                    <a:pt x="194" y="71"/>
                    <a:pt x="193" y="71"/>
                    <a:pt x="191" y="71"/>
                  </a:cubicBezTo>
                  <a:close/>
                  <a:moveTo>
                    <a:pt x="249" y="121"/>
                  </a:moveTo>
                  <a:cubicBezTo>
                    <a:pt x="249" y="121"/>
                    <a:pt x="249" y="121"/>
                    <a:pt x="249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4" y="121"/>
                    <a:pt x="211" y="124"/>
                    <a:pt x="211" y="128"/>
                  </a:cubicBezTo>
                  <a:cubicBezTo>
                    <a:pt x="211" y="132"/>
                    <a:pt x="214" y="134"/>
                    <a:pt x="217" y="134"/>
                  </a:cubicBezTo>
                  <a:cubicBezTo>
                    <a:pt x="249" y="134"/>
                    <a:pt x="249" y="134"/>
                    <a:pt x="249" y="134"/>
                  </a:cubicBezTo>
                  <a:cubicBezTo>
                    <a:pt x="252" y="134"/>
                    <a:pt x="255" y="132"/>
                    <a:pt x="255" y="128"/>
                  </a:cubicBezTo>
                  <a:cubicBezTo>
                    <a:pt x="255" y="124"/>
                    <a:pt x="252" y="121"/>
                    <a:pt x="249" y="121"/>
                  </a:cubicBezTo>
                  <a:close/>
                  <a:moveTo>
                    <a:pt x="127" y="277"/>
                  </a:moveTo>
                  <a:cubicBezTo>
                    <a:pt x="132" y="277"/>
                    <a:pt x="132" y="277"/>
                    <a:pt x="132" y="277"/>
                  </a:cubicBezTo>
                  <a:cubicBezTo>
                    <a:pt x="151" y="277"/>
                    <a:pt x="167" y="262"/>
                    <a:pt x="167" y="242"/>
                  </a:cubicBezTo>
                  <a:cubicBezTo>
                    <a:pt x="167" y="186"/>
                    <a:pt x="167" y="186"/>
                    <a:pt x="167" y="186"/>
                  </a:cubicBezTo>
                  <a:cubicBezTo>
                    <a:pt x="177" y="179"/>
                    <a:pt x="186" y="169"/>
                    <a:pt x="191" y="158"/>
                  </a:cubicBezTo>
                  <a:cubicBezTo>
                    <a:pt x="191" y="98"/>
                    <a:pt x="191" y="98"/>
                    <a:pt x="191" y="98"/>
                  </a:cubicBezTo>
                  <a:cubicBezTo>
                    <a:pt x="180" y="74"/>
                    <a:pt x="156" y="57"/>
                    <a:pt x="127" y="57"/>
                  </a:cubicBezTo>
                  <a:cubicBezTo>
                    <a:pt x="127" y="72"/>
                    <a:pt x="127" y="72"/>
                    <a:pt x="127" y="72"/>
                  </a:cubicBezTo>
                  <a:cubicBezTo>
                    <a:pt x="143" y="72"/>
                    <a:pt x="157" y="78"/>
                    <a:pt x="167" y="88"/>
                  </a:cubicBezTo>
                  <a:cubicBezTo>
                    <a:pt x="177" y="98"/>
                    <a:pt x="183" y="112"/>
                    <a:pt x="183" y="128"/>
                  </a:cubicBezTo>
                  <a:cubicBezTo>
                    <a:pt x="183" y="148"/>
                    <a:pt x="172" y="166"/>
                    <a:pt x="156" y="176"/>
                  </a:cubicBezTo>
                  <a:cubicBezTo>
                    <a:pt x="156" y="176"/>
                    <a:pt x="156" y="176"/>
                    <a:pt x="156" y="176"/>
                  </a:cubicBezTo>
                  <a:cubicBezTo>
                    <a:pt x="154" y="177"/>
                    <a:pt x="153" y="180"/>
                    <a:pt x="153" y="182"/>
                  </a:cubicBezTo>
                  <a:cubicBezTo>
                    <a:pt x="153" y="214"/>
                    <a:pt x="153" y="214"/>
                    <a:pt x="153" y="214"/>
                  </a:cubicBezTo>
                  <a:cubicBezTo>
                    <a:pt x="127" y="214"/>
                    <a:pt x="127" y="214"/>
                    <a:pt x="127" y="214"/>
                  </a:cubicBezTo>
                  <a:cubicBezTo>
                    <a:pt x="127" y="277"/>
                    <a:pt x="127" y="277"/>
                    <a:pt x="127" y="277"/>
                  </a:cubicBezTo>
                  <a:close/>
                  <a:moveTo>
                    <a:pt x="191" y="55"/>
                  </a:moveTo>
                  <a:cubicBezTo>
                    <a:pt x="191" y="71"/>
                    <a:pt x="191" y="71"/>
                    <a:pt x="191" y="71"/>
                  </a:cubicBezTo>
                  <a:cubicBezTo>
                    <a:pt x="189" y="71"/>
                    <a:pt x="188" y="71"/>
                    <a:pt x="186" y="69"/>
                  </a:cubicBezTo>
                  <a:cubicBezTo>
                    <a:pt x="184" y="67"/>
                    <a:pt x="184" y="63"/>
                    <a:pt x="186" y="60"/>
                  </a:cubicBezTo>
                  <a:cubicBezTo>
                    <a:pt x="191" y="55"/>
                    <a:pt x="191" y="55"/>
                    <a:pt x="191" y="55"/>
                  </a:cubicBezTo>
                  <a:close/>
                  <a:moveTo>
                    <a:pt x="191" y="185"/>
                  </a:moveTo>
                  <a:cubicBezTo>
                    <a:pt x="191" y="201"/>
                    <a:pt x="191" y="201"/>
                    <a:pt x="191" y="20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4" y="193"/>
                    <a:pt x="184" y="189"/>
                    <a:pt x="186" y="187"/>
                  </a:cubicBezTo>
                  <a:cubicBezTo>
                    <a:pt x="188" y="185"/>
                    <a:pt x="189" y="185"/>
                    <a:pt x="191" y="185"/>
                  </a:cubicBezTo>
                  <a:close/>
                  <a:moveTo>
                    <a:pt x="127" y="45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8" y="0"/>
                    <a:pt x="128" y="0"/>
                  </a:cubicBezTo>
                  <a:cubicBezTo>
                    <a:pt x="131" y="0"/>
                    <a:pt x="134" y="3"/>
                    <a:pt x="134" y="7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42"/>
                    <a:pt x="131" y="45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7" y="45"/>
                    <a:pt x="127" y="45"/>
                  </a:cubicBezTo>
                  <a:close/>
                  <a:moveTo>
                    <a:pt x="127" y="57"/>
                  </a:moveTo>
                  <a:cubicBezTo>
                    <a:pt x="99" y="57"/>
                    <a:pt x="75" y="74"/>
                    <a:pt x="64" y="97"/>
                  </a:cubicBezTo>
                  <a:cubicBezTo>
                    <a:pt x="64" y="159"/>
                    <a:pt x="64" y="159"/>
                    <a:pt x="64" y="159"/>
                  </a:cubicBezTo>
                  <a:cubicBezTo>
                    <a:pt x="70" y="170"/>
                    <a:pt x="78" y="180"/>
                    <a:pt x="89" y="187"/>
                  </a:cubicBezTo>
                  <a:cubicBezTo>
                    <a:pt x="89" y="242"/>
                    <a:pt x="89" y="242"/>
                    <a:pt x="89" y="242"/>
                  </a:cubicBezTo>
                  <a:cubicBezTo>
                    <a:pt x="89" y="262"/>
                    <a:pt x="104" y="277"/>
                    <a:pt x="124" y="277"/>
                  </a:cubicBezTo>
                  <a:cubicBezTo>
                    <a:pt x="127" y="277"/>
                    <a:pt x="127" y="277"/>
                    <a:pt x="127" y="277"/>
                  </a:cubicBezTo>
                  <a:cubicBezTo>
                    <a:pt x="127" y="214"/>
                    <a:pt x="127" y="214"/>
                    <a:pt x="127" y="214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03" y="183"/>
                    <a:pt x="103" y="183"/>
                    <a:pt x="103" y="183"/>
                  </a:cubicBezTo>
                  <a:cubicBezTo>
                    <a:pt x="103" y="180"/>
                    <a:pt x="102" y="178"/>
                    <a:pt x="100" y="176"/>
                  </a:cubicBezTo>
                  <a:cubicBezTo>
                    <a:pt x="83" y="167"/>
                    <a:pt x="71" y="149"/>
                    <a:pt x="71" y="128"/>
                  </a:cubicBezTo>
                  <a:cubicBezTo>
                    <a:pt x="71" y="112"/>
                    <a:pt x="78" y="98"/>
                    <a:pt x="88" y="88"/>
                  </a:cubicBezTo>
                  <a:cubicBezTo>
                    <a:pt x="98" y="78"/>
                    <a:pt x="112" y="72"/>
                    <a:pt x="127" y="72"/>
                  </a:cubicBezTo>
                  <a:cubicBezTo>
                    <a:pt x="127" y="72"/>
                    <a:pt x="127" y="72"/>
                    <a:pt x="127" y="72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7" y="57"/>
                    <a:pt x="127" y="57"/>
                    <a:pt x="127" y="57"/>
                  </a:cubicBezTo>
                  <a:close/>
                  <a:moveTo>
                    <a:pt x="127" y="0"/>
                  </a:moveTo>
                  <a:cubicBezTo>
                    <a:pt x="127" y="45"/>
                    <a:pt x="127" y="45"/>
                    <a:pt x="127" y="45"/>
                  </a:cubicBezTo>
                  <a:cubicBezTo>
                    <a:pt x="124" y="45"/>
                    <a:pt x="121" y="42"/>
                    <a:pt x="121" y="38"/>
                  </a:cubicBezTo>
                  <a:cubicBezTo>
                    <a:pt x="121" y="7"/>
                    <a:pt x="121" y="7"/>
                    <a:pt x="121" y="7"/>
                  </a:cubicBezTo>
                  <a:cubicBezTo>
                    <a:pt x="121" y="4"/>
                    <a:pt x="124" y="1"/>
                    <a:pt x="127" y="0"/>
                  </a:cubicBezTo>
                  <a:close/>
                  <a:moveTo>
                    <a:pt x="64" y="201"/>
                  </a:moveTo>
                  <a:cubicBezTo>
                    <a:pt x="64" y="185"/>
                    <a:pt x="64" y="185"/>
                    <a:pt x="64" y="185"/>
                  </a:cubicBezTo>
                  <a:cubicBezTo>
                    <a:pt x="66" y="185"/>
                    <a:pt x="68" y="185"/>
                    <a:pt x="69" y="187"/>
                  </a:cubicBezTo>
                  <a:cubicBezTo>
                    <a:pt x="72" y="189"/>
                    <a:pt x="72" y="193"/>
                    <a:pt x="69" y="196"/>
                  </a:cubicBezTo>
                  <a:cubicBezTo>
                    <a:pt x="64" y="201"/>
                    <a:pt x="64" y="201"/>
                    <a:pt x="64" y="201"/>
                  </a:cubicBezTo>
                  <a:close/>
                  <a:moveTo>
                    <a:pt x="64" y="71"/>
                  </a:moveTo>
                  <a:cubicBezTo>
                    <a:pt x="64" y="55"/>
                    <a:pt x="64" y="55"/>
                    <a:pt x="64" y="55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72" y="63"/>
                    <a:pt x="72" y="67"/>
                    <a:pt x="69" y="69"/>
                  </a:cubicBezTo>
                  <a:cubicBezTo>
                    <a:pt x="68" y="71"/>
                    <a:pt x="66" y="71"/>
                    <a:pt x="64" y="71"/>
                  </a:cubicBezTo>
                  <a:close/>
                  <a:moveTo>
                    <a:pt x="64" y="97"/>
                  </a:moveTo>
                  <a:cubicBezTo>
                    <a:pt x="59" y="106"/>
                    <a:pt x="57" y="117"/>
                    <a:pt x="57" y="128"/>
                  </a:cubicBezTo>
                  <a:cubicBezTo>
                    <a:pt x="57" y="139"/>
                    <a:pt x="59" y="149"/>
                    <a:pt x="64" y="159"/>
                  </a:cubicBezTo>
                  <a:cubicBezTo>
                    <a:pt x="64" y="97"/>
                    <a:pt x="64" y="97"/>
                    <a:pt x="64" y="97"/>
                  </a:cubicBezTo>
                  <a:close/>
                  <a:moveTo>
                    <a:pt x="64" y="55"/>
                  </a:moveTo>
                  <a:cubicBezTo>
                    <a:pt x="64" y="71"/>
                    <a:pt x="64" y="71"/>
                    <a:pt x="64" y="71"/>
                  </a:cubicBezTo>
                  <a:cubicBezTo>
                    <a:pt x="62" y="71"/>
                    <a:pt x="61" y="70"/>
                    <a:pt x="60" y="69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5" y="44"/>
                    <a:pt x="35" y="40"/>
                    <a:pt x="38" y="38"/>
                  </a:cubicBezTo>
                  <a:cubicBezTo>
                    <a:pt x="40" y="35"/>
                    <a:pt x="44" y="35"/>
                    <a:pt x="47" y="38"/>
                  </a:cubicBezTo>
                  <a:cubicBezTo>
                    <a:pt x="64" y="55"/>
                    <a:pt x="64" y="55"/>
                    <a:pt x="64" y="55"/>
                  </a:cubicBezTo>
                  <a:close/>
                  <a:moveTo>
                    <a:pt x="64" y="185"/>
                  </a:moveTo>
                  <a:cubicBezTo>
                    <a:pt x="64" y="201"/>
                    <a:pt x="64" y="201"/>
                    <a:pt x="64" y="201"/>
                  </a:cubicBezTo>
                  <a:cubicBezTo>
                    <a:pt x="47" y="218"/>
                    <a:pt x="47" y="218"/>
                    <a:pt x="47" y="218"/>
                  </a:cubicBezTo>
                  <a:cubicBezTo>
                    <a:pt x="44" y="221"/>
                    <a:pt x="40" y="221"/>
                    <a:pt x="38" y="218"/>
                  </a:cubicBezTo>
                  <a:cubicBezTo>
                    <a:pt x="35" y="216"/>
                    <a:pt x="35" y="211"/>
                    <a:pt x="38" y="209"/>
                  </a:cubicBezTo>
                  <a:cubicBezTo>
                    <a:pt x="60" y="187"/>
                    <a:pt x="60" y="187"/>
                    <a:pt x="60" y="187"/>
                  </a:cubicBezTo>
                  <a:cubicBezTo>
                    <a:pt x="60" y="187"/>
                    <a:pt x="60" y="187"/>
                    <a:pt x="60" y="187"/>
                  </a:cubicBezTo>
                  <a:cubicBezTo>
                    <a:pt x="61" y="185"/>
                    <a:pt x="62" y="185"/>
                    <a:pt x="64" y="185"/>
                  </a:cubicBezTo>
                  <a:close/>
                  <a:moveTo>
                    <a:pt x="45" y="128"/>
                  </a:moveTo>
                  <a:cubicBezTo>
                    <a:pt x="45" y="128"/>
                    <a:pt x="45" y="128"/>
                    <a:pt x="45" y="128"/>
                  </a:cubicBezTo>
                  <a:cubicBezTo>
                    <a:pt x="45" y="124"/>
                    <a:pt x="42" y="121"/>
                    <a:pt x="38" y="121"/>
                  </a:cubicBezTo>
                  <a:cubicBezTo>
                    <a:pt x="7" y="121"/>
                    <a:pt x="7" y="121"/>
                    <a:pt x="7" y="121"/>
                  </a:cubicBezTo>
                  <a:cubicBezTo>
                    <a:pt x="3" y="121"/>
                    <a:pt x="0" y="124"/>
                    <a:pt x="0" y="128"/>
                  </a:cubicBezTo>
                  <a:cubicBezTo>
                    <a:pt x="0" y="132"/>
                    <a:pt x="3" y="134"/>
                    <a:pt x="7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42" y="134"/>
                    <a:pt x="45" y="132"/>
                    <a:pt x="45" y="12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2778702" y="1859985"/>
              <a:ext cx="443578" cy="435585"/>
            </a:xfrm>
            <a:custGeom>
              <a:rect b="b" l="l" r="r" t="t"/>
              <a:pathLst>
                <a:path extrusionOk="0" h="238" w="243">
                  <a:moveTo>
                    <a:pt x="232" y="85"/>
                  </a:moveTo>
                  <a:cubicBezTo>
                    <a:pt x="233" y="87"/>
                    <a:pt x="233" y="90"/>
                    <a:pt x="231" y="92"/>
                  </a:cubicBezTo>
                  <a:cubicBezTo>
                    <a:pt x="229" y="97"/>
                    <a:pt x="223" y="99"/>
                    <a:pt x="218" y="96"/>
                  </a:cubicBezTo>
                  <a:cubicBezTo>
                    <a:pt x="213" y="94"/>
                    <a:pt x="212" y="88"/>
                    <a:pt x="214" y="83"/>
                  </a:cubicBezTo>
                  <a:cubicBezTo>
                    <a:pt x="216" y="81"/>
                    <a:pt x="218" y="79"/>
                    <a:pt x="220" y="78"/>
                  </a:cubicBezTo>
                  <a:cubicBezTo>
                    <a:pt x="206" y="71"/>
                    <a:pt x="206" y="71"/>
                    <a:pt x="206" y="71"/>
                  </a:cubicBezTo>
                  <a:cubicBezTo>
                    <a:pt x="207" y="73"/>
                    <a:pt x="207" y="76"/>
                    <a:pt x="205" y="78"/>
                  </a:cubicBezTo>
                  <a:cubicBezTo>
                    <a:pt x="203" y="83"/>
                    <a:pt x="197" y="84"/>
                    <a:pt x="192" y="82"/>
                  </a:cubicBezTo>
                  <a:cubicBezTo>
                    <a:pt x="188" y="79"/>
                    <a:pt x="186" y="73"/>
                    <a:pt x="188" y="69"/>
                  </a:cubicBezTo>
                  <a:cubicBezTo>
                    <a:pt x="190" y="66"/>
                    <a:pt x="192" y="65"/>
                    <a:pt x="194" y="64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1" y="59"/>
                    <a:pt x="181" y="61"/>
                    <a:pt x="179" y="64"/>
                  </a:cubicBezTo>
                  <a:cubicBezTo>
                    <a:pt x="177" y="68"/>
                    <a:pt x="171" y="70"/>
                    <a:pt x="166" y="67"/>
                  </a:cubicBezTo>
                  <a:cubicBezTo>
                    <a:pt x="161" y="65"/>
                    <a:pt x="160" y="59"/>
                    <a:pt x="162" y="54"/>
                  </a:cubicBezTo>
                  <a:cubicBezTo>
                    <a:pt x="164" y="52"/>
                    <a:pt x="166" y="50"/>
                    <a:pt x="168" y="50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5" y="44"/>
                    <a:pt x="155" y="47"/>
                    <a:pt x="153" y="49"/>
                  </a:cubicBezTo>
                  <a:cubicBezTo>
                    <a:pt x="151" y="54"/>
                    <a:pt x="145" y="56"/>
                    <a:pt x="140" y="53"/>
                  </a:cubicBezTo>
                  <a:cubicBezTo>
                    <a:pt x="136" y="50"/>
                    <a:pt x="134" y="45"/>
                    <a:pt x="136" y="40"/>
                  </a:cubicBezTo>
                  <a:cubicBezTo>
                    <a:pt x="138" y="37"/>
                    <a:pt x="140" y="36"/>
                    <a:pt x="142" y="35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9" y="30"/>
                    <a:pt x="129" y="33"/>
                    <a:pt x="128" y="35"/>
                  </a:cubicBezTo>
                  <a:cubicBezTo>
                    <a:pt x="125" y="40"/>
                    <a:pt x="119" y="41"/>
                    <a:pt x="114" y="39"/>
                  </a:cubicBezTo>
                  <a:cubicBezTo>
                    <a:pt x="110" y="36"/>
                    <a:pt x="108" y="30"/>
                    <a:pt x="110" y="25"/>
                  </a:cubicBezTo>
                  <a:cubicBezTo>
                    <a:pt x="112" y="23"/>
                    <a:pt x="114" y="22"/>
                    <a:pt x="116" y="21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3" y="16"/>
                    <a:pt x="103" y="18"/>
                    <a:pt x="102" y="21"/>
                  </a:cubicBezTo>
                  <a:cubicBezTo>
                    <a:pt x="101" y="21"/>
                    <a:pt x="101" y="22"/>
                    <a:pt x="101" y="22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9" y="129"/>
                    <a:pt x="209" y="130"/>
                    <a:pt x="209" y="131"/>
                  </a:cubicBezTo>
                  <a:cubicBezTo>
                    <a:pt x="208" y="132"/>
                    <a:pt x="207" y="133"/>
                    <a:pt x="206" y="132"/>
                  </a:cubicBezTo>
                  <a:cubicBezTo>
                    <a:pt x="206" y="132"/>
                    <a:pt x="206" y="132"/>
                    <a:pt x="206" y="132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101" y="96"/>
                    <a:pt x="101" y="96"/>
                    <a:pt x="101" y="96"/>
                  </a:cubicBezTo>
                  <a:cubicBezTo>
                    <a:pt x="196" y="149"/>
                    <a:pt x="196" y="149"/>
                    <a:pt x="196" y="149"/>
                  </a:cubicBezTo>
                  <a:cubicBezTo>
                    <a:pt x="197" y="150"/>
                    <a:pt x="198" y="151"/>
                    <a:pt x="197" y="152"/>
                  </a:cubicBezTo>
                  <a:cubicBezTo>
                    <a:pt x="197" y="153"/>
                    <a:pt x="195" y="154"/>
                    <a:pt x="194" y="153"/>
                  </a:cubicBezTo>
                  <a:cubicBezTo>
                    <a:pt x="194" y="153"/>
                    <a:pt x="194" y="153"/>
                    <a:pt x="194" y="153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85" y="170"/>
                    <a:pt x="185" y="170"/>
                    <a:pt x="185" y="170"/>
                  </a:cubicBezTo>
                  <a:cubicBezTo>
                    <a:pt x="186" y="171"/>
                    <a:pt x="186" y="172"/>
                    <a:pt x="186" y="173"/>
                  </a:cubicBezTo>
                  <a:cubicBezTo>
                    <a:pt x="185" y="174"/>
                    <a:pt x="184" y="175"/>
                    <a:pt x="182" y="174"/>
                  </a:cubicBezTo>
                  <a:cubicBezTo>
                    <a:pt x="182" y="174"/>
                    <a:pt x="182" y="174"/>
                    <a:pt x="182" y="174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73" y="191"/>
                    <a:pt x="173" y="191"/>
                    <a:pt x="173" y="191"/>
                  </a:cubicBezTo>
                  <a:cubicBezTo>
                    <a:pt x="174" y="192"/>
                    <a:pt x="174" y="193"/>
                    <a:pt x="174" y="194"/>
                  </a:cubicBezTo>
                  <a:cubicBezTo>
                    <a:pt x="173" y="196"/>
                    <a:pt x="172" y="196"/>
                    <a:pt x="171" y="195"/>
                  </a:cubicBezTo>
                  <a:cubicBezTo>
                    <a:pt x="171" y="195"/>
                    <a:pt x="171" y="195"/>
                    <a:pt x="171" y="195"/>
                  </a:cubicBezTo>
                  <a:cubicBezTo>
                    <a:pt x="101" y="156"/>
                    <a:pt x="101" y="156"/>
                    <a:pt x="101" y="156"/>
                  </a:cubicBezTo>
                  <a:cubicBezTo>
                    <a:pt x="101" y="210"/>
                    <a:pt x="101" y="210"/>
                    <a:pt x="101" y="210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50" y="238"/>
                    <a:pt x="164" y="233"/>
                    <a:pt x="171" y="222"/>
                  </a:cubicBezTo>
                  <a:cubicBezTo>
                    <a:pt x="243" y="91"/>
                    <a:pt x="243" y="91"/>
                    <a:pt x="243" y="91"/>
                  </a:cubicBezTo>
                  <a:lnTo>
                    <a:pt x="232" y="85"/>
                  </a:lnTo>
                  <a:close/>
                  <a:moveTo>
                    <a:pt x="101" y="22"/>
                  </a:moveTo>
                  <a:cubicBezTo>
                    <a:pt x="98" y="26"/>
                    <a:pt x="93" y="27"/>
                    <a:pt x="88" y="24"/>
                  </a:cubicBezTo>
                  <a:cubicBezTo>
                    <a:pt x="84" y="22"/>
                    <a:pt x="82" y="16"/>
                    <a:pt x="85" y="11"/>
                  </a:cubicBezTo>
                  <a:cubicBezTo>
                    <a:pt x="86" y="9"/>
                    <a:pt x="88" y="7"/>
                    <a:pt x="90" y="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6" y="130"/>
                    <a:pt x="6" y="130"/>
                    <a:pt x="6" y="130"/>
                  </a:cubicBezTo>
                  <a:cubicBezTo>
                    <a:pt x="0" y="142"/>
                    <a:pt x="4" y="157"/>
                    <a:pt x="15" y="163"/>
                  </a:cubicBezTo>
                  <a:cubicBezTo>
                    <a:pt x="101" y="210"/>
                    <a:pt x="101" y="210"/>
                    <a:pt x="101" y="210"/>
                  </a:cubicBezTo>
                  <a:cubicBezTo>
                    <a:pt x="101" y="156"/>
                    <a:pt x="101" y="156"/>
                    <a:pt x="101" y="156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27" y="116"/>
                    <a:pt x="27" y="114"/>
                    <a:pt x="27" y="113"/>
                  </a:cubicBezTo>
                  <a:cubicBezTo>
                    <a:pt x="28" y="112"/>
                    <a:pt x="29" y="112"/>
                    <a:pt x="30" y="112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9" y="95"/>
                    <a:pt x="38" y="93"/>
                    <a:pt x="39" y="92"/>
                  </a:cubicBezTo>
                  <a:cubicBezTo>
                    <a:pt x="40" y="91"/>
                    <a:pt x="41" y="91"/>
                    <a:pt x="42" y="91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0" y="74"/>
                    <a:pt x="50" y="72"/>
                    <a:pt x="51" y="71"/>
                  </a:cubicBezTo>
                  <a:cubicBezTo>
                    <a:pt x="51" y="70"/>
                    <a:pt x="53" y="70"/>
                    <a:pt x="54" y="70"/>
                  </a:cubicBezTo>
                  <a:cubicBezTo>
                    <a:pt x="101" y="96"/>
                    <a:pt x="101" y="96"/>
                    <a:pt x="101" y="96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2" y="53"/>
                    <a:pt x="62" y="51"/>
                    <a:pt x="62" y="50"/>
                  </a:cubicBezTo>
                  <a:cubicBezTo>
                    <a:pt x="63" y="49"/>
                    <a:pt x="64" y="49"/>
                    <a:pt x="65" y="49"/>
                  </a:cubicBezTo>
                  <a:cubicBezTo>
                    <a:pt x="101" y="69"/>
                    <a:pt x="101" y="69"/>
                    <a:pt x="101" y="69"/>
                  </a:cubicBezTo>
                  <a:lnTo>
                    <a:pt x="101" y="22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1211770" y="3677149"/>
              <a:ext cx="431589" cy="436917"/>
            </a:xfrm>
            <a:custGeom>
              <a:rect b="b" l="l" r="r" t="t"/>
              <a:pathLst>
                <a:path extrusionOk="0" h="239" w="236">
                  <a:moveTo>
                    <a:pt x="189" y="195"/>
                  </a:moveTo>
                  <a:cubicBezTo>
                    <a:pt x="216" y="182"/>
                    <a:pt x="216" y="182"/>
                    <a:pt x="216" y="182"/>
                  </a:cubicBezTo>
                  <a:cubicBezTo>
                    <a:pt x="230" y="176"/>
                    <a:pt x="236" y="159"/>
                    <a:pt x="229" y="146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9" y="107"/>
                    <a:pt x="189" y="107"/>
                    <a:pt x="189" y="107"/>
                  </a:cubicBezTo>
                  <a:cubicBezTo>
                    <a:pt x="190" y="108"/>
                    <a:pt x="190" y="108"/>
                    <a:pt x="190" y="109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7" y="124"/>
                    <a:pt x="196" y="126"/>
                    <a:pt x="194" y="127"/>
                  </a:cubicBezTo>
                  <a:cubicBezTo>
                    <a:pt x="189" y="130"/>
                    <a:pt x="189" y="130"/>
                    <a:pt x="189" y="130"/>
                  </a:cubicBezTo>
                  <a:cubicBezTo>
                    <a:pt x="189" y="141"/>
                    <a:pt x="189" y="141"/>
                    <a:pt x="189" y="141"/>
                  </a:cubicBezTo>
                  <a:cubicBezTo>
                    <a:pt x="198" y="136"/>
                    <a:pt x="198" y="136"/>
                    <a:pt x="198" y="136"/>
                  </a:cubicBezTo>
                  <a:cubicBezTo>
                    <a:pt x="201" y="135"/>
                    <a:pt x="203" y="136"/>
                    <a:pt x="204" y="138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11" y="153"/>
                    <a:pt x="210" y="156"/>
                    <a:pt x="208" y="157"/>
                  </a:cubicBezTo>
                  <a:cubicBezTo>
                    <a:pt x="189" y="166"/>
                    <a:pt x="189" y="166"/>
                    <a:pt x="189" y="166"/>
                  </a:cubicBezTo>
                  <a:lnTo>
                    <a:pt x="189" y="195"/>
                  </a:lnTo>
                  <a:close/>
                  <a:moveTo>
                    <a:pt x="168" y="204"/>
                  </a:moveTo>
                  <a:cubicBezTo>
                    <a:pt x="189" y="195"/>
                    <a:pt x="189" y="195"/>
                    <a:pt x="189" y="195"/>
                  </a:cubicBezTo>
                  <a:cubicBezTo>
                    <a:pt x="189" y="166"/>
                    <a:pt x="189" y="166"/>
                    <a:pt x="189" y="166"/>
                  </a:cubicBezTo>
                  <a:cubicBezTo>
                    <a:pt x="180" y="170"/>
                    <a:pt x="180" y="170"/>
                    <a:pt x="180" y="170"/>
                  </a:cubicBezTo>
                  <a:cubicBezTo>
                    <a:pt x="178" y="171"/>
                    <a:pt x="175" y="170"/>
                    <a:pt x="174" y="168"/>
                  </a:cubicBezTo>
                  <a:cubicBezTo>
                    <a:pt x="168" y="156"/>
                    <a:pt x="168" y="156"/>
                    <a:pt x="168" y="156"/>
                  </a:cubicBezTo>
                  <a:cubicBezTo>
                    <a:pt x="168" y="204"/>
                    <a:pt x="168" y="204"/>
                    <a:pt x="168" y="204"/>
                  </a:cubicBezTo>
                  <a:close/>
                  <a:moveTo>
                    <a:pt x="189" y="60"/>
                  </a:moveTo>
                  <a:cubicBezTo>
                    <a:pt x="168" y="16"/>
                    <a:pt x="168" y="16"/>
                    <a:pt x="168" y="16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71" y="77"/>
                    <a:pt x="171" y="77"/>
                    <a:pt x="171" y="77"/>
                  </a:cubicBezTo>
                  <a:cubicBezTo>
                    <a:pt x="173" y="76"/>
                    <a:pt x="175" y="77"/>
                    <a:pt x="176" y="79"/>
                  </a:cubicBezTo>
                  <a:cubicBezTo>
                    <a:pt x="182" y="92"/>
                    <a:pt x="182" y="92"/>
                    <a:pt x="182" y="92"/>
                  </a:cubicBezTo>
                  <a:cubicBezTo>
                    <a:pt x="182" y="92"/>
                    <a:pt x="182" y="92"/>
                    <a:pt x="182" y="92"/>
                  </a:cubicBezTo>
                  <a:cubicBezTo>
                    <a:pt x="183" y="94"/>
                    <a:pt x="182" y="97"/>
                    <a:pt x="180" y="98"/>
                  </a:cubicBezTo>
                  <a:cubicBezTo>
                    <a:pt x="168" y="103"/>
                    <a:pt x="168" y="103"/>
                    <a:pt x="168" y="103"/>
                  </a:cubicBezTo>
                  <a:cubicBezTo>
                    <a:pt x="168" y="114"/>
                    <a:pt x="168" y="114"/>
                    <a:pt x="168" y="114"/>
                  </a:cubicBezTo>
                  <a:cubicBezTo>
                    <a:pt x="185" y="107"/>
                    <a:pt x="185" y="107"/>
                    <a:pt x="185" y="107"/>
                  </a:cubicBezTo>
                  <a:cubicBezTo>
                    <a:pt x="186" y="106"/>
                    <a:pt x="188" y="106"/>
                    <a:pt x="189" y="107"/>
                  </a:cubicBezTo>
                  <a:cubicBezTo>
                    <a:pt x="189" y="60"/>
                    <a:pt x="189" y="60"/>
                    <a:pt x="189" y="60"/>
                  </a:cubicBezTo>
                  <a:close/>
                  <a:moveTo>
                    <a:pt x="189" y="130"/>
                  </a:moveTo>
                  <a:cubicBezTo>
                    <a:pt x="189" y="141"/>
                    <a:pt x="189" y="141"/>
                    <a:pt x="189" y="141"/>
                  </a:cubicBezTo>
                  <a:cubicBezTo>
                    <a:pt x="170" y="150"/>
                    <a:pt x="170" y="150"/>
                    <a:pt x="170" y="150"/>
                  </a:cubicBezTo>
                  <a:cubicBezTo>
                    <a:pt x="169" y="150"/>
                    <a:pt x="169" y="151"/>
                    <a:pt x="168" y="151"/>
                  </a:cubicBezTo>
                  <a:cubicBezTo>
                    <a:pt x="168" y="139"/>
                    <a:pt x="168" y="139"/>
                    <a:pt x="168" y="139"/>
                  </a:cubicBezTo>
                  <a:lnTo>
                    <a:pt x="189" y="130"/>
                  </a:lnTo>
                  <a:close/>
                  <a:moveTo>
                    <a:pt x="159" y="209"/>
                  </a:moveTo>
                  <a:cubicBezTo>
                    <a:pt x="168" y="204"/>
                    <a:pt x="168" y="204"/>
                    <a:pt x="168" y="204"/>
                  </a:cubicBezTo>
                  <a:cubicBezTo>
                    <a:pt x="168" y="156"/>
                    <a:pt x="168" y="156"/>
                    <a:pt x="168" y="156"/>
                  </a:cubicBezTo>
                  <a:cubicBezTo>
                    <a:pt x="168" y="155"/>
                    <a:pt x="168" y="155"/>
                    <a:pt x="168" y="155"/>
                  </a:cubicBezTo>
                  <a:cubicBezTo>
                    <a:pt x="168" y="154"/>
                    <a:pt x="168" y="152"/>
                    <a:pt x="168" y="151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64" y="142"/>
                    <a:pt x="161" y="141"/>
                    <a:pt x="160" y="138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60"/>
                    <a:pt x="159" y="160"/>
                    <a:pt x="159" y="160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6" y="175"/>
                    <a:pt x="165" y="177"/>
                    <a:pt x="163" y="178"/>
                  </a:cubicBezTo>
                  <a:cubicBezTo>
                    <a:pt x="159" y="180"/>
                    <a:pt x="159" y="180"/>
                    <a:pt x="159" y="180"/>
                  </a:cubicBezTo>
                  <a:cubicBezTo>
                    <a:pt x="159" y="209"/>
                    <a:pt x="159" y="209"/>
                    <a:pt x="159" y="209"/>
                  </a:cubicBezTo>
                  <a:close/>
                  <a:moveTo>
                    <a:pt x="168" y="16"/>
                  </a:moveTo>
                  <a:cubicBezTo>
                    <a:pt x="168" y="15"/>
                    <a:pt x="168" y="15"/>
                    <a:pt x="168" y="15"/>
                  </a:cubicBezTo>
                  <a:cubicBezTo>
                    <a:pt x="166" y="11"/>
                    <a:pt x="163" y="7"/>
                    <a:pt x="159" y="5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6" y="55"/>
                    <a:pt x="164" y="61"/>
                    <a:pt x="159" y="65"/>
                  </a:cubicBezTo>
                  <a:cubicBezTo>
                    <a:pt x="159" y="82"/>
                    <a:pt x="159" y="82"/>
                    <a:pt x="159" y="82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68" y="16"/>
                    <a:pt x="168" y="16"/>
                    <a:pt x="168" y="16"/>
                  </a:cubicBezTo>
                  <a:close/>
                  <a:moveTo>
                    <a:pt x="168" y="103"/>
                  </a:moveTo>
                  <a:cubicBezTo>
                    <a:pt x="168" y="114"/>
                    <a:pt x="168" y="114"/>
                    <a:pt x="168" y="114"/>
                  </a:cubicBezTo>
                  <a:cubicBezTo>
                    <a:pt x="159" y="118"/>
                    <a:pt x="159" y="118"/>
                    <a:pt x="159" y="118"/>
                  </a:cubicBezTo>
                  <a:cubicBezTo>
                    <a:pt x="159" y="108"/>
                    <a:pt x="159" y="108"/>
                    <a:pt x="159" y="108"/>
                  </a:cubicBezTo>
                  <a:lnTo>
                    <a:pt x="168" y="103"/>
                  </a:lnTo>
                  <a:close/>
                  <a:moveTo>
                    <a:pt x="144" y="216"/>
                  </a:moveTo>
                  <a:cubicBezTo>
                    <a:pt x="159" y="209"/>
                    <a:pt x="159" y="209"/>
                    <a:pt x="159" y="209"/>
                  </a:cubicBezTo>
                  <a:cubicBezTo>
                    <a:pt x="159" y="180"/>
                    <a:pt x="159" y="180"/>
                    <a:pt x="159" y="180"/>
                  </a:cubicBezTo>
                  <a:cubicBezTo>
                    <a:pt x="144" y="187"/>
                    <a:pt x="144" y="187"/>
                    <a:pt x="144" y="187"/>
                  </a:cubicBezTo>
                  <a:cubicBezTo>
                    <a:pt x="144" y="216"/>
                    <a:pt x="144" y="216"/>
                    <a:pt x="144" y="216"/>
                  </a:cubicBezTo>
                  <a:close/>
                  <a:moveTo>
                    <a:pt x="159" y="5"/>
                  </a:moveTo>
                  <a:cubicBezTo>
                    <a:pt x="155" y="2"/>
                    <a:pt x="149" y="0"/>
                    <a:pt x="144" y="0"/>
                  </a:cubicBezTo>
                  <a:cubicBezTo>
                    <a:pt x="144" y="22"/>
                    <a:pt x="144" y="22"/>
                    <a:pt x="144" y="22"/>
                  </a:cubicBezTo>
                  <a:cubicBezTo>
                    <a:pt x="148" y="23"/>
                    <a:pt x="152" y="25"/>
                    <a:pt x="154" y="30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59" y="5"/>
                    <a:pt x="159" y="5"/>
                    <a:pt x="159" y="5"/>
                  </a:cubicBezTo>
                  <a:close/>
                  <a:moveTo>
                    <a:pt x="159" y="65"/>
                  </a:moveTo>
                  <a:cubicBezTo>
                    <a:pt x="159" y="82"/>
                    <a:pt x="159" y="82"/>
                    <a:pt x="159" y="82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4" y="72"/>
                    <a:pt x="144" y="72"/>
                    <a:pt x="144" y="72"/>
                  </a:cubicBezTo>
                  <a:cubicBezTo>
                    <a:pt x="157" y="66"/>
                    <a:pt x="157" y="66"/>
                    <a:pt x="157" y="66"/>
                  </a:cubicBezTo>
                  <a:cubicBezTo>
                    <a:pt x="158" y="66"/>
                    <a:pt x="159" y="66"/>
                    <a:pt x="159" y="65"/>
                  </a:cubicBezTo>
                  <a:close/>
                  <a:moveTo>
                    <a:pt x="159" y="108"/>
                  </a:moveTo>
                  <a:cubicBezTo>
                    <a:pt x="159" y="118"/>
                    <a:pt x="159" y="118"/>
                    <a:pt x="159" y="118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4" y="121"/>
                    <a:pt x="153" y="123"/>
                    <a:pt x="154" y="12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60"/>
                    <a:pt x="159" y="160"/>
                    <a:pt x="159" y="160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8" y="157"/>
                    <a:pt x="155" y="156"/>
                    <a:pt x="153" y="157"/>
                  </a:cubicBezTo>
                  <a:cubicBezTo>
                    <a:pt x="144" y="162"/>
                    <a:pt x="144" y="162"/>
                    <a:pt x="144" y="162"/>
                  </a:cubicBezTo>
                  <a:cubicBezTo>
                    <a:pt x="144" y="151"/>
                    <a:pt x="144" y="151"/>
                    <a:pt x="144" y="151"/>
                  </a:cubicBezTo>
                  <a:cubicBezTo>
                    <a:pt x="149" y="148"/>
                    <a:pt x="149" y="148"/>
                    <a:pt x="149" y="148"/>
                  </a:cubicBezTo>
                  <a:cubicBezTo>
                    <a:pt x="151" y="147"/>
                    <a:pt x="152" y="145"/>
                    <a:pt x="151" y="143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45" y="130"/>
                    <a:pt x="145" y="130"/>
                    <a:pt x="145" y="130"/>
                  </a:cubicBezTo>
                  <a:cubicBezTo>
                    <a:pt x="145" y="129"/>
                    <a:pt x="144" y="129"/>
                    <a:pt x="144" y="128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46" y="109"/>
                    <a:pt x="146" y="109"/>
                    <a:pt x="146" y="109"/>
                  </a:cubicBezTo>
                  <a:cubicBezTo>
                    <a:pt x="147" y="111"/>
                    <a:pt x="150" y="112"/>
                    <a:pt x="152" y="111"/>
                  </a:cubicBezTo>
                  <a:lnTo>
                    <a:pt x="159" y="108"/>
                  </a:lnTo>
                  <a:close/>
                  <a:moveTo>
                    <a:pt x="132" y="2"/>
                  </a:moveTo>
                  <a:cubicBezTo>
                    <a:pt x="123" y="7"/>
                    <a:pt x="123" y="7"/>
                    <a:pt x="123" y="7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37" y="23"/>
                    <a:pt x="137" y="23"/>
                    <a:pt x="137" y="23"/>
                  </a:cubicBezTo>
                  <a:cubicBezTo>
                    <a:pt x="139" y="22"/>
                    <a:pt x="142" y="22"/>
                    <a:pt x="144" y="22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0" y="0"/>
                    <a:pt x="136" y="1"/>
                    <a:pt x="132" y="2"/>
                  </a:cubicBezTo>
                  <a:close/>
                  <a:moveTo>
                    <a:pt x="123" y="225"/>
                  </a:moveTo>
                  <a:cubicBezTo>
                    <a:pt x="144" y="216"/>
                    <a:pt x="144" y="216"/>
                    <a:pt x="144" y="216"/>
                  </a:cubicBezTo>
                  <a:cubicBezTo>
                    <a:pt x="144" y="187"/>
                    <a:pt x="144" y="187"/>
                    <a:pt x="144" y="187"/>
                  </a:cubicBezTo>
                  <a:cubicBezTo>
                    <a:pt x="135" y="191"/>
                    <a:pt x="135" y="191"/>
                    <a:pt x="135" y="191"/>
                  </a:cubicBezTo>
                  <a:cubicBezTo>
                    <a:pt x="133" y="192"/>
                    <a:pt x="130" y="191"/>
                    <a:pt x="129" y="189"/>
                  </a:cubicBezTo>
                  <a:cubicBezTo>
                    <a:pt x="123" y="177"/>
                    <a:pt x="123" y="177"/>
                    <a:pt x="123" y="177"/>
                  </a:cubicBezTo>
                  <a:cubicBezTo>
                    <a:pt x="123" y="225"/>
                    <a:pt x="123" y="225"/>
                    <a:pt x="123" y="225"/>
                  </a:cubicBezTo>
                  <a:close/>
                  <a:moveTo>
                    <a:pt x="144" y="72"/>
                  </a:moveTo>
                  <a:cubicBezTo>
                    <a:pt x="144" y="89"/>
                    <a:pt x="144" y="89"/>
                    <a:pt x="144" y="89"/>
                  </a:cubicBezTo>
                  <a:cubicBezTo>
                    <a:pt x="142" y="90"/>
                    <a:pt x="142" y="90"/>
                    <a:pt x="142" y="90"/>
                  </a:cubicBezTo>
                  <a:cubicBezTo>
                    <a:pt x="140" y="91"/>
                    <a:pt x="139" y="94"/>
                    <a:pt x="140" y="96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3" y="127"/>
                    <a:pt x="141" y="127"/>
                    <a:pt x="139" y="128"/>
                  </a:cubicBezTo>
                  <a:cubicBezTo>
                    <a:pt x="123" y="135"/>
                    <a:pt x="123" y="135"/>
                    <a:pt x="123" y="135"/>
                  </a:cubicBezTo>
                  <a:cubicBezTo>
                    <a:pt x="123" y="125"/>
                    <a:pt x="123" y="125"/>
                    <a:pt x="123" y="125"/>
                  </a:cubicBezTo>
                  <a:cubicBezTo>
                    <a:pt x="135" y="119"/>
                    <a:pt x="135" y="119"/>
                    <a:pt x="135" y="119"/>
                  </a:cubicBezTo>
                  <a:cubicBezTo>
                    <a:pt x="137" y="118"/>
                    <a:pt x="138" y="115"/>
                    <a:pt x="137" y="113"/>
                  </a:cubicBezTo>
                  <a:cubicBezTo>
                    <a:pt x="137" y="113"/>
                    <a:pt x="137" y="113"/>
                    <a:pt x="137" y="113"/>
                  </a:cubicBezTo>
                  <a:cubicBezTo>
                    <a:pt x="131" y="100"/>
                    <a:pt x="131" y="100"/>
                    <a:pt x="131" y="100"/>
                  </a:cubicBezTo>
                  <a:cubicBezTo>
                    <a:pt x="130" y="98"/>
                    <a:pt x="128" y="97"/>
                    <a:pt x="126" y="98"/>
                  </a:cubicBezTo>
                  <a:cubicBezTo>
                    <a:pt x="123" y="99"/>
                    <a:pt x="123" y="99"/>
                    <a:pt x="123" y="99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44" y="72"/>
                    <a:pt x="144" y="72"/>
                    <a:pt x="144" y="72"/>
                  </a:cubicBezTo>
                  <a:close/>
                  <a:moveTo>
                    <a:pt x="144" y="151"/>
                  </a:moveTo>
                  <a:cubicBezTo>
                    <a:pt x="144" y="162"/>
                    <a:pt x="144" y="162"/>
                    <a:pt x="144" y="162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71"/>
                    <a:pt x="124" y="172"/>
                    <a:pt x="123" y="172"/>
                  </a:cubicBezTo>
                  <a:cubicBezTo>
                    <a:pt x="123" y="161"/>
                    <a:pt x="123" y="161"/>
                    <a:pt x="123" y="161"/>
                  </a:cubicBezTo>
                  <a:lnTo>
                    <a:pt x="144" y="151"/>
                  </a:lnTo>
                  <a:close/>
                  <a:moveTo>
                    <a:pt x="123" y="7"/>
                  </a:moveTo>
                  <a:cubicBezTo>
                    <a:pt x="99" y="18"/>
                    <a:pt x="99" y="18"/>
                    <a:pt x="99" y="18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3" y="7"/>
                    <a:pt x="123" y="7"/>
                    <a:pt x="123" y="7"/>
                  </a:cubicBezTo>
                  <a:close/>
                  <a:moveTo>
                    <a:pt x="99" y="236"/>
                  </a:moveTo>
                  <a:cubicBezTo>
                    <a:pt x="100" y="236"/>
                    <a:pt x="102" y="235"/>
                    <a:pt x="103" y="235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3" y="177"/>
                    <a:pt x="123" y="177"/>
                    <a:pt x="123" y="177"/>
                  </a:cubicBezTo>
                  <a:cubicBezTo>
                    <a:pt x="123" y="176"/>
                    <a:pt x="123" y="176"/>
                    <a:pt x="123" y="176"/>
                  </a:cubicBezTo>
                  <a:cubicBezTo>
                    <a:pt x="122" y="175"/>
                    <a:pt x="123" y="174"/>
                    <a:pt x="123" y="172"/>
                  </a:cubicBezTo>
                  <a:cubicBezTo>
                    <a:pt x="123" y="161"/>
                    <a:pt x="123" y="161"/>
                    <a:pt x="123" y="161"/>
                  </a:cubicBezTo>
                  <a:cubicBezTo>
                    <a:pt x="121" y="162"/>
                    <a:pt x="121" y="162"/>
                    <a:pt x="121" y="162"/>
                  </a:cubicBezTo>
                  <a:cubicBezTo>
                    <a:pt x="119" y="163"/>
                    <a:pt x="116" y="162"/>
                    <a:pt x="115" y="159"/>
                  </a:cubicBezTo>
                  <a:cubicBezTo>
                    <a:pt x="109" y="147"/>
                    <a:pt x="109" y="147"/>
                    <a:pt x="109" y="147"/>
                  </a:cubicBezTo>
                  <a:cubicBezTo>
                    <a:pt x="108" y="145"/>
                    <a:pt x="109" y="142"/>
                    <a:pt x="111" y="141"/>
                  </a:cubicBezTo>
                  <a:cubicBezTo>
                    <a:pt x="123" y="135"/>
                    <a:pt x="123" y="135"/>
                    <a:pt x="123" y="135"/>
                  </a:cubicBezTo>
                  <a:cubicBezTo>
                    <a:pt x="123" y="125"/>
                    <a:pt x="123" y="125"/>
                    <a:pt x="123" y="125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5" y="133"/>
                    <a:pt x="102" y="132"/>
                    <a:pt x="101" y="130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50"/>
                    <a:pt x="99" y="150"/>
                    <a:pt x="99" y="150"/>
                  </a:cubicBezTo>
                  <a:cubicBezTo>
                    <a:pt x="99" y="150"/>
                    <a:pt x="99" y="151"/>
                    <a:pt x="100" y="151"/>
                  </a:cubicBezTo>
                  <a:cubicBezTo>
                    <a:pt x="106" y="164"/>
                    <a:pt x="106" y="164"/>
                    <a:pt x="106" y="164"/>
                  </a:cubicBezTo>
                  <a:cubicBezTo>
                    <a:pt x="106" y="164"/>
                    <a:pt x="106" y="164"/>
                    <a:pt x="106" y="164"/>
                  </a:cubicBezTo>
                  <a:cubicBezTo>
                    <a:pt x="107" y="166"/>
                    <a:pt x="106" y="169"/>
                    <a:pt x="104" y="170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99" y="183"/>
                    <a:pt x="99" y="183"/>
                    <a:pt x="99" y="183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10" y="178"/>
                    <a:pt x="113" y="179"/>
                    <a:pt x="114" y="181"/>
                  </a:cubicBezTo>
                  <a:cubicBezTo>
                    <a:pt x="120" y="194"/>
                    <a:pt x="120" y="194"/>
                    <a:pt x="120" y="194"/>
                  </a:cubicBezTo>
                  <a:cubicBezTo>
                    <a:pt x="120" y="194"/>
                    <a:pt x="120" y="194"/>
                    <a:pt x="120" y="194"/>
                  </a:cubicBezTo>
                  <a:cubicBezTo>
                    <a:pt x="121" y="196"/>
                    <a:pt x="120" y="198"/>
                    <a:pt x="118" y="199"/>
                  </a:cubicBezTo>
                  <a:cubicBezTo>
                    <a:pt x="99" y="208"/>
                    <a:pt x="99" y="208"/>
                    <a:pt x="99" y="208"/>
                  </a:cubicBezTo>
                  <a:cubicBezTo>
                    <a:pt x="99" y="236"/>
                    <a:pt x="99" y="236"/>
                    <a:pt x="99" y="236"/>
                  </a:cubicBezTo>
                  <a:close/>
                  <a:moveTo>
                    <a:pt x="123" y="82"/>
                  </a:moveTo>
                  <a:cubicBezTo>
                    <a:pt x="123" y="99"/>
                    <a:pt x="123" y="99"/>
                    <a:pt x="123" y="99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94"/>
                    <a:pt x="99" y="94"/>
                    <a:pt x="99" y="94"/>
                  </a:cubicBezTo>
                  <a:lnTo>
                    <a:pt x="123" y="82"/>
                  </a:lnTo>
                  <a:close/>
                  <a:moveTo>
                    <a:pt x="99" y="18"/>
                  </a:moveTo>
                  <a:cubicBezTo>
                    <a:pt x="71" y="31"/>
                    <a:pt x="71" y="31"/>
                    <a:pt x="71" y="31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99" y="18"/>
                    <a:pt x="99" y="18"/>
                    <a:pt x="99" y="18"/>
                  </a:cubicBezTo>
                  <a:close/>
                  <a:moveTo>
                    <a:pt x="71" y="227"/>
                  </a:moveTo>
                  <a:cubicBezTo>
                    <a:pt x="77" y="235"/>
                    <a:pt x="88" y="239"/>
                    <a:pt x="99" y="236"/>
                  </a:cubicBezTo>
                  <a:cubicBezTo>
                    <a:pt x="99" y="208"/>
                    <a:pt x="99" y="208"/>
                    <a:pt x="99" y="208"/>
                  </a:cubicBezTo>
                  <a:cubicBezTo>
                    <a:pt x="89" y="212"/>
                    <a:pt x="89" y="212"/>
                    <a:pt x="89" y="212"/>
                  </a:cubicBezTo>
                  <a:cubicBezTo>
                    <a:pt x="87" y="213"/>
                    <a:pt x="85" y="213"/>
                    <a:pt x="84" y="210"/>
                  </a:cubicBezTo>
                  <a:cubicBezTo>
                    <a:pt x="78" y="197"/>
                    <a:pt x="78" y="197"/>
                    <a:pt x="78" y="197"/>
                  </a:cubicBezTo>
                  <a:cubicBezTo>
                    <a:pt x="77" y="195"/>
                    <a:pt x="78" y="193"/>
                    <a:pt x="80" y="192"/>
                  </a:cubicBezTo>
                  <a:cubicBezTo>
                    <a:pt x="99" y="183"/>
                    <a:pt x="99" y="183"/>
                    <a:pt x="99" y="183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75" y="183"/>
                    <a:pt x="75" y="183"/>
                    <a:pt x="75" y="183"/>
                  </a:cubicBezTo>
                  <a:cubicBezTo>
                    <a:pt x="74" y="184"/>
                    <a:pt x="72" y="183"/>
                    <a:pt x="71" y="182"/>
                  </a:cubicBezTo>
                  <a:cubicBezTo>
                    <a:pt x="71" y="227"/>
                    <a:pt x="71" y="227"/>
                    <a:pt x="71" y="227"/>
                  </a:cubicBezTo>
                  <a:close/>
                  <a:moveTo>
                    <a:pt x="99" y="94"/>
                  </a:moveTo>
                  <a:cubicBezTo>
                    <a:pt x="99" y="111"/>
                    <a:pt x="99" y="111"/>
                    <a:pt x="99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95" y="112"/>
                    <a:pt x="94" y="115"/>
                    <a:pt x="95" y="117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50"/>
                    <a:pt x="99" y="150"/>
                    <a:pt x="99" y="150"/>
                  </a:cubicBezTo>
                  <a:cubicBezTo>
                    <a:pt x="97" y="149"/>
                    <a:pt x="96" y="148"/>
                    <a:pt x="94" y="149"/>
                  </a:cubicBezTo>
                  <a:cubicBezTo>
                    <a:pt x="71" y="160"/>
                    <a:pt x="71" y="160"/>
                    <a:pt x="71" y="160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90" y="140"/>
                    <a:pt x="90" y="140"/>
                    <a:pt x="90" y="140"/>
                  </a:cubicBezTo>
                  <a:cubicBezTo>
                    <a:pt x="92" y="139"/>
                    <a:pt x="93" y="136"/>
                    <a:pt x="92" y="134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85" y="119"/>
                    <a:pt x="82" y="118"/>
                    <a:pt x="80" y="119"/>
                  </a:cubicBezTo>
                  <a:cubicBezTo>
                    <a:pt x="71" y="124"/>
                    <a:pt x="71" y="124"/>
                    <a:pt x="71" y="124"/>
                  </a:cubicBezTo>
                  <a:cubicBezTo>
                    <a:pt x="71" y="107"/>
                    <a:pt x="71" y="107"/>
                    <a:pt x="71" y="107"/>
                  </a:cubicBezTo>
                  <a:lnTo>
                    <a:pt x="99" y="94"/>
                  </a:lnTo>
                  <a:close/>
                  <a:moveTo>
                    <a:pt x="71" y="31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6" y="62"/>
                    <a:pt x="0" y="78"/>
                    <a:pt x="7" y="91"/>
                  </a:cubicBezTo>
                  <a:cubicBezTo>
                    <a:pt x="68" y="222"/>
                    <a:pt x="68" y="222"/>
                    <a:pt x="68" y="222"/>
                  </a:cubicBezTo>
                  <a:cubicBezTo>
                    <a:pt x="69" y="223"/>
                    <a:pt x="70" y="225"/>
                    <a:pt x="71" y="227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1" y="182"/>
                    <a:pt x="70" y="181"/>
                    <a:pt x="70" y="181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63" y="166"/>
                    <a:pt x="64" y="163"/>
                    <a:pt x="66" y="162"/>
                  </a:cubicBezTo>
                  <a:cubicBezTo>
                    <a:pt x="71" y="160"/>
                    <a:pt x="71" y="160"/>
                    <a:pt x="71" y="160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2" y="153"/>
                    <a:pt x="62" y="153"/>
                    <a:pt x="62" y="153"/>
                  </a:cubicBezTo>
                  <a:cubicBezTo>
                    <a:pt x="60" y="154"/>
                    <a:pt x="57" y="153"/>
                    <a:pt x="56" y="151"/>
                  </a:cubicBezTo>
                  <a:cubicBezTo>
                    <a:pt x="50" y="138"/>
                    <a:pt x="50" y="138"/>
                    <a:pt x="50" y="138"/>
                  </a:cubicBezTo>
                  <a:cubicBezTo>
                    <a:pt x="49" y="136"/>
                    <a:pt x="50" y="134"/>
                    <a:pt x="52" y="133"/>
                  </a:cubicBezTo>
                  <a:cubicBezTo>
                    <a:pt x="71" y="124"/>
                    <a:pt x="71" y="124"/>
                    <a:pt x="71" y="124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46" y="118"/>
                    <a:pt x="38" y="116"/>
                    <a:pt x="35" y="109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3" y="83"/>
                    <a:pt x="26" y="75"/>
                    <a:pt x="33" y="72"/>
                  </a:cubicBezTo>
                  <a:cubicBezTo>
                    <a:pt x="71" y="54"/>
                    <a:pt x="71" y="54"/>
                    <a:pt x="71" y="54"/>
                  </a:cubicBezTo>
                  <a:lnTo>
                    <a:pt x="71" y="31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2886600" y="3262647"/>
              <a:ext cx="526165" cy="2664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2907913" y="3209365"/>
              <a:ext cx="483539" cy="2664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3098397" y="3154750"/>
              <a:ext cx="102570" cy="2664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3117047" y="2958937"/>
              <a:ext cx="65271" cy="21313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3098397" y="2948281"/>
              <a:ext cx="102570" cy="2664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3254249" y="3154750"/>
              <a:ext cx="99905" cy="2664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3271565" y="2958937"/>
              <a:ext cx="63939" cy="21313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3254249" y="2948281"/>
              <a:ext cx="99905" cy="2664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2945209" y="3154750"/>
              <a:ext cx="102570" cy="2664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0" name="Google Shape;690;p26"/>
            <p:cNvSpPr/>
            <p:nvPr/>
          </p:nvSpPr>
          <p:spPr>
            <a:xfrm>
              <a:off x="2962528" y="2958937"/>
              <a:ext cx="66603" cy="21313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2945209" y="2948281"/>
              <a:ext cx="102570" cy="2664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2907913" y="2889670"/>
              <a:ext cx="483539" cy="2664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3" name="Google Shape;693;p26"/>
            <p:cNvSpPr/>
            <p:nvPr/>
          </p:nvSpPr>
          <p:spPr>
            <a:xfrm>
              <a:off x="2907913" y="2735151"/>
              <a:ext cx="483539" cy="154520"/>
            </a:xfrm>
            <a:custGeom>
              <a:rect b="b" l="l" r="r" t="t"/>
              <a:pathLst>
                <a:path extrusionOk="0" h="116" w="363">
                  <a:moveTo>
                    <a:pt x="181" y="0"/>
                  </a:moveTo>
                  <a:lnTo>
                    <a:pt x="363" y="116"/>
                  </a:lnTo>
                  <a:lnTo>
                    <a:pt x="0" y="116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4" name="Google Shape;694;p26"/>
            <p:cNvSpPr/>
            <p:nvPr/>
          </p:nvSpPr>
          <p:spPr>
            <a:xfrm>
              <a:off x="1578513" y="2875017"/>
              <a:ext cx="671360" cy="438249"/>
            </a:xfrm>
            <a:custGeom>
              <a:rect b="b" l="l" r="r" t="t"/>
              <a:pathLst>
                <a:path extrusionOk="0" h="240" w="367">
                  <a:moveTo>
                    <a:pt x="82" y="27"/>
                  </a:moveTo>
                  <a:cubicBezTo>
                    <a:pt x="367" y="120"/>
                    <a:pt x="367" y="120"/>
                    <a:pt x="367" y="120"/>
                  </a:cubicBezTo>
                  <a:cubicBezTo>
                    <a:pt x="82" y="213"/>
                    <a:pt x="82" y="213"/>
                    <a:pt x="82" y="213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107" y="177"/>
                    <a:pt x="127" y="162"/>
                    <a:pt x="127" y="143"/>
                  </a:cubicBezTo>
                  <a:cubicBezTo>
                    <a:pt x="127" y="87"/>
                    <a:pt x="127" y="87"/>
                    <a:pt x="127" y="87"/>
                  </a:cubicBezTo>
                  <a:cubicBezTo>
                    <a:pt x="138" y="87"/>
                    <a:pt x="138" y="87"/>
                    <a:pt x="138" y="87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102" y="87"/>
                    <a:pt x="102" y="87"/>
                    <a:pt x="102" y="87"/>
                  </a:cubicBezTo>
                  <a:cubicBezTo>
                    <a:pt x="102" y="143"/>
                    <a:pt x="102" y="143"/>
                    <a:pt x="102" y="143"/>
                  </a:cubicBezTo>
                  <a:cubicBezTo>
                    <a:pt x="102" y="150"/>
                    <a:pt x="93" y="156"/>
                    <a:pt x="82" y="156"/>
                  </a:cubicBezTo>
                  <a:lnTo>
                    <a:pt x="82" y="27"/>
                  </a:lnTo>
                  <a:close/>
                  <a:moveTo>
                    <a:pt x="0" y="0"/>
                  </a:moveTo>
                  <a:cubicBezTo>
                    <a:pt x="82" y="27"/>
                    <a:pt x="82" y="27"/>
                    <a:pt x="82" y="27"/>
                  </a:cubicBezTo>
                  <a:cubicBezTo>
                    <a:pt x="82" y="156"/>
                    <a:pt x="82" y="156"/>
                    <a:pt x="82" y="156"/>
                  </a:cubicBezTo>
                  <a:cubicBezTo>
                    <a:pt x="82" y="156"/>
                    <a:pt x="82" y="156"/>
                    <a:pt x="82" y="156"/>
                  </a:cubicBezTo>
                  <a:cubicBezTo>
                    <a:pt x="71" y="156"/>
                    <a:pt x="62" y="150"/>
                    <a:pt x="62" y="143"/>
                  </a:cubicBezTo>
                  <a:cubicBezTo>
                    <a:pt x="62" y="87"/>
                    <a:pt x="62" y="87"/>
                    <a:pt x="62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37" y="143"/>
                    <a:pt x="37" y="143"/>
                    <a:pt x="37" y="143"/>
                  </a:cubicBezTo>
                  <a:cubicBezTo>
                    <a:pt x="37" y="162"/>
                    <a:pt x="57" y="177"/>
                    <a:pt x="82" y="177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82" y="213"/>
                    <a:pt x="82" y="213"/>
                    <a:pt x="82" y="213"/>
                  </a:cubicBezTo>
                  <a:cubicBezTo>
                    <a:pt x="0" y="240"/>
                    <a:pt x="0" y="240"/>
                    <a:pt x="0" y="2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3059768" y="3355893"/>
              <a:ext cx="157184" cy="274405"/>
            </a:xfrm>
            <a:custGeom>
              <a:rect b="b" l="l" r="r" t="t"/>
              <a:pathLst>
                <a:path extrusionOk="0" h="150" w="86">
                  <a:moveTo>
                    <a:pt x="37" y="128"/>
                  </a:moveTo>
                  <a:cubicBezTo>
                    <a:pt x="36" y="127"/>
                    <a:pt x="35" y="127"/>
                    <a:pt x="34" y="127"/>
                  </a:cubicBezTo>
                  <a:cubicBezTo>
                    <a:pt x="34" y="150"/>
                    <a:pt x="34" y="150"/>
                    <a:pt x="34" y="150"/>
                  </a:cubicBezTo>
                  <a:cubicBezTo>
                    <a:pt x="39" y="150"/>
                    <a:pt x="44" y="147"/>
                    <a:pt x="45" y="142"/>
                  </a:cubicBezTo>
                  <a:cubicBezTo>
                    <a:pt x="47" y="136"/>
                    <a:pt x="43" y="129"/>
                    <a:pt x="37" y="128"/>
                  </a:cubicBezTo>
                  <a:close/>
                  <a:moveTo>
                    <a:pt x="34" y="118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39" y="48"/>
                    <a:pt x="45" y="46"/>
                    <a:pt x="51" y="46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2" y="3"/>
                    <a:pt x="67" y="0"/>
                    <a:pt x="72" y="1"/>
                  </a:cubicBezTo>
                  <a:cubicBezTo>
                    <a:pt x="77" y="2"/>
                    <a:pt x="80" y="7"/>
                    <a:pt x="78" y="12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79" y="57"/>
                    <a:pt x="86" y="68"/>
                    <a:pt x="82" y="84"/>
                  </a:cubicBezTo>
                  <a:cubicBezTo>
                    <a:pt x="82" y="84"/>
                    <a:pt x="79" y="97"/>
                    <a:pt x="77" y="103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5" y="112"/>
                    <a:pt x="86" y="117"/>
                    <a:pt x="86" y="117"/>
                  </a:cubicBezTo>
                  <a:cubicBezTo>
                    <a:pt x="83" y="130"/>
                    <a:pt x="83" y="130"/>
                    <a:pt x="83" y="130"/>
                  </a:cubicBezTo>
                  <a:lnTo>
                    <a:pt x="34" y="118"/>
                  </a:lnTo>
                  <a:close/>
                  <a:moveTo>
                    <a:pt x="34" y="127"/>
                  </a:moveTo>
                  <a:cubicBezTo>
                    <a:pt x="29" y="127"/>
                    <a:pt x="24" y="131"/>
                    <a:pt x="23" y="136"/>
                  </a:cubicBezTo>
                  <a:cubicBezTo>
                    <a:pt x="21" y="142"/>
                    <a:pt x="25" y="148"/>
                    <a:pt x="31" y="150"/>
                  </a:cubicBezTo>
                  <a:cubicBezTo>
                    <a:pt x="32" y="150"/>
                    <a:pt x="33" y="150"/>
                    <a:pt x="34" y="150"/>
                  </a:cubicBezTo>
                  <a:cubicBezTo>
                    <a:pt x="34" y="127"/>
                    <a:pt x="34" y="127"/>
                    <a:pt x="34" y="127"/>
                  </a:cubicBezTo>
                  <a:close/>
                  <a:moveTo>
                    <a:pt x="34" y="51"/>
                  </a:moveTo>
                  <a:cubicBezTo>
                    <a:pt x="34" y="118"/>
                    <a:pt x="34" y="118"/>
                    <a:pt x="34" y="118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3" y="96"/>
                    <a:pt x="16" y="97"/>
                    <a:pt x="18" y="88"/>
                  </a:cubicBezTo>
                  <a:cubicBezTo>
                    <a:pt x="20" y="80"/>
                    <a:pt x="23" y="69"/>
                    <a:pt x="23" y="69"/>
                  </a:cubicBezTo>
                  <a:cubicBezTo>
                    <a:pt x="25" y="61"/>
                    <a:pt x="29" y="55"/>
                    <a:pt x="34" y="5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1687742" y="2415457"/>
              <a:ext cx="315700" cy="386298"/>
            </a:xfrm>
            <a:custGeom>
              <a:rect b="b" l="l" r="r" t="t"/>
              <a:pathLst>
                <a:path extrusionOk="0" h="211" w="172">
                  <a:moveTo>
                    <a:pt x="121" y="0"/>
                  </a:moveTo>
                  <a:cubicBezTo>
                    <a:pt x="172" y="0"/>
                    <a:pt x="172" y="0"/>
                    <a:pt x="172" y="0"/>
                  </a:cubicBezTo>
                  <a:cubicBezTo>
                    <a:pt x="172" y="9"/>
                    <a:pt x="172" y="9"/>
                    <a:pt x="172" y="9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1" y="0"/>
                    <a:pt x="121" y="0"/>
                    <a:pt x="121" y="0"/>
                  </a:cubicBezTo>
                  <a:close/>
                  <a:moveTo>
                    <a:pt x="121" y="37"/>
                  </a:moveTo>
                  <a:cubicBezTo>
                    <a:pt x="172" y="37"/>
                    <a:pt x="172" y="37"/>
                    <a:pt x="172" y="37"/>
                  </a:cubicBezTo>
                  <a:cubicBezTo>
                    <a:pt x="172" y="183"/>
                    <a:pt x="172" y="183"/>
                    <a:pt x="172" y="183"/>
                  </a:cubicBezTo>
                  <a:cubicBezTo>
                    <a:pt x="172" y="198"/>
                    <a:pt x="159" y="211"/>
                    <a:pt x="143" y="211"/>
                  </a:cubicBezTo>
                  <a:cubicBezTo>
                    <a:pt x="121" y="211"/>
                    <a:pt x="121" y="211"/>
                    <a:pt x="121" y="211"/>
                  </a:cubicBezTo>
                  <a:cubicBezTo>
                    <a:pt x="121" y="166"/>
                    <a:pt x="121" y="166"/>
                    <a:pt x="121" y="166"/>
                  </a:cubicBezTo>
                  <a:cubicBezTo>
                    <a:pt x="122" y="166"/>
                    <a:pt x="123" y="166"/>
                    <a:pt x="124" y="165"/>
                  </a:cubicBezTo>
                  <a:cubicBezTo>
                    <a:pt x="130" y="163"/>
                    <a:pt x="134" y="159"/>
                    <a:pt x="138" y="153"/>
                  </a:cubicBezTo>
                  <a:cubicBezTo>
                    <a:pt x="142" y="145"/>
                    <a:pt x="145" y="137"/>
                    <a:pt x="145" y="128"/>
                  </a:cubicBezTo>
                  <a:cubicBezTo>
                    <a:pt x="145" y="115"/>
                    <a:pt x="140" y="108"/>
                    <a:pt x="131" y="108"/>
                  </a:cubicBezTo>
                  <a:cubicBezTo>
                    <a:pt x="128" y="108"/>
                    <a:pt x="125" y="109"/>
                    <a:pt x="121" y="111"/>
                  </a:cubicBezTo>
                  <a:cubicBezTo>
                    <a:pt x="127" y="85"/>
                    <a:pt x="127" y="85"/>
                    <a:pt x="127" y="85"/>
                  </a:cubicBezTo>
                  <a:cubicBezTo>
                    <a:pt x="121" y="86"/>
                    <a:pt x="121" y="86"/>
                    <a:pt x="121" y="86"/>
                  </a:cubicBezTo>
                  <a:cubicBezTo>
                    <a:pt x="121" y="37"/>
                    <a:pt x="121" y="37"/>
                    <a:pt x="121" y="37"/>
                  </a:cubicBezTo>
                  <a:close/>
                  <a:moveTo>
                    <a:pt x="121" y="156"/>
                  </a:moveTo>
                  <a:cubicBezTo>
                    <a:pt x="123" y="155"/>
                    <a:pt x="126" y="152"/>
                    <a:pt x="129" y="146"/>
                  </a:cubicBezTo>
                  <a:cubicBezTo>
                    <a:pt x="131" y="140"/>
                    <a:pt x="133" y="134"/>
                    <a:pt x="133" y="129"/>
                  </a:cubicBezTo>
                  <a:cubicBezTo>
                    <a:pt x="133" y="123"/>
                    <a:pt x="132" y="119"/>
                    <a:pt x="129" y="117"/>
                  </a:cubicBezTo>
                  <a:cubicBezTo>
                    <a:pt x="129" y="117"/>
                    <a:pt x="128" y="116"/>
                    <a:pt x="127" y="116"/>
                  </a:cubicBezTo>
                  <a:cubicBezTo>
                    <a:pt x="126" y="116"/>
                    <a:pt x="124" y="117"/>
                    <a:pt x="123" y="117"/>
                  </a:cubicBezTo>
                  <a:cubicBezTo>
                    <a:pt x="122" y="117"/>
                    <a:pt x="121" y="117"/>
                    <a:pt x="121" y="118"/>
                  </a:cubicBezTo>
                  <a:lnTo>
                    <a:pt x="121" y="156"/>
                  </a:lnTo>
                  <a:close/>
                  <a:moveTo>
                    <a:pt x="98" y="0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0"/>
                    <a:pt x="98" y="0"/>
                    <a:pt x="98" y="0"/>
                  </a:cubicBezTo>
                  <a:close/>
                  <a:moveTo>
                    <a:pt x="98" y="37"/>
                  </a:moveTo>
                  <a:cubicBezTo>
                    <a:pt x="121" y="37"/>
                    <a:pt x="121" y="37"/>
                    <a:pt x="121" y="37"/>
                  </a:cubicBezTo>
                  <a:cubicBezTo>
                    <a:pt x="121" y="86"/>
                    <a:pt x="121" y="86"/>
                    <a:pt x="121" y="86"/>
                  </a:cubicBezTo>
                  <a:cubicBezTo>
                    <a:pt x="110" y="88"/>
                    <a:pt x="110" y="88"/>
                    <a:pt x="110" y="88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100" y="81"/>
                    <a:pt x="99" y="81"/>
                    <a:pt x="98" y="80"/>
                  </a:cubicBezTo>
                  <a:cubicBezTo>
                    <a:pt x="98" y="37"/>
                    <a:pt x="98" y="37"/>
                    <a:pt x="98" y="37"/>
                  </a:cubicBezTo>
                  <a:close/>
                  <a:moveTo>
                    <a:pt x="121" y="211"/>
                  </a:moveTo>
                  <a:cubicBezTo>
                    <a:pt x="98" y="211"/>
                    <a:pt x="98" y="211"/>
                    <a:pt x="98" y="211"/>
                  </a:cubicBezTo>
                  <a:cubicBezTo>
                    <a:pt x="98" y="160"/>
                    <a:pt x="98" y="160"/>
                    <a:pt x="98" y="160"/>
                  </a:cubicBezTo>
                  <a:cubicBezTo>
                    <a:pt x="99" y="161"/>
                    <a:pt x="100" y="162"/>
                    <a:pt x="101" y="163"/>
                  </a:cubicBezTo>
                  <a:cubicBezTo>
                    <a:pt x="103" y="166"/>
                    <a:pt x="107" y="167"/>
                    <a:pt x="112" y="167"/>
                  </a:cubicBezTo>
                  <a:cubicBezTo>
                    <a:pt x="115" y="167"/>
                    <a:pt x="118" y="167"/>
                    <a:pt x="121" y="166"/>
                  </a:cubicBezTo>
                  <a:cubicBezTo>
                    <a:pt x="121" y="211"/>
                    <a:pt x="121" y="211"/>
                    <a:pt x="121" y="211"/>
                  </a:cubicBezTo>
                  <a:close/>
                  <a:moveTo>
                    <a:pt x="121" y="118"/>
                  </a:moveTo>
                  <a:cubicBezTo>
                    <a:pt x="120" y="118"/>
                    <a:pt x="120" y="118"/>
                    <a:pt x="120" y="119"/>
                  </a:cubicBezTo>
                  <a:cubicBezTo>
                    <a:pt x="113" y="148"/>
                    <a:pt x="113" y="148"/>
                    <a:pt x="113" y="148"/>
                  </a:cubicBezTo>
                  <a:cubicBezTo>
                    <a:pt x="113" y="149"/>
                    <a:pt x="113" y="150"/>
                    <a:pt x="113" y="151"/>
                  </a:cubicBezTo>
                  <a:cubicBezTo>
                    <a:pt x="113" y="154"/>
                    <a:pt x="115" y="156"/>
                    <a:pt x="119" y="156"/>
                  </a:cubicBezTo>
                  <a:cubicBezTo>
                    <a:pt x="120" y="156"/>
                    <a:pt x="120" y="156"/>
                    <a:pt x="121" y="156"/>
                  </a:cubicBezTo>
                  <a:lnTo>
                    <a:pt x="121" y="118"/>
                  </a:lnTo>
                  <a:close/>
                  <a:moveTo>
                    <a:pt x="71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0"/>
                    <a:pt x="71" y="0"/>
                    <a:pt x="71" y="0"/>
                  </a:cubicBezTo>
                  <a:close/>
                  <a:moveTo>
                    <a:pt x="71" y="37"/>
                  </a:moveTo>
                  <a:cubicBezTo>
                    <a:pt x="98" y="37"/>
                    <a:pt x="98" y="37"/>
                    <a:pt x="98" y="37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96" y="80"/>
                    <a:pt x="94" y="80"/>
                    <a:pt x="91" y="80"/>
                  </a:cubicBezTo>
                  <a:cubicBezTo>
                    <a:pt x="85" y="80"/>
                    <a:pt x="78" y="83"/>
                    <a:pt x="71" y="88"/>
                  </a:cubicBezTo>
                  <a:cubicBezTo>
                    <a:pt x="71" y="37"/>
                    <a:pt x="71" y="37"/>
                    <a:pt x="71" y="37"/>
                  </a:cubicBezTo>
                  <a:close/>
                  <a:moveTo>
                    <a:pt x="98" y="211"/>
                  </a:moveTo>
                  <a:cubicBezTo>
                    <a:pt x="71" y="211"/>
                    <a:pt x="71" y="211"/>
                    <a:pt x="71" y="211"/>
                  </a:cubicBezTo>
                  <a:cubicBezTo>
                    <a:pt x="71" y="166"/>
                    <a:pt x="71" y="166"/>
                    <a:pt x="71" y="166"/>
                  </a:cubicBezTo>
                  <a:cubicBezTo>
                    <a:pt x="82" y="166"/>
                    <a:pt x="82" y="166"/>
                    <a:pt x="82" y="166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97" y="146"/>
                    <a:pt x="97" y="146"/>
                    <a:pt x="97" y="146"/>
                  </a:cubicBezTo>
                  <a:cubicBezTo>
                    <a:pt x="97" y="148"/>
                    <a:pt x="97" y="150"/>
                    <a:pt x="97" y="152"/>
                  </a:cubicBezTo>
                  <a:cubicBezTo>
                    <a:pt x="97" y="155"/>
                    <a:pt x="97" y="158"/>
                    <a:pt x="98" y="160"/>
                  </a:cubicBezTo>
                  <a:cubicBezTo>
                    <a:pt x="98" y="211"/>
                    <a:pt x="98" y="211"/>
                    <a:pt x="98" y="211"/>
                  </a:cubicBezTo>
                  <a:close/>
                  <a:moveTo>
                    <a:pt x="71" y="137"/>
                  </a:moveTo>
                  <a:cubicBezTo>
                    <a:pt x="74" y="124"/>
                    <a:pt x="74" y="124"/>
                    <a:pt x="74" y="124"/>
                  </a:cubicBezTo>
                  <a:cubicBezTo>
                    <a:pt x="73" y="124"/>
                    <a:pt x="72" y="124"/>
                    <a:pt x="71" y="123"/>
                  </a:cubicBezTo>
                  <a:cubicBezTo>
                    <a:pt x="71" y="137"/>
                    <a:pt x="71" y="137"/>
                    <a:pt x="71" y="137"/>
                  </a:cubicBezTo>
                  <a:close/>
                  <a:moveTo>
                    <a:pt x="71" y="118"/>
                  </a:moveTo>
                  <a:cubicBezTo>
                    <a:pt x="73" y="118"/>
                    <a:pt x="74" y="119"/>
                    <a:pt x="75" y="119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79" y="90"/>
                    <a:pt x="75" y="93"/>
                    <a:pt x="71" y="98"/>
                  </a:cubicBezTo>
                  <a:lnTo>
                    <a:pt x="71" y="118"/>
                  </a:lnTo>
                  <a:close/>
                  <a:moveTo>
                    <a:pt x="60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0"/>
                    <a:pt x="60" y="0"/>
                    <a:pt x="60" y="0"/>
                  </a:cubicBezTo>
                  <a:close/>
                  <a:moveTo>
                    <a:pt x="60" y="37"/>
                  </a:moveTo>
                  <a:cubicBezTo>
                    <a:pt x="71" y="37"/>
                    <a:pt x="71" y="37"/>
                    <a:pt x="71" y="37"/>
                  </a:cubicBezTo>
                  <a:cubicBezTo>
                    <a:pt x="71" y="88"/>
                    <a:pt x="71" y="88"/>
                    <a:pt x="71" y="88"/>
                  </a:cubicBezTo>
                  <a:cubicBezTo>
                    <a:pt x="71" y="89"/>
                    <a:pt x="71" y="89"/>
                    <a:pt x="71" y="89"/>
                  </a:cubicBezTo>
                  <a:cubicBezTo>
                    <a:pt x="67" y="92"/>
                    <a:pt x="64" y="96"/>
                    <a:pt x="60" y="100"/>
                  </a:cubicBezTo>
                  <a:cubicBezTo>
                    <a:pt x="60" y="37"/>
                    <a:pt x="60" y="37"/>
                    <a:pt x="60" y="37"/>
                  </a:cubicBezTo>
                  <a:close/>
                  <a:moveTo>
                    <a:pt x="71" y="211"/>
                  </a:moveTo>
                  <a:cubicBezTo>
                    <a:pt x="60" y="211"/>
                    <a:pt x="60" y="211"/>
                    <a:pt x="60" y="211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4" y="121"/>
                    <a:pt x="68" y="122"/>
                    <a:pt x="71" y="123"/>
                  </a:cubicBezTo>
                  <a:cubicBezTo>
                    <a:pt x="71" y="137"/>
                    <a:pt x="71" y="137"/>
                    <a:pt x="71" y="137"/>
                  </a:cubicBezTo>
                  <a:cubicBezTo>
                    <a:pt x="65" y="166"/>
                    <a:pt x="65" y="166"/>
                    <a:pt x="65" y="166"/>
                  </a:cubicBezTo>
                  <a:cubicBezTo>
                    <a:pt x="71" y="166"/>
                    <a:pt x="71" y="166"/>
                    <a:pt x="71" y="166"/>
                  </a:cubicBezTo>
                  <a:cubicBezTo>
                    <a:pt x="71" y="211"/>
                    <a:pt x="71" y="211"/>
                    <a:pt x="71" y="211"/>
                  </a:cubicBezTo>
                  <a:close/>
                  <a:moveTo>
                    <a:pt x="71" y="98"/>
                  </a:moveTo>
                  <a:cubicBezTo>
                    <a:pt x="68" y="102"/>
                    <a:pt x="65" y="108"/>
                    <a:pt x="61" y="115"/>
                  </a:cubicBezTo>
                  <a:cubicBezTo>
                    <a:pt x="65" y="116"/>
                    <a:pt x="68" y="117"/>
                    <a:pt x="71" y="118"/>
                  </a:cubicBezTo>
                  <a:lnTo>
                    <a:pt x="71" y="98"/>
                  </a:lnTo>
                  <a:close/>
                  <a:moveTo>
                    <a:pt x="29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18" y="9"/>
                    <a:pt x="12" y="15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30"/>
                    <a:pt x="18" y="37"/>
                    <a:pt x="26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7" y="104"/>
                    <a:pt x="54" y="109"/>
                    <a:pt x="51" y="114"/>
                  </a:cubicBezTo>
                  <a:cubicBezTo>
                    <a:pt x="48" y="114"/>
                    <a:pt x="46" y="113"/>
                    <a:pt x="45" y="113"/>
                  </a:cubicBezTo>
                  <a:cubicBezTo>
                    <a:pt x="38" y="113"/>
                    <a:pt x="32" y="115"/>
                    <a:pt x="28" y="118"/>
                  </a:cubicBezTo>
                  <a:cubicBezTo>
                    <a:pt x="23" y="120"/>
                    <a:pt x="21" y="124"/>
                    <a:pt x="21" y="128"/>
                  </a:cubicBezTo>
                  <a:cubicBezTo>
                    <a:pt x="21" y="130"/>
                    <a:pt x="22" y="131"/>
                    <a:pt x="23" y="133"/>
                  </a:cubicBezTo>
                  <a:cubicBezTo>
                    <a:pt x="24" y="134"/>
                    <a:pt x="26" y="134"/>
                    <a:pt x="29" y="134"/>
                  </a:cubicBezTo>
                  <a:cubicBezTo>
                    <a:pt x="30" y="134"/>
                    <a:pt x="31" y="134"/>
                    <a:pt x="33" y="133"/>
                  </a:cubicBezTo>
                  <a:cubicBezTo>
                    <a:pt x="34" y="132"/>
                    <a:pt x="35" y="131"/>
                    <a:pt x="35" y="130"/>
                  </a:cubicBezTo>
                  <a:cubicBezTo>
                    <a:pt x="35" y="129"/>
                    <a:pt x="34" y="128"/>
                    <a:pt x="34" y="127"/>
                  </a:cubicBezTo>
                  <a:cubicBezTo>
                    <a:pt x="34" y="127"/>
                    <a:pt x="33" y="126"/>
                    <a:pt x="33" y="126"/>
                  </a:cubicBezTo>
                  <a:cubicBezTo>
                    <a:pt x="34" y="124"/>
                    <a:pt x="35" y="123"/>
                    <a:pt x="38" y="122"/>
                  </a:cubicBezTo>
                  <a:cubicBezTo>
                    <a:pt x="40" y="121"/>
                    <a:pt x="43" y="120"/>
                    <a:pt x="47" y="120"/>
                  </a:cubicBezTo>
                  <a:cubicBezTo>
                    <a:pt x="44" y="125"/>
                    <a:pt x="42" y="129"/>
                    <a:pt x="40" y="134"/>
                  </a:cubicBezTo>
                  <a:cubicBezTo>
                    <a:pt x="33" y="148"/>
                    <a:pt x="30" y="159"/>
                    <a:pt x="30" y="167"/>
                  </a:cubicBezTo>
                  <a:cubicBezTo>
                    <a:pt x="30" y="173"/>
                    <a:pt x="32" y="176"/>
                    <a:pt x="36" y="178"/>
                  </a:cubicBezTo>
                  <a:cubicBezTo>
                    <a:pt x="37" y="179"/>
                    <a:pt x="41" y="180"/>
                    <a:pt x="45" y="180"/>
                  </a:cubicBezTo>
                  <a:cubicBezTo>
                    <a:pt x="44" y="178"/>
                    <a:pt x="44" y="176"/>
                    <a:pt x="44" y="173"/>
                  </a:cubicBezTo>
                  <a:cubicBezTo>
                    <a:pt x="44" y="170"/>
                    <a:pt x="44" y="167"/>
                    <a:pt x="45" y="163"/>
                  </a:cubicBezTo>
                  <a:cubicBezTo>
                    <a:pt x="47" y="150"/>
                    <a:pt x="52" y="136"/>
                    <a:pt x="59" y="120"/>
                  </a:cubicBezTo>
                  <a:cubicBezTo>
                    <a:pt x="59" y="120"/>
                    <a:pt x="60" y="120"/>
                    <a:pt x="60" y="120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29" y="211"/>
                    <a:pt x="29" y="211"/>
                    <a:pt x="29" y="211"/>
                  </a:cubicBezTo>
                  <a:cubicBezTo>
                    <a:pt x="13" y="211"/>
                    <a:pt x="0" y="198"/>
                    <a:pt x="0" y="18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2295163" y="2821734"/>
              <a:ext cx="478211" cy="479543"/>
            </a:xfrm>
            <a:custGeom>
              <a:rect b="b" l="l" r="r" t="t"/>
              <a:pathLst>
                <a:path extrusionOk="0" h="262" w="261">
                  <a:moveTo>
                    <a:pt x="249" y="220"/>
                  </a:moveTo>
                  <a:cubicBezTo>
                    <a:pt x="249" y="154"/>
                    <a:pt x="249" y="154"/>
                    <a:pt x="249" y="154"/>
                  </a:cubicBezTo>
                  <a:cubicBezTo>
                    <a:pt x="251" y="157"/>
                    <a:pt x="252" y="160"/>
                    <a:pt x="252" y="164"/>
                  </a:cubicBezTo>
                  <a:cubicBezTo>
                    <a:pt x="252" y="220"/>
                    <a:pt x="252" y="220"/>
                    <a:pt x="252" y="220"/>
                  </a:cubicBezTo>
                  <a:cubicBezTo>
                    <a:pt x="249" y="220"/>
                    <a:pt x="249" y="220"/>
                    <a:pt x="249" y="220"/>
                  </a:cubicBezTo>
                  <a:close/>
                  <a:moveTo>
                    <a:pt x="249" y="114"/>
                  </a:moveTo>
                  <a:cubicBezTo>
                    <a:pt x="249" y="70"/>
                    <a:pt x="249" y="70"/>
                    <a:pt x="249" y="70"/>
                  </a:cubicBezTo>
                  <a:cubicBezTo>
                    <a:pt x="250" y="70"/>
                    <a:pt x="250" y="70"/>
                    <a:pt x="250" y="69"/>
                  </a:cubicBezTo>
                  <a:cubicBezTo>
                    <a:pt x="257" y="67"/>
                    <a:pt x="257" y="67"/>
                    <a:pt x="257" y="67"/>
                  </a:cubicBezTo>
                  <a:cubicBezTo>
                    <a:pt x="259" y="66"/>
                    <a:pt x="261" y="67"/>
                    <a:pt x="261" y="70"/>
                  </a:cubicBezTo>
                  <a:cubicBezTo>
                    <a:pt x="261" y="104"/>
                    <a:pt x="261" y="104"/>
                    <a:pt x="261" y="104"/>
                  </a:cubicBezTo>
                  <a:cubicBezTo>
                    <a:pt x="261" y="107"/>
                    <a:pt x="259" y="110"/>
                    <a:pt x="257" y="111"/>
                  </a:cubicBezTo>
                  <a:cubicBezTo>
                    <a:pt x="250" y="113"/>
                    <a:pt x="250" y="113"/>
                    <a:pt x="250" y="113"/>
                  </a:cubicBezTo>
                  <a:cubicBezTo>
                    <a:pt x="250" y="114"/>
                    <a:pt x="250" y="114"/>
                    <a:pt x="249" y="114"/>
                  </a:cubicBezTo>
                  <a:close/>
                  <a:moveTo>
                    <a:pt x="249" y="70"/>
                  </a:moveTo>
                  <a:cubicBezTo>
                    <a:pt x="249" y="114"/>
                    <a:pt x="249" y="114"/>
                    <a:pt x="249" y="114"/>
                  </a:cubicBezTo>
                  <a:cubicBezTo>
                    <a:pt x="248" y="114"/>
                    <a:pt x="246" y="112"/>
                    <a:pt x="246" y="110"/>
                  </a:cubicBezTo>
                  <a:cubicBezTo>
                    <a:pt x="246" y="76"/>
                    <a:pt x="246" y="76"/>
                    <a:pt x="246" y="76"/>
                  </a:cubicBezTo>
                  <a:cubicBezTo>
                    <a:pt x="246" y="74"/>
                    <a:pt x="248" y="71"/>
                    <a:pt x="249" y="70"/>
                  </a:cubicBezTo>
                  <a:close/>
                  <a:moveTo>
                    <a:pt x="249" y="154"/>
                  </a:moveTo>
                  <a:cubicBezTo>
                    <a:pt x="246" y="150"/>
                    <a:pt x="241" y="146"/>
                    <a:pt x="235" y="146"/>
                  </a:cubicBezTo>
                  <a:cubicBezTo>
                    <a:pt x="235" y="50"/>
                    <a:pt x="235" y="50"/>
                    <a:pt x="235" y="50"/>
                  </a:cubicBezTo>
                  <a:cubicBezTo>
                    <a:pt x="209" y="50"/>
                    <a:pt x="209" y="50"/>
                    <a:pt x="209" y="50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19" y="162"/>
                    <a:pt x="227" y="170"/>
                    <a:pt x="227" y="180"/>
                  </a:cubicBezTo>
                  <a:cubicBezTo>
                    <a:pt x="227" y="189"/>
                    <a:pt x="219" y="197"/>
                    <a:pt x="209" y="197"/>
                  </a:cubicBezTo>
                  <a:cubicBezTo>
                    <a:pt x="209" y="220"/>
                    <a:pt x="209" y="220"/>
                    <a:pt x="209" y="220"/>
                  </a:cubicBezTo>
                  <a:cubicBezTo>
                    <a:pt x="249" y="220"/>
                    <a:pt x="249" y="220"/>
                    <a:pt x="249" y="220"/>
                  </a:cubicBezTo>
                  <a:cubicBezTo>
                    <a:pt x="249" y="154"/>
                    <a:pt x="249" y="154"/>
                    <a:pt x="249" y="154"/>
                  </a:cubicBezTo>
                  <a:close/>
                  <a:moveTo>
                    <a:pt x="209" y="262"/>
                  </a:moveTo>
                  <a:cubicBezTo>
                    <a:pt x="209" y="232"/>
                    <a:pt x="209" y="232"/>
                    <a:pt x="209" y="232"/>
                  </a:cubicBezTo>
                  <a:cubicBezTo>
                    <a:pt x="226" y="232"/>
                    <a:pt x="226" y="232"/>
                    <a:pt x="226" y="232"/>
                  </a:cubicBezTo>
                  <a:cubicBezTo>
                    <a:pt x="226" y="249"/>
                    <a:pt x="226" y="249"/>
                    <a:pt x="226" y="249"/>
                  </a:cubicBezTo>
                  <a:cubicBezTo>
                    <a:pt x="226" y="257"/>
                    <a:pt x="220" y="262"/>
                    <a:pt x="213" y="262"/>
                  </a:cubicBezTo>
                  <a:cubicBezTo>
                    <a:pt x="209" y="262"/>
                    <a:pt x="209" y="262"/>
                    <a:pt x="209" y="262"/>
                  </a:cubicBezTo>
                  <a:close/>
                  <a:moveTo>
                    <a:pt x="209" y="44"/>
                  </a:moveTo>
                  <a:cubicBezTo>
                    <a:pt x="209" y="15"/>
                    <a:pt x="209" y="15"/>
                    <a:pt x="209" y="15"/>
                  </a:cubicBezTo>
                  <a:cubicBezTo>
                    <a:pt x="225" y="23"/>
                    <a:pt x="235" y="33"/>
                    <a:pt x="235" y="44"/>
                  </a:cubicBezTo>
                  <a:lnTo>
                    <a:pt x="209" y="44"/>
                  </a:lnTo>
                  <a:close/>
                  <a:moveTo>
                    <a:pt x="209" y="15"/>
                  </a:moveTo>
                  <a:cubicBezTo>
                    <a:pt x="209" y="44"/>
                    <a:pt x="209" y="44"/>
                    <a:pt x="209" y="44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5" y="37"/>
                    <a:pt x="195" y="37"/>
                    <a:pt x="195" y="37"/>
                  </a:cubicBezTo>
                  <a:cubicBezTo>
                    <a:pt x="195" y="37"/>
                    <a:pt x="195" y="37"/>
                    <a:pt x="195" y="37"/>
                  </a:cubicBezTo>
                  <a:cubicBezTo>
                    <a:pt x="199" y="37"/>
                    <a:pt x="203" y="33"/>
                    <a:pt x="203" y="28"/>
                  </a:cubicBezTo>
                  <a:cubicBezTo>
                    <a:pt x="203" y="24"/>
                    <a:pt x="199" y="20"/>
                    <a:pt x="195" y="20"/>
                  </a:cubicBezTo>
                  <a:cubicBezTo>
                    <a:pt x="195" y="20"/>
                    <a:pt x="195" y="20"/>
                    <a:pt x="195" y="20"/>
                  </a:cubicBezTo>
                  <a:cubicBezTo>
                    <a:pt x="195" y="9"/>
                    <a:pt x="195" y="9"/>
                    <a:pt x="195" y="9"/>
                  </a:cubicBezTo>
                  <a:cubicBezTo>
                    <a:pt x="200" y="11"/>
                    <a:pt x="205" y="13"/>
                    <a:pt x="209" y="15"/>
                  </a:cubicBezTo>
                  <a:close/>
                  <a:moveTo>
                    <a:pt x="209" y="50"/>
                  </a:moveTo>
                  <a:cubicBezTo>
                    <a:pt x="209" y="162"/>
                    <a:pt x="209" y="162"/>
                    <a:pt x="209" y="162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03" y="162"/>
                    <a:pt x="198" y="166"/>
                    <a:pt x="195" y="171"/>
                  </a:cubicBezTo>
                  <a:cubicBezTo>
                    <a:pt x="195" y="120"/>
                    <a:pt x="195" y="120"/>
                    <a:pt x="195" y="120"/>
                  </a:cubicBezTo>
                  <a:cubicBezTo>
                    <a:pt x="201" y="120"/>
                    <a:pt x="201" y="120"/>
                    <a:pt x="201" y="120"/>
                  </a:cubicBezTo>
                  <a:cubicBezTo>
                    <a:pt x="201" y="70"/>
                    <a:pt x="201" y="70"/>
                    <a:pt x="201" y="70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209" y="50"/>
                    <a:pt x="209" y="50"/>
                    <a:pt x="209" y="50"/>
                  </a:cubicBezTo>
                  <a:close/>
                  <a:moveTo>
                    <a:pt x="209" y="197"/>
                  </a:moveTo>
                  <a:cubicBezTo>
                    <a:pt x="209" y="220"/>
                    <a:pt x="209" y="220"/>
                    <a:pt x="209" y="220"/>
                  </a:cubicBezTo>
                  <a:cubicBezTo>
                    <a:pt x="195" y="220"/>
                    <a:pt x="195" y="220"/>
                    <a:pt x="195" y="220"/>
                  </a:cubicBezTo>
                  <a:cubicBezTo>
                    <a:pt x="195" y="188"/>
                    <a:pt x="195" y="188"/>
                    <a:pt x="195" y="188"/>
                  </a:cubicBezTo>
                  <a:cubicBezTo>
                    <a:pt x="198" y="193"/>
                    <a:pt x="203" y="197"/>
                    <a:pt x="209" y="197"/>
                  </a:cubicBezTo>
                  <a:cubicBezTo>
                    <a:pt x="209" y="197"/>
                    <a:pt x="209" y="197"/>
                    <a:pt x="209" y="197"/>
                  </a:cubicBezTo>
                  <a:close/>
                  <a:moveTo>
                    <a:pt x="209" y="232"/>
                  </a:moveTo>
                  <a:cubicBezTo>
                    <a:pt x="209" y="262"/>
                    <a:pt x="209" y="262"/>
                    <a:pt x="209" y="262"/>
                  </a:cubicBezTo>
                  <a:cubicBezTo>
                    <a:pt x="206" y="262"/>
                    <a:pt x="206" y="262"/>
                    <a:pt x="206" y="262"/>
                  </a:cubicBezTo>
                  <a:cubicBezTo>
                    <a:pt x="201" y="262"/>
                    <a:pt x="197" y="260"/>
                    <a:pt x="195" y="257"/>
                  </a:cubicBezTo>
                  <a:cubicBezTo>
                    <a:pt x="195" y="232"/>
                    <a:pt x="195" y="232"/>
                    <a:pt x="195" y="232"/>
                  </a:cubicBezTo>
                  <a:lnTo>
                    <a:pt x="209" y="232"/>
                  </a:lnTo>
                  <a:close/>
                  <a:moveTo>
                    <a:pt x="171" y="20"/>
                  </a:moveTo>
                  <a:cubicBezTo>
                    <a:pt x="175" y="20"/>
                    <a:pt x="179" y="24"/>
                    <a:pt x="179" y="28"/>
                  </a:cubicBezTo>
                  <a:cubicBezTo>
                    <a:pt x="179" y="33"/>
                    <a:pt x="175" y="37"/>
                    <a:pt x="171" y="37"/>
                  </a:cubicBezTo>
                  <a:cubicBezTo>
                    <a:pt x="170" y="37"/>
                    <a:pt x="169" y="37"/>
                    <a:pt x="168" y="36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5" y="37"/>
                    <a:pt x="195" y="37"/>
                    <a:pt x="195" y="37"/>
                  </a:cubicBezTo>
                  <a:cubicBezTo>
                    <a:pt x="190" y="37"/>
                    <a:pt x="186" y="33"/>
                    <a:pt x="186" y="28"/>
                  </a:cubicBezTo>
                  <a:cubicBezTo>
                    <a:pt x="186" y="24"/>
                    <a:pt x="190" y="20"/>
                    <a:pt x="195" y="20"/>
                  </a:cubicBezTo>
                  <a:cubicBezTo>
                    <a:pt x="195" y="9"/>
                    <a:pt x="195" y="9"/>
                    <a:pt x="195" y="9"/>
                  </a:cubicBezTo>
                  <a:cubicBezTo>
                    <a:pt x="187" y="6"/>
                    <a:pt x="178" y="4"/>
                    <a:pt x="168" y="3"/>
                  </a:cubicBezTo>
                  <a:cubicBezTo>
                    <a:pt x="168" y="21"/>
                    <a:pt x="168" y="21"/>
                    <a:pt x="168" y="21"/>
                  </a:cubicBezTo>
                  <a:cubicBezTo>
                    <a:pt x="169" y="20"/>
                    <a:pt x="170" y="20"/>
                    <a:pt x="171" y="20"/>
                  </a:cubicBezTo>
                  <a:close/>
                  <a:moveTo>
                    <a:pt x="195" y="50"/>
                  </a:moveTo>
                  <a:cubicBezTo>
                    <a:pt x="195" y="70"/>
                    <a:pt x="195" y="70"/>
                    <a:pt x="195" y="70"/>
                  </a:cubicBezTo>
                  <a:cubicBezTo>
                    <a:pt x="168" y="70"/>
                    <a:pt x="168" y="70"/>
                    <a:pt x="168" y="70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95" y="50"/>
                    <a:pt x="195" y="50"/>
                    <a:pt x="195" y="50"/>
                  </a:cubicBezTo>
                  <a:close/>
                  <a:moveTo>
                    <a:pt x="195" y="120"/>
                  </a:moveTo>
                  <a:cubicBezTo>
                    <a:pt x="195" y="171"/>
                    <a:pt x="195" y="171"/>
                    <a:pt x="195" y="171"/>
                  </a:cubicBezTo>
                  <a:cubicBezTo>
                    <a:pt x="193" y="173"/>
                    <a:pt x="192" y="176"/>
                    <a:pt x="192" y="180"/>
                  </a:cubicBezTo>
                  <a:cubicBezTo>
                    <a:pt x="192" y="183"/>
                    <a:pt x="193" y="186"/>
                    <a:pt x="195" y="188"/>
                  </a:cubicBezTo>
                  <a:cubicBezTo>
                    <a:pt x="195" y="220"/>
                    <a:pt x="195" y="220"/>
                    <a:pt x="195" y="220"/>
                  </a:cubicBezTo>
                  <a:cubicBezTo>
                    <a:pt x="168" y="220"/>
                    <a:pt x="168" y="220"/>
                    <a:pt x="168" y="220"/>
                  </a:cubicBezTo>
                  <a:cubicBezTo>
                    <a:pt x="168" y="120"/>
                    <a:pt x="168" y="120"/>
                    <a:pt x="168" y="120"/>
                  </a:cubicBezTo>
                  <a:cubicBezTo>
                    <a:pt x="195" y="120"/>
                    <a:pt x="195" y="120"/>
                    <a:pt x="195" y="120"/>
                  </a:cubicBezTo>
                  <a:close/>
                  <a:moveTo>
                    <a:pt x="195" y="232"/>
                  </a:moveTo>
                  <a:cubicBezTo>
                    <a:pt x="195" y="257"/>
                    <a:pt x="195" y="257"/>
                    <a:pt x="195" y="257"/>
                  </a:cubicBezTo>
                  <a:cubicBezTo>
                    <a:pt x="193" y="254"/>
                    <a:pt x="192" y="252"/>
                    <a:pt x="192" y="249"/>
                  </a:cubicBezTo>
                  <a:cubicBezTo>
                    <a:pt x="192" y="232"/>
                    <a:pt x="192" y="232"/>
                    <a:pt x="192" y="232"/>
                  </a:cubicBezTo>
                  <a:lnTo>
                    <a:pt x="195" y="232"/>
                  </a:lnTo>
                  <a:close/>
                  <a:moveTo>
                    <a:pt x="168" y="36"/>
                  </a:moveTo>
                  <a:cubicBezTo>
                    <a:pt x="165" y="35"/>
                    <a:pt x="162" y="32"/>
                    <a:pt x="162" y="28"/>
                  </a:cubicBezTo>
                  <a:cubicBezTo>
                    <a:pt x="162" y="25"/>
                    <a:pt x="165" y="22"/>
                    <a:pt x="168" y="21"/>
                  </a:cubicBezTo>
                  <a:cubicBezTo>
                    <a:pt x="168" y="3"/>
                    <a:pt x="168" y="3"/>
                    <a:pt x="168" y="3"/>
                  </a:cubicBezTo>
                  <a:cubicBezTo>
                    <a:pt x="157" y="1"/>
                    <a:pt x="144" y="0"/>
                    <a:pt x="131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8" y="36"/>
                    <a:pt x="168" y="36"/>
                    <a:pt x="168" y="36"/>
                  </a:cubicBezTo>
                  <a:close/>
                  <a:moveTo>
                    <a:pt x="168" y="50"/>
                  </a:moveTo>
                  <a:cubicBezTo>
                    <a:pt x="168" y="70"/>
                    <a:pt x="168" y="70"/>
                    <a:pt x="168" y="70"/>
                  </a:cubicBezTo>
                  <a:cubicBezTo>
                    <a:pt x="135" y="70"/>
                    <a:pt x="135" y="70"/>
                    <a:pt x="135" y="70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68" y="120"/>
                    <a:pt x="168" y="120"/>
                    <a:pt x="168" y="120"/>
                  </a:cubicBezTo>
                  <a:cubicBezTo>
                    <a:pt x="168" y="220"/>
                    <a:pt x="168" y="220"/>
                    <a:pt x="168" y="220"/>
                  </a:cubicBezTo>
                  <a:cubicBezTo>
                    <a:pt x="130" y="220"/>
                    <a:pt x="130" y="220"/>
                    <a:pt x="130" y="220"/>
                  </a:cubicBezTo>
                  <a:cubicBezTo>
                    <a:pt x="130" y="198"/>
                    <a:pt x="130" y="198"/>
                    <a:pt x="130" y="198"/>
                  </a:cubicBezTo>
                  <a:cubicBezTo>
                    <a:pt x="167" y="198"/>
                    <a:pt x="167" y="198"/>
                    <a:pt x="167" y="198"/>
                  </a:cubicBezTo>
                  <a:cubicBezTo>
                    <a:pt x="167" y="187"/>
                    <a:pt x="167" y="187"/>
                    <a:pt x="167" y="187"/>
                  </a:cubicBezTo>
                  <a:cubicBezTo>
                    <a:pt x="130" y="187"/>
                    <a:pt x="130" y="187"/>
                    <a:pt x="130" y="187"/>
                  </a:cubicBezTo>
                  <a:cubicBezTo>
                    <a:pt x="130" y="179"/>
                    <a:pt x="130" y="179"/>
                    <a:pt x="130" y="179"/>
                  </a:cubicBezTo>
                  <a:cubicBezTo>
                    <a:pt x="167" y="179"/>
                    <a:pt x="167" y="179"/>
                    <a:pt x="167" y="179"/>
                  </a:cubicBezTo>
                  <a:cubicBezTo>
                    <a:pt x="167" y="167"/>
                    <a:pt x="167" y="167"/>
                    <a:pt x="167" y="167"/>
                  </a:cubicBezTo>
                  <a:cubicBezTo>
                    <a:pt x="130" y="167"/>
                    <a:pt x="130" y="167"/>
                    <a:pt x="130" y="167"/>
                  </a:cubicBezTo>
                  <a:cubicBezTo>
                    <a:pt x="130" y="159"/>
                    <a:pt x="130" y="159"/>
                    <a:pt x="130" y="159"/>
                  </a:cubicBezTo>
                  <a:cubicBezTo>
                    <a:pt x="167" y="159"/>
                    <a:pt x="167" y="159"/>
                    <a:pt x="167" y="159"/>
                  </a:cubicBezTo>
                  <a:cubicBezTo>
                    <a:pt x="167" y="147"/>
                    <a:pt x="167" y="147"/>
                    <a:pt x="167" y="147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30" y="50"/>
                    <a:pt x="130" y="50"/>
                    <a:pt x="130" y="50"/>
                  </a:cubicBezTo>
                  <a:lnTo>
                    <a:pt x="168" y="50"/>
                  </a:lnTo>
                  <a:close/>
                  <a:moveTo>
                    <a:pt x="130" y="0"/>
                  </a:moveTo>
                  <a:cubicBezTo>
                    <a:pt x="130" y="44"/>
                    <a:pt x="130" y="44"/>
                    <a:pt x="130" y="44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6" y="35"/>
                    <a:pt x="99" y="32"/>
                    <a:pt x="99" y="28"/>
                  </a:cubicBezTo>
                  <a:cubicBezTo>
                    <a:pt x="99" y="25"/>
                    <a:pt x="96" y="22"/>
                    <a:pt x="93" y="21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104" y="1"/>
                    <a:pt x="117" y="0"/>
                    <a:pt x="130" y="0"/>
                  </a:cubicBezTo>
                  <a:close/>
                  <a:moveTo>
                    <a:pt x="130" y="50"/>
                  </a:moveTo>
                  <a:cubicBezTo>
                    <a:pt x="130" y="147"/>
                    <a:pt x="130" y="147"/>
                    <a:pt x="130" y="147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93" y="120"/>
                    <a:pt x="93" y="120"/>
                    <a:pt x="93" y="120"/>
                  </a:cubicBezTo>
                  <a:cubicBezTo>
                    <a:pt x="126" y="120"/>
                    <a:pt x="126" y="120"/>
                    <a:pt x="126" y="120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130" y="50"/>
                    <a:pt x="130" y="50"/>
                    <a:pt x="130" y="50"/>
                  </a:cubicBezTo>
                  <a:close/>
                  <a:moveTo>
                    <a:pt x="130" y="159"/>
                  </a:moveTo>
                  <a:cubicBezTo>
                    <a:pt x="130" y="167"/>
                    <a:pt x="130" y="167"/>
                    <a:pt x="130" y="167"/>
                  </a:cubicBezTo>
                  <a:cubicBezTo>
                    <a:pt x="93" y="167"/>
                    <a:pt x="93" y="167"/>
                    <a:pt x="93" y="167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130" y="159"/>
                    <a:pt x="130" y="159"/>
                    <a:pt x="130" y="159"/>
                  </a:cubicBezTo>
                  <a:close/>
                  <a:moveTo>
                    <a:pt x="130" y="179"/>
                  </a:moveTo>
                  <a:cubicBezTo>
                    <a:pt x="130" y="187"/>
                    <a:pt x="130" y="187"/>
                    <a:pt x="130" y="187"/>
                  </a:cubicBezTo>
                  <a:cubicBezTo>
                    <a:pt x="93" y="187"/>
                    <a:pt x="93" y="187"/>
                    <a:pt x="93" y="187"/>
                  </a:cubicBezTo>
                  <a:cubicBezTo>
                    <a:pt x="93" y="179"/>
                    <a:pt x="93" y="179"/>
                    <a:pt x="93" y="179"/>
                  </a:cubicBezTo>
                  <a:cubicBezTo>
                    <a:pt x="130" y="179"/>
                    <a:pt x="130" y="179"/>
                    <a:pt x="130" y="179"/>
                  </a:cubicBezTo>
                  <a:close/>
                  <a:moveTo>
                    <a:pt x="130" y="198"/>
                  </a:moveTo>
                  <a:cubicBezTo>
                    <a:pt x="130" y="220"/>
                    <a:pt x="130" y="220"/>
                    <a:pt x="130" y="220"/>
                  </a:cubicBezTo>
                  <a:cubicBezTo>
                    <a:pt x="93" y="220"/>
                    <a:pt x="93" y="220"/>
                    <a:pt x="93" y="220"/>
                  </a:cubicBezTo>
                  <a:cubicBezTo>
                    <a:pt x="93" y="198"/>
                    <a:pt x="93" y="198"/>
                    <a:pt x="93" y="198"/>
                  </a:cubicBezTo>
                  <a:lnTo>
                    <a:pt x="130" y="198"/>
                  </a:lnTo>
                  <a:close/>
                  <a:moveTo>
                    <a:pt x="93" y="3"/>
                  </a:moveTo>
                  <a:cubicBezTo>
                    <a:pt x="93" y="21"/>
                    <a:pt x="93" y="21"/>
                    <a:pt x="93" y="21"/>
                  </a:cubicBezTo>
                  <a:cubicBezTo>
                    <a:pt x="92" y="20"/>
                    <a:pt x="92" y="20"/>
                    <a:pt x="91" y="20"/>
                  </a:cubicBezTo>
                  <a:cubicBezTo>
                    <a:pt x="86" y="20"/>
                    <a:pt x="83" y="24"/>
                    <a:pt x="83" y="28"/>
                  </a:cubicBezTo>
                  <a:cubicBezTo>
                    <a:pt x="83" y="33"/>
                    <a:pt x="86" y="37"/>
                    <a:pt x="91" y="37"/>
                  </a:cubicBezTo>
                  <a:cubicBezTo>
                    <a:pt x="92" y="37"/>
                    <a:pt x="92" y="37"/>
                    <a:pt x="93" y="36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71" y="37"/>
                    <a:pt x="75" y="33"/>
                    <a:pt x="75" y="28"/>
                  </a:cubicBezTo>
                  <a:cubicBezTo>
                    <a:pt x="75" y="24"/>
                    <a:pt x="71" y="20"/>
                    <a:pt x="67" y="20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5" y="6"/>
                    <a:pt x="84" y="4"/>
                    <a:pt x="93" y="3"/>
                  </a:cubicBezTo>
                  <a:close/>
                  <a:moveTo>
                    <a:pt x="93" y="50"/>
                  </a:moveTo>
                  <a:cubicBezTo>
                    <a:pt x="93" y="70"/>
                    <a:pt x="93" y="70"/>
                    <a:pt x="93" y="70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93" y="50"/>
                    <a:pt x="93" y="50"/>
                    <a:pt x="93" y="50"/>
                  </a:cubicBezTo>
                  <a:close/>
                  <a:moveTo>
                    <a:pt x="93" y="120"/>
                  </a:moveTo>
                  <a:cubicBezTo>
                    <a:pt x="93" y="147"/>
                    <a:pt x="93" y="147"/>
                    <a:pt x="93" y="147"/>
                  </a:cubicBezTo>
                  <a:cubicBezTo>
                    <a:pt x="92" y="147"/>
                    <a:pt x="92" y="147"/>
                    <a:pt x="92" y="147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67"/>
                    <a:pt x="93" y="167"/>
                    <a:pt x="93" y="167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92" y="179"/>
                    <a:pt x="92" y="179"/>
                    <a:pt x="92" y="179"/>
                  </a:cubicBezTo>
                  <a:cubicBezTo>
                    <a:pt x="93" y="179"/>
                    <a:pt x="93" y="179"/>
                    <a:pt x="93" y="179"/>
                  </a:cubicBezTo>
                  <a:cubicBezTo>
                    <a:pt x="93" y="187"/>
                    <a:pt x="93" y="187"/>
                    <a:pt x="93" y="187"/>
                  </a:cubicBezTo>
                  <a:cubicBezTo>
                    <a:pt x="92" y="187"/>
                    <a:pt x="92" y="187"/>
                    <a:pt x="92" y="187"/>
                  </a:cubicBezTo>
                  <a:cubicBezTo>
                    <a:pt x="92" y="198"/>
                    <a:pt x="92" y="198"/>
                    <a:pt x="92" y="198"/>
                  </a:cubicBezTo>
                  <a:cubicBezTo>
                    <a:pt x="93" y="198"/>
                    <a:pt x="93" y="198"/>
                    <a:pt x="93" y="198"/>
                  </a:cubicBezTo>
                  <a:cubicBezTo>
                    <a:pt x="93" y="220"/>
                    <a:pt x="93" y="220"/>
                    <a:pt x="93" y="220"/>
                  </a:cubicBezTo>
                  <a:cubicBezTo>
                    <a:pt x="67" y="220"/>
                    <a:pt x="67" y="220"/>
                    <a:pt x="67" y="220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8" y="186"/>
                    <a:pt x="69" y="183"/>
                    <a:pt x="69" y="180"/>
                  </a:cubicBezTo>
                  <a:cubicBezTo>
                    <a:pt x="69" y="176"/>
                    <a:pt x="68" y="173"/>
                    <a:pt x="67" y="171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93" y="120"/>
                    <a:pt x="93" y="120"/>
                    <a:pt x="93" y="120"/>
                  </a:cubicBezTo>
                  <a:close/>
                  <a:moveTo>
                    <a:pt x="67" y="257"/>
                  </a:moveTo>
                  <a:cubicBezTo>
                    <a:pt x="67" y="232"/>
                    <a:pt x="67" y="232"/>
                    <a:pt x="67" y="232"/>
                  </a:cubicBezTo>
                  <a:cubicBezTo>
                    <a:pt x="69" y="232"/>
                    <a:pt x="69" y="232"/>
                    <a:pt x="69" y="232"/>
                  </a:cubicBezTo>
                  <a:cubicBezTo>
                    <a:pt x="69" y="249"/>
                    <a:pt x="69" y="249"/>
                    <a:pt x="69" y="249"/>
                  </a:cubicBezTo>
                  <a:cubicBezTo>
                    <a:pt x="69" y="252"/>
                    <a:pt x="68" y="254"/>
                    <a:pt x="67" y="257"/>
                  </a:cubicBezTo>
                  <a:close/>
                  <a:moveTo>
                    <a:pt x="67" y="9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2" y="20"/>
                    <a:pt x="58" y="24"/>
                    <a:pt x="58" y="28"/>
                  </a:cubicBezTo>
                  <a:cubicBezTo>
                    <a:pt x="58" y="33"/>
                    <a:pt x="62" y="37"/>
                    <a:pt x="67" y="37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6" y="13"/>
                    <a:pt x="61" y="11"/>
                    <a:pt x="67" y="9"/>
                  </a:cubicBezTo>
                  <a:close/>
                  <a:moveTo>
                    <a:pt x="67" y="50"/>
                  </a:moveTo>
                  <a:cubicBezTo>
                    <a:pt x="67" y="70"/>
                    <a:pt x="67" y="70"/>
                    <a:pt x="67" y="7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71"/>
                    <a:pt x="67" y="171"/>
                    <a:pt x="67" y="171"/>
                  </a:cubicBezTo>
                  <a:cubicBezTo>
                    <a:pt x="64" y="166"/>
                    <a:pt x="58" y="162"/>
                    <a:pt x="52" y="162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67" y="50"/>
                    <a:pt x="67" y="50"/>
                    <a:pt x="67" y="50"/>
                  </a:cubicBezTo>
                  <a:close/>
                  <a:moveTo>
                    <a:pt x="67" y="188"/>
                  </a:moveTo>
                  <a:cubicBezTo>
                    <a:pt x="67" y="220"/>
                    <a:pt x="67" y="220"/>
                    <a:pt x="67" y="220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52" y="197"/>
                    <a:pt x="52" y="197"/>
                    <a:pt x="52" y="197"/>
                  </a:cubicBezTo>
                  <a:cubicBezTo>
                    <a:pt x="58" y="197"/>
                    <a:pt x="64" y="193"/>
                    <a:pt x="67" y="188"/>
                  </a:cubicBezTo>
                  <a:close/>
                  <a:moveTo>
                    <a:pt x="67" y="232"/>
                  </a:moveTo>
                  <a:cubicBezTo>
                    <a:pt x="67" y="257"/>
                    <a:pt x="67" y="257"/>
                    <a:pt x="67" y="257"/>
                  </a:cubicBezTo>
                  <a:cubicBezTo>
                    <a:pt x="64" y="260"/>
                    <a:pt x="60" y="262"/>
                    <a:pt x="56" y="262"/>
                  </a:cubicBezTo>
                  <a:cubicBezTo>
                    <a:pt x="52" y="262"/>
                    <a:pt x="52" y="262"/>
                    <a:pt x="52" y="262"/>
                  </a:cubicBezTo>
                  <a:cubicBezTo>
                    <a:pt x="52" y="232"/>
                    <a:pt x="52" y="232"/>
                    <a:pt x="52" y="232"/>
                  </a:cubicBezTo>
                  <a:lnTo>
                    <a:pt x="67" y="232"/>
                  </a:lnTo>
                  <a:close/>
                  <a:moveTo>
                    <a:pt x="52" y="15"/>
                  </a:moveTo>
                  <a:cubicBezTo>
                    <a:pt x="52" y="44"/>
                    <a:pt x="52" y="44"/>
                    <a:pt x="52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33"/>
                    <a:pt x="36" y="23"/>
                    <a:pt x="52" y="15"/>
                  </a:cubicBezTo>
                  <a:close/>
                  <a:moveTo>
                    <a:pt x="52" y="50"/>
                  </a:moveTo>
                  <a:cubicBezTo>
                    <a:pt x="52" y="162"/>
                    <a:pt x="52" y="162"/>
                    <a:pt x="52" y="162"/>
                  </a:cubicBezTo>
                  <a:cubicBezTo>
                    <a:pt x="42" y="162"/>
                    <a:pt x="35" y="170"/>
                    <a:pt x="35" y="180"/>
                  </a:cubicBezTo>
                  <a:cubicBezTo>
                    <a:pt x="35" y="189"/>
                    <a:pt x="42" y="197"/>
                    <a:pt x="52" y="197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12" y="220"/>
                    <a:pt x="12" y="220"/>
                    <a:pt x="12" y="220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5" y="150"/>
                    <a:pt x="21" y="146"/>
                    <a:pt x="27" y="146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52" y="50"/>
                    <a:pt x="52" y="50"/>
                    <a:pt x="52" y="50"/>
                  </a:cubicBezTo>
                  <a:close/>
                  <a:moveTo>
                    <a:pt x="52" y="232"/>
                  </a:moveTo>
                  <a:cubicBezTo>
                    <a:pt x="52" y="262"/>
                    <a:pt x="52" y="262"/>
                    <a:pt x="52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1" y="262"/>
                    <a:pt x="35" y="257"/>
                    <a:pt x="35" y="249"/>
                  </a:cubicBezTo>
                  <a:cubicBezTo>
                    <a:pt x="35" y="232"/>
                    <a:pt x="35" y="232"/>
                    <a:pt x="35" y="232"/>
                  </a:cubicBezTo>
                  <a:cubicBezTo>
                    <a:pt x="52" y="232"/>
                    <a:pt x="52" y="232"/>
                    <a:pt x="52" y="232"/>
                  </a:cubicBezTo>
                  <a:close/>
                  <a:moveTo>
                    <a:pt x="12" y="114"/>
                  </a:moveTo>
                  <a:cubicBezTo>
                    <a:pt x="14" y="114"/>
                    <a:pt x="15" y="112"/>
                    <a:pt x="15" y="110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5" y="74"/>
                    <a:pt x="14" y="71"/>
                    <a:pt x="12" y="70"/>
                  </a:cubicBezTo>
                  <a:lnTo>
                    <a:pt x="12" y="114"/>
                  </a:lnTo>
                  <a:close/>
                  <a:moveTo>
                    <a:pt x="12" y="70"/>
                  </a:moveTo>
                  <a:cubicBezTo>
                    <a:pt x="12" y="114"/>
                    <a:pt x="12" y="114"/>
                    <a:pt x="12" y="114"/>
                  </a:cubicBezTo>
                  <a:cubicBezTo>
                    <a:pt x="12" y="114"/>
                    <a:pt x="11" y="114"/>
                    <a:pt x="11" y="113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2" y="110"/>
                    <a:pt x="0" y="107"/>
                    <a:pt x="0" y="10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67"/>
                    <a:pt x="2" y="66"/>
                    <a:pt x="4" y="67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70"/>
                    <a:pt x="12" y="70"/>
                    <a:pt x="12" y="70"/>
                  </a:cubicBezTo>
                  <a:close/>
                  <a:moveTo>
                    <a:pt x="12" y="154"/>
                  </a:moveTo>
                  <a:cubicBezTo>
                    <a:pt x="12" y="220"/>
                    <a:pt x="12" y="220"/>
                    <a:pt x="12" y="220"/>
                  </a:cubicBezTo>
                  <a:cubicBezTo>
                    <a:pt x="9" y="220"/>
                    <a:pt x="9" y="220"/>
                    <a:pt x="9" y="220"/>
                  </a:cubicBezTo>
                  <a:cubicBezTo>
                    <a:pt x="9" y="164"/>
                    <a:pt x="9" y="164"/>
                    <a:pt x="9" y="164"/>
                  </a:cubicBezTo>
                  <a:cubicBezTo>
                    <a:pt x="9" y="160"/>
                    <a:pt x="10" y="157"/>
                    <a:pt x="12" y="15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1818285" y="3439812"/>
              <a:ext cx="539486" cy="408943"/>
            </a:xfrm>
            <a:custGeom>
              <a:rect b="b" l="l" r="r" t="t"/>
              <a:pathLst>
                <a:path extrusionOk="0" h="224" w="295">
                  <a:moveTo>
                    <a:pt x="271" y="224"/>
                  </a:moveTo>
                  <a:cubicBezTo>
                    <a:pt x="284" y="224"/>
                    <a:pt x="295" y="213"/>
                    <a:pt x="295" y="200"/>
                  </a:cubicBezTo>
                  <a:cubicBezTo>
                    <a:pt x="295" y="23"/>
                    <a:pt x="295" y="23"/>
                    <a:pt x="295" y="23"/>
                  </a:cubicBezTo>
                  <a:cubicBezTo>
                    <a:pt x="295" y="10"/>
                    <a:pt x="284" y="0"/>
                    <a:pt x="271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58" y="16"/>
                    <a:pt x="258" y="16"/>
                    <a:pt x="258" y="16"/>
                  </a:cubicBezTo>
                  <a:cubicBezTo>
                    <a:pt x="268" y="16"/>
                    <a:pt x="277" y="24"/>
                    <a:pt x="277" y="35"/>
                  </a:cubicBezTo>
                  <a:cubicBezTo>
                    <a:pt x="277" y="189"/>
                    <a:pt x="277" y="189"/>
                    <a:pt x="277" y="189"/>
                  </a:cubicBezTo>
                  <a:cubicBezTo>
                    <a:pt x="277" y="199"/>
                    <a:pt x="268" y="208"/>
                    <a:pt x="258" y="208"/>
                  </a:cubicBezTo>
                  <a:cubicBezTo>
                    <a:pt x="224" y="208"/>
                    <a:pt x="224" y="208"/>
                    <a:pt x="224" y="2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271" y="224"/>
                    <a:pt x="271" y="224"/>
                    <a:pt x="271" y="224"/>
                  </a:cubicBezTo>
                  <a:close/>
                  <a:moveTo>
                    <a:pt x="224" y="194"/>
                  </a:moveTo>
                  <a:cubicBezTo>
                    <a:pt x="224" y="188"/>
                    <a:pt x="224" y="188"/>
                    <a:pt x="224" y="188"/>
                  </a:cubicBezTo>
                  <a:cubicBezTo>
                    <a:pt x="248" y="188"/>
                    <a:pt x="248" y="188"/>
                    <a:pt x="248" y="188"/>
                  </a:cubicBezTo>
                  <a:cubicBezTo>
                    <a:pt x="248" y="179"/>
                    <a:pt x="248" y="179"/>
                    <a:pt x="248" y="179"/>
                  </a:cubicBezTo>
                  <a:cubicBezTo>
                    <a:pt x="224" y="179"/>
                    <a:pt x="224" y="179"/>
                    <a:pt x="224" y="179"/>
                  </a:cubicBezTo>
                  <a:cubicBezTo>
                    <a:pt x="224" y="29"/>
                    <a:pt x="224" y="29"/>
                    <a:pt x="224" y="29"/>
                  </a:cubicBezTo>
                  <a:cubicBezTo>
                    <a:pt x="249" y="29"/>
                    <a:pt x="249" y="29"/>
                    <a:pt x="249" y="29"/>
                  </a:cubicBezTo>
                  <a:cubicBezTo>
                    <a:pt x="257" y="29"/>
                    <a:pt x="264" y="36"/>
                    <a:pt x="264" y="45"/>
                  </a:cubicBezTo>
                  <a:cubicBezTo>
                    <a:pt x="264" y="179"/>
                    <a:pt x="264" y="179"/>
                    <a:pt x="264" y="179"/>
                  </a:cubicBezTo>
                  <a:cubicBezTo>
                    <a:pt x="264" y="187"/>
                    <a:pt x="257" y="194"/>
                    <a:pt x="249" y="194"/>
                  </a:cubicBezTo>
                  <a:lnTo>
                    <a:pt x="224" y="194"/>
                  </a:lnTo>
                  <a:close/>
                  <a:moveTo>
                    <a:pt x="224" y="0"/>
                  </a:moveTo>
                  <a:cubicBezTo>
                    <a:pt x="187" y="0"/>
                    <a:pt x="187" y="0"/>
                    <a:pt x="187" y="0"/>
                  </a:cubicBezTo>
                  <a:cubicBezTo>
                    <a:pt x="187" y="16"/>
                    <a:pt x="187" y="16"/>
                    <a:pt x="187" y="16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0"/>
                    <a:pt x="224" y="0"/>
                    <a:pt x="224" y="0"/>
                  </a:cubicBezTo>
                  <a:close/>
                  <a:moveTo>
                    <a:pt x="187" y="224"/>
                  </a:moveTo>
                  <a:cubicBezTo>
                    <a:pt x="224" y="224"/>
                    <a:pt x="224" y="224"/>
                    <a:pt x="224" y="224"/>
                  </a:cubicBezTo>
                  <a:cubicBezTo>
                    <a:pt x="224" y="208"/>
                    <a:pt x="224" y="208"/>
                    <a:pt x="224" y="208"/>
                  </a:cubicBezTo>
                  <a:cubicBezTo>
                    <a:pt x="187" y="208"/>
                    <a:pt x="187" y="208"/>
                    <a:pt x="187" y="208"/>
                  </a:cubicBezTo>
                  <a:cubicBezTo>
                    <a:pt x="187" y="224"/>
                    <a:pt x="187" y="224"/>
                    <a:pt x="187" y="224"/>
                  </a:cubicBezTo>
                  <a:close/>
                  <a:moveTo>
                    <a:pt x="224" y="29"/>
                  </a:moveTo>
                  <a:cubicBezTo>
                    <a:pt x="224" y="179"/>
                    <a:pt x="224" y="179"/>
                    <a:pt x="224" y="179"/>
                  </a:cubicBezTo>
                  <a:cubicBezTo>
                    <a:pt x="200" y="179"/>
                    <a:pt x="200" y="179"/>
                    <a:pt x="200" y="179"/>
                  </a:cubicBezTo>
                  <a:cubicBezTo>
                    <a:pt x="200" y="188"/>
                    <a:pt x="200" y="188"/>
                    <a:pt x="200" y="188"/>
                  </a:cubicBezTo>
                  <a:cubicBezTo>
                    <a:pt x="224" y="188"/>
                    <a:pt x="224" y="188"/>
                    <a:pt x="224" y="188"/>
                  </a:cubicBezTo>
                  <a:cubicBezTo>
                    <a:pt x="224" y="194"/>
                    <a:pt x="224" y="194"/>
                    <a:pt x="224" y="194"/>
                  </a:cubicBezTo>
                  <a:cubicBezTo>
                    <a:pt x="187" y="194"/>
                    <a:pt x="187" y="194"/>
                    <a:pt x="187" y="194"/>
                  </a:cubicBezTo>
                  <a:cubicBezTo>
                    <a:pt x="187" y="135"/>
                    <a:pt x="187" y="135"/>
                    <a:pt x="187" y="135"/>
                  </a:cubicBezTo>
                  <a:cubicBezTo>
                    <a:pt x="188" y="135"/>
                    <a:pt x="189" y="134"/>
                    <a:pt x="189" y="134"/>
                  </a:cubicBezTo>
                  <a:cubicBezTo>
                    <a:pt x="194" y="133"/>
                    <a:pt x="197" y="131"/>
                    <a:pt x="201" y="128"/>
                  </a:cubicBezTo>
                  <a:cubicBezTo>
                    <a:pt x="204" y="124"/>
                    <a:pt x="206" y="121"/>
                    <a:pt x="207" y="117"/>
                  </a:cubicBezTo>
                  <a:cubicBezTo>
                    <a:pt x="208" y="115"/>
                    <a:pt x="208" y="113"/>
                    <a:pt x="208" y="111"/>
                  </a:cubicBezTo>
                  <a:cubicBezTo>
                    <a:pt x="208" y="109"/>
                    <a:pt x="208" y="107"/>
                    <a:pt x="207" y="104"/>
                  </a:cubicBezTo>
                  <a:cubicBezTo>
                    <a:pt x="207" y="102"/>
                    <a:pt x="205" y="100"/>
                    <a:pt x="203" y="98"/>
                  </a:cubicBezTo>
                  <a:cubicBezTo>
                    <a:pt x="200" y="96"/>
                    <a:pt x="197" y="94"/>
                    <a:pt x="193" y="94"/>
                  </a:cubicBezTo>
                  <a:cubicBezTo>
                    <a:pt x="197" y="91"/>
                    <a:pt x="199" y="88"/>
                    <a:pt x="201" y="85"/>
                  </a:cubicBezTo>
                  <a:cubicBezTo>
                    <a:pt x="202" y="81"/>
                    <a:pt x="202" y="78"/>
                    <a:pt x="201" y="74"/>
                  </a:cubicBezTo>
                  <a:cubicBezTo>
                    <a:pt x="200" y="71"/>
                    <a:pt x="198" y="69"/>
                    <a:pt x="195" y="67"/>
                  </a:cubicBezTo>
                  <a:cubicBezTo>
                    <a:pt x="193" y="66"/>
                    <a:pt x="190" y="66"/>
                    <a:pt x="187" y="66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224" y="29"/>
                    <a:pt x="224" y="29"/>
                    <a:pt x="224" y="29"/>
                  </a:cubicBezTo>
                  <a:close/>
                  <a:moveTo>
                    <a:pt x="187" y="128"/>
                  </a:moveTo>
                  <a:cubicBezTo>
                    <a:pt x="187" y="128"/>
                    <a:pt x="188" y="128"/>
                    <a:pt x="188" y="128"/>
                  </a:cubicBezTo>
                  <a:cubicBezTo>
                    <a:pt x="191" y="127"/>
                    <a:pt x="193" y="125"/>
                    <a:pt x="194" y="122"/>
                  </a:cubicBezTo>
                  <a:cubicBezTo>
                    <a:pt x="195" y="118"/>
                    <a:pt x="195" y="115"/>
                    <a:pt x="194" y="111"/>
                  </a:cubicBezTo>
                  <a:cubicBezTo>
                    <a:pt x="193" y="106"/>
                    <a:pt x="191" y="103"/>
                    <a:pt x="187" y="100"/>
                  </a:cubicBezTo>
                  <a:cubicBezTo>
                    <a:pt x="187" y="128"/>
                    <a:pt x="187" y="128"/>
                    <a:pt x="187" y="128"/>
                  </a:cubicBezTo>
                  <a:close/>
                  <a:moveTo>
                    <a:pt x="187" y="91"/>
                  </a:moveTo>
                  <a:cubicBezTo>
                    <a:pt x="189" y="87"/>
                    <a:pt x="190" y="84"/>
                    <a:pt x="190" y="80"/>
                  </a:cubicBezTo>
                  <a:cubicBezTo>
                    <a:pt x="190" y="78"/>
                    <a:pt x="190" y="77"/>
                    <a:pt x="190" y="75"/>
                  </a:cubicBezTo>
                  <a:cubicBezTo>
                    <a:pt x="189" y="74"/>
                    <a:pt x="189" y="72"/>
                    <a:pt x="188" y="71"/>
                  </a:cubicBezTo>
                  <a:cubicBezTo>
                    <a:pt x="187" y="71"/>
                    <a:pt x="187" y="71"/>
                    <a:pt x="187" y="71"/>
                  </a:cubicBezTo>
                  <a:lnTo>
                    <a:pt x="187" y="91"/>
                  </a:lnTo>
                  <a:close/>
                  <a:moveTo>
                    <a:pt x="187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87" y="16"/>
                    <a:pt x="187" y="16"/>
                    <a:pt x="187" y="16"/>
                  </a:cubicBezTo>
                  <a:cubicBezTo>
                    <a:pt x="187" y="0"/>
                    <a:pt x="187" y="0"/>
                    <a:pt x="187" y="0"/>
                  </a:cubicBezTo>
                  <a:close/>
                  <a:moveTo>
                    <a:pt x="147" y="224"/>
                  </a:moveTo>
                  <a:cubicBezTo>
                    <a:pt x="187" y="224"/>
                    <a:pt x="187" y="224"/>
                    <a:pt x="187" y="224"/>
                  </a:cubicBezTo>
                  <a:cubicBezTo>
                    <a:pt x="187" y="208"/>
                    <a:pt x="187" y="208"/>
                    <a:pt x="187" y="208"/>
                  </a:cubicBezTo>
                  <a:cubicBezTo>
                    <a:pt x="147" y="208"/>
                    <a:pt x="147" y="208"/>
                    <a:pt x="147" y="208"/>
                  </a:cubicBezTo>
                  <a:cubicBezTo>
                    <a:pt x="147" y="224"/>
                    <a:pt x="147" y="224"/>
                    <a:pt x="147" y="224"/>
                  </a:cubicBezTo>
                  <a:close/>
                  <a:moveTo>
                    <a:pt x="187" y="29"/>
                  </a:moveTo>
                  <a:cubicBezTo>
                    <a:pt x="187" y="66"/>
                    <a:pt x="187" y="66"/>
                    <a:pt x="187" y="66"/>
                  </a:cubicBezTo>
                  <a:cubicBezTo>
                    <a:pt x="185" y="66"/>
                    <a:pt x="184" y="66"/>
                    <a:pt x="182" y="67"/>
                  </a:cubicBezTo>
                  <a:cubicBezTo>
                    <a:pt x="176" y="68"/>
                    <a:pt x="172" y="71"/>
                    <a:pt x="169" y="75"/>
                  </a:cubicBezTo>
                  <a:cubicBezTo>
                    <a:pt x="167" y="80"/>
                    <a:pt x="166" y="84"/>
                    <a:pt x="167" y="88"/>
                  </a:cubicBezTo>
                  <a:cubicBezTo>
                    <a:pt x="168" y="93"/>
                    <a:pt x="172" y="97"/>
                    <a:pt x="177" y="98"/>
                  </a:cubicBezTo>
                  <a:cubicBezTo>
                    <a:pt x="173" y="101"/>
                    <a:pt x="169" y="105"/>
                    <a:pt x="168" y="109"/>
                  </a:cubicBezTo>
                  <a:cubicBezTo>
                    <a:pt x="166" y="113"/>
                    <a:pt x="165" y="117"/>
                    <a:pt x="167" y="122"/>
                  </a:cubicBezTo>
                  <a:cubicBezTo>
                    <a:pt x="168" y="126"/>
                    <a:pt x="170" y="130"/>
                    <a:pt x="175" y="133"/>
                  </a:cubicBezTo>
                  <a:cubicBezTo>
                    <a:pt x="178" y="135"/>
                    <a:pt x="182" y="135"/>
                    <a:pt x="187" y="135"/>
                  </a:cubicBezTo>
                  <a:cubicBezTo>
                    <a:pt x="187" y="194"/>
                    <a:pt x="187" y="194"/>
                    <a:pt x="187" y="194"/>
                  </a:cubicBezTo>
                  <a:cubicBezTo>
                    <a:pt x="147" y="194"/>
                    <a:pt x="147" y="194"/>
                    <a:pt x="147" y="194"/>
                  </a:cubicBezTo>
                  <a:cubicBezTo>
                    <a:pt x="147" y="137"/>
                    <a:pt x="147" y="137"/>
                    <a:pt x="147" y="137"/>
                  </a:cubicBezTo>
                  <a:cubicBezTo>
                    <a:pt x="148" y="137"/>
                    <a:pt x="148" y="137"/>
                    <a:pt x="148" y="137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59" y="123"/>
                    <a:pt x="159" y="123"/>
                    <a:pt x="159" y="123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87" y="29"/>
                    <a:pt x="187" y="29"/>
                    <a:pt x="187" y="29"/>
                  </a:cubicBezTo>
                  <a:close/>
                  <a:moveTo>
                    <a:pt x="187" y="71"/>
                  </a:moveTo>
                  <a:cubicBezTo>
                    <a:pt x="186" y="70"/>
                    <a:pt x="185" y="70"/>
                    <a:pt x="184" y="70"/>
                  </a:cubicBezTo>
                  <a:cubicBezTo>
                    <a:pt x="181" y="71"/>
                    <a:pt x="179" y="73"/>
                    <a:pt x="178" y="76"/>
                  </a:cubicBezTo>
                  <a:cubicBezTo>
                    <a:pt x="177" y="78"/>
                    <a:pt x="177" y="81"/>
                    <a:pt x="178" y="83"/>
                  </a:cubicBezTo>
                  <a:cubicBezTo>
                    <a:pt x="179" y="88"/>
                    <a:pt x="181" y="91"/>
                    <a:pt x="185" y="93"/>
                  </a:cubicBezTo>
                  <a:cubicBezTo>
                    <a:pt x="186" y="92"/>
                    <a:pt x="187" y="91"/>
                    <a:pt x="187" y="91"/>
                  </a:cubicBezTo>
                  <a:cubicBezTo>
                    <a:pt x="187" y="71"/>
                    <a:pt x="187" y="71"/>
                    <a:pt x="187" y="71"/>
                  </a:cubicBezTo>
                  <a:close/>
                  <a:moveTo>
                    <a:pt x="187" y="100"/>
                  </a:moveTo>
                  <a:cubicBezTo>
                    <a:pt x="187" y="100"/>
                    <a:pt x="186" y="100"/>
                    <a:pt x="186" y="99"/>
                  </a:cubicBezTo>
                  <a:cubicBezTo>
                    <a:pt x="181" y="104"/>
                    <a:pt x="179" y="110"/>
                    <a:pt x="179" y="116"/>
                  </a:cubicBezTo>
                  <a:cubicBezTo>
                    <a:pt x="179" y="118"/>
                    <a:pt x="179" y="120"/>
                    <a:pt x="180" y="121"/>
                  </a:cubicBezTo>
                  <a:cubicBezTo>
                    <a:pt x="180" y="124"/>
                    <a:pt x="182" y="126"/>
                    <a:pt x="183" y="127"/>
                  </a:cubicBezTo>
                  <a:cubicBezTo>
                    <a:pt x="184" y="128"/>
                    <a:pt x="186" y="128"/>
                    <a:pt x="187" y="128"/>
                  </a:cubicBezTo>
                  <a:lnTo>
                    <a:pt x="187" y="100"/>
                  </a:lnTo>
                  <a:close/>
                  <a:moveTo>
                    <a:pt x="147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47" y="0"/>
                    <a:pt x="147" y="0"/>
                    <a:pt x="147" y="0"/>
                  </a:cubicBezTo>
                  <a:close/>
                  <a:moveTo>
                    <a:pt x="99" y="224"/>
                  </a:moveTo>
                  <a:cubicBezTo>
                    <a:pt x="147" y="224"/>
                    <a:pt x="147" y="224"/>
                    <a:pt x="147" y="224"/>
                  </a:cubicBezTo>
                  <a:cubicBezTo>
                    <a:pt x="147" y="208"/>
                    <a:pt x="147" y="208"/>
                    <a:pt x="147" y="208"/>
                  </a:cubicBezTo>
                  <a:cubicBezTo>
                    <a:pt x="99" y="208"/>
                    <a:pt x="99" y="208"/>
                    <a:pt x="99" y="208"/>
                  </a:cubicBezTo>
                  <a:cubicBezTo>
                    <a:pt x="99" y="224"/>
                    <a:pt x="99" y="224"/>
                    <a:pt x="99" y="224"/>
                  </a:cubicBezTo>
                  <a:close/>
                  <a:moveTo>
                    <a:pt x="147" y="29"/>
                  </a:moveTo>
                  <a:cubicBezTo>
                    <a:pt x="147" y="106"/>
                    <a:pt x="147" y="106"/>
                    <a:pt x="147" y="106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27" y="121"/>
                    <a:pt x="127" y="121"/>
                    <a:pt x="127" y="121"/>
                  </a:cubicBezTo>
                  <a:cubicBezTo>
                    <a:pt x="127" y="131"/>
                    <a:pt x="127" y="131"/>
                    <a:pt x="127" y="131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8" y="139"/>
                    <a:pt x="138" y="139"/>
                    <a:pt x="138" y="139"/>
                  </a:cubicBezTo>
                  <a:cubicBezTo>
                    <a:pt x="147" y="137"/>
                    <a:pt x="147" y="137"/>
                    <a:pt x="147" y="137"/>
                  </a:cubicBezTo>
                  <a:cubicBezTo>
                    <a:pt x="147" y="194"/>
                    <a:pt x="147" y="194"/>
                    <a:pt x="147" y="194"/>
                  </a:cubicBezTo>
                  <a:cubicBezTo>
                    <a:pt x="99" y="194"/>
                    <a:pt x="99" y="194"/>
                    <a:pt x="99" y="194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100" y="157"/>
                    <a:pt x="101" y="157"/>
                    <a:pt x="102" y="156"/>
                  </a:cubicBezTo>
                  <a:cubicBezTo>
                    <a:pt x="109" y="155"/>
                    <a:pt x="113" y="151"/>
                    <a:pt x="117" y="145"/>
                  </a:cubicBezTo>
                  <a:cubicBezTo>
                    <a:pt x="120" y="139"/>
                    <a:pt x="121" y="132"/>
                    <a:pt x="119" y="124"/>
                  </a:cubicBezTo>
                  <a:cubicBezTo>
                    <a:pt x="118" y="120"/>
                    <a:pt x="116" y="117"/>
                    <a:pt x="114" y="115"/>
                  </a:cubicBezTo>
                  <a:cubicBezTo>
                    <a:pt x="112" y="114"/>
                    <a:pt x="111" y="113"/>
                    <a:pt x="109" y="113"/>
                  </a:cubicBezTo>
                  <a:cubicBezTo>
                    <a:pt x="108" y="112"/>
                    <a:pt x="105" y="113"/>
                    <a:pt x="103" y="113"/>
                  </a:cubicBezTo>
                  <a:cubicBezTo>
                    <a:pt x="101" y="114"/>
                    <a:pt x="100" y="114"/>
                    <a:pt x="99" y="115"/>
                  </a:cubicBezTo>
                  <a:cubicBezTo>
                    <a:pt x="99" y="93"/>
                    <a:pt x="99" y="93"/>
                    <a:pt x="99" y="93"/>
                  </a:cubicBezTo>
                  <a:cubicBezTo>
                    <a:pt x="100" y="93"/>
                    <a:pt x="100" y="93"/>
                    <a:pt x="100" y="93"/>
                  </a:cubicBezTo>
                  <a:cubicBezTo>
                    <a:pt x="102" y="93"/>
                    <a:pt x="103" y="93"/>
                    <a:pt x="104" y="94"/>
                  </a:cubicBezTo>
                  <a:cubicBezTo>
                    <a:pt x="105" y="94"/>
                    <a:pt x="106" y="95"/>
                    <a:pt x="106" y="97"/>
                  </a:cubicBezTo>
                  <a:cubicBezTo>
                    <a:pt x="106" y="98"/>
                    <a:pt x="106" y="99"/>
                    <a:pt x="105" y="100"/>
                  </a:cubicBezTo>
                  <a:cubicBezTo>
                    <a:pt x="108" y="99"/>
                    <a:pt x="110" y="98"/>
                    <a:pt x="111" y="97"/>
                  </a:cubicBezTo>
                  <a:cubicBezTo>
                    <a:pt x="112" y="95"/>
                    <a:pt x="112" y="93"/>
                    <a:pt x="111" y="92"/>
                  </a:cubicBezTo>
                  <a:cubicBezTo>
                    <a:pt x="111" y="90"/>
                    <a:pt x="110" y="89"/>
                    <a:pt x="107" y="88"/>
                  </a:cubicBezTo>
                  <a:cubicBezTo>
                    <a:pt x="105" y="87"/>
                    <a:pt x="103" y="87"/>
                    <a:pt x="100" y="88"/>
                  </a:cubicBezTo>
                  <a:cubicBezTo>
                    <a:pt x="99" y="88"/>
                    <a:pt x="99" y="88"/>
                    <a:pt x="99" y="88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47" y="29"/>
                    <a:pt x="147" y="29"/>
                    <a:pt x="147" y="29"/>
                  </a:cubicBezTo>
                  <a:close/>
                  <a:moveTo>
                    <a:pt x="99" y="150"/>
                  </a:moveTo>
                  <a:cubicBezTo>
                    <a:pt x="100" y="150"/>
                    <a:pt x="101" y="150"/>
                    <a:pt x="101" y="150"/>
                  </a:cubicBezTo>
                  <a:cubicBezTo>
                    <a:pt x="105" y="149"/>
                    <a:pt x="107" y="146"/>
                    <a:pt x="109" y="142"/>
                  </a:cubicBezTo>
                  <a:cubicBezTo>
                    <a:pt x="110" y="137"/>
                    <a:pt x="111" y="133"/>
                    <a:pt x="110" y="129"/>
                  </a:cubicBezTo>
                  <a:cubicBezTo>
                    <a:pt x="108" y="123"/>
                    <a:pt x="106" y="120"/>
                    <a:pt x="103" y="121"/>
                  </a:cubicBezTo>
                  <a:cubicBezTo>
                    <a:pt x="101" y="121"/>
                    <a:pt x="100" y="122"/>
                    <a:pt x="99" y="123"/>
                  </a:cubicBezTo>
                  <a:lnTo>
                    <a:pt x="99" y="150"/>
                  </a:lnTo>
                  <a:close/>
                  <a:moveTo>
                    <a:pt x="99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13"/>
                    <a:pt x="10" y="224"/>
                    <a:pt x="23" y="224"/>
                  </a:cubicBezTo>
                  <a:cubicBezTo>
                    <a:pt x="99" y="224"/>
                    <a:pt x="99" y="224"/>
                    <a:pt x="99" y="224"/>
                  </a:cubicBezTo>
                  <a:cubicBezTo>
                    <a:pt x="99" y="208"/>
                    <a:pt x="99" y="208"/>
                    <a:pt x="99" y="208"/>
                  </a:cubicBezTo>
                  <a:cubicBezTo>
                    <a:pt x="37" y="208"/>
                    <a:pt x="37" y="208"/>
                    <a:pt x="37" y="208"/>
                  </a:cubicBezTo>
                  <a:cubicBezTo>
                    <a:pt x="37" y="208"/>
                    <a:pt x="37" y="208"/>
                    <a:pt x="37" y="208"/>
                  </a:cubicBezTo>
                  <a:cubicBezTo>
                    <a:pt x="26" y="208"/>
                    <a:pt x="17" y="199"/>
                    <a:pt x="17" y="189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24"/>
                    <a:pt x="26" y="16"/>
                    <a:pt x="37" y="16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0"/>
                    <a:pt x="99" y="0"/>
                    <a:pt x="99" y="0"/>
                  </a:cubicBezTo>
                  <a:close/>
                  <a:moveTo>
                    <a:pt x="99" y="29"/>
                  </a:moveTo>
                  <a:cubicBezTo>
                    <a:pt x="99" y="88"/>
                    <a:pt x="99" y="88"/>
                    <a:pt x="99" y="88"/>
                  </a:cubicBezTo>
                  <a:cubicBezTo>
                    <a:pt x="93" y="89"/>
                    <a:pt x="89" y="93"/>
                    <a:pt x="85" y="97"/>
                  </a:cubicBezTo>
                  <a:cubicBezTo>
                    <a:pt x="82" y="102"/>
                    <a:pt x="80" y="109"/>
                    <a:pt x="79" y="116"/>
                  </a:cubicBezTo>
                  <a:cubicBezTo>
                    <a:pt x="78" y="120"/>
                    <a:pt x="78" y="124"/>
                    <a:pt x="79" y="129"/>
                  </a:cubicBezTo>
                  <a:cubicBezTo>
                    <a:pt x="79" y="134"/>
                    <a:pt x="80" y="138"/>
                    <a:pt x="81" y="142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82" y="146"/>
                    <a:pt x="82" y="148"/>
                    <a:pt x="83" y="150"/>
                  </a:cubicBezTo>
                  <a:cubicBezTo>
                    <a:pt x="86" y="156"/>
                    <a:pt x="92" y="158"/>
                    <a:pt x="99" y="157"/>
                  </a:cubicBezTo>
                  <a:cubicBezTo>
                    <a:pt x="99" y="194"/>
                    <a:pt x="99" y="194"/>
                    <a:pt x="99" y="194"/>
                  </a:cubicBezTo>
                  <a:cubicBezTo>
                    <a:pt x="46" y="194"/>
                    <a:pt x="46" y="194"/>
                    <a:pt x="46" y="194"/>
                  </a:cubicBezTo>
                  <a:cubicBezTo>
                    <a:pt x="37" y="194"/>
                    <a:pt x="30" y="187"/>
                    <a:pt x="30" y="179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36"/>
                    <a:pt x="37" y="29"/>
                    <a:pt x="46" y="29"/>
                  </a:cubicBezTo>
                  <a:cubicBezTo>
                    <a:pt x="99" y="29"/>
                    <a:pt x="99" y="29"/>
                    <a:pt x="99" y="29"/>
                  </a:cubicBezTo>
                  <a:close/>
                  <a:moveTo>
                    <a:pt x="99" y="93"/>
                  </a:moveTo>
                  <a:cubicBezTo>
                    <a:pt x="99" y="115"/>
                    <a:pt x="99" y="115"/>
                    <a:pt x="99" y="115"/>
                  </a:cubicBezTo>
                  <a:cubicBezTo>
                    <a:pt x="98" y="115"/>
                    <a:pt x="97" y="116"/>
                    <a:pt x="96" y="118"/>
                  </a:cubicBezTo>
                  <a:cubicBezTo>
                    <a:pt x="94" y="120"/>
                    <a:pt x="93" y="122"/>
                    <a:pt x="94" y="125"/>
                  </a:cubicBezTo>
                  <a:cubicBezTo>
                    <a:pt x="94" y="127"/>
                    <a:pt x="95" y="128"/>
                    <a:pt x="97" y="129"/>
                  </a:cubicBezTo>
                  <a:cubicBezTo>
                    <a:pt x="97" y="127"/>
                    <a:pt x="98" y="125"/>
                    <a:pt x="99" y="123"/>
                  </a:cubicBezTo>
                  <a:cubicBezTo>
                    <a:pt x="99" y="150"/>
                    <a:pt x="99" y="150"/>
                    <a:pt x="99" y="150"/>
                  </a:cubicBezTo>
                  <a:cubicBezTo>
                    <a:pt x="98" y="150"/>
                    <a:pt x="97" y="149"/>
                    <a:pt x="96" y="149"/>
                  </a:cubicBezTo>
                  <a:cubicBezTo>
                    <a:pt x="95" y="148"/>
                    <a:pt x="94" y="146"/>
                    <a:pt x="93" y="142"/>
                  </a:cubicBezTo>
                  <a:cubicBezTo>
                    <a:pt x="92" y="140"/>
                    <a:pt x="92" y="137"/>
                    <a:pt x="91" y="133"/>
                  </a:cubicBezTo>
                  <a:cubicBezTo>
                    <a:pt x="91" y="128"/>
                    <a:pt x="90" y="124"/>
                    <a:pt x="90" y="119"/>
                  </a:cubicBezTo>
                  <a:cubicBezTo>
                    <a:pt x="90" y="111"/>
                    <a:pt x="91" y="104"/>
                    <a:pt x="93" y="100"/>
                  </a:cubicBezTo>
                  <a:cubicBezTo>
                    <a:pt x="95" y="97"/>
                    <a:pt x="97" y="94"/>
                    <a:pt x="99" y="9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2054060" y="2840383"/>
              <a:ext cx="179829" cy="134539"/>
            </a:xfrm>
            <a:custGeom>
              <a:rect b="b" l="l" r="r" t="t"/>
              <a:pathLst>
                <a:path extrusionOk="0" h="74" w="98">
                  <a:moveTo>
                    <a:pt x="69" y="0"/>
                  </a:moveTo>
                  <a:cubicBezTo>
                    <a:pt x="61" y="0"/>
                    <a:pt x="54" y="3"/>
                    <a:pt x="49" y="8"/>
                  </a:cubicBezTo>
                  <a:cubicBezTo>
                    <a:pt x="44" y="3"/>
                    <a:pt x="37" y="0"/>
                    <a:pt x="30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7"/>
                    <a:pt x="15" y="74"/>
                    <a:pt x="51" y="74"/>
                  </a:cubicBezTo>
                  <a:cubicBezTo>
                    <a:pt x="88" y="74"/>
                    <a:pt x="98" y="45"/>
                    <a:pt x="98" y="29"/>
                  </a:cubicBezTo>
                  <a:cubicBezTo>
                    <a:pt x="98" y="13"/>
                    <a:pt x="85" y="0"/>
                    <a:pt x="69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2133983" y="2805750"/>
              <a:ext cx="49287" cy="61275"/>
            </a:xfrm>
            <a:custGeom>
              <a:rect b="b" l="l" r="r" t="t"/>
              <a:pathLst>
                <a:path extrusionOk="0" h="34" w="27">
                  <a:moveTo>
                    <a:pt x="6" y="34"/>
                  </a:moveTo>
                  <a:cubicBezTo>
                    <a:pt x="0" y="22"/>
                    <a:pt x="4" y="9"/>
                    <a:pt x="13" y="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14" y="10"/>
                    <a:pt x="6" y="18"/>
                    <a:pt x="6" y="3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1854250" y="3927347"/>
              <a:ext cx="189153" cy="262417"/>
            </a:xfrm>
            <a:custGeom>
              <a:rect b="b" l="l" r="r" t="t"/>
              <a:pathLst>
                <a:path extrusionOk="0" h="143" w="103">
                  <a:moveTo>
                    <a:pt x="87" y="88"/>
                  </a:moveTo>
                  <a:cubicBezTo>
                    <a:pt x="103" y="112"/>
                    <a:pt x="103" y="112"/>
                    <a:pt x="103" y="112"/>
                  </a:cubicBezTo>
                  <a:cubicBezTo>
                    <a:pt x="102" y="143"/>
                    <a:pt x="102" y="143"/>
                    <a:pt x="102" y="143"/>
                  </a:cubicBezTo>
                  <a:cubicBezTo>
                    <a:pt x="87" y="137"/>
                    <a:pt x="87" y="137"/>
                    <a:pt x="87" y="137"/>
                  </a:cubicBezTo>
                  <a:cubicBezTo>
                    <a:pt x="87" y="134"/>
                    <a:pt x="87" y="134"/>
                    <a:pt x="87" y="134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100" y="130"/>
                    <a:pt x="100" y="130"/>
                    <a:pt x="100" y="130"/>
                  </a:cubicBezTo>
                  <a:cubicBezTo>
                    <a:pt x="100" y="113"/>
                    <a:pt x="100" y="113"/>
                    <a:pt x="100" y="113"/>
                  </a:cubicBezTo>
                  <a:cubicBezTo>
                    <a:pt x="100" y="113"/>
                    <a:pt x="100" y="113"/>
                    <a:pt x="100" y="113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8" y="109"/>
                    <a:pt x="95" y="108"/>
                    <a:pt x="92" y="110"/>
                  </a:cubicBezTo>
                  <a:cubicBezTo>
                    <a:pt x="90" y="111"/>
                    <a:pt x="89" y="114"/>
                    <a:pt x="90" y="116"/>
                  </a:cubicBezTo>
                  <a:cubicBezTo>
                    <a:pt x="89" y="115"/>
                    <a:pt x="88" y="115"/>
                    <a:pt x="87" y="115"/>
                  </a:cubicBezTo>
                  <a:lnTo>
                    <a:pt x="87" y="88"/>
                  </a:lnTo>
                  <a:close/>
                  <a:moveTo>
                    <a:pt x="73" y="132"/>
                  </a:moveTo>
                  <a:cubicBezTo>
                    <a:pt x="32" y="70"/>
                    <a:pt x="32" y="70"/>
                    <a:pt x="32" y="70"/>
                  </a:cubicBezTo>
                  <a:cubicBezTo>
                    <a:pt x="30" y="70"/>
                    <a:pt x="29" y="69"/>
                    <a:pt x="28" y="68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7"/>
                    <a:pt x="33" y="67"/>
                    <a:pt x="34" y="66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0" y="61"/>
                    <a:pt x="38" y="61"/>
                    <a:pt x="37" y="59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3" y="19"/>
                    <a:pt x="44" y="21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2" y="47"/>
                    <a:pt x="62" y="49"/>
                    <a:pt x="61" y="50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6" y="115"/>
                    <a:pt x="85" y="115"/>
                    <a:pt x="84" y="116"/>
                  </a:cubicBezTo>
                  <a:cubicBezTo>
                    <a:pt x="82" y="117"/>
                    <a:pt x="81" y="120"/>
                    <a:pt x="82" y="122"/>
                  </a:cubicBezTo>
                  <a:cubicBezTo>
                    <a:pt x="80" y="120"/>
                    <a:pt x="77" y="120"/>
                    <a:pt x="75" y="121"/>
                  </a:cubicBezTo>
                  <a:cubicBezTo>
                    <a:pt x="73" y="123"/>
                    <a:pt x="72" y="126"/>
                    <a:pt x="74" y="128"/>
                  </a:cubicBezTo>
                  <a:cubicBezTo>
                    <a:pt x="75" y="130"/>
                    <a:pt x="75" y="130"/>
                    <a:pt x="75" y="130"/>
                  </a:cubicBezTo>
                  <a:cubicBezTo>
                    <a:pt x="87" y="134"/>
                    <a:pt x="87" y="134"/>
                    <a:pt x="87" y="134"/>
                  </a:cubicBezTo>
                  <a:cubicBezTo>
                    <a:pt x="87" y="137"/>
                    <a:pt x="87" y="137"/>
                    <a:pt x="87" y="137"/>
                  </a:cubicBezTo>
                  <a:cubicBezTo>
                    <a:pt x="73" y="132"/>
                    <a:pt x="73" y="132"/>
                    <a:pt x="73" y="132"/>
                  </a:cubicBezTo>
                  <a:close/>
                  <a:moveTo>
                    <a:pt x="28" y="4"/>
                  </a:moveTo>
                  <a:cubicBezTo>
                    <a:pt x="28" y="24"/>
                    <a:pt x="28" y="24"/>
                    <a:pt x="28" y="2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29" y="5"/>
                    <a:pt x="28" y="4"/>
                  </a:cubicBezTo>
                  <a:close/>
                  <a:moveTo>
                    <a:pt x="28" y="67"/>
                  </a:moveTo>
                  <a:cubicBezTo>
                    <a:pt x="11" y="43"/>
                    <a:pt x="11" y="43"/>
                    <a:pt x="11" y="43"/>
                  </a:cubicBezTo>
                  <a:cubicBezTo>
                    <a:pt x="10" y="41"/>
                    <a:pt x="10" y="38"/>
                    <a:pt x="11" y="3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19"/>
                    <a:pt x="2" y="9"/>
                    <a:pt x="9" y="4"/>
                  </a:cubicBezTo>
                  <a:cubicBezTo>
                    <a:pt x="15" y="0"/>
                    <a:pt x="22" y="0"/>
                    <a:pt x="28" y="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1" y="36"/>
                    <a:pt x="21" y="34"/>
                    <a:pt x="22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4" y="39"/>
                    <a:pt x="13" y="41"/>
                    <a:pt x="14" y="43"/>
                  </a:cubicBezTo>
                  <a:cubicBezTo>
                    <a:pt x="28" y="63"/>
                    <a:pt x="28" y="63"/>
                    <a:pt x="28" y="63"/>
                  </a:cubicBezTo>
                  <a:lnTo>
                    <a:pt x="28" y="67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3307531" y="2581963"/>
              <a:ext cx="237107" cy="259752"/>
            </a:xfrm>
            <a:custGeom>
              <a:rect b="b" l="l" r="r" t="t"/>
              <a:pathLst>
                <a:path extrusionOk="0" h="142" w="130">
                  <a:moveTo>
                    <a:pt x="97" y="81"/>
                  </a:moveTo>
                  <a:cubicBezTo>
                    <a:pt x="100" y="76"/>
                    <a:pt x="101" y="71"/>
                    <a:pt x="101" y="65"/>
                  </a:cubicBezTo>
                  <a:cubicBezTo>
                    <a:pt x="101" y="60"/>
                    <a:pt x="100" y="55"/>
                    <a:pt x="97" y="50"/>
                  </a:cubicBezTo>
                  <a:cubicBezTo>
                    <a:pt x="97" y="81"/>
                    <a:pt x="97" y="81"/>
                    <a:pt x="97" y="81"/>
                  </a:cubicBezTo>
                  <a:close/>
                  <a:moveTo>
                    <a:pt x="97" y="103"/>
                  </a:moveTo>
                  <a:cubicBezTo>
                    <a:pt x="97" y="94"/>
                    <a:pt x="97" y="94"/>
                    <a:pt x="97" y="94"/>
                  </a:cubicBezTo>
                  <a:cubicBezTo>
                    <a:pt x="98" y="94"/>
                    <a:pt x="99" y="95"/>
                    <a:pt x="100" y="95"/>
                  </a:cubicBezTo>
                  <a:cubicBezTo>
                    <a:pt x="100" y="95"/>
                    <a:pt x="100" y="95"/>
                    <a:pt x="100" y="95"/>
                  </a:cubicBezTo>
                  <a:cubicBezTo>
                    <a:pt x="111" y="107"/>
                    <a:pt x="111" y="107"/>
                    <a:pt x="111" y="107"/>
                  </a:cubicBezTo>
                  <a:cubicBezTo>
                    <a:pt x="113" y="108"/>
                    <a:pt x="113" y="110"/>
                    <a:pt x="111" y="112"/>
                  </a:cubicBezTo>
                  <a:cubicBezTo>
                    <a:pt x="110" y="113"/>
                    <a:pt x="108" y="113"/>
                    <a:pt x="106" y="112"/>
                  </a:cubicBezTo>
                  <a:cubicBezTo>
                    <a:pt x="97" y="103"/>
                    <a:pt x="97" y="103"/>
                    <a:pt x="97" y="103"/>
                  </a:cubicBezTo>
                  <a:close/>
                  <a:moveTo>
                    <a:pt x="97" y="36"/>
                  </a:moveTo>
                  <a:cubicBezTo>
                    <a:pt x="97" y="28"/>
                    <a:pt x="97" y="28"/>
                    <a:pt x="97" y="28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8" y="18"/>
                    <a:pt x="110" y="18"/>
                    <a:pt x="111" y="19"/>
                  </a:cubicBezTo>
                  <a:cubicBezTo>
                    <a:pt x="113" y="20"/>
                    <a:pt x="113" y="23"/>
                    <a:pt x="111" y="24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99" y="36"/>
                    <a:pt x="98" y="36"/>
                    <a:pt x="97" y="36"/>
                  </a:cubicBezTo>
                  <a:close/>
                  <a:moveTo>
                    <a:pt x="127" y="62"/>
                  </a:moveTo>
                  <a:cubicBezTo>
                    <a:pt x="127" y="62"/>
                    <a:pt x="127" y="62"/>
                    <a:pt x="127" y="62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09" y="62"/>
                    <a:pt x="108" y="64"/>
                    <a:pt x="108" y="65"/>
                  </a:cubicBezTo>
                  <a:cubicBezTo>
                    <a:pt x="108" y="67"/>
                    <a:pt x="109" y="69"/>
                    <a:pt x="111" y="69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29" y="69"/>
                    <a:pt x="130" y="67"/>
                    <a:pt x="130" y="65"/>
                  </a:cubicBezTo>
                  <a:cubicBezTo>
                    <a:pt x="130" y="64"/>
                    <a:pt x="129" y="62"/>
                    <a:pt x="127" y="62"/>
                  </a:cubicBezTo>
                  <a:close/>
                  <a:moveTo>
                    <a:pt x="65" y="142"/>
                  </a:moveTo>
                  <a:cubicBezTo>
                    <a:pt x="67" y="142"/>
                    <a:pt x="67" y="142"/>
                    <a:pt x="67" y="142"/>
                  </a:cubicBezTo>
                  <a:cubicBezTo>
                    <a:pt x="77" y="142"/>
                    <a:pt x="85" y="134"/>
                    <a:pt x="85" y="124"/>
                  </a:cubicBezTo>
                  <a:cubicBezTo>
                    <a:pt x="85" y="95"/>
                    <a:pt x="85" y="95"/>
                    <a:pt x="85" y="95"/>
                  </a:cubicBezTo>
                  <a:cubicBezTo>
                    <a:pt x="90" y="92"/>
                    <a:pt x="95" y="87"/>
                    <a:pt x="97" y="81"/>
                  </a:cubicBezTo>
                  <a:cubicBezTo>
                    <a:pt x="97" y="50"/>
                    <a:pt x="97" y="50"/>
                    <a:pt x="97" y="50"/>
                  </a:cubicBezTo>
                  <a:cubicBezTo>
                    <a:pt x="92" y="38"/>
                    <a:pt x="79" y="29"/>
                    <a:pt x="65" y="29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73" y="37"/>
                    <a:pt x="80" y="40"/>
                    <a:pt x="85" y="45"/>
                  </a:cubicBezTo>
                  <a:cubicBezTo>
                    <a:pt x="90" y="50"/>
                    <a:pt x="93" y="57"/>
                    <a:pt x="93" y="65"/>
                  </a:cubicBezTo>
                  <a:cubicBezTo>
                    <a:pt x="93" y="76"/>
                    <a:pt x="88" y="85"/>
                    <a:pt x="79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8" y="91"/>
                    <a:pt x="78" y="92"/>
                    <a:pt x="78" y="93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42"/>
                    <a:pt x="65" y="142"/>
                    <a:pt x="65" y="142"/>
                  </a:cubicBezTo>
                  <a:close/>
                  <a:moveTo>
                    <a:pt x="97" y="28"/>
                  </a:moveTo>
                  <a:cubicBezTo>
                    <a:pt x="97" y="36"/>
                    <a:pt x="97" y="36"/>
                    <a:pt x="97" y="36"/>
                  </a:cubicBezTo>
                  <a:cubicBezTo>
                    <a:pt x="97" y="36"/>
                    <a:pt x="96" y="36"/>
                    <a:pt x="95" y="35"/>
                  </a:cubicBezTo>
                  <a:cubicBezTo>
                    <a:pt x="94" y="34"/>
                    <a:pt x="94" y="32"/>
                    <a:pt x="95" y="31"/>
                  </a:cubicBezTo>
                  <a:cubicBezTo>
                    <a:pt x="97" y="28"/>
                    <a:pt x="97" y="28"/>
                    <a:pt x="97" y="28"/>
                  </a:cubicBezTo>
                  <a:close/>
                  <a:moveTo>
                    <a:pt x="97" y="94"/>
                  </a:moveTo>
                  <a:cubicBezTo>
                    <a:pt x="97" y="103"/>
                    <a:pt x="97" y="103"/>
                    <a:pt x="97" y="103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4" y="99"/>
                    <a:pt x="94" y="97"/>
                    <a:pt x="95" y="95"/>
                  </a:cubicBezTo>
                  <a:cubicBezTo>
                    <a:pt x="96" y="95"/>
                    <a:pt x="97" y="94"/>
                    <a:pt x="97" y="94"/>
                  </a:cubicBezTo>
                  <a:close/>
                  <a:moveTo>
                    <a:pt x="65" y="23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8" y="2"/>
                    <a:pt x="68" y="3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21"/>
                    <a:pt x="67" y="23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lose/>
                  <a:moveTo>
                    <a:pt x="65" y="29"/>
                  </a:moveTo>
                  <a:cubicBezTo>
                    <a:pt x="50" y="29"/>
                    <a:pt x="38" y="37"/>
                    <a:pt x="32" y="50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5" y="87"/>
                    <a:pt x="40" y="92"/>
                    <a:pt x="45" y="96"/>
                  </a:cubicBezTo>
                  <a:cubicBezTo>
                    <a:pt x="45" y="124"/>
                    <a:pt x="45" y="124"/>
                    <a:pt x="45" y="124"/>
                  </a:cubicBezTo>
                  <a:cubicBezTo>
                    <a:pt x="45" y="134"/>
                    <a:pt x="53" y="142"/>
                    <a:pt x="63" y="142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52" y="110"/>
                    <a:pt x="52" y="110"/>
                    <a:pt x="52" y="110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2" y="92"/>
                    <a:pt x="52" y="91"/>
                    <a:pt x="51" y="90"/>
                  </a:cubicBezTo>
                  <a:cubicBezTo>
                    <a:pt x="42" y="85"/>
                    <a:pt x="36" y="76"/>
                    <a:pt x="36" y="65"/>
                  </a:cubicBezTo>
                  <a:cubicBezTo>
                    <a:pt x="36" y="57"/>
                    <a:pt x="39" y="50"/>
                    <a:pt x="44" y="45"/>
                  </a:cubicBezTo>
                  <a:cubicBezTo>
                    <a:pt x="50" y="40"/>
                    <a:pt x="57" y="37"/>
                    <a:pt x="65" y="37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lose/>
                  <a:moveTo>
                    <a:pt x="65" y="0"/>
                  </a:moveTo>
                  <a:cubicBezTo>
                    <a:pt x="65" y="23"/>
                    <a:pt x="65" y="23"/>
                    <a:pt x="65" y="23"/>
                  </a:cubicBezTo>
                  <a:cubicBezTo>
                    <a:pt x="63" y="23"/>
                    <a:pt x="62" y="21"/>
                    <a:pt x="62" y="20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2"/>
                    <a:pt x="63" y="0"/>
                    <a:pt x="65" y="0"/>
                  </a:cubicBezTo>
                  <a:close/>
                  <a:moveTo>
                    <a:pt x="32" y="103"/>
                  </a:moveTo>
                  <a:cubicBezTo>
                    <a:pt x="32" y="94"/>
                    <a:pt x="32" y="94"/>
                    <a:pt x="32" y="94"/>
                  </a:cubicBezTo>
                  <a:cubicBezTo>
                    <a:pt x="33" y="94"/>
                    <a:pt x="34" y="95"/>
                    <a:pt x="35" y="95"/>
                  </a:cubicBezTo>
                  <a:cubicBezTo>
                    <a:pt x="36" y="97"/>
                    <a:pt x="36" y="99"/>
                    <a:pt x="35" y="100"/>
                  </a:cubicBezTo>
                  <a:cubicBezTo>
                    <a:pt x="32" y="103"/>
                    <a:pt x="32" y="103"/>
                    <a:pt x="32" y="103"/>
                  </a:cubicBezTo>
                  <a:close/>
                  <a:moveTo>
                    <a:pt x="32" y="36"/>
                  </a:moveTo>
                  <a:cubicBezTo>
                    <a:pt x="32" y="28"/>
                    <a:pt x="32" y="28"/>
                    <a:pt x="32" y="28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2"/>
                    <a:pt x="36" y="34"/>
                    <a:pt x="35" y="35"/>
                  </a:cubicBezTo>
                  <a:cubicBezTo>
                    <a:pt x="34" y="36"/>
                    <a:pt x="33" y="36"/>
                    <a:pt x="32" y="36"/>
                  </a:cubicBezTo>
                  <a:close/>
                  <a:moveTo>
                    <a:pt x="32" y="50"/>
                  </a:moveTo>
                  <a:cubicBezTo>
                    <a:pt x="30" y="54"/>
                    <a:pt x="29" y="60"/>
                    <a:pt x="29" y="65"/>
                  </a:cubicBezTo>
                  <a:cubicBezTo>
                    <a:pt x="29" y="71"/>
                    <a:pt x="30" y="76"/>
                    <a:pt x="32" y="81"/>
                  </a:cubicBezTo>
                  <a:cubicBezTo>
                    <a:pt x="32" y="50"/>
                    <a:pt x="32" y="50"/>
                    <a:pt x="32" y="50"/>
                  </a:cubicBezTo>
                  <a:close/>
                  <a:moveTo>
                    <a:pt x="32" y="28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1" y="36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7" y="23"/>
                    <a:pt x="17" y="20"/>
                    <a:pt x="19" y="19"/>
                  </a:cubicBezTo>
                  <a:cubicBezTo>
                    <a:pt x="20" y="18"/>
                    <a:pt x="22" y="18"/>
                    <a:pt x="24" y="19"/>
                  </a:cubicBezTo>
                  <a:cubicBezTo>
                    <a:pt x="32" y="28"/>
                    <a:pt x="32" y="28"/>
                    <a:pt x="32" y="28"/>
                  </a:cubicBezTo>
                  <a:close/>
                  <a:moveTo>
                    <a:pt x="32" y="94"/>
                  </a:moveTo>
                  <a:cubicBezTo>
                    <a:pt x="32" y="103"/>
                    <a:pt x="32" y="103"/>
                    <a:pt x="32" y="103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22" y="113"/>
                    <a:pt x="20" y="113"/>
                    <a:pt x="19" y="112"/>
                  </a:cubicBezTo>
                  <a:cubicBezTo>
                    <a:pt x="17" y="110"/>
                    <a:pt x="17" y="108"/>
                    <a:pt x="19" y="107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1" y="95"/>
                    <a:pt x="32" y="95"/>
                    <a:pt x="32" y="94"/>
                  </a:cubicBezTo>
                  <a:close/>
                  <a:moveTo>
                    <a:pt x="22" y="65"/>
                  </a:moveTo>
                  <a:cubicBezTo>
                    <a:pt x="22" y="65"/>
                    <a:pt x="22" y="65"/>
                    <a:pt x="22" y="65"/>
                  </a:cubicBezTo>
                  <a:cubicBezTo>
                    <a:pt x="22" y="64"/>
                    <a:pt x="21" y="62"/>
                    <a:pt x="19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1" y="62"/>
                    <a:pt x="0" y="64"/>
                    <a:pt x="0" y="65"/>
                  </a:cubicBezTo>
                  <a:cubicBezTo>
                    <a:pt x="0" y="67"/>
                    <a:pt x="1" y="69"/>
                    <a:pt x="3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1" y="69"/>
                    <a:pt x="22" y="67"/>
                    <a:pt x="22" y="6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2121994" y="2232964"/>
              <a:ext cx="358326" cy="515508"/>
            </a:xfrm>
            <a:custGeom>
              <a:rect b="b" l="l" r="r" t="t"/>
              <a:pathLst>
                <a:path extrusionOk="0" h="282" w="196">
                  <a:moveTo>
                    <a:pt x="98" y="5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155" y="128"/>
                    <a:pt x="155" y="128"/>
                    <a:pt x="155" y="128"/>
                  </a:cubicBezTo>
                  <a:cubicBezTo>
                    <a:pt x="108" y="143"/>
                    <a:pt x="108" y="143"/>
                    <a:pt x="108" y="143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98" y="5"/>
                    <a:pt x="98" y="5"/>
                    <a:pt x="98" y="5"/>
                  </a:cubicBezTo>
                  <a:close/>
                  <a:moveTo>
                    <a:pt x="98" y="222"/>
                  </a:moveTo>
                  <a:cubicBezTo>
                    <a:pt x="112" y="222"/>
                    <a:pt x="125" y="217"/>
                    <a:pt x="136" y="209"/>
                  </a:cubicBezTo>
                  <a:cubicBezTo>
                    <a:pt x="107" y="209"/>
                    <a:pt x="107" y="209"/>
                    <a:pt x="107" y="209"/>
                  </a:cubicBezTo>
                  <a:cubicBezTo>
                    <a:pt x="107" y="192"/>
                    <a:pt x="107" y="192"/>
                    <a:pt x="107" y="19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189" y="192"/>
                    <a:pt x="189" y="192"/>
                    <a:pt x="189" y="192"/>
                  </a:cubicBezTo>
                  <a:cubicBezTo>
                    <a:pt x="196" y="192"/>
                    <a:pt x="196" y="192"/>
                    <a:pt x="196" y="192"/>
                  </a:cubicBezTo>
                  <a:cubicBezTo>
                    <a:pt x="196" y="209"/>
                    <a:pt x="196" y="209"/>
                    <a:pt x="196" y="209"/>
                  </a:cubicBezTo>
                  <a:cubicBezTo>
                    <a:pt x="180" y="209"/>
                    <a:pt x="180" y="209"/>
                    <a:pt x="180" y="209"/>
                  </a:cubicBezTo>
                  <a:cubicBezTo>
                    <a:pt x="169" y="226"/>
                    <a:pt x="153" y="239"/>
                    <a:pt x="134" y="247"/>
                  </a:cubicBezTo>
                  <a:cubicBezTo>
                    <a:pt x="154" y="251"/>
                    <a:pt x="169" y="257"/>
                    <a:pt x="169" y="267"/>
                  </a:cubicBezTo>
                  <a:cubicBezTo>
                    <a:pt x="169" y="282"/>
                    <a:pt x="169" y="282"/>
                    <a:pt x="169" y="282"/>
                  </a:cubicBezTo>
                  <a:cubicBezTo>
                    <a:pt x="98" y="282"/>
                    <a:pt x="98" y="282"/>
                    <a:pt x="98" y="282"/>
                  </a:cubicBezTo>
                  <a:cubicBezTo>
                    <a:pt x="98" y="268"/>
                    <a:pt x="98" y="268"/>
                    <a:pt x="98" y="268"/>
                  </a:cubicBezTo>
                  <a:cubicBezTo>
                    <a:pt x="105" y="268"/>
                    <a:pt x="111" y="262"/>
                    <a:pt x="111" y="255"/>
                  </a:cubicBezTo>
                  <a:cubicBezTo>
                    <a:pt x="111" y="248"/>
                    <a:pt x="105" y="242"/>
                    <a:pt x="98" y="242"/>
                  </a:cubicBezTo>
                  <a:lnTo>
                    <a:pt x="98" y="222"/>
                  </a:lnTo>
                  <a:close/>
                  <a:moveTo>
                    <a:pt x="67" y="15"/>
                  </a:moveTo>
                  <a:cubicBezTo>
                    <a:pt x="98" y="5"/>
                    <a:pt x="98" y="5"/>
                    <a:pt x="98" y="5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59" y="95"/>
                    <a:pt x="33" y="123"/>
                    <a:pt x="33" y="157"/>
                  </a:cubicBezTo>
                  <a:cubicBezTo>
                    <a:pt x="33" y="193"/>
                    <a:pt x="62" y="222"/>
                    <a:pt x="98" y="222"/>
                  </a:cubicBezTo>
                  <a:cubicBezTo>
                    <a:pt x="98" y="222"/>
                    <a:pt x="98" y="222"/>
                    <a:pt x="98" y="222"/>
                  </a:cubicBezTo>
                  <a:cubicBezTo>
                    <a:pt x="98" y="242"/>
                    <a:pt x="98" y="242"/>
                    <a:pt x="98" y="242"/>
                  </a:cubicBezTo>
                  <a:cubicBezTo>
                    <a:pt x="91" y="242"/>
                    <a:pt x="85" y="248"/>
                    <a:pt x="85" y="255"/>
                  </a:cubicBezTo>
                  <a:cubicBezTo>
                    <a:pt x="85" y="262"/>
                    <a:pt x="91" y="268"/>
                    <a:pt x="98" y="268"/>
                  </a:cubicBezTo>
                  <a:cubicBezTo>
                    <a:pt x="98" y="282"/>
                    <a:pt x="98" y="282"/>
                    <a:pt x="98" y="282"/>
                  </a:cubicBezTo>
                  <a:cubicBezTo>
                    <a:pt x="27" y="282"/>
                    <a:pt x="27" y="282"/>
                    <a:pt x="27" y="282"/>
                  </a:cubicBezTo>
                  <a:cubicBezTo>
                    <a:pt x="27" y="267"/>
                    <a:pt x="27" y="267"/>
                    <a:pt x="27" y="267"/>
                  </a:cubicBezTo>
                  <a:cubicBezTo>
                    <a:pt x="27" y="257"/>
                    <a:pt x="41" y="251"/>
                    <a:pt x="61" y="247"/>
                  </a:cubicBezTo>
                  <a:cubicBezTo>
                    <a:pt x="26" y="233"/>
                    <a:pt x="0" y="198"/>
                    <a:pt x="0" y="157"/>
                  </a:cubicBezTo>
                  <a:cubicBezTo>
                    <a:pt x="0" y="108"/>
                    <a:pt x="36" y="68"/>
                    <a:pt x="82" y="61"/>
                  </a:cubicBezTo>
                  <a:lnTo>
                    <a:pt x="67" y="15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4" name="Google Shape;704;p26"/>
            <p:cNvSpPr/>
            <p:nvPr/>
          </p:nvSpPr>
          <p:spPr>
            <a:xfrm>
              <a:off x="1994117" y="2159700"/>
              <a:ext cx="206470" cy="182493"/>
            </a:xfrm>
            <a:custGeom>
              <a:rect b="b" l="l" r="r" t="t"/>
              <a:pathLst>
                <a:path extrusionOk="0" h="100" w="113">
                  <a:moveTo>
                    <a:pt x="103" y="31"/>
                  </a:moveTo>
                  <a:cubicBezTo>
                    <a:pt x="95" y="12"/>
                    <a:pt x="77" y="0"/>
                    <a:pt x="57" y="0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73" y="9"/>
                    <a:pt x="88" y="19"/>
                    <a:pt x="95" y="35"/>
                  </a:cubicBezTo>
                  <a:cubicBezTo>
                    <a:pt x="103" y="56"/>
                    <a:pt x="93" y="79"/>
                    <a:pt x="72" y="88"/>
                  </a:cubicBezTo>
                  <a:cubicBezTo>
                    <a:pt x="67" y="90"/>
                    <a:pt x="62" y="91"/>
                    <a:pt x="57" y="91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63" y="100"/>
                    <a:pt x="69" y="99"/>
                    <a:pt x="75" y="96"/>
                  </a:cubicBezTo>
                  <a:cubicBezTo>
                    <a:pt x="101" y="86"/>
                    <a:pt x="113" y="57"/>
                    <a:pt x="103" y="31"/>
                  </a:cubicBezTo>
                  <a:close/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3" y="14"/>
                    <a:pt x="0" y="43"/>
                    <a:pt x="11" y="68"/>
                  </a:cubicBezTo>
                  <a:cubicBezTo>
                    <a:pt x="18" y="88"/>
                    <a:pt x="37" y="100"/>
                    <a:pt x="57" y="100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41" y="90"/>
                    <a:pt x="26" y="81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1" y="44"/>
                    <a:pt x="21" y="21"/>
                    <a:pt x="42" y="12"/>
                  </a:cubicBezTo>
                  <a:cubicBezTo>
                    <a:pt x="47" y="10"/>
                    <a:pt x="52" y="9"/>
                    <a:pt x="57" y="9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5" name="Google Shape;705;p26"/>
            <p:cNvSpPr/>
            <p:nvPr/>
          </p:nvSpPr>
          <p:spPr>
            <a:xfrm>
              <a:off x="1935506" y="2268930"/>
              <a:ext cx="90581" cy="57279"/>
            </a:xfrm>
            <a:custGeom>
              <a:rect b="b" l="l" r="r" t="t"/>
              <a:pathLst>
                <a:path extrusionOk="0" h="43" w="68">
                  <a:moveTo>
                    <a:pt x="7" y="43"/>
                  </a:moveTo>
                  <a:lnTo>
                    <a:pt x="0" y="25"/>
                  </a:lnTo>
                  <a:lnTo>
                    <a:pt x="62" y="0"/>
                  </a:lnTo>
                  <a:lnTo>
                    <a:pt x="68" y="18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6" name="Google Shape;706;p26"/>
            <p:cNvSpPr/>
            <p:nvPr/>
          </p:nvSpPr>
          <p:spPr>
            <a:xfrm>
              <a:off x="1878227" y="2276921"/>
              <a:ext cx="122550" cy="74596"/>
            </a:xfrm>
            <a:custGeom>
              <a:rect b="b" l="l" r="r" t="t"/>
              <a:pathLst>
                <a:path extrusionOk="0" h="41" w="67">
                  <a:moveTo>
                    <a:pt x="16" y="39"/>
                  </a:moveTo>
                  <a:cubicBezTo>
                    <a:pt x="10" y="41"/>
                    <a:pt x="4" y="39"/>
                    <a:pt x="2" y="33"/>
                  </a:cubicBezTo>
                  <a:cubicBezTo>
                    <a:pt x="0" y="28"/>
                    <a:pt x="2" y="21"/>
                    <a:pt x="8" y="19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6" y="0"/>
                    <a:pt x="62" y="3"/>
                    <a:pt x="64" y="8"/>
                  </a:cubicBezTo>
                  <a:cubicBezTo>
                    <a:pt x="67" y="14"/>
                    <a:pt x="64" y="20"/>
                    <a:pt x="58" y="22"/>
                  </a:cubicBezTo>
                  <a:lnTo>
                    <a:pt x="16" y="3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7" name="Google Shape;707;p26"/>
            <p:cNvSpPr/>
            <p:nvPr/>
          </p:nvSpPr>
          <p:spPr>
            <a:xfrm>
              <a:off x="1807628" y="3249327"/>
              <a:ext cx="374310" cy="133207"/>
            </a:xfrm>
            <a:custGeom>
              <a:rect b="b" l="l" r="r" t="t"/>
              <a:pathLst>
                <a:path extrusionOk="0" h="73" w="205">
                  <a:moveTo>
                    <a:pt x="142" y="5"/>
                  </a:moveTo>
                  <a:cubicBezTo>
                    <a:pt x="157" y="2"/>
                    <a:pt x="157" y="2"/>
                    <a:pt x="157" y="2"/>
                  </a:cubicBezTo>
                  <a:cubicBezTo>
                    <a:pt x="160" y="1"/>
                    <a:pt x="163" y="3"/>
                    <a:pt x="164" y="5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90" y="0"/>
                    <a:pt x="200" y="7"/>
                    <a:pt x="202" y="18"/>
                  </a:cubicBezTo>
                  <a:cubicBezTo>
                    <a:pt x="205" y="29"/>
                    <a:pt x="197" y="39"/>
                    <a:pt x="187" y="42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72" y="45"/>
                    <a:pt x="172" y="45"/>
                    <a:pt x="172" y="45"/>
                  </a:cubicBezTo>
                  <a:cubicBezTo>
                    <a:pt x="172" y="47"/>
                    <a:pt x="170" y="50"/>
                    <a:pt x="167" y="50"/>
                  </a:cubicBezTo>
                  <a:cubicBezTo>
                    <a:pt x="142" y="55"/>
                    <a:pt x="142" y="55"/>
                    <a:pt x="142" y="55"/>
                  </a:cubicBezTo>
                  <a:cubicBezTo>
                    <a:pt x="142" y="20"/>
                    <a:pt x="142" y="20"/>
                    <a:pt x="142" y="20"/>
                  </a:cubicBezTo>
                  <a:cubicBezTo>
                    <a:pt x="158" y="17"/>
                    <a:pt x="158" y="17"/>
                    <a:pt x="158" y="17"/>
                  </a:cubicBezTo>
                  <a:cubicBezTo>
                    <a:pt x="160" y="17"/>
                    <a:pt x="162" y="18"/>
                    <a:pt x="163" y="19"/>
                  </a:cubicBezTo>
                  <a:cubicBezTo>
                    <a:pt x="161" y="9"/>
                    <a:pt x="161" y="9"/>
                    <a:pt x="161" y="9"/>
                  </a:cubicBezTo>
                  <a:cubicBezTo>
                    <a:pt x="161" y="6"/>
                    <a:pt x="158" y="5"/>
                    <a:pt x="155" y="5"/>
                  </a:cubicBezTo>
                  <a:cubicBezTo>
                    <a:pt x="142" y="8"/>
                    <a:pt x="142" y="8"/>
                    <a:pt x="142" y="8"/>
                  </a:cubicBezTo>
                  <a:lnTo>
                    <a:pt x="142" y="5"/>
                  </a:lnTo>
                  <a:close/>
                  <a:moveTo>
                    <a:pt x="28" y="30"/>
                  </a:moveTo>
                  <a:cubicBezTo>
                    <a:pt x="116" y="13"/>
                    <a:pt x="116" y="13"/>
                    <a:pt x="116" y="13"/>
                  </a:cubicBezTo>
                  <a:cubicBezTo>
                    <a:pt x="117" y="11"/>
                    <a:pt x="119" y="9"/>
                    <a:pt x="121" y="9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121" y="12"/>
                    <a:pt x="119" y="15"/>
                    <a:pt x="120" y="17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2" y="26"/>
                    <a:pt x="124" y="24"/>
                    <a:pt x="126" y="24"/>
                  </a:cubicBezTo>
                  <a:cubicBezTo>
                    <a:pt x="142" y="20"/>
                    <a:pt x="142" y="20"/>
                    <a:pt x="142" y="20"/>
                  </a:cubicBezTo>
                  <a:cubicBezTo>
                    <a:pt x="142" y="55"/>
                    <a:pt x="142" y="55"/>
                    <a:pt x="142" y="55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28" y="58"/>
                    <a:pt x="126" y="57"/>
                    <a:pt x="125" y="56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41" y="69"/>
                    <a:pt x="43" y="66"/>
                    <a:pt x="42" y="62"/>
                  </a:cubicBezTo>
                  <a:cubicBezTo>
                    <a:pt x="42" y="59"/>
                    <a:pt x="39" y="57"/>
                    <a:pt x="36" y="57"/>
                  </a:cubicBezTo>
                  <a:cubicBezTo>
                    <a:pt x="39" y="56"/>
                    <a:pt x="40" y="53"/>
                    <a:pt x="40" y="50"/>
                  </a:cubicBezTo>
                  <a:cubicBezTo>
                    <a:pt x="39" y="47"/>
                    <a:pt x="37" y="45"/>
                    <a:pt x="34" y="45"/>
                  </a:cubicBezTo>
                  <a:cubicBezTo>
                    <a:pt x="36" y="44"/>
                    <a:pt x="38" y="41"/>
                    <a:pt x="37" y="38"/>
                  </a:cubicBezTo>
                  <a:cubicBezTo>
                    <a:pt x="37" y="34"/>
                    <a:pt x="33" y="32"/>
                    <a:pt x="30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4"/>
                    <a:pt x="28" y="34"/>
                    <a:pt x="28" y="34"/>
                  </a:cubicBezTo>
                  <a:lnTo>
                    <a:pt x="28" y="30"/>
                  </a:lnTo>
                  <a:close/>
                  <a:moveTo>
                    <a:pt x="26" y="31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26" y="31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8" name="Google Shape;708;p26"/>
            <p:cNvSpPr/>
            <p:nvPr/>
          </p:nvSpPr>
          <p:spPr>
            <a:xfrm>
              <a:off x="3358150" y="3593000"/>
              <a:ext cx="206470" cy="265081"/>
            </a:xfrm>
            <a:custGeom>
              <a:rect b="b" l="l" r="r" t="t"/>
              <a:pathLst>
                <a:path extrusionOk="0" h="145" w="113">
                  <a:moveTo>
                    <a:pt x="113" y="25"/>
                  </a:moveTo>
                  <a:cubicBezTo>
                    <a:pt x="108" y="22"/>
                    <a:pt x="108" y="22"/>
                    <a:pt x="108" y="22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38" y="135"/>
                    <a:pt x="27" y="137"/>
                    <a:pt x="19" y="132"/>
                  </a:cubicBezTo>
                  <a:cubicBezTo>
                    <a:pt x="11" y="127"/>
                    <a:pt x="8" y="117"/>
                    <a:pt x="12" y="109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" y="107"/>
                    <a:pt x="6" y="107"/>
                    <a:pt x="6" y="107"/>
                  </a:cubicBezTo>
                  <a:cubicBezTo>
                    <a:pt x="0" y="117"/>
                    <a:pt x="4" y="131"/>
                    <a:pt x="15" y="138"/>
                  </a:cubicBezTo>
                  <a:cubicBezTo>
                    <a:pt x="26" y="145"/>
                    <a:pt x="40" y="142"/>
                    <a:pt x="47" y="132"/>
                  </a:cubicBezTo>
                  <a:lnTo>
                    <a:pt x="113" y="25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9" name="Google Shape;709;p26"/>
            <p:cNvSpPr/>
            <p:nvPr/>
          </p:nvSpPr>
          <p:spPr>
            <a:xfrm>
              <a:off x="3475371" y="3583675"/>
              <a:ext cx="99905" cy="69268"/>
            </a:xfrm>
            <a:custGeom>
              <a:rect b="b" l="l" r="r" t="t"/>
              <a:pathLst>
                <a:path extrusionOk="0" h="38" w="55">
                  <a:moveTo>
                    <a:pt x="54" y="35"/>
                  </a:moveTo>
                  <a:cubicBezTo>
                    <a:pt x="53" y="37"/>
                    <a:pt x="50" y="38"/>
                    <a:pt x="48" y="3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7"/>
                    <a:pt x="0" y="5"/>
                    <a:pt x="2" y="3"/>
                  </a:cubicBezTo>
                  <a:cubicBezTo>
                    <a:pt x="3" y="1"/>
                    <a:pt x="6" y="0"/>
                    <a:pt x="8" y="1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5" y="31"/>
                    <a:pt x="55" y="33"/>
                    <a:pt x="54" y="3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0" name="Google Shape;710;p26"/>
            <p:cNvSpPr/>
            <p:nvPr/>
          </p:nvSpPr>
          <p:spPr>
            <a:xfrm>
              <a:off x="3398111" y="3638290"/>
              <a:ext cx="137203" cy="190486"/>
            </a:xfrm>
            <a:custGeom>
              <a:rect b="b" l="l" r="r" t="t"/>
              <a:pathLst>
                <a:path extrusionOk="0" h="104" w="75">
                  <a:moveTo>
                    <a:pt x="75" y="4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8" y="98"/>
                    <a:pt x="4" y="100"/>
                    <a:pt x="0" y="100"/>
                  </a:cubicBezTo>
                  <a:cubicBezTo>
                    <a:pt x="0" y="100"/>
                    <a:pt x="1" y="100"/>
                    <a:pt x="1" y="101"/>
                  </a:cubicBezTo>
                  <a:cubicBezTo>
                    <a:pt x="7" y="104"/>
                    <a:pt x="14" y="103"/>
                    <a:pt x="17" y="98"/>
                  </a:cubicBezTo>
                  <a:lnTo>
                    <a:pt x="75" y="4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3078416" y="2553990"/>
              <a:ext cx="186489" cy="135871"/>
            </a:xfrm>
            <a:custGeom>
              <a:rect b="b" l="l" r="r" t="t"/>
              <a:pathLst>
                <a:path extrusionOk="0" h="74" w="102">
                  <a:moveTo>
                    <a:pt x="79" y="7"/>
                  </a:moveTo>
                  <a:cubicBezTo>
                    <a:pt x="102" y="22"/>
                    <a:pt x="98" y="62"/>
                    <a:pt x="84" y="71"/>
                  </a:cubicBezTo>
                  <a:cubicBezTo>
                    <a:pt x="82" y="72"/>
                    <a:pt x="80" y="73"/>
                    <a:pt x="79" y="73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83" y="67"/>
                    <a:pt x="85" y="61"/>
                    <a:pt x="83" y="57"/>
                  </a:cubicBezTo>
                  <a:cubicBezTo>
                    <a:pt x="82" y="55"/>
                    <a:pt x="80" y="53"/>
                    <a:pt x="79" y="52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81" y="50"/>
                    <a:pt x="84" y="50"/>
                    <a:pt x="86" y="49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90" y="47"/>
                    <a:pt x="92" y="42"/>
                    <a:pt x="90" y="38"/>
                  </a:cubicBezTo>
                  <a:cubicBezTo>
                    <a:pt x="88" y="34"/>
                    <a:pt x="83" y="32"/>
                    <a:pt x="79" y="34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0" y="31"/>
                    <a:pt x="81" y="30"/>
                    <a:pt x="82" y="30"/>
                  </a:cubicBezTo>
                  <a:cubicBezTo>
                    <a:pt x="86" y="28"/>
                    <a:pt x="87" y="24"/>
                    <a:pt x="85" y="20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4" y="17"/>
                    <a:pt x="81" y="16"/>
                    <a:pt x="79" y="16"/>
                  </a:cubicBezTo>
                  <a:lnTo>
                    <a:pt x="79" y="7"/>
                  </a:lnTo>
                  <a:close/>
                  <a:moveTo>
                    <a:pt x="72" y="3"/>
                  </a:moveTo>
                  <a:cubicBezTo>
                    <a:pt x="74" y="4"/>
                    <a:pt x="76" y="5"/>
                    <a:pt x="79" y="7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7" y="16"/>
                    <a:pt x="76" y="16"/>
                    <a:pt x="75" y="17"/>
                  </a:cubicBezTo>
                  <a:cubicBezTo>
                    <a:pt x="73" y="17"/>
                    <a:pt x="72" y="19"/>
                    <a:pt x="72" y="21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2"/>
                    <a:pt x="72" y="10"/>
                    <a:pt x="72" y="9"/>
                  </a:cubicBezTo>
                  <a:cubicBezTo>
                    <a:pt x="72" y="3"/>
                    <a:pt x="72" y="3"/>
                    <a:pt x="72" y="3"/>
                  </a:cubicBezTo>
                  <a:close/>
                  <a:moveTo>
                    <a:pt x="79" y="73"/>
                  </a:moveTo>
                  <a:cubicBezTo>
                    <a:pt x="76" y="74"/>
                    <a:pt x="74" y="74"/>
                    <a:pt x="72" y="74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4" y="70"/>
                    <a:pt x="76" y="70"/>
                    <a:pt x="79" y="69"/>
                  </a:cubicBezTo>
                  <a:cubicBezTo>
                    <a:pt x="79" y="73"/>
                    <a:pt x="79" y="73"/>
                    <a:pt x="79" y="73"/>
                  </a:cubicBezTo>
                  <a:close/>
                  <a:moveTo>
                    <a:pt x="79" y="31"/>
                  </a:moveTo>
                  <a:cubicBezTo>
                    <a:pt x="79" y="34"/>
                    <a:pt x="79" y="34"/>
                    <a:pt x="79" y="34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4" y="36"/>
                    <a:pt x="73" y="41"/>
                    <a:pt x="75" y="45"/>
                  </a:cubicBezTo>
                  <a:cubicBezTo>
                    <a:pt x="76" y="47"/>
                    <a:pt x="77" y="48"/>
                    <a:pt x="79" y="49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6" y="51"/>
                    <a:pt x="74" y="51"/>
                    <a:pt x="72" y="52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3" y="29"/>
                    <a:pt x="76" y="31"/>
                    <a:pt x="79" y="31"/>
                  </a:cubicBezTo>
                  <a:close/>
                  <a:moveTo>
                    <a:pt x="66" y="2"/>
                  </a:moveTo>
                  <a:cubicBezTo>
                    <a:pt x="68" y="2"/>
                    <a:pt x="70" y="3"/>
                    <a:pt x="72" y="3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1" y="9"/>
                    <a:pt x="71" y="9"/>
                    <a:pt x="71" y="8"/>
                  </a:cubicBezTo>
                  <a:cubicBezTo>
                    <a:pt x="70" y="7"/>
                    <a:pt x="68" y="5"/>
                    <a:pt x="66" y="5"/>
                  </a:cubicBezTo>
                  <a:cubicBezTo>
                    <a:pt x="66" y="2"/>
                    <a:pt x="66" y="2"/>
                    <a:pt x="66" y="2"/>
                  </a:cubicBezTo>
                  <a:close/>
                  <a:moveTo>
                    <a:pt x="72" y="74"/>
                  </a:moveTo>
                  <a:cubicBezTo>
                    <a:pt x="70" y="74"/>
                    <a:pt x="68" y="73"/>
                    <a:pt x="66" y="73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6" y="64"/>
                    <a:pt x="67" y="64"/>
                    <a:pt x="67" y="65"/>
                  </a:cubicBezTo>
                  <a:cubicBezTo>
                    <a:pt x="68" y="67"/>
                    <a:pt x="70" y="68"/>
                    <a:pt x="72" y="69"/>
                  </a:cubicBezTo>
                  <a:cubicBezTo>
                    <a:pt x="72" y="74"/>
                    <a:pt x="72" y="74"/>
                    <a:pt x="72" y="74"/>
                  </a:cubicBezTo>
                  <a:close/>
                  <a:moveTo>
                    <a:pt x="72" y="13"/>
                  </a:moveTo>
                  <a:cubicBezTo>
                    <a:pt x="72" y="21"/>
                    <a:pt x="72" y="21"/>
                    <a:pt x="72" y="21"/>
                  </a:cubicBezTo>
                  <a:cubicBezTo>
                    <a:pt x="71" y="22"/>
                    <a:pt x="71" y="24"/>
                    <a:pt x="72" y="25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69" y="54"/>
                    <a:pt x="67" y="55"/>
                    <a:pt x="66" y="57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7" y="16"/>
                    <a:pt x="68" y="16"/>
                    <a:pt x="69" y="16"/>
                  </a:cubicBezTo>
                  <a:cubicBezTo>
                    <a:pt x="70" y="15"/>
                    <a:pt x="71" y="14"/>
                    <a:pt x="72" y="13"/>
                  </a:cubicBezTo>
                  <a:close/>
                  <a:moveTo>
                    <a:pt x="22" y="10"/>
                  </a:moveTo>
                  <a:cubicBezTo>
                    <a:pt x="41" y="2"/>
                    <a:pt x="55" y="0"/>
                    <a:pt x="66" y="2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5" y="5"/>
                    <a:pt x="65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1" y="7"/>
                    <a:pt x="60" y="11"/>
                    <a:pt x="61" y="13"/>
                  </a:cubicBezTo>
                  <a:cubicBezTo>
                    <a:pt x="62" y="15"/>
                    <a:pt x="64" y="16"/>
                    <a:pt x="66" y="16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9"/>
                    <a:pt x="66" y="62"/>
                    <a:pt x="66" y="64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56" y="68"/>
                    <a:pt x="48" y="56"/>
                    <a:pt x="37" y="57"/>
                  </a:cubicBezTo>
                  <a:cubicBezTo>
                    <a:pt x="32" y="57"/>
                    <a:pt x="27" y="58"/>
                    <a:pt x="22" y="57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4" y="49"/>
                    <a:pt x="25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32" y="45"/>
                    <a:pt x="34" y="38"/>
                    <a:pt x="32" y="33"/>
                  </a:cubicBezTo>
                  <a:cubicBezTo>
                    <a:pt x="30" y="29"/>
                    <a:pt x="26" y="27"/>
                    <a:pt x="22" y="27"/>
                  </a:cubicBezTo>
                  <a:lnTo>
                    <a:pt x="22" y="10"/>
                  </a:lnTo>
                  <a:close/>
                  <a:moveTo>
                    <a:pt x="2" y="41"/>
                  </a:moveTo>
                  <a:cubicBezTo>
                    <a:pt x="0" y="23"/>
                    <a:pt x="18" y="12"/>
                    <a:pt x="18" y="12"/>
                  </a:cubicBezTo>
                  <a:cubicBezTo>
                    <a:pt x="20" y="12"/>
                    <a:pt x="21" y="11"/>
                    <a:pt x="22" y="10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7"/>
                    <a:pt x="19" y="27"/>
                    <a:pt x="17" y="28"/>
                  </a:cubicBezTo>
                  <a:cubicBezTo>
                    <a:pt x="12" y="31"/>
                    <a:pt x="9" y="37"/>
                    <a:pt x="12" y="43"/>
                  </a:cubicBezTo>
                  <a:cubicBezTo>
                    <a:pt x="14" y="47"/>
                    <a:pt x="18" y="49"/>
                    <a:pt x="22" y="49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12" y="57"/>
                    <a:pt x="4" y="53"/>
                    <a:pt x="2" y="4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2" name="Google Shape;712;p26"/>
            <p:cNvSpPr/>
            <p:nvPr/>
          </p:nvSpPr>
          <p:spPr>
            <a:xfrm>
              <a:off x="1523900" y="3443809"/>
              <a:ext cx="173168" cy="223787"/>
            </a:xfrm>
            <a:custGeom>
              <a:rect b="b" l="l" r="r" t="t"/>
              <a:pathLst>
                <a:path extrusionOk="0" h="123" w="95">
                  <a:moveTo>
                    <a:pt x="0" y="21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59" y="109"/>
                    <a:pt x="59" y="109"/>
                    <a:pt x="59" y="109"/>
                  </a:cubicBezTo>
                  <a:cubicBezTo>
                    <a:pt x="63" y="115"/>
                    <a:pt x="72" y="117"/>
                    <a:pt x="79" y="112"/>
                  </a:cubicBezTo>
                  <a:cubicBezTo>
                    <a:pt x="87" y="108"/>
                    <a:pt x="89" y="99"/>
                    <a:pt x="85" y="9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5" y="100"/>
                    <a:pt x="92" y="111"/>
                    <a:pt x="82" y="117"/>
                  </a:cubicBezTo>
                  <a:cubicBezTo>
                    <a:pt x="73" y="123"/>
                    <a:pt x="61" y="121"/>
                    <a:pt x="56" y="112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3" name="Google Shape;713;p26"/>
            <p:cNvSpPr/>
            <p:nvPr/>
          </p:nvSpPr>
          <p:spPr>
            <a:xfrm>
              <a:off x="1513242" y="3435816"/>
              <a:ext cx="85252" cy="58611"/>
            </a:xfrm>
            <a:custGeom>
              <a:rect b="b" l="l" r="r" t="t"/>
              <a:pathLst>
                <a:path extrusionOk="0" h="32" w="47">
                  <a:moveTo>
                    <a:pt x="1" y="30"/>
                  </a:moveTo>
                  <a:cubicBezTo>
                    <a:pt x="2" y="32"/>
                    <a:pt x="4" y="32"/>
                    <a:pt x="6" y="31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6" y="6"/>
                    <a:pt x="47" y="4"/>
                    <a:pt x="46" y="2"/>
                  </a:cubicBezTo>
                  <a:cubicBezTo>
                    <a:pt x="45" y="1"/>
                    <a:pt x="42" y="0"/>
                    <a:pt x="41" y="1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6"/>
                    <a:pt x="0" y="28"/>
                    <a:pt x="1" y="3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4" name="Google Shape;714;p26"/>
            <p:cNvSpPr/>
            <p:nvPr/>
          </p:nvSpPr>
          <p:spPr>
            <a:xfrm>
              <a:off x="1547876" y="3483770"/>
              <a:ext cx="117222" cy="161180"/>
            </a:xfrm>
            <a:custGeom>
              <a:rect b="b" l="l" r="r" t="t"/>
              <a:pathLst>
                <a:path extrusionOk="0" h="88" w="64">
                  <a:moveTo>
                    <a:pt x="0" y="3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7" y="83"/>
                    <a:pt x="60" y="85"/>
                    <a:pt x="64" y="85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58" y="88"/>
                    <a:pt x="52" y="87"/>
                    <a:pt x="49" y="8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5" name="Google Shape;715;p26"/>
            <p:cNvSpPr/>
            <p:nvPr/>
          </p:nvSpPr>
          <p:spPr>
            <a:xfrm>
              <a:off x="2665477" y="4829154"/>
              <a:ext cx="183824" cy="201142"/>
            </a:xfrm>
            <a:custGeom>
              <a:rect b="b" l="l" r="r" t="t"/>
              <a:pathLst>
                <a:path extrusionOk="0" h="110" w="101">
                  <a:moveTo>
                    <a:pt x="75" y="63"/>
                  </a:moveTo>
                  <a:cubicBezTo>
                    <a:pt x="77" y="59"/>
                    <a:pt x="78" y="55"/>
                    <a:pt x="78" y="51"/>
                  </a:cubicBezTo>
                  <a:cubicBezTo>
                    <a:pt x="78" y="47"/>
                    <a:pt x="77" y="43"/>
                    <a:pt x="75" y="39"/>
                  </a:cubicBezTo>
                  <a:cubicBezTo>
                    <a:pt x="75" y="63"/>
                    <a:pt x="75" y="63"/>
                    <a:pt x="75" y="63"/>
                  </a:cubicBezTo>
                  <a:close/>
                  <a:moveTo>
                    <a:pt x="75" y="80"/>
                  </a:moveTo>
                  <a:cubicBezTo>
                    <a:pt x="75" y="73"/>
                    <a:pt x="75" y="73"/>
                    <a:pt x="75" y="73"/>
                  </a:cubicBezTo>
                  <a:cubicBezTo>
                    <a:pt x="76" y="73"/>
                    <a:pt x="77" y="73"/>
                    <a:pt x="77" y="74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7" y="84"/>
                    <a:pt x="87" y="85"/>
                    <a:pt x="86" y="86"/>
                  </a:cubicBezTo>
                  <a:cubicBezTo>
                    <a:pt x="85" y="87"/>
                    <a:pt x="83" y="87"/>
                    <a:pt x="82" y="86"/>
                  </a:cubicBezTo>
                  <a:cubicBezTo>
                    <a:pt x="75" y="80"/>
                    <a:pt x="75" y="80"/>
                    <a:pt x="75" y="80"/>
                  </a:cubicBezTo>
                  <a:close/>
                  <a:moveTo>
                    <a:pt x="75" y="28"/>
                  </a:moveTo>
                  <a:cubicBezTo>
                    <a:pt x="75" y="22"/>
                    <a:pt x="75" y="22"/>
                    <a:pt x="75" y="22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3" y="14"/>
                    <a:pt x="85" y="14"/>
                    <a:pt x="86" y="15"/>
                  </a:cubicBezTo>
                  <a:cubicBezTo>
                    <a:pt x="87" y="16"/>
                    <a:pt x="87" y="18"/>
                    <a:pt x="86" y="19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7" y="28"/>
                    <a:pt x="76" y="28"/>
                    <a:pt x="75" y="28"/>
                  </a:cubicBezTo>
                  <a:close/>
                  <a:moveTo>
                    <a:pt x="98" y="48"/>
                  </a:moveTo>
                  <a:cubicBezTo>
                    <a:pt x="98" y="48"/>
                    <a:pt x="98" y="48"/>
                    <a:pt x="98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4" y="48"/>
                    <a:pt x="83" y="49"/>
                    <a:pt x="83" y="51"/>
                  </a:cubicBezTo>
                  <a:cubicBezTo>
                    <a:pt x="83" y="52"/>
                    <a:pt x="84" y="53"/>
                    <a:pt x="86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100" y="53"/>
                    <a:pt x="101" y="52"/>
                    <a:pt x="101" y="51"/>
                  </a:cubicBezTo>
                  <a:cubicBezTo>
                    <a:pt x="101" y="49"/>
                    <a:pt x="100" y="48"/>
                    <a:pt x="98" y="48"/>
                  </a:cubicBezTo>
                  <a:close/>
                  <a:moveTo>
                    <a:pt x="50" y="110"/>
                  </a:moveTo>
                  <a:cubicBezTo>
                    <a:pt x="52" y="110"/>
                    <a:pt x="52" y="110"/>
                    <a:pt x="52" y="110"/>
                  </a:cubicBezTo>
                  <a:cubicBezTo>
                    <a:pt x="60" y="110"/>
                    <a:pt x="66" y="104"/>
                    <a:pt x="66" y="96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70" y="71"/>
                    <a:pt x="73" y="67"/>
                    <a:pt x="75" y="63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1" y="29"/>
                    <a:pt x="61" y="23"/>
                    <a:pt x="50" y="23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6" y="29"/>
                    <a:pt x="62" y="31"/>
                    <a:pt x="66" y="35"/>
                  </a:cubicBezTo>
                  <a:cubicBezTo>
                    <a:pt x="70" y="39"/>
                    <a:pt x="72" y="45"/>
                    <a:pt x="72" y="51"/>
                  </a:cubicBezTo>
                  <a:cubicBezTo>
                    <a:pt x="72" y="59"/>
                    <a:pt x="68" y="66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1" y="70"/>
                    <a:pt x="60" y="71"/>
                    <a:pt x="60" y="72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110"/>
                    <a:pt x="50" y="110"/>
                    <a:pt x="50" y="110"/>
                  </a:cubicBezTo>
                  <a:close/>
                  <a:moveTo>
                    <a:pt x="75" y="22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4" y="28"/>
                    <a:pt x="74" y="28"/>
                  </a:cubicBezTo>
                  <a:cubicBezTo>
                    <a:pt x="72" y="27"/>
                    <a:pt x="72" y="25"/>
                    <a:pt x="74" y="24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5" y="73"/>
                  </a:moveTo>
                  <a:cubicBezTo>
                    <a:pt x="75" y="80"/>
                    <a:pt x="75" y="80"/>
                    <a:pt x="75" y="80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2" y="77"/>
                    <a:pt x="72" y="75"/>
                    <a:pt x="74" y="74"/>
                  </a:cubicBezTo>
                  <a:cubicBezTo>
                    <a:pt x="74" y="73"/>
                    <a:pt x="75" y="73"/>
                    <a:pt x="75" y="73"/>
                  </a:cubicBezTo>
                  <a:close/>
                  <a:moveTo>
                    <a:pt x="50" y="18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2" y="0"/>
                    <a:pt x="53" y="2"/>
                    <a:pt x="53" y="3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7"/>
                    <a:pt x="52" y="18"/>
                    <a:pt x="50" y="18"/>
                  </a:cubicBezTo>
                  <a:cubicBezTo>
                    <a:pt x="50" y="18"/>
                    <a:pt x="50" y="18"/>
                    <a:pt x="50" y="18"/>
                  </a:cubicBezTo>
                  <a:close/>
                  <a:moveTo>
                    <a:pt x="50" y="23"/>
                  </a:moveTo>
                  <a:cubicBezTo>
                    <a:pt x="39" y="23"/>
                    <a:pt x="30" y="29"/>
                    <a:pt x="25" y="39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7" y="68"/>
                    <a:pt x="31" y="71"/>
                    <a:pt x="35" y="74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104"/>
                    <a:pt x="41" y="110"/>
                    <a:pt x="49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1" y="71"/>
                    <a:pt x="40" y="71"/>
                    <a:pt x="39" y="70"/>
                  </a:cubicBezTo>
                  <a:cubicBezTo>
                    <a:pt x="33" y="66"/>
                    <a:pt x="28" y="59"/>
                    <a:pt x="28" y="51"/>
                  </a:cubicBezTo>
                  <a:cubicBezTo>
                    <a:pt x="28" y="45"/>
                    <a:pt x="30" y="39"/>
                    <a:pt x="34" y="35"/>
                  </a:cubicBezTo>
                  <a:cubicBezTo>
                    <a:pt x="39" y="31"/>
                    <a:pt x="44" y="29"/>
                    <a:pt x="50" y="29"/>
                  </a:cubicBezTo>
                  <a:cubicBezTo>
                    <a:pt x="50" y="23"/>
                    <a:pt x="50" y="23"/>
                    <a:pt x="50" y="23"/>
                  </a:cubicBezTo>
                  <a:close/>
                  <a:moveTo>
                    <a:pt x="50" y="0"/>
                  </a:moveTo>
                  <a:cubicBezTo>
                    <a:pt x="50" y="18"/>
                    <a:pt x="50" y="18"/>
                    <a:pt x="50" y="18"/>
                  </a:cubicBezTo>
                  <a:cubicBezTo>
                    <a:pt x="49" y="18"/>
                    <a:pt x="48" y="17"/>
                    <a:pt x="48" y="15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9" y="1"/>
                    <a:pt x="50" y="0"/>
                  </a:cubicBezTo>
                  <a:close/>
                  <a:moveTo>
                    <a:pt x="25" y="80"/>
                  </a:moveTo>
                  <a:cubicBezTo>
                    <a:pt x="25" y="73"/>
                    <a:pt x="25" y="73"/>
                    <a:pt x="25" y="73"/>
                  </a:cubicBezTo>
                  <a:cubicBezTo>
                    <a:pt x="26" y="73"/>
                    <a:pt x="27" y="73"/>
                    <a:pt x="27" y="74"/>
                  </a:cubicBezTo>
                  <a:cubicBezTo>
                    <a:pt x="28" y="75"/>
                    <a:pt x="28" y="77"/>
                    <a:pt x="27" y="78"/>
                  </a:cubicBezTo>
                  <a:cubicBezTo>
                    <a:pt x="25" y="80"/>
                    <a:pt x="25" y="80"/>
                    <a:pt x="25" y="80"/>
                  </a:cubicBezTo>
                  <a:close/>
                  <a:moveTo>
                    <a:pt x="25" y="28"/>
                  </a:move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8" y="25"/>
                    <a:pt x="28" y="27"/>
                    <a:pt x="27" y="28"/>
                  </a:cubicBezTo>
                  <a:cubicBezTo>
                    <a:pt x="27" y="28"/>
                    <a:pt x="26" y="28"/>
                    <a:pt x="25" y="28"/>
                  </a:cubicBezTo>
                  <a:close/>
                  <a:moveTo>
                    <a:pt x="25" y="39"/>
                  </a:moveTo>
                  <a:cubicBezTo>
                    <a:pt x="23" y="42"/>
                    <a:pt x="22" y="46"/>
                    <a:pt x="22" y="51"/>
                  </a:cubicBezTo>
                  <a:cubicBezTo>
                    <a:pt x="22" y="55"/>
                    <a:pt x="23" y="59"/>
                    <a:pt x="25" y="63"/>
                  </a:cubicBezTo>
                  <a:cubicBezTo>
                    <a:pt x="25" y="39"/>
                    <a:pt x="25" y="39"/>
                    <a:pt x="25" y="39"/>
                  </a:cubicBezTo>
                  <a:close/>
                  <a:moveTo>
                    <a:pt x="25" y="22"/>
                  </a:move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4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8"/>
                    <a:pt x="14" y="16"/>
                    <a:pt x="15" y="15"/>
                  </a:cubicBezTo>
                  <a:cubicBezTo>
                    <a:pt x="16" y="14"/>
                    <a:pt x="17" y="14"/>
                    <a:pt x="18" y="15"/>
                  </a:cubicBezTo>
                  <a:cubicBezTo>
                    <a:pt x="25" y="22"/>
                    <a:pt x="25" y="22"/>
                    <a:pt x="25" y="22"/>
                  </a:cubicBezTo>
                  <a:close/>
                  <a:moveTo>
                    <a:pt x="25" y="73"/>
                  </a:moveTo>
                  <a:cubicBezTo>
                    <a:pt x="25" y="80"/>
                    <a:pt x="25" y="80"/>
                    <a:pt x="25" y="80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17" y="87"/>
                    <a:pt x="16" y="87"/>
                    <a:pt x="15" y="86"/>
                  </a:cubicBezTo>
                  <a:cubicBezTo>
                    <a:pt x="14" y="85"/>
                    <a:pt x="14" y="84"/>
                    <a:pt x="15" y="83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4" y="74"/>
                    <a:pt x="25" y="73"/>
                    <a:pt x="25" y="73"/>
                  </a:cubicBezTo>
                  <a:close/>
                  <a:moveTo>
                    <a:pt x="18" y="51"/>
                  </a:moveTo>
                  <a:cubicBezTo>
                    <a:pt x="18" y="51"/>
                    <a:pt x="18" y="51"/>
                    <a:pt x="18" y="51"/>
                  </a:cubicBezTo>
                  <a:cubicBezTo>
                    <a:pt x="18" y="49"/>
                    <a:pt x="16" y="48"/>
                    <a:pt x="15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8"/>
                    <a:pt x="0" y="49"/>
                    <a:pt x="0" y="51"/>
                  </a:cubicBezTo>
                  <a:cubicBezTo>
                    <a:pt x="0" y="52"/>
                    <a:pt x="1" y="53"/>
                    <a:pt x="3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6" y="53"/>
                    <a:pt x="18" y="52"/>
                    <a:pt x="18" y="5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6" name="Google Shape;716;p26"/>
            <p:cNvSpPr/>
            <p:nvPr/>
          </p:nvSpPr>
          <p:spPr>
            <a:xfrm>
              <a:off x="2443022" y="3503751"/>
              <a:ext cx="53283" cy="50619"/>
            </a:xfrm>
            <a:custGeom>
              <a:rect b="b" l="l" r="r" t="t"/>
              <a:pathLst>
                <a:path extrusionOk="0" h="28" w="29">
                  <a:moveTo>
                    <a:pt x="28" y="16"/>
                  </a:moveTo>
                  <a:cubicBezTo>
                    <a:pt x="26" y="23"/>
                    <a:pt x="19" y="28"/>
                    <a:pt x="12" y="27"/>
                  </a:cubicBezTo>
                  <a:cubicBezTo>
                    <a:pt x="5" y="26"/>
                    <a:pt x="0" y="19"/>
                    <a:pt x="1" y="12"/>
                  </a:cubicBezTo>
                  <a:cubicBezTo>
                    <a:pt x="3" y="4"/>
                    <a:pt x="10" y="0"/>
                    <a:pt x="17" y="1"/>
                  </a:cubicBezTo>
                  <a:cubicBezTo>
                    <a:pt x="24" y="2"/>
                    <a:pt x="29" y="9"/>
                    <a:pt x="28" y="16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2431033" y="3350564"/>
              <a:ext cx="49287" cy="165176"/>
            </a:xfrm>
            <a:custGeom>
              <a:rect b="b" l="l" r="r" t="t"/>
              <a:pathLst>
                <a:path extrusionOk="0" h="91" w="27">
                  <a:moveTo>
                    <a:pt x="27" y="90"/>
                  </a:moveTo>
                  <a:cubicBezTo>
                    <a:pt x="27" y="90"/>
                    <a:pt x="12" y="14"/>
                    <a:pt x="12" y="14"/>
                  </a:cubicBezTo>
                  <a:cubicBezTo>
                    <a:pt x="12" y="14"/>
                    <a:pt x="3" y="0"/>
                    <a:pt x="1" y="0"/>
                  </a:cubicBezTo>
                  <a:cubicBezTo>
                    <a:pt x="0" y="0"/>
                    <a:pt x="17" y="91"/>
                    <a:pt x="17" y="91"/>
                  </a:cubicBezTo>
                  <a:lnTo>
                    <a:pt x="27" y="9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8" name="Google Shape;718;p26"/>
            <p:cNvSpPr/>
            <p:nvPr/>
          </p:nvSpPr>
          <p:spPr>
            <a:xfrm>
              <a:off x="2465667" y="3377206"/>
              <a:ext cx="106565" cy="142531"/>
            </a:xfrm>
            <a:custGeom>
              <a:rect b="b" l="l" r="r" t="t"/>
              <a:pathLst>
                <a:path extrusionOk="0" h="107" w="80">
                  <a:moveTo>
                    <a:pt x="1" y="99"/>
                  </a:moveTo>
                  <a:lnTo>
                    <a:pt x="60" y="13"/>
                  </a:lnTo>
                  <a:lnTo>
                    <a:pt x="80" y="0"/>
                  </a:lnTo>
                  <a:lnTo>
                    <a:pt x="71" y="21"/>
                  </a:lnTo>
                  <a:lnTo>
                    <a:pt x="12" y="107"/>
                  </a:lnTo>
                  <a:lnTo>
                    <a:pt x="0" y="100"/>
                  </a:lnTo>
                  <a:lnTo>
                    <a:pt x="1" y="9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9" name="Google Shape;719;p26"/>
            <p:cNvSpPr/>
            <p:nvPr/>
          </p:nvSpPr>
          <p:spPr>
            <a:xfrm>
              <a:off x="2456343" y="3542381"/>
              <a:ext cx="13320" cy="26642"/>
            </a:xfrm>
            <a:custGeom>
              <a:rect b="b" l="l" r="r" t="t"/>
              <a:pathLst>
                <a:path extrusionOk="0" h="15" w="7">
                  <a:moveTo>
                    <a:pt x="2" y="3"/>
                  </a:moveTo>
                  <a:cubicBezTo>
                    <a:pt x="3" y="1"/>
                    <a:pt x="4" y="0"/>
                    <a:pt x="5" y="1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3" y="15"/>
                  </a:cubicBezTo>
                  <a:cubicBezTo>
                    <a:pt x="1" y="15"/>
                    <a:pt x="0" y="13"/>
                    <a:pt x="1" y="12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0" name="Google Shape;720;p26"/>
            <p:cNvSpPr/>
            <p:nvPr/>
          </p:nvSpPr>
          <p:spPr>
            <a:xfrm>
              <a:off x="2413717" y="2193001"/>
              <a:ext cx="185157" cy="198478"/>
            </a:xfrm>
            <a:custGeom>
              <a:rect b="b" l="l" r="r" t="t"/>
              <a:pathLst>
                <a:path extrusionOk="0" h="109" w="101">
                  <a:moveTo>
                    <a:pt x="76" y="62"/>
                  </a:moveTo>
                  <a:cubicBezTo>
                    <a:pt x="78" y="58"/>
                    <a:pt x="78" y="54"/>
                    <a:pt x="78" y="50"/>
                  </a:cubicBezTo>
                  <a:cubicBezTo>
                    <a:pt x="78" y="46"/>
                    <a:pt x="78" y="42"/>
                    <a:pt x="76" y="38"/>
                  </a:cubicBezTo>
                  <a:cubicBezTo>
                    <a:pt x="76" y="62"/>
                    <a:pt x="76" y="62"/>
                    <a:pt x="76" y="62"/>
                  </a:cubicBezTo>
                  <a:close/>
                  <a:moveTo>
                    <a:pt x="76" y="79"/>
                  </a:move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3"/>
                    <a:pt x="78" y="73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7" y="83"/>
                    <a:pt x="87" y="85"/>
                    <a:pt x="86" y="86"/>
                  </a:cubicBezTo>
                  <a:cubicBezTo>
                    <a:pt x="85" y="87"/>
                    <a:pt x="84" y="87"/>
                    <a:pt x="83" y="86"/>
                  </a:cubicBezTo>
                  <a:cubicBezTo>
                    <a:pt x="76" y="79"/>
                    <a:pt x="76" y="79"/>
                    <a:pt x="76" y="79"/>
                  </a:cubicBezTo>
                  <a:close/>
                  <a:moveTo>
                    <a:pt x="76" y="28"/>
                  </a:moveTo>
                  <a:cubicBezTo>
                    <a:pt x="76" y="22"/>
                    <a:pt x="76" y="22"/>
                    <a:pt x="76" y="22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4" y="14"/>
                    <a:pt x="85" y="14"/>
                    <a:pt x="86" y="15"/>
                  </a:cubicBezTo>
                  <a:cubicBezTo>
                    <a:pt x="87" y="16"/>
                    <a:pt x="87" y="17"/>
                    <a:pt x="86" y="18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7" y="28"/>
                    <a:pt x="77" y="28"/>
                    <a:pt x="76" y="28"/>
                  </a:cubicBezTo>
                  <a:close/>
                  <a:moveTo>
                    <a:pt x="99" y="48"/>
                  </a:moveTo>
                  <a:cubicBezTo>
                    <a:pt x="99" y="48"/>
                    <a:pt x="99" y="48"/>
                    <a:pt x="99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5" y="48"/>
                    <a:pt x="84" y="49"/>
                    <a:pt x="84" y="50"/>
                  </a:cubicBezTo>
                  <a:cubicBezTo>
                    <a:pt x="84" y="52"/>
                    <a:pt x="85" y="53"/>
                    <a:pt x="86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100" y="53"/>
                    <a:pt x="101" y="52"/>
                    <a:pt x="101" y="50"/>
                  </a:cubicBezTo>
                  <a:cubicBezTo>
                    <a:pt x="101" y="49"/>
                    <a:pt x="100" y="48"/>
                    <a:pt x="99" y="48"/>
                  </a:cubicBezTo>
                  <a:close/>
                  <a:moveTo>
                    <a:pt x="51" y="109"/>
                  </a:moveTo>
                  <a:cubicBezTo>
                    <a:pt x="53" y="109"/>
                    <a:pt x="53" y="109"/>
                    <a:pt x="53" y="109"/>
                  </a:cubicBezTo>
                  <a:cubicBezTo>
                    <a:pt x="60" y="109"/>
                    <a:pt x="66" y="103"/>
                    <a:pt x="66" y="95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70" y="70"/>
                    <a:pt x="74" y="67"/>
                    <a:pt x="76" y="62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1" y="29"/>
                    <a:pt x="62" y="22"/>
                    <a:pt x="51" y="22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7" y="28"/>
                    <a:pt x="62" y="31"/>
                    <a:pt x="66" y="35"/>
                  </a:cubicBezTo>
                  <a:cubicBezTo>
                    <a:pt x="70" y="39"/>
                    <a:pt x="73" y="44"/>
                    <a:pt x="73" y="50"/>
                  </a:cubicBezTo>
                  <a:cubicBezTo>
                    <a:pt x="73" y="58"/>
                    <a:pt x="68" y="65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1" y="70"/>
                    <a:pt x="61" y="71"/>
                    <a:pt x="61" y="72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51" y="109"/>
                    <a:pt x="51" y="109"/>
                    <a:pt x="51" y="109"/>
                  </a:cubicBezTo>
                  <a:close/>
                  <a:moveTo>
                    <a:pt x="76" y="22"/>
                  </a:moveTo>
                  <a:cubicBezTo>
                    <a:pt x="76" y="28"/>
                    <a:pt x="76" y="28"/>
                    <a:pt x="76" y="28"/>
                  </a:cubicBezTo>
                  <a:cubicBezTo>
                    <a:pt x="75" y="28"/>
                    <a:pt x="75" y="28"/>
                    <a:pt x="74" y="27"/>
                  </a:cubicBezTo>
                  <a:cubicBezTo>
                    <a:pt x="73" y="26"/>
                    <a:pt x="73" y="24"/>
                    <a:pt x="74" y="23"/>
                  </a:cubicBezTo>
                  <a:cubicBezTo>
                    <a:pt x="76" y="22"/>
                    <a:pt x="76" y="22"/>
                    <a:pt x="76" y="22"/>
                  </a:cubicBezTo>
                  <a:close/>
                  <a:moveTo>
                    <a:pt x="76" y="73"/>
                  </a:moveTo>
                  <a:cubicBezTo>
                    <a:pt x="76" y="79"/>
                    <a:pt x="76" y="79"/>
                    <a:pt x="76" y="79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3" y="76"/>
                    <a:pt x="73" y="74"/>
                    <a:pt x="74" y="73"/>
                  </a:cubicBezTo>
                  <a:cubicBezTo>
                    <a:pt x="75" y="73"/>
                    <a:pt x="75" y="73"/>
                    <a:pt x="76" y="73"/>
                  </a:cubicBezTo>
                  <a:close/>
                  <a:moveTo>
                    <a:pt x="51" y="17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6"/>
                    <a:pt x="52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lose/>
                  <a:moveTo>
                    <a:pt x="51" y="22"/>
                  </a:moveTo>
                  <a:cubicBezTo>
                    <a:pt x="40" y="22"/>
                    <a:pt x="30" y="29"/>
                    <a:pt x="26" y="38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8" y="67"/>
                    <a:pt x="31" y="71"/>
                    <a:pt x="35" y="74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103"/>
                    <a:pt x="42" y="109"/>
                    <a:pt x="49" y="109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1" y="71"/>
                    <a:pt x="41" y="70"/>
                    <a:pt x="40" y="69"/>
                  </a:cubicBezTo>
                  <a:cubicBezTo>
                    <a:pt x="33" y="66"/>
                    <a:pt x="28" y="58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9" y="31"/>
                    <a:pt x="44" y="28"/>
                    <a:pt x="51" y="28"/>
                  </a:cubicBezTo>
                  <a:cubicBezTo>
                    <a:pt x="51" y="22"/>
                    <a:pt x="51" y="22"/>
                    <a:pt x="51" y="22"/>
                  </a:cubicBezTo>
                  <a:close/>
                  <a:moveTo>
                    <a:pt x="51" y="0"/>
                  </a:moveTo>
                  <a:cubicBezTo>
                    <a:pt x="51" y="17"/>
                    <a:pt x="51" y="17"/>
                    <a:pt x="51" y="17"/>
                  </a:cubicBezTo>
                  <a:cubicBezTo>
                    <a:pt x="49" y="17"/>
                    <a:pt x="48" y="16"/>
                    <a:pt x="48" y="15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1"/>
                    <a:pt x="49" y="0"/>
                    <a:pt x="51" y="0"/>
                  </a:cubicBezTo>
                  <a:close/>
                  <a:moveTo>
                    <a:pt x="26" y="79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26" y="73"/>
                    <a:pt x="27" y="73"/>
                    <a:pt x="28" y="73"/>
                  </a:cubicBezTo>
                  <a:cubicBezTo>
                    <a:pt x="29" y="74"/>
                    <a:pt x="29" y="76"/>
                    <a:pt x="28" y="77"/>
                  </a:cubicBezTo>
                  <a:cubicBezTo>
                    <a:pt x="26" y="79"/>
                    <a:pt x="26" y="79"/>
                    <a:pt x="26" y="79"/>
                  </a:cubicBezTo>
                  <a:close/>
                  <a:moveTo>
                    <a:pt x="26" y="28"/>
                  </a:moveTo>
                  <a:cubicBezTo>
                    <a:pt x="26" y="21"/>
                    <a:pt x="26" y="21"/>
                    <a:pt x="26" y="21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4"/>
                    <a:pt x="29" y="26"/>
                    <a:pt x="28" y="27"/>
                  </a:cubicBezTo>
                  <a:cubicBezTo>
                    <a:pt x="27" y="28"/>
                    <a:pt x="26" y="28"/>
                    <a:pt x="26" y="28"/>
                  </a:cubicBezTo>
                  <a:close/>
                  <a:moveTo>
                    <a:pt x="26" y="38"/>
                  </a:moveTo>
                  <a:cubicBezTo>
                    <a:pt x="24" y="42"/>
                    <a:pt x="23" y="46"/>
                    <a:pt x="23" y="50"/>
                  </a:cubicBezTo>
                  <a:cubicBezTo>
                    <a:pt x="23" y="55"/>
                    <a:pt x="24" y="59"/>
                    <a:pt x="26" y="62"/>
                  </a:cubicBezTo>
                  <a:cubicBezTo>
                    <a:pt x="26" y="38"/>
                    <a:pt x="26" y="38"/>
                    <a:pt x="26" y="38"/>
                  </a:cubicBezTo>
                  <a:close/>
                  <a:moveTo>
                    <a:pt x="26" y="21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25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7"/>
                    <a:pt x="14" y="16"/>
                    <a:pt x="15" y="15"/>
                  </a:cubicBezTo>
                  <a:cubicBezTo>
                    <a:pt x="16" y="14"/>
                    <a:pt x="18" y="14"/>
                    <a:pt x="19" y="15"/>
                  </a:cubicBezTo>
                  <a:cubicBezTo>
                    <a:pt x="26" y="21"/>
                    <a:pt x="26" y="21"/>
                    <a:pt x="26" y="21"/>
                  </a:cubicBezTo>
                  <a:close/>
                  <a:moveTo>
                    <a:pt x="26" y="73"/>
                  </a:moveTo>
                  <a:cubicBezTo>
                    <a:pt x="26" y="79"/>
                    <a:pt x="26" y="79"/>
                    <a:pt x="26" y="79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8" y="87"/>
                    <a:pt x="16" y="87"/>
                    <a:pt x="15" y="86"/>
                  </a:cubicBezTo>
                  <a:cubicBezTo>
                    <a:pt x="14" y="85"/>
                    <a:pt x="14" y="83"/>
                    <a:pt x="15" y="82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3"/>
                    <a:pt x="25" y="73"/>
                    <a:pt x="26" y="73"/>
                  </a:cubicBezTo>
                  <a:close/>
                  <a:moveTo>
                    <a:pt x="18" y="50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18" y="49"/>
                    <a:pt x="17" y="48"/>
                    <a:pt x="15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8"/>
                    <a:pt x="0" y="49"/>
                    <a:pt x="0" y="50"/>
                  </a:cubicBezTo>
                  <a:cubicBezTo>
                    <a:pt x="0" y="52"/>
                    <a:pt x="2" y="53"/>
                    <a:pt x="3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7" y="53"/>
                    <a:pt x="18" y="52"/>
                    <a:pt x="18" y="5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721" name="Google Shape;721;p26"/>
          <p:cNvSpPr txBox="1"/>
          <p:nvPr/>
        </p:nvSpPr>
        <p:spPr>
          <a:xfrm>
            <a:off x="1047115" y="1784985"/>
            <a:ext cx="3603625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2" name="Google Shape;722;p26"/>
          <p:cNvSpPr txBox="1"/>
          <p:nvPr/>
        </p:nvSpPr>
        <p:spPr>
          <a:xfrm>
            <a:off x="1047115" y="3244850"/>
            <a:ext cx="3603625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3" name="Google Shape;723;p26"/>
          <p:cNvSpPr txBox="1"/>
          <p:nvPr/>
        </p:nvSpPr>
        <p:spPr>
          <a:xfrm>
            <a:off x="1045845" y="4705350"/>
            <a:ext cx="3604895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4" name="Google Shape;724;p26"/>
          <p:cNvSpPr txBox="1"/>
          <p:nvPr/>
        </p:nvSpPr>
        <p:spPr>
          <a:xfrm>
            <a:off x="7529195" y="1772920"/>
            <a:ext cx="3603625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5" name="Google Shape;725;p26"/>
          <p:cNvSpPr txBox="1"/>
          <p:nvPr/>
        </p:nvSpPr>
        <p:spPr>
          <a:xfrm>
            <a:off x="7529195" y="3246120"/>
            <a:ext cx="3603625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6" name="Google Shape;726;p26"/>
          <p:cNvSpPr txBox="1"/>
          <p:nvPr/>
        </p:nvSpPr>
        <p:spPr>
          <a:xfrm>
            <a:off x="7529195" y="4705350"/>
            <a:ext cx="3603625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7" name="Google Shape;727;p26"/>
          <p:cNvSpPr txBox="1"/>
          <p:nvPr/>
        </p:nvSpPr>
        <p:spPr>
          <a:xfrm>
            <a:off x="4850765" y="487680"/>
            <a:ext cx="249047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28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27"/>
          <p:cNvSpPr/>
          <p:nvPr/>
        </p:nvSpPr>
        <p:spPr>
          <a:xfrm>
            <a:off x="280035" y="283210"/>
            <a:ext cx="11631930" cy="629158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4" name="Google Shape;734;p27"/>
          <p:cNvSpPr/>
          <p:nvPr/>
        </p:nvSpPr>
        <p:spPr>
          <a:xfrm>
            <a:off x="5391785" y="283210"/>
            <a:ext cx="1408430" cy="914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5" name="Google Shape;735;p27"/>
          <p:cNvSpPr/>
          <p:nvPr/>
        </p:nvSpPr>
        <p:spPr>
          <a:xfrm>
            <a:off x="5391785" y="6483350"/>
            <a:ext cx="1408430" cy="914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6" name="Google Shape;736;p27"/>
          <p:cNvSpPr/>
          <p:nvPr/>
        </p:nvSpPr>
        <p:spPr>
          <a:xfrm>
            <a:off x="4054316" y="1887855"/>
            <a:ext cx="2016727" cy="1542402"/>
          </a:xfrm>
          <a:custGeom>
            <a:rect b="b" l="l" r="r" t="t"/>
            <a:pathLst>
              <a:path extrusionOk="0" h="190" w="249">
                <a:moveTo>
                  <a:pt x="76" y="112"/>
                </a:moveTo>
                <a:cubicBezTo>
                  <a:pt x="3" y="112"/>
                  <a:pt x="3" y="112"/>
                  <a:pt x="3" y="112"/>
                </a:cubicBezTo>
                <a:cubicBezTo>
                  <a:pt x="2" y="112"/>
                  <a:pt x="0" y="113"/>
                  <a:pt x="0" y="115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189"/>
                  <a:pt x="2" y="190"/>
                  <a:pt x="3" y="190"/>
                </a:cubicBezTo>
                <a:cubicBezTo>
                  <a:pt x="59" y="190"/>
                  <a:pt x="59" y="190"/>
                  <a:pt x="59" y="190"/>
                </a:cubicBezTo>
                <a:cubicBezTo>
                  <a:pt x="115" y="190"/>
                  <a:pt x="115" y="190"/>
                  <a:pt x="115" y="190"/>
                </a:cubicBezTo>
                <a:cubicBezTo>
                  <a:pt x="132" y="190"/>
                  <a:pt x="132" y="190"/>
                  <a:pt x="132" y="190"/>
                </a:cubicBezTo>
                <a:cubicBezTo>
                  <a:pt x="132" y="125"/>
                  <a:pt x="184" y="72"/>
                  <a:pt x="249" y="72"/>
                </a:cubicBezTo>
                <a:cubicBezTo>
                  <a:pt x="249" y="0"/>
                  <a:pt x="249" y="0"/>
                  <a:pt x="249" y="0"/>
                </a:cubicBezTo>
                <a:cubicBezTo>
                  <a:pt x="172" y="0"/>
                  <a:pt x="106" y="46"/>
                  <a:pt x="76" y="112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7" name="Google Shape;737;p27"/>
          <p:cNvSpPr/>
          <p:nvPr/>
        </p:nvSpPr>
        <p:spPr>
          <a:xfrm>
            <a:off x="4054316" y="3478031"/>
            <a:ext cx="2016727" cy="1538991"/>
          </a:xfrm>
          <a:custGeom>
            <a:rect b="b" l="l" r="r" t="t"/>
            <a:pathLst>
              <a:path extrusionOk="0" h="190" w="249">
                <a:moveTo>
                  <a:pt x="132" y="0"/>
                </a:moveTo>
                <a:cubicBezTo>
                  <a:pt x="115" y="0"/>
                  <a:pt x="115" y="0"/>
                  <a:pt x="115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6"/>
                  <a:pt x="2" y="78"/>
                  <a:pt x="3" y="78"/>
                </a:cubicBezTo>
                <a:cubicBezTo>
                  <a:pt x="76" y="78"/>
                  <a:pt x="76" y="78"/>
                  <a:pt x="76" y="78"/>
                </a:cubicBezTo>
                <a:cubicBezTo>
                  <a:pt x="106" y="144"/>
                  <a:pt x="172" y="190"/>
                  <a:pt x="249" y="190"/>
                </a:cubicBezTo>
                <a:cubicBezTo>
                  <a:pt x="249" y="117"/>
                  <a:pt x="249" y="117"/>
                  <a:pt x="249" y="117"/>
                </a:cubicBezTo>
                <a:cubicBezTo>
                  <a:pt x="184" y="117"/>
                  <a:pt x="132" y="64"/>
                  <a:pt x="132" y="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8" name="Google Shape;738;p27"/>
          <p:cNvSpPr/>
          <p:nvPr/>
        </p:nvSpPr>
        <p:spPr>
          <a:xfrm>
            <a:off x="6118816" y="1887855"/>
            <a:ext cx="2020138" cy="1542402"/>
          </a:xfrm>
          <a:custGeom>
            <a:rect b="b" l="l" r="r" t="t"/>
            <a:pathLst>
              <a:path extrusionOk="0" h="190" w="249">
                <a:moveTo>
                  <a:pt x="246" y="112"/>
                </a:moveTo>
                <a:cubicBezTo>
                  <a:pt x="173" y="112"/>
                  <a:pt x="173" y="112"/>
                  <a:pt x="173" y="112"/>
                </a:cubicBezTo>
                <a:cubicBezTo>
                  <a:pt x="143" y="46"/>
                  <a:pt x="77" y="0"/>
                  <a:pt x="0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65" y="72"/>
                  <a:pt x="117" y="125"/>
                  <a:pt x="117" y="190"/>
                </a:cubicBezTo>
                <a:cubicBezTo>
                  <a:pt x="134" y="190"/>
                  <a:pt x="134" y="190"/>
                  <a:pt x="134" y="190"/>
                </a:cubicBezTo>
                <a:cubicBezTo>
                  <a:pt x="190" y="190"/>
                  <a:pt x="190" y="190"/>
                  <a:pt x="190" y="190"/>
                </a:cubicBezTo>
                <a:cubicBezTo>
                  <a:pt x="246" y="190"/>
                  <a:pt x="246" y="190"/>
                  <a:pt x="246" y="190"/>
                </a:cubicBezTo>
                <a:cubicBezTo>
                  <a:pt x="247" y="190"/>
                  <a:pt x="249" y="189"/>
                  <a:pt x="249" y="187"/>
                </a:cubicBezTo>
                <a:cubicBezTo>
                  <a:pt x="249" y="115"/>
                  <a:pt x="249" y="115"/>
                  <a:pt x="249" y="115"/>
                </a:cubicBezTo>
                <a:cubicBezTo>
                  <a:pt x="249" y="113"/>
                  <a:pt x="247" y="112"/>
                  <a:pt x="246" y="112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9" name="Google Shape;739;p27"/>
          <p:cNvSpPr/>
          <p:nvPr/>
        </p:nvSpPr>
        <p:spPr>
          <a:xfrm>
            <a:off x="6118816" y="3478031"/>
            <a:ext cx="2020138" cy="1538991"/>
          </a:xfrm>
          <a:custGeom>
            <a:rect b="b" l="l" r="r" t="t"/>
            <a:pathLst>
              <a:path extrusionOk="0" h="190" w="249">
                <a:moveTo>
                  <a:pt x="246" y="0"/>
                </a:moveTo>
                <a:cubicBezTo>
                  <a:pt x="190" y="0"/>
                  <a:pt x="190" y="0"/>
                  <a:pt x="190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64"/>
                  <a:pt x="65" y="117"/>
                  <a:pt x="0" y="117"/>
                </a:cubicBezTo>
                <a:cubicBezTo>
                  <a:pt x="0" y="190"/>
                  <a:pt x="0" y="190"/>
                  <a:pt x="0" y="190"/>
                </a:cubicBezTo>
                <a:cubicBezTo>
                  <a:pt x="77" y="190"/>
                  <a:pt x="143" y="144"/>
                  <a:pt x="173" y="78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7" y="78"/>
                  <a:pt x="249" y="76"/>
                  <a:pt x="249" y="75"/>
                </a:cubicBezTo>
                <a:cubicBezTo>
                  <a:pt x="249" y="3"/>
                  <a:pt x="249" y="3"/>
                  <a:pt x="249" y="3"/>
                </a:cubicBezTo>
                <a:cubicBezTo>
                  <a:pt x="249" y="1"/>
                  <a:pt x="247" y="0"/>
                  <a:pt x="246" y="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0" name="Google Shape;740;p27"/>
          <p:cNvSpPr txBox="1"/>
          <p:nvPr/>
        </p:nvSpPr>
        <p:spPr>
          <a:xfrm>
            <a:off x="7077075" y="2846705"/>
            <a:ext cx="1009015" cy="583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1" name="Google Shape;741;p27"/>
          <p:cNvSpPr txBox="1"/>
          <p:nvPr/>
        </p:nvSpPr>
        <p:spPr>
          <a:xfrm>
            <a:off x="7144385" y="3477895"/>
            <a:ext cx="1009015" cy="583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2" name="Google Shape;742;p27"/>
          <p:cNvSpPr txBox="1"/>
          <p:nvPr/>
        </p:nvSpPr>
        <p:spPr>
          <a:xfrm>
            <a:off x="4102100" y="2846705"/>
            <a:ext cx="1009015" cy="583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3" name="Google Shape;743;p27"/>
          <p:cNvSpPr txBox="1"/>
          <p:nvPr/>
        </p:nvSpPr>
        <p:spPr>
          <a:xfrm>
            <a:off x="4102100" y="3477895"/>
            <a:ext cx="1009015" cy="583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4" name="Google Shape;744;p27"/>
          <p:cNvSpPr/>
          <p:nvPr/>
        </p:nvSpPr>
        <p:spPr>
          <a:xfrm>
            <a:off x="5466715" y="3072765"/>
            <a:ext cx="1236345" cy="751205"/>
          </a:xfrm>
          <a:custGeom>
            <a:rect b="b" l="l" r="r" t="t"/>
            <a:pathLst>
              <a:path extrusionOk="0" h="1276454" w="2063518">
                <a:moveTo>
                  <a:pt x="1631470" y="557485"/>
                </a:moveTo>
                <a:cubicBezTo>
                  <a:pt x="1479172" y="557485"/>
                  <a:pt x="1355710" y="680947"/>
                  <a:pt x="1355710" y="833245"/>
                </a:cubicBezTo>
                <a:cubicBezTo>
                  <a:pt x="1355710" y="985543"/>
                  <a:pt x="1479172" y="1109005"/>
                  <a:pt x="1631470" y="1109005"/>
                </a:cubicBezTo>
                <a:cubicBezTo>
                  <a:pt x="1783768" y="1109005"/>
                  <a:pt x="1907230" y="985543"/>
                  <a:pt x="1907230" y="833245"/>
                </a:cubicBezTo>
                <a:cubicBezTo>
                  <a:pt x="1907230" y="680947"/>
                  <a:pt x="1783768" y="557485"/>
                  <a:pt x="1631470" y="557485"/>
                </a:cubicBezTo>
                <a:close/>
                <a:moveTo>
                  <a:pt x="1596087" y="400771"/>
                </a:moveTo>
                <a:lnTo>
                  <a:pt x="1666853" y="400771"/>
                </a:lnTo>
                <a:lnTo>
                  <a:pt x="1682233" y="488008"/>
                </a:lnTo>
                <a:cubicBezTo>
                  <a:pt x="1729134" y="494904"/>
                  <a:pt x="1774137" y="511284"/>
                  <a:pt x="1814498" y="536149"/>
                </a:cubicBezTo>
                <a:lnTo>
                  <a:pt x="1882355" y="479207"/>
                </a:lnTo>
                <a:lnTo>
                  <a:pt x="1936564" y="524695"/>
                </a:lnTo>
                <a:lnTo>
                  <a:pt x="1892271" y="601408"/>
                </a:lnTo>
                <a:cubicBezTo>
                  <a:pt x="1923766" y="636838"/>
                  <a:pt x="1947711" y="678313"/>
                  <a:pt x="1962647" y="723304"/>
                </a:cubicBezTo>
                <a:lnTo>
                  <a:pt x="2051230" y="723302"/>
                </a:lnTo>
                <a:lnTo>
                  <a:pt x="2063518" y="792992"/>
                </a:lnTo>
                <a:lnTo>
                  <a:pt x="1980277" y="823287"/>
                </a:lnTo>
                <a:cubicBezTo>
                  <a:pt x="1981630" y="870672"/>
                  <a:pt x="1973314" y="917837"/>
                  <a:pt x="1955836" y="961902"/>
                </a:cubicBezTo>
                <a:lnTo>
                  <a:pt x="2023695" y="1018840"/>
                </a:lnTo>
                <a:lnTo>
                  <a:pt x="1988313" y="1080125"/>
                </a:lnTo>
                <a:lnTo>
                  <a:pt x="1905073" y="1049826"/>
                </a:lnTo>
                <a:cubicBezTo>
                  <a:pt x="1875651" y="1086995"/>
                  <a:pt x="1838963" y="1117779"/>
                  <a:pt x="1797250" y="1140300"/>
                </a:cubicBezTo>
                <a:lnTo>
                  <a:pt x="1812635" y="1227537"/>
                </a:lnTo>
                <a:lnTo>
                  <a:pt x="1746136" y="1251740"/>
                </a:lnTo>
                <a:lnTo>
                  <a:pt x="1701847" y="1175024"/>
                </a:lnTo>
                <a:cubicBezTo>
                  <a:pt x="1655416" y="1184585"/>
                  <a:pt x="1607524" y="1184585"/>
                  <a:pt x="1561093" y="1175024"/>
                </a:cubicBezTo>
                <a:lnTo>
                  <a:pt x="1516804" y="1251740"/>
                </a:lnTo>
                <a:lnTo>
                  <a:pt x="1450306" y="1227537"/>
                </a:lnTo>
                <a:lnTo>
                  <a:pt x="1465691" y="1140300"/>
                </a:lnTo>
                <a:cubicBezTo>
                  <a:pt x="1423978" y="1117779"/>
                  <a:pt x="1387290" y="1086995"/>
                  <a:pt x="1357868" y="1049826"/>
                </a:cubicBezTo>
                <a:lnTo>
                  <a:pt x="1274628" y="1080125"/>
                </a:lnTo>
                <a:lnTo>
                  <a:pt x="1239245" y="1018840"/>
                </a:lnTo>
                <a:lnTo>
                  <a:pt x="1307105" y="961902"/>
                </a:lnTo>
                <a:cubicBezTo>
                  <a:pt x="1289627" y="917837"/>
                  <a:pt x="1281310" y="870672"/>
                  <a:pt x="1282663" y="823287"/>
                </a:cubicBezTo>
                <a:lnTo>
                  <a:pt x="1199422" y="792992"/>
                </a:lnTo>
                <a:lnTo>
                  <a:pt x="1211710" y="723302"/>
                </a:lnTo>
                <a:lnTo>
                  <a:pt x="1300293" y="723304"/>
                </a:lnTo>
                <a:cubicBezTo>
                  <a:pt x="1315229" y="678313"/>
                  <a:pt x="1339174" y="636838"/>
                  <a:pt x="1370670" y="601408"/>
                </a:cubicBezTo>
                <a:lnTo>
                  <a:pt x="1326376" y="524695"/>
                </a:lnTo>
                <a:lnTo>
                  <a:pt x="1380586" y="479207"/>
                </a:lnTo>
                <a:lnTo>
                  <a:pt x="1448443" y="536149"/>
                </a:lnTo>
                <a:cubicBezTo>
                  <a:pt x="1488803" y="511284"/>
                  <a:pt x="1533807" y="494905"/>
                  <a:pt x="1580707" y="488008"/>
                </a:cubicBezTo>
                <a:lnTo>
                  <a:pt x="1596087" y="400771"/>
                </a:lnTo>
                <a:close/>
                <a:moveTo>
                  <a:pt x="648072" y="235071"/>
                </a:moveTo>
                <a:cubicBezTo>
                  <a:pt x="419625" y="235071"/>
                  <a:pt x="234432" y="420264"/>
                  <a:pt x="234432" y="648711"/>
                </a:cubicBezTo>
                <a:cubicBezTo>
                  <a:pt x="234432" y="877158"/>
                  <a:pt x="419625" y="1062352"/>
                  <a:pt x="648072" y="1062352"/>
                </a:cubicBezTo>
                <a:cubicBezTo>
                  <a:pt x="876519" y="1062352"/>
                  <a:pt x="1061712" y="877158"/>
                  <a:pt x="1061712" y="648711"/>
                </a:cubicBezTo>
                <a:cubicBezTo>
                  <a:pt x="1061712" y="420264"/>
                  <a:pt x="876519" y="235071"/>
                  <a:pt x="648072" y="235071"/>
                </a:cubicBezTo>
                <a:close/>
                <a:moveTo>
                  <a:pt x="594998" y="0"/>
                </a:moveTo>
                <a:lnTo>
                  <a:pt x="701146" y="0"/>
                </a:lnTo>
                <a:lnTo>
                  <a:pt x="724216" y="130856"/>
                </a:lnTo>
                <a:cubicBezTo>
                  <a:pt x="794567" y="141200"/>
                  <a:pt x="862072" y="165770"/>
                  <a:pt x="922614" y="203067"/>
                </a:cubicBezTo>
                <a:lnTo>
                  <a:pt x="1024399" y="117654"/>
                </a:lnTo>
                <a:lnTo>
                  <a:pt x="1105713" y="185886"/>
                </a:lnTo>
                <a:lnTo>
                  <a:pt x="1039273" y="300956"/>
                </a:lnTo>
                <a:cubicBezTo>
                  <a:pt x="1086516" y="354101"/>
                  <a:pt x="1122434" y="416314"/>
                  <a:pt x="1144837" y="483799"/>
                </a:cubicBezTo>
                <a:lnTo>
                  <a:pt x="1277712" y="483796"/>
                </a:lnTo>
                <a:lnTo>
                  <a:pt x="1296144" y="588332"/>
                </a:lnTo>
                <a:lnTo>
                  <a:pt x="1171283" y="633774"/>
                </a:lnTo>
                <a:cubicBezTo>
                  <a:pt x="1173312" y="704852"/>
                  <a:pt x="1160838" y="775599"/>
                  <a:pt x="1134620" y="841697"/>
                </a:cubicBezTo>
                <a:lnTo>
                  <a:pt x="1236410" y="927104"/>
                </a:lnTo>
                <a:lnTo>
                  <a:pt x="1183336" y="1019032"/>
                </a:lnTo>
                <a:lnTo>
                  <a:pt x="1058476" y="973583"/>
                </a:lnTo>
                <a:cubicBezTo>
                  <a:pt x="1014343" y="1029336"/>
                  <a:pt x="959312" y="1075513"/>
                  <a:pt x="896742" y="1109294"/>
                </a:cubicBezTo>
                <a:lnTo>
                  <a:pt x="919819" y="1240149"/>
                </a:lnTo>
                <a:lnTo>
                  <a:pt x="820071" y="1276454"/>
                </a:lnTo>
                <a:lnTo>
                  <a:pt x="753637" y="1161380"/>
                </a:lnTo>
                <a:cubicBezTo>
                  <a:pt x="683991" y="1175721"/>
                  <a:pt x="612153" y="1175721"/>
                  <a:pt x="542507" y="1161380"/>
                </a:cubicBezTo>
                <a:lnTo>
                  <a:pt x="476073" y="1276454"/>
                </a:lnTo>
                <a:lnTo>
                  <a:pt x="376326" y="1240149"/>
                </a:lnTo>
                <a:lnTo>
                  <a:pt x="399403" y="1109294"/>
                </a:lnTo>
                <a:cubicBezTo>
                  <a:pt x="336833" y="1075513"/>
                  <a:pt x="281802" y="1029336"/>
                  <a:pt x="237669" y="973583"/>
                </a:cubicBezTo>
                <a:lnTo>
                  <a:pt x="112809" y="1019032"/>
                </a:lnTo>
                <a:lnTo>
                  <a:pt x="59735" y="927104"/>
                </a:lnTo>
                <a:lnTo>
                  <a:pt x="161524" y="841697"/>
                </a:lnTo>
                <a:cubicBezTo>
                  <a:pt x="135307" y="775599"/>
                  <a:pt x="122832" y="704852"/>
                  <a:pt x="124862" y="633774"/>
                </a:cubicBezTo>
                <a:lnTo>
                  <a:pt x="0" y="588332"/>
                </a:lnTo>
                <a:lnTo>
                  <a:pt x="18432" y="483796"/>
                </a:lnTo>
                <a:lnTo>
                  <a:pt x="151306" y="483799"/>
                </a:lnTo>
                <a:cubicBezTo>
                  <a:pt x="173710" y="416314"/>
                  <a:pt x="209628" y="354100"/>
                  <a:pt x="256871" y="300956"/>
                </a:cubicBezTo>
                <a:lnTo>
                  <a:pt x="190431" y="185886"/>
                </a:lnTo>
                <a:lnTo>
                  <a:pt x="271746" y="117654"/>
                </a:lnTo>
                <a:lnTo>
                  <a:pt x="373531" y="203067"/>
                </a:lnTo>
                <a:cubicBezTo>
                  <a:pt x="434072" y="165770"/>
                  <a:pt x="501577" y="141200"/>
                  <a:pt x="571928" y="130856"/>
                </a:cubicBezTo>
                <a:lnTo>
                  <a:pt x="594998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614725" lIns="501425" spcFirstLastPara="1" rIns="501425" wrap="square" tIns="57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5" name="Google Shape;745;p27"/>
          <p:cNvSpPr/>
          <p:nvPr/>
        </p:nvSpPr>
        <p:spPr>
          <a:xfrm>
            <a:off x="8363585" y="2259330"/>
            <a:ext cx="27686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6" name="Google Shape;746;p27"/>
          <p:cNvSpPr/>
          <p:nvPr/>
        </p:nvSpPr>
        <p:spPr>
          <a:xfrm>
            <a:off x="8363585" y="3816985"/>
            <a:ext cx="27686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7" name="Google Shape;747;p27"/>
          <p:cNvSpPr/>
          <p:nvPr/>
        </p:nvSpPr>
        <p:spPr>
          <a:xfrm>
            <a:off x="901065" y="2259330"/>
            <a:ext cx="27686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8" name="Google Shape;748;p27"/>
          <p:cNvSpPr/>
          <p:nvPr/>
        </p:nvSpPr>
        <p:spPr>
          <a:xfrm>
            <a:off x="997585" y="3816985"/>
            <a:ext cx="27686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9" name="Google Shape;749;p27"/>
          <p:cNvSpPr txBox="1"/>
          <p:nvPr/>
        </p:nvSpPr>
        <p:spPr>
          <a:xfrm>
            <a:off x="4850765" y="487680"/>
            <a:ext cx="249047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28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28"/>
          <p:cNvSpPr/>
          <p:nvPr/>
        </p:nvSpPr>
        <p:spPr>
          <a:xfrm>
            <a:off x="280035" y="283210"/>
            <a:ext cx="11631930" cy="629158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6" name="Google Shape;756;p28"/>
          <p:cNvSpPr/>
          <p:nvPr/>
        </p:nvSpPr>
        <p:spPr>
          <a:xfrm>
            <a:off x="5391785" y="283210"/>
            <a:ext cx="1408430" cy="914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7" name="Google Shape;757;p28"/>
          <p:cNvSpPr/>
          <p:nvPr/>
        </p:nvSpPr>
        <p:spPr>
          <a:xfrm>
            <a:off x="5391785" y="6483350"/>
            <a:ext cx="1408430" cy="914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8" name="Google Shape;758;p28"/>
          <p:cNvSpPr txBox="1"/>
          <p:nvPr/>
        </p:nvSpPr>
        <p:spPr>
          <a:xfrm>
            <a:off x="5539105" y="2084705"/>
            <a:ext cx="5603240" cy="1708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9" name="Google Shape;759;p28"/>
          <p:cNvSpPr txBox="1"/>
          <p:nvPr/>
        </p:nvSpPr>
        <p:spPr>
          <a:xfrm>
            <a:off x="5539234" y="1626521"/>
            <a:ext cx="55656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</a:t>
            </a:r>
            <a:endParaRPr b="1" sz="14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0" name="Google Shape;760;p28"/>
          <p:cNvSpPr/>
          <p:nvPr/>
        </p:nvSpPr>
        <p:spPr>
          <a:xfrm>
            <a:off x="5646420" y="4305300"/>
            <a:ext cx="428625" cy="428625"/>
          </a:xfrm>
          <a:custGeom>
            <a:rect b="b" l="l" r="r" t="t"/>
            <a:pathLst>
              <a:path extrusionOk="0" h="4635500" w="4635500">
                <a:moveTo>
                  <a:pt x="2228850" y="755650"/>
                </a:moveTo>
                <a:lnTo>
                  <a:pt x="2139950" y="762000"/>
                </a:lnTo>
                <a:lnTo>
                  <a:pt x="2051050" y="771525"/>
                </a:lnTo>
                <a:lnTo>
                  <a:pt x="1965325" y="784225"/>
                </a:lnTo>
                <a:lnTo>
                  <a:pt x="1882775" y="800100"/>
                </a:lnTo>
                <a:lnTo>
                  <a:pt x="1800225" y="819150"/>
                </a:lnTo>
                <a:lnTo>
                  <a:pt x="1717675" y="841375"/>
                </a:lnTo>
                <a:lnTo>
                  <a:pt x="1638300" y="866775"/>
                </a:lnTo>
                <a:lnTo>
                  <a:pt x="1562100" y="895350"/>
                </a:lnTo>
                <a:lnTo>
                  <a:pt x="1485900" y="927100"/>
                </a:lnTo>
                <a:lnTo>
                  <a:pt x="1412875" y="962025"/>
                </a:lnTo>
                <a:lnTo>
                  <a:pt x="1343025" y="1000125"/>
                </a:lnTo>
                <a:lnTo>
                  <a:pt x="1276350" y="1041400"/>
                </a:lnTo>
                <a:lnTo>
                  <a:pt x="1209675" y="1082675"/>
                </a:lnTo>
                <a:lnTo>
                  <a:pt x="1146175" y="1127125"/>
                </a:lnTo>
                <a:lnTo>
                  <a:pt x="1085850" y="1174750"/>
                </a:lnTo>
                <a:lnTo>
                  <a:pt x="1028700" y="1225550"/>
                </a:lnTo>
                <a:lnTo>
                  <a:pt x="971550" y="1276350"/>
                </a:lnTo>
                <a:lnTo>
                  <a:pt x="920750" y="1330325"/>
                </a:lnTo>
                <a:lnTo>
                  <a:pt x="873125" y="1387475"/>
                </a:lnTo>
                <a:lnTo>
                  <a:pt x="825500" y="1447800"/>
                </a:lnTo>
                <a:lnTo>
                  <a:pt x="784225" y="1504950"/>
                </a:lnTo>
                <a:lnTo>
                  <a:pt x="746125" y="1568450"/>
                </a:lnTo>
                <a:lnTo>
                  <a:pt x="711200" y="1631950"/>
                </a:lnTo>
                <a:lnTo>
                  <a:pt x="679450" y="1698625"/>
                </a:lnTo>
                <a:lnTo>
                  <a:pt x="654050" y="1765300"/>
                </a:lnTo>
                <a:lnTo>
                  <a:pt x="628650" y="1831975"/>
                </a:lnTo>
                <a:lnTo>
                  <a:pt x="609600" y="1901825"/>
                </a:lnTo>
                <a:lnTo>
                  <a:pt x="593725" y="1971675"/>
                </a:lnTo>
                <a:lnTo>
                  <a:pt x="584200" y="2044700"/>
                </a:lnTo>
                <a:lnTo>
                  <a:pt x="577850" y="2117725"/>
                </a:lnTo>
                <a:lnTo>
                  <a:pt x="574675" y="2190750"/>
                </a:lnTo>
                <a:lnTo>
                  <a:pt x="577850" y="2282825"/>
                </a:lnTo>
                <a:lnTo>
                  <a:pt x="587375" y="2374900"/>
                </a:lnTo>
                <a:lnTo>
                  <a:pt x="606425" y="2463800"/>
                </a:lnTo>
                <a:lnTo>
                  <a:pt x="628650" y="2552700"/>
                </a:lnTo>
                <a:lnTo>
                  <a:pt x="660400" y="2638425"/>
                </a:lnTo>
                <a:lnTo>
                  <a:pt x="698500" y="2720975"/>
                </a:lnTo>
                <a:lnTo>
                  <a:pt x="739775" y="2803525"/>
                </a:lnTo>
                <a:lnTo>
                  <a:pt x="787400" y="2879725"/>
                </a:lnTo>
                <a:lnTo>
                  <a:pt x="841375" y="2955925"/>
                </a:lnTo>
                <a:lnTo>
                  <a:pt x="901700" y="3028950"/>
                </a:lnTo>
                <a:lnTo>
                  <a:pt x="965200" y="3095625"/>
                </a:lnTo>
                <a:lnTo>
                  <a:pt x="1031875" y="3162300"/>
                </a:lnTo>
                <a:lnTo>
                  <a:pt x="1108075" y="3225800"/>
                </a:lnTo>
                <a:lnTo>
                  <a:pt x="1184275" y="3282950"/>
                </a:lnTo>
                <a:lnTo>
                  <a:pt x="1266825" y="3336925"/>
                </a:lnTo>
                <a:lnTo>
                  <a:pt x="1352550" y="3387725"/>
                </a:lnTo>
                <a:lnTo>
                  <a:pt x="1368425" y="3403600"/>
                </a:lnTo>
                <a:lnTo>
                  <a:pt x="1381125" y="3422650"/>
                </a:lnTo>
                <a:lnTo>
                  <a:pt x="1397000" y="3444875"/>
                </a:lnTo>
                <a:lnTo>
                  <a:pt x="1406525" y="3473450"/>
                </a:lnTo>
                <a:lnTo>
                  <a:pt x="1409700" y="3489325"/>
                </a:lnTo>
                <a:lnTo>
                  <a:pt x="1412875" y="3505200"/>
                </a:lnTo>
                <a:lnTo>
                  <a:pt x="1409700" y="3524250"/>
                </a:lnTo>
                <a:lnTo>
                  <a:pt x="1406525" y="3543300"/>
                </a:lnTo>
                <a:lnTo>
                  <a:pt x="1397000" y="3562350"/>
                </a:lnTo>
                <a:lnTo>
                  <a:pt x="1387475" y="3581400"/>
                </a:lnTo>
                <a:lnTo>
                  <a:pt x="1327150" y="3663950"/>
                </a:lnTo>
                <a:lnTo>
                  <a:pt x="1260475" y="3743325"/>
                </a:lnTo>
                <a:lnTo>
                  <a:pt x="1190625" y="3825875"/>
                </a:lnTo>
                <a:lnTo>
                  <a:pt x="1184275" y="3838575"/>
                </a:lnTo>
                <a:lnTo>
                  <a:pt x="1177925" y="3848100"/>
                </a:lnTo>
                <a:lnTo>
                  <a:pt x="1174750" y="3857625"/>
                </a:lnTo>
                <a:lnTo>
                  <a:pt x="1177925" y="3867150"/>
                </a:lnTo>
                <a:lnTo>
                  <a:pt x="1181100" y="3870325"/>
                </a:lnTo>
                <a:lnTo>
                  <a:pt x="1184275" y="3876675"/>
                </a:lnTo>
                <a:lnTo>
                  <a:pt x="1203325" y="3879850"/>
                </a:lnTo>
                <a:lnTo>
                  <a:pt x="1231900" y="3876675"/>
                </a:lnTo>
                <a:lnTo>
                  <a:pt x="1270000" y="3867150"/>
                </a:lnTo>
                <a:lnTo>
                  <a:pt x="1314450" y="3854450"/>
                </a:lnTo>
                <a:lnTo>
                  <a:pt x="1374775" y="3832225"/>
                </a:lnTo>
                <a:lnTo>
                  <a:pt x="1447800" y="3800475"/>
                </a:lnTo>
                <a:lnTo>
                  <a:pt x="1533525" y="3756025"/>
                </a:lnTo>
                <a:lnTo>
                  <a:pt x="1631950" y="3702050"/>
                </a:lnTo>
                <a:lnTo>
                  <a:pt x="1682750" y="3670300"/>
                </a:lnTo>
                <a:lnTo>
                  <a:pt x="1736725" y="3632200"/>
                </a:lnTo>
                <a:lnTo>
                  <a:pt x="1752600" y="3625850"/>
                </a:lnTo>
                <a:lnTo>
                  <a:pt x="1771650" y="3616325"/>
                </a:lnTo>
                <a:lnTo>
                  <a:pt x="1800225" y="3606800"/>
                </a:lnTo>
                <a:lnTo>
                  <a:pt x="1838325" y="3600450"/>
                </a:lnTo>
                <a:lnTo>
                  <a:pt x="1882775" y="3597275"/>
                </a:lnTo>
                <a:lnTo>
                  <a:pt x="1936750" y="3597275"/>
                </a:lnTo>
                <a:lnTo>
                  <a:pt x="1997075" y="3603625"/>
                </a:lnTo>
                <a:lnTo>
                  <a:pt x="2076450" y="3613150"/>
                </a:lnTo>
                <a:lnTo>
                  <a:pt x="2155825" y="3622675"/>
                </a:lnTo>
                <a:lnTo>
                  <a:pt x="2235200" y="3625850"/>
                </a:lnTo>
                <a:lnTo>
                  <a:pt x="2317750" y="3629025"/>
                </a:lnTo>
                <a:lnTo>
                  <a:pt x="2406650" y="3625850"/>
                </a:lnTo>
                <a:lnTo>
                  <a:pt x="2495550" y="3619500"/>
                </a:lnTo>
                <a:lnTo>
                  <a:pt x="2584450" y="3613150"/>
                </a:lnTo>
                <a:lnTo>
                  <a:pt x="2670175" y="3600450"/>
                </a:lnTo>
                <a:lnTo>
                  <a:pt x="2752725" y="3584575"/>
                </a:lnTo>
                <a:lnTo>
                  <a:pt x="2835275" y="3562350"/>
                </a:lnTo>
                <a:lnTo>
                  <a:pt x="2917825" y="3540125"/>
                </a:lnTo>
                <a:lnTo>
                  <a:pt x="2997200" y="3514725"/>
                </a:lnTo>
                <a:lnTo>
                  <a:pt x="3073400" y="3486150"/>
                </a:lnTo>
                <a:lnTo>
                  <a:pt x="3149600" y="3454400"/>
                </a:lnTo>
                <a:lnTo>
                  <a:pt x="3222625" y="3419475"/>
                </a:lnTo>
                <a:lnTo>
                  <a:pt x="3292475" y="3381375"/>
                </a:lnTo>
                <a:lnTo>
                  <a:pt x="3362325" y="3343275"/>
                </a:lnTo>
                <a:lnTo>
                  <a:pt x="3425825" y="3298825"/>
                </a:lnTo>
                <a:lnTo>
                  <a:pt x="3489325" y="3254375"/>
                </a:lnTo>
                <a:lnTo>
                  <a:pt x="3549650" y="3206750"/>
                </a:lnTo>
                <a:lnTo>
                  <a:pt x="3609975" y="3155950"/>
                </a:lnTo>
                <a:lnTo>
                  <a:pt x="3663950" y="3105150"/>
                </a:lnTo>
                <a:lnTo>
                  <a:pt x="3714750" y="3051175"/>
                </a:lnTo>
                <a:lnTo>
                  <a:pt x="3762375" y="2994025"/>
                </a:lnTo>
                <a:lnTo>
                  <a:pt x="3810000" y="2936875"/>
                </a:lnTo>
                <a:lnTo>
                  <a:pt x="3851275" y="2876550"/>
                </a:lnTo>
                <a:lnTo>
                  <a:pt x="3889375" y="2813050"/>
                </a:lnTo>
                <a:lnTo>
                  <a:pt x="3924300" y="2749550"/>
                </a:lnTo>
                <a:lnTo>
                  <a:pt x="3956050" y="2686050"/>
                </a:lnTo>
                <a:lnTo>
                  <a:pt x="3984625" y="2619375"/>
                </a:lnTo>
                <a:lnTo>
                  <a:pt x="4006850" y="2549525"/>
                </a:lnTo>
                <a:lnTo>
                  <a:pt x="4025900" y="2479675"/>
                </a:lnTo>
                <a:lnTo>
                  <a:pt x="4041775" y="2409825"/>
                </a:lnTo>
                <a:lnTo>
                  <a:pt x="4051300" y="2336800"/>
                </a:lnTo>
                <a:lnTo>
                  <a:pt x="4060825" y="2263775"/>
                </a:lnTo>
                <a:lnTo>
                  <a:pt x="4060825" y="2190750"/>
                </a:lnTo>
                <a:lnTo>
                  <a:pt x="4060825" y="2117725"/>
                </a:lnTo>
                <a:lnTo>
                  <a:pt x="4051300" y="2044700"/>
                </a:lnTo>
                <a:lnTo>
                  <a:pt x="4041775" y="1971675"/>
                </a:lnTo>
                <a:lnTo>
                  <a:pt x="4025900" y="1901825"/>
                </a:lnTo>
                <a:lnTo>
                  <a:pt x="4006850" y="1831975"/>
                </a:lnTo>
                <a:lnTo>
                  <a:pt x="3984625" y="1765300"/>
                </a:lnTo>
                <a:lnTo>
                  <a:pt x="3956050" y="1698625"/>
                </a:lnTo>
                <a:lnTo>
                  <a:pt x="3924300" y="1631950"/>
                </a:lnTo>
                <a:lnTo>
                  <a:pt x="3889375" y="1568450"/>
                </a:lnTo>
                <a:lnTo>
                  <a:pt x="3851275" y="1504950"/>
                </a:lnTo>
                <a:lnTo>
                  <a:pt x="3810000" y="1447800"/>
                </a:lnTo>
                <a:lnTo>
                  <a:pt x="3762375" y="1387475"/>
                </a:lnTo>
                <a:lnTo>
                  <a:pt x="3714750" y="1330325"/>
                </a:lnTo>
                <a:lnTo>
                  <a:pt x="3663950" y="1276350"/>
                </a:lnTo>
                <a:lnTo>
                  <a:pt x="3609975" y="1225550"/>
                </a:lnTo>
                <a:lnTo>
                  <a:pt x="3549650" y="1174750"/>
                </a:lnTo>
                <a:lnTo>
                  <a:pt x="3489325" y="1127125"/>
                </a:lnTo>
                <a:lnTo>
                  <a:pt x="3425825" y="1082675"/>
                </a:lnTo>
                <a:lnTo>
                  <a:pt x="3362325" y="1041400"/>
                </a:lnTo>
                <a:lnTo>
                  <a:pt x="3292475" y="1000125"/>
                </a:lnTo>
                <a:lnTo>
                  <a:pt x="3222625" y="962025"/>
                </a:lnTo>
                <a:lnTo>
                  <a:pt x="3149600" y="927100"/>
                </a:lnTo>
                <a:lnTo>
                  <a:pt x="3073400" y="895350"/>
                </a:lnTo>
                <a:lnTo>
                  <a:pt x="2997200" y="866775"/>
                </a:lnTo>
                <a:lnTo>
                  <a:pt x="2917825" y="841375"/>
                </a:lnTo>
                <a:lnTo>
                  <a:pt x="2835275" y="819150"/>
                </a:lnTo>
                <a:lnTo>
                  <a:pt x="2752725" y="800100"/>
                </a:lnTo>
                <a:lnTo>
                  <a:pt x="2670175" y="784225"/>
                </a:lnTo>
                <a:lnTo>
                  <a:pt x="2584450" y="771525"/>
                </a:lnTo>
                <a:lnTo>
                  <a:pt x="2495550" y="762000"/>
                </a:lnTo>
                <a:lnTo>
                  <a:pt x="2406650" y="755650"/>
                </a:lnTo>
                <a:lnTo>
                  <a:pt x="2317750" y="755650"/>
                </a:lnTo>
                <a:close/>
                <a:moveTo>
                  <a:pt x="990328" y="0"/>
                </a:moveTo>
                <a:lnTo>
                  <a:pt x="3645172" y="0"/>
                </a:lnTo>
                <a:cubicBezTo>
                  <a:pt x="4192115" y="0"/>
                  <a:pt x="4635500" y="443385"/>
                  <a:pt x="4635500" y="990328"/>
                </a:cubicBezTo>
                <a:lnTo>
                  <a:pt x="4635500" y="3645172"/>
                </a:lnTo>
                <a:cubicBezTo>
                  <a:pt x="4635500" y="4192115"/>
                  <a:pt x="4192115" y="4635500"/>
                  <a:pt x="3645172" y="4635500"/>
                </a:cubicBezTo>
                <a:lnTo>
                  <a:pt x="990328" y="4635500"/>
                </a:lnTo>
                <a:cubicBezTo>
                  <a:pt x="443385" y="4635500"/>
                  <a:pt x="0" y="4192115"/>
                  <a:pt x="0" y="3645172"/>
                </a:cubicBezTo>
                <a:lnTo>
                  <a:pt x="0" y="990328"/>
                </a:lnTo>
                <a:cubicBezTo>
                  <a:pt x="0" y="443385"/>
                  <a:pt x="443385" y="0"/>
                  <a:pt x="990328" y="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1" name="Google Shape;761;p28"/>
          <p:cNvSpPr txBox="1"/>
          <p:nvPr/>
        </p:nvSpPr>
        <p:spPr>
          <a:xfrm>
            <a:off x="6202174" y="4343686"/>
            <a:ext cx="61266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</a:t>
            </a:r>
            <a:endParaRPr b="1" sz="16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2" name="Google Shape;762;p28"/>
          <p:cNvSpPr/>
          <p:nvPr/>
        </p:nvSpPr>
        <p:spPr>
          <a:xfrm>
            <a:off x="5646420" y="5020310"/>
            <a:ext cx="365125" cy="476250"/>
          </a:xfrm>
          <a:custGeom>
            <a:rect b="b" l="l" r="r" t="t"/>
            <a:pathLst>
              <a:path extrusionOk="0" h="5550702" w="3604952">
                <a:moveTo>
                  <a:pt x="1569114" y="5211012"/>
                </a:moveTo>
                <a:lnTo>
                  <a:pt x="2035839" y="5211012"/>
                </a:lnTo>
                <a:lnTo>
                  <a:pt x="2035839" y="5550702"/>
                </a:lnTo>
                <a:lnTo>
                  <a:pt x="1569114" y="5550702"/>
                </a:lnTo>
                <a:close/>
                <a:moveTo>
                  <a:pt x="1045239" y="4710950"/>
                </a:moveTo>
                <a:lnTo>
                  <a:pt x="2559714" y="4710950"/>
                </a:lnTo>
                <a:lnTo>
                  <a:pt x="2559714" y="4972888"/>
                </a:lnTo>
                <a:lnTo>
                  <a:pt x="1045239" y="4972888"/>
                </a:lnTo>
                <a:close/>
                <a:moveTo>
                  <a:pt x="1045239" y="4210887"/>
                </a:moveTo>
                <a:lnTo>
                  <a:pt x="2559714" y="4210887"/>
                </a:lnTo>
                <a:lnTo>
                  <a:pt x="2559714" y="4472825"/>
                </a:lnTo>
                <a:lnTo>
                  <a:pt x="1045239" y="4472825"/>
                </a:lnTo>
                <a:close/>
                <a:moveTo>
                  <a:pt x="1802476" y="0"/>
                </a:moveTo>
                <a:cubicBezTo>
                  <a:pt x="2797956" y="0"/>
                  <a:pt x="3604952" y="831763"/>
                  <a:pt x="3604952" y="1857794"/>
                </a:cubicBezTo>
                <a:cubicBezTo>
                  <a:pt x="3604952" y="2563190"/>
                  <a:pt x="3223520" y="3176765"/>
                  <a:pt x="2661643" y="3491362"/>
                </a:cubicBezTo>
                <a:lnTo>
                  <a:pt x="2559714" y="3541971"/>
                </a:lnTo>
                <a:lnTo>
                  <a:pt x="2559714" y="3972762"/>
                </a:lnTo>
                <a:lnTo>
                  <a:pt x="1045239" y="3972762"/>
                </a:lnTo>
                <a:lnTo>
                  <a:pt x="1045239" y="3541971"/>
                </a:lnTo>
                <a:lnTo>
                  <a:pt x="943309" y="3491362"/>
                </a:lnTo>
                <a:cubicBezTo>
                  <a:pt x="381432" y="3176765"/>
                  <a:pt x="0" y="2563190"/>
                  <a:pt x="0" y="1857794"/>
                </a:cubicBezTo>
                <a:cubicBezTo>
                  <a:pt x="0" y="831763"/>
                  <a:pt x="806996" y="0"/>
                  <a:pt x="1802476" y="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7200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3" name="Google Shape;763;p28"/>
          <p:cNvSpPr txBox="1"/>
          <p:nvPr/>
        </p:nvSpPr>
        <p:spPr>
          <a:xfrm>
            <a:off x="6202174" y="5082191"/>
            <a:ext cx="61266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</a:t>
            </a:r>
            <a:endParaRPr b="1" sz="16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4" name="Google Shape;764;p28"/>
          <p:cNvSpPr/>
          <p:nvPr/>
        </p:nvSpPr>
        <p:spPr>
          <a:xfrm>
            <a:off x="1050925" y="1626870"/>
            <a:ext cx="3989070" cy="387096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5" name="Google Shape;765;p28"/>
          <p:cNvSpPr txBox="1"/>
          <p:nvPr/>
        </p:nvSpPr>
        <p:spPr>
          <a:xfrm>
            <a:off x="4850765" y="487680"/>
            <a:ext cx="249047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28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29"/>
          <p:cNvSpPr/>
          <p:nvPr/>
        </p:nvSpPr>
        <p:spPr>
          <a:xfrm>
            <a:off x="280035" y="283210"/>
            <a:ext cx="11631930" cy="629158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2" name="Google Shape;772;p29"/>
          <p:cNvSpPr/>
          <p:nvPr/>
        </p:nvSpPr>
        <p:spPr>
          <a:xfrm>
            <a:off x="5391785" y="283210"/>
            <a:ext cx="1408430" cy="914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3" name="Google Shape;773;p29"/>
          <p:cNvSpPr/>
          <p:nvPr/>
        </p:nvSpPr>
        <p:spPr>
          <a:xfrm>
            <a:off x="5391785" y="6483350"/>
            <a:ext cx="1408430" cy="914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74" name="Google Shape;774;p29"/>
          <p:cNvGrpSpPr/>
          <p:nvPr/>
        </p:nvGrpSpPr>
        <p:grpSpPr>
          <a:xfrm>
            <a:off x="7117080" y="3308350"/>
            <a:ext cx="1948180" cy="753110"/>
            <a:chOff x="5357818" y="2428874"/>
            <a:chExt cx="1643074" cy="571504"/>
          </a:xfrm>
        </p:grpSpPr>
        <p:sp>
          <p:nvSpPr>
            <p:cNvPr id="775" name="Google Shape;775;p29"/>
            <p:cNvSpPr/>
            <p:nvPr/>
          </p:nvSpPr>
          <p:spPr>
            <a:xfrm>
              <a:off x="5357818" y="2428874"/>
              <a:ext cx="1643074" cy="35719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76" name="Google Shape;776;p29"/>
            <p:cNvSpPr/>
            <p:nvPr/>
          </p:nvSpPr>
          <p:spPr>
            <a:xfrm>
              <a:off x="6786578" y="2786064"/>
              <a:ext cx="214314" cy="21431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777" name="Google Shape;777;p29"/>
          <p:cNvSpPr/>
          <p:nvPr/>
        </p:nvSpPr>
        <p:spPr>
          <a:xfrm>
            <a:off x="7376160" y="3359150"/>
            <a:ext cx="129095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</a:t>
            </a:r>
            <a:endParaRPr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8" name="Google Shape;778;p29"/>
          <p:cNvSpPr/>
          <p:nvPr/>
        </p:nvSpPr>
        <p:spPr>
          <a:xfrm>
            <a:off x="7117080" y="4062095"/>
            <a:ext cx="169418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800">
              <a:solidFill>
                <a:srgbClr val="A6A6A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9" name="Google Shape;779;p29"/>
          <p:cNvSpPr/>
          <p:nvPr/>
        </p:nvSpPr>
        <p:spPr>
          <a:xfrm>
            <a:off x="7788275" y="2508250"/>
            <a:ext cx="466725" cy="518160"/>
          </a:xfrm>
          <a:custGeom>
            <a:rect b="b" l="l" r="r" t="t"/>
            <a:pathLst>
              <a:path extrusionOk="0" h="21600" w="21543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80" name="Google Shape;780;p29"/>
          <p:cNvGrpSpPr/>
          <p:nvPr/>
        </p:nvGrpSpPr>
        <p:grpSpPr>
          <a:xfrm>
            <a:off x="3220720" y="3308985"/>
            <a:ext cx="1948180" cy="753110"/>
            <a:chOff x="2071670" y="2428874"/>
            <a:chExt cx="1643074" cy="571504"/>
          </a:xfrm>
        </p:grpSpPr>
        <p:sp>
          <p:nvSpPr>
            <p:cNvPr id="781" name="Google Shape;781;p29"/>
            <p:cNvSpPr/>
            <p:nvPr/>
          </p:nvSpPr>
          <p:spPr>
            <a:xfrm>
              <a:off x="2071670" y="2428874"/>
              <a:ext cx="1643074" cy="35719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3500430" y="2786064"/>
              <a:ext cx="214314" cy="21431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783" name="Google Shape;783;p29"/>
          <p:cNvSpPr/>
          <p:nvPr/>
        </p:nvSpPr>
        <p:spPr>
          <a:xfrm>
            <a:off x="3396615" y="3360420"/>
            <a:ext cx="129095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</a:t>
            </a:r>
            <a:endParaRPr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4" name="Google Shape;784;p29"/>
          <p:cNvSpPr/>
          <p:nvPr/>
        </p:nvSpPr>
        <p:spPr>
          <a:xfrm>
            <a:off x="3220720" y="4062095"/>
            <a:ext cx="169481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800">
              <a:solidFill>
                <a:srgbClr val="A6A6A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85" name="Google Shape;785;p29"/>
          <p:cNvGrpSpPr/>
          <p:nvPr/>
        </p:nvGrpSpPr>
        <p:grpSpPr>
          <a:xfrm>
            <a:off x="3757295" y="2622550"/>
            <a:ext cx="511810" cy="407035"/>
            <a:chOff x="8340725" y="4748227"/>
            <a:chExt cx="246063" cy="176213"/>
          </a:xfrm>
        </p:grpSpPr>
        <p:sp>
          <p:nvSpPr>
            <p:cNvPr id="786" name="Google Shape;786;p29"/>
            <p:cNvSpPr/>
            <p:nvPr/>
          </p:nvSpPr>
          <p:spPr>
            <a:xfrm>
              <a:off x="8340725" y="4748227"/>
              <a:ext cx="138113" cy="176213"/>
            </a:xfrm>
            <a:custGeom>
              <a:rect b="b" l="l" r="r" t="t"/>
              <a:pathLst>
                <a:path extrusionOk="0" h="223" w="174">
                  <a:moveTo>
                    <a:pt x="160" y="0"/>
                  </a:moveTo>
                  <a:lnTo>
                    <a:pt x="160" y="0"/>
                  </a:lnTo>
                  <a:lnTo>
                    <a:pt x="155" y="1"/>
                  </a:lnTo>
                  <a:lnTo>
                    <a:pt x="151" y="5"/>
                  </a:lnTo>
                  <a:lnTo>
                    <a:pt x="75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0" y="54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2" y="61"/>
                  </a:lnTo>
                  <a:lnTo>
                    <a:pt x="0" y="67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1"/>
                  </a:lnTo>
                  <a:lnTo>
                    <a:pt x="4" y="165"/>
                  </a:lnTo>
                  <a:lnTo>
                    <a:pt x="4" y="165"/>
                  </a:lnTo>
                  <a:lnTo>
                    <a:pt x="10" y="168"/>
                  </a:lnTo>
                  <a:lnTo>
                    <a:pt x="15" y="170"/>
                  </a:lnTo>
                  <a:lnTo>
                    <a:pt x="75" y="170"/>
                  </a:lnTo>
                  <a:lnTo>
                    <a:pt x="151" y="217"/>
                  </a:lnTo>
                  <a:lnTo>
                    <a:pt x="151" y="217"/>
                  </a:lnTo>
                  <a:lnTo>
                    <a:pt x="155" y="221"/>
                  </a:lnTo>
                  <a:lnTo>
                    <a:pt x="160" y="223"/>
                  </a:lnTo>
                  <a:lnTo>
                    <a:pt x="160" y="223"/>
                  </a:lnTo>
                  <a:lnTo>
                    <a:pt x="165" y="221"/>
                  </a:lnTo>
                  <a:lnTo>
                    <a:pt x="171" y="217"/>
                  </a:lnTo>
                  <a:lnTo>
                    <a:pt x="171" y="217"/>
                  </a:lnTo>
                  <a:lnTo>
                    <a:pt x="174" y="214"/>
                  </a:lnTo>
                  <a:lnTo>
                    <a:pt x="174" y="208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4" y="9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65" y="1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7" name="Google Shape;787;p29"/>
            <p:cNvSpPr/>
            <p:nvPr/>
          </p:nvSpPr>
          <p:spPr>
            <a:xfrm>
              <a:off x="8496300" y="4792677"/>
              <a:ext cx="44450" cy="87313"/>
            </a:xfrm>
            <a:custGeom>
              <a:rect b="b" l="l" r="r" t="t"/>
              <a:pathLst>
                <a:path extrusionOk="0" h="110" w="56">
                  <a:moveTo>
                    <a:pt x="46" y="87"/>
                  </a:moveTo>
                  <a:lnTo>
                    <a:pt x="46" y="87"/>
                  </a:lnTo>
                  <a:lnTo>
                    <a:pt x="51" y="80"/>
                  </a:lnTo>
                  <a:lnTo>
                    <a:pt x="53" y="72"/>
                  </a:lnTo>
                  <a:lnTo>
                    <a:pt x="55" y="63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5" y="47"/>
                  </a:lnTo>
                  <a:lnTo>
                    <a:pt x="53" y="38"/>
                  </a:lnTo>
                  <a:lnTo>
                    <a:pt x="51" y="31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0" y="16"/>
                  </a:lnTo>
                  <a:lnTo>
                    <a:pt x="35" y="11"/>
                  </a:lnTo>
                  <a:lnTo>
                    <a:pt x="27" y="5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20" y="38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6" y="49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6" y="62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0" y="72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0" y="91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1"/>
                  </a:lnTo>
                  <a:lnTo>
                    <a:pt x="4" y="105"/>
                  </a:lnTo>
                  <a:lnTo>
                    <a:pt x="4" y="105"/>
                  </a:lnTo>
                  <a:lnTo>
                    <a:pt x="9" y="109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20" y="109"/>
                  </a:lnTo>
                  <a:lnTo>
                    <a:pt x="20" y="109"/>
                  </a:lnTo>
                  <a:lnTo>
                    <a:pt x="27" y="105"/>
                  </a:lnTo>
                  <a:lnTo>
                    <a:pt x="35" y="100"/>
                  </a:lnTo>
                  <a:lnTo>
                    <a:pt x="40" y="94"/>
                  </a:lnTo>
                  <a:lnTo>
                    <a:pt x="46" y="87"/>
                  </a:lnTo>
                  <a:lnTo>
                    <a:pt x="46" y="87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8" name="Google Shape;788;p29"/>
            <p:cNvSpPr/>
            <p:nvPr/>
          </p:nvSpPr>
          <p:spPr>
            <a:xfrm>
              <a:off x="8515350" y="4751402"/>
              <a:ext cx="71438" cy="171450"/>
            </a:xfrm>
            <a:custGeom>
              <a:rect b="b" l="l" r="r" t="t"/>
              <a:pathLst>
                <a:path extrusionOk="0" h="216" w="90">
                  <a:moveTo>
                    <a:pt x="20" y="2"/>
                  </a:move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3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32" y="44"/>
                  </a:lnTo>
                  <a:lnTo>
                    <a:pt x="40" y="51"/>
                  </a:lnTo>
                  <a:lnTo>
                    <a:pt x="47" y="60"/>
                  </a:lnTo>
                  <a:lnTo>
                    <a:pt x="51" y="69"/>
                  </a:lnTo>
                  <a:lnTo>
                    <a:pt x="51" y="69"/>
                  </a:lnTo>
                  <a:lnTo>
                    <a:pt x="56" y="78"/>
                  </a:lnTo>
                  <a:lnTo>
                    <a:pt x="58" y="87"/>
                  </a:lnTo>
                  <a:lnTo>
                    <a:pt x="60" y="98"/>
                  </a:lnTo>
                  <a:lnTo>
                    <a:pt x="61" y="109"/>
                  </a:lnTo>
                  <a:lnTo>
                    <a:pt x="61" y="109"/>
                  </a:lnTo>
                  <a:lnTo>
                    <a:pt x="60" y="118"/>
                  </a:lnTo>
                  <a:lnTo>
                    <a:pt x="58" y="129"/>
                  </a:lnTo>
                  <a:lnTo>
                    <a:pt x="56" y="138"/>
                  </a:lnTo>
                  <a:lnTo>
                    <a:pt x="51" y="147"/>
                  </a:lnTo>
                  <a:lnTo>
                    <a:pt x="51" y="147"/>
                  </a:lnTo>
                  <a:lnTo>
                    <a:pt x="47" y="156"/>
                  </a:lnTo>
                  <a:lnTo>
                    <a:pt x="40" y="165"/>
                  </a:lnTo>
                  <a:lnTo>
                    <a:pt x="32" y="173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7" y="189"/>
                  </a:lnTo>
                  <a:lnTo>
                    <a:pt x="7" y="189"/>
                  </a:lnTo>
                  <a:lnTo>
                    <a:pt x="3" y="191"/>
                  </a:lnTo>
                  <a:lnTo>
                    <a:pt x="2" y="194"/>
                  </a:lnTo>
                  <a:lnTo>
                    <a:pt x="0" y="198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0" y="207"/>
                  </a:lnTo>
                  <a:lnTo>
                    <a:pt x="3" y="212"/>
                  </a:lnTo>
                  <a:lnTo>
                    <a:pt x="3" y="212"/>
                  </a:lnTo>
                  <a:lnTo>
                    <a:pt x="9" y="216"/>
                  </a:lnTo>
                  <a:lnTo>
                    <a:pt x="14" y="216"/>
                  </a:lnTo>
                  <a:lnTo>
                    <a:pt x="14" y="216"/>
                  </a:lnTo>
                  <a:lnTo>
                    <a:pt x="20" y="214"/>
                  </a:lnTo>
                  <a:lnTo>
                    <a:pt x="20" y="214"/>
                  </a:lnTo>
                  <a:lnTo>
                    <a:pt x="34" y="207"/>
                  </a:lnTo>
                  <a:lnTo>
                    <a:pt x="49" y="198"/>
                  </a:lnTo>
                  <a:lnTo>
                    <a:pt x="60" y="185"/>
                  </a:lnTo>
                  <a:lnTo>
                    <a:pt x="71" y="173"/>
                  </a:lnTo>
                  <a:lnTo>
                    <a:pt x="71" y="173"/>
                  </a:lnTo>
                  <a:lnTo>
                    <a:pt x="80" y="158"/>
                  </a:lnTo>
                  <a:lnTo>
                    <a:pt x="85" y="142"/>
                  </a:lnTo>
                  <a:lnTo>
                    <a:pt x="89" y="125"/>
                  </a:lnTo>
                  <a:lnTo>
                    <a:pt x="90" y="109"/>
                  </a:lnTo>
                  <a:lnTo>
                    <a:pt x="90" y="109"/>
                  </a:lnTo>
                  <a:lnTo>
                    <a:pt x="89" y="91"/>
                  </a:lnTo>
                  <a:lnTo>
                    <a:pt x="85" y="75"/>
                  </a:lnTo>
                  <a:lnTo>
                    <a:pt x="80" y="58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60" y="31"/>
                  </a:lnTo>
                  <a:lnTo>
                    <a:pt x="49" y="18"/>
                  </a:lnTo>
                  <a:lnTo>
                    <a:pt x="34" y="9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789" name="Google Shape;789;p29"/>
          <p:cNvGrpSpPr/>
          <p:nvPr/>
        </p:nvGrpSpPr>
        <p:grpSpPr>
          <a:xfrm>
            <a:off x="5168900" y="3026410"/>
            <a:ext cx="1948180" cy="753110"/>
            <a:chOff x="3714744" y="2214560"/>
            <a:chExt cx="1643074" cy="571504"/>
          </a:xfrm>
        </p:grpSpPr>
        <p:sp>
          <p:nvSpPr>
            <p:cNvPr id="790" name="Google Shape;790;p29"/>
            <p:cNvSpPr/>
            <p:nvPr/>
          </p:nvSpPr>
          <p:spPr>
            <a:xfrm>
              <a:off x="3714744" y="2428874"/>
              <a:ext cx="1643074" cy="35719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5143504" y="2214560"/>
              <a:ext cx="214314" cy="21431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792" name="Google Shape;792;p29"/>
          <p:cNvSpPr/>
          <p:nvPr/>
        </p:nvSpPr>
        <p:spPr>
          <a:xfrm>
            <a:off x="5497195" y="3360420"/>
            <a:ext cx="129095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</a:t>
            </a:r>
            <a:endParaRPr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3" name="Google Shape;793;p29"/>
          <p:cNvSpPr/>
          <p:nvPr/>
        </p:nvSpPr>
        <p:spPr>
          <a:xfrm>
            <a:off x="5168900" y="1781175"/>
            <a:ext cx="169354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800">
              <a:solidFill>
                <a:srgbClr val="A6A6A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4" name="Google Shape;794;p29"/>
          <p:cNvSpPr/>
          <p:nvPr/>
        </p:nvSpPr>
        <p:spPr>
          <a:xfrm>
            <a:off x="5859780" y="4062095"/>
            <a:ext cx="471805" cy="524510"/>
          </a:xfrm>
          <a:custGeom>
            <a:rect b="b" l="l" r="r" t="t"/>
            <a:pathLst>
              <a:path extrusionOk="0" h="286" w="287">
                <a:moveTo>
                  <a:pt x="144" y="0"/>
                </a:moveTo>
                <a:lnTo>
                  <a:pt x="144" y="0"/>
                </a:lnTo>
                <a:lnTo>
                  <a:pt x="129" y="1"/>
                </a:lnTo>
                <a:lnTo>
                  <a:pt x="115" y="3"/>
                </a:lnTo>
                <a:lnTo>
                  <a:pt x="100" y="7"/>
                </a:lnTo>
                <a:lnTo>
                  <a:pt x="87" y="12"/>
                </a:lnTo>
                <a:lnTo>
                  <a:pt x="75" y="18"/>
                </a:lnTo>
                <a:lnTo>
                  <a:pt x="64" y="25"/>
                </a:lnTo>
                <a:lnTo>
                  <a:pt x="53" y="32"/>
                </a:lnTo>
                <a:lnTo>
                  <a:pt x="42" y="43"/>
                </a:lnTo>
                <a:lnTo>
                  <a:pt x="33" y="52"/>
                </a:lnTo>
                <a:lnTo>
                  <a:pt x="26" y="63"/>
                </a:lnTo>
                <a:lnTo>
                  <a:pt x="19" y="76"/>
                </a:lnTo>
                <a:lnTo>
                  <a:pt x="11" y="89"/>
                </a:lnTo>
                <a:lnTo>
                  <a:pt x="8" y="101"/>
                </a:lnTo>
                <a:lnTo>
                  <a:pt x="4" y="114"/>
                </a:lnTo>
                <a:lnTo>
                  <a:pt x="0" y="128"/>
                </a:lnTo>
                <a:lnTo>
                  <a:pt x="0" y="143"/>
                </a:lnTo>
                <a:lnTo>
                  <a:pt x="0" y="143"/>
                </a:lnTo>
                <a:lnTo>
                  <a:pt x="0" y="157"/>
                </a:lnTo>
                <a:lnTo>
                  <a:pt x="4" y="172"/>
                </a:lnTo>
                <a:lnTo>
                  <a:pt x="8" y="186"/>
                </a:lnTo>
                <a:lnTo>
                  <a:pt x="11" y="199"/>
                </a:lnTo>
                <a:lnTo>
                  <a:pt x="19" y="212"/>
                </a:lnTo>
                <a:lnTo>
                  <a:pt x="26" y="223"/>
                </a:lnTo>
                <a:lnTo>
                  <a:pt x="33" y="235"/>
                </a:lnTo>
                <a:lnTo>
                  <a:pt x="42" y="244"/>
                </a:lnTo>
                <a:lnTo>
                  <a:pt x="53" y="253"/>
                </a:lnTo>
                <a:lnTo>
                  <a:pt x="64" y="263"/>
                </a:lnTo>
                <a:lnTo>
                  <a:pt x="75" y="270"/>
                </a:lnTo>
                <a:lnTo>
                  <a:pt x="87" y="275"/>
                </a:lnTo>
                <a:lnTo>
                  <a:pt x="100" y="281"/>
                </a:lnTo>
                <a:lnTo>
                  <a:pt x="115" y="284"/>
                </a:lnTo>
                <a:lnTo>
                  <a:pt x="129" y="286"/>
                </a:lnTo>
                <a:lnTo>
                  <a:pt x="144" y="286"/>
                </a:lnTo>
                <a:lnTo>
                  <a:pt x="144" y="286"/>
                </a:lnTo>
                <a:lnTo>
                  <a:pt x="158" y="286"/>
                </a:lnTo>
                <a:lnTo>
                  <a:pt x="173" y="284"/>
                </a:lnTo>
                <a:lnTo>
                  <a:pt x="185" y="281"/>
                </a:lnTo>
                <a:lnTo>
                  <a:pt x="200" y="275"/>
                </a:lnTo>
                <a:lnTo>
                  <a:pt x="212" y="270"/>
                </a:lnTo>
                <a:lnTo>
                  <a:pt x="223" y="263"/>
                </a:lnTo>
                <a:lnTo>
                  <a:pt x="234" y="253"/>
                </a:lnTo>
                <a:lnTo>
                  <a:pt x="245" y="244"/>
                </a:lnTo>
                <a:lnTo>
                  <a:pt x="254" y="235"/>
                </a:lnTo>
                <a:lnTo>
                  <a:pt x="261" y="223"/>
                </a:lnTo>
                <a:lnTo>
                  <a:pt x="269" y="212"/>
                </a:lnTo>
                <a:lnTo>
                  <a:pt x="276" y="199"/>
                </a:lnTo>
                <a:lnTo>
                  <a:pt x="280" y="186"/>
                </a:lnTo>
                <a:lnTo>
                  <a:pt x="283" y="172"/>
                </a:lnTo>
                <a:lnTo>
                  <a:pt x="285" y="157"/>
                </a:lnTo>
                <a:lnTo>
                  <a:pt x="287" y="143"/>
                </a:lnTo>
                <a:lnTo>
                  <a:pt x="287" y="143"/>
                </a:lnTo>
                <a:lnTo>
                  <a:pt x="285" y="128"/>
                </a:lnTo>
                <a:lnTo>
                  <a:pt x="283" y="114"/>
                </a:lnTo>
                <a:lnTo>
                  <a:pt x="280" y="101"/>
                </a:lnTo>
                <a:lnTo>
                  <a:pt x="276" y="89"/>
                </a:lnTo>
                <a:lnTo>
                  <a:pt x="269" y="76"/>
                </a:lnTo>
                <a:lnTo>
                  <a:pt x="261" y="63"/>
                </a:lnTo>
                <a:lnTo>
                  <a:pt x="254" y="52"/>
                </a:lnTo>
                <a:lnTo>
                  <a:pt x="245" y="43"/>
                </a:lnTo>
                <a:lnTo>
                  <a:pt x="234" y="32"/>
                </a:lnTo>
                <a:lnTo>
                  <a:pt x="223" y="25"/>
                </a:lnTo>
                <a:lnTo>
                  <a:pt x="212" y="18"/>
                </a:lnTo>
                <a:lnTo>
                  <a:pt x="200" y="12"/>
                </a:lnTo>
                <a:lnTo>
                  <a:pt x="185" y="7"/>
                </a:lnTo>
                <a:lnTo>
                  <a:pt x="173" y="3"/>
                </a:lnTo>
                <a:lnTo>
                  <a:pt x="158" y="1"/>
                </a:lnTo>
                <a:lnTo>
                  <a:pt x="144" y="0"/>
                </a:lnTo>
                <a:lnTo>
                  <a:pt x="144" y="0"/>
                </a:lnTo>
                <a:close/>
                <a:moveTo>
                  <a:pt x="144" y="252"/>
                </a:moveTo>
                <a:lnTo>
                  <a:pt x="144" y="252"/>
                </a:lnTo>
                <a:lnTo>
                  <a:pt x="133" y="250"/>
                </a:lnTo>
                <a:lnTo>
                  <a:pt x="122" y="248"/>
                </a:lnTo>
                <a:lnTo>
                  <a:pt x="102" y="243"/>
                </a:lnTo>
                <a:lnTo>
                  <a:pt x="84" y="232"/>
                </a:lnTo>
                <a:lnTo>
                  <a:pt x="67" y="219"/>
                </a:lnTo>
                <a:lnTo>
                  <a:pt x="55" y="203"/>
                </a:lnTo>
                <a:lnTo>
                  <a:pt x="44" y="185"/>
                </a:lnTo>
                <a:lnTo>
                  <a:pt x="38" y="165"/>
                </a:lnTo>
                <a:lnTo>
                  <a:pt x="37" y="154"/>
                </a:lnTo>
                <a:lnTo>
                  <a:pt x="37" y="143"/>
                </a:lnTo>
                <a:lnTo>
                  <a:pt x="37" y="143"/>
                </a:lnTo>
                <a:lnTo>
                  <a:pt x="37" y="132"/>
                </a:lnTo>
                <a:lnTo>
                  <a:pt x="38" y="121"/>
                </a:lnTo>
                <a:lnTo>
                  <a:pt x="44" y="101"/>
                </a:lnTo>
                <a:lnTo>
                  <a:pt x="55" y="83"/>
                </a:lnTo>
                <a:lnTo>
                  <a:pt x="67" y="67"/>
                </a:lnTo>
                <a:lnTo>
                  <a:pt x="84" y="54"/>
                </a:lnTo>
                <a:lnTo>
                  <a:pt x="102" y="45"/>
                </a:lnTo>
                <a:lnTo>
                  <a:pt x="122" y="38"/>
                </a:lnTo>
                <a:lnTo>
                  <a:pt x="133" y="36"/>
                </a:lnTo>
                <a:lnTo>
                  <a:pt x="144" y="36"/>
                </a:lnTo>
                <a:lnTo>
                  <a:pt x="144" y="36"/>
                </a:lnTo>
                <a:lnTo>
                  <a:pt x="154" y="36"/>
                </a:lnTo>
                <a:lnTo>
                  <a:pt x="165" y="38"/>
                </a:lnTo>
                <a:lnTo>
                  <a:pt x="185" y="45"/>
                </a:lnTo>
                <a:lnTo>
                  <a:pt x="203" y="54"/>
                </a:lnTo>
                <a:lnTo>
                  <a:pt x="220" y="67"/>
                </a:lnTo>
                <a:lnTo>
                  <a:pt x="232" y="83"/>
                </a:lnTo>
                <a:lnTo>
                  <a:pt x="241" y="101"/>
                </a:lnTo>
                <a:lnTo>
                  <a:pt x="249" y="121"/>
                </a:lnTo>
                <a:lnTo>
                  <a:pt x="251" y="132"/>
                </a:lnTo>
                <a:lnTo>
                  <a:pt x="251" y="143"/>
                </a:lnTo>
                <a:lnTo>
                  <a:pt x="251" y="143"/>
                </a:lnTo>
                <a:lnTo>
                  <a:pt x="251" y="154"/>
                </a:lnTo>
                <a:lnTo>
                  <a:pt x="249" y="165"/>
                </a:lnTo>
                <a:lnTo>
                  <a:pt x="241" y="185"/>
                </a:lnTo>
                <a:lnTo>
                  <a:pt x="232" y="203"/>
                </a:lnTo>
                <a:lnTo>
                  <a:pt x="220" y="219"/>
                </a:lnTo>
                <a:lnTo>
                  <a:pt x="203" y="232"/>
                </a:lnTo>
                <a:lnTo>
                  <a:pt x="185" y="243"/>
                </a:lnTo>
                <a:lnTo>
                  <a:pt x="165" y="248"/>
                </a:lnTo>
                <a:lnTo>
                  <a:pt x="154" y="250"/>
                </a:lnTo>
                <a:lnTo>
                  <a:pt x="144" y="252"/>
                </a:lnTo>
                <a:lnTo>
                  <a:pt x="144" y="252"/>
                </a:lnTo>
                <a:close/>
                <a:moveTo>
                  <a:pt x="232" y="143"/>
                </a:moveTo>
                <a:lnTo>
                  <a:pt x="232" y="143"/>
                </a:lnTo>
                <a:lnTo>
                  <a:pt x="231" y="150"/>
                </a:lnTo>
                <a:lnTo>
                  <a:pt x="227" y="156"/>
                </a:lnTo>
                <a:lnTo>
                  <a:pt x="222" y="159"/>
                </a:lnTo>
                <a:lnTo>
                  <a:pt x="214" y="161"/>
                </a:lnTo>
                <a:lnTo>
                  <a:pt x="144" y="161"/>
                </a:lnTo>
                <a:lnTo>
                  <a:pt x="144" y="161"/>
                </a:lnTo>
                <a:lnTo>
                  <a:pt x="136" y="159"/>
                </a:lnTo>
                <a:lnTo>
                  <a:pt x="131" y="156"/>
                </a:lnTo>
                <a:lnTo>
                  <a:pt x="127" y="150"/>
                </a:lnTo>
                <a:lnTo>
                  <a:pt x="125" y="143"/>
                </a:lnTo>
                <a:lnTo>
                  <a:pt x="125" y="72"/>
                </a:lnTo>
                <a:lnTo>
                  <a:pt x="125" y="72"/>
                </a:lnTo>
                <a:lnTo>
                  <a:pt x="127" y="65"/>
                </a:lnTo>
                <a:lnTo>
                  <a:pt x="131" y="60"/>
                </a:lnTo>
                <a:lnTo>
                  <a:pt x="136" y="56"/>
                </a:lnTo>
                <a:lnTo>
                  <a:pt x="144" y="54"/>
                </a:lnTo>
                <a:lnTo>
                  <a:pt x="144" y="54"/>
                </a:lnTo>
                <a:lnTo>
                  <a:pt x="151" y="56"/>
                </a:lnTo>
                <a:lnTo>
                  <a:pt x="156" y="60"/>
                </a:lnTo>
                <a:lnTo>
                  <a:pt x="160" y="65"/>
                </a:lnTo>
                <a:lnTo>
                  <a:pt x="162" y="72"/>
                </a:lnTo>
                <a:lnTo>
                  <a:pt x="162" y="125"/>
                </a:lnTo>
                <a:lnTo>
                  <a:pt x="214" y="125"/>
                </a:lnTo>
                <a:lnTo>
                  <a:pt x="214" y="125"/>
                </a:lnTo>
                <a:lnTo>
                  <a:pt x="222" y="127"/>
                </a:lnTo>
                <a:lnTo>
                  <a:pt x="227" y="130"/>
                </a:lnTo>
                <a:lnTo>
                  <a:pt x="231" y="136"/>
                </a:lnTo>
                <a:lnTo>
                  <a:pt x="232" y="143"/>
                </a:lnTo>
                <a:lnTo>
                  <a:pt x="232" y="143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5" name="Google Shape;795;p29"/>
          <p:cNvGrpSpPr/>
          <p:nvPr/>
        </p:nvGrpSpPr>
        <p:grpSpPr>
          <a:xfrm>
            <a:off x="9065260" y="3026410"/>
            <a:ext cx="1948180" cy="753110"/>
            <a:chOff x="7000892" y="2214560"/>
            <a:chExt cx="1643074" cy="571504"/>
          </a:xfrm>
        </p:grpSpPr>
        <p:sp>
          <p:nvSpPr>
            <p:cNvPr id="796" name="Google Shape;796;p29"/>
            <p:cNvSpPr/>
            <p:nvPr/>
          </p:nvSpPr>
          <p:spPr>
            <a:xfrm>
              <a:off x="7000892" y="2428874"/>
              <a:ext cx="1643074" cy="35719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8429652" y="2214560"/>
              <a:ext cx="214314" cy="21431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798" name="Google Shape;798;p29"/>
          <p:cNvSpPr/>
          <p:nvPr/>
        </p:nvSpPr>
        <p:spPr>
          <a:xfrm>
            <a:off x="9394190" y="3359150"/>
            <a:ext cx="129095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</a:t>
            </a:r>
            <a:endParaRPr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9" name="Google Shape;799;p29"/>
          <p:cNvSpPr/>
          <p:nvPr/>
        </p:nvSpPr>
        <p:spPr>
          <a:xfrm>
            <a:off x="9065260" y="1781175"/>
            <a:ext cx="169354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800">
              <a:solidFill>
                <a:srgbClr val="A6A6A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0" name="Google Shape;800;p29"/>
          <p:cNvSpPr/>
          <p:nvPr/>
        </p:nvSpPr>
        <p:spPr>
          <a:xfrm>
            <a:off x="9720580" y="4062095"/>
            <a:ext cx="468630" cy="524510"/>
          </a:xfrm>
          <a:custGeom>
            <a:rect b="b" l="l" r="r" t="t"/>
            <a:pathLst>
              <a:path extrusionOk="0" h="287" w="285">
                <a:moveTo>
                  <a:pt x="267" y="0"/>
                </a:moveTo>
                <a:lnTo>
                  <a:pt x="18" y="0"/>
                </a:lnTo>
                <a:lnTo>
                  <a:pt x="18" y="0"/>
                </a:lnTo>
                <a:lnTo>
                  <a:pt x="11" y="2"/>
                </a:lnTo>
                <a:lnTo>
                  <a:pt x="6" y="6"/>
                </a:lnTo>
                <a:lnTo>
                  <a:pt x="0" y="11"/>
                </a:lnTo>
                <a:lnTo>
                  <a:pt x="0" y="19"/>
                </a:lnTo>
                <a:lnTo>
                  <a:pt x="0" y="269"/>
                </a:lnTo>
                <a:lnTo>
                  <a:pt x="0" y="269"/>
                </a:lnTo>
                <a:lnTo>
                  <a:pt x="0" y="276"/>
                </a:lnTo>
                <a:lnTo>
                  <a:pt x="6" y="281"/>
                </a:lnTo>
                <a:lnTo>
                  <a:pt x="11" y="285"/>
                </a:lnTo>
                <a:lnTo>
                  <a:pt x="18" y="287"/>
                </a:lnTo>
                <a:lnTo>
                  <a:pt x="267" y="287"/>
                </a:lnTo>
                <a:lnTo>
                  <a:pt x="267" y="287"/>
                </a:lnTo>
                <a:lnTo>
                  <a:pt x="274" y="285"/>
                </a:lnTo>
                <a:lnTo>
                  <a:pt x="279" y="281"/>
                </a:lnTo>
                <a:lnTo>
                  <a:pt x="283" y="276"/>
                </a:lnTo>
                <a:lnTo>
                  <a:pt x="285" y="269"/>
                </a:lnTo>
                <a:lnTo>
                  <a:pt x="285" y="19"/>
                </a:lnTo>
                <a:lnTo>
                  <a:pt x="285" y="19"/>
                </a:lnTo>
                <a:lnTo>
                  <a:pt x="283" y="11"/>
                </a:lnTo>
                <a:lnTo>
                  <a:pt x="279" y="6"/>
                </a:lnTo>
                <a:lnTo>
                  <a:pt x="274" y="2"/>
                </a:lnTo>
                <a:lnTo>
                  <a:pt x="267" y="0"/>
                </a:lnTo>
                <a:lnTo>
                  <a:pt x="267" y="0"/>
                </a:lnTo>
                <a:close/>
                <a:moveTo>
                  <a:pt x="53" y="269"/>
                </a:moveTo>
                <a:lnTo>
                  <a:pt x="18" y="269"/>
                </a:lnTo>
                <a:lnTo>
                  <a:pt x="18" y="233"/>
                </a:lnTo>
                <a:lnTo>
                  <a:pt x="53" y="233"/>
                </a:lnTo>
                <a:lnTo>
                  <a:pt x="53" y="269"/>
                </a:lnTo>
                <a:close/>
                <a:moveTo>
                  <a:pt x="53" y="198"/>
                </a:moveTo>
                <a:lnTo>
                  <a:pt x="18" y="198"/>
                </a:lnTo>
                <a:lnTo>
                  <a:pt x="18" y="162"/>
                </a:lnTo>
                <a:lnTo>
                  <a:pt x="53" y="162"/>
                </a:lnTo>
                <a:lnTo>
                  <a:pt x="53" y="198"/>
                </a:lnTo>
                <a:close/>
                <a:moveTo>
                  <a:pt x="53" y="126"/>
                </a:moveTo>
                <a:lnTo>
                  <a:pt x="18" y="126"/>
                </a:lnTo>
                <a:lnTo>
                  <a:pt x="18" y="91"/>
                </a:lnTo>
                <a:lnTo>
                  <a:pt x="53" y="91"/>
                </a:lnTo>
                <a:lnTo>
                  <a:pt x="53" y="126"/>
                </a:lnTo>
                <a:close/>
                <a:moveTo>
                  <a:pt x="53" y="55"/>
                </a:moveTo>
                <a:lnTo>
                  <a:pt x="18" y="55"/>
                </a:lnTo>
                <a:lnTo>
                  <a:pt x="18" y="19"/>
                </a:lnTo>
                <a:lnTo>
                  <a:pt x="53" y="19"/>
                </a:lnTo>
                <a:lnTo>
                  <a:pt x="53" y="55"/>
                </a:lnTo>
                <a:close/>
                <a:moveTo>
                  <a:pt x="214" y="269"/>
                </a:moveTo>
                <a:lnTo>
                  <a:pt x="71" y="269"/>
                </a:lnTo>
                <a:lnTo>
                  <a:pt x="71" y="180"/>
                </a:lnTo>
                <a:lnTo>
                  <a:pt x="214" y="180"/>
                </a:lnTo>
                <a:lnTo>
                  <a:pt x="214" y="269"/>
                </a:lnTo>
                <a:close/>
                <a:moveTo>
                  <a:pt x="214" y="162"/>
                </a:moveTo>
                <a:lnTo>
                  <a:pt x="71" y="162"/>
                </a:lnTo>
                <a:lnTo>
                  <a:pt x="71" y="19"/>
                </a:lnTo>
                <a:lnTo>
                  <a:pt x="214" y="19"/>
                </a:lnTo>
                <a:lnTo>
                  <a:pt x="214" y="162"/>
                </a:lnTo>
                <a:close/>
                <a:moveTo>
                  <a:pt x="267" y="269"/>
                </a:moveTo>
                <a:lnTo>
                  <a:pt x="232" y="269"/>
                </a:lnTo>
                <a:lnTo>
                  <a:pt x="232" y="233"/>
                </a:lnTo>
                <a:lnTo>
                  <a:pt x="267" y="233"/>
                </a:lnTo>
                <a:lnTo>
                  <a:pt x="267" y="269"/>
                </a:lnTo>
                <a:close/>
                <a:moveTo>
                  <a:pt x="267" y="198"/>
                </a:moveTo>
                <a:lnTo>
                  <a:pt x="232" y="198"/>
                </a:lnTo>
                <a:lnTo>
                  <a:pt x="232" y="162"/>
                </a:lnTo>
                <a:lnTo>
                  <a:pt x="267" y="162"/>
                </a:lnTo>
                <a:lnTo>
                  <a:pt x="267" y="198"/>
                </a:lnTo>
                <a:close/>
                <a:moveTo>
                  <a:pt x="267" y="126"/>
                </a:moveTo>
                <a:lnTo>
                  <a:pt x="232" y="126"/>
                </a:lnTo>
                <a:lnTo>
                  <a:pt x="232" y="91"/>
                </a:lnTo>
                <a:lnTo>
                  <a:pt x="267" y="91"/>
                </a:lnTo>
                <a:lnTo>
                  <a:pt x="267" y="126"/>
                </a:lnTo>
                <a:close/>
                <a:moveTo>
                  <a:pt x="267" y="55"/>
                </a:moveTo>
                <a:lnTo>
                  <a:pt x="232" y="55"/>
                </a:lnTo>
                <a:lnTo>
                  <a:pt x="232" y="19"/>
                </a:lnTo>
                <a:lnTo>
                  <a:pt x="267" y="19"/>
                </a:lnTo>
                <a:lnTo>
                  <a:pt x="267" y="55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01" name="Google Shape;801;p29"/>
          <p:cNvGrpSpPr/>
          <p:nvPr/>
        </p:nvGrpSpPr>
        <p:grpSpPr>
          <a:xfrm>
            <a:off x="1271905" y="3026410"/>
            <a:ext cx="1948815" cy="753110"/>
            <a:chOff x="428596" y="2214560"/>
            <a:chExt cx="1643074" cy="571504"/>
          </a:xfrm>
        </p:grpSpPr>
        <p:sp>
          <p:nvSpPr>
            <p:cNvPr id="802" name="Google Shape;802;p29"/>
            <p:cNvSpPr/>
            <p:nvPr/>
          </p:nvSpPr>
          <p:spPr>
            <a:xfrm>
              <a:off x="428596" y="2428874"/>
              <a:ext cx="1643074" cy="35719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1857356" y="2214560"/>
              <a:ext cx="214314" cy="21431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804" name="Google Shape;804;p29"/>
          <p:cNvSpPr/>
          <p:nvPr/>
        </p:nvSpPr>
        <p:spPr>
          <a:xfrm>
            <a:off x="1600835" y="3359150"/>
            <a:ext cx="129095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</a:t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5" name="Google Shape;805;p29"/>
          <p:cNvSpPr/>
          <p:nvPr/>
        </p:nvSpPr>
        <p:spPr>
          <a:xfrm>
            <a:off x="1271905" y="1781175"/>
            <a:ext cx="169481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800">
              <a:solidFill>
                <a:srgbClr val="A6A6A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6" name="Google Shape;806;p29"/>
          <p:cNvSpPr/>
          <p:nvPr/>
        </p:nvSpPr>
        <p:spPr>
          <a:xfrm>
            <a:off x="2014855" y="4062095"/>
            <a:ext cx="462280" cy="516890"/>
          </a:xfrm>
          <a:custGeom>
            <a:rect b="b" l="l" r="r" t="t"/>
            <a:pathLst>
              <a:path extrusionOk="0" h="281" w="281">
                <a:moveTo>
                  <a:pt x="262" y="0"/>
                </a:moveTo>
                <a:lnTo>
                  <a:pt x="36" y="0"/>
                </a:lnTo>
                <a:lnTo>
                  <a:pt x="36" y="38"/>
                </a:lnTo>
                <a:lnTo>
                  <a:pt x="9" y="38"/>
                </a:lnTo>
                <a:lnTo>
                  <a:pt x="9" y="38"/>
                </a:lnTo>
                <a:lnTo>
                  <a:pt x="5" y="38"/>
                </a:lnTo>
                <a:lnTo>
                  <a:pt x="1" y="40"/>
                </a:lnTo>
                <a:lnTo>
                  <a:pt x="0" y="41"/>
                </a:lnTo>
                <a:lnTo>
                  <a:pt x="0" y="45"/>
                </a:lnTo>
                <a:lnTo>
                  <a:pt x="0" y="65"/>
                </a:lnTo>
                <a:lnTo>
                  <a:pt x="0" y="65"/>
                </a:lnTo>
                <a:lnTo>
                  <a:pt x="0" y="69"/>
                </a:lnTo>
                <a:lnTo>
                  <a:pt x="1" y="72"/>
                </a:lnTo>
                <a:lnTo>
                  <a:pt x="5" y="74"/>
                </a:lnTo>
                <a:lnTo>
                  <a:pt x="9" y="74"/>
                </a:lnTo>
                <a:lnTo>
                  <a:pt x="36" y="74"/>
                </a:lnTo>
                <a:lnTo>
                  <a:pt x="36" y="94"/>
                </a:lnTo>
                <a:lnTo>
                  <a:pt x="9" y="94"/>
                </a:lnTo>
                <a:lnTo>
                  <a:pt x="9" y="94"/>
                </a:lnTo>
                <a:lnTo>
                  <a:pt x="5" y="94"/>
                </a:lnTo>
                <a:lnTo>
                  <a:pt x="1" y="96"/>
                </a:lnTo>
                <a:lnTo>
                  <a:pt x="0" y="99"/>
                </a:lnTo>
                <a:lnTo>
                  <a:pt x="0" y="103"/>
                </a:lnTo>
                <a:lnTo>
                  <a:pt x="0" y="121"/>
                </a:lnTo>
                <a:lnTo>
                  <a:pt x="0" y="121"/>
                </a:lnTo>
                <a:lnTo>
                  <a:pt x="0" y="125"/>
                </a:lnTo>
                <a:lnTo>
                  <a:pt x="1" y="128"/>
                </a:lnTo>
                <a:lnTo>
                  <a:pt x="5" y="130"/>
                </a:lnTo>
                <a:lnTo>
                  <a:pt x="9" y="130"/>
                </a:lnTo>
                <a:lnTo>
                  <a:pt x="36" y="130"/>
                </a:lnTo>
                <a:lnTo>
                  <a:pt x="36" y="150"/>
                </a:lnTo>
                <a:lnTo>
                  <a:pt x="9" y="150"/>
                </a:lnTo>
                <a:lnTo>
                  <a:pt x="9" y="150"/>
                </a:lnTo>
                <a:lnTo>
                  <a:pt x="5" y="150"/>
                </a:lnTo>
                <a:lnTo>
                  <a:pt x="1" y="152"/>
                </a:lnTo>
                <a:lnTo>
                  <a:pt x="0" y="156"/>
                </a:lnTo>
                <a:lnTo>
                  <a:pt x="0" y="159"/>
                </a:lnTo>
                <a:lnTo>
                  <a:pt x="0" y="177"/>
                </a:lnTo>
                <a:lnTo>
                  <a:pt x="0" y="177"/>
                </a:lnTo>
                <a:lnTo>
                  <a:pt x="0" y="181"/>
                </a:lnTo>
                <a:lnTo>
                  <a:pt x="1" y="185"/>
                </a:lnTo>
                <a:lnTo>
                  <a:pt x="5" y="186"/>
                </a:lnTo>
                <a:lnTo>
                  <a:pt x="9" y="186"/>
                </a:lnTo>
                <a:lnTo>
                  <a:pt x="36" y="186"/>
                </a:lnTo>
                <a:lnTo>
                  <a:pt x="36" y="206"/>
                </a:lnTo>
                <a:lnTo>
                  <a:pt x="9" y="206"/>
                </a:lnTo>
                <a:lnTo>
                  <a:pt x="9" y="206"/>
                </a:lnTo>
                <a:lnTo>
                  <a:pt x="5" y="206"/>
                </a:lnTo>
                <a:lnTo>
                  <a:pt x="1" y="208"/>
                </a:lnTo>
                <a:lnTo>
                  <a:pt x="0" y="212"/>
                </a:lnTo>
                <a:lnTo>
                  <a:pt x="0" y="215"/>
                </a:lnTo>
                <a:lnTo>
                  <a:pt x="0" y="234"/>
                </a:lnTo>
                <a:lnTo>
                  <a:pt x="0" y="234"/>
                </a:lnTo>
                <a:lnTo>
                  <a:pt x="0" y="237"/>
                </a:lnTo>
                <a:lnTo>
                  <a:pt x="1" y="241"/>
                </a:lnTo>
                <a:lnTo>
                  <a:pt x="5" y="243"/>
                </a:lnTo>
                <a:lnTo>
                  <a:pt x="9" y="243"/>
                </a:lnTo>
                <a:lnTo>
                  <a:pt x="36" y="243"/>
                </a:lnTo>
                <a:lnTo>
                  <a:pt x="36" y="281"/>
                </a:lnTo>
                <a:lnTo>
                  <a:pt x="262" y="281"/>
                </a:lnTo>
                <a:lnTo>
                  <a:pt x="262" y="281"/>
                </a:lnTo>
                <a:lnTo>
                  <a:pt x="270" y="279"/>
                </a:lnTo>
                <a:lnTo>
                  <a:pt x="275" y="275"/>
                </a:lnTo>
                <a:lnTo>
                  <a:pt x="279" y="270"/>
                </a:lnTo>
                <a:lnTo>
                  <a:pt x="281" y="261"/>
                </a:lnTo>
                <a:lnTo>
                  <a:pt x="281" y="18"/>
                </a:lnTo>
                <a:lnTo>
                  <a:pt x="281" y="18"/>
                </a:lnTo>
                <a:lnTo>
                  <a:pt x="279" y="11"/>
                </a:lnTo>
                <a:lnTo>
                  <a:pt x="275" y="5"/>
                </a:lnTo>
                <a:lnTo>
                  <a:pt x="270" y="1"/>
                </a:lnTo>
                <a:lnTo>
                  <a:pt x="262" y="0"/>
                </a:lnTo>
                <a:lnTo>
                  <a:pt x="262" y="0"/>
                </a:lnTo>
                <a:close/>
                <a:moveTo>
                  <a:pt x="92" y="263"/>
                </a:moveTo>
                <a:lnTo>
                  <a:pt x="56" y="263"/>
                </a:lnTo>
                <a:lnTo>
                  <a:pt x="56" y="243"/>
                </a:lnTo>
                <a:lnTo>
                  <a:pt x="65" y="243"/>
                </a:lnTo>
                <a:lnTo>
                  <a:pt x="65" y="243"/>
                </a:lnTo>
                <a:lnTo>
                  <a:pt x="69" y="243"/>
                </a:lnTo>
                <a:lnTo>
                  <a:pt x="72" y="241"/>
                </a:lnTo>
                <a:lnTo>
                  <a:pt x="74" y="237"/>
                </a:lnTo>
                <a:lnTo>
                  <a:pt x="74" y="234"/>
                </a:lnTo>
                <a:lnTo>
                  <a:pt x="74" y="215"/>
                </a:lnTo>
                <a:lnTo>
                  <a:pt x="74" y="215"/>
                </a:lnTo>
                <a:lnTo>
                  <a:pt x="74" y="212"/>
                </a:lnTo>
                <a:lnTo>
                  <a:pt x="72" y="208"/>
                </a:lnTo>
                <a:lnTo>
                  <a:pt x="69" y="206"/>
                </a:lnTo>
                <a:lnTo>
                  <a:pt x="65" y="206"/>
                </a:lnTo>
                <a:lnTo>
                  <a:pt x="56" y="206"/>
                </a:lnTo>
                <a:lnTo>
                  <a:pt x="56" y="186"/>
                </a:lnTo>
                <a:lnTo>
                  <a:pt x="65" y="186"/>
                </a:lnTo>
                <a:lnTo>
                  <a:pt x="65" y="186"/>
                </a:lnTo>
                <a:lnTo>
                  <a:pt x="69" y="186"/>
                </a:lnTo>
                <a:lnTo>
                  <a:pt x="72" y="185"/>
                </a:lnTo>
                <a:lnTo>
                  <a:pt x="74" y="181"/>
                </a:lnTo>
                <a:lnTo>
                  <a:pt x="74" y="177"/>
                </a:lnTo>
                <a:lnTo>
                  <a:pt x="74" y="159"/>
                </a:lnTo>
                <a:lnTo>
                  <a:pt x="74" y="159"/>
                </a:lnTo>
                <a:lnTo>
                  <a:pt x="74" y="156"/>
                </a:lnTo>
                <a:lnTo>
                  <a:pt x="72" y="152"/>
                </a:lnTo>
                <a:lnTo>
                  <a:pt x="69" y="150"/>
                </a:lnTo>
                <a:lnTo>
                  <a:pt x="65" y="150"/>
                </a:lnTo>
                <a:lnTo>
                  <a:pt x="56" y="150"/>
                </a:lnTo>
                <a:lnTo>
                  <a:pt x="56" y="130"/>
                </a:lnTo>
                <a:lnTo>
                  <a:pt x="65" y="130"/>
                </a:lnTo>
                <a:lnTo>
                  <a:pt x="65" y="130"/>
                </a:lnTo>
                <a:lnTo>
                  <a:pt x="69" y="130"/>
                </a:lnTo>
                <a:lnTo>
                  <a:pt x="72" y="128"/>
                </a:lnTo>
                <a:lnTo>
                  <a:pt x="74" y="125"/>
                </a:lnTo>
                <a:lnTo>
                  <a:pt x="74" y="121"/>
                </a:lnTo>
                <a:lnTo>
                  <a:pt x="74" y="103"/>
                </a:lnTo>
                <a:lnTo>
                  <a:pt x="74" y="103"/>
                </a:lnTo>
                <a:lnTo>
                  <a:pt x="74" y="99"/>
                </a:lnTo>
                <a:lnTo>
                  <a:pt x="72" y="96"/>
                </a:lnTo>
                <a:lnTo>
                  <a:pt x="69" y="94"/>
                </a:lnTo>
                <a:lnTo>
                  <a:pt x="65" y="94"/>
                </a:lnTo>
                <a:lnTo>
                  <a:pt x="56" y="94"/>
                </a:lnTo>
                <a:lnTo>
                  <a:pt x="56" y="74"/>
                </a:lnTo>
                <a:lnTo>
                  <a:pt x="65" y="74"/>
                </a:lnTo>
                <a:lnTo>
                  <a:pt x="65" y="74"/>
                </a:lnTo>
                <a:lnTo>
                  <a:pt x="69" y="74"/>
                </a:lnTo>
                <a:lnTo>
                  <a:pt x="72" y="72"/>
                </a:lnTo>
                <a:lnTo>
                  <a:pt x="74" y="69"/>
                </a:lnTo>
                <a:lnTo>
                  <a:pt x="74" y="65"/>
                </a:lnTo>
                <a:lnTo>
                  <a:pt x="74" y="45"/>
                </a:lnTo>
                <a:lnTo>
                  <a:pt x="74" y="45"/>
                </a:lnTo>
                <a:lnTo>
                  <a:pt x="74" y="41"/>
                </a:lnTo>
                <a:lnTo>
                  <a:pt x="72" y="40"/>
                </a:lnTo>
                <a:lnTo>
                  <a:pt x="69" y="38"/>
                </a:lnTo>
                <a:lnTo>
                  <a:pt x="65" y="38"/>
                </a:lnTo>
                <a:lnTo>
                  <a:pt x="56" y="38"/>
                </a:lnTo>
                <a:lnTo>
                  <a:pt x="56" y="18"/>
                </a:lnTo>
                <a:lnTo>
                  <a:pt x="92" y="18"/>
                </a:lnTo>
                <a:lnTo>
                  <a:pt x="92" y="263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7" name="Google Shape;807;p29"/>
          <p:cNvSpPr txBox="1"/>
          <p:nvPr/>
        </p:nvSpPr>
        <p:spPr>
          <a:xfrm>
            <a:off x="4850765" y="487680"/>
            <a:ext cx="249047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28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3" name="Google Shape;813;p30"/>
          <p:cNvGrpSpPr/>
          <p:nvPr/>
        </p:nvGrpSpPr>
        <p:grpSpPr>
          <a:xfrm>
            <a:off x="486864" y="374015"/>
            <a:ext cx="11479530" cy="6109970"/>
            <a:chOff x="561" y="589"/>
            <a:chExt cx="18078" cy="9622"/>
          </a:xfrm>
        </p:grpSpPr>
        <p:sp>
          <p:nvSpPr>
            <p:cNvPr id="814" name="Google Shape;814;p30"/>
            <p:cNvSpPr/>
            <p:nvPr/>
          </p:nvSpPr>
          <p:spPr>
            <a:xfrm>
              <a:off x="561" y="589"/>
              <a:ext cx="18078" cy="962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63500" sx="101000" rotWithShape="0" algn="ctr" sy="101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561" y="589"/>
              <a:ext cx="18078" cy="9622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  <a:effectLst>
              <a:outerShdw blurRad="63500" sx="101000" rotWithShape="0" algn="ctr" sy="101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816" name="Google Shape;816;p30"/>
          <p:cNvSpPr/>
          <p:nvPr/>
        </p:nvSpPr>
        <p:spPr>
          <a:xfrm>
            <a:off x="4928235" y="6305550"/>
            <a:ext cx="2336800" cy="17843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17" name="Google Shape;817;p30"/>
          <p:cNvGrpSpPr/>
          <p:nvPr/>
        </p:nvGrpSpPr>
        <p:grpSpPr>
          <a:xfrm>
            <a:off x="4926330" y="374015"/>
            <a:ext cx="2336800" cy="1517015"/>
            <a:chOff x="7761" y="589"/>
            <a:chExt cx="3680" cy="2389"/>
          </a:xfrm>
        </p:grpSpPr>
        <p:sp>
          <p:nvSpPr>
            <p:cNvPr id="818" name="Google Shape;818;p30"/>
            <p:cNvSpPr/>
            <p:nvPr/>
          </p:nvSpPr>
          <p:spPr>
            <a:xfrm>
              <a:off x="7761" y="589"/>
              <a:ext cx="3680" cy="238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19" name="Google Shape;819;p30"/>
            <p:cNvSpPr txBox="1"/>
            <p:nvPr/>
          </p:nvSpPr>
          <p:spPr>
            <a:xfrm>
              <a:off x="7887" y="912"/>
              <a:ext cx="3423" cy="17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6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2020</a:t>
              </a:r>
              <a:endParaRPr sz="6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820" name="Google Shape;820;p30"/>
          <p:cNvSpPr txBox="1"/>
          <p:nvPr/>
        </p:nvSpPr>
        <p:spPr>
          <a:xfrm>
            <a:off x="486864" y="2865755"/>
            <a:ext cx="1147953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 !</a:t>
            </a:r>
            <a:endParaRPr b="1" sz="48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1" name="Google Shape;821;p30"/>
          <p:cNvSpPr txBox="1"/>
          <p:nvPr/>
        </p:nvSpPr>
        <p:spPr>
          <a:xfrm>
            <a:off x="486864" y="3432702"/>
            <a:ext cx="11479529" cy="1089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Black White Newspaper Template</a:t>
            </a:r>
            <a:endParaRPr sz="4000">
              <a:solidFill>
                <a:srgbClr val="3031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2" name="Google Shape;822;p30"/>
          <p:cNvSpPr/>
          <p:nvPr/>
        </p:nvSpPr>
        <p:spPr>
          <a:xfrm>
            <a:off x="486864" y="4844041"/>
            <a:ext cx="11479529" cy="362441"/>
          </a:xfrm>
          <a:prstGeom prst="rect">
            <a:avLst/>
          </a:prstGeom>
          <a:noFill/>
          <a:ln cap="flat" cmpd="sng" w="1270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www.freepptbackgrounds.net</a:t>
            </a:r>
            <a:endParaRPr sz="18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/>
          <p:nvPr/>
        </p:nvSpPr>
        <p:spPr>
          <a:xfrm>
            <a:off x="635" y="-14605"/>
            <a:ext cx="3503930" cy="688784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8"/>
          <p:cNvSpPr/>
          <p:nvPr/>
        </p:nvSpPr>
        <p:spPr>
          <a:xfrm>
            <a:off x="2202180" y="1359535"/>
            <a:ext cx="5493385" cy="413893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8"/>
          <p:cNvSpPr txBox="1"/>
          <p:nvPr/>
        </p:nvSpPr>
        <p:spPr>
          <a:xfrm>
            <a:off x="354965" y="434975"/>
            <a:ext cx="818515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01</a:t>
            </a:r>
            <a:endParaRPr/>
          </a:p>
        </p:txBody>
      </p:sp>
      <p:sp>
        <p:nvSpPr>
          <p:cNvPr id="57" name="Google Shape;57;p8"/>
          <p:cNvSpPr txBox="1"/>
          <p:nvPr/>
        </p:nvSpPr>
        <p:spPr>
          <a:xfrm>
            <a:off x="8000365" y="2263775"/>
            <a:ext cx="367347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4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COMPANY</a:t>
            </a:r>
            <a:endParaRPr b="1" sz="48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280035" y="283210"/>
            <a:ext cx="11631930" cy="629158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9"/>
          <p:cNvSpPr/>
          <p:nvPr/>
        </p:nvSpPr>
        <p:spPr>
          <a:xfrm>
            <a:off x="5391785" y="283210"/>
            <a:ext cx="1408430" cy="914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9"/>
          <p:cNvSpPr/>
          <p:nvPr/>
        </p:nvSpPr>
        <p:spPr>
          <a:xfrm>
            <a:off x="5391785" y="6483350"/>
            <a:ext cx="1408430" cy="914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" name="Google Shape;66;p9"/>
          <p:cNvSpPr txBox="1"/>
          <p:nvPr/>
        </p:nvSpPr>
        <p:spPr>
          <a:xfrm>
            <a:off x="4850765" y="487680"/>
            <a:ext cx="249047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28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67;p9"/>
          <p:cNvSpPr/>
          <p:nvPr/>
        </p:nvSpPr>
        <p:spPr>
          <a:xfrm>
            <a:off x="1665171" y="2147092"/>
            <a:ext cx="3682870" cy="1954216"/>
          </a:xfrm>
          <a:custGeom>
            <a:rect b="b" l="l" r="r" t="t"/>
            <a:pathLst>
              <a:path extrusionOk="0" h="139" w="262">
                <a:moveTo>
                  <a:pt x="245" y="69"/>
                </a:moveTo>
                <a:cubicBezTo>
                  <a:pt x="245" y="99"/>
                  <a:pt x="222" y="122"/>
                  <a:pt x="192" y="122"/>
                </a:cubicBezTo>
                <a:cubicBezTo>
                  <a:pt x="163" y="122"/>
                  <a:pt x="139" y="99"/>
                  <a:pt x="139" y="69"/>
                </a:cubicBezTo>
                <a:cubicBezTo>
                  <a:pt x="139" y="31"/>
                  <a:pt x="108" y="0"/>
                  <a:pt x="69" y="0"/>
                </a:cubicBezTo>
                <a:cubicBezTo>
                  <a:pt x="31" y="0"/>
                  <a:pt x="0" y="31"/>
                  <a:pt x="0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40"/>
                  <a:pt x="40" y="16"/>
                  <a:pt x="69" y="16"/>
                </a:cubicBezTo>
                <a:cubicBezTo>
                  <a:pt x="99" y="16"/>
                  <a:pt x="122" y="40"/>
                  <a:pt x="122" y="69"/>
                </a:cubicBezTo>
                <a:cubicBezTo>
                  <a:pt x="122" y="108"/>
                  <a:pt x="154" y="139"/>
                  <a:pt x="192" y="139"/>
                </a:cubicBezTo>
                <a:cubicBezTo>
                  <a:pt x="231" y="139"/>
                  <a:pt x="262" y="108"/>
                  <a:pt x="262" y="69"/>
                </a:cubicBezTo>
                <a:lnTo>
                  <a:pt x="245" y="69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Google Shape;68;p9"/>
          <p:cNvSpPr/>
          <p:nvPr/>
        </p:nvSpPr>
        <p:spPr>
          <a:xfrm>
            <a:off x="2308719" y="2775858"/>
            <a:ext cx="711200" cy="867229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9"/>
          <p:cNvSpPr/>
          <p:nvPr/>
        </p:nvSpPr>
        <p:spPr>
          <a:xfrm flipH="1" rot="10800000">
            <a:off x="4079241" y="2601686"/>
            <a:ext cx="711200" cy="867229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262626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9"/>
          <p:cNvSpPr txBox="1"/>
          <p:nvPr/>
        </p:nvSpPr>
        <p:spPr>
          <a:xfrm>
            <a:off x="1898015" y="4261485"/>
            <a:ext cx="1532890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18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9"/>
          <p:cNvSpPr txBox="1"/>
          <p:nvPr/>
        </p:nvSpPr>
        <p:spPr>
          <a:xfrm>
            <a:off x="3668395" y="4261485"/>
            <a:ext cx="1532890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18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9"/>
          <p:cNvSpPr txBox="1"/>
          <p:nvPr/>
        </p:nvSpPr>
        <p:spPr>
          <a:xfrm>
            <a:off x="6097270" y="1908175"/>
            <a:ext cx="29870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18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9"/>
          <p:cNvSpPr txBox="1"/>
          <p:nvPr/>
        </p:nvSpPr>
        <p:spPr>
          <a:xfrm>
            <a:off x="6097270" y="2292985"/>
            <a:ext cx="431292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74" name="Google Shape;74;p9"/>
          <p:cNvCxnSpPr/>
          <p:nvPr/>
        </p:nvCxnSpPr>
        <p:spPr>
          <a:xfrm>
            <a:off x="6158230" y="3511550"/>
            <a:ext cx="4084320" cy="0"/>
          </a:xfrm>
          <a:prstGeom prst="straightConnector1">
            <a:avLst/>
          </a:prstGeom>
          <a:noFill/>
          <a:ln cap="flat" cmpd="sng" w="9525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5" name="Google Shape;75;p9"/>
          <p:cNvSpPr txBox="1"/>
          <p:nvPr/>
        </p:nvSpPr>
        <p:spPr>
          <a:xfrm>
            <a:off x="6158230" y="3806825"/>
            <a:ext cx="29870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18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9"/>
          <p:cNvSpPr txBox="1"/>
          <p:nvPr/>
        </p:nvSpPr>
        <p:spPr>
          <a:xfrm>
            <a:off x="6158230" y="4191635"/>
            <a:ext cx="431292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/>
          <p:nvPr/>
        </p:nvSpPr>
        <p:spPr>
          <a:xfrm>
            <a:off x="280035" y="283210"/>
            <a:ext cx="11631930" cy="629158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5391785" y="283210"/>
            <a:ext cx="1408430" cy="914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5391785" y="6483350"/>
            <a:ext cx="1408430" cy="914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" name="Google Shape;85;p10"/>
          <p:cNvSpPr/>
          <p:nvPr/>
        </p:nvSpPr>
        <p:spPr>
          <a:xfrm flipH="1">
            <a:off x="987170" y="2731699"/>
            <a:ext cx="10358120" cy="45719"/>
          </a:xfrm>
          <a:custGeom>
            <a:rect b="b" l="l" r="r" t="t"/>
            <a:pathLst>
              <a:path extrusionOk="0" h="31619" w="7977051">
                <a:moveTo>
                  <a:pt x="7977051" y="0"/>
                </a:moveTo>
                <a:lnTo>
                  <a:pt x="0" y="0"/>
                </a:lnTo>
                <a:lnTo>
                  <a:pt x="0" y="31619"/>
                </a:lnTo>
                <a:lnTo>
                  <a:pt x="7977051" y="31619"/>
                </a:lnTo>
                <a:lnTo>
                  <a:pt x="7977051" y="1581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1974534" y="3455003"/>
            <a:ext cx="1614487" cy="344488"/>
          </a:xfrm>
          <a:prstGeom prst="roundRect">
            <a:avLst>
              <a:gd fmla="val 16667" name="adj"/>
            </a:avLst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</a:t>
            </a:r>
            <a:endParaRPr b="1"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" name="Google Shape;87;p10"/>
          <p:cNvSpPr/>
          <p:nvPr/>
        </p:nvSpPr>
        <p:spPr>
          <a:xfrm>
            <a:off x="4268470" y="3455003"/>
            <a:ext cx="1612900" cy="344488"/>
          </a:xfrm>
          <a:prstGeom prst="roundRect">
            <a:avLst>
              <a:gd fmla="val 16667" name="adj"/>
            </a:avLst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0"/>
          <p:cNvSpPr/>
          <p:nvPr/>
        </p:nvSpPr>
        <p:spPr>
          <a:xfrm>
            <a:off x="6562408" y="3455003"/>
            <a:ext cx="1612900" cy="344488"/>
          </a:xfrm>
          <a:prstGeom prst="roundRect">
            <a:avLst>
              <a:gd fmla="val 16667" name="adj"/>
            </a:avLst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9" name="Google Shape;89;p10"/>
          <p:cNvGrpSpPr/>
          <p:nvPr/>
        </p:nvGrpSpPr>
        <p:grpSpPr>
          <a:xfrm>
            <a:off x="7108825" y="2011680"/>
            <a:ext cx="520700" cy="520700"/>
            <a:chOff x="11195" y="2724"/>
            <a:chExt cx="820" cy="820"/>
          </a:xfrm>
        </p:grpSpPr>
        <p:sp>
          <p:nvSpPr>
            <p:cNvPr id="90" name="Google Shape;90;p10"/>
            <p:cNvSpPr/>
            <p:nvPr/>
          </p:nvSpPr>
          <p:spPr>
            <a:xfrm>
              <a:off x="11195" y="2724"/>
              <a:ext cx="820" cy="820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1" name="Google Shape;91;p10"/>
            <p:cNvSpPr/>
            <p:nvPr/>
          </p:nvSpPr>
          <p:spPr>
            <a:xfrm>
              <a:off x="11377" y="2909"/>
              <a:ext cx="458" cy="450"/>
            </a:xfrm>
            <a:custGeom>
              <a:rect b="b" l="l" r="r" t="t"/>
              <a:pathLst>
                <a:path extrusionOk="0" h="63" w="64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92" name="Google Shape;92;p10"/>
          <p:cNvGrpSpPr/>
          <p:nvPr/>
        </p:nvGrpSpPr>
        <p:grpSpPr>
          <a:xfrm>
            <a:off x="2525395" y="2011680"/>
            <a:ext cx="519430" cy="520700"/>
            <a:chOff x="3977" y="2724"/>
            <a:chExt cx="818" cy="820"/>
          </a:xfrm>
        </p:grpSpPr>
        <p:sp>
          <p:nvSpPr>
            <p:cNvPr id="93" name="Google Shape;93;p10"/>
            <p:cNvSpPr/>
            <p:nvPr/>
          </p:nvSpPr>
          <p:spPr>
            <a:xfrm>
              <a:off x="3977" y="2724"/>
              <a:ext cx="818" cy="820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4" name="Google Shape;94;p10"/>
            <p:cNvSpPr/>
            <p:nvPr/>
          </p:nvSpPr>
          <p:spPr>
            <a:xfrm>
              <a:off x="4155" y="2902"/>
              <a:ext cx="462" cy="465"/>
            </a:xfrm>
            <a:custGeom>
              <a:rect b="b" l="l" r="r" t="t"/>
              <a:pathLst>
                <a:path extrusionOk="0" h="58" w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95" name="Google Shape;95;p10"/>
          <p:cNvGrpSpPr/>
          <p:nvPr/>
        </p:nvGrpSpPr>
        <p:grpSpPr>
          <a:xfrm>
            <a:off x="4816475" y="2011680"/>
            <a:ext cx="520700" cy="520700"/>
            <a:chOff x="7585" y="2724"/>
            <a:chExt cx="820" cy="820"/>
          </a:xfrm>
        </p:grpSpPr>
        <p:sp>
          <p:nvSpPr>
            <p:cNvPr id="96" name="Google Shape;96;p10"/>
            <p:cNvSpPr/>
            <p:nvPr/>
          </p:nvSpPr>
          <p:spPr>
            <a:xfrm>
              <a:off x="7585" y="2724"/>
              <a:ext cx="820" cy="820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7" name="Google Shape;97;p10"/>
            <p:cNvSpPr/>
            <p:nvPr/>
          </p:nvSpPr>
          <p:spPr>
            <a:xfrm>
              <a:off x="7750" y="2904"/>
              <a:ext cx="490" cy="460"/>
            </a:xfrm>
            <a:custGeom>
              <a:rect b="b" l="l" r="r" t="t"/>
              <a:pathLst>
                <a:path extrusionOk="0" h="68" w="73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98" name="Google Shape;98;p10"/>
          <p:cNvSpPr/>
          <p:nvPr/>
        </p:nvSpPr>
        <p:spPr>
          <a:xfrm>
            <a:off x="8907145" y="3455003"/>
            <a:ext cx="1612900" cy="344488"/>
          </a:xfrm>
          <a:prstGeom prst="roundRect">
            <a:avLst>
              <a:gd fmla="val 16667" name="adj"/>
            </a:avLst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0"/>
          <p:cNvSpPr txBox="1"/>
          <p:nvPr/>
        </p:nvSpPr>
        <p:spPr>
          <a:xfrm>
            <a:off x="1840230" y="3940810"/>
            <a:ext cx="188341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2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0" name="Google Shape;100;p10"/>
          <p:cNvGrpSpPr/>
          <p:nvPr/>
        </p:nvGrpSpPr>
        <p:grpSpPr>
          <a:xfrm>
            <a:off x="9632315" y="2630805"/>
            <a:ext cx="234950" cy="718185"/>
            <a:chOff x="15169" y="3699"/>
            <a:chExt cx="370" cy="1131"/>
          </a:xfrm>
        </p:grpSpPr>
        <p:cxnSp>
          <p:nvCxnSpPr>
            <p:cNvPr id="101" name="Google Shape;101;p10"/>
            <p:cNvCxnSpPr/>
            <p:nvPr/>
          </p:nvCxnSpPr>
          <p:spPr>
            <a:xfrm rot="10800000">
              <a:off x="15337" y="3882"/>
              <a:ext cx="0" cy="948"/>
            </a:xfrm>
            <a:prstGeom prst="straightConnector1">
              <a:avLst/>
            </a:prstGeom>
            <a:noFill/>
            <a:ln cap="flat" cmpd="sng" w="19050">
              <a:solidFill>
                <a:srgbClr val="262626"/>
              </a:solidFill>
              <a:prstDash val="solid"/>
              <a:miter lim="800000"/>
              <a:headEnd len="med" w="med" type="oval"/>
              <a:tailEnd len="med" w="med" type="oval"/>
            </a:ln>
          </p:spPr>
        </p:cxnSp>
        <p:sp>
          <p:nvSpPr>
            <p:cNvPr id="102" name="Google Shape;102;p10"/>
            <p:cNvSpPr/>
            <p:nvPr/>
          </p:nvSpPr>
          <p:spPr>
            <a:xfrm>
              <a:off x="15169" y="3699"/>
              <a:ext cx="370" cy="370"/>
            </a:xfrm>
            <a:prstGeom prst="flowChartConnector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03" name="Google Shape;103;p10"/>
          <p:cNvGrpSpPr/>
          <p:nvPr/>
        </p:nvGrpSpPr>
        <p:grpSpPr>
          <a:xfrm>
            <a:off x="7273925" y="2630805"/>
            <a:ext cx="234950" cy="718185"/>
            <a:chOff x="11455" y="3699"/>
            <a:chExt cx="370" cy="1131"/>
          </a:xfrm>
        </p:grpSpPr>
        <p:cxnSp>
          <p:nvCxnSpPr>
            <p:cNvPr id="104" name="Google Shape;104;p10"/>
            <p:cNvCxnSpPr/>
            <p:nvPr/>
          </p:nvCxnSpPr>
          <p:spPr>
            <a:xfrm rot="10800000">
              <a:off x="11645" y="3882"/>
              <a:ext cx="0" cy="948"/>
            </a:xfrm>
            <a:prstGeom prst="straightConnector1">
              <a:avLst/>
            </a:prstGeom>
            <a:noFill/>
            <a:ln cap="flat" cmpd="sng" w="19050">
              <a:solidFill>
                <a:srgbClr val="262626"/>
              </a:solidFill>
              <a:prstDash val="solid"/>
              <a:miter lim="800000"/>
              <a:headEnd len="med" w="med" type="oval"/>
              <a:tailEnd len="med" w="med" type="oval"/>
            </a:ln>
          </p:spPr>
        </p:cxnSp>
        <p:sp>
          <p:nvSpPr>
            <p:cNvPr id="105" name="Google Shape;105;p10"/>
            <p:cNvSpPr/>
            <p:nvPr/>
          </p:nvSpPr>
          <p:spPr>
            <a:xfrm>
              <a:off x="11455" y="3699"/>
              <a:ext cx="370" cy="370"/>
            </a:xfrm>
            <a:prstGeom prst="flowChartConnector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06" name="Google Shape;106;p10"/>
          <p:cNvGrpSpPr/>
          <p:nvPr/>
        </p:nvGrpSpPr>
        <p:grpSpPr>
          <a:xfrm>
            <a:off x="4968875" y="2630805"/>
            <a:ext cx="234950" cy="718185"/>
            <a:chOff x="7825" y="3699"/>
            <a:chExt cx="370" cy="1131"/>
          </a:xfrm>
        </p:grpSpPr>
        <p:cxnSp>
          <p:nvCxnSpPr>
            <p:cNvPr id="107" name="Google Shape;107;p10"/>
            <p:cNvCxnSpPr/>
            <p:nvPr/>
          </p:nvCxnSpPr>
          <p:spPr>
            <a:xfrm rot="10800000">
              <a:off x="7992" y="3882"/>
              <a:ext cx="0" cy="948"/>
            </a:xfrm>
            <a:prstGeom prst="straightConnector1">
              <a:avLst/>
            </a:prstGeom>
            <a:noFill/>
            <a:ln cap="flat" cmpd="sng" w="19050">
              <a:solidFill>
                <a:srgbClr val="262626"/>
              </a:solidFill>
              <a:prstDash val="solid"/>
              <a:miter lim="800000"/>
              <a:headEnd len="med" w="med" type="oval"/>
              <a:tailEnd len="med" w="med" type="oval"/>
            </a:ln>
          </p:spPr>
        </p:cxnSp>
        <p:sp>
          <p:nvSpPr>
            <p:cNvPr id="108" name="Google Shape;108;p10"/>
            <p:cNvSpPr/>
            <p:nvPr/>
          </p:nvSpPr>
          <p:spPr>
            <a:xfrm>
              <a:off x="7825" y="3699"/>
              <a:ext cx="370" cy="370"/>
            </a:xfrm>
            <a:prstGeom prst="flowChartConnector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09" name="Google Shape;109;p10"/>
          <p:cNvGrpSpPr/>
          <p:nvPr/>
        </p:nvGrpSpPr>
        <p:grpSpPr>
          <a:xfrm>
            <a:off x="2685415" y="2646680"/>
            <a:ext cx="234950" cy="702310"/>
            <a:chOff x="4229" y="3724"/>
            <a:chExt cx="370" cy="1106"/>
          </a:xfrm>
        </p:grpSpPr>
        <p:cxnSp>
          <p:nvCxnSpPr>
            <p:cNvPr id="110" name="Google Shape;110;p10"/>
            <p:cNvCxnSpPr/>
            <p:nvPr/>
          </p:nvCxnSpPr>
          <p:spPr>
            <a:xfrm rot="10800000">
              <a:off x="4387" y="3882"/>
              <a:ext cx="0" cy="948"/>
            </a:xfrm>
            <a:prstGeom prst="straightConnector1">
              <a:avLst/>
            </a:prstGeom>
            <a:noFill/>
            <a:ln cap="flat" cmpd="sng" w="19050">
              <a:solidFill>
                <a:srgbClr val="262626"/>
              </a:solidFill>
              <a:prstDash val="solid"/>
              <a:miter lim="800000"/>
              <a:headEnd len="med" w="med" type="oval"/>
              <a:tailEnd len="med" w="med" type="oval"/>
            </a:ln>
          </p:spPr>
        </p:cxnSp>
        <p:sp>
          <p:nvSpPr>
            <p:cNvPr id="111" name="Google Shape;111;p10"/>
            <p:cNvSpPr/>
            <p:nvPr/>
          </p:nvSpPr>
          <p:spPr>
            <a:xfrm>
              <a:off x="4229" y="3724"/>
              <a:ext cx="370" cy="370"/>
            </a:xfrm>
            <a:prstGeom prst="flowChartConnector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12" name="Google Shape;112;p10"/>
          <p:cNvGrpSpPr/>
          <p:nvPr/>
        </p:nvGrpSpPr>
        <p:grpSpPr>
          <a:xfrm>
            <a:off x="9453245" y="2011680"/>
            <a:ext cx="520700" cy="520700"/>
            <a:chOff x="14887" y="2724"/>
            <a:chExt cx="820" cy="820"/>
          </a:xfrm>
        </p:grpSpPr>
        <p:sp>
          <p:nvSpPr>
            <p:cNvPr id="113" name="Google Shape;113;p10"/>
            <p:cNvSpPr/>
            <p:nvPr/>
          </p:nvSpPr>
          <p:spPr>
            <a:xfrm>
              <a:off x="14887" y="2724"/>
              <a:ext cx="820" cy="820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4" name="Google Shape;114;p10"/>
            <p:cNvSpPr/>
            <p:nvPr/>
          </p:nvSpPr>
          <p:spPr>
            <a:xfrm>
              <a:off x="15093" y="2863"/>
              <a:ext cx="408" cy="556"/>
            </a:xfrm>
            <a:custGeom>
              <a:rect b="b" l="l" r="r" t="t"/>
              <a:pathLst>
                <a:path extrusionOk="0" h="6016" w="4423">
                  <a:moveTo>
                    <a:pt x="2211" y="0"/>
                  </a:moveTo>
                  <a:lnTo>
                    <a:pt x="2211" y="0"/>
                  </a:lnTo>
                  <a:lnTo>
                    <a:pt x="2268" y="1"/>
                  </a:lnTo>
                  <a:lnTo>
                    <a:pt x="2325" y="4"/>
                  </a:lnTo>
                  <a:lnTo>
                    <a:pt x="2382" y="7"/>
                  </a:lnTo>
                  <a:lnTo>
                    <a:pt x="2437" y="12"/>
                  </a:lnTo>
                  <a:lnTo>
                    <a:pt x="2492" y="18"/>
                  </a:lnTo>
                  <a:lnTo>
                    <a:pt x="2548" y="26"/>
                  </a:lnTo>
                  <a:lnTo>
                    <a:pt x="2603" y="34"/>
                  </a:lnTo>
                  <a:lnTo>
                    <a:pt x="2657" y="45"/>
                  </a:lnTo>
                  <a:lnTo>
                    <a:pt x="2710" y="57"/>
                  </a:lnTo>
                  <a:lnTo>
                    <a:pt x="2764" y="70"/>
                  </a:lnTo>
                  <a:lnTo>
                    <a:pt x="2817" y="84"/>
                  </a:lnTo>
                  <a:lnTo>
                    <a:pt x="2869" y="99"/>
                  </a:lnTo>
                  <a:lnTo>
                    <a:pt x="2920" y="116"/>
                  </a:lnTo>
                  <a:lnTo>
                    <a:pt x="2971" y="134"/>
                  </a:lnTo>
                  <a:lnTo>
                    <a:pt x="3022" y="154"/>
                  </a:lnTo>
                  <a:lnTo>
                    <a:pt x="3072" y="174"/>
                  </a:lnTo>
                  <a:lnTo>
                    <a:pt x="3121" y="195"/>
                  </a:lnTo>
                  <a:lnTo>
                    <a:pt x="3170" y="219"/>
                  </a:lnTo>
                  <a:lnTo>
                    <a:pt x="3218" y="242"/>
                  </a:lnTo>
                  <a:lnTo>
                    <a:pt x="3265" y="267"/>
                  </a:lnTo>
                  <a:lnTo>
                    <a:pt x="3312" y="293"/>
                  </a:lnTo>
                  <a:lnTo>
                    <a:pt x="3357" y="321"/>
                  </a:lnTo>
                  <a:lnTo>
                    <a:pt x="3403" y="348"/>
                  </a:lnTo>
                  <a:lnTo>
                    <a:pt x="3448" y="378"/>
                  </a:lnTo>
                  <a:lnTo>
                    <a:pt x="3492" y="408"/>
                  </a:lnTo>
                  <a:lnTo>
                    <a:pt x="3534" y="440"/>
                  </a:lnTo>
                  <a:lnTo>
                    <a:pt x="3577" y="472"/>
                  </a:lnTo>
                  <a:lnTo>
                    <a:pt x="3618" y="505"/>
                  </a:lnTo>
                  <a:lnTo>
                    <a:pt x="3659" y="540"/>
                  </a:lnTo>
                  <a:lnTo>
                    <a:pt x="3698" y="575"/>
                  </a:lnTo>
                  <a:lnTo>
                    <a:pt x="3736" y="611"/>
                  </a:lnTo>
                  <a:lnTo>
                    <a:pt x="3775" y="649"/>
                  </a:lnTo>
                  <a:lnTo>
                    <a:pt x="3812" y="686"/>
                  </a:lnTo>
                  <a:lnTo>
                    <a:pt x="3848" y="725"/>
                  </a:lnTo>
                  <a:lnTo>
                    <a:pt x="3883" y="765"/>
                  </a:lnTo>
                  <a:lnTo>
                    <a:pt x="3917" y="805"/>
                  </a:lnTo>
                  <a:lnTo>
                    <a:pt x="3951" y="846"/>
                  </a:lnTo>
                  <a:lnTo>
                    <a:pt x="3983" y="889"/>
                  </a:lnTo>
                  <a:lnTo>
                    <a:pt x="4014" y="932"/>
                  </a:lnTo>
                  <a:lnTo>
                    <a:pt x="4045" y="975"/>
                  </a:lnTo>
                  <a:lnTo>
                    <a:pt x="4074" y="1020"/>
                  </a:lnTo>
                  <a:lnTo>
                    <a:pt x="4102" y="1065"/>
                  </a:lnTo>
                  <a:lnTo>
                    <a:pt x="4130" y="1111"/>
                  </a:lnTo>
                  <a:lnTo>
                    <a:pt x="4156" y="1157"/>
                  </a:lnTo>
                  <a:lnTo>
                    <a:pt x="4181" y="1205"/>
                  </a:lnTo>
                  <a:lnTo>
                    <a:pt x="4205" y="1253"/>
                  </a:lnTo>
                  <a:lnTo>
                    <a:pt x="4227" y="1302"/>
                  </a:lnTo>
                  <a:lnTo>
                    <a:pt x="4249" y="1351"/>
                  </a:lnTo>
                  <a:lnTo>
                    <a:pt x="4270" y="1401"/>
                  </a:lnTo>
                  <a:lnTo>
                    <a:pt x="4289" y="1451"/>
                  </a:lnTo>
                  <a:lnTo>
                    <a:pt x="4307" y="1502"/>
                  </a:lnTo>
                  <a:lnTo>
                    <a:pt x="4323" y="1554"/>
                  </a:lnTo>
                  <a:lnTo>
                    <a:pt x="4339" y="1606"/>
                  </a:lnTo>
                  <a:lnTo>
                    <a:pt x="4353" y="1660"/>
                  </a:lnTo>
                  <a:lnTo>
                    <a:pt x="4366" y="1713"/>
                  </a:lnTo>
                  <a:lnTo>
                    <a:pt x="4378" y="1766"/>
                  </a:lnTo>
                  <a:lnTo>
                    <a:pt x="4388" y="1820"/>
                  </a:lnTo>
                  <a:lnTo>
                    <a:pt x="4397" y="1875"/>
                  </a:lnTo>
                  <a:lnTo>
                    <a:pt x="4405" y="1930"/>
                  </a:lnTo>
                  <a:lnTo>
                    <a:pt x="4411" y="1985"/>
                  </a:lnTo>
                  <a:lnTo>
                    <a:pt x="4416" y="2042"/>
                  </a:lnTo>
                  <a:lnTo>
                    <a:pt x="4420" y="2098"/>
                  </a:lnTo>
                  <a:lnTo>
                    <a:pt x="4422" y="2155"/>
                  </a:lnTo>
                  <a:lnTo>
                    <a:pt x="4423" y="2212"/>
                  </a:lnTo>
                  <a:lnTo>
                    <a:pt x="4422" y="2270"/>
                  </a:lnTo>
                  <a:lnTo>
                    <a:pt x="4420" y="2326"/>
                  </a:lnTo>
                  <a:lnTo>
                    <a:pt x="4416" y="2382"/>
                  </a:lnTo>
                  <a:lnTo>
                    <a:pt x="4411" y="2438"/>
                  </a:lnTo>
                  <a:lnTo>
                    <a:pt x="4405" y="2494"/>
                  </a:lnTo>
                  <a:lnTo>
                    <a:pt x="4397" y="2548"/>
                  </a:lnTo>
                  <a:lnTo>
                    <a:pt x="4388" y="2604"/>
                  </a:lnTo>
                  <a:lnTo>
                    <a:pt x="4378" y="2658"/>
                  </a:lnTo>
                  <a:lnTo>
                    <a:pt x="4366" y="2711"/>
                  </a:lnTo>
                  <a:lnTo>
                    <a:pt x="4353" y="2764"/>
                  </a:lnTo>
                  <a:lnTo>
                    <a:pt x="4339" y="2818"/>
                  </a:lnTo>
                  <a:lnTo>
                    <a:pt x="4323" y="2870"/>
                  </a:lnTo>
                  <a:lnTo>
                    <a:pt x="4307" y="2921"/>
                  </a:lnTo>
                  <a:lnTo>
                    <a:pt x="4289" y="2972"/>
                  </a:lnTo>
                  <a:lnTo>
                    <a:pt x="4270" y="3023"/>
                  </a:lnTo>
                  <a:lnTo>
                    <a:pt x="4249" y="3073"/>
                  </a:lnTo>
                  <a:lnTo>
                    <a:pt x="4227" y="3122"/>
                  </a:lnTo>
                  <a:lnTo>
                    <a:pt x="4205" y="3171"/>
                  </a:lnTo>
                  <a:lnTo>
                    <a:pt x="4181" y="3219"/>
                  </a:lnTo>
                  <a:lnTo>
                    <a:pt x="4156" y="3267"/>
                  </a:lnTo>
                  <a:lnTo>
                    <a:pt x="4130" y="3313"/>
                  </a:lnTo>
                  <a:lnTo>
                    <a:pt x="4102" y="3359"/>
                  </a:lnTo>
                  <a:lnTo>
                    <a:pt x="4074" y="3404"/>
                  </a:lnTo>
                  <a:lnTo>
                    <a:pt x="4045" y="3449"/>
                  </a:lnTo>
                  <a:lnTo>
                    <a:pt x="4014" y="3492"/>
                  </a:lnTo>
                  <a:lnTo>
                    <a:pt x="3983" y="3535"/>
                  </a:lnTo>
                  <a:lnTo>
                    <a:pt x="3951" y="3578"/>
                  </a:lnTo>
                  <a:lnTo>
                    <a:pt x="3917" y="3619"/>
                  </a:lnTo>
                  <a:lnTo>
                    <a:pt x="3883" y="3660"/>
                  </a:lnTo>
                  <a:lnTo>
                    <a:pt x="3848" y="3699"/>
                  </a:lnTo>
                  <a:lnTo>
                    <a:pt x="3812" y="3738"/>
                  </a:lnTo>
                  <a:lnTo>
                    <a:pt x="3775" y="3776"/>
                  </a:lnTo>
                  <a:lnTo>
                    <a:pt x="3736" y="3813"/>
                  </a:lnTo>
                  <a:lnTo>
                    <a:pt x="3698" y="3849"/>
                  </a:lnTo>
                  <a:lnTo>
                    <a:pt x="3659" y="3884"/>
                  </a:lnTo>
                  <a:lnTo>
                    <a:pt x="3618" y="3919"/>
                  </a:lnTo>
                  <a:lnTo>
                    <a:pt x="3577" y="3952"/>
                  </a:lnTo>
                  <a:lnTo>
                    <a:pt x="3534" y="3984"/>
                  </a:lnTo>
                  <a:lnTo>
                    <a:pt x="3492" y="4016"/>
                  </a:lnTo>
                  <a:lnTo>
                    <a:pt x="3448" y="4046"/>
                  </a:lnTo>
                  <a:lnTo>
                    <a:pt x="3403" y="4076"/>
                  </a:lnTo>
                  <a:lnTo>
                    <a:pt x="3357" y="4103"/>
                  </a:lnTo>
                  <a:lnTo>
                    <a:pt x="3312" y="4131"/>
                  </a:lnTo>
                  <a:lnTo>
                    <a:pt x="3265" y="4157"/>
                  </a:lnTo>
                  <a:lnTo>
                    <a:pt x="3218" y="4182"/>
                  </a:lnTo>
                  <a:lnTo>
                    <a:pt x="3170" y="4206"/>
                  </a:lnTo>
                  <a:lnTo>
                    <a:pt x="3121" y="4229"/>
                  </a:lnTo>
                  <a:lnTo>
                    <a:pt x="3072" y="4250"/>
                  </a:lnTo>
                  <a:lnTo>
                    <a:pt x="3022" y="4270"/>
                  </a:lnTo>
                  <a:lnTo>
                    <a:pt x="2971" y="4290"/>
                  </a:lnTo>
                  <a:lnTo>
                    <a:pt x="2920" y="4308"/>
                  </a:lnTo>
                  <a:lnTo>
                    <a:pt x="2869" y="4325"/>
                  </a:lnTo>
                  <a:lnTo>
                    <a:pt x="2817" y="4340"/>
                  </a:lnTo>
                  <a:lnTo>
                    <a:pt x="2764" y="4355"/>
                  </a:lnTo>
                  <a:lnTo>
                    <a:pt x="2710" y="4367"/>
                  </a:lnTo>
                  <a:lnTo>
                    <a:pt x="2657" y="4379"/>
                  </a:lnTo>
                  <a:lnTo>
                    <a:pt x="2603" y="4390"/>
                  </a:lnTo>
                  <a:lnTo>
                    <a:pt x="2548" y="4398"/>
                  </a:lnTo>
                  <a:lnTo>
                    <a:pt x="2492" y="4406"/>
                  </a:lnTo>
                  <a:lnTo>
                    <a:pt x="2437" y="4412"/>
                  </a:lnTo>
                  <a:lnTo>
                    <a:pt x="2382" y="4417"/>
                  </a:lnTo>
                  <a:lnTo>
                    <a:pt x="2325" y="4421"/>
                  </a:lnTo>
                  <a:lnTo>
                    <a:pt x="2268" y="4423"/>
                  </a:lnTo>
                  <a:lnTo>
                    <a:pt x="2211" y="4424"/>
                  </a:lnTo>
                  <a:lnTo>
                    <a:pt x="2154" y="4423"/>
                  </a:lnTo>
                  <a:lnTo>
                    <a:pt x="2097" y="4421"/>
                  </a:lnTo>
                  <a:lnTo>
                    <a:pt x="2041" y="4417"/>
                  </a:lnTo>
                  <a:lnTo>
                    <a:pt x="1985" y="4412"/>
                  </a:lnTo>
                  <a:lnTo>
                    <a:pt x="1929" y="4406"/>
                  </a:lnTo>
                  <a:lnTo>
                    <a:pt x="1874" y="4398"/>
                  </a:lnTo>
                  <a:lnTo>
                    <a:pt x="1820" y="4390"/>
                  </a:lnTo>
                  <a:lnTo>
                    <a:pt x="1765" y="4379"/>
                  </a:lnTo>
                  <a:lnTo>
                    <a:pt x="1711" y="4367"/>
                  </a:lnTo>
                  <a:lnTo>
                    <a:pt x="1658" y="4355"/>
                  </a:lnTo>
                  <a:lnTo>
                    <a:pt x="1606" y="4340"/>
                  </a:lnTo>
                  <a:lnTo>
                    <a:pt x="1554" y="4325"/>
                  </a:lnTo>
                  <a:lnTo>
                    <a:pt x="1501" y="4308"/>
                  </a:lnTo>
                  <a:lnTo>
                    <a:pt x="1450" y="4290"/>
                  </a:lnTo>
                  <a:lnTo>
                    <a:pt x="1400" y="4270"/>
                  </a:lnTo>
                  <a:lnTo>
                    <a:pt x="1350" y="4250"/>
                  </a:lnTo>
                  <a:lnTo>
                    <a:pt x="1301" y="4229"/>
                  </a:lnTo>
                  <a:lnTo>
                    <a:pt x="1252" y="4206"/>
                  </a:lnTo>
                  <a:lnTo>
                    <a:pt x="1204" y="4182"/>
                  </a:lnTo>
                  <a:lnTo>
                    <a:pt x="1157" y="4157"/>
                  </a:lnTo>
                  <a:lnTo>
                    <a:pt x="1110" y="4131"/>
                  </a:lnTo>
                  <a:lnTo>
                    <a:pt x="1064" y="4103"/>
                  </a:lnTo>
                  <a:lnTo>
                    <a:pt x="1019" y="4076"/>
                  </a:lnTo>
                  <a:lnTo>
                    <a:pt x="975" y="4046"/>
                  </a:lnTo>
                  <a:lnTo>
                    <a:pt x="931" y="4016"/>
                  </a:lnTo>
                  <a:lnTo>
                    <a:pt x="887" y="3984"/>
                  </a:lnTo>
                  <a:lnTo>
                    <a:pt x="846" y="3952"/>
                  </a:lnTo>
                  <a:lnTo>
                    <a:pt x="804" y="3919"/>
                  </a:lnTo>
                  <a:lnTo>
                    <a:pt x="764" y="3884"/>
                  </a:lnTo>
                  <a:lnTo>
                    <a:pt x="725" y="3849"/>
                  </a:lnTo>
                  <a:lnTo>
                    <a:pt x="685" y="3813"/>
                  </a:lnTo>
                  <a:lnTo>
                    <a:pt x="647" y="3776"/>
                  </a:lnTo>
                  <a:lnTo>
                    <a:pt x="611" y="3738"/>
                  </a:lnTo>
                  <a:lnTo>
                    <a:pt x="574" y="3699"/>
                  </a:lnTo>
                  <a:lnTo>
                    <a:pt x="538" y="3660"/>
                  </a:lnTo>
                  <a:lnTo>
                    <a:pt x="504" y="3619"/>
                  </a:lnTo>
                  <a:lnTo>
                    <a:pt x="471" y="3578"/>
                  </a:lnTo>
                  <a:lnTo>
                    <a:pt x="439" y="3535"/>
                  </a:lnTo>
                  <a:lnTo>
                    <a:pt x="407" y="3492"/>
                  </a:lnTo>
                  <a:lnTo>
                    <a:pt x="378" y="3449"/>
                  </a:lnTo>
                  <a:lnTo>
                    <a:pt x="348" y="3404"/>
                  </a:lnTo>
                  <a:lnTo>
                    <a:pt x="320" y="3359"/>
                  </a:lnTo>
                  <a:lnTo>
                    <a:pt x="292" y="3313"/>
                  </a:lnTo>
                  <a:lnTo>
                    <a:pt x="267" y="3267"/>
                  </a:lnTo>
                  <a:lnTo>
                    <a:pt x="241" y="3219"/>
                  </a:lnTo>
                  <a:lnTo>
                    <a:pt x="218" y="3171"/>
                  </a:lnTo>
                  <a:lnTo>
                    <a:pt x="195" y="3122"/>
                  </a:lnTo>
                  <a:lnTo>
                    <a:pt x="173" y="3073"/>
                  </a:lnTo>
                  <a:lnTo>
                    <a:pt x="153" y="3023"/>
                  </a:lnTo>
                  <a:lnTo>
                    <a:pt x="134" y="2972"/>
                  </a:lnTo>
                  <a:lnTo>
                    <a:pt x="116" y="2921"/>
                  </a:lnTo>
                  <a:lnTo>
                    <a:pt x="99" y="2870"/>
                  </a:lnTo>
                  <a:lnTo>
                    <a:pt x="84" y="2818"/>
                  </a:lnTo>
                  <a:lnTo>
                    <a:pt x="69" y="2764"/>
                  </a:lnTo>
                  <a:lnTo>
                    <a:pt x="56" y="2711"/>
                  </a:lnTo>
                  <a:lnTo>
                    <a:pt x="44" y="2658"/>
                  </a:lnTo>
                  <a:lnTo>
                    <a:pt x="34" y="2604"/>
                  </a:lnTo>
                  <a:lnTo>
                    <a:pt x="25" y="2548"/>
                  </a:lnTo>
                  <a:lnTo>
                    <a:pt x="17" y="2494"/>
                  </a:lnTo>
                  <a:lnTo>
                    <a:pt x="10" y="2438"/>
                  </a:lnTo>
                  <a:lnTo>
                    <a:pt x="6" y="2382"/>
                  </a:lnTo>
                  <a:lnTo>
                    <a:pt x="2" y="2326"/>
                  </a:lnTo>
                  <a:lnTo>
                    <a:pt x="0" y="2270"/>
                  </a:lnTo>
                  <a:lnTo>
                    <a:pt x="0" y="2212"/>
                  </a:lnTo>
                  <a:lnTo>
                    <a:pt x="0" y="2155"/>
                  </a:lnTo>
                  <a:lnTo>
                    <a:pt x="2" y="2098"/>
                  </a:lnTo>
                  <a:lnTo>
                    <a:pt x="6" y="2042"/>
                  </a:lnTo>
                  <a:lnTo>
                    <a:pt x="10" y="1985"/>
                  </a:lnTo>
                  <a:lnTo>
                    <a:pt x="17" y="1930"/>
                  </a:lnTo>
                  <a:lnTo>
                    <a:pt x="25" y="1875"/>
                  </a:lnTo>
                  <a:lnTo>
                    <a:pt x="34" y="1820"/>
                  </a:lnTo>
                  <a:lnTo>
                    <a:pt x="44" y="1766"/>
                  </a:lnTo>
                  <a:lnTo>
                    <a:pt x="56" y="1713"/>
                  </a:lnTo>
                  <a:lnTo>
                    <a:pt x="69" y="1660"/>
                  </a:lnTo>
                  <a:lnTo>
                    <a:pt x="84" y="1606"/>
                  </a:lnTo>
                  <a:lnTo>
                    <a:pt x="99" y="1554"/>
                  </a:lnTo>
                  <a:lnTo>
                    <a:pt x="116" y="1502"/>
                  </a:lnTo>
                  <a:lnTo>
                    <a:pt x="134" y="1451"/>
                  </a:lnTo>
                  <a:lnTo>
                    <a:pt x="153" y="1401"/>
                  </a:lnTo>
                  <a:lnTo>
                    <a:pt x="173" y="1351"/>
                  </a:lnTo>
                  <a:lnTo>
                    <a:pt x="195" y="1302"/>
                  </a:lnTo>
                  <a:lnTo>
                    <a:pt x="218" y="1253"/>
                  </a:lnTo>
                  <a:lnTo>
                    <a:pt x="241" y="1205"/>
                  </a:lnTo>
                  <a:lnTo>
                    <a:pt x="267" y="1157"/>
                  </a:lnTo>
                  <a:lnTo>
                    <a:pt x="292" y="1111"/>
                  </a:lnTo>
                  <a:lnTo>
                    <a:pt x="320" y="1065"/>
                  </a:lnTo>
                  <a:lnTo>
                    <a:pt x="348" y="1020"/>
                  </a:lnTo>
                  <a:lnTo>
                    <a:pt x="378" y="975"/>
                  </a:lnTo>
                  <a:lnTo>
                    <a:pt x="407" y="932"/>
                  </a:lnTo>
                  <a:lnTo>
                    <a:pt x="439" y="889"/>
                  </a:lnTo>
                  <a:lnTo>
                    <a:pt x="471" y="846"/>
                  </a:lnTo>
                  <a:lnTo>
                    <a:pt x="504" y="805"/>
                  </a:lnTo>
                  <a:lnTo>
                    <a:pt x="538" y="765"/>
                  </a:lnTo>
                  <a:lnTo>
                    <a:pt x="574" y="725"/>
                  </a:lnTo>
                  <a:lnTo>
                    <a:pt x="611" y="686"/>
                  </a:lnTo>
                  <a:lnTo>
                    <a:pt x="647" y="649"/>
                  </a:lnTo>
                  <a:lnTo>
                    <a:pt x="685" y="611"/>
                  </a:lnTo>
                  <a:lnTo>
                    <a:pt x="725" y="575"/>
                  </a:lnTo>
                  <a:lnTo>
                    <a:pt x="764" y="540"/>
                  </a:lnTo>
                  <a:lnTo>
                    <a:pt x="804" y="505"/>
                  </a:lnTo>
                  <a:lnTo>
                    <a:pt x="846" y="472"/>
                  </a:lnTo>
                  <a:lnTo>
                    <a:pt x="887" y="440"/>
                  </a:lnTo>
                  <a:lnTo>
                    <a:pt x="931" y="408"/>
                  </a:lnTo>
                  <a:lnTo>
                    <a:pt x="975" y="378"/>
                  </a:lnTo>
                  <a:lnTo>
                    <a:pt x="1019" y="348"/>
                  </a:lnTo>
                  <a:lnTo>
                    <a:pt x="1064" y="321"/>
                  </a:lnTo>
                  <a:lnTo>
                    <a:pt x="1110" y="293"/>
                  </a:lnTo>
                  <a:lnTo>
                    <a:pt x="1157" y="267"/>
                  </a:lnTo>
                  <a:lnTo>
                    <a:pt x="1204" y="242"/>
                  </a:lnTo>
                  <a:lnTo>
                    <a:pt x="1252" y="219"/>
                  </a:lnTo>
                  <a:lnTo>
                    <a:pt x="1301" y="195"/>
                  </a:lnTo>
                  <a:lnTo>
                    <a:pt x="1350" y="174"/>
                  </a:lnTo>
                  <a:lnTo>
                    <a:pt x="1400" y="154"/>
                  </a:lnTo>
                  <a:lnTo>
                    <a:pt x="1450" y="134"/>
                  </a:lnTo>
                  <a:lnTo>
                    <a:pt x="1501" y="116"/>
                  </a:lnTo>
                  <a:lnTo>
                    <a:pt x="1554" y="99"/>
                  </a:lnTo>
                  <a:lnTo>
                    <a:pt x="1606" y="84"/>
                  </a:lnTo>
                  <a:lnTo>
                    <a:pt x="1658" y="70"/>
                  </a:lnTo>
                  <a:lnTo>
                    <a:pt x="1711" y="57"/>
                  </a:lnTo>
                  <a:lnTo>
                    <a:pt x="1765" y="45"/>
                  </a:lnTo>
                  <a:lnTo>
                    <a:pt x="1820" y="34"/>
                  </a:lnTo>
                  <a:lnTo>
                    <a:pt x="1874" y="26"/>
                  </a:lnTo>
                  <a:lnTo>
                    <a:pt x="1929" y="18"/>
                  </a:lnTo>
                  <a:lnTo>
                    <a:pt x="1985" y="12"/>
                  </a:lnTo>
                  <a:lnTo>
                    <a:pt x="2041" y="7"/>
                  </a:lnTo>
                  <a:lnTo>
                    <a:pt x="2097" y="4"/>
                  </a:lnTo>
                  <a:lnTo>
                    <a:pt x="2154" y="1"/>
                  </a:lnTo>
                  <a:lnTo>
                    <a:pt x="2211" y="0"/>
                  </a:lnTo>
                  <a:close/>
                  <a:moveTo>
                    <a:pt x="1730" y="2519"/>
                  </a:moveTo>
                  <a:lnTo>
                    <a:pt x="1730" y="2519"/>
                  </a:lnTo>
                  <a:lnTo>
                    <a:pt x="1753" y="2453"/>
                  </a:lnTo>
                  <a:lnTo>
                    <a:pt x="1776" y="2389"/>
                  </a:lnTo>
                  <a:lnTo>
                    <a:pt x="1802" y="2327"/>
                  </a:lnTo>
                  <a:lnTo>
                    <a:pt x="1814" y="2297"/>
                  </a:lnTo>
                  <a:lnTo>
                    <a:pt x="1828" y="2267"/>
                  </a:lnTo>
                  <a:lnTo>
                    <a:pt x="1843" y="2238"/>
                  </a:lnTo>
                  <a:lnTo>
                    <a:pt x="1858" y="2210"/>
                  </a:lnTo>
                  <a:lnTo>
                    <a:pt x="1874" y="2181"/>
                  </a:lnTo>
                  <a:lnTo>
                    <a:pt x="1890" y="2153"/>
                  </a:lnTo>
                  <a:lnTo>
                    <a:pt x="1907" y="2126"/>
                  </a:lnTo>
                  <a:lnTo>
                    <a:pt x="1924" y="2099"/>
                  </a:lnTo>
                  <a:lnTo>
                    <a:pt x="1942" y="2073"/>
                  </a:lnTo>
                  <a:lnTo>
                    <a:pt x="1961" y="2047"/>
                  </a:lnTo>
                  <a:lnTo>
                    <a:pt x="1981" y="2022"/>
                  </a:lnTo>
                  <a:lnTo>
                    <a:pt x="2002" y="1996"/>
                  </a:lnTo>
                  <a:lnTo>
                    <a:pt x="2023" y="1971"/>
                  </a:lnTo>
                  <a:lnTo>
                    <a:pt x="2045" y="1947"/>
                  </a:lnTo>
                  <a:lnTo>
                    <a:pt x="2069" y="1923"/>
                  </a:lnTo>
                  <a:lnTo>
                    <a:pt x="2093" y="1899"/>
                  </a:lnTo>
                  <a:lnTo>
                    <a:pt x="2118" y="1875"/>
                  </a:lnTo>
                  <a:lnTo>
                    <a:pt x="2144" y="1852"/>
                  </a:lnTo>
                  <a:lnTo>
                    <a:pt x="2171" y="1829"/>
                  </a:lnTo>
                  <a:lnTo>
                    <a:pt x="2198" y="1807"/>
                  </a:lnTo>
                  <a:lnTo>
                    <a:pt x="2228" y="1784"/>
                  </a:lnTo>
                  <a:lnTo>
                    <a:pt x="2258" y="1762"/>
                  </a:lnTo>
                  <a:lnTo>
                    <a:pt x="2290" y="1739"/>
                  </a:lnTo>
                  <a:lnTo>
                    <a:pt x="2322" y="1718"/>
                  </a:lnTo>
                  <a:lnTo>
                    <a:pt x="2356" y="1696"/>
                  </a:lnTo>
                  <a:lnTo>
                    <a:pt x="2391" y="1675"/>
                  </a:lnTo>
                  <a:lnTo>
                    <a:pt x="2372" y="1669"/>
                  </a:lnTo>
                  <a:lnTo>
                    <a:pt x="2353" y="1665"/>
                  </a:lnTo>
                  <a:lnTo>
                    <a:pt x="2334" y="1662"/>
                  </a:lnTo>
                  <a:lnTo>
                    <a:pt x="2314" y="1660"/>
                  </a:lnTo>
                  <a:lnTo>
                    <a:pt x="2295" y="1658"/>
                  </a:lnTo>
                  <a:lnTo>
                    <a:pt x="2276" y="1656"/>
                  </a:lnTo>
                  <a:lnTo>
                    <a:pt x="2256" y="1655"/>
                  </a:lnTo>
                  <a:lnTo>
                    <a:pt x="2237" y="1656"/>
                  </a:lnTo>
                  <a:lnTo>
                    <a:pt x="2218" y="1658"/>
                  </a:lnTo>
                  <a:lnTo>
                    <a:pt x="2198" y="1659"/>
                  </a:lnTo>
                  <a:lnTo>
                    <a:pt x="2180" y="1662"/>
                  </a:lnTo>
                  <a:lnTo>
                    <a:pt x="2161" y="1665"/>
                  </a:lnTo>
                  <a:lnTo>
                    <a:pt x="2142" y="1669"/>
                  </a:lnTo>
                  <a:lnTo>
                    <a:pt x="2124" y="1673"/>
                  </a:lnTo>
                  <a:lnTo>
                    <a:pt x="2105" y="1679"/>
                  </a:lnTo>
                  <a:lnTo>
                    <a:pt x="2087" y="1684"/>
                  </a:lnTo>
                  <a:lnTo>
                    <a:pt x="2069" y="1692"/>
                  </a:lnTo>
                  <a:lnTo>
                    <a:pt x="2051" y="1698"/>
                  </a:lnTo>
                  <a:lnTo>
                    <a:pt x="2032" y="1706"/>
                  </a:lnTo>
                  <a:lnTo>
                    <a:pt x="2015" y="1715"/>
                  </a:lnTo>
                  <a:lnTo>
                    <a:pt x="1997" y="1723"/>
                  </a:lnTo>
                  <a:lnTo>
                    <a:pt x="1980" y="1733"/>
                  </a:lnTo>
                  <a:lnTo>
                    <a:pt x="1947" y="1754"/>
                  </a:lnTo>
                  <a:lnTo>
                    <a:pt x="1915" y="1778"/>
                  </a:lnTo>
                  <a:lnTo>
                    <a:pt x="1885" y="1802"/>
                  </a:lnTo>
                  <a:lnTo>
                    <a:pt x="1856" y="1830"/>
                  </a:lnTo>
                  <a:lnTo>
                    <a:pt x="1842" y="1845"/>
                  </a:lnTo>
                  <a:lnTo>
                    <a:pt x="1828" y="1860"/>
                  </a:lnTo>
                  <a:lnTo>
                    <a:pt x="1815" y="1875"/>
                  </a:lnTo>
                  <a:lnTo>
                    <a:pt x="1803" y="1891"/>
                  </a:lnTo>
                  <a:lnTo>
                    <a:pt x="1791" y="1907"/>
                  </a:lnTo>
                  <a:lnTo>
                    <a:pt x="1779" y="1924"/>
                  </a:lnTo>
                  <a:lnTo>
                    <a:pt x="1769" y="1941"/>
                  </a:lnTo>
                  <a:lnTo>
                    <a:pt x="1758" y="1958"/>
                  </a:lnTo>
                  <a:lnTo>
                    <a:pt x="1748" y="1976"/>
                  </a:lnTo>
                  <a:lnTo>
                    <a:pt x="1739" y="1994"/>
                  </a:lnTo>
                  <a:lnTo>
                    <a:pt x="1730" y="2013"/>
                  </a:lnTo>
                  <a:lnTo>
                    <a:pt x="1722" y="2032"/>
                  </a:lnTo>
                  <a:lnTo>
                    <a:pt x="1714" y="2051"/>
                  </a:lnTo>
                  <a:lnTo>
                    <a:pt x="1708" y="2070"/>
                  </a:lnTo>
                  <a:lnTo>
                    <a:pt x="1701" y="2091"/>
                  </a:lnTo>
                  <a:lnTo>
                    <a:pt x="1695" y="2111"/>
                  </a:lnTo>
                  <a:lnTo>
                    <a:pt x="1691" y="2132"/>
                  </a:lnTo>
                  <a:lnTo>
                    <a:pt x="1687" y="2152"/>
                  </a:lnTo>
                  <a:lnTo>
                    <a:pt x="1683" y="2174"/>
                  </a:lnTo>
                  <a:lnTo>
                    <a:pt x="1680" y="2195"/>
                  </a:lnTo>
                  <a:lnTo>
                    <a:pt x="1678" y="2217"/>
                  </a:lnTo>
                  <a:lnTo>
                    <a:pt x="1677" y="2240"/>
                  </a:lnTo>
                  <a:lnTo>
                    <a:pt x="1677" y="2261"/>
                  </a:lnTo>
                  <a:lnTo>
                    <a:pt x="1677" y="2284"/>
                  </a:lnTo>
                  <a:lnTo>
                    <a:pt x="1679" y="2307"/>
                  </a:lnTo>
                  <a:lnTo>
                    <a:pt x="1680" y="2329"/>
                  </a:lnTo>
                  <a:lnTo>
                    <a:pt x="1683" y="2353"/>
                  </a:lnTo>
                  <a:lnTo>
                    <a:pt x="1688" y="2376"/>
                  </a:lnTo>
                  <a:lnTo>
                    <a:pt x="1692" y="2399"/>
                  </a:lnTo>
                  <a:lnTo>
                    <a:pt x="1698" y="2423"/>
                  </a:lnTo>
                  <a:lnTo>
                    <a:pt x="1705" y="2446"/>
                  </a:lnTo>
                  <a:lnTo>
                    <a:pt x="1712" y="2471"/>
                  </a:lnTo>
                  <a:lnTo>
                    <a:pt x="1721" y="2494"/>
                  </a:lnTo>
                  <a:lnTo>
                    <a:pt x="1730" y="2519"/>
                  </a:lnTo>
                  <a:close/>
                  <a:moveTo>
                    <a:pt x="2609" y="4676"/>
                  </a:moveTo>
                  <a:lnTo>
                    <a:pt x="2609" y="5036"/>
                  </a:lnTo>
                  <a:lnTo>
                    <a:pt x="3991" y="5281"/>
                  </a:lnTo>
                  <a:lnTo>
                    <a:pt x="3991" y="6016"/>
                  </a:lnTo>
                  <a:lnTo>
                    <a:pt x="501" y="6016"/>
                  </a:lnTo>
                  <a:lnTo>
                    <a:pt x="501" y="5281"/>
                  </a:lnTo>
                  <a:lnTo>
                    <a:pt x="1813" y="5036"/>
                  </a:lnTo>
                  <a:lnTo>
                    <a:pt x="1813" y="4676"/>
                  </a:lnTo>
                  <a:lnTo>
                    <a:pt x="1861" y="4686"/>
                  </a:lnTo>
                  <a:lnTo>
                    <a:pt x="1910" y="4695"/>
                  </a:lnTo>
                  <a:lnTo>
                    <a:pt x="1959" y="4703"/>
                  </a:lnTo>
                  <a:lnTo>
                    <a:pt x="2009" y="4709"/>
                  </a:lnTo>
                  <a:lnTo>
                    <a:pt x="2059" y="4713"/>
                  </a:lnTo>
                  <a:lnTo>
                    <a:pt x="2109" y="4717"/>
                  </a:lnTo>
                  <a:lnTo>
                    <a:pt x="2160" y="4720"/>
                  </a:lnTo>
                  <a:lnTo>
                    <a:pt x="2211" y="4720"/>
                  </a:lnTo>
                  <a:lnTo>
                    <a:pt x="2262" y="4720"/>
                  </a:lnTo>
                  <a:lnTo>
                    <a:pt x="2312" y="4717"/>
                  </a:lnTo>
                  <a:lnTo>
                    <a:pt x="2363" y="4713"/>
                  </a:lnTo>
                  <a:lnTo>
                    <a:pt x="2413" y="4709"/>
                  </a:lnTo>
                  <a:lnTo>
                    <a:pt x="2462" y="4703"/>
                  </a:lnTo>
                  <a:lnTo>
                    <a:pt x="2511" y="4695"/>
                  </a:lnTo>
                  <a:lnTo>
                    <a:pt x="2560" y="4686"/>
                  </a:lnTo>
                  <a:lnTo>
                    <a:pt x="2609" y="4676"/>
                  </a:lnTo>
                  <a:close/>
                  <a:moveTo>
                    <a:pt x="2211" y="1201"/>
                  </a:moveTo>
                  <a:lnTo>
                    <a:pt x="2211" y="1201"/>
                  </a:lnTo>
                  <a:lnTo>
                    <a:pt x="2185" y="1201"/>
                  </a:lnTo>
                  <a:lnTo>
                    <a:pt x="2159" y="1202"/>
                  </a:lnTo>
                  <a:lnTo>
                    <a:pt x="2134" y="1204"/>
                  </a:lnTo>
                  <a:lnTo>
                    <a:pt x="2108" y="1206"/>
                  </a:lnTo>
                  <a:lnTo>
                    <a:pt x="2082" y="1209"/>
                  </a:lnTo>
                  <a:lnTo>
                    <a:pt x="2057" y="1213"/>
                  </a:lnTo>
                  <a:lnTo>
                    <a:pt x="2007" y="1221"/>
                  </a:lnTo>
                  <a:lnTo>
                    <a:pt x="1958" y="1233"/>
                  </a:lnTo>
                  <a:lnTo>
                    <a:pt x="1910" y="1247"/>
                  </a:lnTo>
                  <a:lnTo>
                    <a:pt x="1863" y="1263"/>
                  </a:lnTo>
                  <a:lnTo>
                    <a:pt x="1817" y="1281"/>
                  </a:lnTo>
                  <a:lnTo>
                    <a:pt x="1773" y="1301"/>
                  </a:lnTo>
                  <a:lnTo>
                    <a:pt x="1729" y="1323"/>
                  </a:lnTo>
                  <a:lnTo>
                    <a:pt x="1687" y="1347"/>
                  </a:lnTo>
                  <a:lnTo>
                    <a:pt x="1646" y="1373"/>
                  </a:lnTo>
                  <a:lnTo>
                    <a:pt x="1606" y="1402"/>
                  </a:lnTo>
                  <a:lnTo>
                    <a:pt x="1567" y="1432"/>
                  </a:lnTo>
                  <a:lnTo>
                    <a:pt x="1531" y="1464"/>
                  </a:lnTo>
                  <a:lnTo>
                    <a:pt x="1496" y="1497"/>
                  </a:lnTo>
                  <a:lnTo>
                    <a:pt x="1463" y="1532"/>
                  </a:lnTo>
                  <a:lnTo>
                    <a:pt x="1431" y="1569"/>
                  </a:lnTo>
                  <a:lnTo>
                    <a:pt x="1400" y="1607"/>
                  </a:lnTo>
                  <a:lnTo>
                    <a:pt x="1373" y="1647"/>
                  </a:lnTo>
                  <a:lnTo>
                    <a:pt x="1346" y="1687"/>
                  </a:lnTo>
                  <a:lnTo>
                    <a:pt x="1322" y="1730"/>
                  </a:lnTo>
                  <a:lnTo>
                    <a:pt x="1299" y="1774"/>
                  </a:lnTo>
                  <a:lnTo>
                    <a:pt x="1279" y="1818"/>
                  </a:lnTo>
                  <a:lnTo>
                    <a:pt x="1261" y="1864"/>
                  </a:lnTo>
                  <a:lnTo>
                    <a:pt x="1245" y="1911"/>
                  </a:lnTo>
                  <a:lnTo>
                    <a:pt x="1232" y="1960"/>
                  </a:lnTo>
                  <a:lnTo>
                    <a:pt x="1220" y="2009"/>
                  </a:lnTo>
                  <a:lnTo>
                    <a:pt x="1212" y="2058"/>
                  </a:lnTo>
                  <a:lnTo>
                    <a:pt x="1208" y="2083"/>
                  </a:lnTo>
                  <a:lnTo>
                    <a:pt x="1206" y="2109"/>
                  </a:lnTo>
                  <a:lnTo>
                    <a:pt x="1202" y="2134"/>
                  </a:lnTo>
                  <a:lnTo>
                    <a:pt x="1201" y="2160"/>
                  </a:lnTo>
                  <a:lnTo>
                    <a:pt x="1200" y="2185"/>
                  </a:lnTo>
                  <a:lnTo>
                    <a:pt x="1200" y="2212"/>
                  </a:lnTo>
                  <a:lnTo>
                    <a:pt x="1200" y="2238"/>
                  </a:lnTo>
                  <a:lnTo>
                    <a:pt x="1201" y="2264"/>
                  </a:lnTo>
                  <a:lnTo>
                    <a:pt x="1202" y="2290"/>
                  </a:lnTo>
                  <a:lnTo>
                    <a:pt x="1206" y="2315"/>
                  </a:lnTo>
                  <a:lnTo>
                    <a:pt x="1208" y="2341"/>
                  </a:lnTo>
                  <a:lnTo>
                    <a:pt x="1212" y="2366"/>
                  </a:lnTo>
                  <a:lnTo>
                    <a:pt x="1220" y="2415"/>
                  </a:lnTo>
                  <a:lnTo>
                    <a:pt x="1232" y="2464"/>
                  </a:lnTo>
                  <a:lnTo>
                    <a:pt x="1245" y="2512"/>
                  </a:lnTo>
                  <a:lnTo>
                    <a:pt x="1261" y="2560"/>
                  </a:lnTo>
                  <a:lnTo>
                    <a:pt x="1279" y="2606"/>
                  </a:lnTo>
                  <a:lnTo>
                    <a:pt x="1299" y="2651"/>
                  </a:lnTo>
                  <a:lnTo>
                    <a:pt x="1322" y="2694"/>
                  </a:lnTo>
                  <a:lnTo>
                    <a:pt x="1346" y="2737"/>
                  </a:lnTo>
                  <a:lnTo>
                    <a:pt x="1373" y="2777"/>
                  </a:lnTo>
                  <a:lnTo>
                    <a:pt x="1400" y="2817"/>
                  </a:lnTo>
                  <a:lnTo>
                    <a:pt x="1431" y="2855"/>
                  </a:lnTo>
                  <a:lnTo>
                    <a:pt x="1463" y="2892"/>
                  </a:lnTo>
                  <a:lnTo>
                    <a:pt x="1496" y="2927"/>
                  </a:lnTo>
                  <a:lnTo>
                    <a:pt x="1531" y="2960"/>
                  </a:lnTo>
                  <a:lnTo>
                    <a:pt x="1567" y="2992"/>
                  </a:lnTo>
                  <a:lnTo>
                    <a:pt x="1606" y="3022"/>
                  </a:lnTo>
                  <a:lnTo>
                    <a:pt x="1646" y="3051"/>
                  </a:lnTo>
                  <a:lnTo>
                    <a:pt x="1687" y="3077"/>
                  </a:lnTo>
                  <a:lnTo>
                    <a:pt x="1729" y="3101"/>
                  </a:lnTo>
                  <a:lnTo>
                    <a:pt x="1773" y="3123"/>
                  </a:lnTo>
                  <a:lnTo>
                    <a:pt x="1817" y="3143"/>
                  </a:lnTo>
                  <a:lnTo>
                    <a:pt x="1863" y="3161"/>
                  </a:lnTo>
                  <a:lnTo>
                    <a:pt x="1910" y="3177"/>
                  </a:lnTo>
                  <a:lnTo>
                    <a:pt x="1958" y="3191"/>
                  </a:lnTo>
                  <a:lnTo>
                    <a:pt x="2007" y="3203"/>
                  </a:lnTo>
                  <a:lnTo>
                    <a:pt x="2057" y="3211"/>
                  </a:lnTo>
                  <a:lnTo>
                    <a:pt x="2082" y="3215"/>
                  </a:lnTo>
                  <a:lnTo>
                    <a:pt x="2108" y="3218"/>
                  </a:lnTo>
                  <a:lnTo>
                    <a:pt x="2134" y="3220"/>
                  </a:lnTo>
                  <a:lnTo>
                    <a:pt x="2159" y="3222"/>
                  </a:lnTo>
                  <a:lnTo>
                    <a:pt x="2185" y="3223"/>
                  </a:lnTo>
                  <a:lnTo>
                    <a:pt x="2211" y="3223"/>
                  </a:lnTo>
                  <a:lnTo>
                    <a:pt x="2237" y="3223"/>
                  </a:lnTo>
                  <a:lnTo>
                    <a:pt x="2263" y="3222"/>
                  </a:lnTo>
                  <a:lnTo>
                    <a:pt x="2289" y="3220"/>
                  </a:lnTo>
                  <a:lnTo>
                    <a:pt x="2314" y="3218"/>
                  </a:lnTo>
                  <a:lnTo>
                    <a:pt x="2340" y="3215"/>
                  </a:lnTo>
                  <a:lnTo>
                    <a:pt x="2365" y="3211"/>
                  </a:lnTo>
                  <a:lnTo>
                    <a:pt x="2415" y="3203"/>
                  </a:lnTo>
                  <a:lnTo>
                    <a:pt x="2463" y="3191"/>
                  </a:lnTo>
                  <a:lnTo>
                    <a:pt x="2511" y="3177"/>
                  </a:lnTo>
                  <a:lnTo>
                    <a:pt x="2558" y="3161"/>
                  </a:lnTo>
                  <a:lnTo>
                    <a:pt x="2605" y="3143"/>
                  </a:lnTo>
                  <a:lnTo>
                    <a:pt x="2650" y="3123"/>
                  </a:lnTo>
                  <a:lnTo>
                    <a:pt x="2693" y="3101"/>
                  </a:lnTo>
                  <a:lnTo>
                    <a:pt x="2735" y="3077"/>
                  </a:lnTo>
                  <a:lnTo>
                    <a:pt x="2776" y="3051"/>
                  </a:lnTo>
                  <a:lnTo>
                    <a:pt x="2816" y="3022"/>
                  </a:lnTo>
                  <a:lnTo>
                    <a:pt x="2854" y="2992"/>
                  </a:lnTo>
                  <a:lnTo>
                    <a:pt x="2891" y="2960"/>
                  </a:lnTo>
                  <a:lnTo>
                    <a:pt x="2926" y="2927"/>
                  </a:lnTo>
                  <a:lnTo>
                    <a:pt x="2959" y="2892"/>
                  </a:lnTo>
                  <a:lnTo>
                    <a:pt x="2991" y="2855"/>
                  </a:lnTo>
                  <a:lnTo>
                    <a:pt x="3021" y="2817"/>
                  </a:lnTo>
                  <a:lnTo>
                    <a:pt x="3050" y="2777"/>
                  </a:lnTo>
                  <a:lnTo>
                    <a:pt x="3075" y="2737"/>
                  </a:lnTo>
                  <a:lnTo>
                    <a:pt x="3100" y="2694"/>
                  </a:lnTo>
                  <a:lnTo>
                    <a:pt x="3122" y="2651"/>
                  </a:lnTo>
                  <a:lnTo>
                    <a:pt x="3142" y="2606"/>
                  </a:lnTo>
                  <a:lnTo>
                    <a:pt x="3161" y="2560"/>
                  </a:lnTo>
                  <a:lnTo>
                    <a:pt x="3177" y="2512"/>
                  </a:lnTo>
                  <a:lnTo>
                    <a:pt x="3190" y="2464"/>
                  </a:lnTo>
                  <a:lnTo>
                    <a:pt x="3202" y="2415"/>
                  </a:lnTo>
                  <a:lnTo>
                    <a:pt x="3211" y="2366"/>
                  </a:lnTo>
                  <a:lnTo>
                    <a:pt x="3214" y="2341"/>
                  </a:lnTo>
                  <a:lnTo>
                    <a:pt x="3217" y="2315"/>
                  </a:lnTo>
                  <a:lnTo>
                    <a:pt x="3219" y="2290"/>
                  </a:lnTo>
                  <a:lnTo>
                    <a:pt x="3221" y="2264"/>
                  </a:lnTo>
                  <a:lnTo>
                    <a:pt x="3221" y="2238"/>
                  </a:lnTo>
                  <a:lnTo>
                    <a:pt x="3222" y="2212"/>
                  </a:lnTo>
                  <a:lnTo>
                    <a:pt x="3221" y="2185"/>
                  </a:lnTo>
                  <a:lnTo>
                    <a:pt x="3221" y="2160"/>
                  </a:lnTo>
                  <a:lnTo>
                    <a:pt x="3219" y="2134"/>
                  </a:lnTo>
                  <a:lnTo>
                    <a:pt x="3217" y="2109"/>
                  </a:lnTo>
                  <a:lnTo>
                    <a:pt x="3214" y="2083"/>
                  </a:lnTo>
                  <a:lnTo>
                    <a:pt x="3211" y="2058"/>
                  </a:lnTo>
                  <a:lnTo>
                    <a:pt x="3202" y="2009"/>
                  </a:lnTo>
                  <a:lnTo>
                    <a:pt x="3190" y="1960"/>
                  </a:lnTo>
                  <a:lnTo>
                    <a:pt x="3177" y="1911"/>
                  </a:lnTo>
                  <a:lnTo>
                    <a:pt x="3161" y="1864"/>
                  </a:lnTo>
                  <a:lnTo>
                    <a:pt x="3142" y="1818"/>
                  </a:lnTo>
                  <a:lnTo>
                    <a:pt x="3122" y="1774"/>
                  </a:lnTo>
                  <a:lnTo>
                    <a:pt x="3100" y="1730"/>
                  </a:lnTo>
                  <a:lnTo>
                    <a:pt x="3075" y="1687"/>
                  </a:lnTo>
                  <a:lnTo>
                    <a:pt x="3050" y="1647"/>
                  </a:lnTo>
                  <a:lnTo>
                    <a:pt x="3021" y="1607"/>
                  </a:lnTo>
                  <a:lnTo>
                    <a:pt x="2991" y="1569"/>
                  </a:lnTo>
                  <a:lnTo>
                    <a:pt x="2959" y="1532"/>
                  </a:lnTo>
                  <a:lnTo>
                    <a:pt x="2926" y="1497"/>
                  </a:lnTo>
                  <a:lnTo>
                    <a:pt x="2891" y="1464"/>
                  </a:lnTo>
                  <a:lnTo>
                    <a:pt x="2854" y="1432"/>
                  </a:lnTo>
                  <a:lnTo>
                    <a:pt x="2816" y="1402"/>
                  </a:lnTo>
                  <a:lnTo>
                    <a:pt x="2776" y="1373"/>
                  </a:lnTo>
                  <a:lnTo>
                    <a:pt x="2735" y="1347"/>
                  </a:lnTo>
                  <a:lnTo>
                    <a:pt x="2693" y="1323"/>
                  </a:lnTo>
                  <a:lnTo>
                    <a:pt x="2650" y="1301"/>
                  </a:lnTo>
                  <a:lnTo>
                    <a:pt x="2605" y="1281"/>
                  </a:lnTo>
                  <a:lnTo>
                    <a:pt x="2558" y="1263"/>
                  </a:lnTo>
                  <a:lnTo>
                    <a:pt x="2511" y="1247"/>
                  </a:lnTo>
                  <a:lnTo>
                    <a:pt x="2463" y="1233"/>
                  </a:lnTo>
                  <a:lnTo>
                    <a:pt x="2415" y="1221"/>
                  </a:lnTo>
                  <a:lnTo>
                    <a:pt x="2365" y="1213"/>
                  </a:lnTo>
                  <a:lnTo>
                    <a:pt x="2340" y="1209"/>
                  </a:lnTo>
                  <a:lnTo>
                    <a:pt x="2314" y="1206"/>
                  </a:lnTo>
                  <a:lnTo>
                    <a:pt x="2289" y="1204"/>
                  </a:lnTo>
                  <a:lnTo>
                    <a:pt x="2263" y="1202"/>
                  </a:lnTo>
                  <a:lnTo>
                    <a:pt x="2237" y="1201"/>
                  </a:lnTo>
                  <a:lnTo>
                    <a:pt x="2211" y="1201"/>
                  </a:lnTo>
                  <a:close/>
                  <a:moveTo>
                    <a:pt x="2706" y="1717"/>
                  </a:moveTo>
                  <a:lnTo>
                    <a:pt x="2706" y="1717"/>
                  </a:lnTo>
                  <a:lnTo>
                    <a:pt x="2682" y="1694"/>
                  </a:lnTo>
                  <a:lnTo>
                    <a:pt x="2656" y="1672"/>
                  </a:lnTo>
                  <a:lnTo>
                    <a:pt x="2630" y="1651"/>
                  </a:lnTo>
                  <a:lnTo>
                    <a:pt x="2602" y="1632"/>
                  </a:lnTo>
                  <a:lnTo>
                    <a:pt x="2574" y="1614"/>
                  </a:lnTo>
                  <a:lnTo>
                    <a:pt x="2544" y="1597"/>
                  </a:lnTo>
                  <a:lnTo>
                    <a:pt x="2515" y="1581"/>
                  </a:lnTo>
                  <a:lnTo>
                    <a:pt x="2484" y="1567"/>
                  </a:lnTo>
                  <a:lnTo>
                    <a:pt x="2452" y="1554"/>
                  </a:lnTo>
                  <a:lnTo>
                    <a:pt x="2419" y="1544"/>
                  </a:lnTo>
                  <a:lnTo>
                    <a:pt x="2386" y="1534"/>
                  </a:lnTo>
                  <a:lnTo>
                    <a:pt x="2352" y="1527"/>
                  </a:lnTo>
                  <a:lnTo>
                    <a:pt x="2318" y="1520"/>
                  </a:lnTo>
                  <a:lnTo>
                    <a:pt x="2283" y="1516"/>
                  </a:lnTo>
                  <a:lnTo>
                    <a:pt x="2247" y="1513"/>
                  </a:lnTo>
                  <a:lnTo>
                    <a:pt x="2211" y="1513"/>
                  </a:lnTo>
                  <a:lnTo>
                    <a:pt x="2175" y="1513"/>
                  </a:lnTo>
                  <a:lnTo>
                    <a:pt x="2140" y="1516"/>
                  </a:lnTo>
                  <a:lnTo>
                    <a:pt x="2105" y="1520"/>
                  </a:lnTo>
                  <a:lnTo>
                    <a:pt x="2070" y="1527"/>
                  </a:lnTo>
                  <a:lnTo>
                    <a:pt x="2036" y="1534"/>
                  </a:lnTo>
                  <a:lnTo>
                    <a:pt x="2003" y="1544"/>
                  </a:lnTo>
                  <a:lnTo>
                    <a:pt x="1971" y="1554"/>
                  </a:lnTo>
                  <a:lnTo>
                    <a:pt x="1939" y="1567"/>
                  </a:lnTo>
                  <a:lnTo>
                    <a:pt x="1908" y="1581"/>
                  </a:lnTo>
                  <a:lnTo>
                    <a:pt x="1877" y="1597"/>
                  </a:lnTo>
                  <a:lnTo>
                    <a:pt x="1848" y="1614"/>
                  </a:lnTo>
                  <a:lnTo>
                    <a:pt x="1820" y="1632"/>
                  </a:lnTo>
                  <a:lnTo>
                    <a:pt x="1792" y="1651"/>
                  </a:lnTo>
                  <a:lnTo>
                    <a:pt x="1766" y="1672"/>
                  </a:lnTo>
                  <a:lnTo>
                    <a:pt x="1741" y="1694"/>
                  </a:lnTo>
                  <a:lnTo>
                    <a:pt x="1716" y="1717"/>
                  </a:lnTo>
                  <a:lnTo>
                    <a:pt x="1693" y="1742"/>
                  </a:lnTo>
                  <a:lnTo>
                    <a:pt x="1671" y="1767"/>
                  </a:lnTo>
                  <a:lnTo>
                    <a:pt x="1650" y="1794"/>
                  </a:lnTo>
                  <a:lnTo>
                    <a:pt x="1631" y="1820"/>
                  </a:lnTo>
                  <a:lnTo>
                    <a:pt x="1613" y="1849"/>
                  </a:lnTo>
                  <a:lnTo>
                    <a:pt x="1596" y="1879"/>
                  </a:lnTo>
                  <a:lnTo>
                    <a:pt x="1580" y="1909"/>
                  </a:lnTo>
                  <a:lnTo>
                    <a:pt x="1566" y="1940"/>
                  </a:lnTo>
                  <a:lnTo>
                    <a:pt x="1554" y="1971"/>
                  </a:lnTo>
                  <a:lnTo>
                    <a:pt x="1543" y="2003"/>
                  </a:lnTo>
                  <a:lnTo>
                    <a:pt x="1533" y="2037"/>
                  </a:lnTo>
                  <a:lnTo>
                    <a:pt x="1526" y="2070"/>
                  </a:lnTo>
                  <a:lnTo>
                    <a:pt x="1520" y="2106"/>
                  </a:lnTo>
                  <a:lnTo>
                    <a:pt x="1515" y="2141"/>
                  </a:lnTo>
                  <a:lnTo>
                    <a:pt x="1512" y="2176"/>
                  </a:lnTo>
                  <a:lnTo>
                    <a:pt x="1511" y="2212"/>
                  </a:lnTo>
                  <a:lnTo>
                    <a:pt x="1512" y="2248"/>
                  </a:lnTo>
                  <a:lnTo>
                    <a:pt x="1515" y="2283"/>
                  </a:lnTo>
                  <a:lnTo>
                    <a:pt x="1520" y="2318"/>
                  </a:lnTo>
                  <a:lnTo>
                    <a:pt x="1526" y="2353"/>
                  </a:lnTo>
                  <a:lnTo>
                    <a:pt x="1533" y="2387"/>
                  </a:lnTo>
                  <a:lnTo>
                    <a:pt x="1543" y="2420"/>
                  </a:lnTo>
                  <a:lnTo>
                    <a:pt x="1554" y="2453"/>
                  </a:lnTo>
                  <a:lnTo>
                    <a:pt x="1566" y="2485"/>
                  </a:lnTo>
                  <a:lnTo>
                    <a:pt x="1580" y="2515"/>
                  </a:lnTo>
                  <a:lnTo>
                    <a:pt x="1596" y="2545"/>
                  </a:lnTo>
                  <a:lnTo>
                    <a:pt x="1613" y="2575"/>
                  </a:lnTo>
                  <a:lnTo>
                    <a:pt x="1631" y="2604"/>
                  </a:lnTo>
                  <a:lnTo>
                    <a:pt x="1650" y="2630"/>
                  </a:lnTo>
                  <a:lnTo>
                    <a:pt x="1671" y="2657"/>
                  </a:lnTo>
                  <a:lnTo>
                    <a:pt x="1693" y="2682"/>
                  </a:lnTo>
                  <a:lnTo>
                    <a:pt x="1716" y="2707"/>
                  </a:lnTo>
                  <a:lnTo>
                    <a:pt x="1741" y="2730"/>
                  </a:lnTo>
                  <a:lnTo>
                    <a:pt x="1766" y="2752"/>
                  </a:lnTo>
                  <a:lnTo>
                    <a:pt x="1792" y="2773"/>
                  </a:lnTo>
                  <a:lnTo>
                    <a:pt x="1820" y="2792"/>
                  </a:lnTo>
                  <a:lnTo>
                    <a:pt x="1848" y="2810"/>
                  </a:lnTo>
                  <a:lnTo>
                    <a:pt x="1877" y="2827"/>
                  </a:lnTo>
                  <a:lnTo>
                    <a:pt x="1908" y="2843"/>
                  </a:lnTo>
                  <a:lnTo>
                    <a:pt x="1939" y="2857"/>
                  </a:lnTo>
                  <a:lnTo>
                    <a:pt x="1971" y="2870"/>
                  </a:lnTo>
                  <a:lnTo>
                    <a:pt x="2003" y="2880"/>
                  </a:lnTo>
                  <a:lnTo>
                    <a:pt x="2036" y="2890"/>
                  </a:lnTo>
                  <a:lnTo>
                    <a:pt x="2070" y="2897"/>
                  </a:lnTo>
                  <a:lnTo>
                    <a:pt x="2105" y="2904"/>
                  </a:lnTo>
                  <a:lnTo>
                    <a:pt x="2140" y="2908"/>
                  </a:lnTo>
                  <a:lnTo>
                    <a:pt x="2175" y="2911"/>
                  </a:lnTo>
                  <a:lnTo>
                    <a:pt x="2211" y="2911"/>
                  </a:lnTo>
                  <a:lnTo>
                    <a:pt x="2247" y="2911"/>
                  </a:lnTo>
                  <a:lnTo>
                    <a:pt x="2283" y="2908"/>
                  </a:lnTo>
                  <a:lnTo>
                    <a:pt x="2318" y="2904"/>
                  </a:lnTo>
                  <a:lnTo>
                    <a:pt x="2352" y="2897"/>
                  </a:lnTo>
                  <a:lnTo>
                    <a:pt x="2386" y="2890"/>
                  </a:lnTo>
                  <a:lnTo>
                    <a:pt x="2419" y="2880"/>
                  </a:lnTo>
                  <a:lnTo>
                    <a:pt x="2452" y="2870"/>
                  </a:lnTo>
                  <a:lnTo>
                    <a:pt x="2484" y="2857"/>
                  </a:lnTo>
                  <a:lnTo>
                    <a:pt x="2515" y="2843"/>
                  </a:lnTo>
                  <a:lnTo>
                    <a:pt x="2544" y="2827"/>
                  </a:lnTo>
                  <a:lnTo>
                    <a:pt x="2574" y="2810"/>
                  </a:lnTo>
                  <a:lnTo>
                    <a:pt x="2602" y="2792"/>
                  </a:lnTo>
                  <a:lnTo>
                    <a:pt x="2630" y="2773"/>
                  </a:lnTo>
                  <a:lnTo>
                    <a:pt x="2656" y="2752"/>
                  </a:lnTo>
                  <a:lnTo>
                    <a:pt x="2682" y="2730"/>
                  </a:lnTo>
                  <a:lnTo>
                    <a:pt x="2706" y="2707"/>
                  </a:lnTo>
                  <a:lnTo>
                    <a:pt x="2728" y="2682"/>
                  </a:lnTo>
                  <a:lnTo>
                    <a:pt x="2751" y="2657"/>
                  </a:lnTo>
                  <a:lnTo>
                    <a:pt x="2772" y="2630"/>
                  </a:lnTo>
                  <a:lnTo>
                    <a:pt x="2791" y="2604"/>
                  </a:lnTo>
                  <a:lnTo>
                    <a:pt x="2809" y="2575"/>
                  </a:lnTo>
                  <a:lnTo>
                    <a:pt x="2826" y="2545"/>
                  </a:lnTo>
                  <a:lnTo>
                    <a:pt x="2841" y="2515"/>
                  </a:lnTo>
                  <a:lnTo>
                    <a:pt x="2856" y="2485"/>
                  </a:lnTo>
                  <a:lnTo>
                    <a:pt x="2868" y="2453"/>
                  </a:lnTo>
                  <a:lnTo>
                    <a:pt x="2880" y="2420"/>
                  </a:lnTo>
                  <a:lnTo>
                    <a:pt x="2888" y="2387"/>
                  </a:lnTo>
                  <a:lnTo>
                    <a:pt x="2897" y="2353"/>
                  </a:lnTo>
                  <a:lnTo>
                    <a:pt x="2903" y="2318"/>
                  </a:lnTo>
                  <a:lnTo>
                    <a:pt x="2907" y="2283"/>
                  </a:lnTo>
                  <a:lnTo>
                    <a:pt x="2909" y="2248"/>
                  </a:lnTo>
                  <a:lnTo>
                    <a:pt x="2910" y="2212"/>
                  </a:lnTo>
                  <a:lnTo>
                    <a:pt x="2909" y="2176"/>
                  </a:lnTo>
                  <a:lnTo>
                    <a:pt x="2907" y="2141"/>
                  </a:lnTo>
                  <a:lnTo>
                    <a:pt x="2903" y="2106"/>
                  </a:lnTo>
                  <a:lnTo>
                    <a:pt x="2897" y="2070"/>
                  </a:lnTo>
                  <a:lnTo>
                    <a:pt x="2888" y="2037"/>
                  </a:lnTo>
                  <a:lnTo>
                    <a:pt x="2880" y="2003"/>
                  </a:lnTo>
                  <a:lnTo>
                    <a:pt x="2868" y="1971"/>
                  </a:lnTo>
                  <a:lnTo>
                    <a:pt x="2856" y="1940"/>
                  </a:lnTo>
                  <a:lnTo>
                    <a:pt x="2841" y="1909"/>
                  </a:lnTo>
                  <a:lnTo>
                    <a:pt x="2826" y="1879"/>
                  </a:lnTo>
                  <a:lnTo>
                    <a:pt x="2809" y="1849"/>
                  </a:lnTo>
                  <a:lnTo>
                    <a:pt x="2791" y="1820"/>
                  </a:lnTo>
                  <a:lnTo>
                    <a:pt x="2772" y="1794"/>
                  </a:lnTo>
                  <a:lnTo>
                    <a:pt x="2751" y="1767"/>
                  </a:lnTo>
                  <a:lnTo>
                    <a:pt x="2728" y="1742"/>
                  </a:lnTo>
                  <a:lnTo>
                    <a:pt x="2706" y="1717"/>
                  </a:lnTo>
                  <a:close/>
                  <a:moveTo>
                    <a:pt x="3187" y="1235"/>
                  </a:moveTo>
                  <a:lnTo>
                    <a:pt x="3187" y="1235"/>
                  </a:lnTo>
                  <a:lnTo>
                    <a:pt x="3164" y="1213"/>
                  </a:lnTo>
                  <a:lnTo>
                    <a:pt x="3139" y="1189"/>
                  </a:lnTo>
                  <a:lnTo>
                    <a:pt x="3115" y="1168"/>
                  </a:lnTo>
                  <a:lnTo>
                    <a:pt x="3089" y="1147"/>
                  </a:lnTo>
                  <a:lnTo>
                    <a:pt x="3064" y="1125"/>
                  </a:lnTo>
                  <a:lnTo>
                    <a:pt x="3037" y="1105"/>
                  </a:lnTo>
                  <a:lnTo>
                    <a:pt x="3011" y="1086"/>
                  </a:lnTo>
                  <a:lnTo>
                    <a:pt x="2983" y="1067"/>
                  </a:lnTo>
                  <a:lnTo>
                    <a:pt x="2955" y="1049"/>
                  </a:lnTo>
                  <a:lnTo>
                    <a:pt x="2927" y="1031"/>
                  </a:lnTo>
                  <a:lnTo>
                    <a:pt x="2899" y="1014"/>
                  </a:lnTo>
                  <a:lnTo>
                    <a:pt x="2869" y="998"/>
                  </a:lnTo>
                  <a:lnTo>
                    <a:pt x="2840" y="982"/>
                  </a:lnTo>
                  <a:lnTo>
                    <a:pt x="2809" y="967"/>
                  </a:lnTo>
                  <a:lnTo>
                    <a:pt x="2780" y="953"/>
                  </a:lnTo>
                  <a:lnTo>
                    <a:pt x="2749" y="939"/>
                  </a:lnTo>
                  <a:lnTo>
                    <a:pt x="2718" y="926"/>
                  </a:lnTo>
                  <a:lnTo>
                    <a:pt x="2686" y="915"/>
                  </a:lnTo>
                  <a:lnTo>
                    <a:pt x="2654" y="904"/>
                  </a:lnTo>
                  <a:lnTo>
                    <a:pt x="2622" y="893"/>
                  </a:lnTo>
                  <a:lnTo>
                    <a:pt x="2589" y="884"/>
                  </a:lnTo>
                  <a:lnTo>
                    <a:pt x="2556" y="874"/>
                  </a:lnTo>
                  <a:lnTo>
                    <a:pt x="2523" y="867"/>
                  </a:lnTo>
                  <a:lnTo>
                    <a:pt x="2489" y="859"/>
                  </a:lnTo>
                  <a:lnTo>
                    <a:pt x="2455" y="853"/>
                  </a:lnTo>
                  <a:lnTo>
                    <a:pt x="2421" y="846"/>
                  </a:lnTo>
                  <a:lnTo>
                    <a:pt x="2387" y="842"/>
                  </a:lnTo>
                  <a:lnTo>
                    <a:pt x="2352" y="838"/>
                  </a:lnTo>
                  <a:lnTo>
                    <a:pt x="2318" y="835"/>
                  </a:lnTo>
                  <a:lnTo>
                    <a:pt x="2283" y="833"/>
                  </a:lnTo>
                  <a:lnTo>
                    <a:pt x="2246" y="832"/>
                  </a:lnTo>
                  <a:lnTo>
                    <a:pt x="2211" y="831"/>
                  </a:lnTo>
                  <a:lnTo>
                    <a:pt x="2175" y="832"/>
                  </a:lnTo>
                  <a:lnTo>
                    <a:pt x="2140" y="833"/>
                  </a:lnTo>
                  <a:lnTo>
                    <a:pt x="2105" y="835"/>
                  </a:lnTo>
                  <a:lnTo>
                    <a:pt x="2070" y="838"/>
                  </a:lnTo>
                  <a:lnTo>
                    <a:pt x="2035" y="842"/>
                  </a:lnTo>
                  <a:lnTo>
                    <a:pt x="2001" y="846"/>
                  </a:lnTo>
                  <a:lnTo>
                    <a:pt x="1966" y="853"/>
                  </a:lnTo>
                  <a:lnTo>
                    <a:pt x="1932" y="859"/>
                  </a:lnTo>
                  <a:lnTo>
                    <a:pt x="1899" y="867"/>
                  </a:lnTo>
                  <a:lnTo>
                    <a:pt x="1865" y="874"/>
                  </a:lnTo>
                  <a:lnTo>
                    <a:pt x="1832" y="884"/>
                  </a:lnTo>
                  <a:lnTo>
                    <a:pt x="1800" y="893"/>
                  </a:lnTo>
                  <a:lnTo>
                    <a:pt x="1769" y="904"/>
                  </a:lnTo>
                  <a:lnTo>
                    <a:pt x="1737" y="915"/>
                  </a:lnTo>
                  <a:lnTo>
                    <a:pt x="1705" y="926"/>
                  </a:lnTo>
                  <a:lnTo>
                    <a:pt x="1674" y="939"/>
                  </a:lnTo>
                  <a:lnTo>
                    <a:pt x="1643" y="953"/>
                  </a:lnTo>
                  <a:lnTo>
                    <a:pt x="1612" y="967"/>
                  </a:lnTo>
                  <a:lnTo>
                    <a:pt x="1582" y="982"/>
                  </a:lnTo>
                  <a:lnTo>
                    <a:pt x="1552" y="998"/>
                  </a:lnTo>
                  <a:lnTo>
                    <a:pt x="1524" y="1014"/>
                  </a:lnTo>
                  <a:lnTo>
                    <a:pt x="1495" y="1031"/>
                  </a:lnTo>
                  <a:lnTo>
                    <a:pt x="1466" y="1049"/>
                  </a:lnTo>
                  <a:lnTo>
                    <a:pt x="1439" y="1067"/>
                  </a:lnTo>
                  <a:lnTo>
                    <a:pt x="1411" y="1086"/>
                  </a:lnTo>
                  <a:lnTo>
                    <a:pt x="1384" y="1105"/>
                  </a:lnTo>
                  <a:lnTo>
                    <a:pt x="1359" y="1125"/>
                  </a:lnTo>
                  <a:lnTo>
                    <a:pt x="1332" y="1147"/>
                  </a:lnTo>
                  <a:lnTo>
                    <a:pt x="1307" y="1168"/>
                  </a:lnTo>
                  <a:lnTo>
                    <a:pt x="1282" y="1189"/>
                  </a:lnTo>
                  <a:lnTo>
                    <a:pt x="1258" y="1213"/>
                  </a:lnTo>
                  <a:lnTo>
                    <a:pt x="1234" y="1235"/>
                  </a:lnTo>
                  <a:lnTo>
                    <a:pt x="1211" y="1259"/>
                  </a:lnTo>
                  <a:lnTo>
                    <a:pt x="1189" y="1283"/>
                  </a:lnTo>
                  <a:lnTo>
                    <a:pt x="1167" y="1308"/>
                  </a:lnTo>
                  <a:lnTo>
                    <a:pt x="1145" y="1334"/>
                  </a:lnTo>
                  <a:lnTo>
                    <a:pt x="1125" y="1359"/>
                  </a:lnTo>
                  <a:lnTo>
                    <a:pt x="1104" y="1386"/>
                  </a:lnTo>
                  <a:lnTo>
                    <a:pt x="1084" y="1413"/>
                  </a:lnTo>
                  <a:lnTo>
                    <a:pt x="1066" y="1439"/>
                  </a:lnTo>
                  <a:lnTo>
                    <a:pt x="1048" y="1468"/>
                  </a:lnTo>
                  <a:lnTo>
                    <a:pt x="1030" y="1496"/>
                  </a:lnTo>
                  <a:lnTo>
                    <a:pt x="1013" y="1524"/>
                  </a:lnTo>
                  <a:lnTo>
                    <a:pt x="997" y="1553"/>
                  </a:lnTo>
                  <a:lnTo>
                    <a:pt x="981" y="1583"/>
                  </a:lnTo>
                  <a:lnTo>
                    <a:pt x="966" y="1613"/>
                  </a:lnTo>
                  <a:lnTo>
                    <a:pt x="952" y="1644"/>
                  </a:lnTo>
                  <a:lnTo>
                    <a:pt x="938" y="1675"/>
                  </a:lnTo>
                  <a:lnTo>
                    <a:pt x="926" y="1705"/>
                  </a:lnTo>
                  <a:lnTo>
                    <a:pt x="914" y="1737"/>
                  </a:lnTo>
                  <a:lnTo>
                    <a:pt x="902" y="1769"/>
                  </a:lnTo>
                  <a:lnTo>
                    <a:pt x="892" y="1801"/>
                  </a:lnTo>
                  <a:lnTo>
                    <a:pt x="882" y="1834"/>
                  </a:lnTo>
                  <a:lnTo>
                    <a:pt x="874" y="1867"/>
                  </a:lnTo>
                  <a:lnTo>
                    <a:pt x="865" y="1900"/>
                  </a:lnTo>
                  <a:lnTo>
                    <a:pt x="859" y="1933"/>
                  </a:lnTo>
                  <a:lnTo>
                    <a:pt x="851" y="1967"/>
                  </a:lnTo>
                  <a:lnTo>
                    <a:pt x="846" y="2001"/>
                  </a:lnTo>
                  <a:lnTo>
                    <a:pt x="842" y="2036"/>
                  </a:lnTo>
                  <a:lnTo>
                    <a:pt x="837" y="2070"/>
                  </a:lnTo>
                  <a:lnTo>
                    <a:pt x="834" y="2106"/>
                  </a:lnTo>
                  <a:lnTo>
                    <a:pt x="832" y="2141"/>
                  </a:lnTo>
                  <a:lnTo>
                    <a:pt x="831" y="2176"/>
                  </a:lnTo>
                  <a:lnTo>
                    <a:pt x="830" y="2212"/>
                  </a:lnTo>
                  <a:lnTo>
                    <a:pt x="831" y="2247"/>
                  </a:lnTo>
                  <a:lnTo>
                    <a:pt x="832" y="2283"/>
                  </a:lnTo>
                  <a:lnTo>
                    <a:pt x="834" y="2318"/>
                  </a:lnTo>
                  <a:lnTo>
                    <a:pt x="837" y="2354"/>
                  </a:lnTo>
                  <a:lnTo>
                    <a:pt x="842" y="2388"/>
                  </a:lnTo>
                  <a:lnTo>
                    <a:pt x="846" y="2423"/>
                  </a:lnTo>
                  <a:lnTo>
                    <a:pt x="851" y="2457"/>
                  </a:lnTo>
                  <a:lnTo>
                    <a:pt x="859" y="2491"/>
                  </a:lnTo>
                  <a:lnTo>
                    <a:pt x="865" y="2524"/>
                  </a:lnTo>
                  <a:lnTo>
                    <a:pt x="874" y="2557"/>
                  </a:lnTo>
                  <a:lnTo>
                    <a:pt x="882" y="2590"/>
                  </a:lnTo>
                  <a:lnTo>
                    <a:pt x="892" y="2623"/>
                  </a:lnTo>
                  <a:lnTo>
                    <a:pt x="902" y="2655"/>
                  </a:lnTo>
                  <a:lnTo>
                    <a:pt x="914" y="2687"/>
                  </a:lnTo>
                  <a:lnTo>
                    <a:pt x="926" y="2719"/>
                  </a:lnTo>
                  <a:lnTo>
                    <a:pt x="938" y="2750"/>
                  </a:lnTo>
                  <a:lnTo>
                    <a:pt x="952" y="2780"/>
                  </a:lnTo>
                  <a:lnTo>
                    <a:pt x="966" y="2811"/>
                  </a:lnTo>
                  <a:lnTo>
                    <a:pt x="981" y="2841"/>
                  </a:lnTo>
                  <a:lnTo>
                    <a:pt x="997" y="2871"/>
                  </a:lnTo>
                  <a:lnTo>
                    <a:pt x="1013" y="2900"/>
                  </a:lnTo>
                  <a:lnTo>
                    <a:pt x="1030" y="2928"/>
                  </a:lnTo>
                  <a:lnTo>
                    <a:pt x="1048" y="2956"/>
                  </a:lnTo>
                  <a:lnTo>
                    <a:pt x="1066" y="2985"/>
                  </a:lnTo>
                  <a:lnTo>
                    <a:pt x="1084" y="3011"/>
                  </a:lnTo>
                  <a:lnTo>
                    <a:pt x="1104" y="3038"/>
                  </a:lnTo>
                  <a:lnTo>
                    <a:pt x="1125" y="3065"/>
                  </a:lnTo>
                  <a:lnTo>
                    <a:pt x="1145" y="3090"/>
                  </a:lnTo>
                  <a:lnTo>
                    <a:pt x="1167" y="3116"/>
                  </a:lnTo>
                  <a:lnTo>
                    <a:pt x="1189" y="3141"/>
                  </a:lnTo>
                  <a:lnTo>
                    <a:pt x="1211" y="3165"/>
                  </a:lnTo>
                  <a:lnTo>
                    <a:pt x="1234" y="3189"/>
                  </a:lnTo>
                  <a:lnTo>
                    <a:pt x="1258" y="3211"/>
                  </a:lnTo>
                  <a:lnTo>
                    <a:pt x="1282" y="3235"/>
                  </a:lnTo>
                  <a:lnTo>
                    <a:pt x="1307" y="3256"/>
                  </a:lnTo>
                  <a:lnTo>
                    <a:pt x="1332" y="3277"/>
                  </a:lnTo>
                  <a:lnTo>
                    <a:pt x="1359" y="3299"/>
                  </a:lnTo>
                  <a:lnTo>
                    <a:pt x="1384" y="3319"/>
                  </a:lnTo>
                  <a:lnTo>
                    <a:pt x="1411" y="3338"/>
                  </a:lnTo>
                  <a:lnTo>
                    <a:pt x="1439" y="3357"/>
                  </a:lnTo>
                  <a:lnTo>
                    <a:pt x="1466" y="3375"/>
                  </a:lnTo>
                  <a:lnTo>
                    <a:pt x="1495" y="3393"/>
                  </a:lnTo>
                  <a:lnTo>
                    <a:pt x="1524" y="3410"/>
                  </a:lnTo>
                  <a:lnTo>
                    <a:pt x="1552" y="3426"/>
                  </a:lnTo>
                  <a:lnTo>
                    <a:pt x="1582" y="3442"/>
                  </a:lnTo>
                  <a:lnTo>
                    <a:pt x="1612" y="3457"/>
                  </a:lnTo>
                  <a:lnTo>
                    <a:pt x="1643" y="3471"/>
                  </a:lnTo>
                  <a:lnTo>
                    <a:pt x="1674" y="3485"/>
                  </a:lnTo>
                  <a:lnTo>
                    <a:pt x="1705" y="3498"/>
                  </a:lnTo>
                  <a:lnTo>
                    <a:pt x="1737" y="3509"/>
                  </a:lnTo>
                  <a:lnTo>
                    <a:pt x="1769" y="3520"/>
                  </a:lnTo>
                  <a:lnTo>
                    <a:pt x="1800" y="3531"/>
                  </a:lnTo>
                  <a:lnTo>
                    <a:pt x="1832" y="3540"/>
                  </a:lnTo>
                  <a:lnTo>
                    <a:pt x="1865" y="3550"/>
                  </a:lnTo>
                  <a:lnTo>
                    <a:pt x="1899" y="3557"/>
                  </a:lnTo>
                  <a:lnTo>
                    <a:pt x="1932" y="3565"/>
                  </a:lnTo>
                  <a:lnTo>
                    <a:pt x="1966" y="3571"/>
                  </a:lnTo>
                  <a:lnTo>
                    <a:pt x="2001" y="3578"/>
                  </a:lnTo>
                  <a:lnTo>
                    <a:pt x="2035" y="3582"/>
                  </a:lnTo>
                  <a:lnTo>
                    <a:pt x="2070" y="3586"/>
                  </a:lnTo>
                  <a:lnTo>
                    <a:pt x="2105" y="3589"/>
                  </a:lnTo>
                  <a:lnTo>
                    <a:pt x="2140" y="3591"/>
                  </a:lnTo>
                  <a:lnTo>
                    <a:pt x="2175" y="3592"/>
                  </a:lnTo>
                  <a:lnTo>
                    <a:pt x="2211" y="3594"/>
                  </a:lnTo>
                  <a:lnTo>
                    <a:pt x="2246" y="3592"/>
                  </a:lnTo>
                  <a:lnTo>
                    <a:pt x="2283" y="3591"/>
                  </a:lnTo>
                  <a:lnTo>
                    <a:pt x="2318" y="3589"/>
                  </a:lnTo>
                  <a:lnTo>
                    <a:pt x="2352" y="3586"/>
                  </a:lnTo>
                  <a:lnTo>
                    <a:pt x="2387" y="3582"/>
                  </a:lnTo>
                  <a:lnTo>
                    <a:pt x="2421" y="3578"/>
                  </a:lnTo>
                  <a:lnTo>
                    <a:pt x="2455" y="3571"/>
                  </a:lnTo>
                  <a:lnTo>
                    <a:pt x="2489" y="3565"/>
                  </a:lnTo>
                  <a:lnTo>
                    <a:pt x="2523" y="3557"/>
                  </a:lnTo>
                  <a:lnTo>
                    <a:pt x="2556" y="3550"/>
                  </a:lnTo>
                  <a:lnTo>
                    <a:pt x="2589" y="3540"/>
                  </a:lnTo>
                  <a:lnTo>
                    <a:pt x="2622" y="3531"/>
                  </a:lnTo>
                  <a:lnTo>
                    <a:pt x="2654" y="3520"/>
                  </a:lnTo>
                  <a:lnTo>
                    <a:pt x="2686" y="3509"/>
                  </a:lnTo>
                  <a:lnTo>
                    <a:pt x="2718" y="3498"/>
                  </a:lnTo>
                  <a:lnTo>
                    <a:pt x="2749" y="3485"/>
                  </a:lnTo>
                  <a:lnTo>
                    <a:pt x="2780" y="3471"/>
                  </a:lnTo>
                  <a:lnTo>
                    <a:pt x="2809" y="3457"/>
                  </a:lnTo>
                  <a:lnTo>
                    <a:pt x="2840" y="3442"/>
                  </a:lnTo>
                  <a:lnTo>
                    <a:pt x="2869" y="3426"/>
                  </a:lnTo>
                  <a:lnTo>
                    <a:pt x="2899" y="3410"/>
                  </a:lnTo>
                  <a:lnTo>
                    <a:pt x="2927" y="3393"/>
                  </a:lnTo>
                  <a:lnTo>
                    <a:pt x="2955" y="3375"/>
                  </a:lnTo>
                  <a:lnTo>
                    <a:pt x="2983" y="3357"/>
                  </a:lnTo>
                  <a:lnTo>
                    <a:pt x="3011" y="3338"/>
                  </a:lnTo>
                  <a:lnTo>
                    <a:pt x="3037" y="3319"/>
                  </a:lnTo>
                  <a:lnTo>
                    <a:pt x="3064" y="3299"/>
                  </a:lnTo>
                  <a:lnTo>
                    <a:pt x="3089" y="3277"/>
                  </a:lnTo>
                  <a:lnTo>
                    <a:pt x="3115" y="3256"/>
                  </a:lnTo>
                  <a:lnTo>
                    <a:pt x="3139" y="3235"/>
                  </a:lnTo>
                  <a:lnTo>
                    <a:pt x="3164" y="3211"/>
                  </a:lnTo>
                  <a:lnTo>
                    <a:pt x="3187" y="3189"/>
                  </a:lnTo>
                  <a:lnTo>
                    <a:pt x="3211" y="3165"/>
                  </a:lnTo>
                  <a:lnTo>
                    <a:pt x="3233" y="3141"/>
                  </a:lnTo>
                  <a:lnTo>
                    <a:pt x="3255" y="3116"/>
                  </a:lnTo>
                  <a:lnTo>
                    <a:pt x="3277" y="3090"/>
                  </a:lnTo>
                  <a:lnTo>
                    <a:pt x="3298" y="3065"/>
                  </a:lnTo>
                  <a:lnTo>
                    <a:pt x="3318" y="3038"/>
                  </a:lnTo>
                  <a:lnTo>
                    <a:pt x="3337" y="3011"/>
                  </a:lnTo>
                  <a:lnTo>
                    <a:pt x="3356" y="2985"/>
                  </a:lnTo>
                  <a:lnTo>
                    <a:pt x="3374" y="2956"/>
                  </a:lnTo>
                  <a:lnTo>
                    <a:pt x="3393" y="2928"/>
                  </a:lnTo>
                  <a:lnTo>
                    <a:pt x="3409" y="2900"/>
                  </a:lnTo>
                  <a:lnTo>
                    <a:pt x="3426" y="2871"/>
                  </a:lnTo>
                  <a:lnTo>
                    <a:pt x="3440" y="2841"/>
                  </a:lnTo>
                  <a:lnTo>
                    <a:pt x="3455" y="2811"/>
                  </a:lnTo>
                  <a:lnTo>
                    <a:pt x="3470" y="2780"/>
                  </a:lnTo>
                  <a:lnTo>
                    <a:pt x="3483" y="2750"/>
                  </a:lnTo>
                  <a:lnTo>
                    <a:pt x="3496" y="2719"/>
                  </a:lnTo>
                  <a:lnTo>
                    <a:pt x="3509" y="2687"/>
                  </a:lnTo>
                  <a:lnTo>
                    <a:pt x="3519" y="2655"/>
                  </a:lnTo>
                  <a:lnTo>
                    <a:pt x="3530" y="2623"/>
                  </a:lnTo>
                  <a:lnTo>
                    <a:pt x="3539" y="2590"/>
                  </a:lnTo>
                  <a:lnTo>
                    <a:pt x="3549" y="2557"/>
                  </a:lnTo>
                  <a:lnTo>
                    <a:pt x="3556" y="2524"/>
                  </a:lnTo>
                  <a:lnTo>
                    <a:pt x="3564" y="2491"/>
                  </a:lnTo>
                  <a:lnTo>
                    <a:pt x="3570" y="2457"/>
                  </a:lnTo>
                  <a:lnTo>
                    <a:pt x="3576" y="2423"/>
                  </a:lnTo>
                  <a:lnTo>
                    <a:pt x="3581" y="2388"/>
                  </a:lnTo>
                  <a:lnTo>
                    <a:pt x="3585" y="2354"/>
                  </a:lnTo>
                  <a:lnTo>
                    <a:pt x="3588" y="2318"/>
                  </a:lnTo>
                  <a:lnTo>
                    <a:pt x="3591" y="2283"/>
                  </a:lnTo>
                  <a:lnTo>
                    <a:pt x="3592" y="2247"/>
                  </a:lnTo>
                  <a:lnTo>
                    <a:pt x="3592" y="2212"/>
                  </a:lnTo>
                  <a:lnTo>
                    <a:pt x="3592" y="2176"/>
                  </a:lnTo>
                  <a:lnTo>
                    <a:pt x="3591" y="2141"/>
                  </a:lnTo>
                  <a:lnTo>
                    <a:pt x="3588" y="2106"/>
                  </a:lnTo>
                  <a:lnTo>
                    <a:pt x="3585" y="2070"/>
                  </a:lnTo>
                  <a:lnTo>
                    <a:pt x="3581" y="2036"/>
                  </a:lnTo>
                  <a:lnTo>
                    <a:pt x="3576" y="2001"/>
                  </a:lnTo>
                  <a:lnTo>
                    <a:pt x="3570" y="1967"/>
                  </a:lnTo>
                  <a:lnTo>
                    <a:pt x="3564" y="1933"/>
                  </a:lnTo>
                  <a:lnTo>
                    <a:pt x="3556" y="1900"/>
                  </a:lnTo>
                  <a:lnTo>
                    <a:pt x="3549" y="1867"/>
                  </a:lnTo>
                  <a:lnTo>
                    <a:pt x="3539" y="1834"/>
                  </a:lnTo>
                  <a:lnTo>
                    <a:pt x="3530" y="1801"/>
                  </a:lnTo>
                  <a:lnTo>
                    <a:pt x="3519" y="1769"/>
                  </a:lnTo>
                  <a:lnTo>
                    <a:pt x="3509" y="1737"/>
                  </a:lnTo>
                  <a:lnTo>
                    <a:pt x="3496" y="1705"/>
                  </a:lnTo>
                  <a:lnTo>
                    <a:pt x="3483" y="1675"/>
                  </a:lnTo>
                  <a:lnTo>
                    <a:pt x="3470" y="1644"/>
                  </a:lnTo>
                  <a:lnTo>
                    <a:pt x="3455" y="1613"/>
                  </a:lnTo>
                  <a:lnTo>
                    <a:pt x="3440" y="1583"/>
                  </a:lnTo>
                  <a:lnTo>
                    <a:pt x="3426" y="1553"/>
                  </a:lnTo>
                  <a:lnTo>
                    <a:pt x="3409" y="1524"/>
                  </a:lnTo>
                  <a:lnTo>
                    <a:pt x="3393" y="1496"/>
                  </a:lnTo>
                  <a:lnTo>
                    <a:pt x="3374" y="1468"/>
                  </a:lnTo>
                  <a:lnTo>
                    <a:pt x="3356" y="1439"/>
                  </a:lnTo>
                  <a:lnTo>
                    <a:pt x="3337" y="1413"/>
                  </a:lnTo>
                  <a:lnTo>
                    <a:pt x="3318" y="1386"/>
                  </a:lnTo>
                  <a:lnTo>
                    <a:pt x="3298" y="1359"/>
                  </a:lnTo>
                  <a:lnTo>
                    <a:pt x="3277" y="1334"/>
                  </a:lnTo>
                  <a:lnTo>
                    <a:pt x="3255" y="1308"/>
                  </a:lnTo>
                  <a:lnTo>
                    <a:pt x="3233" y="1283"/>
                  </a:lnTo>
                  <a:lnTo>
                    <a:pt x="3211" y="1259"/>
                  </a:lnTo>
                  <a:lnTo>
                    <a:pt x="3187" y="12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15" name="Google Shape;115;p10"/>
          <p:cNvSpPr txBox="1"/>
          <p:nvPr/>
        </p:nvSpPr>
        <p:spPr>
          <a:xfrm>
            <a:off x="4144645" y="3940810"/>
            <a:ext cx="188341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2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Google Shape;116;p10"/>
          <p:cNvSpPr txBox="1"/>
          <p:nvPr/>
        </p:nvSpPr>
        <p:spPr>
          <a:xfrm>
            <a:off x="6427470" y="3940810"/>
            <a:ext cx="188341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2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p10"/>
          <p:cNvSpPr txBox="1"/>
          <p:nvPr/>
        </p:nvSpPr>
        <p:spPr>
          <a:xfrm>
            <a:off x="8797290" y="3940810"/>
            <a:ext cx="188341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2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10"/>
          <p:cNvSpPr txBox="1"/>
          <p:nvPr/>
        </p:nvSpPr>
        <p:spPr>
          <a:xfrm>
            <a:off x="4850765" y="487680"/>
            <a:ext cx="249047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28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"/>
          <p:cNvSpPr/>
          <p:nvPr/>
        </p:nvSpPr>
        <p:spPr>
          <a:xfrm>
            <a:off x="280035" y="283210"/>
            <a:ext cx="11631930" cy="629158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11"/>
          <p:cNvSpPr/>
          <p:nvPr/>
        </p:nvSpPr>
        <p:spPr>
          <a:xfrm>
            <a:off x="5391785" y="283210"/>
            <a:ext cx="1408430" cy="914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1"/>
          <p:cNvSpPr/>
          <p:nvPr/>
        </p:nvSpPr>
        <p:spPr>
          <a:xfrm>
            <a:off x="5391785" y="6483350"/>
            <a:ext cx="1408430" cy="914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1"/>
          <p:cNvSpPr/>
          <p:nvPr/>
        </p:nvSpPr>
        <p:spPr>
          <a:xfrm>
            <a:off x="4590400" y="1839538"/>
            <a:ext cx="6839600" cy="249311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1"/>
          <p:cNvSpPr/>
          <p:nvPr/>
        </p:nvSpPr>
        <p:spPr>
          <a:xfrm>
            <a:off x="767881" y="4581944"/>
            <a:ext cx="2657281" cy="33855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HERE</a:t>
            </a:r>
            <a:endParaRPr b="1"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p11"/>
          <p:cNvSpPr/>
          <p:nvPr/>
        </p:nvSpPr>
        <p:spPr>
          <a:xfrm>
            <a:off x="712460" y="5007974"/>
            <a:ext cx="1081451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8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p11"/>
          <p:cNvSpPr/>
          <p:nvPr/>
        </p:nvSpPr>
        <p:spPr>
          <a:xfrm>
            <a:off x="767715" y="1840230"/>
            <a:ext cx="3738880" cy="24923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p11"/>
          <p:cNvSpPr txBox="1"/>
          <p:nvPr/>
        </p:nvSpPr>
        <p:spPr>
          <a:xfrm>
            <a:off x="4718685" y="2058670"/>
            <a:ext cx="1723390" cy="319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HERE</a:t>
            </a:r>
            <a:endParaRPr b="1"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" name="Google Shape;132;p11"/>
          <p:cNvSpPr/>
          <p:nvPr/>
        </p:nvSpPr>
        <p:spPr>
          <a:xfrm>
            <a:off x="4718685" y="2444115"/>
            <a:ext cx="651891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11"/>
          <p:cNvSpPr/>
          <p:nvPr/>
        </p:nvSpPr>
        <p:spPr>
          <a:xfrm>
            <a:off x="4718685" y="3383915"/>
            <a:ext cx="651891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11"/>
          <p:cNvSpPr txBox="1"/>
          <p:nvPr/>
        </p:nvSpPr>
        <p:spPr>
          <a:xfrm>
            <a:off x="4850765" y="487680"/>
            <a:ext cx="249047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28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"/>
          <p:cNvSpPr/>
          <p:nvPr/>
        </p:nvSpPr>
        <p:spPr>
          <a:xfrm>
            <a:off x="280035" y="283210"/>
            <a:ext cx="11631930" cy="629158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2"/>
          <p:cNvSpPr/>
          <p:nvPr/>
        </p:nvSpPr>
        <p:spPr>
          <a:xfrm>
            <a:off x="5391785" y="283210"/>
            <a:ext cx="1408430" cy="914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2"/>
          <p:cNvSpPr/>
          <p:nvPr/>
        </p:nvSpPr>
        <p:spPr>
          <a:xfrm>
            <a:off x="5391785" y="6483350"/>
            <a:ext cx="1408430" cy="914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3" name="Google Shape;143;p12"/>
          <p:cNvGrpSpPr/>
          <p:nvPr/>
        </p:nvGrpSpPr>
        <p:grpSpPr>
          <a:xfrm>
            <a:off x="5329489" y="1204219"/>
            <a:ext cx="1533022" cy="1533022"/>
            <a:chOff x="5184292" y="3158835"/>
            <a:chExt cx="1823416" cy="1823416"/>
          </a:xfrm>
        </p:grpSpPr>
        <p:grpSp>
          <p:nvGrpSpPr>
            <p:cNvPr id="144" name="Google Shape;144;p12"/>
            <p:cNvGrpSpPr/>
            <p:nvPr/>
          </p:nvGrpSpPr>
          <p:grpSpPr>
            <a:xfrm>
              <a:off x="5184292" y="3158835"/>
              <a:ext cx="1823416" cy="1823416"/>
              <a:chOff x="4489450" y="2618448"/>
              <a:chExt cx="2209800" cy="2209800"/>
            </a:xfrm>
          </p:grpSpPr>
          <p:sp>
            <p:nvSpPr>
              <p:cNvPr id="145" name="Google Shape;145;p12"/>
              <p:cNvSpPr/>
              <p:nvPr/>
            </p:nvSpPr>
            <p:spPr>
              <a:xfrm>
                <a:off x="4489450" y="2618448"/>
                <a:ext cx="2209800" cy="2209800"/>
              </a:xfrm>
              <a:prstGeom prst="ellipse">
                <a:avLst/>
              </a:prstGeom>
              <a:solidFill>
                <a:srgbClr val="262626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6" name="Google Shape;146;p12"/>
              <p:cNvSpPr/>
              <p:nvPr/>
            </p:nvSpPr>
            <p:spPr>
              <a:xfrm>
                <a:off x="4701442" y="2830441"/>
                <a:ext cx="1785818" cy="1785816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47" name="Google Shape;147;p12"/>
            <p:cNvSpPr/>
            <p:nvPr/>
          </p:nvSpPr>
          <p:spPr>
            <a:xfrm>
              <a:off x="5824097" y="3798640"/>
              <a:ext cx="543805" cy="543805"/>
            </a:xfrm>
            <a:custGeom>
              <a:rect b="b" l="l" r="r" t="t"/>
              <a:pathLst>
                <a:path extrusionOk="0" h="1017" w="1018">
                  <a:moveTo>
                    <a:pt x="887" y="148"/>
                  </a:moveTo>
                  <a:lnTo>
                    <a:pt x="887" y="148"/>
                  </a:lnTo>
                  <a:lnTo>
                    <a:pt x="884" y="147"/>
                  </a:lnTo>
                  <a:lnTo>
                    <a:pt x="884" y="147"/>
                  </a:lnTo>
                  <a:lnTo>
                    <a:pt x="887" y="119"/>
                  </a:lnTo>
                  <a:lnTo>
                    <a:pt x="889" y="90"/>
                  </a:lnTo>
                  <a:lnTo>
                    <a:pt x="890" y="61"/>
                  </a:lnTo>
                  <a:lnTo>
                    <a:pt x="890" y="31"/>
                  </a:lnTo>
                  <a:lnTo>
                    <a:pt x="890" y="31"/>
                  </a:lnTo>
                  <a:lnTo>
                    <a:pt x="890" y="26"/>
                  </a:lnTo>
                  <a:lnTo>
                    <a:pt x="888" y="19"/>
                  </a:lnTo>
                  <a:lnTo>
                    <a:pt x="885" y="14"/>
                  </a:lnTo>
                  <a:lnTo>
                    <a:pt x="882" y="10"/>
                  </a:lnTo>
                  <a:lnTo>
                    <a:pt x="876" y="5"/>
                  </a:lnTo>
                  <a:lnTo>
                    <a:pt x="871" y="2"/>
                  </a:lnTo>
                  <a:lnTo>
                    <a:pt x="866" y="0"/>
                  </a:lnTo>
                  <a:lnTo>
                    <a:pt x="859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53" y="0"/>
                  </a:lnTo>
                  <a:lnTo>
                    <a:pt x="147" y="2"/>
                  </a:lnTo>
                  <a:lnTo>
                    <a:pt x="141" y="5"/>
                  </a:lnTo>
                  <a:lnTo>
                    <a:pt x="137" y="10"/>
                  </a:lnTo>
                  <a:lnTo>
                    <a:pt x="133" y="14"/>
                  </a:lnTo>
                  <a:lnTo>
                    <a:pt x="130" y="19"/>
                  </a:lnTo>
                  <a:lnTo>
                    <a:pt x="129" y="26"/>
                  </a:lnTo>
                  <a:lnTo>
                    <a:pt x="127" y="31"/>
                  </a:lnTo>
                  <a:lnTo>
                    <a:pt x="127" y="31"/>
                  </a:lnTo>
                  <a:lnTo>
                    <a:pt x="127" y="61"/>
                  </a:lnTo>
                  <a:lnTo>
                    <a:pt x="130" y="90"/>
                  </a:lnTo>
                  <a:lnTo>
                    <a:pt x="132" y="119"/>
                  </a:lnTo>
                  <a:lnTo>
                    <a:pt x="134" y="147"/>
                  </a:lnTo>
                  <a:lnTo>
                    <a:pt x="134" y="147"/>
                  </a:lnTo>
                  <a:lnTo>
                    <a:pt x="131" y="148"/>
                  </a:lnTo>
                  <a:lnTo>
                    <a:pt x="131" y="148"/>
                  </a:lnTo>
                  <a:lnTo>
                    <a:pt x="110" y="157"/>
                  </a:lnTo>
                  <a:lnTo>
                    <a:pt x="93" y="168"/>
                  </a:lnTo>
                  <a:lnTo>
                    <a:pt x="76" y="180"/>
                  </a:lnTo>
                  <a:lnTo>
                    <a:pt x="61" y="194"/>
                  </a:lnTo>
                  <a:lnTo>
                    <a:pt x="47" y="210"/>
                  </a:lnTo>
                  <a:lnTo>
                    <a:pt x="35" y="226"/>
                  </a:lnTo>
                  <a:lnTo>
                    <a:pt x="24" y="243"/>
                  </a:lnTo>
                  <a:lnTo>
                    <a:pt x="16" y="263"/>
                  </a:lnTo>
                  <a:lnTo>
                    <a:pt x="8" y="281"/>
                  </a:lnTo>
                  <a:lnTo>
                    <a:pt x="4" y="301"/>
                  </a:lnTo>
                  <a:lnTo>
                    <a:pt x="1" y="322"/>
                  </a:lnTo>
                  <a:lnTo>
                    <a:pt x="0" y="342"/>
                  </a:lnTo>
                  <a:lnTo>
                    <a:pt x="0" y="363"/>
                  </a:lnTo>
                  <a:lnTo>
                    <a:pt x="3" y="383"/>
                  </a:lnTo>
                  <a:lnTo>
                    <a:pt x="8" y="404"/>
                  </a:lnTo>
                  <a:lnTo>
                    <a:pt x="15" y="425"/>
                  </a:lnTo>
                  <a:lnTo>
                    <a:pt x="15" y="425"/>
                  </a:lnTo>
                  <a:lnTo>
                    <a:pt x="24" y="443"/>
                  </a:lnTo>
                  <a:lnTo>
                    <a:pt x="35" y="461"/>
                  </a:lnTo>
                  <a:lnTo>
                    <a:pt x="47" y="478"/>
                  </a:lnTo>
                  <a:lnTo>
                    <a:pt x="61" y="493"/>
                  </a:lnTo>
                  <a:lnTo>
                    <a:pt x="76" y="507"/>
                  </a:lnTo>
                  <a:lnTo>
                    <a:pt x="93" y="519"/>
                  </a:lnTo>
                  <a:lnTo>
                    <a:pt x="110" y="530"/>
                  </a:lnTo>
                  <a:lnTo>
                    <a:pt x="130" y="540"/>
                  </a:lnTo>
                  <a:lnTo>
                    <a:pt x="130" y="540"/>
                  </a:lnTo>
                  <a:lnTo>
                    <a:pt x="150" y="546"/>
                  </a:lnTo>
                  <a:lnTo>
                    <a:pt x="170" y="551"/>
                  </a:lnTo>
                  <a:lnTo>
                    <a:pt x="191" y="555"/>
                  </a:lnTo>
                  <a:lnTo>
                    <a:pt x="211" y="556"/>
                  </a:lnTo>
                  <a:lnTo>
                    <a:pt x="211" y="556"/>
                  </a:lnTo>
                  <a:lnTo>
                    <a:pt x="227" y="555"/>
                  </a:lnTo>
                  <a:lnTo>
                    <a:pt x="243" y="554"/>
                  </a:lnTo>
                  <a:lnTo>
                    <a:pt x="259" y="550"/>
                  </a:lnTo>
                  <a:lnTo>
                    <a:pt x="274" y="546"/>
                  </a:lnTo>
                  <a:lnTo>
                    <a:pt x="274" y="546"/>
                  </a:lnTo>
                  <a:lnTo>
                    <a:pt x="301" y="586"/>
                  </a:lnTo>
                  <a:lnTo>
                    <a:pt x="327" y="621"/>
                  </a:lnTo>
                  <a:lnTo>
                    <a:pt x="353" y="654"/>
                  </a:lnTo>
                  <a:lnTo>
                    <a:pt x="379" y="683"/>
                  </a:lnTo>
                  <a:lnTo>
                    <a:pt x="379" y="683"/>
                  </a:lnTo>
                  <a:lnTo>
                    <a:pt x="382" y="690"/>
                  </a:lnTo>
                  <a:lnTo>
                    <a:pt x="386" y="695"/>
                  </a:lnTo>
                  <a:lnTo>
                    <a:pt x="386" y="695"/>
                  </a:lnTo>
                  <a:lnTo>
                    <a:pt x="393" y="703"/>
                  </a:lnTo>
                  <a:lnTo>
                    <a:pt x="398" y="710"/>
                  </a:lnTo>
                  <a:lnTo>
                    <a:pt x="402" y="718"/>
                  </a:lnTo>
                  <a:lnTo>
                    <a:pt x="406" y="726"/>
                  </a:lnTo>
                  <a:lnTo>
                    <a:pt x="410" y="735"/>
                  </a:lnTo>
                  <a:lnTo>
                    <a:pt x="412" y="744"/>
                  </a:lnTo>
                  <a:lnTo>
                    <a:pt x="413" y="753"/>
                  </a:lnTo>
                  <a:lnTo>
                    <a:pt x="414" y="763"/>
                  </a:lnTo>
                  <a:lnTo>
                    <a:pt x="414" y="763"/>
                  </a:lnTo>
                  <a:lnTo>
                    <a:pt x="413" y="772"/>
                  </a:lnTo>
                  <a:lnTo>
                    <a:pt x="412" y="782"/>
                  </a:lnTo>
                  <a:lnTo>
                    <a:pt x="410" y="791"/>
                  </a:lnTo>
                  <a:lnTo>
                    <a:pt x="406" y="799"/>
                  </a:lnTo>
                  <a:lnTo>
                    <a:pt x="402" y="808"/>
                  </a:lnTo>
                  <a:lnTo>
                    <a:pt x="398" y="816"/>
                  </a:lnTo>
                  <a:lnTo>
                    <a:pt x="393" y="824"/>
                  </a:lnTo>
                  <a:lnTo>
                    <a:pt x="386" y="830"/>
                  </a:lnTo>
                  <a:lnTo>
                    <a:pt x="386" y="830"/>
                  </a:lnTo>
                  <a:lnTo>
                    <a:pt x="379" y="837"/>
                  </a:lnTo>
                  <a:lnTo>
                    <a:pt x="371" y="842"/>
                  </a:lnTo>
                  <a:lnTo>
                    <a:pt x="364" y="847"/>
                  </a:lnTo>
                  <a:lnTo>
                    <a:pt x="355" y="851"/>
                  </a:lnTo>
                  <a:lnTo>
                    <a:pt x="346" y="854"/>
                  </a:lnTo>
                  <a:lnTo>
                    <a:pt x="337" y="856"/>
                  </a:lnTo>
                  <a:lnTo>
                    <a:pt x="328" y="858"/>
                  </a:lnTo>
                  <a:lnTo>
                    <a:pt x="318" y="858"/>
                  </a:lnTo>
                  <a:lnTo>
                    <a:pt x="318" y="858"/>
                  </a:lnTo>
                  <a:lnTo>
                    <a:pt x="306" y="859"/>
                  </a:lnTo>
                  <a:lnTo>
                    <a:pt x="293" y="861"/>
                  </a:lnTo>
                  <a:lnTo>
                    <a:pt x="281" y="865"/>
                  </a:lnTo>
                  <a:lnTo>
                    <a:pt x="269" y="869"/>
                  </a:lnTo>
                  <a:lnTo>
                    <a:pt x="257" y="874"/>
                  </a:lnTo>
                  <a:lnTo>
                    <a:pt x="248" y="880"/>
                  </a:lnTo>
                  <a:lnTo>
                    <a:pt x="237" y="887"/>
                  </a:lnTo>
                  <a:lnTo>
                    <a:pt x="228" y="896"/>
                  </a:lnTo>
                  <a:lnTo>
                    <a:pt x="220" y="904"/>
                  </a:lnTo>
                  <a:lnTo>
                    <a:pt x="212" y="915"/>
                  </a:lnTo>
                  <a:lnTo>
                    <a:pt x="207" y="925"/>
                  </a:lnTo>
                  <a:lnTo>
                    <a:pt x="202" y="937"/>
                  </a:lnTo>
                  <a:lnTo>
                    <a:pt x="197" y="948"/>
                  </a:lnTo>
                  <a:lnTo>
                    <a:pt x="194" y="960"/>
                  </a:lnTo>
                  <a:lnTo>
                    <a:pt x="192" y="973"/>
                  </a:lnTo>
                  <a:lnTo>
                    <a:pt x="191" y="986"/>
                  </a:lnTo>
                  <a:lnTo>
                    <a:pt x="191" y="986"/>
                  </a:lnTo>
                  <a:lnTo>
                    <a:pt x="192" y="992"/>
                  </a:lnTo>
                  <a:lnTo>
                    <a:pt x="194" y="998"/>
                  </a:lnTo>
                  <a:lnTo>
                    <a:pt x="196" y="1003"/>
                  </a:lnTo>
                  <a:lnTo>
                    <a:pt x="200" y="1008"/>
                  </a:lnTo>
                  <a:lnTo>
                    <a:pt x="205" y="1012"/>
                  </a:lnTo>
                  <a:lnTo>
                    <a:pt x="210" y="1015"/>
                  </a:lnTo>
                  <a:lnTo>
                    <a:pt x="217" y="1017"/>
                  </a:lnTo>
                  <a:lnTo>
                    <a:pt x="223" y="1017"/>
                  </a:lnTo>
                  <a:lnTo>
                    <a:pt x="795" y="1017"/>
                  </a:lnTo>
                  <a:lnTo>
                    <a:pt x="795" y="1017"/>
                  </a:lnTo>
                  <a:lnTo>
                    <a:pt x="801" y="1017"/>
                  </a:lnTo>
                  <a:lnTo>
                    <a:pt x="808" y="1015"/>
                  </a:lnTo>
                  <a:lnTo>
                    <a:pt x="813" y="1012"/>
                  </a:lnTo>
                  <a:lnTo>
                    <a:pt x="817" y="1008"/>
                  </a:lnTo>
                  <a:lnTo>
                    <a:pt x="822" y="1003"/>
                  </a:lnTo>
                  <a:lnTo>
                    <a:pt x="825" y="998"/>
                  </a:lnTo>
                  <a:lnTo>
                    <a:pt x="826" y="992"/>
                  </a:lnTo>
                  <a:lnTo>
                    <a:pt x="827" y="986"/>
                  </a:lnTo>
                  <a:lnTo>
                    <a:pt x="827" y="986"/>
                  </a:lnTo>
                  <a:lnTo>
                    <a:pt x="826" y="973"/>
                  </a:lnTo>
                  <a:lnTo>
                    <a:pt x="825" y="960"/>
                  </a:lnTo>
                  <a:lnTo>
                    <a:pt x="822" y="948"/>
                  </a:lnTo>
                  <a:lnTo>
                    <a:pt x="817" y="937"/>
                  </a:lnTo>
                  <a:lnTo>
                    <a:pt x="812" y="925"/>
                  </a:lnTo>
                  <a:lnTo>
                    <a:pt x="806" y="915"/>
                  </a:lnTo>
                  <a:lnTo>
                    <a:pt x="798" y="904"/>
                  </a:lnTo>
                  <a:lnTo>
                    <a:pt x="790" y="896"/>
                  </a:lnTo>
                  <a:lnTo>
                    <a:pt x="781" y="887"/>
                  </a:lnTo>
                  <a:lnTo>
                    <a:pt x="771" y="880"/>
                  </a:lnTo>
                  <a:lnTo>
                    <a:pt x="761" y="874"/>
                  </a:lnTo>
                  <a:lnTo>
                    <a:pt x="750" y="869"/>
                  </a:lnTo>
                  <a:lnTo>
                    <a:pt x="738" y="865"/>
                  </a:lnTo>
                  <a:lnTo>
                    <a:pt x="725" y="861"/>
                  </a:lnTo>
                  <a:lnTo>
                    <a:pt x="713" y="859"/>
                  </a:lnTo>
                  <a:lnTo>
                    <a:pt x="699" y="858"/>
                  </a:lnTo>
                  <a:lnTo>
                    <a:pt x="699" y="858"/>
                  </a:lnTo>
                  <a:lnTo>
                    <a:pt x="691" y="858"/>
                  </a:lnTo>
                  <a:lnTo>
                    <a:pt x="681" y="856"/>
                  </a:lnTo>
                  <a:lnTo>
                    <a:pt x="673" y="854"/>
                  </a:lnTo>
                  <a:lnTo>
                    <a:pt x="663" y="851"/>
                  </a:lnTo>
                  <a:lnTo>
                    <a:pt x="655" y="847"/>
                  </a:lnTo>
                  <a:lnTo>
                    <a:pt x="647" y="842"/>
                  </a:lnTo>
                  <a:lnTo>
                    <a:pt x="639" y="837"/>
                  </a:lnTo>
                  <a:lnTo>
                    <a:pt x="633" y="830"/>
                  </a:lnTo>
                  <a:lnTo>
                    <a:pt x="633" y="830"/>
                  </a:lnTo>
                  <a:lnTo>
                    <a:pt x="626" y="824"/>
                  </a:lnTo>
                  <a:lnTo>
                    <a:pt x="620" y="816"/>
                  </a:lnTo>
                  <a:lnTo>
                    <a:pt x="616" y="808"/>
                  </a:lnTo>
                  <a:lnTo>
                    <a:pt x="611" y="799"/>
                  </a:lnTo>
                  <a:lnTo>
                    <a:pt x="608" y="791"/>
                  </a:lnTo>
                  <a:lnTo>
                    <a:pt x="606" y="782"/>
                  </a:lnTo>
                  <a:lnTo>
                    <a:pt x="605" y="772"/>
                  </a:lnTo>
                  <a:lnTo>
                    <a:pt x="605" y="763"/>
                  </a:lnTo>
                  <a:lnTo>
                    <a:pt x="605" y="763"/>
                  </a:lnTo>
                  <a:lnTo>
                    <a:pt x="605" y="753"/>
                  </a:lnTo>
                  <a:lnTo>
                    <a:pt x="606" y="744"/>
                  </a:lnTo>
                  <a:lnTo>
                    <a:pt x="608" y="735"/>
                  </a:lnTo>
                  <a:lnTo>
                    <a:pt x="611" y="726"/>
                  </a:lnTo>
                  <a:lnTo>
                    <a:pt x="616" y="718"/>
                  </a:lnTo>
                  <a:lnTo>
                    <a:pt x="620" y="710"/>
                  </a:lnTo>
                  <a:lnTo>
                    <a:pt x="626" y="703"/>
                  </a:lnTo>
                  <a:lnTo>
                    <a:pt x="633" y="695"/>
                  </a:lnTo>
                  <a:lnTo>
                    <a:pt x="633" y="695"/>
                  </a:lnTo>
                  <a:lnTo>
                    <a:pt x="637" y="690"/>
                  </a:lnTo>
                  <a:lnTo>
                    <a:pt x="639" y="683"/>
                  </a:lnTo>
                  <a:lnTo>
                    <a:pt x="639" y="683"/>
                  </a:lnTo>
                  <a:lnTo>
                    <a:pt x="665" y="654"/>
                  </a:lnTo>
                  <a:lnTo>
                    <a:pt x="691" y="622"/>
                  </a:lnTo>
                  <a:lnTo>
                    <a:pt x="718" y="586"/>
                  </a:lnTo>
                  <a:lnTo>
                    <a:pt x="743" y="546"/>
                  </a:lnTo>
                  <a:lnTo>
                    <a:pt x="743" y="546"/>
                  </a:lnTo>
                  <a:lnTo>
                    <a:pt x="758" y="550"/>
                  </a:lnTo>
                  <a:lnTo>
                    <a:pt x="774" y="554"/>
                  </a:lnTo>
                  <a:lnTo>
                    <a:pt x="791" y="555"/>
                  </a:lnTo>
                  <a:lnTo>
                    <a:pt x="806" y="556"/>
                  </a:lnTo>
                  <a:lnTo>
                    <a:pt x="806" y="556"/>
                  </a:lnTo>
                  <a:lnTo>
                    <a:pt x="827" y="555"/>
                  </a:lnTo>
                  <a:lnTo>
                    <a:pt x="847" y="551"/>
                  </a:lnTo>
                  <a:lnTo>
                    <a:pt x="868" y="546"/>
                  </a:lnTo>
                  <a:lnTo>
                    <a:pt x="887" y="540"/>
                  </a:lnTo>
                  <a:lnTo>
                    <a:pt x="887" y="540"/>
                  </a:lnTo>
                  <a:lnTo>
                    <a:pt x="906" y="530"/>
                  </a:lnTo>
                  <a:lnTo>
                    <a:pt x="925" y="519"/>
                  </a:lnTo>
                  <a:lnTo>
                    <a:pt x="941" y="507"/>
                  </a:lnTo>
                  <a:lnTo>
                    <a:pt x="956" y="493"/>
                  </a:lnTo>
                  <a:lnTo>
                    <a:pt x="970" y="478"/>
                  </a:lnTo>
                  <a:lnTo>
                    <a:pt x="983" y="461"/>
                  </a:lnTo>
                  <a:lnTo>
                    <a:pt x="993" y="443"/>
                  </a:lnTo>
                  <a:lnTo>
                    <a:pt x="1002" y="425"/>
                  </a:lnTo>
                  <a:lnTo>
                    <a:pt x="1002" y="425"/>
                  </a:lnTo>
                  <a:lnTo>
                    <a:pt x="1009" y="404"/>
                  </a:lnTo>
                  <a:lnTo>
                    <a:pt x="1014" y="383"/>
                  </a:lnTo>
                  <a:lnTo>
                    <a:pt x="1017" y="363"/>
                  </a:lnTo>
                  <a:lnTo>
                    <a:pt x="1018" y="342"/>
                  </a:lnTo>
                  <a:lnTo>
                    <a:pt x="1017" y="322"/>
                  </a:lnTo>
                  <a:lnTo>
                    <a:pt x="1014" y="301"/>
                  </a:lnTo>
                  <a:lnTo>
                    <a:pt x="1008" y="281"/>
                  </a:lnTo>
                  <a:lnTo>
                    <a:pt x="1002" y="263"/>
                  </a:lnTo>
                  <a:lnTo>
                    <a:pt x="993" y="243"/>
                  </a:lnTo>
                  <a:lnTo>
                    <a:pt x="983" y="226"/>
                  </a:lnTo>
                  <a:lnTo>
                    <a:pt x="971" y="210"/>
                  </a:lnTo>
                  <a:lnTo>
                    <a:pt x="957" y="194"/>
                  </a:lnTo>
                  <a:lnTo>
                    <a:pt x="942" y="180"/>
                  </a:lnTo>
                  <a:lnTo>
                    <a:pt x="925" y="168"/>
                  </a:lnTo>
                  <a:lnTo>
                    <a:pt x="906" y="157"/>
                  </a:lnTo>
                  <a:lnTo>
                    <a:pt x="887" y="148"/>
                  </a:lnTo>
                  <a:lnTo>
                    <a:pt x="887" y="148"/>
                  </a:lnTo>
                  <a:close/>
                  <a:moveTo>
                    <a:pt x="154" y="481"/>
                  </a:moveTo>
                  <a:lnTo>
                    <a:pt x="154" y="481"/>
                  </a:lnTo>
                  <a:lnTo>
                    <a:pt x="140" y="474"/>
                  </a:lnTo>
                  <a:lnTo>
                    <a:pt x="129" y="467"/>
                  </a:lnTo>
                  <a:lnTo>
                    <a:pt x="117" y="458"/>
                  </a:lnTo>
                  <a:lnTo>
                    <a:pt x="106" y="448"/>
                  </a:lnTo>
                  <a:lnTo>
                    <a:pt x="96" y="438"/>
                  </a:lnTo>
                  <a:lnTo>
                    <a:pt x="88" y="426"/>
                  </a:lnTo>
                  <a:lnTo>
                    <a:pt x="80" y="413"/>
                  </a:lnTo>
                  <a:lnTo>
                    <a:pt x="74" y="400"/>
                  </a:lnTo>
                  <a:lnTo>
                    <a:pt x="74" y="400"/>
                  </a:lnTo>
                  <a:lnTo>
                    <a:pt x="70" y="386"/>
                  </a:lnTo>
                  <a:lnTo>
                    <a:pt x="66" y="373"/>
                  </a:lnTo>
                  <a:lnTo>
                    <a:pt x="64" y="359"/>
                  </a:lnTo>
                  <a:lnTo>
                    <a:pt x="63" y="345"/>
                  </a:lnTo>
                  <a:lnTo>
                    <a:pt x="63" y="331"/>
                  </a:lnTo>
                  <a:lnTo>
                    <a:pt x="65" y="319"/>
                  </a:lnTo>
                  <a:lnTo>
                    <a:pt x="68" y="305"/>
                  </a:lnTo>
                  <a:lnTo>
                    <a:pt x="73" y="292"/>
                  </a:lnTo>
                  <a:lnTo>
                    <a:pt x="78" y="280"/>
                  </a:lnTo>
                  <a:lnTo>
                    <a:pt x="85" y="268"/>
                  </a:lnTo>
                  <a:lnTo>
                    <a:pt x="92" y="256"/>
                  </a:lnTo>
                  <a:lnTo>
                    <a:pt x="101" y="247"/>
                  </a:lnTo>
                  <a:lnTo>
                    <a:pt x="110" y="236"/>
                  </a:lnTo>
                  <a:lnTo>
                    <a:pt x="120" y="227"/>
                  </a:lnTo>
                  <a:lnTo>
                    <a:pt x="132" y="219"/>
                  </a:lnTo>
                  <a:lnTo>
                    <a:pt x="144" y="212"/>
                  </a:lnTo>
                  <a:lnTo>
                    <a:pt x="144" y="212"/>
                  </a:lnTo>
                  <a:lnTo>
                    <a:pt x="152" y="252"/>
                  </a:lnTo>
                  <a:lnTo>
                    <a:pt x="162" y="290"/>
                  </a:lnTo>
                  <a:lnTo>
                    <a:pt x="173" y="326"/>
                  </a:lnTo>
                  <a:lnTo>
                    <a:pt x="184" y="361"/>
                  </a:lnTo>
                  <a:lnTo>
                    <a:pt x="197" y="395"/>
                  </a:lnTo>
                  <a:lnTo>
                    <a:pt x="211" y="428"/>
                  </a:lnTo>
                  <a:lnTo>
                    <a:pt x="226" y="459"/>
                  </a:lnTo>
                  <a:lnTo>
                    <a:pt x="241" y="488"/>
                  </a:lnTo>
                  <a:lnTo>
                    <a:pt x="241" y="488"/>
                  </a:lnTo>
                  <a:lnTo>
                    <a:pt x="230" y="490"/>
                  </a:lnTo>
                  <a:lnTo>
                    <a:pt x="220" y="491"/>
                  </a:lnTo>
                  <a:lnTo>
                    <a:pt x="209" y="491"/>
                  </a:lnTo>
                  <a:lnTo>
                    <a:pt x="197" y="491"/>
                  </a:lnTo>
                  <a:lnTo>
                    <a:pt x="187" y="490"/>
                  </a:lnTo>
                  <a:lnTo>
                    <a:pt x="176" y="487"/>
                  </a:lnTo>
                  <a:lnTo>
                    <a:pt x="165" y="485"/>
                  </a:lnTo>
                  <a:lnTo>
                    <a:pt x="154" y="481"/>
                  </a:lnTo>
                  <a:lnTo>
                    <a:pt x="154" y="481"/>
                  </a:lnTo>
                  <a:close/>
                  <a:moveTo>
                    <a:pt x="699" y="922"/>
                  </a:moveTo>
                  <a:lnTo>
                    <a:pt x="699" y="922"/>
                  </a:lnTo>
                  <a:lnTo>
                    <a:pt x="709" y="923"/>
                  </a:lnTo>
                  <a:lnTo>
                    <a:pt x="717" y="925"/>
                  </a:lnTo>
                  <a:lnTo>
                    <a:pt x="725" y="927"/>
                  </a:lnTo>
                  <a:lnTo>
                    <a:pt x="733" y="931"/>
                  </a:lnTo>
                  <a:lnTo>
                    <a:pt x="739" y="935"/>
                  </a:lnTo>
                  <a:lnTo>
                    <a:pt x="746" y="941"/>
                  </a:lnTo>
                  <a:lnTo>
                    <a:pt x="751" y="947"/>
                  </a:lnTo>
                  <a:lnTo>
                    <a:pt x="755" y="954"/>
                  </a:lnTo>
                  <a:lnTo>
                    <a:pt x="263" y="954"/>
                  </a:lnTo>
                  <a:lnTo>
                    <a:pt x="263" y="954"/>
                  </a:lnTo>
                  <a:lnTo>
                    <a:pt x="268" y="947"/>
                  </a:lnTo>
                  <a:lnTo>
                    <a:pt x="273" y="941"/>
                  </a:lnTo>
                  <a:lnTo>
                    <a:pt x="279" y="935"/>
                  </a:lnTo>
                  <a:lnTo>
                    <a:pt x="286" y="931"/>
                  </a:lnTo>
                  <a:lnTo>
                    <a:pt x="294" y="927"/>
                  </a:lnTo>
                  <a:lnTo>
                    <a:pt x="301" y="925"/>
                  </a:lnTo>
                  <a:lnTo>
                    <a:pt x="310" y="923"/>
                  </a:lnTo>
                  <a:lnTo>
                    <a:pt x="318" y="922"/>
                  </a:lnTo>
                  <a:lnTo>
                    <a:pt x="318" y="922"/>
                  </a:lnTo>
                  <a:lnTo>
                    <a:pt x="333" y="922"/>
                  </a:lnTo>
                  <a:lnTo>
                    <a:pt x="350" y="919"/>
                  </a:lnTo>
                  <a:lnTo>
                    <a:pt x="365" y="915"/>
                  </a:lnTo>
                  <a:lnTo>
                    <a:pt x="380" y="910"/>
                  </a:lnTo>
                  <a:lnTo>
                    <a:pt x="394" y="903"/>
                  </a:lnTo>
                  <a:lnTo>
                    <a:pt x="406" y="896"/>
                  </a:lnTo>
                  <a:lnTo>
                    <a:pt x="419" y="886"/>
                  </a:lnTo>
                  <a:lnTo>
                    <a:pt x="431" y="875"/>
                  </a:lnTo>
                  <a:lnTo>
                    <a:pt x="431" y="875"/>
                  </a:lnTo>
                  <a:lnTo>
                    <a:pt x="440" y="865"/>
                  </a:lnTo>
                  <a:lnTo>
                    <a:pt x="448" y="854"/>
                  </a:lnTo>
                  <a:lnTo>
                    <a:pt x="456" y="842"/>
                  </a:lnTo>
                  <a:lnTo>
                    <a:pt x="462" y="830"/>
                  </a:lnTo>
                  <a:lnTo>
                    <a:pt x="468" y="817"/>
                  </a:lnTo>
                  <a:lnTo>
                    <a:pt x="471" y="805"/>
                  </a:lnTo>
                  <a:lnTo>
                    <a:pt x="474" y="792"/>
                  </a:lnTo>
                  <a:lnTo>
                    <a:pt x="476" y="778"/>
                  </a:lnTo>
                  <a:lnTo>
                    <a:pt x="476" y="778"/>
                  </a:lnTo>
                  <a:lnTo>
                    <a:pt x="490" y="788"/>
                  </a:lnTo>
                  <a:lnTo>
                    <a:pt x="490" y="788"/>
                  </a:lnTo>
                  <a:lnTo>
                    <a:pt x="494" y="792"/>
                  </a:lnTo>
                  <a:lnTo>
                    <a:pt x="500" y="793"/>
                  </a:lnTo>
                  <a:lnTo>
                    <a:pt x="504" y="795"/>
                  </a:lnTo>
                  <a:lnTo>
                    <a:pt x="509" y="795"/>
                  </a:lnTo>
                  <a:lnTo>
                    <a:pt x="509" y="795"/>
                  </a:lnTo>
                  <a:lnTo>
                    <a:pt x="514" y="795"/>
                  </a:lnTo>
                  <a:lnTo>
                    <a:pt x="519" y="793"/>
                  </a:lnTo>
                  <a:lnTo>
                    <a:pt x="523" y="792"/>
                  </a:lnTo>
                  <a:lnTo>
                    <a:pt x="528" y="788"/>
                  </a:lnTo>
                  <a:lnTo>
                    <a:pt x="528" y="788"/>
                  </a:lnTo>
                  <a:lnTo>
                    <a:pt x="543" y="778"/>
                  </a:lnTo>
                  <a:lnTo>
                    <a:pt x="543" y="778"/>
                  </a:lnTo>
                  <a:lnTo>
                    <a:pt x="544" y="792"/>
                  </a:lnTo>
                  <a:lnTo>
                    <a:pt x="547" y="805"/>
                  </a:lnTo>
                  <a:lnTo>
                    <a:pt x="551" y="817"/>
                  </a:lnTo>
                  <a:lnTo>
                    <a:pt x="557" y="830"/>
                  </a:lnTo>
                  <a:lnTo>
                    <a:pt x="562" y="842"/>
                  </a:lnTo>
                  <a:lnTo>
                    <a:pt x="570" y="854"/>
                  </a:lnTo>
                  <a:lnTo>
                    <a:pt x="578" y="865"/>
                  </a:lnTo>
                  <a:lnTo>
                    <a:pt x="588" y="875"/>
                  </a:lnTo>
                  <a:lnTo>
                    <a:pt x="588" y="875"/>
                  </a:lnTo>
                  <a:lnTo>
                    <a:pt x="600" y="886"/>
                  </a:lnTo>
                  <a:lnTo>
                    <a:pt x="611" y="896"/>
                  </a:lnTo>
                  <a:lnTo>
                    <a:pt x="625" y="903"/>
                  </a:lnTo>
                  <a:lnTo>
                    <a:pt x="639" y="910"/>
                  </a:lnTo>
                  <a:lnTo>
                    <a:pt x="653" y="915"/>
                  </a:lnTo>
                  <a:lnTo>
                    <a:pt x="668" y="919"/>
                  </a:lnTo>
                  <a:lnTo>
                    <a:pt x="684" y="922"/>
                  </a:lnTo>
                  <a:lnTo>
                    <a:pt x="699" y="922"/>
                  </a:lnTo>
                  <a:lnTo>
                    <a:pt x="699" y="922"/>
                  </a:lnTo>
                  <a:close/>
                  <a:moveTo>
                    <a:pt x="509" y="722"/>
                  </a:moveTo>
                  <a:lnTo>
                    <a:pt x="509" y="722"/>
                  </a:lnTo>
                  <a:lnTo>
                    <a:pt x="494" y="709"/>
                  </a:lnTo>
                  <a:lnTo>
                    <a:pt x="476" y="692"/>
                  </a:lnTo>
                  <a:lnTo>
                    <a:pt x="456" y="672"/>
                  </a:lnTo>
                  <a:lnTo>
                    <a:pt x="432" y="647"/>
                  </a:lnTo>
                  <a:lnTo>
                    <a:pt x="408" y="618"/>
                  </a:lnTo>
                  <a:lnTo>
                    <a:pt x="382" y="586"/>
                  </a:lnTo>
                  <a:lnTo>
                    <a:pt x="355" y="550"/>
                  </a:lnTo>
                  <a:lnTo>
                    <a:pt x="329" y="511"/>
                  </a:lnTo>
                  <a:lnTo>
                    <a:pt x="316" y="489"/>
                  </a:lnTo>
                  <a:lnTo>
                    <a:pt x="303" y="467"/>
                  </a:lnTo>
                  <a:lnTo>
                    <a:pt x="292" y="444"/>
                  </a:lnTo>
                  <a:lnTo>
                    <a:pt x="280" y="420"/>
                  </a:lnTo>
                  <a:lnTo>
                    <a:pt x="268" y="395"/>
                  </a:lnTo>
                  <a:lnTo>
                    <a:pt x="257" y="369"/>
                  </a:lnTo>
                  <a:lnTo>
                    <a:pt x="247" y="342"/>
                  </a:lnTo>
                  <a:lnTo>
                    <a:pt x="237" y="315"/>
                  </a:lnTo>
                  <a:lnTo>
                    <a:pt x="228" y="286"/>
                  </a:lnTo>
                  <a:lnTo>
                    <a:pt x="220" y="257"/>
                  </a:lnTo>
                  <a:lnTo>
                    <a:pt x="212" y="227"/>
                  </a:lnTo>
                  <a:lnTo>
                    <a:pt x="206" y="196"/>
                  </a:lnTo>
                  <a:lnTo>
                    <a:pt x="200" y="164"/>
                  </a:lnTo>
                  <a:lnTo>
                    <a:pt x="196" y="132"/>
                  </a:lnTo>
                  <a:lnTo>
                    <a:pt x="193" y="98"/>
                  </a:lnTo>
                  <a:lnTo>
                    <a:pt x="192" y="63"/>
                  </a:lnTo>
                  <a:lnTo>
                    <a:pt x="827" y="63"/>
                  </a:lnTo>
                  <a:lnTo>
                    <a:pt x="827" y="63"/>
                  </a:lnTo>
                  <a:lnTo>
                    <a:pt x="825" y="98"/>
                  </a:lnTo>
                  <a:lnTo>
                    <a:pt x="822" y="132"/>
                  </a:lnTo>
                  <a:lnTo>
                    <a:pt x="817" y="164"/>
                  </a:lnTo>
                  <a:lnTo>
                    <a:pt x="812" y="196"/>
                  </a:lnTo>
                  <a:lnTo>
                    <a:pt x="806" y="227"/>
                  </a:lnTo>
                  <a:lnTo>
                    <a:pt x="798" y="257"/>
                  </a:lnTo>
                  <a:lnTo>
                    <a:pt x="791" y="286"/>
                  </a:lnTo>
                  <a:lnTo>
                    <a:pt x="781" y="315"/>
                  </a:lnTo>
                  <a:lnTo>
                    <a:pt x="771" y="342"/>
                  </a:lnTo>
                  <a:lnTo>
                    <a:pt x="762" y="369"/>
                  </a:lnTo>
                  <a:lnTo>
                    <a:pt x="750" y="395"/>
                  </a:lnTo>
                  <a:lnTo>
                    <a:pt x="739" y="420"/>
                  </a:lnTo>
                  <a:lnTo>
                    <a:pt x="726" y="444"/>
                  </a:lnTo>
                  <a:lnTo>
                    <a:pt x="714" y="467"/>
                  </a:lnTo>
                  <a:lnTo>
                    <a:pt x="702" y="489"/>
                  </a:lnTo>
                  <a:lnTo>
                    <a:pt x="689" y="511"/>
                  </a:lnTo>
                  <a:lnTo>
                    <a:pt x="663" y="550"/>
                  </a:lnTo>
                  <a:lnTo>
                    <a:pt x="636" y="586"/>
                  </a:lnTo>
                  <a:lnTo>
                    <a:pt x="610" y="618"/>
                  </a:lnTo>
                  <a:lnTo>
                    <a:pt x="586" y="647"/>
                  </a:lnTo>
                  <a:lnTo>
                    <a:pt x="563" y="672"/>
                  </a:lnTo>
                  <a:lnTo>
                    <a:pt x="542" y="692"/>
                  </a:lnTo>
                  <a:lnTo>
                    <a:pt x="523" y="709"/>
                  </a:lnTo>
                  <a:lnTo>
                    <a:pt x="509" y="722"/>
                  </a:lnTo>
                  <a:lnTo>
                    <a:pt x="509" y="722"/>
                  </a:lnTo>
                  <a:close/>
                  <a:moveTo>
                    <a:pt x="943" y="400"/>
                  </a:moveTo>
                  <a:lnTo>
                    <a:pt x="943" y="400"/>
                  </a:lnTo>
                  <a:lnTo>
                    <a:pt x="936" y="413"/>
                  </a:lnTo>
                  <a:lnTo>
                    <a:pt x="929" y="426"/>
                  </a:lnTo>
                  <a:lnTo>
                    <a:pt x="920" y="438"/>
                  </a:lnTo>
                  <a:lnTo>
                    <a:pt x="911" y="448"/>
                  </a:lnTo>
                  <a:lnTo>
                    <a:pt x="900" y="458"/>
                  </a:lnTo>
                  <a:lnTo>
                    <a:pt x="889" y="467"/>
                  </a:lnTo>
                  <a:lnTo>
                    <a:pt x="876" y="474"/>
                  </a:lnTo>
                  <a:lnTo>
                    <a:pt x="864" y="481"/>
                  </a:lnTo>
                  <a:lnTo>
                    <a:pt x="864" y="481"/>
                  </a:lnTo>
                  <a:lnTo>
                    <a:pt x="853" y="485"/>
                  </a:lnTo>
                  <a:lnTo>
                    <a:pt x="842" y="487"/>
                  </a:lnTo>
                  <a:lnTo>
                    <a:pt x="831" y="490"/>
                  </a:lnTo>
                  <a:lnTo>
                    <a:pt x="821" y="491"/>
                  </a:lnTo>
                  <a:lnTo>
                    <a:pt x="809" y="491"/>
                  </a:lnTo>
                  <a:lnTo>
                    <a:pt x="798" y="491"/>
                  </a:lnTo>
                  <a:lnTo>
                    <a:pt x="787" y="490"/>
                  </a:lnTo>
                  <a:lnTo>
                    <a:pt x="777" y="489"/>
                  </a:lnTo>
                  <a:lnTo>
                    <a:pt x="777" y="489"/>
                  </a:lnTo>
                  <a:lnTo>
                    <a:pt x="792" y="459"/>
                  </a:lnTo>
                  <a:lnTo>
                    <a:pt x="807" y="428"/>
                  </a:lnTo>
                  <a:lnTo>
                    <a:pt x="821" y="396"/>
                  </a:lnTo>
                  <a:lnTo>
                    <a:pt x="833" y="361"/>
                  </a:lnTo>
                  <a:lnTo>
                    <a:pt x="845" y="326"/>
                  </a:lnTo>
                  <a:lnTo>
                    <a:pt x="856" y="290"/>
                  </a:lnTo>
                  <a:lnTo>
                    <a:pt x="866" y="252"/>
                  </a:lnTo>
                  <a:lnTo>
                    <a:pt x="874" y="212"/>
                  </a:lnTo>
                  <a:lnTo>
                    <a:pt x="874" y="212"/>
                  </a:lnTo>
                  <a:lnTo>
                    <a:pt x="886" y="220"/>
                  </a:lnTo>
                  <a:lnTo>
                    <a:pt x="898" y="227"/>
                  </a:lnTo>
                  <a:lnTo>
                    <a:pt x="908" y="237"/>
                  </a:lnTo>
                  <a:lnTo>
                    <a:pt x="917" y="247"/>
                  </a:lnTo>
                  <a:lnTo>
                    <a:pt x="926" y="257"/>
                  </a:lnTo>
                  <a:lnTo>
                    <a:pt x="933" y="268"/>
                  </a:lnTo>
                  <a:lnTo>
                    <a:pt x="940" y="280"/>
                  </a:lnTo>
                  <a:lnTo>
                    <a:pt x="945" y="293"/>
                  </a:lnTo>
                  <a:lnTo>
                    <a:pt x="949" y="306"/>
                  </a:lnTo>
                  <a:lnTo>
                    <a:pt x="952" y="319"/>
                  </a:lnTo>
                  <a:lnTo>
                    <a:pt x="954" y="332"/>
                  </a:lnTo>
                  <a:lnTo>
                    <a:pt x="955" y="345"/>
                  </a:lnTo>
                  <a:lnTo>
                    <a:pt x="954" y="359"/>
                  </a:lnTo>
                  <a:lnTo>
                    <a:pt x="952" y="373"/>
                  </a:lnTo>
                  <a:lnTo>
                    <a:pt x="948" y="386"/>
                  </a:lnTo>
                  <a:lnTo>
                    <a:pt x="943" y="400"/>
                  </a:lnTo>
                  <a:lnTo>
                    <a:pt x="943" y="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48" name="Google Shape;148;p12"/>
          <p:cNvSpPr/>
          <p:nvPr/>
        </p:nvSpPr>
        <p:spPr>
          <a:xfrm>
            <a:off x="5000478" y="2691272"/>
            <a:ext cx="2191044" cy="2807827"/>
          </a:xfrm>
          <a:prstGeom prst="upArrow">
            <a:avLst>
              <a:gd fmla="val 73185" name="adj1"/>
              <a:gd fmla="val 50000" name="adj2"/>
            </a:avLst>
          </a:prstGeom>
          <a:gradFill>
            <a:gsLst>
              <a:gs pos="0">
                <a:srgbClr val="DCDFE4">
                  <a:alpha val="12941"/>
                </a:srgbClr>
              </a:gs>
              <a:gs pos="90000">
                <a:srgbClr val="DCDFE4">
                  <a:alpha val="0"/>
                </a:srgbClr>
              </a:gs>
              <a:gs pos="100000">
                <a:srgbClr val="DCDFE4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9" name="Google Shape;149;p12"/>
          <p:cNvGrpSpPr/>
          <p:nvPr/>
        </p:nvGrpSpPr>
        <p:grpSpPr>
          <a:xfrm rot="10800000">
            <a:off x="3070373" y="3149990"/>
            <a:ext cx="2941585" cy="1648213"/>
            <a:chOff x="5834311" y="1749342"/>
            <a:chExt cx="2941585" cy="1648213"/>
          </a:xfrm>
        </p:grpSpPr>
        <p:grpSp>
          <p:nvGrpSpPr>
            <p:cNvPr id="150" name="Google Shape;150;p12"/>
            <p:cNvGrpSpPr/>
            <p:nvPr/>
          </p:nvGrpSpPr>
          <p:grpSpPr>
            <a:xfrm>
              <a:off x="5957423" y="1749342"/>
              <a:ext cx="2818473" cy="1397778"/>
              <a:chOff x="7693025" y="801304"/>
              <a:chExt cx="2578770" cy="1278904"/>
            </a:xfrm>
          </p:grpSpPr>
          <p:sp>
            <p:nvSpPr>
              <p:cNvPr id="151" name="Google Shape;151;p12"/>
              <p:cNvSpPr/>
              <p:nvPr/>
            </p:nvSpPr>
            <p:spPr>
              <a:xfrm>
                <a:off x="7693025" y="801304"/>
                <a:ext cx="914400" cy="914400"/>
              </a:xfrm>
              <a:prstGeom prst="blockArc">
                <a:avLst>
                  <a:gd fmla="val 10800000" name="adj1"/>
                  <a:gd fmla="val 16215187" name="adj2"/>
                  <a:gd fmla="val 27530" name="adj3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2" name="Google Shape;152;p12"/>
              <p:cNvSpPr/>
              <p:nvPr/>
            </p:nvSpPr>
            <p:spPr>
              <a:xfrm>
                <a:off x="8140273" y="801304"/>
                <a:ext cx="2131522" cy="25200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3" name="Google Shape;153;p12"/>
              <p:cNvSpPr/>
              <p:nvPr/>
            </p:nvSpPr>
            <p:spPr>
              <a:xfrm rot="5400000">
                <a:off x="7402161" y="1537343"/>
                <a:ext cx="833729" cy="25200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54" name="Google Shape;154;p12"/>
            <p:cNvSpPr/>
            <p:nvPr/>
          </p:nvSpPr>
          <p:spPr>
            <a:xfrm flipH="1" rot="2700000">
              <a:off x="5910386" y="2954157"/>
              <a:ext cx="367323" cy="367323"/>
            </a:xfrm>
            <a:prstGeom prst="rtTriangle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55" name="Google Shape;155;p12"/>
          <p:cNvGrpSpPr/>
          <p:nvPr/>
        </p:nvGrpSpPr>
        <p:grpSpPr>
          <a:xfrm flipH="1" rot="10800000">
            <a:off x="6180043" y="3149990"/>
            <a:ext cx="2941585" cy="1648213"/>
            <a:chOff x="5834311" y="1749342"/>
            <a:chExt cx="2941585" cy="1648213"/>
          </a:xfrm>
        </p:grpSpPr>
        <p:grpSp>
          <p:nvGrpSpPr>
            <p:cNvPr id="156" name="Google Shape;156;p12"/>
            <p:cNvGrpSpPr/>
            <p:nvPr/>
          </p:nvGrpSpPr>
          <p:grpSpPr>
            <a:xfrm>
              <a:off x="5957423" y="1749342"/>
              <a:ext cx="2818473" cy="1397778"/>
              <a:chOff x="7693025" y="801304"/>
              <a:chExt cx="2578770" cy="1278904"/>
            </a:xfrm>
          </p:grpSpPr>
          <p:sp>
            <p:nvSpPr>
              <p:cNvPr id="157" name="Google Shape;157;p12"/>
              <p:cNvSpPr/>
              <p:nvPr/>
            </p:nvSpPr>
            <p:spPr>
              <a:xfrm>
                <a:off x="7693025" y="801304"/>
                <a:ext cx="914400" cy="914400"/>
              </a:xfrm>
              <a:prstGeom prst="blockArc">
                <a:avLst>
                  <a:gd fmla="val 10800000" name="adj1"/>
                  <a:gd fmla="val 16215187" name="adj2"/>
                  <a:gd fmla="val 27530" name="adj3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8" name="Google Shape;158;p12"/>
              <p:cNvSpPr/>
              <p:nvPr/>
            </p:nvSpPr>
            <p:spPr>
              <a:xfrm>
                <a:off x="8140273" y="801304"/>
                <a:ext cx="2131522" cy="25200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9" name="Google Shape;159;p12"/>
              <p:cNvSpPr/>
              <p:nvPr/>
            </p:nvSpPr>
            <p:spPr>
              <a:xfrm rot="5400000">
                <a:off x="7402161" y="1537343"/>
                <a:ext cx="833729" cy="25200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60" name="Google Shape;160;p12"/>
            <p:cNvSpPr/>
            <p:nvPr/>
          </p:nvSpPr>
          <p:spPr>
            <a:xfrm flipH="1" rot="2700000">
              <a:off x="5910386" y="2954157"/>
              <a:ext cx="367323" cy="367323"/>
            </a:xfrm>
            <a:prstGeom prst="rtTriangle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61" name="Google Shape;161;p12"/>
          <p:cNvGrpSpPr/>
          <p:nvPr/>
        </p:nvGrpSpPr>
        <p:grpSpPr>
          <a:xfrm rot="10800000">
            <a:off x="3787917" y="3985358"/>
            <a:ext cx="2294380" cy="1631182"/>
            <a:chOff x="5763971" y="2156555"/>
            <a:chExt cx="2294380" cy="1631182"/>
          </a:xfrm>
        </p:grpSpPr>
        <p:grpSp>
          <p:nvGrpSpPr>
            <p:cNvPr id="162" name="Google Shape;162;p12"/>
            <p:cNvGrpSpPr/>
            <p:nvPr/>
          </p:nvGrpSpPr>
          <p:grpSpPr>
            <a:xfrm>
              <a:off x="5957425" y="2156555"/>
              <a:ext cx="2100925" cy="1364522"/>
              <a:chOff x="7693025" y="1173885"/>
              <a:chExt cx="1922247" cy="1248475"/>
            </a:xfrm>
          </p:grpSpPr>
          <p:sp>
            <p:nvSpPr>
              <p:cNvPr id="163" name="Google Shape;163;p12"/>
              <p:cNvSpPr/>
              <p:nvPr/>
            </p:nvSpPr>
            <p:spPr>
              <a:xfrm>
                <a:off x="7693025" y="1173885"/>
                <a:ext cx="914400" cy="914400"/>
              </a:xfrm>
              <a:prstGeom prst="blockArc">
                <a:avLst>
                  <a:gd fmla="val 10800000" name="adj1"/>
                  <a:gd fmla="val 16215187" name="adj2"/>
                  <a:gd fmla="val 27530" name="adj3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4" name="Google Shape;164;p12"/>
              <p:cNvSpPr/>
              <p:nvPr/>
            </p:nvSpPr>
            <p:spPr>
              <a:xfrm>
                <a:off x="8140274" y="1173885"/>
                <a:ext cx="1474998" cy="25200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5" name="Google Shape;165;p12"/>
              <p:cNvSpPr/>
              <p:nvPr/>
            </p:nvSpPr>
            <p:spPr>
              <a:xfrm rot="5400000">
                <a:off x="7419908" y="1897242"/>
                <a:ext cx="798236" cy="25200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66" name="Google Shape;166;p12"/>
            <p:cNvSpPr/>
            <p:nvPr/>
          </p:nvSpPr>
          <p:spPr>
            <a:xfrm flipH="1" rot="2700000">
              <a:off x="5860648" y="3224262"/>
              <a:ext cx="466798" cy="466798"/>
            </a:xfrm>
            <a:prstGeom prst="rtTriangle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67" name="Google Shape;167;p12"/>
          <p:cNvGrpSpPr/>
          <p:nvPr/>
        </p:nvGrpSpPr>
        <p:grpSpPr>
          <a:xfrm flipH="1" rot="10800000">
            <a:off x="6109703" y="3985358"/>
            <a:ext cx="2294380" cy="1631182"/>
            <a:chOff x="5763971" y="2156555"/>
            <a:chExt cx="2294380" cy="1631182"/>
          </a:xfrm>
        </p:grpSpPr>
        <p:grpSp>
          <p:nvGrpSpPr>
            <p:cNvPr id="168" name="Google Shape;168;p12"/>
            <p:cNvGrpSpPr/>
            <p:nvPr/>
          </p:nvGrpSpPr>
          <p:grpSpPr>
            <a:xfrm>
              <a:off x="5957425" y="2156555"/>
              <a:ext cx="2100925" cy="1364522"/>
              <a:chOff x="7693025" y="1173885"/>
              <a:chExt cx="1922247" cy="1248475"/>
            </a:xfrm>
          </p:grpSpPr>
          <p:sp>
            <p:nvSpPr>
              <p:cNvPr id="169" name="Google Shape;169;p12"/>
              <p:cNvSpPr/>
              <p:nvPr/>
            </p:nvSpPr>
            <p:spPr>
              <a:xfrm>
                <a:off x="7693025" y="1173885"/>
                <a:ext cx="914400" cy="914400"/>
              </a:xfrm>
              <a:prstGeom prst="blockArc">
                <a:avLst>
                  <a:gd fmla="val 10800000" name="adj1"/>
                  <a:gd fmla="val 16215187" name="adj2"/>
                  <a:gd fmla="val 27530" name="adj3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0" name="Google Shape;170;p12"/>
              <p:cNvSpPr/>
              <p:nvPr/>
            </p:nvSpPr>
            <p:spPr>
              <a:xfrm>
                <a:off x="8140274" y="1173885"/>
                <a:ext cx="1474998" cy="25200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1" name="Google Shape;171;p12"/>
              <p:cNvSpPr/>
              <p:nvPr/>
            </p:nvSpPr>
            <p:spPr>
              <a:xfrm rot="5400000">
                <a:off x="7419908" y="1897242"/>
                <a:ext cx="798236" cy="25200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72" name="Google Shape;172;p12"/>
            <p:cNvSpPr/>
            <p:nvPr/>
          </p:nvSpPr>
          <p:spPr>
            <a:xfrm flipH="1" rot="2700000">
              <a:off x="5860648" y="3224262"/>
              <a:ext cx="466798" cy="466798"/>
            </a:xfrm>
            <a:prstGeom prst="rtTriangle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73" name="Google Shape;173;p12"/>
          <p:cNvGrpSpPr/>
          <p:nvPr/>
        </p:nvGrpSpPr>
        <p:grpSpPr>
          <a:xfrm>
            <a:off x="2746478" y="4236244"/>
            <a:ext cx="849276" cy="849276"/>
            <a:chOff x="2746478" y="4236244"/>
            <a:chExt cx="849276" cy="849276"/>
          </a:xfrm>
        </p:grpSpPr>
        <p:grpSp>
          <p:nvGrpSpPr>
            <p:cNvPr id="174" name="Google Shape;174;p12"/>
            <p:cNvGrpSpPr/>
            <p:nvPr/>
          </p:nvGrpSpPr>
          <p:grpSpPr>
            <a:xfrm>
              <a:off x="2746478" y="4236244"/>
              <a:ext cx="849276" cy="849276"/>
              <a:chOff x="4489450" y="2618448"/>
              <a:chExt cx="2209800" cy="2209800"/>
            </a:xfrm>
          </p:grpSpPr>
          <p:sp>
            <p:nvSpPr>
              <p:cNvPr id="175" name="Google Shape;175;p12"/>
              <p:cNvSpPr/>
              <p:nvPr/>
            </p:nvSpPr>
            <p:spPr>
              <a:xfrm>
                <a:off x="4489450" y="2618448"/>
                <a:ext cx="2209800" cy="22098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6" name="Google Shape;176;p12"/>
              <p:cNvSpPr/>
              <p:nvPr/>
            </p:nvSpPr>
            <p:spPr>
              <a:xfrm>
                <a:off x="4701442" y="2830441"/>
                <a:ext cx="1785818" cy="1785816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77" name="Google Shape;177;p12"/>
            <p:cNvSpPr/>
            <p:nvPr/>
          </p:nvSpPr>
          <p:spPr>
            <a:xfrm>
              <a:off x="2948940" y="4476216"/>
              <a:ext cx="4443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r>
                <a:rPr b="1" i="0" lang="tr-TR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01</a:t>
              </a:r>
              <a:endParaRPr/>
            </a:p>
          </p:txBody>
        </p:sp>
      </p:grpSp>
      <p:grpSp>
        <p:nvGrpSpPr>
          <p:cNvPr id="178" name="Google Shape;178;p12"/>
          <p:cNvGrpSpPr/>
          <p:nvPr/>
        </p:nvGrpSpPr>
        <p:grpSpPr>
          <a:xfrm>
            <a:off x="8596247" y="4236244"/>
            <a:ext cx="849276" cy="849276"/>
            <a:chOff x="8596247" y="4236244"/>
            <a:chExt cx="849276" cy="849276"/>
          </a:xfrm>
        </p:grpSpPr>
        <p:grpSp>
          <p:nvGrpSpPr>
            <p:cNvPr id="179" name="Google Shape;179;p12"/>
            <p:cNvGrpSpPr/>
            <p:nvPr/>
          </p:nvGrpSpPr>
          <p:grpSpPr>
            <a:xfrm>
              <a:off x="8596247" y="4236244"/>
              <a:ext cx="849276" cy="849276"/>
              <a:chOff x="4489450" y="2618448"/>
              <a:chExt cx="2209800" cy="2209800"/>
            </a:xfrm>
          </p:grpSpPr>
          <p:sp>
            <p:nvSpPr>
              <p:cNvPr id="180" name="Google Shape;180;p12"/>
              <p:cNvSpPr/>
              <p:nvPr/>
            </p:nvSpPr>
            <p:spPr>
              <a:xfrm>
                <a:off x="4489450" y="2618448"/>
                <a:ext cx="2209800" cy="22098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1" name="Google Shape;181;p12"/>
              <p:cNvSpPr/>
              <p:nvPr/>
            </p:nvSpPr>
            <p:spPr>
              <a:xfrm>
                <a:off x="4701442" y="2830441"/>
                <a:ext cx="1785818" cy="1785816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82" name="Google Shape;182;p12"/>
            <p:cNvSpPr/>
            <p:nvPr/>
          </p:nvSpPr>
          <p:spPr>
            <a:xfrm>
              <a:off x="8793678" y="4476216"/>
              <a:ext cx="4443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r>
                <a:rPr b="1" i="0" lang="tr-TR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02</a:t>
              </a:r>
              <a:endParaRPr/>
            </a:p>
          </p:txBody>
        </p:sp>
      </p:grpSp>
      <p:grpSp>
        <p:nvGrpSpPr>
          <p:cNvPr id="183" name="Google Shape;183;p12"/>
          <p:cNvGrpSpPr/>
          <p:nvPr/>
        </p:nvGrpSpPr>
        <p:grpSpPr>
          <a:xfrm>
            <a:off x="7844234" y="5054190"/>
            <a:ext cx="849276" cy="849276"/>
            <a:chOff x="7844234" y="5054190"/>
            <a:chExt cx="849276" cy="849276"/>
          </a:xfrm>
        </p:grpSpPr>
        <p:grpSp>
          <p:nvGrpSpPr>
            <p:cNvPr id="184" name="Google Shape;184;p12"/>
            <p:cNvGrpSpPr/>
            <p:nvPr/>
          </p:nvGrpSpPr>
          <p:grpSpPr>
            <a:xfrm>
              <a:off x="7844234" y="5054190"/>
              <a:ext cx="849276" cy="849276"/>
              <a:chOff x="4489450" y="2618448"/>
              <a:chExt cx="2209800" cy="2209800"/>
            </a:xfrm>
          </p:grpSpPr>
          <p:sp>
            <p:nvSpPr>
              <p:cNvPr id="185" name="Google Shape;185;p12"/>
              <p:cNvSpPr/>
              <p:nvPr/>
            </p:nvSpPr>
            <p:spPr>
              <a:xfrm>
                <a:off x="4489450" y="2618448"/>
                <a:ext cx="2209800" cy="22098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6" name="Google Shape;186;p12"/>
              <p:cNvSpPr/>
              <p:nvPr/>
            </p:nvSpPr>
            <p:spPr>
              <a:xfrm>
                <a:off x="4701442" y="2830441"/>
                <a:ext cx="1785818" cy="1785816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87" name="Google Shape;187;p12"/>
            <p:cNvSpPr/>
            <p:nvPr/>
          </p:nvSpPr>
          <p:spPr>
            <a:xfrm>
              <a:off x="8046697" y="5294162"/>
              <a:ext cx="4443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r>
                <a:rPr b="1" i="0" lang="tr-TR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04</a:t>
              </a:r>
              <a:endParaRPr/>
            </a:p>
          </p:txBody>
        </p:sp>
      </p:grpSp>
      <p:grpSp>
        <p:nvGrpSpPr>
          <p:cNvPr id="188" name="Google Shape;188;p12"/>
          <p:cNvGrpSpPr/>
          <p:nvPr/>
        </p:nvGrpSpPr>
        <p:grpSpPr>
          <a:xfrm>
            <a:off x="3498491" y="5054190"/>
            <a:ext cx="849276" cy="849276"/>
            <a:chOff x="3498491" y="5054190"/>
            <a:chExt cx="849276" cy="849276"/>
          </a:xfrm>
        </p:grpSpPr>
        <p:grpSp>
          <p:nvGrpSpPr>
            <p:cNvPr id="189" name="Google Shape;189;p12"/>
            <p:cNvGrpSpPr/>
            <p:nvPr/>
          </p:nvGrpSpPr>
          <p:grpSpPr>
            <a:xfrm>
              <a:off x="3498491" y="5054190"/>
              <a:ext cx="849276" cy="849276"/>
              <a:chOff x="4489450" y="2618448"/>
              <a:chExt cx="2209800" cy="2209800"/>
            </a:xfrm>
          </p:grpSpPr>
          <p:sp>
            <p:nvSpPr>
              <p:cNvPr id="190" name="Google Shape;190;p12"/>
              <p:cNvSpPr/>
              <p:nvPr/>
            </p:nvSpPr>
            <p:spPr>
              <a:xfrm>
                <a:off x="4489450" y="2618448"/>
                <a:ext cx="2209800" cy="22098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1" name="Google Shape;191;p12"/>
              <p:cNvSpPr/>
              <p:nvPr/>
            </p:nvSpPr>
            <p:spPr>
              <a:xfrm>
                <a:off x="4701442" y="2830441"/>
                <a:ext cx="1785818" cy="1785816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92" name="Google Shape;192;p12"/>
            <p:cNvSpPr/>
            <p:nvPr/>
          </p:nvSpPr>
          <p:spPr>
            <a:xfrm>
              <a:off x="3700953" y="5294162"/>
              <a:ext cx="4443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r>
                <a:rPr b="1" i="0" lang="tr-TR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03</a:t>
              </a:r>
              <a:endParaRPr/>
            </a:p>
          </p:txBody>
        </p:sp>
      </p:grpSp>
      <p:grpSp>
        <p:nvGrpSpPr>
          <p:cNvPr id="193" name="Google Shape;193;p12"/>
          <p:cNvGrpSpPr/>
          <p:nvPr/>
        </p:nvGrpSpPr>
        <p:grpSpPr>
          <a:xfrm>
            <a:off x="7807269" y="1581598"/>
            <a:ext cx="3491680" cy="855015"/>
            <a:chOff x="7807269" y="1617793"/>
            <a:chExt cx="3491680" cy="855015"/>
          </a:xfrm>
        </p:grpSpPr>
        <p:sp>
          <p:nvSpPr>
            <p:cNvPr id="194" name="Google Shape;194;p12"/>
            <p:cNvSpPr/>
            <p:nvPr/>
          </p:nvSpPr>
          <p:spPr>
            <a:xfrm>
              <a:off x="8346199" y="1617793"/>
              <a:ext cx="2952750" cy="415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STEP HERE</a:t>
              </a:r>
              <a:endParaRPr b="1" sz="1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5" name="Google Shape;195;p12"/>
            <p:cNvSpPr/>
            <p:nvPr/>
          </p:nvSpPr>
          <p:spPr>
            <a:xfrm>
              <a:off x="7807269" y="1661548"/>
              <a:ext cx="5309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02</a:t>
              </a: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8314458" y="1918810"/>
              <a:ext cx="2952750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97" name="Google Shape;197;p12"/>
          <p:cNvGrpSpPr/>
          <p:nvPr/>
        </p:nvGrpSpPr>
        <p:grpSpPr>
          <a:xfrm>
            <a:off x="7807270" y="2760046"/>
            <a:ext cx="3491679" cy="892338"/>
            <a:chOff x="7807270" y="2760046"/>
            <a:chExt cx="3491679" cy="892338"/>
          </a:xfrm>
        </p:grpSpPr>
        <p:sp>
          <p:nvSpPr>
            <p:cNvPr id="198" name="Google Shape;198;p12"/>
            <p:cNvSpPr/>
            <p:nvPr/>
          </p:nvSpPr>
          <p:spPr>
            <a:xfrm>
              <a:off x="8346199" y="2760046"/>
              <a:ext cx="2952750" cy="415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STEP HERE</a:t>
              </a:r>
              <a:endParaRPr b="1" sz="1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7807270" y="2798384"/>
              <a:ext cx="5309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04</a:t>
              </a: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8314458" y="3098386"/>
              <a:ext cx="2952750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01" name="Google Shape;201;p12"/>
          <p:cNvGrpSpPr/>
          <p:nvPr/>
        </p:nvGrpSpPr>
        <p:grpSpPr>
          <a:xfrm>
            <a:off x="852954" y="2760046"/>
            <a:ext cx="3533286" cy="892338"/>
            <a:chOff x="852954" y="2760046"/>
            <a:chExt cx="3533286" cy="892338"/>
          </a:xfrm>
        </p:grpSpPr>
        <p:sp>
          <p:nvSpPr>
            <p:cNvPr id="202" name="Google Shape;202;p12"/>
            <p:cNvSpPr/>
            <p:nvPr/>
          </p:nvSpPr>
          <p:spPr>
            <a:xfrm>
              <a:off x="893051" y="2760046"/>
              <a:ext cx="2952750" cy="415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STEP HERE</a:t>
              </a:r>
              <a:endParaRPr b="1" sz="1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3855325" y="2798384"/>
              <a:ext cx="5309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03</a:t>
              </a: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52954" y="3098386"/>
              <a:ext cx="2952750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05" name="Google Shape;205;p12"/>
          <p:cNvGrpSpPr/>
          <p:nvPr/>
        </p:nvGrpSpPr>
        <p:grpSpPr>
          <a:xfrm>
            <a:off x="852954" y="1581598"/>
            <a:ext cx="3533286" cy="854634"/>
            <a:chOff x="852954" y="1581598"/>
            <a:chExt cx="3533286" cy="854634"/>
          </a:xfrm>
        </p:grpSpPr>
        <p:sp>
          <p:nvSpPr>
            <p:cNvPr id="206" name="Google Shape;206;p12"/>
            <p:cNvSpPr/>
            <p:nvPr/>
          </p:nvSpPr>
          <p:spPr>
            <a:xfrm>
              <a:off x="893051" y="1581598"/>
              <a:ext cx="2952750" cy="415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STEP HERE</a:t>
              </a:r>
              <a:endParaRPr b="1" sz="1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3855325" y="1661548"/>
              <a:ext cx="5309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01</a:t>
              </a: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852954" y="1882234"/>
              <a:ext cx="2952750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09" name="Google Shape;209;p12"/>
          <p:cNvSpPr txBox="1"/>
          <p:nvPr/>
        </p:nvSpPr>
        <p:spPr>
          <a:xfrm>
            <a:off x="4850765" y="487680"/>
            <a:ext cx="249047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28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"/>
          <p:cNvSpPr/>
          <p:nvPr/>
        </p:nvSpPr>
        <p:spPr>
          <a:xfrm>
            <a:off x="635" y="-14605"/>
            <a:ext cx="3503930" cy="688784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6" name="Google Shape;216;p13"/>
          <p:cNvSpPr/>
          <p:nvPr/>
        </p:nvSpPr>
        <p:spPr>
          <a:xfrm>
            <a:off x="2202180" y="1359535"/>
            <a:ext cx="5493385" cy="413893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Google Shape;217;p13"/>
          <p:cNvSpPr txBox="1"/>
          <p:nvPr/>
        </p:nvSpPr>
        <p:spPr>
          <a:xfrm>
            <a:off x="354965" y="434975"/>
            <a:ext cx="818515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02</a:t>
            </a:r>
            <a:endParaRPr b="1" sz="4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13"/>
          <p:cNvSpPr txBox="1"/>
          <p:nvPr/>
        </p:nvSpPr>
        <p:spPr>
          <a:xfrm>
            <a:off x="8000365" y="2263775"/>
            <a:ext cx="367347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BUSINESS</a:t>
            </a:r>
            <a:endParaRPr b="1" sz="48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"/>
          <p:cNvSpPr/>
          <p:nvPr/>
        </p:nvSpPr>
        <p:spPr>
          <a:xfrm>
            <a:off x="280035" y="283210"/>
            <a:ext cx="11631930" cy="629158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14"/>
          <p:cNvSpPr/>
          <p:nvPr/>
        </p:nvSpPr>
        <p:spPr>
          <a:xfrm>
            <a:off x="5391785" y="283210"/>
            <a:ext cx="1408430" cy="914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6" name="Google Shape;226;p14"/>
          <p:cNvSpPr/>
          <p:nvPr/>
        </p:nvSpPr>
        <p:spPr>
          <a:xfrm>
            <a:off x="5391785" y="6483350"/>
            <a:ext cx="1408430" cy="914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6200" y="1596748"/>
            <a:ext cx="5879427" cy="3919618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4"/>
          <p:cNvSpPr/>
          <p:nvPr/>
        </p:nvSpPr>
        <p:spPr>
          <a:xfrm>
            <a:off x="2066290" y="3132455"/>
            <a:ext cx="1593850" cy="848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HERE</a:t>
            </a:r>
            <a:endParaRPr b="1" sz="24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9" name="Google Shape;229;p14"/>
          <p:cNvGrpSpPr/>
          <p:nvPr/>
        </p:nvGrpSpPr>
        <p:grpSpPr>
          <a:xfrm>
            <a:off x="5400040" y="1363345"/>
            <a:ext cx="5900420" cy="839784"/>
            <a:chOff x="6795150" y="1694083"/>
            <a:chExt cx="4362587" cy="839813"/>
          </a:xfrm>
        </p:grpSpPr>
        <p:sp>
          <p:nvSpPr>
            <p:cNvPr id="230" name="Google Shape;230;p14"/>
            <p:cNvSpPr/>
            <p:nvPr/>
          </p:nvSpPr>
          <p:spPr>
            <a:xfrm>
              <a:off x="6795150" y="1694083"/>
              <a:ext cx="2011680" cy="306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OPTION HERE</a:t>
              </a:r>
              <a:endParaRPr b="1" sz="1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6795150" y="1979879"/>
              <a:ext cx="4362587" cy="5540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 amounts of data quickly.</a:t>
              </a:r>
              <a:endParaRPr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32" name="Google Shape;232;p14"/>
          <p:cNvGrpSpPr/>
          <p:nvPr/>
        </p:nvGrpSpPr>
        <p:grpSpPr>
          <a:xfrm>
            <a:off x="5400040" y="2475865"/>
            <a:ext cx="5900420" cy="839784"/>
            <a:chOff x="6795150" y="1694083"/>
            <a:chExt cx="4362587" cy="839813"/>
          </a:xfrm>
        </p:grpSpPr>
        <p:sp>
          <p:nvSpPr>
            <p:cNvPr id="233" name="Google Shape;233;p14"/>
            <p:cNvSpPr/>
            <p:nvPr/>
          </p:nvSpPr>
          <p:spPr>
            <a:xfrm>
              <a:off x="6795150" y="1694083"/>
              <a:ext cx="2011680" cy="306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OPTION HERE</a:t>
              </a:r>
              <a:endParaRPr b="1" sz="1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6795150" y="1979879"/>
              <a:ext cx="4362587" cy="5540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 amounts of data quickly.</a:t>
              </a:r>
              <a:endParaRPr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35" name="Google Shape;235;p14"/>
          <p:cNvGrpSpPr/>
          <p:nvPr/>
        </p:nvGrpSpPr>
        <p:grpSpPr>
          <a:xfrm>
            <a:off x="5400040" y="3574415"/>
            <a:ext cx="5900420" cy="839784"/>
            <a:chOff x="6795150" y="1694083"/>
            <a:chExt cx="4362587" cy="839813"/>
          </a:xfrm>
        </p:grpSpPr>
        <p:sp>
          <p:nvSpPr>
            <p:cNvPr id="236" name="Google Shape;236;p14"/>
            <p:cNvSpPr/>
            <p:nvPr/>
          </p:nvSpPr>
          <p:spPr>
            <a:xfrm>
              <a:off x="6795150" y="1694083"/>
              <a:ext cx="2011680" cy="306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OPTION HERE</a:t>
              </a:r>
              <a:endParaRPr b="1" sz="1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6795150" y="1979879"/>
              <a:ext cx="4362587" cy="5540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 amounts of data quickly.</a:t>
              </a:r>
              <a:endParaRPr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38" name="Google Shape;238;p14"/>
          <p:cNvGrpSpPr/>
          <p:nvPr/>
        </p:nvGrpSpPr>
        <p:grpSpPr>
          <a:xfrm>
            <a:off x="5400040" y="4619625"/>
            <a:ext cx="5900420" cy="839784"/>
            <a:chOff x="6795150" y="1694083"/>
            <a:chExt cx="4362587" cy="839813"/>
          </a:xfrm>
        </p:grpSpPr>
        <p:sp>
          <p:nvSpPr>
            <p:cNvPr id="239" name="Google Shape;239;p14"/>
            <p:cNvSpPr/>
            <p:nvPr/>
          </p:nvSpPr>
          <p:spPr>
            <a:xfrm>
              <a:off x="6795150" y="1694083"/>
              <a:ext cx="2011680" cy="306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OPTION HERE</a:t>
              </a:r>
              <a:endParaRPr b="1" sz="1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6795150" y="1979879"/>
              <a:ext cx="4362587" cy="5540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 amounts of data quickly.</a:t>
              </a:r>
              <a:endParaRPr sz="1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41" name="Google Shape;241;p14"/>
          <p:cNvSpPr txBox="1"/>
          <p:nvPr/>
        </p:nvSpPr>
        <p:spPr>
          <a:xfrm>
            <a:off x="4850765" y="487680"/>
            <a:ext cx="249047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28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Black White Newspaper Template，Freepptbackgrounds.ne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ide 3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