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42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0-482E-BF90-BC3B6B5D5EC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60-482E-BF90-BC3B6B5D5EC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60-482E-BF90-BC3B6B5D5E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323673135"/>
        <c:axId val="323673615"/>
      </c:barChart>
      <c:catAx>
        <c:axId val="323673135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673615"/>
        <c:crosses val="autoZero"/>
        <c:auto val="1"/>
        <c:lblAlgn val="ctr"/>
        <c:lblOffset val="100"/>
        <c:noMultiLvlLbl val="0"/>
      </c:catAx>
      <c:valAx>
        <c:axId val="323673615"/>
        <c:scaling>
          <c:orientation val="minMax"/>
        </c:scaling>
        <c:delete val="0"/>
        <c:axPos val="b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367313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13.xml"/><Relationship Id="rId5" Type="http://schemas.openxmlformats.org/officeDocument/2006/relationships/chart" Target="../charts/chart1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A5727-393B-DD1E-E319-E0BFBC25BB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ABB09DFD-9368-8584-2AC6-3B08E611C75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BB09DFD-9368-8584-2AC6-3B08E611C7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8679FB22-B393-6BF1-0CFF-32577907D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2159DD80-CA2F-B6B3-63CD-DE6A6B998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77F36D6E-9C41-D1A0-F6B5-4DE1B41D50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B8363B68-0258-F71A-5D2D-07A11088158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0" name="Chart Placeholder 9">
            <a:extLst>
              <a:ext uri="{FF2B5EF4-FFF2-40B4-BE49-F238E27FC236}">
                <a16:creationId xmlns:a16="http://schemas.microsoft.com/office/drawing/2014/main" id="{9AB95928-8734-FBCE-2B9F-80ABED41E5B4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11083925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9712172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</TotalTime>
  <Words>15</Words>
  <Application>Microsoft Office PowerPoint</Application>
  <PresentationFormat>Widescreen</PresentationFormat>
  <Paragraphs>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153</cp:revision>
  <dcterms:created xsi:type="dcterms:W3CDTF">2025-07-09T10:57:17Z</dcterms:created>
  <dcterms:modified xsi:type="dcterms:W3CDTF">2025-10-22T09:46:50Z</dcterms:modified>
  <cp:category/>
</cp:coreProperties>
</file>