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La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hxpNauoc0EAInhT1NQWcZeLlos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Umer Saleem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Light-bold.fntdata"/><Relationship Id="rId27" Type="http://schemas.openxmlformats.org/officeDocument/2006/relationships/font" Target="fonts/Lato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Lato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3-06T06:35:53.003">
    <p:pos x="6000" y="0"/>
    <p:text>11th or 12th March deadline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IGMO4q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03-06T06:31:44.640">
    <p:pos x="6000" y="0"/>
    <p:text>check with Kevin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IGMO4qA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3-06T06:33:57.052">
    <p:pos x="6000" y="0"/>
    <p:text>check with Shubham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IGMO4qI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4-03-06T06:34:07.491">
    <p:pos x="6000" y="0"/>
    <p:text>check with shubham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IGMO4qM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5" name="Google Shape;615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0" name="Google Shape;640;p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f39bff5b4f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f39bff5b4f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g1f39bff5b4f_1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f39bff5b4f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f39bff5b4f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1f39bff5b4f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f39bff5b4f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f39bff5b4f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1f39bff5b4f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6" name="Google Shape;736;p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f3ddbe7c04_3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f3ddbe7c04_3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g1f3ddbe7c04_3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8" name="Google Shape;798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9" name="Google Shape;799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4" name="Google Shape;834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5" name="Google Shape;875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1" name="Google Shape;911;p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4" name="Google Shape;544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9" name="Google Shape;609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Contents slide layout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/>
        </p:nvSpPr>
        <p:spPr>
          <a:xfrm flipH="1" rot="10800000">
            <a:off x="-12750" y="6775800"/>
            <a:ext cx="12217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9"/>
          <p:cNvSpPr/>
          <p:nvPr/>
        </p:nvSpPr>
        <p:spPr>
          <a:xfrm flipH="1" rot="10800000">
            <a:off x="-13500" y="-27000"/>
            <a:ext cx="12211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19"/>
          <p:cNvGrpSpPr/>
          <p:nvPr/>
        </p:nvGrpSpPr>
        <p:grpSpPr>
          <a:xfrm>
            <a:off x="6872314" y="1233898"/>
            <a:ext cx="4725205" cy="4390190"/>
            <a:chOff x="6504842" y="1222650"/>
            <a:chExt cx="5055858" cy="4697400"/>
          </a:xfrm>
        </p:grpSpPr>
        <p:pic>
          <p:nvPicPr>
            <p:cNvPr id="19" name="Google Shape;19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504842" y="1562475"/>
              <a:ext cx="2378780" cy="1665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20" name="Google Shape;20;p19"/>
            <p:cNvPicPr preferRelativeResize="0"/>
            <p:nvPr/>
          </p:nvPicPr>
          <p:blipFill rotWithShape="1">
            <a:blip r:embed="rId3">
              <a:alphaModFix/>
            </a:blip>
            <a:srcRect b="12141" l="0" r="0" t="0"/>
            <a:stretch/>
          </p:blipFill>
          <p:spPr>
            <a:xfrm>
              <a:off x="9181916" y="2058000"/>
              <a:ext cx="2378781" cy="16653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21" name="Google Shape;21;p19"/>
            <p:cNvPicPr preferRelativeResize="0"/>
            <p:nvPr/>
          </p:nvPicPr>
          <p:blipFill rotWithShape="1">
            <a:blip r:embed="rId4">
              <a:alphaModFix/>
            </a:blip>
            <a:srcRect b="931" l="0" r="0" t="0"/>
            <a:stretch/>
          </p:blipFill>
          <p:spPr>
            <a:xfrm>
              <a:off x="6504842" y="3464317"/>
              <a:ext cx="2378780" cy="1665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22" name="Google Shape;22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81919" y="3956715"/>
              <a:ext cx="2378781" cy="1652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cxnSp>
          <p:nvCxnSpPr>
            <p:cNvPr id="23" name="Google Shape;23;p19"/>
            <p:cNvCxnSpPr/>
            <p:nvPr/>
          </p:nvCxnSpPr>
          <p:spPr>
            <a:xfrm>
              <a:off x="9032775" y="1222650"/>
              <a:ext cx="0" cy="46974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4" name="Google Shape;24;p19"/>
          <p:cNvGrpSpPr/>
          <p:nvPr/>
        </p:nvGrpSpPr>
        <p:grpSpPr>
          <a:xfrm>
            <a:off x="571650" y="670350"/>
            <a:ext cx="3049825" cy="1021900"/>
            <a:chOff x="495450" y="441750"/>
            <a:chExt cx="3049825" cy="1021900"/>
          </a:xfrm>
        </p:grpSpPr>
        <p:pic>
          <p:nvPicPr>
            <p:cNvPr id="25" name="Google Shape;25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95450" y="441750"/>
              <a:ext cx="2913024" cy="78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Google Shape;26;p19"/>
            <p:cNvSpPr txBox="1"/>
            <p:nvPr/>
          </p:nvSpPr>
          <p:spPr>
            <a:xfrm>
              <a:off x="528775" y="1094350"/>
              <a:ext cx="301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29920"/>
                </a:lnSpc>
                <a:spcBef>
                  <a:spcPts val="1800"/>
                </a:spcBef>
                <a:spcAft>
                  <a:spcPts val="4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highlight>
                    <a:srgbClr val="FFFFFF"/>
                  </a:highlight>
                  <a:latin typeface="Lato Light"/>
                  <a:ea typeface="Lato Light"/>
                  <a:cs typeface="Lato Light"/>
                  <a:sym typeface="Lato Light"/>
                </a:rPr>
                <a:t>Digital Telecommunication Infrastructure</a:t>
              </a:r>
              <a:endParaRPr b="0" i="0" sz="1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27" name="Google Shape;27;p19"/>
          <p:cNvCxnSpPr/>
          <p:nvPr/>
        </p:nvCxnSpPr>
        <p:spPr>
          <a:xfrm>
            <a:off x="732900" y="4569100"/>
            <a:ext cx="1746000" cy="0"/>
          </a:xfrm>
          <a:prstGeom prst="straightConnector1">
            <a:avLst/>
          </a:prstGeom>
          <a:noFill/>
          <a:ln cap="flat" cmpd="sng" w="2857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19"/>
          <p:cNvSpPr txBox="1"/>
          <p:nvPr>
            <p:ph type="title"/>
          </p:nvPr>
        </p:nvSpPr>
        <p:spPr>
          <a:xfrm>
            <a:off x="732900" y="2713900"/>
            <a:ext cx="4975500" cy="15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subTitle"/>
          </p:nvPr>
        </p:nvSpPr>
        <p:spPr>
          <a:xfrm>
            <a:off x="732900" y="4871600"/>
            <a:ext cx="4975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/>
          <p:nvPr>
            <p:ph type="title"/>
          </p:nvPr>
        </p:nvSpPr>
        <p:spPr>
          <a:xfrm>
            <a:off x="304800" y="182033"/>
            <a:ext cx="20055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" type="body"/>
          </p:nvPr>
        </p:nvSpPr>
        <p:spPr>
          <a:xfrm>
            <a:off x="2383367" y="182033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92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–"/>
              <a:defRPr sz="1900"/>
            </a:lvl2pPr>
            <a:lvl3pPr indent="-3302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4pPr>
            <a:lvl5pPr indent="-3111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»"/>
              <a:defRPr sz="1300"/>
            </a:lvl5pPr>
            <a:lvl6pPr indent="-3111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6pPr>
            <a:lvl7pPr indent="-3111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7pPr>
            <a:lvl8pPr indent="-3111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8pPr>
            <a:lvl9pPr indent="-3111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9pPr>
          </a:lstStyle>
          <a:p/>
        </p:txBody>
      </p:sp>
      <p:sp>
        <p:nvSpPr>
          <p:cNvPr id="84" name="Google Shape;84;p33"/>
          <p:cNvSpPr txBox="1"/>
          <p:nvPr>
            <p:ph idx="2" type="body"/>
          </p:nvPr>
        </p:nvSpPr>
        <p:spPr>
          <a:xfrm>
            <a:off x="304800" y="956733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/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1" sz="1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0" name="Google Shape;90;p34"/>
          <p:cNvSpPr/>
          <p:nvPr>
            <p:ph idx="2" type="pic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34"/>
          <p:cNvSpPr txBox="1"/>
          <p:nvPr>
            <p:ph idx="1" type="body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/>
        </p:txBody>
      </p:sp>
      <p:sp>
        <p:nvSpPr>
          <p:cNvPr id="92" name="Google Shape;92;p34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" type="body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0" name="Google Shape;100;p35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 txBox="1"/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" type="body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6" name="Google Shape;106;p36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">
  <p:cSld name="Contents slide layou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 flipH="1" rot="10800000">
            <a:off x="-12750" y="6775800"/>
            <a:ext cx="12217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5450" y="473225"/>
            <a:ext cx="2795674" cy="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 flipH="1" rot="10800000">
            <a:off x="-13500" y="-27000"/>
            <a:ext cx="12211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/>
        </p:nvSpPr>
        <p:spPr>
          <a:xfrm>
            <a:off x="528775" y="1094350"/>
            <a:ext cx="28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992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Cloud Communications Company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12" name="Google Shape;112;p37"/>
          <p:cNvGrpSpPr/>
          <p:nvPr/>
        </p:nvGrpSpPr>
        <p:grpSpPr>
          <a:xfrm>
            <a:off x="6872314" y="1233898"/>
            <a:ext cx="4725205" cy="4390190"/>
            <a:chOff x="6504842" y="1222650"/>
            <a:chExt cx="5055858" cy="4697400"/>
          </a:xfrm>
        </p:grpSpPr>
        <p:pic>
          <p:nvPicPr>
            <p:cNvPr id="113" name="Google Shape;11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04842" y="1562475"/>
              <a:ext cx="2378780" cy="1665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14" name="Google Shape;114;p37"/>
            <p:cNvPicPr preferRelativeResize="0"/>
            <p:nvPr/>
          </p:nvPicPr>
          <p:blipFill rotWithShape="1">
            <a:blip r:embed="rId4">
              <a:alphaModFix/>
            </a:blip>
            <a:srcRect b="12141" l="0" r="0" t="0"/>
            <a:stretch/>
          </p:blipFill>
          <p:spPr>
            <a:xfrm>
              <a:off x="9181916" y="2058000"/>
              <a:ext cx="2378781" cy="16653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15" name="Google Shape;115;p37"/>
            <p:cNvPicPr preferRelativeResize="0"/>
            <p:nvPr/>
          </p:nvPicPr>
          <p:blipFill rotWithShape="1">
            <a:blip r:embed="rId5">
              <a:alphaModFix/>
            </a:blip>
            <a:srcRect b="931" l="0" r="0" t="0"/>
            <a:stretch/>
          </p:blipFill>
          <p:spPr>
            <a:xfrm>
              <a:off x="6504842" y="3464317"/>
              <a:ext cx="2378780" cy="1665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16" name="Google Shape;116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81919" y="3956715"/>
              <a:ext cx="2378781" cy="1652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cxnSp>
          <p:nvCxnSpPr>
            <p:cNvPr id="117" name="Google Shape;117;p37"/>
            <p:cNvCxnSpPr/>
            <p:nvPr/>
          </p:nvCxnSpPr>
          <p:spPr>
            <a:xfrm>
              <a:off x="9032775" y="1222650"/>
              <a:ext cx="0" cy="46974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8"/>
          <p:cNvGrpSpPr/>
          <p:nvPr/>
        </p:nvGrpSpPr>
        <p:grpSpPr>
          <a:xfrm>
            <a:off x="0" y="0"/>
            <a:ext cx="12199275" cy="6857999"/>
            <a:chOff x="0" y="0"/>
            <a:chExt cx="12199275" cy="6857999"/>
          </a:xfrm>
        </p:grpSpPr>
        <p:sp>
          <p:nvSpPr>
            <p:cNvPr id="120" name="Google Shape;120;p38"/>
            <p:cNvSpPr/>
            <p:nvPr/>
          </p:nvSpPr>
          <p:spPr>
            <a:xfrm>
              <a:off x="5958675" y="3300"/>
              <a:ext cx="6240600" cy="6851400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5958675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38"/>
            <p:cNvSpPr txBox="1"/>
            <p:nvPr/>
          </p:nvSpPr>
          <p:spPr>
            <a:xfrm>
              <a:off x="38000" y="1114425"/>
              <a:ext cx="5889600" cy="1108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1" i="0" lang="en-US" sz="6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Agenda</a:t>
              </a:r>
              <a:endParaRPr b="1" i="0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38"/>
          <p:cNvSpPr txBox="1"/>
          <p:nvPr/>
        </p:nvSpPr>
        <p:spPr>
          <a:xfrm>
            <a:off x="7371000" y="1093500"/>
            <a:ext cx="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chemeClr val="dk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092938" y="2115600"/>
            <a:ext cx="62829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7" name="Google Shape;127;p24"/>
          <p:cNvCxnSpPr/>
          <p:nvPr/>
        </p:nvCxnSpPr>
        <p:spPr>
          <a:xfrm>
            <a:off x="2004600" y="1963625"/>
            <a:ext cx="8182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8" name="Google Shape;128;p24"/>
          <p:cNvCxnSpPr/>
          <p:nvPr/>
        </p:nvCxnSpPr>
        <p:spPr>
          <a:xfrm>
            <a:off x="2004600" y="3568975"/>
            <a:ext cx="8182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29" name="Google Shape;129;p24"/>
          <p:cNvGrpSpPr/>
          <p:nvPr/>
        </p:nvGrpSpPr>
        <p:grpSpPr>
          <a:xfrm>
            <a:off x="13500" y="6007500"/>
            <a:ext cx="12192118" cy="664200"/>
            <a:chOff x="-13500" y="6236050"/>
            <a:chExt cx="12219000" cy="664200"/>
          </a:xfrm>
        </p:grpSpPr>
        <p:sp>
          <p:nvSpPr>
            <p:cNvPr id="130" name="Google Shape;130;p24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1" name="Google Shape;131;p24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132" name="Google Shape;132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">
  <p:cSld name="CUSTOM_1">
    <p:bg>
      <p:bgPr>
        <a:solidFill>
          <a:schemeClr val="dk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5"/>
          <p:cNvCxnSpPr/>
          <p:nvPr/>
        </p:nvCxnSpPr>
        <p:spPr>
          <a:xfrm>
            <a:off x="3029400" y="1977800"/>
            <a:ext cx="6133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35" name="Google Shape;135;p25"/>
          <p:cNvCxnSpPr/>
          <p:nvPr/>
        </p:nvCxnSpPr>
        <p:spPr>
          <a:xfrm>
            <a:off x="3029400" y="3200225"/>
            <a:ext cx="6133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136" name="Google Shape;136;p25"/>
          <p:cNvGrpSpPr/>
          <p:nvPr/>
        </p:nvGrpSpPr>
        <p:grpSpPr>
          <a:xfrm>
            <a:off x="13500" y="6007500"/>
            <a:ext cx="12192118" cy="664200"/>
            <a:chOff x="-13500" y="6236050"/>
            <a:chExt cx="12219000" cy="664200"/>
          </a:xfrm>
        </p:grpSpPr>
        <p:sp>
          <p:nvSpPr>
            <p:cNvPr id="137" name="Google Shape;137;p25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" name="Google Shape;138;p25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139" name="Google Shape;139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25"/>
          <p:cNvSpPr txBox="1"/>
          <p:nvPr/>
        </p:nvSpPr>
        <p:spPr>
          <a:xfrm>
            <a:off x="3096600" y="1977800"/>
            <a:ext cx="5998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605250" y="3344650"/>
            <a:ext cx="4981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comments and feedbacks, please contact academy@b3networks.com</a:t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">
  <p:cSld name="Contents slide layou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7"/>
          <p:cNvSpPr/>
          <p:nvPr/>
        </p:nvSpPr>
        <p:spPr>
          <a:xfrm flipH="1" rot="10800000">
            <a:off x="-12750" y="6775800"/>
            <a:ext cx="12217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5450" y="473225"/>
            <a:ext cx="2795674" cy="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7"/>
          <p:cNvSpPr/>
          <p:nvPr/>
        </p:nvSpPr>
        <p:spPr>
          <a:xfrm flipH="1" rot="10800000">
            <a:off x="-13500" y="-27000"/>
            <a:ext cx="12211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7"/>
          <p:cNvSpPr txBox="1"/>
          <p:nvPr/>
        </p:nvSpPr>
        <p:spPr>
          <a:xfrm>
            <a:off x="528775" y="1094350"/>
            <a:ext cx="28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992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Lato Light"/>
                <a:ea typeface="Lato Light"/>
                <a:cs typeface="Lato Light"/>
                <a:sym typeface="Lato Light"/>
              </a:rPr>
              <a:t>Cloud Communications Company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47" name="Google Shape;147;p67"/>
          <p:cNvGrpSpPr/>
          <p:nvPr/>
        </p:nvGrpSpPr>
        <p:grpSpPr>
          <a:xfrm>
            <a:off x="6872314" y="1233898"/>
            <a:ext cx="4725205" cy="4390190"/>
            <a:chOff x="6504842" y="1222650"/>
            <a:chExt cx="5055858" cy="4697400"/>
          </a:xfrm>
        </p:grpSpPr>
        <p:pic>
          <p:nvPicPr>
            <p:cNvPr id="148" name="Google Shape;148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04842" y="1562475"/>
              <a:ext cx="2378780" cy="16653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49" name="Google Shape;149;p67"/>
            <p:cNvPicPr preferRelativeResize="0"/>
            <p:nvPr/>
          </p:nvPicPr>
          <p:blipFill rotWithShape="1">
            <a:blip r:embed="rId4">
              <a:alphaModFix/>
            </a:blip>
            <a:srcRect b="12141" l="0" r="0" t="0"/>
            <a:stretch/>
          </p:blipFill>
          <p:spPr>
            <a:xfrm>
              <a:off x="9181916" y="2058000"/>
              <a:ext cx="2378781" cy="166537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50" name="Google Shape;150;p67"/>
            <p:cNvPicPr preferRelativeResize="0"/>
            <p:nvPr/>
          </p:nvPicPr>
          <p:blipFill rotWithShape="1">
            <a:blip r:embed="rId5">
              <a:alphaModFix/>
            </a:blip>
            <a:srcRect b="931" l="0" r="0" t="0"/>
            <a:stretch/>
          </p:blipFill>
          <p:spPr>
            <a:xfrm>
              <a:off x="6504842" y="3464317"/>
              <a:ext cx="2378780" cy="16653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pic>
          <p:nvPicPr>
            <p:cNvPr id="151" name="Google Shape;151;p6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81919" y="3956715"/>
              <a:ext cx="2378781" cy="16520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28627"/>
                </a:srgbClr>
              </a:outerShdw>
            </a:effectLst>
          </p:spPr>
        </p:pic>
        <p:cxnSp>
          <p:nvCxnSpPr>
            <p:cNvPr id="152" name="Google Shape;152;p67"/>
            <p:cNvCxnSpPr/>
            <p:nvPr/>
          </p:nvCxnSpPr>
          <p:spPr>
            <a:xfrm>
              <a:off x="9032775" y="1222650"/>
              <a:ext cx="0" cy="46974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8"/>
          <p:cNvSpPr/>
          <p:nvPr/>
        </p:nvSpPr>
        <p:spPr>
          <a:xfrm flipH="1" rot="10800000">
            <a:off x="-12750" y="6775800"/>
            <a:ext cx="12217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8"/>
          <p:cNvSpPr/>
          <p:nvPr/>
        </p:nvSpPr>
        <p:spPr>
          <a:xfrm flipH="1" rot="10800000">
            <a:off x="-13500" y="-27000"/>
            <a:ext cx="12211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9275" y="163625"/>
            <a:ext cx="1498424" cy="4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 flipH="1" rot="10800000">
            <a:off x="-12750" y="6775800"/>
            <a:ext cx="12217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2"/>
          <p:cNvSpPr/>
          <p:nvPr/>
        </p:nvSpPr>
        <p:spPr>
          <a:xfrm flipH="1" rot="10800000">
            <a:off x="-13500" y="-27000"/>
            <a:ext cx="12211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9275" y="163625"/>
            <a:ext cx="1498424" cy="4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ontents slide layout">
  <p:cSld name="18_Contents slide layout"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9"/>
          <p:cNvGrpSpPr/>
          <p:nvPr/>
        </p:nvGrpSpPr>
        <p:grpSpPr>
          <a:xfrm>
            <a:off x="0" y="-150"/>
            <a:ext cx="266568" cy="6858327"/>
            <a:chOff x="-7" y="0"/>
            <a:chExt cx="254407" cy="6578100"/>
          </a:xfrm>
        </p:grpSpPr>
        <p:sp>
          <p:nvSpPr>
            <p:cNvPr id="159" name="Google Shape;159;p69"/>
            <p:cNvSpPr/>
            <p:nvPr/>
          </p:nvSpPr>
          <p:spPr>
            <a:xfrm flipH="1" rot="5400000">
              <a:off x="-969157" y="969150"/>
              <a:ext cx="2192700" cy="254400"/>
            </a:xfrm>
            <a:prstGeom prst="rect">
              <a:avLst/>
            </a:prstGeom>
            <a:solidFill>
              <a:srgbClr val="1AC5D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9"/>
            <p:cNvSpPr/>
            <p:nvPr/>
          </p:nvSpPr>
          <p:spPr>
            <a:xfrm flipH="1" rot="5400000">
              <a:off x="-969150" y="3161850"/>
              <a:ext cx="2192700" cy="254400"/>
            </a:xfrm>
            <a:prstGeom prst="rect">
              <a:avLst/>
            </a:prstGeom>
            <a:solidFill>
              <a:srgbClr val="E324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69"/>
            <p:cNvSpPr/>
            <p:nvPr/>
          </p:nvSpPr>
          <p:spPr>
            <a:xfrm flipH="1" rot="5400000">
              <a:off x="-969150" y="5354550"/>
              <a:ext cx="2192700" cy="254400"/>
            </a:xfrm>
            <a:prstGeom prst="rect">
              <a:avLst/>
            </a:prstGeom>
            <a:solidFill>
              <a:srgbClr val="EBE01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2" name="Google Shape;16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97150" y="90925"/>
            <a:ext cx="1498424" cy="4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9"/>
          <p:cNvSpPr txBox="1"/>
          <p:nvPr>
            <p:ph type="title"/>
          </p:nvPr>
        </p:nvSpPr>
        <p:spPr>
          <a:xfrm>
            <a:off x="2935750" y="2389375"/>
            <a:ext cx="62829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bg>
      <p:bgPr>
        <a:solidFill>
          <a:schemeClr val="dk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70"/>
          <p:cNvCxnSpPr/>
          <p:nvPr/>
        </p:nvCxnSpPr>
        <p:spPr>
          <a:xfrm>
            <a:off x="406250" y="0"/>
            <a:ext cx="0" cy="6007500"/>
          </a:xfrm>
          <a:prstGeom prst="straightConnector1">
            <a:avLst/>
          </a:prstGeom>
          <a:noFill/>
          <a:ln cap="flat" cmpd="sng" w="9525">
            <a:solidFill>
              <a:srgbClr val="657C9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70"/>
          <p:cNvCxnSpPr/>
          <p:nvPr/>
        </p:nvCxnSpPr>
        <p:spPr>
          <a:xfrm>
            <a:off x="767838" y="0"/>
            <a:ext cx="0" cy="6007500"/>
          </a:xfrm>
          <a:prstGeom prst="straightConnector1">
            <a:avLst/>
          </a:prstGeom>
          <a:noFill/>
          <a:ln cap="flat" cmpd="sng" w="9525">
            <a:solidFill>
              <a:srgbClr val="657C9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70"/>
          <p:cNvCxnSpPr/>
          <p:nvPr/>
        </p:nvCxnSpPr>
        <p:spPr>
          <a:xfrm>
            <a:off x="1129425" y="0"/>
            <a:ext cx="0" cy="6007500"/>
          </a:xfrm>
          <a:prstGeom prst="straightConnector1">
            <a:avLst/>
          </a:prstGeom>
          <a:noFill/>
          <a:ln cap="flat" cmpd="sng" w="9525">
            <a:solidFill>
              <a:srgbClr val="657C9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70"/>
          <p:cNvSpPr/>
          <p:nvPr/>
        </p:nvSpPr>
        <p:spPr>
          <a:xfrm>
            <a:off x="324790" y="579481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0"/>
          <p:cNvSpPr/>
          <p:nvPr/>
        </p:nvSpPr>
        <p:spPr>
          <a:xfrm>
            <a:off x="324790" y="851859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/>
          <p:nvPr/>
        </p:nvSpPr>
        <p:spPr>
          <a:xfrm>
            <a:off x="324790" y="1416185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0"/>
          <p:cNvSpPr/>
          <p:nvPr/>
        </p:nvSpPr>
        <p:spPr>
          <a:xfrm>
            <a:off x="324790" y="5228398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0"/>
          <p:cNvSpPr/>
          <p:nvPr/>
        </p:nvSpPr>
        <p:spPr>
          <a:xfrm>
            <a:off x="324790" y="4037203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/>
        </p:nvSpPr>
        <p:spPr>
          <a:xfrm>
            <a:off x="324790" y="3761882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0"/>
          <p:cNvSpPr/>
          <p:nvPr/>
        </p:nvSpPr>
        <p:spPr>
          <a:xfrm>
            <a:off x="244652" y="2717161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0"/>
          <p:cNvSpPr/>
          <p:nvPr/>
        </p:nvSpPr>
        <p:spPr>
          <a:xfrm>
            <a:off x="324790" y="2797289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0"/>
          <p:cNvSpPr/>
          <p:nvPr/>
        </p:nvSpPr>
        <p:spPr>
          <a:xfrm>
            <a:off x="1041972" y="4274001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0"/>
          <p:cNvSpPr/>
          <p:nvPr/>
        </p:nvSpPr>
        <p:spPr>
          <a:xfrm>
            <a:off x="683381" y="206575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0"/>
          <p:cNvSpPr/>
          <p:nvPr/>
        </p:nvSpPr>
        <p:spPr>
          <a:xfrm>
            <a:off x="683381" y="2278570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0"/>
          <p:cNvSpPr/>
          <p:nvPr/>
        </p:nvSpPr>
        <p:spPr>
          <a:xfrm>
            <a:off x="683381" y="2567483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0"/>
          <p:cNvSpPr/>
          <p:nvPr/>
        </p:nvSpPr>
        <p:spPr>
          <a:xfrm>
            <a:off x="683381" y="4990638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0"/>
          <p:cNvSpPr/>
          <p:nvPr/>
        </p:nvSpPr>
        <p:spPr>
          <a:xfrm>
            <a:off x="683381" y="4706770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0"/>
          <p:cNvSpPr/>
          <p:nvPr/>
        </p:nvSpPr>
        <p:spPr>
          <a:xfrm>
            <a:off x="1041972" y="417920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0"/>
          <p:cNvSpPr/>
          <p:nvPr/>
        </p:nvSpPr>
        <p:spPr>
          <a:xfrm>
            <a:off x="1041972" y="1178191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0"/>
          <p:cNvSpPr/>
          <p:nvPr/>
        </p:nvSpPr>
        <p:spPr>
          <a:xfrm>
            <a:off x="1041972" y="5281772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0"/>
          <p:cNvSpPr/>
          <p:nvPr/>
        </p:nvSpPr>
        <p:spPr>
          <a:xfrm>
            <a:off x="1041972" y="2961429"/>
            <a:ext cx="161400" cy="161400"/>
          </a:xfrm>
          <a:prstGeom prst="ellipse">
            <a:avLst/>
          </a:prstGeom>
          <a:solidFill>
            <a:srgbClr val="657C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0"/>
          <p:cNvSpPr/>
          <p:nvPr/>
        </p:nvSpPr>
        <p:spPr>
          <a:xfrm>
            <a:off x="606239" y="948948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0"/>
          <p:cNvSpPr/>
          <p:nvPr/>
        </p:nvSpPr>
        <p:spPr>
          <a:xfrm>
            <a:off x="686377" y="1029076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0"/>
          <p:cNvSpPr/>
          <p:nvPr/>
        </p:nvSpPr>
        <p:spPr>
          <a:xfrm>
            <a:off x="967826" y="2141353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0"/>
          <p:cNvSpPr/>
          <p:nvPr/>
        </p:nvSpPr>
        <p:spPr>
          <a:xfrm>
            <a:off x="1047964" y="2221481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0"/>
          <p:cNvSpPr/>
          <p:nvPr/>
        </p:nvSpPr>
        <p:spPr>
          <a:xfrm>
            <a:off x="606239" y="3751643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0"/>
          <p:cNvSpPr/>
          <p:nvPr/>
        </p:nvSpPr>
        <p:spPr>
          <a:xfrm>
            <a:off x="686377" y="3831771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70"/>
          <p:cNvGrpSpPr/>
          <p:nvPr/>
        </p:nvGrpSpPr>
        <p:grpSpPr>
          <a:xfrm>
            <a:off x="-13500" y="6007500"/>
            <a:ext cx="12219000" cy="664200"/>
            <a:chOff x="-13500" y="6236050"/>
            <a:chExt cx="12219000" cy="664200"/>
          </a:xfrm>
        </p:grpSpPr>
        <p:sp>
          <p:nvSpPr>
            <p:cNvPr id="193" name="Google Shape;193;p70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4" name="Google Shape;194;p70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195" name="Google Shape;195;p7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bg>
      <p:bgPr>
        <a:solidFill>
          <a:srgbClr val="1AC5D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1"/>
          <p:cNvSpPr/>
          <p:nvPr/>
        </p:nvSpPr>
        <p:spPr>
          <a:xfrm flipH="1" rot="10800000">
            <a:off x="-13500" y="-27000"/>
            <a:ext cx="12211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1"/>
          <p:cNvSpPr/>
          <p:nvPr/>
        </p:nvSpPr>
        <p:spPr>
          <a:xfrm>
            <a:off x="3077857" y="1361900"/>
            <a:ext cx="5967300" cy="36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1"/>
          <p:cNvSpPr/>
          <p:nvPr/>
        </p:nvSpPr>
        <p:spPr>
          <a:xfrm>
            <a:off x="4630500" y="1047600"/>
            <a:ext cx="2862000" cy="664200"/>
          </a:xfrm>
          <a:prstGeom prst="rect">
            <a:avLst/>
          </a:prstGeom>
          <a:solidFill>
            <a:srgbClr val="253646"/>
          </a:solidFill>
          <a:ln cap="flat" cmpd="sng" w="9525">
            <a:solidFill>
              <a:srgbClr val="253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71"/>
          <p:cNvGrpSpPr/>
          <p:nvPr/>
        </p:nvGrpSpPr>
        <p:grpSpPr>
          <a:xfrm>
            <a:off x="-13500" y="6007500"/>
            <a:ext cx="12219000" cy="664200"/>
            <a:chOff x="-13500" y="6236050"/>
            <a:chExt cx="12219000" cy="664200"/>
          </a:xfrm>
        </p:grpSpPr>
        <p:sp>
          <p:nvSpPr>
            <p:cNvPr id="201" name="Google Shape;201;p71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2" name="Google Shape;202;p71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03" name="Google Shape;203;p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2"/>
          <p:cNvSpPr/>
          <p:nvPr/>
        </p:nvSpPr>
        <p:spPr>
          <a:xfrm>
            <a:off x="-12125" y="-24225"/>
            <a:ext cx="8832900" cy="39597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2"/>
          <p:cNvSpPr/>
          <p:nvPr/>
        </p:nvSpPr>
        <p:spPr>
          <a:xfrm>
            <a:off x="8966300" y="-24225"/>
            <a:ext cx="3238500" cy="39597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2"/>
          <p:cNvSpPr/>
          <p:nvPr/>
        </p:nvSpPr>
        <p:spPr>
          <a:xfrm>
            <a:off x="-12125" y="4098838"/>
            <a:ext cx="2714100" cy="21372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2"/>
          <p:cNvSpPr/>
          <p:nvPr/>
        </p:nvSpPr>
        <p:spPr>
          <a:xfrm>
            <a:off x="2835275" y="4093001"/>
            <a:ext cx="5985600" cy="21372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2"/>
          <p:cNvSpPr/>
          <p:nvPr/>
        </p:nvSpPr>
        <p:spPr>
          <a:xfrm>
            <a:off x="8953400" y="4092850"/>
            <a:ext cx="3252000" cy="21372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72"/>
          <p:cNvGrpSpPr/>
          <p:nvPr/>
        </p:nvGrpSpPr>
        <p:grpSpPr>
          <a:xfrm>
            <a:off x="-13500" y="6236050"/>
            <a:ext cx="12219000" cy="664200"/>
            <a:chOff x="-13500" y="6236050"/>
            <a:chExt cx="12219000" cy="664200"/>
          </a:xfrm>
        </p:grpSpPr>
        <p:sp>
          <p:nvSpPr>
            <p:cNvPr id="211" name="Google Shape;211;p72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2" name="Google Shape;212;p72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13" name="Google Shape;213;p7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72"/>
          <p:cNvSpPr/>
          <p:nvPr/>
        </p:nvSpPr>
        <p:spPr>
          <a:xfrm>
            <a:off x="327375" y="308100"/>
            <a:ext cx="6787200" cy="542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4"/>
          <p:cNvSpPr/>
          <p:nvPr/>
        </p:nvSpPr>
        <p:spPr>
          <a:xfrm flipH="1" rot="10800000">
            <a:off x="-12750" y="6775800"/>
            <a:ext cx="12217500" cy="109200"/>
          </a:xfrm>
          <a:prstGeom prst="rect">
            <a:avLst/>
          </a:prstGeom>
          <a:solidFill>
            <a:srgbClr val="E3249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4"/>
          <p:cNvSpPr/>
          <p:nvPr/>
        </p:nvSpPr>
        <p:spPr>
          <a:xfrm flipH="1" rot="10800000">
            <a:off x="-13500" y="-27000"/>
            <a:ext cx="12211500" cy="1092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4"/>
          <p:cNvSpPr txBox="1"/>
          <p:nvPr/>
        </p:nvSpPr>
        <p:spPr>
          <a:xfrm>
            <a:off x="3733500" y="394788"/>
            <a:ext cx="47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Content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4"/>
          <p:cNvSpPr/>
          <p:nvPr/>
        </p:nvSpPr>
        <p:spPr>
          <a:xfrm>
            <a:off x="1080000" y="2140200"/>
            <a:ext cx="2214000" cy="774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09275" y="163625"/>
            <a:ext cx="1498424" cy="40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4"/>
          <p:cNvSpPr/>
          <p:nvPr/>
        </p:nvSpPr>
        <p:spPr>
          <a:xfrm>
            <a:off x="3675900" y="2535600"/>
            <a:ext cx="2214000" cy="774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4"/>
          <p:cNvSpPr/>
          <p:nvPr/>
        </p:nvSpPr>
        <p:spPr>
          <a:xfrm>
            <a:off x="6393300" y="2140200"/>
            <a:ext cx="2214000" cy="774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4"/>
          <p:cNvSpPr/>
          <p:nvPr/>
        </p:nvSpPr>
        <p:spPr>
          <a:xfrm>
            <a:off x="8962200" y="2535600"/>
            <a:ext cx="2214000" cy="774900"/>
          </a:xfrm>
          <a:prstGeom prst="rect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content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4"/>
          <p:cNvSpPr txBox="1"/>
          <p:nvPr/>
        </p:nvSpPr>
        <p:spPr>
          <a:xfrm>
            <a:off x="1080000" y="2915100"/>
            <a:ext cx="221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4"/>
          <p:cNvSpPr txBox="1"/>
          <p:nvPr/>
        </p:nvSpPr>
        <p:spPr>
          <a:xfrm>
            <a:off x="3736650" y="3310500"/>
            <a:ext cx="221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4"/>
          <p:cNvSpPr txBox="1"/>
          <p:nvPr/>
        </p:nvSpPr>
        <p:spPr>
          <a:xfrm>
            <a:off x="6393300" y="2915100"/>
            <a:ext cx="221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4"/>
          <p:cNvSpPr txBox="1"/>
          <p:nvPr/>
        </p:nvSpPr>
        <p:spPr>
          <a:xfrm>
            <a:off x="8962200" y="3310500"/>
            <a:ext cx="2214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 1">
  <p:cSld name="2_Contents slide layout_1">
    <p:bg>
      <p:bgPr>
        <a:solidFill>
          <a:srgbClr val="253646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75"/>
          <p:cNvCxnSpPr/>
          <p:nvPr/>
        </p:nvCxnSpPr>
        <p:spPr>
          <a:xfrm rot="10800000">
            <a:off x="187987" y="6420612"/>
            <a:ext cx="10327200" cy="0"/>
          </a:xfrm>
          <a:prstGeom prst="straightConnector1">
            <a:avLst/>
          </a:prstGeom>
          <a:noFill/>
          <a:ln cap="flat" cmpd="sng" w="9525">
            <a:solidFill>
              <a:srgbClr val="25364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75"/>
          <p:cNvCxnSpPr/>
          <p:nvPr/>
        </p:nvCxnSpPr>
        <p:spPr>
          <a:xfrm>
            <a:off x="406250" y="0"/>
            <a:ext cx="0" cy="6007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75"/>
          <p:cNvCxnSpPr/>
          <p:nvPr/>
        </p:nvCxnSpPr>
        <p:spPr>
          <a:xfrm>
            <a:off x="767838" y="0"/>
            <a:ext cx="0" cy="6007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75"/>
          <p:cNvCxnSpPr/>
          <p:nvPr/>
        </p:nvCxnSpPr>
        <p:spPr>
          <a:xfrm>
            <a:off x="1129425" y="0"/>
            <a:ext cx="0" cy="6007500"/>
          </a:xfrm>
          <a:prstGeom prst="straightConnector1">
            <a:avLst/>
          </a:prstGeom>
          <a:noFill/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75"/>
          <p:cNvSpPr/>
          <p:nvPr/>
        </p:nvSpPr>
        <p:spPr>
          <a:xfrm>
            <a:off x="324790" y="579481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5"/>
          <p:cNvSpPr/>
          <p:nvPr/>
        </p:nvSpPr>
        <p:spPr>
          <a:xfrm>
            <a:off x="324790" y="851859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5"/>
          <p:cNvSpPr/>
          <p:nvPr/>
        </p:nvSpPr>
        <p:spPr>
          <a:xfrm>
            <a:off x="324790" y="1416185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5"/>
          <p:cNvSpPr/>
          <p:nvPr/>
        </p:nvSpPr>
        <p:spPr>
          <a:xfrm>
            <a:off x="324790" y="5228398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75"/>
          <p:cNvSpPr/>
          <p:nvPr/>
        </p:nvSpPr>
        <p:spPr>
          <a:xfrm>
            <a:off x="324790" y="4037203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5"/>
          <p:cNvSpPr/>
          <p:nvPr/>
        </p:nvSpPr>
        <p:spPr>
          <a:xfrm>
            <a:off x="324790" y="3761882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5"/>
          <p:cNvSpPr/>
          <p:nvPr/>
        </p:nvSpPr>
        <p:spPr>
          <a:xfrm>
            <a:off x="244652" y="2717161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5"/>
          <p:cNvSpPr/>
          <p:nvPr/>
        </p:nvSpPr>
        <p:spPr>
          <a:xfrm>
            <a:off x="324790" y="2797289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75"/>
          <p:cNvSpPr/>
          <p:nvPr/>
        </p:nvSpPr>
        <p:spPr>
          <a:xfrm>
            <a:off x="1041972" y="4274001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5"/>
          <p:cNvSpPr/>
          <p:nvPr/>
        </p:nvSpPr>
        <p:spPr>
          <a:xfrm>
            <a:off x="683381" y="206575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5"/>
          <p:cNvSpPr/>
          <p:nvPr/>
        </p:nvSpPr>
        <p:spPr>
          <a:xfrm>
            <a:off x="683381" y="2278570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5"/>
          <p:cNvSpPr/>
          <p:nvPr/>
        </p:nvSpPr>
        <p:spPr>
          <a:xfrm>
            <a:off x="683381" y="2567483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5"/>
          <p:cNvSpPr/>
          <p:nvPr/>
        </p:nvSpPr>
        <p:spPr>
          <a:xfrm>
            <a:off x="683381" y="4990638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5"/>
          <p:cNvSpPr/>
          <p:nvPr/>
        </p:nvSpPr>
        <p:spPr>
          <a:xfrm>
            <a:off x="683381" y="4706770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5"/>
          <p:cNvSpPr/>
          <p:nvPr/>
        </p:nvSpPr>
        <p:spPr>
          <a:xfrm>
            <a:off x="1041972" y="417920"/>
            <a:ext cx="161400" cy="1614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5"/>
          <p:cNvSpPr/>
          <p:nvPr/>
        </p:nvSpPr>
        <p:spPr>
          <a:xfrm>
            <a:off x="1041972" y="1178191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75"/>
          <p:cNvSpPr/>
          <p:nvPr/>
        </p:nvSpPr>
        <p:spPr>
          <a:xfrm>
            <a:off x="1041972" y="5281772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5"/>
          <p:cNvSpPr/>
          <p:nvPr/>
        </p:nvSpPr>
        <p:spPr>
          <a:xfrm>
            <a:off x="1041972" y="2961429"/>
            <a:ext cx="161400" cy="16140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75"/>
          <p:cNvSpPr/>
          <p:nvPr/>
        </p:nvSpPr>
        <p:spPr>
          <a:xfrm>
            <a:off x="606239" y="948948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5"/>
          <p:cNvSpPr/>
          <p:nvPr/>
        </p:nvSpPr>
        <p:spPr>
          <a:xfrm>
            <a:off x="686377" y="1029076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5"/>
          <p:cNvSpPr/>
          <p:nvPr/>
        </p:nvSpPr>
        <p:spPr>
          <a:xfrm>
            <a:off x="967826" y="2141353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75"/>
          <p:cNvSpPr/>
          <p:nvPr/>
        </p:nvSpPr>
        <p:spPr>
          <a:xfrm>
            <a:off x="1047964" y="2221481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5"/>
          <p:cNvSpPr/>
          <p:nvPr/>
        </p:nvSpPr>
        <p:spPr>
          <a:xfrm>
            <a:off x="606239" y="3751643"/>
            <a:ext cx="323100" cy="323100"/>
          </a:xfrm>
          <a:prstGeom prst="ellipse">
            <a:avLst/>
          </a:prstGeom>
          <a:noFill/>
          <a:ln cap="flat" cmpd="sng" w="9525">
            <a:solidFill>
              <a:srgbClr val="1AC5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5"/>
          <p:cNvSpPr/>
          <p:nvPr/>
        </p:nvSpPr>
        <p:spPr>
          <a:xfrm>
            <a:off x="686377" y="3831771"/>
            <a:ext cx="162900" cy="162900"/>
          </a:xfrm>
          <a:prstGeom prst="ellipse">
            <a:avLst/>
          </a:prstGeom>
          <a:solidFill>
            <a:srgbClr val="1AC5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75"/>
          <p:cNvGrpSpPr/>
          <p:nvPr/>
        </p:nvGrpSpPr>
        <p:grpSpPr>
          <a:xfrm>
            <a:off x="-13500" y="6007500"/>
            <a:ext cx="12219000" cy="664200"/>
            <a:chOff x="-13500" y="6236050"/>
            <a:chExt cx="12219000" cy="664200"/>
          </a:xfrm>
        </p:grpSpPr>
        <p:sp>
          <p:nvSpPr>
            <p:cNvPr id="259" name="Google Shape;259;p75"/>
            <p:cNvSpPr/>
            <p:nvPr/>
          </p:nvSpPr>
          <p:spPr>
            <a:xfrm>
              <a:off x="-13500" y="6236050"/>
              <a:ext cx="12219000" cy="66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0" name="Google Shape;260;p75"/>
            <p:cNvCxnSpPr/>
            <p:nvPr/>
          </p:nvCxnSpPr>
          <p:spPr>
            <a:xfrm rot="10800000">
              <a:off x="187987" y="6568162"/>
              <a:ext cx="10327200" cy="0"/>
            </a:xfrm>
            <a:prstGeom prst="straightConnector1">
              <a:avLst/>
            </a:prstGeom>
            <a:noFill/>
            <a:ln cap="flat" cmpd="sng" w="9525">
              <a:solidFill>
                <a:srgbClr val="253646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261" name="Google Shape;261;p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515187" y="6311213"/>
              <a:ext cx="1498424" cy="401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26"/>
          <p:cNvSpPr/>
          <p:nvPr/>
        </p:nvSpPr>
        <p:spPr>
          <a:xfrm>
            <a:off x="241100" y="200925"/>
            <a:ext cx="11748900" cy="64695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6"/>
          <p:cNvPicPr preferRelativeResize="0"/>
          <p:nvPr/>
        </p:nvPicPr>
        <p:blipFill rotWithShape="1">
          <a:blip r:embed="rId2">
            <a:alphaModFix/>
          </a:blip>
          <a:srcRect b="0" l="16028" r="10780" t="0"/>
          <a:stretch/>
        </p:blipFill>
        <p:spPr>
          <a:xfrm>
            <a:off x="5116700" y="386975"/>
            <a:ext cx="6685824" cy="60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6"/>
          <p:cNvSpPr/>
          <p:nvPr/>
        </p:nvSpPr>
        <p:spPr>
          <a:xfrm>
            <a:off x="2143125" y="200925"/>
            <a:ext cx="4500600" cy="6469500"/>
          </a:xfrm>
          <a:prstGeom prst="parallelogram">
            <a:avLst>
              <a:gd fmla="val 25000" name="adj"/>
            </a:avLst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26"/>
          <p:cNvCxnSpPr/>
          <p:nvPr/>
        </p:nvCxnSpPr>
        <p:spPr>
          <a:xfrm flipH="1" rot="10800000">
            <a:off x="5367050" y="388500"/>
            <a:ext cx="1071600" cy="6081000"/>
          </a:xfrm>
          <a:prstGeom prst="straightConnector1">
            <a:avLst/>
          </a:prstGeom>
          <a:noFill/>
          <a:ln cap="rnd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9"/>
          <p:cNvSpPr/>
          <p:nvPr>
            <p:ph idx="2" type="pic"/>
          </p:nvPr>
        </p:nvSpPr>
        <p:spPr>
          <a:xfrm>
            <a:off x="0" y="-1"/>
            <a:ext cx="12192000" cy="458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267" name="Google Shape;267;p79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268" name="Google Shape;268;p79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9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79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1" name="Google Shape;271;p79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1"/>
          <p:cNvSpPr txBox="1"/>
          <p:nvPr>
            <p:ph idx="1" type="body"/>
          </p:nvPr>
        </p:nvSpPr>
        <p:spPr>
          <a:xfrm>
            <a:off x="323529" y="332482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2"/>
          <p:cNvSpPr txBox="1"/>
          <p:nvPr>
            <p:ph idx="1" type="body"/>
          </p:nvPr>
        </p:nvSpPr>
        <p:spPr>
          <a:xfrm>
            <a:off x="323529" y="123478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82"/>
          <p:cNvSpPr/>
          <p:nvPr/>
        </p:nvSpPr>
        <p:spPr>
          <a:xfrm>
            <a:off x="354010" y="1131591"/>
            <a:ext cx="3560700" cy="5402700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2"/>
          <p:cNvSpPr/>
          <p:nvPr/>
        </p:nvSpPr>
        <p:spPr>
          <a:xfrm>
            <a:off x="531933" y="1347500"/>
            <a:ext cx="153900" cy="5015100"/>
          </a:xfrm>
          <a:prstGeom prst="roundRect">
            <a:avLst>
              <a:gd fmla="val 50000" name="adj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2"/>
          <p:cNvSpPr/>
          <p:nvPr/>
        </p:nvSpPr>
        <p:spPr>
          <a:xfrm rot="5400000">
            <a:off x="3057175" y="1276603"/>
            <a:ext cx="685800" cy="685200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2"/>
          <p:cNvSpPr txBox="1"/>
          <p:nvPr/>
        </p:nvSpPr>
        <p:spPr>
          <a:xfrm>
            <a:off x="711704" y="1637214"/>
            <a:ext cx="223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2"/>
          <p:cNvSpPr txBox="1"/>
          <p:nvPr/>
        </p:nvSpPr>
        <p:spPr>
          <a:xfrm>
            <a:off x="711704" y="2127463"/>
            <a:ext cx="223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2"/>
          <p:cNvSpPr txBox="1"/>
          <p:nvPr/>
        </p:nvSpPr>
        <p:spPr>
          <a:xfrm>
            <a:off x="721229" y="5808438"/>
            <a:ext cx="223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2"/>
          <p:cNvSpPr txBox="1"/>
          <p:nvPr/>
        </p:nvSpPr>
        <p:spPr>
          <a:xfrm>
            <a:off x="721229" y="4450324"/>
            <a:ext cx="2717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" name="Google Shape;284;p82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285" name="Google Shape;285;p82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2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2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82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289" name="Google Shape;289;p8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2" name="Google Shape;292;p82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3"/>
          <p:cNvSpPr txBox="1"/>
          <p:nvPr>
            <p:ph idx="1" type="body"/>
          </p:nvPr>
        </p:nvSpPr>
        <p:spPr>
          <a:xfrm>
            <a:off x="323529" y="339509"/>
            <a:ext cx="115731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95" name="Google Shape;295;p83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296" name="Google Shape;296;p83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83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3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83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00" name="Google Shape;300;p8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3" name="Google Shape;303;p83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 1">
  <p:cSld name="Image slide layout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4"/>
          <p:cNvSpPr/>
          <p:nvPr>
            <p:ph idx="2" type="pic"/>
          </p:nvPr>
        </p:nvSpPr>
        <p:spPr>
          <a:xfrm>
            <a:off x="905523" y="1523993"/>
            <a:ext cx="2769600" cy="450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6" name="Google Shape;306;p84"/>
          <p:cNvSpPr txBox="1"/>
          <p:nvPr>
            <p:ph idx="1" type="body"/>
          </p:nvPr>
        </p:nvSpPr>
        <p:spPr>
          <a:xfrm>
            <a:off x="323529" y="400472"/>
            <a:ext cx="11573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07" name="Google Shape;307;p84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308" name="Google Shape;308;p84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84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84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84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12" name="Google Shape;312;p8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8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8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5" name="Google Shape;315;p84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3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 1">
  <p:cSld name="7_Contents slide layout_1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5"/>
          <p:cNvSpPr txBox="1"/>
          <p:nvPr>
            <p:ph idx="1" type="body"/>
          </p:nvPr>
        </p:nvSpPr>
        <p:spPr>
          <a:xfrm>
            <a:off x="323529" y="400472"/>
            <a:ext cx="11573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18" name="Google Shape;318;p85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319" name="Google Shape;319;p85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5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5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5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23" name="Google Shape;323;p85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85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85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6" name="Google Shape;326;p85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86"/>
          <p:cNvGrpSpPr/>
          <p:nvPr/>
        </p:nvGrpSpPr>
        <p:grpSpPr>
          <a:xfrm>
            <a:off x="8908567" y="1442601"/>
            <a:ext cx="2607927" cy="4867617"/>
            <a:chOff x="3501573" y="3178068"/>
            <a:chExt cx="1341043" cy="2738771"/>
          </a:xfrm>
        </p:grpSpPr>
        <p:sp>
          <p:nvSpPr>
            <p:cNvPr id="329" name="Google Shape;329;p86"/>
            <p:cNvSpPr/>
            <p:nvPr/>
          </p:nvSpPr>
          <p:spPr>
            <a:xfrm>
              <a:off x="3504728" y="3612346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86"/>
            <p:cNvSpPr/>
            <p:nvPr/>
          </p:nvSpPr>
          <p:spPr>
            <a:xfrm>
              <a:off x="3501573" y="3832632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6"/>
            <p:cNvSpPr/>
            <p:nvPr/>
          </p:nvSpPr>
          <p:spPr>
            <a:xfrm>
              <a:off x="4776089" y="3829487"/>
              <a:ext cx="62960" cy="220361"/>
            </a:xfrm>
            <a:custGeom>
              <a:rect b="b" l="l" r="r" t="t"/>
              <a:pathLst>
                <a:path extrusionOk="0" h="66675" w="19050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6"/>
            <p:cNvSpPr/>
            <p:nvPr/>
          </p:nvSpPr>
          <p:spPr>
            <a:xfrm>
              <a:off x="3520451" y="3178068"/>
              <a:ext cx="1322165" cy="2738771"/>
            </a:xfrm>
            <a:custGeom>
              <a:rect b="b" l="l" r="r" t="t"/>
              <a:pathLst>
                <a:path extrusionOk="0" h="828675" w="400050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6"/>
            <p:cNvSpPr/>
            <p:nvPr/>
          </p:nvSpPr>
          <p:spPr>
            <a:xfrm>
              <a:off x="3529897" y="3190651"/>
              <a:ext cx="1290685" cy="2707291"/>
            </a:xfrm>
            <a:custGeom>
              <a:rect b="b" l="l" r="r" t="t"/>
              <a:pathLst>
                <a:path extrusionOk="0" h="819150" w="390525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6"/>
            <p:cNvSpPr/>
            <p:nvPr/>
          </p:nvSpPr>
          <p:spPr>
            <a:xfrm>
              <a:off x="3627447" y="3596610"/>
              <a:ext cx="1101804" cy="1951768"/>
            </a:xfrm>
            <a:custGeom>
              <a:rect b="b" l="l" r="r" t="t"/>
              <a:pathLst>
                <a:path extrusionOk="0" h="590550" w="333375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" name="Google Shape;335;p86"/>
            <p:cNvGrpSpPr/>
            <p:nvPr/>
          </p:nvGrpSpPr>
          <p:grpSpPr>
            <a:xfrm>
              <a:off x="4092679" y="5635777"/>
              <a:ext cx="164577" cy="172999"/>
              <a:chOff x="6772303" y="6038214"/>
              <a:chExt cx="140700" cy="147900"/>
            </a:xfrm>
          </p:grpSpPr>
          <p:sp>
            <p:nvSpPr>
              <p:cNvPr id="336" name="Google Shape;336;p86"/>
              <p:cNvSpPr/>
              <p:nvPr/>
            </p:nvSpPr>
            <p:spPr>
              <a:xfrm>
                <a:off x="6772303" y="6038214"/>
                <a:ext cx="140700" cy="147900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86"/>
              <p:cNvSpPr/>
              <p:nvPr/>
            </p:nvSpPr>
            <p:spPr>
              <a:xfrm>
                <a:off x="6807465" y="6071635"/>
                <a:ext cx="70200" cy="81300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" name="Google Shape;338;p86"/>
            <p:cNvSpPr/>
            <p:nvPr/>
          </p:nvSpPr>
          <p:spPr>
            <a:xfrm>
              <a:off x="3821102" y="3628406"/>
              <a:ext cx="906484" cy="1887588"/>
            </a:xfrm>
            <a:custGeom>
              <a:rect b="b" l="l" r="r" t="t"/>
              <a:pathLst>
                <a:path extrusionOk="0" h="2330356" w="111911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6"/>
            <p:cNvSpPr/>
            <p:nvPr/>
          </p:nvSpPr>
          <p:spPr>
            <a:xfrm>
              <a:off x="4058661" y="3449093"/>
              <a:ext cx="254400" cy="58500"/>
            </a:xfrm>
            <a:prstGeom prst="roundRect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6"/>
            <p:cNvSpPr/>
            <p:nvPr/>
          </p:nvSpPr>
          <p:spPr>
            <a:xfrm>
              <a:off x="3922825" y="3449093"/>
              <a:ext cx="58500" cy="5850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86"/>
          <p:cNvSpPr txBox="1"/>
          <p:nvPr>
            <p:ph idx="1" type="body"/>
          </p:nvPr>
        </p:nvSpPr>
        <p:spPr>
          <a:xfrm>
            <a:off x="323529" y="400472"/>
            <a:ext cx="11573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86"/>
          <p:cNvSpPr/>
          <p:nvPr>
            <p:ph idx="2" type="pic"/>
          </p:nvPr>
        </p:nvSpPr>
        <p:spPr>
          <a:xfrm>
            <a:off x="9175736" y="2152874"/>
            <a:ext cx="2168700" cy="3501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343" name="Google Shape;343;p86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344" name="Google Shape;344;p86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6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6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86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48" name="Google Shape;348;p86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6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6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1" name="Google Shape;351;p86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Image slide layout">
  <p:cSld name="9_Image slide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7"/>
          <p:cNvSpPr/>
          <p:nvPr>
            <p:ph idx="2" type="pic"/>
          </p:nvPr>
        </p:nvSpPr>
        <p:spPr>
          <a:xfrm>
            <a:off x="0" y="1277783"/>
            <a:ext cx="4204500" cy="4328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4" name="Google Shape;354;p87"/>
          <p:cNvSpPr/>
          <p:nvPr>
            <p:ph idx="3" type="pic"/>
          </p:nvPr>
        </p:nvSpPr>
        <p:spPr>
          <a:xfrm>
            <a:off x="8002512" y="1272138"/>
            <a:ext cx="4194900" cy="433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355" name="Google Shape;355;p87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356" name="Google Shape;356;p87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7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7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87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60" name="Google Shape;360;p8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3" name="Google Shape;363;p87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 1">
  <p:cSld name="11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subTitle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27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 1">
  <p:cSld name="13_Contents slide layou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0"/>
          <p:cNvSpPr/>
          <p:nvPr>
            <p:ph idx="2" type="pic"/>
          </p:nvPr>
        </p:nvSpPr>
        <p:spPr>
          <a:xfrm>
            <a:off x="0" y="0"/>
            <a:ext cx="57549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368" name="Google Shape;368;p90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69" name="Google Shape;369;p90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0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90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2" name="Google Shape;372;p90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1"/>
          <p:cNvSpPr/>
          <p:nvPr/>
        </p:nvSpPr>
        <p:spPr>
          <a:xfrm>
            <a:off x="651165" y="618259"/>
            <a:ext cx="10889700" cy="498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91"/>
          <p:cNvSpPr/>
          <p:nvPr>
            <p:ph idx="2" type="pic"/>
          </p:nvPr>
        </p:nvSpPr>
        <p:spPr>
          <a:xfrm>
            <a:off x="1" y="2"/>
            <a:ext cx="71904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376" name="Google Shape;376;p91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77" name="Google Shape;377;p91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91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1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0" name="Google Shape;380;p91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92"/>
          <p:cNvSpPr/>
          <p:nvPr>
            <p:ph idx="2" type="pic"/>
          </p:nvPr>
        </p:nvSpPr>
        <p:spPr>
          <a:xfrm>
            <a:off x="143339" y="144391"/>
            <a:ext cx="11905200" cy="516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3" name="Google Shape;383;p92"/>
          <p:cNvSpPr txBox="1"/>
          <p:nvPr>
            <p:ph type="title"/>
          </p:nvPr>
        </p:nvSpPr>
        <p:spPr>
          <a:xfrm>
            <a:off x="0" y="297011"/>
            <a:ext cx="12192000" cy="7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84" name="Google Shape;384;p92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85" name="Google Shape;385;p92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2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2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3"/>
          <p:cNvSpPr/>
          <p:nvPr>
            <p:ph idx="2" type="pic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0" name="Google Shape;390;p93"/>
          <p:cNvSpPr txBox="1"/>
          <p:nvPr>
            <p:ph idx="1" type="body"/>
          </p:nvPr>
        </p:nvSpPr>
        <p:spPr>
          <a:xfrm>
            <a:off x="323529" y="400472"/>
            <a:ext cx="11573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p93"/>
          <p:cNvSpPr/>
          <p:nvPr/>
        </p:nvSpPr>
        <p:spPr>
          <a:xfrm>
            <a:off x="4694736" y="1531249"/>
            <a:ext cx="3200400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93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393" name="Google Shape;393;p93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93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3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93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397" name="Google Shape;397;p93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3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3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0" name="Google Shape;400;p93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4"/>
          <p:cNvSpPr/>
          <p:nvPr>
            <p:ph idx="2" type="pic"/>
          </p:nvPr>
        </p:nvSpPr>
        <p:spPr>
          <a:xfrm>
            <a:off x="504825" y="1332216"/>
            <a:ext cx="11182500" cy="3573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3" name="Google Shape;403;p94"/>
          <p:cNvSpPr txBox="1"/>
          <p:nvPr>
            <p:ph idx="1" type="body"/>
          </p:nvPr>
        </p:nvSpPr>
        <p:spPr>
          <a:xfrm>
            <a:off x="323529" y="400472"/>
            <a:ext cx="115731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04" name="Google Shape;404;p94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405" name="Google Shape;405;p94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4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94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94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409" name="Google Shape;409;p94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94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4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2" name="Google Shape;412;p94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95"/>
          <p:cNvGrpSpPr/>
          <p:nvPr/>
        </p:nvGrpSpPr>
        <p:grpSpPr>
          <a:xfrm>
            <a:off x="5779254" y="186836"/>
            <a:ext cx="633488" cy="137100"/>
            <a:chOff x="5655129" y="211061"/>
            <a:chExt cx="633488" cy="137100"/>
          </a:xfrm>
        </p:grpSpPr>
        <p:sp>
          <p:nvSpPr>
            <p:cNvPr id="415" name="Google Shape;415;p95"/>
            <p:cNvSpPr/>
            <p:nvPr/>
          </p:nvSpPr>
          <p:spPr>
            <a:xfrm>
              <a:off x="5655129" y="211061"/>
              <a:ext cx="137100" cy="13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95"/>
            <p:cNvSpPr/>
            <p:nvPr/>
          </p:nvSpPr>
          <p:spPr>
            <a:xfrm>
              <a:off x="5903323" y="211061"/>
              <a:ext cx="137100" cy="1371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95"/>
            <p:cNvSpPr/>
            <p:nvPr/>
          </p:nvSpPr>
          <p:spPr>
            <a:xfrm>
              <a:off x="6151517" y="211061"/>
              <a:ext cx="137100" cy="1371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95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419" name="Google Shape;419;p95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95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95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2" name="Google Shape;422;p95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96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96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96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9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9" name="Google Shape;429;p96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430" name="Google Shape;430;p96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96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96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3" name="Google Shape;433;p96"/>
          <p:cNvPicPr preferRelativeResize="0"/>
          <p:nvPr/>
        </p:nvPicPr>
        <p:blipFill rotWithShape="1">
          <a:blip r:embed="rId2">
            <a:alphaModFix/>
          </a:blip>
          <a:srcRect b="34119" l="0" r="0" t="0"/>
          <a:stretch/>
        </p:blipFill>
        <p:spPr>
          <a:xfrm>
            <a:off x="10991425" y="82350"/>
            <a:ext cx="1127850" cy="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97"/>
          <p:cNvGrpSpPr/>
          <p:nvPr/>
        </p:nvGrpSpPr>
        <p:grpSpPr>
          <a:xfrm>
            <a:off x="90" y="6775681"/>
            <a:ext cx="12192148" cy="82352"/>
            <a:chOff x="1063925" y="1155200"/>
            <a:chExt cx="10673333" cy="88200"/>
          </a:xfrm>
        </p:grpSpPr>
        <p:sp>
          <p:nvSpPr>
            <p:cNvPr id="436" name="Google Shape;436;p97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97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97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SECTION_TITLE_AND_DESCRIPTION_1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999999">
              <a:alpha val="9411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98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●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○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Char char="■"/>
              <a:defRPr b="0" i="0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Google Shape;442;p98"/>
          <p:cNvSpPr txBox="1"/>
          <p:nvPr>
            <p:ph idx="1" type="body"/>
          </p:nvPr>
        </p:nvSpPr>
        <p:spPr>
          <a:xfrm>
            <a:off x="6882617" y="520125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Google Shape;443;p9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4" name="Google Shape;444;p98"/>
          <p:cNvGrpSpPr/>
          <p:nvPr/>
        </p:nvGrpSpPr>
        <p:grpSpPr>
          <a:xfrm>
            <a:off x="973317" y="1320804"/>
            <a:ext cx="1813399" cy="60602"/>
            <a:chOff x="1063925" y="1155200"/>
            <a:chExt cx="10673333" cy="88200"/>
          </a:xfrm>
        </p:grpSpPr>
        <p:sp>
          <p:nvSpPr>
            <p:cNvPr id="445" name="Google Shape;445;p98"/>
            <p:cNvSpPr/>
            <p:nvPr/>
          </p:nvSpPr>
          <p:spPr>
            <a:xfrm flipH="1" rot="10800000">
              <a:off x="4621387" y="1155200"/>
              <a:ext cx="3557400" cy="88200"/>
            </a:xfrm>
            <a:prstGeom prst="rect">
              <a:avLst/>
            </a:prstGeom>
            <a:solidFill>
              <a:srgbClr val="DA0CC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8"/>
            <p:cNvSpPr/>
            <p:nvPr/>
          </p:nvSpPr>
          <p:spPr>
            <a:xfrm flipH="1" rot="10800000">
              <a:off x="8179858" y="1155200"/>
              <a:ext cx="3557400" cy="882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8"/>
            <p:cNvSpPr/>
            <p:nvPr/>
          </p:nvSpPr>
          <p:spPr>
            <a:xfrm flipH="1" rot="10800000">
              <a:off x="1063925" y="1155200"/>
              <a:ext cx="3557400" cy="88200"/>
            </a:xfrm>
            <a:prstGeom prst="rect">
              <a:avLst/>
            </a:prstGeom>
            <a:solidFill>
              <a:srgbClr val="3FA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81542" y="2937933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sz="27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9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" type="body"/>
          </p:nvPr>
        </p:nvSpPr>
        <p:spPr>
          <a:xfrm>
            <a:off x="304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3" name="Google Shape;63;p30"/>
          <p:cNvSpPr txBox="1"/>
          <p:nvPr>
            <p:ph idx="2" type="body"/>
          </p:nvPr>
        </p:nvSpPr>
        <p:spPr>
          <a:xfrm>
            <a:off x="3098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 sz="13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64" name="Google Shape;64;p30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" type="body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70" name="Google Shape;70;p31"/>
          <p:cNvSpPr txBox="1"/>
          <p:nvPr>
            <p:ph idx="2" type="body"/>
          </p:nvPr>
        </p:nvSpPr>
        <p:spPr>
          <a:xfrm>
            <a:off x="304800" y="1449917"/>
            <a:ext cx="26934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71" name="Google Shape;71;p31"/>
          <p:cNvSpPr txBox="1"/>
          <p:nvPr>
            <p:ph idx="3" type="body"/>
          </p:nvPr>
        </p:nvSpPr>
        <p:spPr>
          <a:xfrm>
            <a:off x="3096683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9pPr>
          </a:lstStyle>
          <a:p/>
        </p:txBody>
      </p:sp>
      <p:sp>
        <p:nvSpPr>
          <p:cNvPr id="72" name="Google Shape;72;p31"/>
          <p:cNvSpPr txBox="1"/>
          <p:nvPr>
            <p:ph idx="4" type="body"/>
          </p:nvPr>
        </p:nvSpPr>
        <p:spPr>
          <a:xfrm>
            <a:off x="3096683" y="1449917"/>
            <a:ext cx="2694600" cy="26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11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84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44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28.xml"/><Relationship Id="rId35" Type="http://schemas.openxmlformats.org/officeDocument/2006/relationships/theme" Target="../theme/theme3.xml"/><Relationship Id="rId12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475" lIns="60950" spcFirstLastPara="1" rIns="60950" wrap="square" tIns="30475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–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»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475" lIns="60950" spcFirstLastPara="1" rIns="60950" wrap="square" tIns="304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hyperlink" Target="https://b3networks.helpjuice.com/en_US/customer-app" TargetMode="External"/><Relationship Id="rId5" Type="http://schemas.openxmlformats.org/officeDocument/2006/relationships/hyperlink" Target="https://b3networks.helpjuice.com/en_US/customer-app/8do-a-search-in-customer-app" TargetMode="External"/><Relationship Id="rId6" Type="http://schemas.openxmlformats.org/officeDocument/2006/relationships/hyperlink" Target="https://b3networks.helpjuice.com/en_US/customer-app/8purchase-a-subscription-for-a-customer-account" TargetMode="External"/><Relationship Id="rId7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3networks.helpjuice.com/en_US/phone-system-admin-guide/1971654-manage-licenses-extensions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1.png"/><Relationship Id="rId5" Type="http://schemas.openxmlformats.org/officeDocument/2006/relationships/hyperlink" Target="https://b3networks.helpjuice.com/en_US/phone-system-admin-guide/ps-call-forwarding" TargetMode="External"/><Relationship Id="rId6" Type="http://schemas.openxmlformats.org/officeDocument/2006/relationships/hyperlink" Target="https://b3networks.helpjuice.com/en_US/phone-system-admin-guide/ps-delegate" TargetMode="External"/><Relationship Id="rId7" Type="http://schemas.openxmlformats.org/officeDocument/2006/relationships/hyperlink" Target="https://b3networks.helpjuice.com/en_US/phone-system-admin-guide/devices" TargetMode="External"/><Relationship Id="rId8" Type="http://schemas.openxmlformats.org/officeDocument/2006/relationships/hyperlink" Target="https://b3networks.helpjuice.com/en_US/phone-system-admin-guide/ps-inbound-call" TargetMode="External"/><Relationship Id="rId11" Type="http://schemas.openxmlformats.org/officeDocument/2006/relationships/hyperlink" Target="https://b3networks.helpjuice.com/en_US/call-rules-holidays/outbound-call-rule" TargetMode="External"/><Relationship Id="rId10" Type="http://schemas.openxmlformats.org/officeDocument/2006/relationships/hyperlink" Target="https://b3networks.helpjuice.com/en_US/phone-system-admin-guide/inbound-call-filter" TargetMode="External"/><Relationship Id="rId13" Type="http://schemas.openxmlformats.org/officeDocument/2006/relationships/hyperlink" Target="https://b3networks.helpjuice.com/en_US/phone-system-admin-guide/working-hours" TargetMode="External"/><Relationship Id="rId12" Type="http://schemas.openxmlformats.org/officeDocument/2006/relationships/hyperlink" Target="https://b3networks.helpjuice.com/en_US/phone-system-admin-guide/outbound-cal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3networks.helpjuice.com/en_US/phone-system-admin-guide/ps-admin-tools#:~:text=Caller%20ID-,Caller%20ID%20when%20Forwarding,-Owner/Admins" TargetMode="External"/><Relationship Id="rId4" Type="http://schemas.openxmlformats.org/officeDocument/2006/relationships/hyperlink" Target="https://b3networks.helpjuice.com/en_US/phone-system-admin-guide/ps-admin-tools#:~:text=Call%20Rules-,Features,-Call%20Waiting%3A" TargetMode="External"/><Relationship Id="rId9" Type="http://schemas.openxmlformats.org/officeDocument/2006/relationships/image" Target="../media/image21.png"/><Relationship Id="rId5" Type="http://schemas.openxmlformats.org/officeDocument/2006/relationships/hyperlink" Target="https://b3networks.helpjuice.com/en_US/phone-system-admin-guide/ps-admin-tools#:~:text=Organization-,Connects,-Grant%20permission%20for" TargetMode="External"/><Relationship Id="rId6" Type="http://schemas.openxmlformats.org/officeDocument/2006/relationships/hyperlink" Target="https://b3networks.helpjuice.com/en_US/phone-system-admin-guide/ps-admin-tools#:~:text=Organization-,Connects,-Grant%20permission%20for" TargetMode="External"/><Relationship Id="rId7" Type="http://schemas.openxmlformats.org/officeDocument/2006/relationships/hyperlink" Target="https://b3networks.helpjuice.com/en_US/phone-system-admin-guide/ps-admin-tools#:~:text=Organization-,Connects,-Grant%20permission%20for" TargetMode="External"/><Relationship Id="rId8" Type="http://schemas.openxmlformats.org/officeDocument/2006/relationships/hyperlink" Target="https://b3networks.helpjuice.com/en_US/phone-system-admin-guide/ps-admin-tools#:~:text=Organization-,Connects,-Grant%20permission%20fo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b3networks.helpjuice.com/en_US/phone-system-admin-guide/ps-admin-tools#bulk-configuration-3" TargetMode="External"/><Relationship Id="rId4" Type="http://schemas.openxmlformats.org/officeDocument/2006/relationships/hyperlink" Target="https://b3networks.helpjuice.com/en_US/phone-system-admin-guide/ps-admin-tools#create-a-bulk-template-5" TargetMode="External"/><Relationship Id="rId5" Type="http://schemas.openxmlformats.org/officeDocument/2006/relationships/hyperlink" Target="https://b3networks.helpjuice.com/en_US/phone-system-admin-guide/ps-admin-tools#manage-templates-6" TargetMode="External"/><Relationship Id="rId6" Type="http://schemas.openxmlformats.org/officeDocument/2006/relationships/hyperlink" Target="https://b3networks.helpjuice.com/en_US/phone-system-admin-guide/ps-admin-tools#apply-bulk-template-7" TargetMode="External"/><Relationship Id="rId7" Type="http://schemas.openxmlformats.org/officeDocument/2006/relationships/image" Target="../media/image21.png"/><Relationship Id="rId8" Type="http://schemas.openxmlformats.org/officeDocument/2006/relationships/hyperlink" Target="https://b3networks.helpjuice.com/phone-system-admin-guide/user-settings-template?from_search=142444989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b3networks.helpjuice.com/en_US/call-rules-holidays/outbound-call-rule" TargetMode="External"/><Relationship Id="rId4" Type="http://schemas.openxmlformats.org/officeDocument/2006/relationships/hyperlink" Target="https://b3networks.helpjuice.com/phone-system-admin-guide/ps-admin-tools?from_search=142239845" TargetMode="External"/><Relationship Id="rId5" Type="http://schemas.openxmlformats.org/officeDocument/2006/relationships/hyperlink" Target="https://b3networks.helpjuice.com/auto-attendant-admin-guide/1block-unwanted-calls?from_search=14223988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3networks.helpjuice.com/en_US/auto-attendant-admin-guide/6assign-number-concurrent-call-addon-licenses-to-an-auto-attendant-base-license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www.google.com/url?q=https://b3networks.helpjuice.com/en_US/auto-attendant-admin-guide/approve-deployment-request&amp;sa=D&amp;source=editors&amp;ust=1710301876600049&amp;usg=AOvVaw0xBDxgyg-EjKdagtwbdSk1" TargetMode="External"/><Relationship Id="rId5" Type="http://schemas.openxmlformats.org/officeDocument/2006/relationships/hyperlink" Target="https://b3networks.helpjuice.com/en_US/auto-attendant-admin-guide/tset-up-work-time" TargetMode="External"/><Relationship Id="rId6" Type="http://schemas.openxmlformats.org/officeDocument/2006/relationships/hyperlink" Target="https://b3networks.helpjuice.com/en_US/auto-attendant-admin-guide/c5onfigure-a-workflow" TargetMode="External"/><Relationship Id="rId7" Type="http://schemas.openxmlformats.org/officeDocument/2006/relationships/hyperlink" Target="https://b3networks.helpjuice.com/en_US/auto-attendant-admin-guide/trest-and-deploy-a-workflow" TargetMode="External"/><Relationship Id="rId8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b3networks.helpjuice.com/en_US/phone-system-admin-guide/1971654-manage-licenses-extensions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1.png"/><Relationship Id="rId5" Type="http://schemas.openxmlformats.org/officeDocument/2006/relationships/hyperlink" Target="https://b3networks.helpjuice.com/phone-system-admin-guide/ps-ip-phone-management?from_search=142240882#step-1-check-supported-brands-2" TargetMode="External"/><Relationship Id="rId6" Type="http://schemas.openxmlformats.org/officeDocument/2006/relationships/hyperlink" Target="https://b3networks.helpjuice.com/phone-system-admin-guide/ps-ip-phone-management?from_search=142240882#step-2-contact-your-service-provider-to-help-you-import-ip-phones-mac-addresses-to-the-cpaas-portal-3" TargetMode="External"/><Relationship Id="rId7" Type="http://schemas.openxmlformats.org/officeDocument/2006/relationships/hyperlink" Target="https://b3networks.helpjuice.com/phone-system-admin-guide/ps-ip-phone-management?from_search=142240882#step-3-assign-devices-to-users-4" TargetMode="External"/><Relationship Id="rId8" Type="http://schemas.openxmlformats.org/officeDocument/2006/relationships/hyperlink" Target="https://b3networks.helpjuice.com/phone-system-admin-guide/ps-ip-phone-management?from_search=142240882#step-4-ip-phone-graphic-user-interface-configurations-5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2.xml"/><Relationship Id="rId4" Type="http://schemas.openxmlformats.org/officeDocument/2006/relationships/hyperlink" Target="https://answers.b3networks.com/kb/en/article/integrated-instruction#3-assign-microsoft-license-for-ms-teams" TargetMode="External"/><Relationship Id="rId9" Type="http://schemas.openxmlformats.org/officeDocument/2006/relationships/hyperlink" Target="https://b3networks.helpjuice.com/en_US/contact-center-supervisor-guide/4queue-management-queue-configuration" TargetMode="External"/><Relationship Id="rId5" Type="http://schemas.openxmlformats.org/officeDocument/2006/relationships/hyperlink" Target="https://b3networks.helpjuice.com/en_US/contact-center-supervisor-guide/4assign-contact-center-license-to-agents" TargetMode="External"/><Relationship Id="rId6" Type="http://schemas.openxmlformats.org/officeDocument/2006/relationships/image" Target="../media/image26.png"/><Relationship Id="rId7" Type="http://schemas.openxmlformats.org/officeDocument/2006/relationships/hyperlink" Target="https://b3networks.helpjuice.com/en_US/contact-center-supervisor-guide/5general-settings-default-rules" TargetMode="External"/><Relationship Id="rId8" Type="http://schemas.openxmlformats.org/officeDocument/2006/relationships/hyperlink" Target="https://b3networks.helpjuice.com/en_US/contact-center-supervisor-guide/5general-settings-busy-remarks" TargetMode="External"/><Relationship Id="rId11" Type="http://schemas.openxmlformats.org/officeDocument/2006/relationships/image" Target="../media/image21.png"/><Relationship Id="rId10" Type="http://schemas.openxmlformats.org/officeDocument/2006/relationships/hyperlink" Target="https://b3networks.helpjuice.com/en_US/contact-center-supervisor-guide/4queue-management-agent-management" TargetMode="External"/><Relationship Id="rId13" Type="http://schemas.openxmlformats.org/officeDocument/2006/relationships/hyperlink" Target="https://b3networks.helpjuice.com/en_US/contact-center-supervisor-guide/8queue-management-announcement-message" TargetMode="External"/><Relationship Id="rId12" Type="http://schemas.openxmlformats.org/officeDocument/2006/relationships/hyperlink" Target="https://b3networks.helpjuice.com/en_US/contact-center-supervisor-guide/4queue-management-popup-configuration" TargetMode="External"/><Relationship Id="rId14" Type="http://schemas.openxmlformats.org/officeDocument/2006/relationships/hyperlink" Target="https://b3networks.helpjuice.com/en_US/auto-attendant-admin-guide/5workflow-command-transfer-call#3-call-center-5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3.xml"/><Relationship Id="rId4" Type="http://schemas.openxmlformats.org/officeDocument/2006/relationships/image" Target="../media/image34.png"/><Relationship Id="rId9" Type="http://schemas.openxmlformats.org/officeDocument/2006/relationships/hyperlink" Target="https://b3networks.helpjuice.com/en_US/microsoft-teams-direct-routing-admin-guide/3integrated-instruction-full-automation#7-link-ms-teams-accounts-with-cpaas-extensions-12" TargetMode="External"/><Relationship Id="rId5" Type="http://schemas.openxmlformats.org/officeDocument/2006/relationships/hyperlink" Target="https://b3networks.helpjuice.com/microsoft-teams-direct-routing-admin-guide/3integrated-instruction-full-automation?from_search=134334383#1-provision-cpaas-phone-system-licenses-and-assign-them-to-users-0" TargetMode="External"/><Relationship Id="rId6" Type="http://schemas.openxmlformats.org/officeDocument/2006/relationships/hyperlink" Target="https://b3networks.helpjuice.com/microsoft-teams-direct-routing-admin-guide/3integrated-instruction-full-automation?from_search=134334383#1-provision-cpaas-phone-system-licenses-and-assign-them-to-users-0" TargetMode="External"/><Relationship Id="rId7" Type="http://schemas.openxmlformats.org/officeDocument/2006/relationships/hyperlink" Target="https://b3networks.helpjuice.com/microsoft-teams-direct-routing-admin-guide/3integrated-instruction-full-automation?from_search=134334383#9-configure-general-settings-for-cpaas-users-15" TargetMode="External"/><Relationship Id="rId8" Type="http://schemas.openxmlformats.org/officeDocument/2006/relationships/hyperlink" Target="https://b3networks.helpjuice.com/call-rules-holidays/outbound-call-rule?from_search=134432732" TargetMode="External"/><Relationship Id="rId11" Type="http://schemas.openxmlformats.org/officeDocument/2006/relationships/hyperlink" Target="https://b3networks.helpjuice.com/microsoft-teams-direct-routing-admin-guide/3integrated-instruction-full-automation?from_search=134334383#2-give-b3networks-consent-privilege-1" TargetMode="External"/><Relationship Id="rId10" Type="http://schemas.openxmlformats.org/officeDocument/2006/relationships/hyperlink" Target="https://b3networks.helpjuice.com/microsoft-teams-direct-routing-admin-guide/3integrated-instruction-full-automation?from_search=134334383#8-run-powershell-13" TargetMode="External"/><Relationship Id="rId13" Type="http://schemas.openxmlformats.org/officeDocument/2006/relationships/hyperlink" Target="https://b3networks.helpjuice.com/microsoft-teams-direct-routing-admin-guide/3integrated-instruction-full-automation?from_search=134334383#3-verify-sbcfqdn-domain-2" TargetMode="External"/><Relationship Id="rId12" Type="http://schemas.openxmlformats.org/officeDocument/2006/relationships/hyperlink" Target="https://b3networks.helpjuice.com/microsoft-teams-direct-routing-admin-guide/3integrated-instruction-full-automation?from_search=134334383#2-give-b3networks-consent-privilege-1" TargetMode="External"/><Relationship Id="rId15" Type="http://schemas.openxmlformats.org/officeDocument/2006/relationships/image" Target="../media/image26.png"/><Relationship Id="rId14" Type="http://schemas.openxmlformats.org/officeDocument/2006/relationships/hyperlink" Target="https://b3networks.helpjuice.com/microsoft-teams-direct-routing-admin-guide/3integrated-instruction-full-automation?from_search=134334383#8-run-powershell-13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4.xml"/><Relationship Id="rId4" Type="http://schemas.openxmlformats.org/officeDocument/2006/relationships/image" Target="../media/image34.png"/><Relationship Id="rId9" Type="http://schemas.openxmlformats.org/officeDocument/2006/relationships/hyperlink" Target="https://b3networks.helpjuice.com/en_US/call-rules-holidays/outbound-call-rule" TargetMode="External"/><Relationship Id="rId5" Type="http://schemas.openxmlformats.org/officeDocument/2006/relationships/hyperlink" Target="https://b3networks.helpjuice.com/en_US/microsoft-teams-operator-connect-admin-guide/integrated-instruction#4-assign-cpaas-numbers-to-your-microsoft-users-5" TargetMode="External"/><Relationship Id="rId6" Type="http://schemas.openxmlformats.org/officeDocument/2006/relationships/image" Target="../media/image26.png"/><Relationship Id="rId7" Type="http://schemas.openxmlformats.org/officeDocument/2006/relationships/hyperlink" Target="https://answers.b3networks.com/kb/en/article/integrated-instruction-5620245" TargetMode="External"/><Relationship Id="rId8" Type="http://schemas.openxmlformats.org/officeDocument/2006/relationships/hyperlink" Target="https://b3networks.helpjuice.com/en_US/microsoft-teams-operator-connect-admin-guide/integrated-instruction#2-assign-cpaas-licenses-to-users-1" TargetMode="External"/><Relationship Id="rId11" Type="http://schemas.openxmlformats.org/officeDocument/2006/relationships/hyperlink" Target="https://b3networks.helpjuice.com/en_US/microsoft-teams-operator-connect-admin-guide/integrated-instruction#3-upload-cpaas-numbers-to-microsoft-teams-admin-center-4" TargetMode="External"/><Relationship Id="rId10" Type="http://schemas.openxmlformats.org/officeDocument/2006/relationships/hyperlink" Target="https://b3networks.helpjuice.com/phone-system-end-user-guide/3outbound-cal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3networks.helpjuice.com/en_US/customer-app/5create-a-new-customer-account" TargetMode="External"/><Relationship Id="rId4" Type="http://schemas.openxmlformats.org/officeDocument/2006/relationships/hyperlink" Target="https://b3networks.helpjuice.com/en_US/customer-app/5create-a-new-customer-account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b3networks.helpjuice.com/en_US/customer-app/8add-members-to-customer-account" TargetMode="External"/><Relationship Id="rId6" Type="http://schemas.openxmlformats.org/officeDocument/2006/relationships/hyperlink" Target="https://b3networks.helpjuice.com/en_US/customer-app/8edit-a-customer-account" TargetMode="External"/><Relationship Id="rId7" Type="http://schemas.openxmlformats.org/officeDocument/2006/relationships/hyperlink" Target="https://b3networks.helpjuice.com/en_US/finance-app/5organization-management-credit-limit" TargetMode="External"/><Relationship Id="rId8" Type="http://schemas.openxmlformats.org/officeDocument/2006/relationships/hyperlink" Target="https://b3networks.helpjuice.com/en_US/customer-app/rlog-in-your-customer-accounts" TargetMode="External"/><Relationship Id="rId11" Type="http://schemas.openxmlformats.org/officeDocument/2006/relationships/image" Target="../media/image25.png"/><Relationship Id="rId10" Type="http://schemas.openxmlformats.org/officeDocument/2006/relationships/hyperlink" Target="https://b3networks.helpjuice.com/en_US/finance-app" TargetMode="External"/><Relationship Id="rId13" Type="http://schemas.openxmlformats.org/officeDocument/2006/relationships/image" Target="../media/image33.png"/><Relationship Id="rId12" Type="http://schemas.openxmlformats.org/officeDocument/2006/relationships/hyperlink" Target="https://b3networks.helpjuice.com/en_US/customer-ap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hyperlink" Target="https://b3networks.helpjuice.com/en_US/number-management" TargetMode="External"/><Relationship Id="rId9" Type="http://schemas.openxmlformats.org/officeDocument/2006/relationships/image" Target="../media/image36.png"/><Relationship Id="rId5" Type="http://schemas.openxmlformats.org/officeDocument/2006/relationships/hyperlink" Target="https://b3networks.helpjuice.com/en_US/number-management/6byoi-management-add-new-number" TargetMode="External"/><Relationship Id="rId6" Type="http://schemas.openxmlformats.org/officeDocument/2006/relationships/hyperlink" Target="https://b3networks.helpjuice.com/en_US/customer-app/8purchaseadd-more-numbers" TargetMode="External"/><Relationship Id="rId7" Type="http://schemas.openxmlformats.org/officeDocument/2006/relationships/hyperlink" Target="https://b3networks.helpjuice.com/en_US/customer-app" TargetMode="External"/><Relationship Id="rId8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3networks.helpjuice.com/en_US/customer-app/8purchaseadd-more-numbers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s://b3networks.helpjuice.com/en_US/customer-app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"/>
          <p:cNvSpPr txBox="1"/>
          <p:nvPr/>
        </p:nvSpPr>
        <p:spPr>
          <a:xfrm>
            <a:off x="623300" y="2815825"/>
            <a:ext cx="5844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CPaaS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Standard Provisioning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"/>
          <p:cNvSpPr txBox="1"/>
          <p:nvPr/>
        </p:nvSpPr>
        <p:spPr>
          <a:xfrm>
            <a:off x="623300" y="4844475"/>
            <a:ext cx="3658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17th September, 2021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Provisioning - Customer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8" name="Google Shape;618;p11"/>
          <p:cNvGrpSpPr/>
          <p:nvPr/>
        </p:nvGrpSpPr>
        <p:grpSpPr>
          <a:xfrm>
            <a:off x="1911381" y="2258138"/>
            <a:ext cx="2187900" cy="2200200"/>
            <a:chOff x="1087475" y="2096375"/>
            <a:chExt cx="2187900" cy="2200200"/>
          </a:xfrm>
        </p:grpSpPr>
        <p:sp>
          <p:nvSpPr>
            <p:cNvPr id="619" name="Google Shape;619;p11"/>
            <p:cNvSpPr/>
            <p:nvPr/>
          </p:nvSpPr>
          <p:spPr>
            <a:xfrm>
              <a:off x="1087475" y="2096375"/>
              <a:ext cx="2187900" cy="22002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388679" y="2682584"/>
              <a:ext cx="1585500" cy="1027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Number Provisioning</a:t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1" name="Google Shape;621;p11"/>
          <p:cNvSpPr/>
          <p:nvPr/>
        </p:nvSpPr>
        <p:spPr>
          <a:xfrm rot="5400000">
            <a:off x="7304756" y="2421875"/>
            <a:ext cx="226200" cy="57240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1"/>
          <p:cNvSpPr/>
          <p:nvPr/>
        </p:nvSpPr>
        <p:spPr>
          <a:xfrm>
            <a:off x="6146900" y="5510100"/>
            <a:ext cx="26943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3" name="Google Shape;6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609" y="5688300"/>
            <a:ext cx="382476" cy="382476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1"/>
          <p:cNvSpPr txBox="1"/>
          <p:nvPr/>
        </p:nvSpPr>
        <p:spPr>
          <a:xfrm>
            <a:off x="7771079" y="5671800"/>
            <a:ext cx="1070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1"/>
          <p:cNvSpPr/>
          <p:nvPr/>
        </p:nvSpPr>
        <p:spPr>
          <a:xfrm>
            <a:off x="4555175" y="1582850"/>
            <a:ext cx="5725200" cy="3550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Provisioning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1"/>
          <p:cNvSpPr/>
          <p:nvPr/>
        </p:nvSpPr>
        <p:spPr>
          <a:xfrm>
            <a:off x="4776270" y="2137488"/>
            <a:ext cx="20280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Admin Portal of the Domain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1"/>
          <p:cNvSpPr/>
          <p:nvPr/>
        </p:nvSpPr>
        <p:spPr>
          <a:xfrm>
            <a:off x="8028686" y="2137488"/>
            <a:ext cx="20280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Select Customer App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1"/>
          <p:cNvSpPr/>
          <p:nvPr/>
        </p:nvSpPr>
        <p:spPr>
          <a:xfrm>
            <a:off x="4776234" y="3759294"/>
            <a:ext cx="20280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Select the Organization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1"/>
          <p:cNvSpPr/>
          <p:nvPr/>
        </p:nvSpPr>
        <p:spPr>
          <a:xfrm>
            <a:off x="8028649" y="3759294"/>
            <a:ext cx="20280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Purchase Base and Add-on Licenses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(by normal/ by Contract)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0" name="Google Shape;630;p11"/>
          <p:cNvCxnSpPr>
            <a:stCxn id="626" idx="3"/>
            <a:endCxn id="627" idx="1"/>
          </p:cNvCxnSpPr>
          <p:nvPr/>
        </p:nvCxnSpPr>
        <p:spPr>
          <a:xfrm>
            <a:off x="6804270" y="2651388"/>
            <a:ext cx="1224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31" name="Google Shape;631;p11"/>
          <p:cNvCxnSpPr>
            <a:stCxn id="627" idx="2"/>
            <a:endCxn id="628" idx="0"/>
          </p:cNvCxnSpPr>
          <p:nvPr/>
        </p:nvCxnSpPr>
        <p:spPr>
          <a:xfrm rot="5400000">
            <a:off x="7119386" y="1835988"/>
            <a:ext cx="594000" cy="32526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32" name="Google Shape;632;p11"/>
          <p:cNvCxnSpPr>
            <a:stCxn id="628" idx="3"/>
            <a:endCxn id="629" idx="1"/>
          </p:cNvCxnSpPr>
          <p:nvPr/>
        </p:nvCxnSpPr>
        <p:spPr>
          <a:xfrm>
            <a:off x="6804234" y="4273194"/>
            <a:ext cx="1224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33" name="Google Shape;633;p11"/>
          <p:cNvCxnSpPr>
            <a:stCxn id="619" idx="3"/>
            <a:endCxn id="625" idx="1"/>
          </p:cNvCxnSpPr>
          <p:nvPr/>
        </p:nvCxnSpPr>
        <p:spPr>
          <a:xfrm>
            <a:off x="4099281" y="3358238"/>
            <a:ext cx="456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34" name="Google Shape;634;p11"/>
          <p:cNvGrpSpPr/>
          <p:nvPr/>
        </p:nvGrpSpPr>
        <p:grpSpPr>
          <a:xfrm>
            <a:off x="4555838" y="1129351"/>
            <a:ext cx="1785312" cy="480323"/>
            <a:chOff x="2635301" y="-737637"/>
            <a:chExt cx="1785312" cy="480323"/>
          </a:xfrm>
        </p:grpSpPr>
        <p:sp>
          <p:nvSpPr>
            <p:cNvPr id="635" name="Google Shape;635;p11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6" name="Google Shape;636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2"/>
          <p:cNvSpPr txBox="1"/>
          <p:nvPr/>
        </p:nvSpPr>
        <p:spPr>
          <a:xfrm>
            <a:off x="406075" y="264875"/>
            <a:ext cx="10349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Configuration [Manual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Phone System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2"/>
          <p:cNvSpPr/>
          <p:nvPr/>
        </p:nvSpPr>
        <p:spPr>
          <a:xfrm rot="5400000">
            <a:off x="7023550" y="961025"/>
            <a:ext cx="226200" cy="96927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5783250" y="5978350"/>
            <a:ext cx="30195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2"/>
          <p:cNvSpPr txBox="1"/>
          <p:nvPr/>
        </p:nvSpPr>
        <p:spPr>
          <a:xfrm>
            <a:off x="7407725" y="6147700"/>
            <a:ext cx="170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 System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2366525" y="2379875"/>
            <a:ext cx="19140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2506175" y="3090142"/>
            <a:ext cx="1634700" cy="10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as Admin of the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2"/>
          <p:cNvSpPr/>
          <p:nvPr/>
        </p:nvSpPr>
        <p:spPr>
          <a:xfrm>
            <a:off x="4490750" y="1041875"/>
            <a:ext cx="7492200" cy="4614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12"/>
          <p:cNvSpPr/>
          <p:nvPr/>
        </p:nvSpPr>
        <p:spPr>
          <a:xfrm>
            <a:off x="4667650" y="1236863"/>
            <a:ext cx="222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Provision Extensions, Manage Users &amp; Addons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0" name="Google Shape;650;p12"/>
          <p:cNvCxnSpPr>
            <a:stCxn id="647" idx="3"/>
            <a:endCxn id="649" idx="1"/>
          </p:cNvCxnSpPr>
          <p:nvPr/>
        </p:nvCxnSpPr>
        <p:spPr>
          <a:xfrm flipH="1" rot="10800000">
            <a:off x="4140875" y="1808392"/>
            <a:ext cx="526800" cy="17958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51" name="Google Shape;651;p12"/>
          <p:cNvSpPr/>
          <p:nvPr/>
        </p:nvSpPr>
        <p:spPr>
          <a:xfrm>
            <a:off x="132800" y="2380025"/>
            <a:ext cx="2023500" cy="1861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422375" y="2840896"/>
            <a:ext cx="1466400" cy="94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Number Provisioning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3" name="Google Shape;653;p12"/>
          <p:cNvCxnSpPr>
            <a:stCxn id="651" idx="3"/>
            <a:endCxn id="646" idx="1"/>
          </p:cNvCxnSpPr>
          <p:nvPr/>
        </p:nvCxnSpPr>
        <p:spPr>
          <a:xfrm>
            <a:off x="2156300" y="3310925"/>
            <a:ext cx="21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54" name="Google Shape;654;p12"/>
          <p:cNvGrpSpPr/>
          <p:nvPr/>
        </p:nvGrpSpPr>
        <p:grpSpPr>
          <a:xfrm>
            <a:off x="2366013" y="1903788"/>
            <a:ext cx="1785312" cy="480323"/>
            <a:chOff x="2635301" y="-737637"/>
            <a:chExt cx="1785312" cy="480323"/>
          </a:xfrm>
        </p:grpSpPr>
        <p:sp>
          <p:nvSpPr>
            <p:cNvPr id="655" name="Google Shape;655;p12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56" name="Google Shape;65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7" name="Google Shape;657;p12"/>
          <p:cNvSpPr/>
          <p:nvPr/>
        </p:nvSpPr>
        <p:spPr>
          <a:xfrm>
            <a:off x="7130975" y="12368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Set Call Forwarding Rule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2"/>
          <p:cNvSpPr/>
          <p:nvPr/>
        </p:nvSpPr>
        <p:spPr>
          <a:xfrm>
            <a:off x="9598800" y="12368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Set Delegates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4667650" y="27919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Set Ring Devices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130975" y="27919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Set Inbound Call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Google Shape;661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91430" y="6155795"/>
            <a:ext cx="386700" cy="3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12"/>
          <p:cNvSpPr/>
          <p:nvPr/>
        </p:nvSpPr>
        <p:spPr>
          <a:xfrm>
            <a:off x="9598800" y="27919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Inbound Call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Blacklist/Whitelist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4667650" y="4347050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Set Outbound Call Rule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7130975" y="4347050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Assign Outbound Call to Users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9598800" y="4347050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Set Working Hours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6" name="Google Shape;666;p12"/>
          <p:cNvCxnSpPr>
            <a:stCxn id="649" idx="3"/>
            <a:endCxn id="657" idx="1"/>
          </p:cNvCxnSpPr>
          <p:nvPr/>
        </p:nvCxnSpPr>
        <p:spPr>
          <a:xfrm>
            <a:off x="6894250" y="1808363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7" name="Google Shape;667;p12"/>
          <p:cNvCxnSpPr>
            <a:endCxn id="658" idx="1"/>
          </p:cNvCxnSpPr>
          <p:nvPr/>
        </p:nvCxnSpPr>
        <p:spPr>
          <a:xfrm>
            <a:off x="9362100" y="1808363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8" name="Google Shape;668;p12"/>
          <p:cNvCxnSpPr>
            <a:stCxn id="659" idx="3"/>
            <a:endCxn id="660" idx="1"/>
          </p:cNvCxnSpPr>
          <p:nvPr/>
        </p:nvCxnSpPr>
        <p:spPr>
          <a:xfrm>
            <a:off x="6898750" y="3363456"/>
            <a:ext cx="23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9" name="Google Shape;669;p12"/>
          <p:cNvCxnSpPr>
            <a:endCxn id="662" idx="1"/>
          </p:cNvCxnSpPr>
          <p:nvPr/>
        </p:nvCxnSpPr>
        <p:spPr>
          <a:xfrm>
            <a:off x="9362100" y="3363456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0" name="Google Shape;670;p12"/>
          <p:cNvCxnSpPr>
            <a:stCxn id="663" idx="3"/>
            <a:endCxn id="664" idx="1"/>
          </p:cNvCxnSpPr>
          <p:nvPr/>
        </p:nvCxnSpPr>
        <p:spPr>
          <a:xfrm>
            <a:off x="6898750" y="4918550"/>
            <a:ext cx="23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1" name="Google Shape;671;p12"/>
          <p:cNvCxnSpPr>
            <a:stCxn id="664" idx="3"/>
            <a:endCxn id="665" idx="1"/>
          </p:cNvCxnSpPr>
          <p:nvPr/>
        </p:nvCxnSpPr>
        <p:spPr>
          <a:xfrm>
            <a:off x="9362075" y="4918550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2" name="Google Shape;672;p12"/>
          <p:cNvCxnSpPr>
            <a:stCxn id="658" idx="2"/>
            <a:endCxn id="659" idx="0"/>
          </p:cNvCxnSpPr>
          <p:nvPr/>
        </p:nvCxnSpPr>
        <p:spPr>
          <a:xfrm rot="5400000">
            <a:off x="8042700" y="120413"/>
            <a:ext cx="412200" cy="49311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3" name="Google Shape;673;p12"/>
          <p:cNvCxnSpPr>
            <a:stCxn id="662" idx="2"/>
            <a:endCxn id="663" idx="0"/>
          </p:cNvCxnSpPr>
          <p:nvPr/>
        </p:nvCxnSpPr>
        <p:spPr>
          <a:xfrm rot="5400000">
            <a:off x="8042700" y="1675506"/>
            <a:ext cx="412200" cy="49311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f39bff5b4f_1_6"/>
          <p:cNvSpPr txBox="1"/>
          <p:nvPr/>
        </p:nvSpPr>
        <p:spPr>
          <a:xfrm>
            <a:off x="406075" y="264875"/>
            <a:ext cx="10349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Configuration [Manual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Phone System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1f39bff5b4f_1_6"/>
          <p:cNvSpPr/>
          <p:nvPr/>
        </p:nvSpPr>
        <p:spPr>
          <a:xfrm rot="5400000">
            <a:off x="6581875" y="1999875"/>
            <a:ext cx="226200" cy="74646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g1f39bff5b4f_1_6"/>
          <p:cNvSpPr/>
          <p:nvPr/>
        </p:nvSpPr>
        <p:spPr>
          <a:xfrm>
            <a:off x="5091525" y="5963300"/>
            <a:ext cx="30195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g1f39bff5b4f_1_6"/>
          <p:cNvSpPr/>
          <p:nvPr/>
        </p:nvSpPr>
        <p:spPr>
          <a:xfrm>
            <a:off x="2935025" y="966675"/>
            <a:ext cx="7492200" cy="4614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1f39bff5b4f_1_6"/>
          <p:cNvSpPr/>
          <p:nvPr/>
        </p:nvSpPr>
        <p:spPr>
          <a:xfrm>
            <a:off x="3111925" y="1847463"/>
            <a:ext cx="222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Set Caller ID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1f39bff5b4f_1_6"/>
          <p:cNvSpPr/>
          <p:nvPr/>
        </p:nvSpPr>
        <p:spPr>
          <a:xfrm>
            <a:off x="5575250" y="18474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Disable/Enable Features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1f39bff5b4f_1_6"/>
          <p:cNvSpPr/>
          <p:nvPr/>
        </p:nvSpPr>
        <p:spPr>
          <a:xfrm>
            <a:off x="8043075" y="18474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Set Connected Organizations</a:t>
            </a:r>
            <a:endParaRPr b="0" i="0" sz="18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1f39bff5b4f_1_6"/>
          <p:cNvSpPr/>
          <p:nvPr/>
        </p:nvSpPr>
        <p:spPr>
          <a:xfrm>
            <a:off x="3111925" y="34025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Access Control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1f39bff5b4f_1_6"/>
          <p:cNvSpPr/>
          <p:nvPr/>
        </p:nvSpPr>
        <p:spPr>
          <a:xfrm>
            <a:off x="5575250" y="34025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Set Public Holiday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1f39bff5b4f_1_6"/>
          <p:cNvSpPr/>
          <p:nvPr/>
        </p:nvSpPr>
        <p:spPr>
          <a:xfrm>
            <a:off x="8043075" y="34025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Set Usage Limit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9" name="Google Shape;689;g1f39bff5b4f_1_6"/>
          <p:cNvCxnSpPr>
            <a:stCxn id="686" idx="3"/>
            <a:endCxn id="687" idx="1"/>
          </p:cNvCxnSpPr>
          <p:nvPr/>
        </p:nvCxnSpPr>
        <p:spPr>
          <a:xfrm>
            <a:off x="5343025" y="3974056"/>
            <a:ext cx="23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0" name="Google Shape;690;g1f39bff5b4f_1_6"/>
          <p:cNvCxnSpPr>
            <a:endCxn id="688" idx="1"/>
          </p:cNvCxnSpPr>
          <p:nvPr/>
        </p:nvCxnSpPr>
        <p:spPr>
          <a:xfrm>
            <a:off x="7806375" y="3974056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1" name="Google Shape;691;g1f39bff5b4f_1_6"/>
          <p:cNvCxnSpPr/>
          <p:nvPr/>
        </p:nvCxnSpPr>
        <p:spPr>
          <a:xfrm>
            <a:off x="5338525" y="2419100"/>
            <a:ext cx="23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2" name="Google Shape;692;g1f39bff5b4f_1_6"/>
          <p:cNvCxnSpPr/>
          <p:nvPr/>
        </p:nvCxnSpPr>
        <p:spPr>
          <a:xfrm>
            <a:off x="7806375" y="2419100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3" name="Google Shape;693;g1f39bff5b4f_1_6"/>
          <p:cNvCxnSpPr>
            <a:stCxn id="685" idx="2"/>
            <a:endCxn id="686" idx="0"/>
          </p:cNvCxnSpPr>
          <p:nvPr/>
        </p:nvCxnSpPr>
        <p:spPr>
          <a:xfrm rot="5400000">
            <a:off x="6486975" y="731013"/>
            <a:ext cx="412200" cy="49311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4" name="Google Shape;694;g1f39bff5b4f_1_6"/>
          <p:cNvSpPr txBox="1"/>
          <p:nvPr/>
        </p:nvSpPr>
        <p:spPr>
          <a:xfrm>
            <a:off x="6595325" y="6131650"/>
            <a:ext cx="170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 System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5" name="Google Shape;695;g1f39bff5b4f_1_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79030" y="6139745"/>
            <a:ext cx="386700" cy="38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f39bff5b4f_1_1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Solution Configuration [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Bulk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]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Phone System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g1f39bff5b4f_1_1"/>
          <p:cNvSpPr/>
          <p:nvPr/>
        </p:nvSpPr>
        <p:spPr>
          <a:xfrm>
            <a:off x="906788" y="2545300"/>
            <a:ext cx="19140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g1f39bff5b4f_1_1"/>
          <p:cNvSpPr/>
          <p:nvPr/>
        </p:nvSpPr>
        <p:spPr>
          <a:xfrm>
            <a:off x="3412025" y="1805750"/>
            <a:ext cx="7492200" cy="3248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g1f39bff5b4f_1_1"/>
          <p:cNvSpPr/>
          <p:nvPr/>
        </p:nvSpPr>
        <p:spPr>
          <a:xfrm>
            <a:off x="3588913" y="2011888"/>
            <a:ext cx="222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Settings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Download Sample File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g1f39bff5b4f_1_1"/>
          <p:cNvSpPr/>
          <p:nvPr/>
        </p:nvSpPr>
        <p:spPr>
          <a:xfrm>
            <a:off x="6052238" y="2011888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Create Bulk Template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1f39bff5b4f_1_1"/>
          <p:cNvSpPr/>
          <p:nvPr/>
        </p:nvSpPr>
        <p:spPr>
          <a:xfrm>
            <a:off x="8520063" y="2011888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Manage Templates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1f39bff5b4f_1_1"/>
          <p:cNvSpPr/>
          <p:nvPr/>
        </p:nvSpPr>
        <p:spPr>
          <a:xfrm>
            <a:off x="7286163" y="3619831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Apply Bulk Templates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8" name="Google Shape;708;g1f39bff5b4f_1_1"/>
          <p:cNvCxnSpPr>
            <a:stCxn id="704" idx="3"/>
            <a:endCxn id="705" idx="1"/>
          </p:cNvCxnSpPr>
          <p:nvPr/>
        </p:nvCxnSpPr>
        <p:spPr>
          <a:xfrm>
            <a:off x="5815513" y="2583388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09" name="Google Shape;709;g1f39bff5b4f_1_1"/>
          <p:cNvCxnSpPr>
            <a:endCxn id="706" idx="1"/>
          </p:cNvCxnSpPr>
          <p:nvPr/>
        </p:nvCxnSpPr>
        <p:spPr>
          <a:xfrm>
            <a:off x="8283363" y="2583388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0" name="Google Shape;710;g1f39bff5b4f_1_1"/>
          <p:cNvCxnSpPr>
            <a:stCxn id="706" idx="2"/>
            <a:endCxn id="711" idx="0"/>
          </p:cNvCxnSpPr>
          <p:nvPr/>
        </p:nvCxnSpPr>
        <p:spPr>
          <a:xfrm rot="5400000">
            <a:off x="7550913" y="1535188"/>
            <a:ext cx="465000" cy="37044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2" name="Google Shape;712;g1f39bff5b4f_1_1"/>
          <p:cNvSpPr/>
          <p:nvPr/>
        </p:nvSpPr>
        <p:spPr>
          <a:xfrm>
            <a:off x="1046450" y="3270617"/>
            <a:ext cx="1634700" cy="10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as Admin of the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3" name="Google Shape;713;g1f39bff5b4f_1_1"/>
          <p:cNvCxnSpPr>
            <a:stCxn id="712" idx="3"/>
            <a:endCxn id="704" idx="1"/>
          </p:cNvCxnSpPr>
          <p:nvPr/>
        </p:nvCxnSpPr>
        <p:spPr>
          <a:xfrm flipH="1" rot="10800000">
            <a:off x="2681150" y="2583467"/>
            <a:ext cx="907800" cy="12012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14" name="Google Shape;714;g1f39bff5b4f_1_1"/>
          <p:cNvSpPr/>
          <p:nvPr/>
        </p:nvSpPr>
        <p:spPr>
          <a:xfrm>
            <a:off x="5554675" y="5703725"/>
            <a:ext cx="30195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g1f39bff5b4f_1_1"/>
          <p:cNvSpPr txBox="1"/>
          <p:nvPr/>
        </p:nvSpPr>
        <p:spPr>
          <a:xfrm>
            <a:off x="7058475" y="5872075"/>
            <a:ext cx="170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 System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6" name="Google Shape;716;g1f39bff5b4f_1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2180" y="5880170"/>
            <a:ext cx="386700" cy="3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g1f39bff5b4f_1_1"/>
          <p:cNvSpPr/>
          <p:nvPr/>
        </p:nvSpPr>
        <p:spPr>
          <a:xfrm rot="5400000">
            <a:off x="5818250" y="372100"/>
            <a:ext cx="226200" cy="99375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1f39bff5b4f_1_1"/>
          <p:cNvSpPr/>
          <p:nvPr/>
        </p:nvSpPr>
        <p:spPr>
          <a:xfrm>
            <a:off x="4815800" y="3619818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User Settings Template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8" name="Google Shape;718;g1f39bff5b4f_1_1"/>
          <p:cNvCxnSpPr>
            <a:stCxn id="711" idx="3"/>
            <a:endCxn id="707" idx="1"/>
          </p:cNvCxnSpPr>
          <p:nvPr/>
        </p:nvCxnSpPr>
        <p:spPr>
          <a:xfrm>
            <a:off x="7046900" y="4191319"/>
            <a:ext cx="239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f39bff5b4f_1_12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Solution Configuration [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Bulk]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Phone System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g1f39bff5b4f_1_12"/>
          <p:cNvSpPr/>
          <p:nvPr/>
        </p:nvSpPr>
        <p:spPr>
          <a:xfrm>
            <a:off x="2349900" y="1804800"/>
            <a:ext cx="7492200" cy="32484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g1f39bff5b4f_1_12"/>
          <p:cNvSpPr/>
          <p:nvPr/>
        </p:nvSpPr>
        <p:spPr>
          <a:xfrm>
            <a:off x="2514863" y="2086726"/>
            <a:ext cx="222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Settings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Set Outbound Call Rule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g1f39bff5b4f_1_12"/>
          <p:cNvSpPr/>
          <p:nvPr/>
        </p:nvSpPr>
        <p:spPr>
          <a:xfrm>
            <a:off x="4978188" y="208672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Send Invite to User on CRD date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g1f39bff5b4f_1_12"/>
          <p:cNvSpPr/>
          <p:nvPr/>
        </p:nvSpPr>
        <p:spPr>
          <a:xfrm>
            <a:off x="7446013" y="208672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Enable Debug Mode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g1f39bff5b4f_1_12"/>
          <p:cNvSpPr/>
          <p:nvPr/>
        </p:nvSpPr>
        <p:spPr>
          <a:xfrm>
            <a:off x="4968513" y="3628268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Block unwanted calls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0" name="Google Shape;730;g1f39bff5b4f_1_12"/>
          <p:cNvCxnSpPr>
            <a:stCxn id="726" idx="3"/>
            <a:endCxn id="727" idx="1"/>
          </p:cNvCxnSpPr>
          <p:nvPr/>
        </p:nvCxnSpPr>
        <p:spPr>
          <a:xfrm>
            <a:off x="4741463" y="2658226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1" name="Google Shape;731;g1f39bff5b4f_1_12"/>
          <p:cNvCxnSpPr>
            <a:endCxn id="728" idx="1"/>
          </p:cNvCxnSpPr>
          <p:nvPr/>
        </p:nvCxnSpPr>
        <p:spPr>
          <a:xfrm>
            <a:off x="7209313" y="2658226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2" name="Google Shape;732;g1f39bff5b4f_1_12"/>
          <p:cNvCxnSpPr>
            <a:stCxn id="728" idx="2"/>
            <a:endCxn id="729" idx="0"/>
          </p:cNvCxnSpPr>
          <p:nvPr/>
        </p:nvCxnSpPr>
        <p:spPr>
          <a:xfrm rot="5400000">
            <a:off x="7123663" y="2190226"/>
            <a:ext cx="398400" cy="2477400"/>
          </a:xfrm>
          <a:prstGeom prst="bentConnector3">
            <a:avLst>
              <a:gd fmla="val 5001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3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Configuration - Auto Attendant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3"/>
          <p:cNvSpPr/>
          <p:nvPr/>
        </p:nvSpPr>
        <p:spPr>
          <a:xfrm rot="5400000">
            <a:off x="7106963" y="1874675"/>
            <a:ext cx="226200" cy="77124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13"/>
          <p:cNvSpPr/>
          <p:nvPr/>
        </p:nvSpPr>
        <p:spPr>
          <a:xfrm>
            <a:off x="5556275" y="5989750"/>
            <a:ext cx="30195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3"/>
          <p:cNvSpPr txBox="1"/>
          <p:nvPr/>
        </p:nvSpPr>
        <p:spPr>
          <a:xfrm>
            <a:off x="7180750" y="6159100"/>
            <a:ext cx="170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 Attendant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3"/>
          <p:cNvSpPr/>
          <p:nvPr/>
        </p:nvSpPr>
        <p:spPr>
          <a:xfrm>
            <a:off x="3349463" y="2379875"/>
            <a:ext cx="19140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3"/>
          <p:cNvSpPr/>
          <p:nvPr/>
        </p:nvSpPr>
        <p:spPr>
          <a:xfrm>
            <a:off x="3489113" y="3090142"/>
            <a:ext cx="1634700" cy="10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as Admin of the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3"/>
          <p:cNvSpPr/>
          <p:nvPr/>
        </p:nvSpPr>
        <p:spPr>
          <a:xfrm>
            <a:off x="5473700" y="1519175"/>
            <a:ext cx="5579700" cy="40986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3"/>
          <p:cNvSpPr/>
          <p:nvPr/>
        </p:nvSpPr>
        <p:spPr>
          <a:xfrm>
            <a:off x="5911075" y="1572888"/>
            <a:ext cx="222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Provision and Assign Licenses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3"/>
          <p:cNvSpPr/>
          <p:nvPr/>
        </p:nvSpPr>
        <p:spPr>
          <a:xfrm>
            <a:off x="1115738" y="2380025"/>
            <a:ext cx="2023500" cy="1861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3"/>
          <p:cNvSpPr/>
          <p:nvPr/>
        </p:nvSpPr>
        <p:spPr>
          <a:xfrm>
            <a:off x="1405313" y="2840896"/>
            <a:ext cx="1466400" cy="94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Number Provisioning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8" name="Google Shape;748;p13"/>
          <p:cNvCxnSpPr>
            <a:stCxn id="746" idx="3"/>
            <a:endCxn id="742" idx="1"/>
          </p:cNvCxnSpPr>
          <p:nvPr/>
        </p:nvCxnSpPr>
        <p:spPr>
          <a:xfrm>
            <a:off x="3139238" y="3310925"/>
            <a:ext cx="21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749" name="Google Shape;749;p13"/>
          <p:cNvGrpSpPr/>
          <p:nvPr/>
        </p:nvGrpSpPr>
        <p:grpSpPr>
          <a:xfrm>
            <a:off x="3348951" y="1903788"/>
            <a:ext cx="1785312" cy="480323"/>
            <a:chOff x="2635301" y="-737637"/>
            <a:chExt cx="1785312" cy="480323"/>
          </a:xfrm>
        </p:grpSpPr>
        <p:sp>
          <p:nvSpPr>
            <p:cNvPr id="750" name="Google Shape;750;p13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1" name="Google Shape;751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2" name="Google Shape;752;p13"/>
          <p:cNvSpPr/>
          <p:nvPr/>
        </p:nvSpPr>
        <p:spPr>
          <a:xfrm>
            <a:off x="8374400" y="1572888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Set Working Hours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13"/>
          <p:cNvSpPr/>
          <p:nvPr/>
        </p:nvSpPr>
        <p:spPr>
          <a:xfrm>
            <a:off x="5908825" y="2922888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Configure Flow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13"/>
          <p:cNvSpPr/>
          <p:nvPr/>
        </p:nvSpPr>
        <p:spPr>
          <a:xfrm>
            <a:off x="8387150" y="292290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Test and Deploy Workflow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5" name="Google Shape;75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64455" y="6167195"/>
            <a:ext cx="386700" cy="38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6" name="Google Shape;756;p13"/>
          <p:cNvCxnSpPr>
            <a:stCxn id="745" idx="3"/>
            <a:endCxn id="752" idx="1"/>
          </p:cNvCxnSpPr>
          <p:nvPr/>
        </p:nvCxnSpPr>
        <p:spPr>
          <a:xfrm>
            <a:off x="8137675" y="2144388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7" name="Google Shape;757;p13"/>
          <p:cNvCxnSpPr>
            <a:stCxn id="752" idx="2"/>
            <a:endCxn id="753" idx="0"/>
          </p:cNvCxnSpPr>
          <p:nvPr/>
        </p:nvCxnSpPr>
        <p:spPr>
          <a:xfrm rot="5400000">
            <a:off x="8153600" y="1586538"/>
            <a:ext cx="207000" cy="24657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8" name="Google Shape;758;p13"/>
          <p:cNvCxnSpPr>
            <a:stCxn id="753" idx="3"/>
            <a:endCxn id="754" idx="1"/>
          </p:cNvCxnSpPr>
          <p:nvPr/>
        </p:nvCxnSpPr>
        <p:spPr>
          <a:xfrm>
            <a:off x="8139925" y="3494388"/>
            <a:ext cx="247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9" name="Google Shape;759;p13"/>
          <p:cNvCxnSpPr>
            <a:stCxn id="743" idx="3"/>
            <a:endCxn id="745" idx="1"/>
          </p:cNvCxnSpPr>
          <p:nvPr/>
        </p:nvCxnSpPr>
        <p:spPr>
          <a:xfrm flipH="1" rot="10800000">
            <a:off x="5123813" y="2144392"/>
            <a:ext cx="787200" cy="14598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60" name="Google Shape;760;p13"/>
          <p:cNvSpPr/>
          <p:nvPr/>
        </p:nvSpPr>
        <p:spPr>
          <a:xfrm>
            <a:off x="7148000" y="4270344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Approve/Reject Request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1" name="Google Shape;761;p13"/>
          <p:cNvCxnSpPr>
            <a:stCxn id="754" idx="2"/>
            <a:endCxn id="760" idx="0"/>
          </p:cNvCxnSpPr>
          <p:nvPr/>
        </p:nvCxnSpPr>
        <p:spPr>
          <a:xfrm rot="5400000">
            <a:off x="8781050" y="3548556"/>
            <a:ext cx="204300" cy="1239000"/>
          </a:xfrm>
          <a:prstGeom prst="bentConnector3">
            <a:avLst>
              <a:gd fmla="val 5003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f3ddbe7c04_3_57"/>
          <p:cNvSpPr txBox="1"/>
          <p:nvPr/>
        </p:nvSpPr>
        <p:spPr>
          <a:xfrm>
            <a:off x="406075" y="264875"/>
            <a:ext cx="1157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Configuration - </a:t>
            </a:r>
            <a:r>
              <a:rPr b="1" lang="en-US" sz="3600">
                <a:latin typeface="Calibri"/>
                <a:ea typeface="Calibri"/>
                <a:cs typeface="Calibri"/>
                <a:sym typeface="Calibri"/>
              </a:rPr>
              <a:t>IP Phones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g1f3ddbe7c04_3_57"/>
          <p:cNvSpPr/>
          <p:nvPr/>
        </p:nvSpPr>
        <p:spPr>
          <a:xfrm rot="5400000">
            <a:off x="7023550" y="961025"/>
            <a:ext cx="226200" cy="96927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1f3ddbe7c04_3_57"/>
          <p:cNvSpPr/>
          <p:nvPr/>
        </p:nvSpPr>
        <p:spPr>
          <a:xfrm>
            <a:off x="5783250" y="5978350"/>
            <a:ext cx="30195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g1f3ddbe7c04_3_57"/>
          <p:cNvSpPr txBox="1"/>
          <p:nvPr/>
        </p:nvSpPr>
        <p:spPr>
          <a:xfrm>
            <a:off x="7407725" y="6147700"/>
            <a:ext cx="170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 System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g1f3ddbe7c04_3_57"/>
          <p:cNvSpPr/>
          <p:nvPr/>
        </p:nvSpPr>
        <p:spPr>
          <a:xfrm>
            <a:off x="2366525" y="2379875"/>
            <a:ext cx="19140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g1f3ddbe7c04_3_57"/>
          <p:cNvSpPr/>
          <p:nvPr/>
        </p:nvSpPr>
        <p:spPr>
          <a:xfrm>
            <a:off x="2506175" y="3090142"/>
            <a:ext cx="1634700" cy="10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as Admin of the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g1f3ddbe7c04_3_57"/>
          <p:cNvSpPr/>
          <p:nvPr/>
        </p:nvSpPr>
        <p:spPr>
          <a:xfrm>
            <a:off x="4490750" y="1003775"/>
            <a:ext cx="7492200" cy="4629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g1f3ddbe7c04_3_57"/>
          <p:cNvSpPr/>
          <p:nvPr/>
        </p:nvSpPr>
        <p:spPr>
          <a:xfrm>
            <a:off x="4667650" y="1160663"/>
            <a:ext cx="222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Provision Extensions, Manage Users &amp; Addons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5" name="Google Shape;775;g1f3ddbe7c04_3_57"/>
          <p:cNvCxnSpPr>
            <a:stCxn id="772" idx="3"/>
            <a:endCxn id="774" idx="1"/>
          </p:cNvCxnSpPr>
          <p:nvPr/>
        </p:nvCxnSpPr>
        <p:spPr>
          <a:xfrm flipH="1" rot="10800000">
            <a:off x="4140875" y="1732192"/>
            <a:ext cx="526800" cy="18720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76" name="Google Shape;776;g1f3ddbe7c04_3_57"/>
          <p:cNvSpPr/>
          <p:nvPr/>
        </p:nvSpPr>
        <p:spPr>
          <a:xfrm>
            <a:off x="132800" y="2380025"/>
            <a:ext cx="2023500" cy="1861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1f3ddbe7c04_3_57"/>
          <p:cNvSpPr/>
          <p:nvPr/>
        </p:nvSpPr>
        <p:spPr>
          <a:xfrm>
            <a:off x="422375" y="2840896"/>
            <a:ext cx="1466400" cy="94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Number Provisioning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78" name="Google Shape;778;g1f3ddbe7c04_3_57"/>
          <p:cNvCxnSpPr>
            <a:stCxn id="776" idx="3"/>
            <a:endCxn id="771" idx="1"/>
          </p:cNvCxnSpPr>
          <p:nvPr/>
        </p:nvCxnSpPr>
        <p:spPr>
          <a:xfrm>
            <a:off x="2156300" y="3310925"/>
            <a:ext cx="21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779" name="Google Shape;779;g1f3ddbe7c04_3_57"/>
          <p:cNvGrpSpPr/>
          <p:nvPr/>
        </p:nvGrpSpPr>
        <p:grpSpPr>
          <a:xfrm>
            <a:off x="2366013" y="1903788"/>
            <a:ext cx="1785312" cy="480323"/>
            <a:chOff x="2635301" y="-737637"/>
            <a:chExt cx="1785312" cy="480323"/>
          </a:xfrm>
        </p:grpSpPr>
        <p:sp>
          <p:nvSpPr>
            <p:cNvPr id="780" name="Google Shape;780;g1f3ddbe7c04_3_57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1" name="Google Shape;781;g1f3ddbe7c04_3_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2" name="Google Shape;782;g1f3ddbe7c04_3_57"/>
          <p:cNvSpPr/>
          <p:nvPr/>
        </p:nvSpPr>
        <p:spPr>
          <a:xfrm>
            <a:off x="7130975" y="11606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Check Supported Brands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g1f3ddbe7c04_3_57"/>
          <p:cNvSpPr/>
          <p:nvPr/>
        </p:nvSpPr>
        <p:spPr>
          <a:xfrm>
            <a:off x="9598800" y="11606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Import MAC Address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g1f3ddbe7c04_3_57"/>
          <p:cNvSpPr/>
          <p:nvPr/>
        </p:nvSpPr>
        <p:spPr>
          <a:xfrm>
            <a:off x="4710725" y="3006125"/>
            <a:ext cx="3872700" cy="22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Settings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Assign Devices to Users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g1f3ddbe7c04_3_57"/>
          <p:cNvSpPr/>
          <p:nvPr/>
        </p:nvSpPr>
        <p:spPr>
          <a:xfrm>
            <a:off x="9598788" y="3555281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IP Phone GUI Configuration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6" name="Google Shape;786;g1f3ddbe7c04_3_5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91430" y="6155795"/>
            <a:ext cx="386700" cy="38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g1f3ddbe7c04_3_57"/>
          <p:cNvCxnSpPr>
            <a:stCxn id="784" idx="3"/>
            <a:endCxn id="785" idx="1"/>
          </p:cNvCxnSpPr>
          <p:nvPr/>
        </p:nvCxnSpPr>
        <p:spPr>
          <a:xfrm>
            <a:off x="8583425" y="4126775"/>
            <a:ext cx="101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88" name="Google Shape;788;g1f3ddbe7c04_3_57"/>
          <p:cNvCxnSpPr>
            <a:stCxn id="783" idx="2"/>
            <a:endCxn id="784" idx="0"/>
          </p:cNvCxnSpPr>
          <p:nvPr/>
        </p:nvCxnSpPr>
        <p:spPr>
          <a:xfrm rot="5400000">
            <a:off x="8329350" y="621263"/>
            <a:ext cx="702600" cy="40674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89" name="Google Shape;789;g1f3ddbe7c04_3_57"/>
          <p:cNvSpPr txBox="1"/>
          <p:nvPr/>
        </p:nvSpPr>
        <p:spPr>
          <a:xfrm>
            <a:off x="422375" y="1006225"/>
            <a:ext cx="279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Auto Provision</a:t>
            </a:r>
            <a:endParaRPr b="1" i="0" sz="21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0" name="Google Shape;790;g1f3ddbe7c04_3_57"/>
          <p:cNvCxnSpPr>
            <a:stCxn id="774" idx="3"/>
            <a:endCxn id="782" idx="1"/>
          </p:cNvCxnSpPr>
          <p:nvPr/>
        </p:nvCxnSpPr>
        <p:spPr>
          <a:xfrm>
            <a:off x="6894250" y="1732163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91" name="Google Shape;791;g1f3ddbe7c04_3_57"/>
          <p:cNvCxnSpPr>
            <a:endCxn id="783" idx="1"/>
          </p:cNvCxnSpPr>
          <p:nvPr/>
        </p:nvCxnSpPr>
        <p:spPr>
          <a:xfrm>
            <a:off x="9362100" y="1732163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2" name="Google Shape;792;g1f3ddbe7c04_3_57"/>
          <p:cNvSpPr txBox="1"/>
          <p:nvPr/>
        </p:nvSpPr>
        <p:spPr>
          <a:xfrm>
            <a:off x="4785850" y="3939388"/>
            <a:ext cx="1634700" cy="43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Assignment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g1f3ddbe7c04_3_57"/>
          <p:cNvSpPr txBox="1"/>
          <p:nvPr/>
        </p:nvSpPr>
        <p:spPr>
          <a:xfrm>
            <a:off x="6614650" y="3939400"/>
            <a:ext cx="1914000" cy="43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Manual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Assignment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g1f3ddbe7c04_3_57"/>
          <p:cNvSpPr txBox="1"/>
          <p:nvPr/>
        </p:nvSpPr>
        <p:spPr>
          <a:xfrm>
            <a:off x="6838450" y="4639250"/>
            <a:ext cx="1466400" cy="431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Firewall Config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g1f3ddbe7c04_3_57"/>
          <p:cNvSpPr txBox="1"/>
          <p:nvPr/>
        </p:nvSpPr>
        <p:spPr>
          <a:xfrm>
            <a:off x="4976650" y="4516250"/>
            <a:ext cx="1253100" cy="677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 Login Password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Configuration - Contact Center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4"/>
          <p:cNvSpPr/>
          <p:nvPr/>
        </p:nvSpPr>
        <p:spPr>
          <a:xfrm rot="5400000">
            <a:off x="7023550" y="961025"/>
            <a:ext cx="226200" cy="96927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4"/>
          <p:cNvSpPr/>
          <p:nvPr/>
        </p:nvSpPr>
        <p:spPr>
          <a:xfrm>
            <a:off x="5783250" y="5978350"/>
            <a:ext cx="30195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14"/>
          <p:cNvSpPr txBox="1"/>
          <p:nvPr/>
        </p:nvSpPr>
        <p:spPr>
          <a:xfrm>
            <a:off x="7407725" y="6147700"/>
            <a:ext cx="170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Center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4"/>
          <p:cNvSpPr/>
          <p:nvPr/>
        </p:nvSpPr>
        <p:spPr>
          <a:xfrm>
            <a:off x="2366525" y="2379875"/>
            <a:ext cx="19140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4"/>
          <p:cNvSpPr/>
          <p:nvPr/>
        </p:nvSpPr>
        <p:spPr>
          <a:xfrm>
            <a:off x="2506175" y="3090142"/>
            <a:ext cx="1634700" cy="10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as Admin of the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4"/>
          <p:cNvSpPr/>
          <p:nvPr/>
        </p:nvSpPr>
        <p:spPr>
          <a:xfrm>
            <a:off x="4490750" y="1041875"/>
            <a:ext cx="7492200" cy="4614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4"/>
          <p:cNvSpPr/>
          <p:nvPr/>
        </p:nvSpPr>
        <p:spPr>
          <a:xfrm>
            <a:off x="4667650" y="1236863"/>
            <a:ext cx="22266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Provision Extensions,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Manage Users &amp; Addons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Google Shape;809;p14"/>
          <p:cNvCxnSpPr>
            <a:stCxn id="806" idx="3"/>
            <a:endCxn id="808" idx="1"/>
          </p:cNvCxnSpPr>
          <p:nvPr/>
        </p:nvCxnSpPr>
        <p:spPr>
          <a:xfrm flipH="1" rot="10800000">
            <a:off x="4140875" y="1808392"/>
            <a:ext cx="526800" cy="17958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10" name="Google Shape;810;p14"/>
          <p:cNvSpPr/>
          <p:nvPr/>
        </p:nvSpPr>
        <p:spPr>
          <a:xfrm>
            <a:off x="132800" y="2380025"/>
            <a:ext cx="2023500" cy="1861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"/>
          <p:cNvSpPr/>
          <p:nvPr/>
        </p:nvSpPr>
        <p:spPr>
          <a:xfrm>
            <a:off x="422375" y="2840896"/>
            <a:ext cx="1466400" cy="94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Number Provisioning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2" name="Google Shape;812;p14"/>
          <p:cNvCxnSpPr>
            <a:stCxn id="810" idx="3"/>
            <a:endCxn id="805" idx="1"/>
          </p:cNvCxnSpPr>
          <p:nvPr/>
        </p:nvCxnSpPr>
        <p:spPr>
          <a:xfrm>
            <a:off x="2156300" y="3310925"/>
            <a:ext cx="21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813" name="Google Shape;813;p14"/>
          <p:cNvGrpSpPr/>
          <p:nvPr/>
        </p:nvGrpSpPr>
        <p:grpSpPr>
          <a:xfrm>
            <a:off x="2366013" y="1903788"/>
            <a:ext cx="1785312" cy="480323"/>
            <a:chOff x="2635301" y="-737637"/>
            <a:chExt cx="1785312" cy="480323"/>
          </a:xfrm>
        </p:grpSpPr>
        <p:sp>
          <p:nvSpPr>
            <p:cNvPr id="814" name="Google Shape;814;p14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5" name="Google Shape;815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6" name="Google Shape;816;p14"/>
          <p:cNvSpPr/>
          <p:nvPr/>
        </p:nvSpPr>
        <p:spPr>
          <a:xfrm>
            <a:off x="7130975" y="12368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Inbound/Outbound Rules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14"/>
          <p:cNvSpPr/>
          <p:nvPr/>
        </p:nvSpPr>
        <p:spPr>
          <a:xfrm>
            <a:off x="9598800" y="1236863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Busy Remarks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14"/>
          <p:cNvSpPr/>
          <p:nvPr/>
        </p:nvSpPr>
        <p:spPr>
          <a:xfrm>
            <a:off x="4667650" y="27919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Inbox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Management: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Queue Configuration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4"/>
          <p:cNvSpPr/>
          <p:nvPr/>
        </p:nvSpPr>
        <p:spPr>
          <a:xfrm>
            <a:off x="7130975" y="27919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Inbox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Management: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Agent Management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0" name="Google Shape;82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91430" y="6155795"/>
            <a:ext cx="386700" cy="3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4"/>
          <p:cNvSpPr/>
          <p:nvPr/>
        </p:nvSpPr>
        <p:spPr>
          <a:xfrm>
            <a:off x="9598800" y="2791956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Inbox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Management: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Popup Configuration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4"/>
          <p:cNvSpPr/>
          <p:nvPr/>
        </p:nvSpPr>
        <p:spPr>
          <a:xfrm>
            <a:off x="5889638" y="4347025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Queue Management: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Announcement Message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4"/>
          <p:cNvSpPr/>
          <p:nvPr/>
        </p:nvSpPr>
        <p:spPr>
          <a:xfrm>
            <a:off x="8352963" y="4347025"/>
            <a:ext cx="22311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Integration: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Link Auto Attendant to Queue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4" name="Google Shape;824;p14"/>
          <p:cNvCxnSpPr>
            <a:stCxn id="808" idx="3"/>
            <a:endCxn id="816" idx="1"/>
          </p:cNvCxnSpPr>
          <p:nvPr/>
        </p:nvCxnSpPr>
        <p:spPr>
          <a:xfrm>
            <a:off x="6894250" y="1808363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25" name="Google Shape;825;p14"/>
          <p:cNvCxnSpPr>
            <a:endCxn id="817" idx="1"/>
          </p:cNvCxnSpPr>
          <p:nvPr/>
        </p:nvCxnSpPr>
        <p:spPr>
          <a:xfrm>
            <a:off x="9362100" y="1808363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26" name="Google Shape;826;p14"/>
          <p:cNvCxnSpPr>
            <a:stCxn id="818" idx="3"/>
            <a:endCxn id="819" idx="1"/>
          </p:cNvCxnSpPr>
          <p:nvPr/>
        </p:nvCxnSpPr>
        <p:spPr>
          <a:xfrm>
            <a:off x="6898750" y="3363456"/>
            <a:ext cx="23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27" name="Google Shape;827;p14"/>
          <p:cNvCxnSpPr>
            <a:endCxn id="821" idx="1"/>
          </p:cNvCxnSpPr>
          <p:nvPr/>
        </p:nvCxnSpPr>
        <p:spPr>
          <a:xfrm>
            <a:off x="9362100" y="3363456"/>
            <a:ext cx="23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28" name="Google Shape;828;p14"/>
          <p:cNvCxnSpPr>
            <a:stCxn id="822" idx="3"/>
            <a:endCxn id="823" idx="1"/>
          </p:cNvCxnSpPr>
          <p:nvPr/>
        </p:nvCxnSpPr>
        <p:spPr>
          <a:xfrm>
            <a:off x="8120738" y="4918525"/>
            <a:ext cx="232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29" name="Google Shape;829;p14"/>
          <p:cNvCxnSpPr>
            <a:stCxn id="817" idx="2"/>
            <a:endCxn id="818" idx="0"/>
          </p:cNvCxnSpPr>
          <p:nvPr/>
        </p:nvCxnSpPr>
        <p:spPr>
          <a:xfrm rot="5400000">
            <a:off x="8042700" y="120413"/>
            <a:ext cx="412200" cy="49311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0" name="Google Shape;830;p14"/>
          <p:cNvCxnSpPr>
            <a:stCxn id="821" idx="2"/>
            <a:endCxn id="822" idx="0"/>
          </p:cNvCxnSpPr>
          <p:nvPr/>
        </p:nvCxnSpPr>
        <p:spPr>
          <a:xfrm rot="5400000">
            <a:off x="8653650" y="2286456"/>
            <a:ext cx="412200" cy="37092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15"/>
          <p:cNvSpPr txBox="1"/>
          <p:nvPr/>
        </p:nvSpPr>
        <p:spPr>
          <a:xfrm>
            <a:off x="406075" y="264875"/>
            <a:ext cx="115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Configuration - Microsoft Teams 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5"/>
          <p:cNvSpPr/>
          <p:nvPr/>
        </p:nvSpPr>
        <p:spPr>
          <a:xfrm rot="5400000">
            <a:off x="7023550" y="961025"/>
            <a:ext cx="226200" cy="96927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5"/>
          <p:cNvSpPr/>
          <p:nvPr/>
        </p:nvSpPr>
        <p:spPr>
          <a:xfrm>
            <a:off x="5648800" y="5961100"/>
            <a:ext cx="31281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5"/>
          <p:cNvSpPr txBox="1"/>
          <p:nvPr/>
        </p:nvSpPr>
        <p:spPr>
          <a:xfrm>
            <a:off x="7273275" y="6130450"/>
            <a:ext cx="150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Microsoft Teams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9238" y="6138525"/>
            <a:ext cx="384000" cy="38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41" name="Google Shape;841;p15"/>
          <p:cNvSpPr/>
          <p:nvPr/>
        </p:nvSpPr>
        <p:spPr>
          <a:xfrm>
            <a:off x="2366525" y="2379875"/>
            <a:ext cx="19140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5"/>
          <p:cNvSpPr/>
          <p:nvPr/>
        </p:nvSpPr>
        <p:spPr>
          <a:xfrm>
            <a:off x="2506175" y="3090142"/>
            <a:ext cx="1634700" cy="10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as Admin of the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5"/>
          <p:cNvSpPr/>
          <p:nvPr/>
        </p:nvSpPr>
        <p:spPr>
          <a:xfrm>
            <a:off x="4513450" y="1003775"/>
            <a:ext cx="2889900" cy="4614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5"/>
          <p:cNvSpPr/>
          <p:nvPr/>
        </p:nvSpPr>
        <p:spPr>
          <a:xfrm>
            <a:off x="4671600" y="1527550"/>
            <a:ext cx="25797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License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Provision Extensions,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Manage Users &amp; Addons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5"/>
          <p:cNvSpPr/>
          <p:nvPr/>
        </p:nvSpPr>
        <p:spPr>
          <a:xfrm>
            <a:off x="4674962" y="3035850"/>
            <a:ext cx="25797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Settings: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Create Outbound rule, Import Dial plans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15"/>
          <p:cNvSpPr/>
          <p:nvPr/>
        </p:nvSpPr>
        <p:spPr>
          <a:xfrm>
            <a:off x="4678324" y="4428950"/>
            <a:ext cx="25797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Settings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Assign Outbound rule to users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15"/>
          <p:cNvCxnSpPr>
            <a:stCxn id="844" idx="2"/>
            <a:endCxn id="845" idx="0"/>
          </p:cNvCxnSpPr>
          <p:nvPr/>
        </p:nvCxnSpPr>
        <p:spPr>
          <a:xfrm>
            <a:off x="5961450" y="2670550"/>
            <a:ext cx="3300" cy="36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8" name="Google Shape;848;p15"/>
          <p:cNvCxnSpPr>
            <a:stCxn id="845" idx="2"/>
            <a:endCxn id="846" idx="0"/>
          </p:cNvCxnSpPr>
          <p:nvPr/>
        </p:nvCxnSpPr>
        <p:spPr>
          <a:xfrm>
            <a:off x="5964812" y="4063650"/>
            <a:ext cx="3300" cy="36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9" name="Google Shape;849;p15"/>
          <p:cNvCxnSpPr>
            <a:stCxn id="850" idx="2"/>
            <a:endCxn id="851" idx="0"/>
          </p:cNvCxnSpPr>
          <p:nvPr/>
        </p:nvCxnSpPr>
        <p:spPr>
          <a:xfrm>
            <a:off x="8595350" y="2493894"/>
            <a:ext cx="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2" name="Google Shape;852;p15"/>
          <p:cNvCxnSpPr>
            <a:stCxn id="851" idx="2"/>
            <a:endCxn id="853" idx="0"/>
          </p:cNvCxnSpPr>
          <p:nvPr/>
        </p:nvCxnSpPr>
        <p:spPr>
          <a:xfrm>
            <a:off x="8595350" y="3941313"/>
            <a:ext cx="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4" name="Google Shape;854;p15"/>
          <p:cNvSpPr/>
          <p:nvPr/>
        </p:nvSpPr>
        <p:spPr>
          <a:xfrm>
            <a:off x="7542963" y="1003769"/>
            <a:ext cx="4436100" cy="46143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15"/>
          <p:cNvSpPr/>
          <p:nvPr/>
        </p:nvSpPr>
        <p:spPr>
          <a:xfrm>
            <a:off x="7680950" y="4181831"/>
            <a:ext cx="1828800" cy="129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Assign License(s) and  Extension(s) to MS Teams user(s)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5"/>
          <p:cNvSpPr/>
          <p:nvPr/>
        </p:nvSpPr>
        <p:spPr>
          <a:xfrm>
            <a:off x="10011049" y="1466094"/>
            <a:ext cx="18288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Generate Powershell Script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15"/>
          <p:cNvSpPr/>
          <p:nvPr/>
        </p:nvSpPr>
        <p:spPr>
          <a:xfrm>
            <a:off x="10011049" y="4317131"/>
            <a:ext cx="18288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5"/>
          <p:cNvSpPr/>
          <p:nvPr/>
        </p:nvSpPr>
        <p:spPr>
          <a:xfrm>
            <a:off x="7680950" y="1466094"/>
            <a:ext cx="18288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Give CPaaS Consent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 privilege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15"/>
          <p:cNvSpPr/>
          <p:nvPr/>
        </p:nvSpPr>
        <p:spPr>
          <a:xfrm>
            <a:off x="7680950" y="2734413"/>
            <a:ext cx="1828800" cy="12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Enable and Verify Connector Domain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15"/>
          <p:cNvSpPr/>
          <p:nvPr/>
        </p:nvSpPr>
        <p:spPr>
          <a:xfrm>
            <a:off x="10011049" y="2734413"/>
            <a:ext cx="1828800" cy="12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Run Powershell &amp; Execute Config (outside of CPaaS)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8" name="Google Shape;858;p15"/>
          <p:cNvCxnSpPr>
            <a:stCxn id="853" idx="3"/>
            <a:endCxn id="855" idx="1"/>
          </p:cNvCxnSpPr>
          <p:nvPr/>
        </p:nvCxnSpPr>
        <p:spPr>
          <a:xfrm flipH="1" rot="10800000">
            <a:off x="9509750" y="1980131"/>
            <a:ext cx="501300" cy="2850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9" name="Google Shape;859;p15"/>
          <p:cNvCxnSpPr>
            <a:endCxn id="857" idx="0"/>
          </p:cNvCxnSpPr>
          <p:nvPr/>
        </p:nvCxnSpPr>
        <p:spPr>
          <a:xfrm>
            <a:off x="10925449" y="2493813"/>
            <a:ext cx="0" cy="24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0" name="Google Shape;860;p15"/>
          <p:cNvCxnSpPr>
            <a:stCxn id="857" idx="2"/>
            <a:endCxn id="856" idx="0"/>
          </p:cNvCxnSpPr>
          <p:nvPr/>
        </p:nvCxnSpPr>
        <p:spPr>
          <a:xfrm>
            <a:off x="10925449" y="3941313"/>
            <a:ext cx="0" cy="37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1" name="Google Shape;861;p15"/>
          <p:cNvCxnSpPr>
            <a:stCxn id="842" idx="3"/>
            <a:endCxn id="844" idx="1"/>
          </p:cNvCxnSpPr>
          <p:nvPr/>
        </p:nvCxnSpPr>
        <p:spPr>
          <a:xfrm flipH="1" rot="10800000">
            <a:off x="4140875" y="2099092"/>
            <a:ext cx="530700" cy="15051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2" name="Google Shape;862;p15"/>
          <p:cNvCxnSpPr>
            <a:stCxn id="850" idx="1"/>
            <a:endCxn id="846" idx="3"/>
          </p:cNvCxnSpPr>
          <p:nvPr/>
        </p:nvCxnSpPr>
        <p:spPr>
          <a:xfrm flipH="1">
            <a:off x="7257950" y="1979994"/>
            <a:ext cx="423000" cy="29628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863" name="Google Shape;863;p15"/>
          <p:cNvSpPr/>
          <p:nvPr/>
        </p:nvSpPr>
        <p:spPr>
          <a:xfrm>
            <a:off x="132800" y="2380025"/>
            <a:ext cx="2023500" cy="1861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5"/>
          <p:cNvSpPr/>
          <p:nvPr/>
        </p:nvSpPr>
        <p:spPr>
          <a:xfrm>
            <a:off x="422375" y="2840896"/>
            <a:ext cx="1466400" cy="94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Number Provisioning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5" name="Google Shape;865;p15"/>
          <p:cNvCxnSpPr>
            <a:stCxn id="850" idx="2"/>
            <a:endCxn id="851" idx="0"/>
          </p:cNvCxnSpPr>
          <p:nvPr/>
        </p:nvCxnSpPr>
        <p:spPr>
          <a:xfrm>
            <a:off x="8595350" y="2493894"/>
            <a:ext cx="0" cy="24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6" name="Google Shape;866;p15"/>
          <p:cNvCxnSpPr>
            <a:stCxn id="851" idx="2"/>
            <a:endCxn id="853" idx="0"/>
          </p:cNvCxnSpPr>
          <p:nvPr/>
        </p:nvCxnSpPr>
        <p:spPr>
          <a:xfrm>
            <a:off x="8595350" y="3941313"/>
            <a:ext cx="0" cy="24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7" name="Google Shape;867;p15"/>
          <p:cNvCxnSpPr>
            <a:stCxn id="863" idx="3"/>
            <a:endCxn id="841" idx="1"/>
          </p:cNvCxnSpPr>
          <p:nvPr/>
        </p:nvCxnSpPr>
        <p:spPr>
          <a:xfrm>
            <a:off x="2156300" y="3310925"/>
            <a:ext cx="21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868" name="Google Shape;868;p15"/>
          <p:cNvGrpSpPr/>
          <p:nvPr/>
        </p:nvGrpSpPr>
        <p:grpSpPr>
          <a:xfrm>
            <a:off x="2366013" y="1903788"/>
            <a:ext cx="1785312" cy="480323"/>
            <a:chOff x="2635301" y="-737637"/>
            <a:chExt cx="1785312" cy="480323"/>
          </a:xfrm>
        </p:grpSpPr>
        <p:sp>
          <p:nvSpPr>
            <p:cNvPr id="869" name="Google Shape;869;p15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70" name="Google Shape;870;p1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1" name="Google Shape;871;p15"/>
          <p:cNvSpPr txBox="1"/>
          <p:nvPr/>
        </p:nvSpPr>
        <p:spPr>
          <a:xfrm>
            <a:off x="422375" y="1006225"/>
            <a:ext cx="279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100"/>
              <a:buFont typeface="Calibri"/>
              <a:buAutoNum type="arabicPeriod"/>
            </a:pPr>
            <a:r>
              <a:rPr b="1" i="0" lang="en-US" sz="21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Direct Routing</a:t>
            </a:r>
            <a:endParaRPr b="1" i="0" sz="21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6"/>
          <p:cNvSpPr txBox="1"/>
          <p:nvPr/>
        </p:nvSpPr>
        <p:spPr>
          <a:xfrm>
            <a:off x="406075" y="264875"/>
            <a:ext cx="1157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3: Solution Configuration - Microsoft Teams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6"/>
          <p:cNvSpPr/>
          <p:nvPr/>
        </p:nvSpPr>
        <p:spPr>
          <a:xfrm rot="5400000">
            <a:off x="7023550" y="427625"/>
            <a:ext cx="226200" cy="96927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6"/>
          <p:cNvSpPr/>
          <p:nvPr/>
        </p:nvSpPr>
        <p:spPr>
          <a:xfrm>
            <a:off x="5648800" y="5427700"/>
            <a:ext cx="3128100" cy="738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16"/>
          <p:cNvSpPr txBox="1"/>
          <p:nvPr/>
        </p:nvSpPr>
        <p:spPr>
          <a:xfrm>
            <a:off x="7273275" y="5597050"/>
            <a:ext cx="150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Microsoft Teams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1" name="Google Shape;8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9238" y="5605125"/>
            <a:ext cx="384000" cy="38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882" name="Google Shape;882;p16"/>
          <p:cNvSpPr/>
          <p:nvPr/>
        </p:nvSpPr>
        <p:spPr>
          <a:xfrm>
            <a:off x="2366525" y="2379875"/>
            <a:ext cx="1914000" cy="18618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16"/>
          <p:cNvSpPr/>
          <p:nvPr/>
        </p:nvSpPr>
        <p:spPr>
          <a:xfrm>
            <a:off x="2506175" y="3090150"/>
            <a:ext cx="1634700" cy="10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as Admin of the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84" name="Google Shape;884;p16"/>
          <p:cNvGrpSpPr/>
          <p:nvPr/>
        </p:nvGrpSpPr>
        <p:grpSpPr>
          <a:xfrm>
            <a:off x="9932325" y="1388950"/>
            <a:ext cx="2104500" cy="3655800"/>
            <a:chOff x="9932325" y="1388950"/>
            <a:chExt cx="2104500" cy="3655800"/>
          </a:xfrm>
        </p:grpSpPr>
        <p:grpSp>
          <p:nvGrpSpPr>
            <p:cNvPr id="885" name="Google Shape;885;p16"/>
            <p:cNvGrpSpPr/>
            <p:nvPr/>
          </p:nvGrpSpPr>
          <p:grpSpPr>
            <a:xfrm>
              <a:off x="9932325" y="1388950"/>
              <a:ext cx="2104500" cy="3655800"/>
              <a:chOff x="9932325" y="1388950"/>
              <a:chExt cx="2104500" cy="3655800"/>
            </a:xfrm>
          </p:grpSpPr>
          <p:sp>
            <p:nvSpPr>
              <p:cNvPr id="886" name="Google Shape;886;p16"/>
              <p:cNvSpPr/>
              <p:nvPr/>
            </p:nvSpPr>
            <p:spPr>
              <a:xfrm>
                <a:off x="9932325" y="1388950"/>
                <a:ext cx="2104500" cy="3655800"/>
              </a:xfrm>
              <a:prstGeom prst="rect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Step 2</a:t>
                </a:r>
                <a:endParaRPr b="1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6"/>
              <p:cNvSpPr/>
              <p:nvPr/>
            </p:nvSpPr>
            <p:spPr>
              <a:xfrm>
                <a:off x="10068799" y="3838100"/>
                <a:ext cx="1828800" cy="1027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Test 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6"/>
              <p:cNvSpPr/>
              <p:nvPr/>
            </p:nvSpPr>
            <p:spPr>
              <a:xfrm>
                <a:off x="10070175" y="1878175"/>
                <a:ext cx="1828800" cy="1505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US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Microsoft Teams Admin portal:</a:t>
                </a:r>
                <a:endParaRPr b="1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800" u="sng" cap="none" strike="noStrike">
                    <a:solidFill>
                      <a:schemeClr val="hlink"/>
                    </a:solidFill>
                    <a:latin typeface="Calibri"/>
                    <a:ea typeface="Calibri"/>
                    <a:cs typeface="Calibri"/>
                    <a:sym typeface="Calibri"/>
                    <a:hlinkClick r:id="rId5"/>
                  </a:rPr>
                  <a:t>Assign numbers to their Microsoft users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89" name="Google Shape;889;p16"/>
            <p:cNvCxnSpPr>
              <a:stCxn id="888" idx="2"/>
              <a:endCxn id="887" idx="0"/>
            </p:cNvCxnSpPr>
            <p:nvPr/>
          </p:nvCxnSpPr>
          <p:spPr>
            <a:xfrm flipH="1">
              <a:off x="10983075" y="3383275"/>
              <a:ext cx="1500" cy="454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890" name="Google Shape;890;p16"/>
          <p:cNvSpPr/>
          <p:nvPr/>
        </p:nvSpPr>
        <p:spPr>
          <a:xfrm>
            <a:off x="132800" y="2379875"/>
            <a:ext cx="2023500" cy="1861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6"/>
          <p:cNvSpPr/>
          <p:nvPr/>
        </p:nvSpPr>
        <p:spPr>
          <a:xfrm>
            <a:off x="422375" y="2840675"/>
            <a:ext cx="1466400" cy="9402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Number Provisioning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2" name="Google Shape;892;p16"/>
          <p:cNvCxnSpPr>
            <a:stCxn id="890" idx="3"/>
            <a:endCxn id="882" idx="1"/>
          </p:cNvCxnSpPr>
          <p:nvPr/>
        </p:nvCxnSpPr>
        <p:spPr>
          <a:xfrm>
            <a:off x="2156300" y="3310775"/>
            <a:ext cx="210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893" name="Google Shape;893;p16"/>
          <p:cNvGrpSpPr/>
          <p:nvPr/>
        </p:nvGrpSpPr>
        <p:grpSpPr>
          <a:xfrm>
            <a:off x="2366013" y="1903788"/>
            <a:ext cx="1785312" cy="480323"/>
            <a:chOff x="2635301" y="-737637"/>
            <a:chExt cx="1785312" cy="480323"/>
          </a:xfrm>
        </p:grpSpPr>
        <p:sp>
          <p:nvSpPr>
            <p:cNvPr id="894" name="Google Shape;894;p16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5" name="Google Shape;895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6" name="Google Shape;896;p16"/>
          <p:cNvSpPr txBox="1"/>
          <p:nvPr/>
        </p:nvSpPr>
        <p:spPr>
          <a:xfrm>
            <a:off x="422375" y="1006225"/>
            <a:ext cx="2797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100"/>
              <a:buFont typeface="Calibri"/>
              <a:buAutoNum type="arabicPeriod" startAt="2"/>
            </a:pPr>
            <a:r>
              <a:rPr b="1" i="0" lang="en-US" sz="21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Operator Connect</a:t>
            </a:r>
            <a:endParaRPr b="1" i="0" sz="21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7" name="Google Shape;897;p16"/>
          <p:cNvGrpSpPr/>
          <p:nvPr/>
        </p:nvGrpSpPr>
        <p:grpSpPr>
          <a:xfrm>
            <a:off x="4465288" y="1388950"/>
            <a:ext cx="5361000" cy="3655800"/>
            <a:chOff x="4465288" y="1388950"/>
            <a:chExt cx="5361000" cy="3655800"/>
          </a:xfrm>
        </p:grpSpPr>
        <p:sp>
          <p:nvSpPr>
            <p:cNvPr id="898" name="Google Shape;898;p16"/>
            <p:cNvSpPr/>
            <p:nvPr/>
          </p:nvSpPr>
          <p:spPr>
            <a:xfrm>
              <a:off x="4465288" y="1388950"/>
              <a:ext cx="5361000" cy="3655800"/>
            </a:xfrm>
            <a:prstGeom prst="rect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4587762" y="1878175"/>
              <a:ext cx="2423100" cy="114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License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7"/>
                </a:rPr>
                <a:t>Provision Extensions, 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Manage Users &amp; Addons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7262125" y="1878175"/>
              <a:ext cx="2418900" cy="114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 Settings: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9"/>
                </a:rPr>
                <a:t>Create Outbound rule, Import Dial plans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4587762" y="3722900"/>
              <a:ext cx="2423100" cy="114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 Settings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0" i="0" lang="en-US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0"/>
                </a:rPr>
                <a:t>Assign Outbound rule to users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7262125" y="3722900"/>
              <a:ext cx="2418900" cy="114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Application Settings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b="0" i="0" lang="en-US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1"/>
                </a:rPr>
                <a:t>Provision number in Microsoft Teams tab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03" name="Google Shape;903;p16"/>
            <p:cNvCxnSpPr>
              <a:stCxn id="899" idx="3"/>
              <a:endCxn id="900" idx="1"/>
            </p:cNvCxnSpPr>
            <p:nvPr/>
          </p:nvCxnSpPr>
          <p:spPr>
            <a:xfrm>
              <a:off x="7010862" y="2449675"/>
              <a:ext cx="251400" cy="600"/>
            </a:xfrm>
            <a:prstGeom prst="bentConnector3">
              <a:avLst>
                <a:gd fmla="val 499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904" name="Google Shape;904;p16"/>
            <p:cNvCxnSpPr>
              <a:stCxn id="900" idx="2"/>
              <a:endCxn id="901" idx="0"/>
            </p:cNvCxnSpPr>
            <p:nvPr/>
          </p:nvCxnSpPr>
          <p:spPr>
            <a:xfrm rot="5400000">
              <a:off x="6784525" y="2035825"/>
              <a:ext cx="701700" cy="2672400"/>
            </a:xfrm>
            <a:prstGeom prst="bentConnector3">
              <a:avLst>
                <a:gd fmla="val 5000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905" name="Google Shape;905;p16"/>
            <p:cNvCxnSpPr>
              <a:stCxn id="901" idx="3"/>
              <a:endCxn id="902" idx="1"/>
            </p:cNvCxnSpPr>
            <p:nvPr/>
          </p:nvCxnSpPr>
          <p:spPr>
            <a:xfrm>
              <a:off x="7010862" y="4294400"/>
              <a:ext cx="251400" cy="600"/>
            </a:xfrm>
            <a:prstGeom prst="bentConnector3">
              <a:avLst>
                <a:gd fmla="val 49973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906" name="Google Shape;906;p16"/>
          <p:cNvCxnSpPr>
            <a:stCxn id="902" idx="3"/>
            <a:endCxn id="888" idx="1"/>
          </p:cNvCxnSpPr>
          <p:nvPr/>
        </p:nvCxnSpPr>
        <p:spPr>
          <a:xfrm flipH="1" rot="10800000">
            <a:off x="9681025" y="2630600"/>
            <a:ext cx="389100" cy="16638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07" name="Google Shape;907;p16"/>
          <p:cNvCxnSpPr>
            <a:stCxn id="883" idx="3"/>
            <a:endCxn id="899" idx="1"/>
          </p:cNvCxnSpPr>
          <p:nvPr/>
        </p:nvCxnSpPr>
        <p:spPr>
          <a:xfrm flipH="1" rot="10800000">
            <a:off x="4140875" y="2449800"/>
            <a:ext cx="447000" cy="1154400"/>
          </a:xfrm>
          <a:prstGeom prst="bentConnector3">
            <a:avLst>
              <a:gd fmla="val 4998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"/>
          <p:cNvSpPr/>
          <p:nvPr/>
        </p:nvSpPr>
        <p:spPr>
          <a:xfrm>
            <a:off x="226575" y="2709175"/>
            <a:ext cx="1878000" cy="1697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"/>
          <p:cNvSpPr/>
          <p:nvPr/>
        </p:nvSpPr>
        <p:spPr>
          <a:xfrm>
            <a:off x="5125250" y="1296175"/>
            <a:ext cx="2196300" cy="4523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"/>
          <p:cNvSpPr/>
          <p:nvPr/>
        </p:nvSpPr>
        <p:spPr>
          <a:xfrm>
            <a:off x="2675900" y="2709175"/>
            <a:ext cx="1878000" cy="1697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"/>
          <p:cNvSpPr/>
          <p:nvPr/>
        </p:nvSpPr>
        <p:spPr>
          <a:xfrm>
            <a:off x="436875" y="3043825"/>
            <a:ext cx="1457400" cy="10278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Provisioning Order*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"/>
          <p:cNvSpPr/>
          <p:nvPr/>
        </p:nvSpPr>
        <p:spPr>
          <a:xfrm>
            <a:off x="2886200" y="3043825"/>
            <a:ext cx="1457400" cy="1027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Portal Provisioning 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"/>
          <p:cNvSpPr/>
          <p:nvPr/>
        </p:nvSpPr>
        <p:spPr>
          <a:xfrm>
            <a:off x="5466350" y="3043825"/>
            <a:ext cx="1514100" cy="1027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Provisioning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"/>
          <p:cNvSpPr/>
          <p:nvPr/>
        </p:nvSpPr>
        <p:spPr>
          <a:xfrm>
            <a:off x="5466350" y="1569625"/>
            <a:ext cx="1514100" cy="1027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DDI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"/>
          <p:cNvSpPr/>
          <p:nvPr/>
        </p:nvSpPr>
        <p:spPr>
          <a:xfrm>
            <a:off x="5466350" y="4518025"/>
            <a:ext cx="1514100" cy="1027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VUC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7" name="Google Shape;467;p3"/>
          <p:cNvCxnSpPr>
            <a:stCxn id="462" idx="3"/>
            <a:endCxn id="463" idx="1"/>
          </p:cNvCxnSpPr>
          <p:nvPr/>
        </p:nvCxnSpPr>
        <p:spPr>
          <a:xfrm>
            <a:off x="1894275" y="3557725"/>
            <a:ext cx="991800" cy="0"/>
          </a:xfrm>
          <a:prstGeom prst="straightConnector1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8" name="Google Shape;468;p3"/>
          <p:cNvSpPr/>
          <p:nvPr/>
        </p:nvSpPr>
        <p:spPr>
          <a:xfrm>
            <a:off x="7892913" y="2709175"/>
            <a:ext cx="4072500" cy="1697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"/>
          <p:cNvSpPr/>
          <p:nvPr/>
        </p:nvSpPr>
        <p:spPr>
          <a:xfrm>
            <a:off x="8111150" y="3043825"/>
            <a:ext cx="1636800" cy="1027800"/>
          </a:xfrm>
          <a:prstGeom prst="flowChartAlternate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Provisioning 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10136488" y="3043825"/>
            <a:ext cx="1636800" cy="1027800"/>
          </a:xfrm>
          <a:prstGeom prst="flowChartAlternateProcess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Configuration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1" name="Google Shape;471;p3"/>
          <p:cNvCxnSpPr>
            <a:stCxn id="469" idx="3"/>
            <a:endCxn id="470" idx="1"/>
          </p:cNvCxnSpPr>
          <p:nvPr/>
        </p:nvCxnSpPr>
        <p:spPr>
          <a:xfrm>
            <a:off x="9747950" y="3557725"/>
            <a:ext cx="388500" cy="0"/>
          </a:xfrm>
          <a:prstGeom prst="straightConnector1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2" name="Google Shape;472;p3"/>
          <p:cNvSpPr/>
          <p:nvPr/>
        </p:nvSpPr>
        <p:spPr>
          <a:xfrm>
            <a:off x="8256675" y="5614800"/>
            <a:ext cx="3935400" cy="102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Provisioning will be done completely by Partner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Mode to be decided</a:t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**Specific Use cases Only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"/>
          <p:cNvSpPr txBox="1"/>
          <p:nvPr/>
        </p:nvSpPr>
        <p:spPr>
          <a:xfrm>
            <a:off x="406075" y="264863"/>
            <a:ext cx="47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Flow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Google Shape;474;p3"/>
          <p:cNvCxnSpPr>
            <a:stCxn id="464" idx="0"/>
            <a:endCxn id="465" idx="2"/>
          </p:cNvCxnSpPr>
          <p:nvPr/>
        </p:nvCxnSpPr>
        <p:spPr>
          <a:xfrm rot="10800000">
            <a:off x="6223400" y="2597425"/>
            <a:ext cx="0" cy="446400"/>
          </a:xfrm>
          <a:prstGeom prst="straightConnector1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3"/>
          <p:cNvCxnSpPr>
            <a:stCxn id="464" idx="2"/>
            <a:endCxn id="466" idx="0"/>
          </p:cNvCxnSpPr>
          <p:nvPr/>
        </p:nvCxnSpPr>
        <p:spPr>
          <a:xfrm>
            <a:off x="6223400" y="4071625"/>
            <a:ext cx="0" cy="446400"/>
          </a:xfrm>
          <a:prstGeom prst="straightConnector1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6" name="Google Shape;476;p3"/>
          <p:cNvCxnSpPr>
            <a:stCxn id="463" idx="3"/>
            <a:endCxn id="464" idx="1"/>
          </p:cNvCxnSpPr>
          <p:nvPr/>
        </p:nvCxnSpPr>
        <p:spPr>
          <a:xfrm>
            <a:off x="4343600" y="3557725"/>
            <a:ext cx="1122900" cy="0"/>
          </a:xfrm>
          <a:prstGeom prst="straightConnector1">
            <a:avLst/>
          </a:prstGeom>
          <a:noFill/>
          <a:ln cap="flat" cmpd="sng" w="9525">
            <a:solidFill>
              <a:srgbClr val="0F0F0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7" name="Google Shape;477;p3"/>
          <p:cNvCxnSpPr>
            <a:stCxn id="464" idx="3"/>
            <a:endCxn id="469" idx="1"/>
          </p:cNvCxnSpPr>
          <p:nvPr/>
        </p:nvCxnSpPr>
        <p:spPr>
          <a:xfrm>
            <a:off x="6980450" y="3557725"/>
            <a:ext cx="113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Sample Provisioning Order Flow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"/>
          <p:cNvSpPr/>
          <p:nvPr/>
        </p:nvSpPr>
        <p:spPr>
          <a:xfrm>
            <a:off x="4097800" y="2301050"/>
            <a:ext cx="7049100" cy="3053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Portal Provisioning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4"/>
          <p:cNvGrpSpPr/>
          <p:nvPr/>
        </p:nvGrpSpPr>
        <p:grpSpPr>
          <a:xfrm>
            <a:off x="4972738" y="3012451"/>
            <a:ext cx="5299230" cy="1890900"/>
            <a:chOff x="4453962" y="2005888"/>
            <a:chExt cx="5299230" cy="1890900"/>
          </a:xfrm>
        </p:grpSpPr>
        <p:sp>
          <p:nvSpPr>
            <p:cNvPr id="486" name="Google Shape;486;p4"/>
            <p:cNvSpPr/>
            <p:nvPr/>
          </p:nvSpPr>
          <p:spPr>
            <a:xfrm>
              <a:off x="4453992" y="2005888"/>
              <a:ext cx="5299200" cy="189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4453962" y="2005888"/>
              <a:ext cx="5299200" cy="4575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Service Flow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5811300" y="2582940"/>
              <a:ext cx="1612800" cy="1175400"/>
            </a:xfrm>
            <a:prstGeom prst="flowChartAlternateProcess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F0F0F"/>
                  </a:solidFill>
                  <a:latin typeface="Calibri"/>
                  <a:ea typeface="Calibri"/>
                  <a:cs typeface="Calibri"/>
                  <a:sym typeface="Calibri"/>
                </a:rPr>
                <a:t>Operator Provision Team</a:t>
              </a:r>
              <a:endParaRPr b="0" i="0" sz="1800" u="none" cap="none" strike="noStrike">
                <a:solidFill>
                  <a:srgbClr val="0F0F0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7904299" y="2582928"/>
              <a:ext cx="1612800" cy="1175400"/>
            </a:xfrm>
            <a:prstGeom prst="flowChartAlternateProcess">
              <a:avLst/>
            </a:prstGeom>
            <a:noFill/>
            <a:ln cap="flat" cmpd="sng" w="28575">
              <a:solidFill>
                <a:srgbClr val="3FA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Portal  Provisioning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0" name="Google Shape;490;p4"/>
            <p:cNvCxnSpPr>
              <a:stCxn id="488" idx="3"/>
              <a:endCxn id="489" idx="1"/>
            </p:cNvCxnSpPr>
            <p:nvPr/>
          </p:nvCxnSpPr>
          <p:spPr>
            <a:xfrm>
              <a:off x="7424100" y="3170640"/>
              <a:ext cx="4803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491" name="Google Shape;491;p4"/>
          <p:cNvCxnSpPr>
            <a:stCxn id="492" idx="3"/>
            <a:endCxn id="488" idx="1"/>
          </p:cNvCxnSpPr>
          <p:nvPr/>
        </p:nvCxnSpPr>
        <p:spPr>
          <a:xfrm>
            <a:off x="3563075" y="4174825"/>
            <a:ext cx="2766900" cy="2400"/>
          </a:xfrm>
          <a:prstGeom prst="bentConnector3">
            <a:avLst>
              <a:gd fmla="val 5000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2" name="Google Shape;492;p4"/>
          <p:cNvSpPr/>
          <p:nvPr/>
        </p:nvSpPr>
        <p:spPr>
          <a:xfrm>
            <a:off x="1205075" y="3342025"/>
            <a:ext cx="2358000" cy="16656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"/>
          <p:cNvSpPr/>
          <p:nvPr/>
        </p:nvSpPr>
        <p:spPr>
          <a:xfrm>
            <a:off x="1559600" y="3660925"/>
            <a:ext cx="1648800" cy="1027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Operator Provision Order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4"/>
          <p:cNvGrpSpPr/>
          <p:nvPr/>
        </p:nvGrpSpPr>
        <p:grpSpPr>
          <a:xfrm>
            <a:off x="4069713" y="1084788"/>
            <a:ext cx="1785312" cy="480323"/>
            <a:chOff x="2635301" y="-737637"/>
            <a:chExt cx="1785312" cy="480323"/>
          </a:xfrm>
        </p:grpSpPr>
        <p:sp>
          <p:nvSpPr>
            <p:cNvPr id="495" name="Google Shape;495;p4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6" name="Google Shape;49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/>
          <p:nvPr>
            <p:ph type="title"/>
          </p:nvPr>
        </p:nvSpPr>
        <p:spPr>
          <a:xfrm>
            <a:off x="2570225" y="2115600"/>
            <a:ext cx="73284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Step 1: Portal Provisioning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1: Portal Provisioning Flow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6"/>
          <p:cNvSpPr/>
          <p:nvPr/>
        </p:nvSpPr>
        <p:spPr>
          <a:xfrm>
            <a:off x="3612000" y="1553175"/>
            <a:ext cx="7627800" cy="3657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Portal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Provisioning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"/>
          <p:cNvSpPr/>
          <p:nvPr/>
        </p:nvSpPr>
        <p:spPr>
          <a:xfrm>
            <a:off x="6566275" y="2147725"/>
            <a:ext cx="17373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Create New Organization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 Customer app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"/>
          <p:cNvSpPr/>
          <p:nvPr/>
        </p:nvSpPr>
        <p:spPr>
          <a:xfrm>
            <a:off x="4027900" y="2147725"/>
            <a:ext cx="17373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Login to Admin Portal of the Domain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"/>
          <p:cNvSpPr/>
          <p:nvPr/>
        </p:nvSpPr>
        <p:spPr>
          <a:xfrm>
            <a:off x="9104650" y="2147725"/>
            <a:ext cx="17373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Add Members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"/>
          <p:cNvSpPr/>
          <p:nvPr/>
        </p:nvSpPr>
        <p:spPr>
          <a:xfrm>
            <a:off x="4074050" y="3871425"/>
            <a:ext cx="17373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Add Buyer Tag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"/>
          <p:cNvSpPr/>
          <p:nvPr/>
        </p:nvSpPr>
        <p:spPr>
          <a:xfrm>
            <a:off x="6566275" y="3871425"/>
            <a:ext cx="17373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Credit Limit in Finance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"/>
          <p:cNvSpPr/>
          <p:nvPr/>
        </p:nvSpPr>
        <p:spPr>
          <a:xfrm>
            <a:off x="9104650" y="3871425"/>
            <a:ext cx="17373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Remote Support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6" name="Google Shape;516;p6"/>
          <p:cNvCxnSpPr>
            <a:endCxn id="510" idx="1"/>
          </p:cNvCxnSpPr>
          <p:nvPr/>
        </p:nvCxnSpPr>
        <p:spPr>
          <a:xfrm>
            <a:off x="5765275" y="2661625"/>
            <a:ext cx="80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7" name="Google Shape;517;p6"/>
          <p:cNvCxnSpPr>
            <a:stCxn id="510" idx="3"/>
            <a:endCxn id="512" idx="1"/>
          </p:cNvCxnSpPr>
          <p:nvPr/>
        </p:nvCxnSpPr>
        <p:spPr>
          <a:xfrm>
            <a:off x="8303575" y="2661625"/>
            <a:ext cx="80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8" name="Google Shape;518;p6"/>
          <p:cNvCxnSpPr>
            <a:stCxn id="512" idx="2"/>
            <a:endCxn id="513" idx="0"/>
          </p:cNvCxnSpPr>
          <p:nvPr/>
        </p:nvCxnSpPr>
        <p:spPr>
          <a:xfrm rot="5400000">
            <a:off x="7109950" y="1008175"/>
            <a:ext cx="696000" cy="5030700"/>
          </a:xfrm>
          <a:prstGeom prst="bentConnector3">
            <a:avLst>
              <a:gd fmla="val 4999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9" name="Google Shape;519;p6"/>
          <p:cNvCxnSpPr>
            <a:stCxn id="513" idx="3"/>
            <a:endCxn id="514" idx="1"/>
          </p:cNvCxnSpPr>
          <p:nvPr/>
        </p:nvCxnSpPr>
        <p:spPr>
          <a:xfrm>
            <a:off x="5811350" y="4385325"/>
            <a:ext cx="754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0" name="Google Shape;520;p6"/>
          <p:cNvCxnSpPr>
            <a:stCxn id="514" idx="3"/>
            <a:endCxn id="515" idx="1"/>
          </p:cNvCxnSpPr>
          <p:nvPr/>
        </p:nvCxnSpPr>
        <p:spPr>
          <a:xfrm>
            <a:off x="8303575" y="4385325"/>
            <a:ext cx="80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21" name="Google Shape;521;p6"/>
          <p:cNvSpPr/>
          <p:nvPr/>
        </p:nvSpPr>
        <p:spPr>
          <a:xfrm rot="5400000">
            <a:off x="7312338" y="1575000"/>
            <a:ext cx="226200" cy="76260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"/>
          <p:cNvSpPr/>
          <p:nvPr/>
        </p:nvSpPr>
        <p:spPr>
          <a:xfrm>
            <a:off x="5595325" y="5564700"/>
            <a:ext cx="3776400" cy="11154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3" name="Google Shape;523;p6"/>
          <p:cNvGrpSpPr/>
          <p:nvPr/>
        </p:nvGrpSpPr>
        <p:grpSpPr>
          <a:xfrm>
            <a:off x="6895722" y="5703950"/>
            <a:ext cx="1969537" cy="415500"/>
            <a:chOff x="4535813" y="6043613"/>
            <a:chExt cx="1969537" cy="415500"/>
          </a:xfrm>
        </p:grpSpPr>
        <p:pic>
          <p:nvPicPr>
            <p:cNvPr id="524" name="Google Shape;524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535813" y="6051688"/>
              <a:ext cx="384048" cy="3840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6"/>
            <p:cNvSpPr txBox="1"/>
            <p:nvPr/>
          </p:nvSpPr>
          <p:spPr>
            <a:xfrm>
              <a:off x="4919850" y="6043613"/>
              <a:ext cx="15855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0"/>
                </a:rPr>
                <a:t>Finance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6"/>
          <p:cNvSpPr/>
          <p:nvPr/>
        </p:nvSpPr>
        <p:spPr>
          <a:xfrm>
            <a:off x="1038925" y="2504775"/>
            <a:ext cx="2187900" cy="1753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6"/>
          <p:cNvSpPr/>
          <p:nvPr/>
        </p:nvSpPr>
        <p:spPr>
          <a:xfrm>
            <a:off x="1262263" y="2867775"/>
            <a:ext cx="1741200" cy="1027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Provisioning Order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" name="Google Shape;528;p6"/>
          <p:cNvGrpSpPr/>
          <p:nvPr/>
        </p:nvGrpSpPr>
        <p:grpSpPr>
          <a:xfrm>
            <a:off x="6895722" y="6186038"/>
            <a:ext cx="2379575" cy="415500"/>
            <a:chOff x="4906222" y="6364213"/>
            <a:chExt cx="2379575" cy="415500"/>
          </a:xfrm>
        </p:grpSpPr>
        <p:pic>
          <p:nvPicPr>
            <p:cNvPr id="529" name="Google Shape;529;p6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906222" y="6373075"/>
              <a:ext cx="382476" cy="382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6"/>
            <p:cNvSpPr txBox="1"/>
            <p:nvPr/>
          </p:nvSpPr>
          <p:spPr>
            <a:xfrm>
              <a:off x="5288697" y="6364213"/>
              <a:ext cx="1997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2"/>
                </a:rPr>
                <a:t>Customer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31" name="Google Shape;531;p6"/>
          <p:cNvCxnSpPr>
            <a:stCxn id="526" idx="3"/>
            <a:endCxn id="509" idx="1"/>
          </p:cNvCxnSpPr>
          <p:nvPr/>
        </p:nvCxnSpPr>
        <p:spPr>
          <a:xfrm>
            <a:off x="3226825" y="3381675"/>
            <a:ext cx="385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532" name="Google Shape;532;p6"/>
          <p:cNvGrpSpPr/>
          <p:nvPr/>
        </p:nvGrpSpPr>
        <p:grpSpPr>
          <a:xfrm>
            <a:off x="3611988" y="1133063"/>
            <a:ext cx="1785312" cy="480323"/>
            <a:chOff x="2635301" y="-737637"/>
            <a:chExt cx="1785312" cy="480323"/>
          </a:xfrm>
        </p:grpSpPr>
        <p:sp>
          <p:nvSpPr>
            <p:cNvPr id="533" name="Google Shape;533;p6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4" name="Google Shape;534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"/>
          <p:cNvSpPr txBox="1"/>
          <p:nvPr>
            <p:ph type="title"/>
          </p:nvPr>
        </p:nvSpPr>
        <p:spPr>
          <a:xfrm>
            <a:off x="3092938" y="2115600"/>
            <a:ext cx="62829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Step 2: Number Provisioning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2: Number Provisioning Standard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8"/>
          <p:cNvSpPr/>
          <p:nvPr/>
        </p:nvSpPr>
        <p:spPr>
          <a:xfrm rot="5400000">
            <a:off x="7191238" y="1616338"/>
            <a:ext cx="226200" cy="76260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"/>
          <p:cNvSpPr/>
          <p:nvPr/>
        </p:nvSpPr>
        <p:spPr>
          <a:xfrm>
            <a:off x="5493550" y="5616050"/>
            <a:ext cx="3621600" cy="11658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 in Use: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9" name="Google Shape;549;p8"/>
          <p:cNvGrpSpPr/>
          <p:nvPr/>
        </p:nvGrpSpPr>
        <p:grpSpPr>
          <a:xfrm>
            <a:off x="696644" y="2471032"/>
            <a:ext cx="2076098" cy="1861369"/>
            <a:chOff x="908350" y="2194350"/>
            <a:chExt cx="2187900" cy="2200200"/>
          </a:xfrm>
        </p:grpSpPr>
        <p:sp>
          <p:nvSpPr>
            <p:cNvPr id="550" name="Google Shape;550;p8"/>
            <p:cNvSpPr/>
            <p:nvPr/>
          </p:nvSpPr>
          <p:spPr>
            <a:xfrm>
              <a:off x="908350" y="2194350"/>
              <a:ext cx="2187900" cy="2200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209554" y="2780559"/>
              <a:ext cx="1585500" cy="1027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Portal Provisioning</a:t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8"/>
          <p:cNvGrpSpPr/>
          <p:nvPr/>
        </p:nvGrpSpPr>
        <p:grpSpPr>
          <a:xfrm>
            <a:off x="6735550" y="5785388"/>
            <a:ext cx="2379575" cy="415500"/>
            <a:chOff x="4797725" y="5589563"/>
            <a:chExt cx="2379575" cy="415500"/>
          </a:xfrm>
        </p:grpSpPr>
        <p:pic>
          <p:nvPicPr>
            <p:cNvPr id="553" name="Google Shape;55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97725" y="5598425"/>
              <a:ext cx="382476" cy="382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8"/>
            <p:cNvSpPr txBox="1"/>
            <p:nvPr/>
          </p:nvSpPr>
          <p:spPr>
            <a:xfrm>
              <a:off x="5180200" y="5589563"/>
              <a:ext cx="1997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Number Management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8"/>
          <p:cNvSpPr/>
          <p:nvPr/>
        </p:nvSpPr>
        <p:spPr>
          <a:xfrm>
            <a:off x="3489550" y="1539625"/>
            <a:ext cx="7627800" cy="3724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Provisioning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8"/>
          <p:cNvSpPr/>
          <p:nvPr/>
        </p:nvSpPr>
        <p:spPr>
          <a:xfrm>
            <a:off x="6434800" y="2215413"/>
            <a:ext cx="17373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Admin Portal of the Domain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8"/>
          <p:cNvSpPr/>
          <p:nvPr/>
        </p:nvSpPr>
        <p:spPr>
          <a:xfrm>
            <a:off x="3896425" y="2215413"/>
            <a:ext cx="17373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Number Type and Range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8"/>
          <p:cNvSpPr/>
          <p:nvPr/>
        </p:nvSpPr>
        <p:spPr>
          <a:xfrm>
            <a:off x="8973175" y="2215413"/>
            <a:ext cx="17373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Number Management App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8"/>
          <p:cNvSpPr/>
          <p:nvPr/>
        </p:nvSpPr>
        <p:spPr>
          <a:xfrm>
            <a:off x="4731650" y="3882006"/>
            <a:ext cx="21030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Upload into Number Management App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8"/>
          <p:cNvSpPr/>
          <p:nvPr/>
        </p:nvSpPr>
        <p:spPr>
          <a:xfrm>
            <a:off x="8104475" y="3882006"/>
            <a:ext cx="2103000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Assign/Purchase Number Range to correct Organization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1" name="Google Shape;561;p8"/>
          <p:cNvCxnSpPr>
            <a:endCxn id="556" idx="1"/>
          </p:cNvCxnSpPr>
          <p:nvPr/>
        </p:nvCxnSpPr>
        <p:spPr>
          <a:xfrm>
            <a:off x="5633800" y="2729313"/>
            <a:ext cx="80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2" name="Google Shape;562;p8"/>
          <p:cNvCxnSpPr>
            <a:stCxn id="556" idx="3"/>
            <a:endCxn id="558" idx="1"/>
          </p:cNvCxnSpPr>
          <p:nvPr/>
        </p:nvCxnSpPr>
        <p:spPr>
          <a:xfrm>
            <a:off x="8172100" y="2729313"/>
            <a:ext cx="801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3" name="Google Shape;563;p8"/>
          <p:cNvCxnSpPr>
            <a:stCxn id="558" idx="2"/>
            <a:endCxn id="559" idx="0"/>
          </p:cNvCxnSpPr>
          <p:nvPr/>
        </p:nvCxnSpPr>
        <p:spPr>
          <a:xfrm rot="5400000">
            <a:off x="7493125" y="1533213"/>
            <a:ext cx="638700" cy="40587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4" name="Google Shape;564;p8"/>
          <p:cNvCxnSpPr>
            <a:stCxn id="559" idx="3"/>
            <a:endCxn id="560" idx="1"/>
          </p:cNvCxnSpPr>
          <p:nvPr/>
        </p:nvCxnSpPr>
        <p:spPr>
          <a:xfrm>
            <a:off x="6834650" y="4395906"/>
            <a:ext cx="1269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5" name="Google Shape;565;p8"/>
          <p:cNvCxnSpPr>
            <a:stCxn id="550" idx="3"/>
            <a:endCxn id="555" idx="1"/>
          </p:cNvCxnSpPr>
          <p:nvPr/>
        </p:nvCxnSpPr>
        <p:spPr>
          <a:xfrm>
            <a:off x="2772742" y="3401717"/>
            <a:ext cx="71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6" name="Google Shape;566;p8"/>
          <p:cNvSpPr txBox="1"/>
          <p:nvPr/>
        </p:nvSpPr>
        <p:spPr>
          <a:xfrm>
            <a:off x="7118022" y="6264638"/>
            <a:ext cx="199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Customer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35547" y="6281162"/>
            <a:ext cx="382476" cy="38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8"/>
          <p:cNvGrpSpPr/>
          <p:nvPr/>
        </p:nvGrpSpPr>
        <p:grpSpPr>
          <a:xfrm>
            <a:off x="3490438" y="1094538"/>
            <a:ext cx="1785312" cy="480323"/>
            <a:chOff x="2635301" y="-737637"/>
            <a:chExt cx="1785312" cy="480323"/>
          </a:xfrm>
        </p:grpSpPr>
        <p:sp>
          <p:nvSpPr>
            <p:cNvPr id="569" name="Google Shape;569;p8"/>
            <p:cNvSpPr txBox="1"/>
            <p:nvPr/>
          </p:nvSpPr>
          <p:spPr>
            <a:xfrm>
              <a:off x="2963213" y="-7206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0" name="Google Shape;570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635301" y="-7376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"/>
          <p:cNvSpPr txBox="1"/>
          <p:nvPr/>
        </p:nvSpPr>
        <p:spPr>
          <a:xfrm>
            <a:off x="406075" y="264875"/>
            <a:ext cx="1034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Step 2: Number Provisioning Mobile MSISDN*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9"/>
          <p:cNvSpPr/>
          <p:nvPr/>
        </p:nvSpPr>
        <p:spPr>
          <a:xfrm rot="5400000">
            <a:off x="7152554" y="529800"/>
            <a:ext cx="226200" cy="9537300"/>
          </a:xfrm>
          <a:prstGeom prst="rightBrace">
            <a:avLst>
              <a:gd fmla="val 75774" name="adj1"/>
              <a:gd fmla="val 488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9"/>
          <p:cNvSpPr/>
          <p:nvPr/>
        </p:nvSpPr>
        <p:spPr>
          <a:xfrm>
            <a:off x="4222825" y="1318025"/>
            <a:ext cx="5533250" cy="367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/>
              <a:t>Done by B3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9"/>
          <p:cNvSpPr/>
          <p:nvPr/>
        </p:nvSpPr>
        <p:spPr>
          <a:xfrm>
            <a:off x="4443914" y="1999663"/>
            <a:ext cx="2027923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B3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Provision Team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9"/>
          <p:cNvSpPr/>
          <p:nvPr/>
        </p:nvSpPr>
        <p:spPr>
          <a:xfrm>
            <a:off x="7435204" y="1999663"/>
            <a:ext cx="2027923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MSISDN number Provision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1" name="Google Shape;581;p9"/>
          <p:cNvGrpSpPr/>
          <p:nvPr/>
        </p:nvGrpSpPr>
        <p:grpSpPr>
          <a:xfrm>
            <a:off x="155226" y="2056925"/>
            <a:ext cx="2187900" cy="2200200"/>
            <a:chOff x="1087475" y="2096375"/>
            <a:chExt cx="2187900" cy="2200200"/>
          </a:xfrm>
        </p:grpSpPr>
        <p:sp>
          <p:nvSpPr>
            <p:cNvPr id="582" name="Google Shape;582;p9"/>
            <p:cNvSpPr/>
            <p:nvPr/>
          </p:nvSpPr>
          <p:spPr>
            <a:xfrm>
              <a:off x="1087475" y="2096375"/>
              <a:ext cx="2187900" cy="2200200"/>
            </a:xfrm>
            <a:prstGeom prst="rect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1388679" y="2682359"/>
              <a:ext cx="1585500" cy="1027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Portal Provisioning</a:t>
              </a:r>
              <a:endPara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9"/>
          <p:cNvSpPr/>
          <p:nvPr/>
        </p:nvSpPr>
        <p:spPr>
          <a:xfrm>
            <a:off x="4443878" y="3621469"/>
            <a:ext cx="2027923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into Number Management App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9"/>
          <p:cNvSpPr/>
          <p:nvPr/>
        </p:nvSpPr>
        <p:spPr>
          <a:xfrm>
            <a:off x="7435168" y="3621469"/>
            <a:ext cx="2027923" cy="10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B3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Provision team informs Sales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6" name="Google Shape;586;p9"/>
          <p:cNvCxnSpPr>
            <a:stCxn id="579" idx="3"/>
            <a:endCxn id="580" idx="1"/>
          </p:cNvCxnSpPr>
          <p:nvPr/>
        </p:nvCxnSpPr>
        <p:spPr>
          <a:xfrm>
            <a:off x="6471837" y="2513563"/>
            <a:ext cx="96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7" name="Google Shape;587;p9"/>
          <p:cNvCxnSpPr>
            <a:stCxn id="580" idx="2"/>
            <a:endCxn id="584" idx="0"/>
          </p:cNvCxnSpPr>
          <p:nvPr/>
        </p:nvCxnSpPr>
        <p:spPr>
          <a:xfrm rot="5400000">
            <a:off x="6656516" y="1828813"/>
            <a:ext cx="594000" cy="29913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88" name="Google Shape;588;p9"/>
          <p:cNvCxnSpPr>
            <a:stCxn id="584" idx="3"/>
            <a:endCxn id="585" idx="1"/>
          </p:cNvCxnSpPr>
          <p:nvPr/>
        </p:nvCxnSpPr>
        <p:spPr>
          <a:xfrm>
            <a:off x="6471801" y="4135369"/>
            <a:ext cx="96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9" name="Google Shape;589;p9"/>
          <p:cNvSpPr/>
          <p:nvPr/>
        </p:nvSpPr>
        <p:spPr>
          <a:xfrm>
            <a:off x="2519025" y="2056727"/>
            <a:ext cx="1527900" cy="2200154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Provisioning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9"/>
          <p:cNvSpPr/>
          <p:nvPr/>
        </p:nvSpPr>
        <p:spPr>
          <a:xfrm>
            <a:off x="2586800" y="2937300"/>
            <a:ext cx="1373100" cy="98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B3 Provisioning Team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9"/>
          <p:cNvSpPr/>
          <p:nvPr/>
        </p:nvSpPr>
        <p:spPr>
          <a:xfrm>
            <a:off x="9931974" y="2056832"/>
            <a:ext cx="2104800" cy="2200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Done by Partners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9"/>
          <p:cNvSpPr/>
          <p:nvPr/>
        </p:nvSpPr>
        <p:spPr>
          <a:xfrm>
            <a:off x="10104775" y="2642550"/>
            <a:ext cx="1759200" cy="134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Assign/Purchase Number Range to correct Organization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3" name="Google Shape;593;p9"/>
          <p:cNvCxnSpPr>
            <a:stCxn id="590" idx="3"/>
            <a:endCxn id="579" idx="1"/>
          </p:cNvCxnSpPr>
          <p:nvPr/>
        </p:nvCxnSpPr>
        <p:spPr>
          <a:xfrm flipH="1" rot="10800000">
            <a:off x="3959900" y="2513700"/>
            <a:ext cx="483900" cy="9153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94" name="Google Shape;594;p9"/>
          <p:cNvCxnSpPr>
            <a:stCxn id="585" idx="3"/>
            <a:endCxn id="592" idx="1"/>
          </p:cNvCxnSpPr>
          <p:nvPr/>
        </p:nvCxnSpPr>
        <p:spPr>
          <a:xfrm flipH="1" rot="10800000">
            <a:off x="9463091" y="3314269"/>
            <a:ext cx="641700" cy="8211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5" name="Google Shape;595;p9"/>
          <p:cNvSpPr/>
          <p:nvPr/>
        </p:nvSpPr>
        <p:spPr>
          <a:xfrm>
            <a:off x="3569650" y="5524675"/>
            <a:ext cx="3776400" cy="1212900"/>
          </a:xfrm>
          <a:prstGeom prst="rect">
            <a:avLst/>
          </a:prstGeom>
          <a:solidFill>
            <a:srgbClr val="F4E2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App in Use: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9"/>
          <p:cNvSpPr/>
          <p:nvPr/>
        </p:nvSpPr>
        <p:spPr>
          <a:xfrm>
            <a:off x="7428300" y="5524675"/>
            <a:ext cx="3776400" cy="738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Note: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use cases only.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7" name="Google Shape;597;p9"/>
          <p:cNvGrpSpPr/>
          <p:nvPr/>
        </p:nvGrpSpPr>
        <p:grpSpPr>
          <a:xfrm>
            <a:off x="4887838" y="5617813"/>
            <a:ext cx="2379575" cy="585000"/>
            <a:chOff x="4873925" y="5589563"/>
            <a:chExt cx="2379575" cy="585000"/>
          </a:xfrm>
        </p:grpSpPr>
        <p:pic>
          <p:nvPicPr>
            <p:cNvPr id="598" name="Google Shape;59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73925" y="5674625"/>
              <a:ext cx="382476" cy="382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p9"/>
            <p:cNvSpPr txBox="1"/>
            <p:nvPr/>
          </p:nvSpPr>
          <p:spPr>
            <a:xfrm>
              <a:off x="5256400" y="5589563"/>
              <a:ext cx="1997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US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Number Management</a:t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(for B3Networks)</a:t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00" name="Google Shape;600;p9"/>
          <p:cNvCxnSpPr>
            <a:endCxn id="589" idx="1"/>
          </p:cNvCxnSpPr>
          <p:nvPr/>
        </p:nvCxnSpPr>
        <p:spPr>
          <a:xfrm flipH="1" rot="10800000">
            <a:off x="2343225" y="3156804"/>
            <a:ext cx="175800" cy="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1" name="Google Shape;601;p9"/>
          <p:cNvSpPr txBox="1"/>
          <p:nvPr/>
        </p:nvSpPr>
        <p:spPr>
          <a:xfrm>
            <a:off x="5270334" y="6120388"/>
            <a:ext cx="199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Customer</a:t>
            </a: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(for Partners)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7859" y="6213112"/>
            <a:ext cx="382476" cy="38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3" name="Google Shape;603;p9"/>
          <p:cNvGrpSpPr/>
          <p:nvPr/>
        </p:nvGrpSpPr>
        <p:grpSpPr>
          <a:xfrm>
            <a:off x="2366613" y="1615013"/>
            <a:ext cx="1785312" cy="480323"/>
            <a:chOff x="2482901" y="-51837"/>
            <a:chExt cx="1785312" cy="480323"/>
          </a:xfrm>
        </p:grpSpPr>
        <p:sp>
          <p:nvSpPr>
            <p:cNvPr id="604" name="Google Shape;604;p9"/>
            <p:cNvSpPr txBox="1"/>
            <p:nvPr/>
          </p:nvSpPr>
          <p:spPr>
            <a:xfrm>
              <a:off x="2810813" y="-34875"/>
              <a:ext cx="1457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You are Here!</a:t>
              </a:r>
              <a:endParaRPr b="1" i="0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05" name="Google Shape;605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82901" y="-51837"/>
              <a:ext cx="480301" cy="4803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"/>
          <p:cNvSpPr txBox="1"/>
          <p:nvPr>
            <p:ph type="title"/>
          </p:nvPr>
        </p:nvSpPr>
        <p:spPr>
          <a:xfrm>
            <a:off x="2357100" y="2115600"/>
            <a:ext cx="74778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Step 3: Solution 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Provisioning &amp; Configuration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20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