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4" r:id="rId3"/>
  </p:sldMasterIdLst>
  <p:notesMasterIdLst>
    <p:notesMasterId r:id="rId4"/>
  </p:notesMasterIdLst>
  <p:sldIdLst>
    <p:sldId id="256" r:id="rId5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Google Shape;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582930" y="3096314"/>
            <a:ext cx="6606600" cy="2268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582930" y="5553882"/>
            <a:ext cx="6606600" cy="15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388620" y="2346960"/>
            <a:ext cx="6995100" cy="72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88620" y="2346960"/>
            <a:ext cx="3395400" cy="72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2" type="body"/>
          </p:nvPr>
        </p:nvSpPr>
        <p:spPr>
          <a:xfrm>
            <a:off x="3988433" y="2346960"/>
            <a:ext cx="3395400" cy="72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idx="1" type="body"/>
          </p:nvPr>
        </p:nvSpPr>
        <p:spPr>
          <a:xfrm>
            <a:off x="388620" y="8616782"/>
            <a:ext cx="6995100" cy="101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8620" y="2346960"/>
            <a:ext cx="6995100" cy="72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  <a:defRPr sz="3000">
                <a:solidFill>
                  <a:schemeClr val="dk1"/>
                </a:solidFill>
              </a:defRPr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 sz="2400">
                <a:solidFill>
                  <a:schemeClr val="dk1"/>
                </a:solidFill>
              </a:defRPr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 sz="2400">
                <a:solidFill>
                  <a:schemeClr val="dk1"/>
                </a:solidFill>
              </a:defRPr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>
                <a:solidFill>
                  <a:schemeClr val="dk1"/>
                </a:solidFill>
              </a:defRPr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>
                <a:solidFill>
                  <a:schemeClr val="dk1"/>
                </a:solidFill>
              </a:defRPr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 sz="1800">
                <a:solidFill>
                  <a:schemeClr val="dk1"/>
                </a:solidFill>
              </a:defRPr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>
                <a:solidFill>
                  <a:schemeClr val="dk1"/>
                </a:solidFill>
              </a:defRPr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>
                <a:solidFill>
                  <a:schemeClr val="dk1"/>
                </a:solidFill>
              </a:defRPr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300">
                <a:solidFill>
                  <a:schemeClr val="dk1"/>
                </a:solidFill>
              </a:defRPr>
            </a:lvl1pPr>
            <a:lvl2pPr lvl="1" algn="r">
              <a:buNone/>
              <a:defRPr sz="1300">
                <a:solidFill>
                  <a:schemeClr val="dk1"/>
                </a:solidFill>
              </a:defRPr>
            </a:lvl2pPr>
            <a:lvl3pPr lvl="2" algn="r">
              <a:buNone/>
              <a:defRPr sz="1300">
                <a:solidFill>
                  <a:schemeClr val="dk1"/>
                </a:solidFill>
              </a:defRPr>
            </a:lvl3pPr>
            <a:lvl4pPr lvl="3" algn="r">
              <a:buNone/>
              <a:defRPr sz="1300">
                <a:solidFill>
                  <a:schemeClr val="dk1"/>
                </a:solidFill>
              </a:defRPr>
            </a:lvl4pPr>
            <a:lvl5pPr lvl="4" algn="r">
              <a:buNone/>
              <a:defRPr sz="1300">
                <a:solidFill>
                  <a:schemeClr val="dk1"/>
                </a:solidFill>
              </a:defRPr>
            </a:lvl5pPr>
            <a:lvl6pPr lvl="5" algn="r">
              <a:buNone/>
              <a:defRPr sz="1300">
                <a:solidFill>
                  <a:schemeClr val="dk1"/>
                </a:solidFill>
              </a:defRPr>
            </a:lvl6pPr>
            <a:lvl7pPr lvl="6" algn="r">
              <a:buNone/>
              <a:defRPr sz="1300">
                <a:solidFill>
                  <a:schemeClr val="dk1"/>
                </a:solidFill>
              </a:defRPr>
            </a:lvl7pPr>
            <a:lvl8pPr lvl="7" algn="r">
              <a:buNone/>
              <a:defRPr sz="1300">
                <a:solidFill>
                  <a:schemeClr val="dk1"/>
                </a:solidFill>
              </a:defRPr>
            </a:lvl8pPr>
            <a:lvl9pPr lvl="8" algn="r">
              <a:buNone/>
              <a:defRPr sz="1300"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ctrTitle"/>
          </p:nvPr>
        </p:nvSpPr>
        <p:spPr>
          <a:xfrm>
            <a:off x="208125" y="424725"/>
            <a:ext cx="7329300" cy="19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400"/>
              <a:t>Name:___________________</a:t>
            </a:r>
            <a:endParaRPr b="0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 </a:t>
            </a:r>
            <a:endParaRPr sz="14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3600">
                <a:latin typeface="Oswald"/>
                <a:ea typeface="Oswald"/>
                <a:cs typeface="Oswald"/>
                <a:sym typeface="Oswald"/>
              </a:rPr>
              <a:t>Saving My Slide-City Home</a:t>
            </a:r>
            <a:endParaRPr b="0" sz="36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 </a:t>
            </a:r>
            <a:endParaRPr sz="3600"/>
          </a:p>
        </p:txBody>
      </p:sp>
      <p:sp>
        <p:nvSpPr>
          <p:cNvPr id="35" name="Google Shape;35;p8"/>
          <p:cNvSpPr txBox="1"/>
          <p:nvPr>
            <p:ph idx="1" type="subTitle"/>
          </p:nvPr>
        </p:nvSpPr>
        <p:spPr>
          <a:xfrm>
            <a:off x="382575" y="4685925"/>
            <a:ext cx="6980400" cy="45285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Draw your plan in this box.  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  <p:sp>
        <p:nvSpPr>
          <p:cNvPr id="36" name="Google Shape;36;p8"/>
          <p:cNvSpPr txBox="1"/>
          <p:nvPr/>
        </p:nvSpPr>
        <p:spPr>
          <a:xfrm>
            <a:off x="382575" y="1741625"/>
            <a:ext cx="6980400" cy="2618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/>
              <a:t> </a:t>
            </a:r>
            <a:endParaRPr sz="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What’s the name of your plan? </a:t>
            </a:r>
            <a:r>
              <a:rPr lang="en">
                <a:solidFill>
                  <a:schemeClr val="dk1"/>
                </a:solidFill>
              </a:rPr>
              <a:t>___________________________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Explain how your plan will protect your house or prevent a landslide: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 ___________________________________________________________________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 ___________________________________________________________________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 ___________________________________________________________________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 ___________________________________________________________________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</p:txBody>
      </p:sp>
      <p:grpSp>
        <p:nvGrpSpPr>
          <p:cNvPr id="37" name="Google Shape;37;p8"/>
          <p:cNvGrpSpPr/>
          <p:nvPr/>
        </p:nvGrpSpPr>
        <p:grpSpPr>
          <a:xfrm>
            <a:off x="2548875" y="9382838"/>
            <a:ext cx="2647800" cy="419713"/>
            <a:chOff x="3666900" y="7080400"/>
            <a:chExt cx="2647800" cy="419713"/>
          </a:xfrm>
        </p:grpSpPr>
        <p:sp>
          <p:nvSpPr>
            <p:cNvPr id="38" name="Google Shape;38;p8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   How could you survive a landslide?</a:t>
              </a:r>
              <a:endParaRPr sz="900"/>
            </a:p>
          </p:txBody>
        </p:sp>
        <p:pic>
          <p:nvPicPr>
            <p:cNvPr id="39" name="Google Shape;39;p8"/>
            <p:cNvPicPr preferRelativeResize="0"/>
            <p:nvPr/>
          </p:nvPicPr>
          <p:blipFill rotWithShape="1">
            <a:blip r:embed="rId3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