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C20"/>
    <a:srgbClr val="F3BC06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C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3BC0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E481E106-22C6-4EDD-B4B6-71F19FDA781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745BD4AB-9721-42DD-812A-A3CE2E56D9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4FF3461B-188D-4E4E-AF6D-B9CCDA38E00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2019-09-17T11:17:44Z</dcterms:modified>
</cp:coreProperties>
</file>