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 Id="rId4" Type="http://schemas.openxmlformats.org/officeDocument/2006/relationships/image" Target="../media/image8.gif"/><Relationship Id="rId5" Type="http://schemas.openxmlformats.org/officeDocument/2006/relationships/image" Target="../media/image4.png"/><Relationship Id="rId6" Type="http://schemas.openxmlformats.org/officeDocument/2006/relationships/image" Target="../media/image1.gif"/><Relationship Id="rId7" Type="http://schemas.openxmlformats.org/officeDocument/2006/relationships/image" Target="../media/image6.gif"/><Relationship Id="rId8" Type="http://schemas.openxmlformats.org/officeDocument/2006/relationships/hyperlink" Target="https://twitter.com/MsBDuncan"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p:nvPr/>
        </p:nvSpPr>
        <p:spPr>
          <a:xfrm>
            <a:off x="185025" y="135675"/>
            <a:ext cx="8757600" cy="4859700"/>
          </a:xfrm>
          <a:prstGeom prst="rect">
            <a:avLst/>
          </a:prstGeom>
          <a:solidFill>
            <a:srgbClr val="434343"/>
          </a:solidFill>
          <a:ln>
            <a:noFill/>
          </a:ln>
          <a:effectLst>
            <a:outerShdw blurRad="57150" rotWithShape="0" algn="bl" dir="4860000" dist="28575">
              <a:srgbClr val="000000">
                <a:alpha val="6392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505725" y="301775"/>
            <a:ext cx="4255500" cy="2910900"/>
          </a:xfrm>
          <a:prstGeom prst="rect">
            <a:avLst/>
          </a:prstGeom>
          <a:solidFill>
            <a:srgbClr val="FFFFFF"/>
          </a:solidFill>
          <a:ln>
            <a:noFill/>
          </a:ln>
          <a:effectLst>
            <a:outerShdw blurRad="271463" rotWithShape="0" algn="bl" dir="5400000" dist="85725">
              <a:srgbClr val="000000">
                <a:alpha val="5568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rot="-5400000">
            <a:off x="6944400" y="149800"/>
            <a:ext cx="1603500" cy="1677600"/>
          </a:xfrm>
          <a:prstGeom prst="roundRect">
            <a:avLst>
              <a:gd fmla="val 16667" name="adj"/>
            </a:avLst>
          </a:prstGeom>
          <a:solidFill>
            <a:srgbClr val="FFFFFF"/>
          </a:solidFill>
          <a:ln>
            <a:noFill/>
          </a:ln>
          <a:effectLst>
            <a:outerShdw blurRad="242888" rotWithShape="0" algn="bl" dir="5400000" dist="57150">
              <a:srgbClr val="000000">
                <a:alpha val="6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5044825" y="518050"/>
            <a:ext cx="1677600" cy="1245900"/>
          </a:xfrm>
          <a:prstGeom prst="roundRect">
            <a:avLst>
              <a:gd fmla="val 16667" name="adj"/>
            </a:avLst>
          </a:prstGeom>
          <a:solidFill>
            <a:srgbClr val="FFFFFF"/>
          </a:solidFill>
          <a:ln>
            <a:noFill/>
          </a:ln>
          <a:effectLst>
            <a:outerShdw blurRad="242888" rotWithShape="0" algn="bl" dir="5400000" dist="57150">
              <a:srgbClr val="000000">
                <a:alpha val="6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5044825" y="1945903"/>
            <a:ext cx="3540000" cy="1245900"/>
          </a:xfrm>
          <a:prstGeom prst="roundRect">
            <a:avLst>
              <a:gd fmla="val 16667" name="adj"/>
            </a:avLst>
          </a:prstGeom>
          <a:solidFill>
            <a:srgbClr val="FFFFFF"/>
          </a:solidFill>
          <a:ln>
            <a:noFill/>
          </a:ln>
          <a:effectLst>
            <a:outerShdw blurRad="242888" rotWithShape="0" algn="bl" dir="5400000" dist="57150">
              <a:srgbClr val="000000">
                <a:alpha val="6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
          <p:cNvSpPr/>
          <p:nvPr/>
        </p:nvSpPr>
        <p:spPr>
          <a:xfrm>
            <a:off x="505725" y="3369525"/>
            <a:ext cx="8079300" cy="1245900"/>
          </a:xfrm>
          <a:prstGeom prst="roundRect">
            <a:avLst>
              <a:gd fmla="val 16667" name="adj"/>
            </a:avLst>
          </a:prstGeom>
          <a:solidFill>
            <a:srgbClr val="FFFFFF"/>
          </a:solidFill>
          <a:ln>
            <a:noFill/>
          </a:ln>
          <a:effectLst>
            <a:outerShdw blurRad="242888" rotWithShape="0" algn="bl" dir="5400000" dist="57150">
              <a:srgbClr val="000000">
                <a:alpha val="6784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5032500" y="289450"/>
            <a:ext cx="1689900" cy="369900"/>
          </a:xfrm>
          <a:prstGeom prst="roundRect">
            <a:avLst>
              <a:gd fmla="val 16808" name="adj"/>
            </a:avLst>
          </a:prstGeom>
          <a:solidFill>
            <a:srgbClr val="41D3F6"/>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434343"/>
                </a:solidFill>
                <a:latin typeface="Bubbler One"/>
                <a:ea typeface="Bubbler One"/>
                <a:cs typeface="Bubbler One"/>
                <a:sym typeface="Bubbler One"/>
              </a:rPr>
              <a:t>OBSERVE</a:t>
            </a:r>
            <a:endParaRPr b="0" i="0" sz="2000" u="none" cap="none" strike="noStrike">
              <a:solidFill>
                <a:srgbClr val="434343"/>
              </a:solidFill>
              <a:latin typeface="Arial"/>
              <a:ea typeface="Arial"/>
              <a:cs typeface="Arial"/>
              <a:sym typeface="Arial"/>
            </a:endParaRPr>
          </a:p>
        </p:txBody>
      </p:sp>
      <p:sp>
        <p:nvSpPr>
          <p:cNvPr id="18" name="Google Shape;18;p2"/>
          <p:cNvSpPr/>
          <p:nvPr/>
        </p:nvSpPr>
        <p:spPr>
          <a:xfrm rot="-5400000">
            <a:off x="7551900" y="-457725"/>
            <a:ext cx="388500" cy="1677600"/>
          </a:xfrm>
          <a:prstGeom prst="roundRect">
            <a:avLst>
              <a:gd fmla="val 16667" name="adj"/>
            </a:avLst>
          </a:prstGeom>
          <a:solidFill>
            <a:srgbClr val="EF5A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5044825" y="1936528"/>
            <a:ext cx="3540000" cy="388500"/>
          </a:xfrm>
          <a:prstGeom prst="roundRect">
            <a:avLst>
              <a:gd fmla="val 16667" name="adj"/>
            </a:avLst>
          </a:prstGeom>
          <a:solidFill>
            <a:srgbClr val="43C2A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FFFFFF"/>
                </a:solidFill>
                <a:latin typeface="Bubbler One"/>
                <a:ea typeface="Bubbler One"/>
                <a:cs typeface="Bubbler One"/>
                <a:sym typeface="Bubbler One"/>
              </a:rPr>
              <a:t>OBSERVE</a:t>
            </a:r>
            <a:endParaRPr b="0" i="0" sz="1400" u="none" cap="none" strike="noStrike">
              <a:solidFill>
                <a:srgbClr val="FFFFFF"/>
              </a:solidFill>
              <a:latin typeface="Arial"/>
              <a:ea typeface="Arial"/>
              <a:cs typeface="Arial"/>
              <a:sym typeface="Arial"/>
            </a:endParaRPr>
          </a:p>
        </p:txBody>
      </p:sp>
      <p:sp>
        <p:nvSpPr>
          <p:cNvPr id="20" name="Google Shape;20;p2"/>
          <p:cNvSpPr/>
          <p:nvPr/>
        </p:nvSpPr>
        <p:spPr>
          <a:xfrm>
            <a:off x="505725" y="3369525"/>
            <a:ext cx="8079300" cy="388500"/>
          </a:xfrm>
          <a:prstGeom prst="roundRect">
            <a:avLst>
              <a:gd fmla="val 16667" name="adj"/>
            </a:avLst>
          </a:prstGeom>
          <a:solidFill>
            <a:srgbClr val="FFE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Arial"/>
                <a:ea typeface="Arial"/>
                <a:cs typeface="Arial"/>
                <a:sym typeface="Arial"/>
              </a:rPr>
              <a:t> </a:t>
            </a:r>
            <a:r>
              <a:rPr b="0" i="0" lang="en" sz="2700" u="none" cap="none" strike="noStrike">
                <a:solidFill>
                  <a:schemeClr val="dk1"/>
                </a:solidFill>
                <a:latin typeface="Anton"/>
                <a:ea typeface="Anton"/>
                <a:cs typeface="Anton"/>
                <a:sym typeface="Anton"/>
              </a:rPr>
              <a:t>   </a:t>
            </a:r>
            <a:r>
              <a:rPr b="0" i="0" lang="en" sz="1400" u="none" cap="none" strike="noStrike">
                <a:solidFill>
                  <a:schemeClr val="dk1"/>
                </a:solidFill>
                <a:latin typeface="Bubbler One"/>
                <a:ea typeface="Bubbler One"/>
                <a:cs typeface="Bubbler One"/>
                <a:sym typeface="Bubbler One"/>
              </a:rPr>
              <a:t>             </a:t>
            </a:r>
            <a:r>
              <a:rPr b="1" i="0" lang="en" sz="2600" u="none" cap="none" strike="noStrike">
                <a:solidFill>
                  <a:schemeClr val="dk1"/>
                </a:solidFill>
                <a:latin typeface="Bubbler One"/>
                <a:ea typeface="Bubbler One"/>
                <a:cs typeface="Bubbler One"/>
                <a:sym typeface="Bubbler One"/>
              </a:rPr>
              <a:t>WONDER/EXTEND</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879200" y="3337575"/>
            <a:ext cx="452400" cy="452400"/>
          </a:xfrm>
          <a:prstGeom prst="flowChartConnector">
            <a:avLst/>
          </a:prstGeom>
          <a:solidFill>
            <a:srgbClr val="000000"/>
          </a:solidFill>
          <a:ln cap="flat" cmpd="sng" w="9525">
            <a:solidFill>
              <a:schemeClr val="dk2"/>
            </a:solidFill>
            <a:prstDash val="solid"/>
            <a:round/>
            <a:headEnd len="sm" w="sm" type="none"/>
            <a:tailEnd len="sm" w="sm" type="none"/>
          </a:ln>
          <a:effectLst>
            <a:outerShdw blurRad="57150" rotWithShape="0" algn="bl" dir="4860000" dist="28575">
              <a:srgbClr val="000000">
                <a:alpha val="62745"/>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Anton"/>
                <a:ea typeface="Anton"/>
                <a:cs typeface="Anton"/>
                <a:sym typeface="Anton"/>
              </a:rPr>
              <a:t>1</a:t>
            </a:r>
            <a:endParaRPr b="0" i="0" sz="2500" u="none" cap="none" strike="noStrike">
              <a:solidFill>
                <a:srgbClr val="FFFFFF"/>
              </a:solidFill>
              <a:latin typeface="Anton"/>
              <a:ea typeface="Anton"/>
              <a:cs typeface="Anton"/>
              <a:sym typeface="Anton"/>
            </a:endParaRPr>
          </a:p>
        </p:txBody>
      </p:sp>
      <p:sp>
        <p:nvSpPr>
          <p:cNvPr id="22" name="Google Shape;22;p2"/>
          <p:cNvSpPr txBox="1"/>
          <p:nvPr/>
        </p:nvSpPr>
        <p:spPr>
          <a:xfrm>
            <a:off x="6944800" y="216550"/>
            <a:ext cx="1640100" cy="31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1" i="0" lang="en" sz="2200" u="none" cap="none" strike="noStrike">
                <a:solidFill>
                  <a:schemeClr val="lt1"/>
                </a:solidFill>
                <a:latin typeface="Bubbler One"/>
                <a:ea typeface="Bubbler One"/>
                <a:cs typeface="Bubbler One"/>
                <a:sym typeface="Bubbler One"/>
              </a:rPr>
              <a:t>OBSERVE</a:t>
            </a:r>
            <a:endParaRPr b="0" i="0" sz="1700" u="none" cap="none" strike="noStrike">
              <a:solidFill>
                <a:srgbClr val="000000"/>
              </a:solidFill>
              <a:latin typeface="Arial"/>
              <a:ea typeface="Arial"/>
              <a:cs typeface="Arial"/>
              <a:sym typeface="Arial"/>
            </a:endParaRPr>
          </a:p>
        </p:txBody>
      </p:sp>
      <p:sp>
        <p:nvSpPr>
          <p:cNvPr id="23" name="Google Shape;23;p2"/>
          <p:cNvSpPr/>
          <p:nvPr/>
        </p:nvSpPr>
        <p:spPr>
          <a:xfrm>
            <a:off x="5009700" y="300100"/>
            <a:ext cx="253200" cy="275100"/>
          </a:xfrm>
          <a:prstGeom prst="flowChartConnector">
            <a:avLst/>
          </a:prstGeom>
          <a:solidFill>
            <a:srgbClr val="F3F3F3"/>
          </a:solidFill>
          <a:ln cap="flat" cmpd="sng" w="9525">
            <a:solidFill>
              <a:schemeClr val="dk2"/>
            </a:solidFill>
            <a:prstDash val="solid"/>
            <a:round/>
            <a:headEnd len="sm" w="sm" type="none"/>
            <a:tailEnd len="sm" w="sm" type="none"/>
          </a:ln>
          <a:effectLst>
            <a:outerShdw blurRad="71438" rotWithShape="0" algn="bl" dir="5400000" dist="47625">
              <a:srgbClr val="000000">
                <a:alpha val="6078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Anton"/>
                <a:ea typeface="Anton"/>
                <a:cs typeface="Anton"/>
                <a:sym typeface="Anton"/>
              </a:rPr>
              <a:t>1</a:t>
            </a:r>
            <a:endParaRPr b="0" i="0" sz="1500" u="none" cap="none" strike="noStrike">
              <a:solidFill>
                <a:srgbClr val="000000"/>
              </a:solidFill>
              <a:latin typeface="Anton"/>
              <a:ea typeface="Anton"/>
              <a:cs typeface="Anton"/>
              <a:sym typeface="Anton"/>
            </a:endParaRPr>
          </a:p>
        </p:txBody>
      </p:sp>
      <p:sp>
        <p:nvSpPr>
          <p:cNvPr id="24" name="Google Shape;24;p2"/>
          <p:cNvSpPr/>
          <p:nvPr/>
        </p:nvSpPr>
        <p:spPr>
          <a:xfrm>
            <a:off x="6984150" y="254376"/>
            <a:ext cx="253200" cy="275100"/>
          </a:xfrm>
          <a:prstGeom prst="flowChartConnector">
            <a:avLst/>
          </a:prstGeom>
          <a:solidFill>
            <a:srgbClr val="F3F3F3"/>
          </a:solidFill>
          <a:ln cap="flat" cmpd="sng" w="9525">
            <a:solidFill>
              <a:schemeClr val="dk2"/>
            </a:solidFill>
            <a:prstDash val="solid"/>
            <a:round/>
            <a:headEnd len="sm" w="sm" type="none"/>
            <a:tailEnd len="sm" w="sm" type="none"/>
          </a:ln>
          <a:effectLst>
            <a:outerShdw blurRad="71438" rotWithShape="0" algn="bl" dir="5400000" dist="47625">
              <a:srgbClr val="000000">
                <a:alpha val="60784"/>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Anton"/>
                <a:ea typeface="Anton"/>
                <a:cs typeface="Anton"/>
                <a:sym typeface="Anton"/>
              </a:rPr>
              <a:t>2</a:t>
            </a:r>
            <a:endParaRPr b="0" i="0" sz="1500" u="none" cap="none" strike="noStrike">
              <a:solidFill>
                <a:srgbClr val="000000"/>
              </a:solidFill>
              <a:latin typeface="Anton"/>
              <a:ea typeface="Anton"/>
              <a:cs typeface="Anton"/>
              <a:sym typeface="Anton"/>
            </a:endParaRPr>
          </a:p>
        </p:txBody>
      </p:sp>
      <p:pic>
        <p:nvPicPr>
          <p:cNvPr id="25" name="Google Shape;25;p2"/>
          <p:cNvPicPr preferRelativeResize="0"/>
          <p:nvPr/>
        </p:nvPicPr>
        <p:blipFill rotWithShape="1">
          <a:blip r:embed="rId3">
            <a:alphaModFix/>
          </a:blip>
          <a:srcRect b="0" l="0" r="0" t="0"/>
          <a:stretch/>
        </p:blipFill>
        <p:spPr>
          <a:xfrm>
            <a:off x="5010797" y="289425"/>
            <a:ext cx="406800" cy="406800"/>
          </a:xfrm>
          <a:prstGeom prst="rect">
            <a:avLst/>
          </a:prstGeom>
          <a:noFill/>
          <a:ln>
            <a:noFill/>
          </a:ln>
          <a:effectLst>
            <a:outerShdw blurRad="57150" rotWithShape="0" algn="bl" dir="5400000" dist="19050">
              <a:srgbClr val="000000">
                <a:alpha val="49803"/>
              </a:srgbClr>
            </a:outerShdw>
          </a:effectLst>
        </p:spPr>
      </p:pic>
      <p:pic>
        <p:nvPicPr>
          <p:cNvPr id="26" name="Google Shape;26;p2"/>
          <p:cNvPicPr preferRelativeResize="0"/>
          <p:nvPr/>
        </p:nvPicPr>
        <p:blipFill rotWithShape="1">
          <a:blip r:embed="rId3">
            <a:alphaModFix/>
          </a:blip>
          <a:srcRect b="0" l="0" r="0" t="0"/>
          <a:stretch/>
        </p:blipFill>
        <p:spPr>
          <a:xfrm>
            <a:off x="6971972" y="245101"/>
            <a:ext cx="406800" cy="406800"/>
          </a:xfrm>
          <a:prstGeom prst="rect">
            <a:avLst/>
          </a:prstGeom>
          <a:noFill/>
          <a:ln>
            <a:noFill/>
          </a:ln>
          <a:effectLst>
            <a:outerShdw blurRad="57150" rotWithShape="0" algn="bl" dir="5400000" dist="19050">
              <a:srgbClr val="000000">
                <a:alpha val="49803"/>
              </a:srgbClr>
            </a:outerShdw>
          </a:effectLst>
        </p:spPr>
      </p:pic>
      <p:sp>
        <p:nvSpPr>
          <p:cNvPr id="27" name="Google Shape;27;p2"/>
          <p:cNvSpPr txBox="1"/>
          <p:nvPr/>
        </p:nvSpPr>
        <p:spPr>
          <a:xfrm>
            <a:off x="5417600" y="4680675"/>
            <a:ext cx="3167400" cy="406800"/>
          </a:xfrm>
          <a:prstGeom prst="rect">
            <a:avLst/>
          </a:prstGeom>
          <a:solidFill>
            <a:srgbClr val="FFFFFF"/>
          </a:solidFill>
          <a:ln cap="flat" cmpd="sng" w="9525">
            <a:solidFill>
              <a:srgbClr val="FFFFFF"/>
            </a:solidFill>
            <a:prstDash val="solid"/>
            <a:round/>
            <a:headEnd len="sm" w="sm" type="none"/>
            <a:tailEnd len="sm" w="sm" type="none"/>
          </a:ln>
          <a:effectLst>
            <a:outerShdw blurRad="57150" rotWithShape="0" algn="bl" dir="5400000" dist="28575">
              <a:srgbClr val="000000">
                <a:alpha val="49803"/>
              </a:srgbClr>
            </a:outerShdw>
          </a:effectLst>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Satisfy"/>
                <a:ea typeface="Satisfy"/>
                <a:cs typeface="Satisfy"/>
                <a:sym typeface="Satisfy"/>
              </a:rPr>
              <a:t>Name:</a:t>
            </a:r>
            <a:endParaRPr b="0" i="0" sz="1400" u="none" cap="none" strike="noStrike">
              <a:solidFill>
                <a:srgbClr val="000000"/>
              </a:solidFill>
              <a:latin typeface="Satisfy"/>
              <a:ea typeface="Satisfy"/>
              <a:cs typeface="Satisfy"/>
              <a:sym typeface="Satisfy"/>
            </a:endParaRPr>
          </a:p>
        </p:txBody>
      </p:sp>
      <p:pic>
        <p:nvPicPr>
          <p:cNvPr id="28" name="Google Shape;28;p2"/>
          <p:cNvPicPr preferRelativeResize="0"/>
          <p:nvPr/>
        </p:nvPicPr>
        <p:blipFill rotWithShape="1">
          <a:blip r:embed="rId4">
            <a:alphaModFix/>
          </a:blip>
          <a:srcRect b="0" l="0" r="0" t="0"/>
          <a:stretch/>
        </p:blipFill>
        <p:spPr>
          <a:xfrm>
            <a:off x="3971450" y="2497600"/>
            <a:ext cx="1147850" cy="1147850"/>
          </a:xfrm>
          <a:prstGeom prst="rect">
            <a:avLst/>
          </a:prstGeom>
          <a:noFill/>
          <a:ln>
            <a:noFill/>
          </a:ln>
          <a:effectLst>
            <a:outerShdw blurRad="85725" rotWithShape="0" algn="bl" dir="5400000" dist="76200">
              <a:srgbClr val="000000">
                <a:alpha val="69803"/>
              </a:srgbClr>
            </a:outerShdw>
          </a:effectLst>
        </p:spPr>
      </p:pic>
      <p:pic>
        <p:nvPicPr>
          <p:cNvPr id="29" name="Google Shape;29;p2"/>
          <p:cNvPicPr preferRelativeResize="0"/>
          <p:nvPr/>
        </p:nvPicPr>
        <p:blipFill rotWithShape="1">
          <a:blip r:embed="rId5">
            <a:alphaModFix/>
          </a:blip>
          <a:srcRect b="0" l="0" r="0" t="0"/>
          <a:stretch/>
        </p:blipFill>
        <p:spPr>
          <a:xfrm rot="-652489">
            <a:off x="452060" y="3368710"/>
            <a:ext cx="479257" cy="479257"/>
          </a:xfrm>
          <a:prstGeom prst="rect">
            <a:avLst/>
          </a:prstGeom>
          <a:noFill/>
          <a:ln>
            <a:noFill/>
          </a:ln>
          <a:effectLst>
            <a:outerShdw blurRad="57150" rotWithShape="0" algn="bl" dir="5400000" dist="19050">
              <a:srgbClr val="000000">
                <a:alpha val="49803"/>
              </a:srgbClr>
            </a:outerShdw>
          </a:effectLst>
        </p:spPr>
      </p:pic>
      <p:sp>
        <p:nvSpPr>
          <p:cNvPr id="30" name="Google Shape;30;p2"/>
          <p:cNvSpPr/>
          <p:nvPr/>
        </p:nvSpPr>
        <p:spPr>
          <a:xfrm>
            <a:off x="5796725" y="1872625"/>
            <a:ext cx="452400" cy="452400"/>
          </a:xfrm>
          <a:prstGeom prst="flowChartConnector">
            <a:avLst/>
          </a:prstGeom>
          <a:solidFill>
            <a:srgbClr val="F3F3F3"/>
          </a:solidFill>
          <a:ln cap="flat" cmpd="sng" w="9525">
            <a:solidFill>
              <a:schemeClr val="dk2"/>
            </a:solidFill>
            <a:prstDash val="solid"/>
            <a:round/>
            <a:headEnd len="sm" w="sm" type="none"/>
            <a:tailEnd len="sm" w="sm" type="none"/>
          </a:ln>
          <a:effectLst>
            <a:outerShdw blurRad="71438" rotWithShape="0" algn="bl" dir="5400000" dist="47625">
              <a:srgbClr val="000000">
                <a:alpha val="60784"/>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000000"/>
                </a:solidFill>
                <a:latin typeface="Anton"/>
                <a:ea typeface="Anton"/>
                <a:cs typeface="Anton"/>
                <a:sym typeface="Anton"/>
              </a:rPr>
              <a:t>3</a:t>
            </a:r>
            <a:endParaRPr b="0" i="0" sz="2500" u="none" cap="none" strike="noStrike">
              <a:solidFill>
                <a:srgbClr val="000000"/>
              </a:solidFill>
              <a:latin typeface="Anton"/>
              <a:ea typeface="Anton"/>
              <a:cs typeface="Anton"/>
              <a:sym typeface="Anton"/>
            </a:endParaRPr>
          </a:p>
        </p:txBody>
      </p:sp>
      <p:pic>
        <p:nvPicPr>
          <p:cNvPr id="31" name="Google Shape;31;p2"/>
          <p:cNvPicPr preferRelativeResize="0"/>
          <p:nvPr/>
        </p:nvPicPr>
        <p:blipFill rotWithShape="1">
          <a:blip r:embed="rId3">
            <a:alphaModFix/>
          </a:blip>
          <a:srcRect b="0" l="0" r="0" t="0"/>
          <a:stretch/>
        </p:blipFill>
        <p:spPr>
          <a:xfrm>
            <a:off x="5796725" y="1880000"/>
            <a:ext cx="649000" cy="649001"/>
          </a:xfrm>
          <a:prstGeom prst="rect">
            <a:avLst/>
          </a:prstGeom>
          <a:noFill/>
          <a:ln>
            <a:noFill/>
          </a:ln>
          <a:effectLst>
            <a:outerShdw blurRad="57150" rotWithShape="0" algn="bl" dir="5400000" dist="19050">
              <a:srgbClr val="000000">
                <a:alpha val="49803"/>
              </a:srgbClr>
            </a:outerShdw>
          </a:effectLst>
        </p:spPr>
      </p:pic>
      <p:sp>
        <p:nvSpPr>
          <p:cNvPr id="32" name="Google Shape;32;p2"/>
          <p:cNvSpPr/>
          <p:nvPr/>
        </p:nvSpPr>
        <p:spPr>
          <a:xfrm>
            <a:off x="76200" y="114900"/>
            <a:ext cx="802800" cy="802800"/>
          </a:xfrm>
          <a:prstGeom prst="flowChartConnector">
            <a:avLst/>
          </a:prstGeom>
          <a:solidFill>
            <a:srgbClr val="000000"/>
          </a:solidFill>
          <a:ln cap="flat" cmpd="sng" w="9525">
            <a:solidFill>
              <a:schemeClr val="dk2"/>
            </a:solidFill>
            <a:prstDash val="solid"/>
            <a:round/>
            <a:headEnd len="sm" w="sm" type="none"/>
            <a:tailEnd len="sm" w="sm" type="none"/>
          </a:ln>
          <a:effectLst>
            <a:outerShdw blurRad="114300" rotWithShape="0" algn="bl" dir="5400000" dist="38100">
              <a:srgbClr val="000000">
                <a:alpha val="66666"/>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0" i="0" lang="en" sz="2500" u="none" cap="none" strike="noStrike">
                <a:solidFill>
                  <a:srgbClr val="FFFFFF"/>
                </a:solidFill>
                <a:latin typeface="Anton"/>
                <a:ea typeface="Anton"/>
                <a:cs typeface="Anton"/>
                <a:sym typeface="Anton"/>
              </a:rPr>
              <a:t>1</a:t>
            </a:r>
            <a:endParaRPr b="0" i="0" sz="2500" u="none" cap="none" strike="noStrike">
              <a:solidFill>
                <a:srgbClr val="FFFFFF"/>
              </a:solidFill>
              <a:latin typeface="Anton"/>
              <a:ea typeface="Anton"/>
              <a:cs typeface="Anton"/>
              <a:sym typeface="Anton"/>
            </a:endParaRPr>
          </a:p>
        </p:txBody>
      </p:sp>
      <p:sp>
        <p:nvSpPr>
          <p:cNvPr id="33" name="Google Shape;33;p2"/>
          <p:cNvSpPr txBox="1"/>
          <p:nvPr/>
        </p:nvSpPr>
        <p:spPr>
          <a:xfrm>
            <a:off x="185025" y="499000"/>
            <a:ext cx="922200" cy="31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Satisfy"/>
                <a:ea typeface="Satisfy"/>
                <a:cs typeface="Satisfy"/>
                <a:sym typeface="Satisfy"/>
              </a:rPr>
              <a:t>image</a:t>
            </a:r>
            <a:endParaRPr b="0" i="0" sz="1600" u="none" cap="none" strike="noStrike">
              <a:solidFill>
                <a:srgbClr val="FFFFFF"/>
              </a:solidFill>
              <a:latin typeface="Satisfy"/>
              <a:ea typeface="Satisfy"/>
              <a:cs typeface="Satisfy"/>
              <a:sym typeface="Satisfy"/>
            </a:endParaRPr>
          </a:p>
        </p:txBody>
      </p:sp>
      <p:sp>
        <p:nvSpPr>
          <p:cNvPr id="34" name="Google Shape;34;p2"/>
          <p:cNvSpPr txBox="1"/>
          <p:nvPr>
            <p:ph idx="1" type="subTitle"/>
          </p:nvPr>
        </p:nvSpPr>
        <p:spPr>
          <a:xfrm>
            <a:off x="5110700" y="683400"/>
            <a:ext cx="1331100" cy="648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300"/>
              <a:buNone/>
              <a:defRPr sz="13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5" name="Google Shape;35;p2"/>
          <p:cNvSpPr txBox="1"/>
          <p:nvPr>
            <p:ph idx="2" type="subTitle"/>
          </p:nvPr>
        </p:nvSpPr>
        <p:spPr>
          <a:xfrm>
            <a:off x="6929825" y="683400"/>
            <a:ext cx="1331100" cy="648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300"/>
              <a:buNone/>
              <a:defRPr sz="13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6" name="Google Shape;36;p2"/>
          <p:cNvSpPr txBox="1"/>
          <p:nvPr>
            <p:ph idx="3" type="subTitle"/>
          </p:nvPr>
        </p:nvSpPr>
        <p:spPr>
          <a:xfrm>
            <a:off x="5110700" y="2364000"/>
            <a:ext cx="3361800" cy="648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300"/>
              <a:buNone/>
              <a:defRPr sz="13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7" name="Google Shape;37;p2"/>
          <p:cNvSpPr txBox="1"/>
          <p:nvPr>
            <p:ph idx="4" type="subTitle"/>
          </p:nvPr>
        </p:nvSpPr>
        <p:spPr>
          <a:xfrm>
            <a:off x="487350" y="3851600"/>
            <a:ext cx="8079300" cy="6489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300"/>
              <a:buNone/>
              <a:defRPr sz="13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sp>
        <p:nvSpPr>
          <p:cNvPr id="38" name="Google Shape;38;p2"/>
          <p:cNvSpPr txBox="1"/>
          <p:nvPr>
            <p:ph idx="5" type="subTitle"/>
          </p:nvPr>
        </p:nvSpPr>
        <p:spPr>
          <a:xfrm>
            <a:off x="6834975" y="4720275"/>
            <a:ext cx="1749900" cy="275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1000"/>
              <a:buNone/>
              <a:defRPr sz="1000"/>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p:txBody>
      </p:sp>
      <p:pic>
        <p:nvPicPr>
          <p:cNvPr id="39" name="Google Shape;39;p2"/>
          <p:cNvPicPr preferRelativeResize="0"/>
          <p:nvPr/>
        </p:nvPicPr>
        <p:blipFill rotWithShape="1">
          <a:blip r:embed="rId6">
            <a:alphaModFix/>
          </a:blip>
          <a:srcRect b="0" l="0" r="0" t="0"/>
          <a:stretch/>
        </p:blipFill>
        <p:spPr>
          <a:xfrm>
            <a:off x="76200" y="114900"/>
            <a:ext cx="802800" cy="802800"/>
          </a:xfrm>
          <a:prstGeom prst="rect">
            <a:avLst/>
          </a:prstGeom>
          <a:noFill/>
          <a:ln>
            <a:noFill/>
          </a:ln>
        </p:spPr>
      </p:pic>
      <p:pic>
        <p:nvPicPr>
          <p:cNvPr id="40" name="Google Shape;40;p2"/>
          <p:cNvPicPr preferRelativeResize="0"/>
          <p:nvPr/>
        </p:nvPicPr>
        <p:blipFill rotWithShape="1">
          <a:blip r:embed="rId7">
            <a:alphaModFix/>
          </a:blip>
          <a:srcRect b="0" l="0" r="0" t="0"/>
          <a:stretch/>
        </p:blipFill>
        <p:spPr>
          <a:xfrm>
            <a:off x="5148775" y="4359240"/>
            <a:ext cx="1640100" cy="1049659"/>
          </a:xfrm>
          <a:prstGeom prst="rect">
            <a:avLst/>
          </a:prstGeom>
          <a:noFill/>
          <a:ln>
            <a:noFill/>
          </a:ln>
        </p:spPr>
      </p:pic>
      <p:sp>
        <p:nvSpPr>
          <p:cNvPr id="41" name="Google Shape;41;p2"/>
          <p:cNvSpPr txBox="1"/>
          <p:nvPr/>
        </p:nvSpPr>
        <p:spPr>
          <a:xfrm rot="-5400000">
            <a:off x="-1287450" y="3216125"/>
            <a:ext cx="3000000" cy="5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FFFFFF"/>
              </a:solidFill>
            </a:endParaRPr>
          </a:p>
          <a:p>
            <a:pPr indent="0" lvl="0" marL="0" rtl="0" algn="l">
              <a:lnSpc>
                <a:spcPct val="115000"/>
              </a:lnSpc>
              <a:spcBef>
                <a:spcPts val="0"/>
              </a:spcBef>
              <a:spcAft>
                <a:spcPts val="0"/>
              </a:spcAft>
              <a:buNone/>
            </a:pPr>
            <a:r>
              <a:rPr lang="en" sz="850">
                <a:solidFill>
                  <a:srgbClr val="FFFFFF"/>
                </a:solidFill>
                <a:uFill>
                  <a:noFill/>
                </a:uFill>
                <a:latin typeface="Roboto"/>
                <a:ea typeface="Roboto"/>
                <a:cs typeface="Roboto"/>
                <a:sym typeface="Roboto"/>
                <a:hlinkClick r:id="rId8">
                  <a:extLst>
                    <a:ext uri="{A12FA001-AC4F-418D-AE19-62706E023703}">
                      <ahyp:hlinkClr val="tx"/>
                    </a:ext>
                  </a:extLst>
                </a:hlinkClick>
              </a:rPr>
              <a:t>@MsBDuncan</a:t>
            </a:r>
            <a:endParaRPr sz="85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850">
              <a:solidFill>
                <a:srgbClr val="FFFFFF"/>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76" name="Google Shape;7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7" name="Shape 77"/>
        <p:cNvGrpSpPr/>
        <p:nvPr/>
      </p:nvGrpSpPr>
      <p:grpSpPr>
        <a:xfrm>
          <a:off x="0" y="0"/>
          <a:ext cx="0" cy="0"/>
          <a:chOff x="0" y="0"/>
          <a:chExt cx="0" cy="0"/>
        </a:xfrm>
      </p:grpSpPr>
      <p:sp>
        <p:nvSpPr>
          <p:cNvPr id="78" name="Google Shape;78;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9" name="Google Shape;79;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80" name="Google Shape;8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4" name="Google Shape;44;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48" name="Google Shape;48;p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9" name="Google Shape;4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2" name="Google Shape;5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3" name="Shape 53"/>
        <p:cNvGrpSpPr/>
        <p:nvPr/>
      </p:nvGrpSpPr>
      <p:grpSpPr>
        <a:xfrm>
          <a:off x="0" y="0"/>
          <a:ext cx="0" cy="0"/>
          <a:chOff x="0" y="0"/>
          <a:chExt cx="0" cy="0"/>
        </a:xfrm>
      </p:grpSpPr>
      <p:sp>
        <p:nvSpPr>
          <p:cNvPr id="54" name="Google Shape;54;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 name="Google Shape;55;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6" name="Google Shape;56;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7" name="Google Shape;5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1" name="Shape 61"/>
        <p:cNvGrpSpPr/>
        <p:nvPr/>
      </p:nvGrpSpPr>
      <p:grpSpPr>
        <a:xfrm>
          <a:off x="0" y="0"/>
          <a:ext cx="0" cy="0"/>
          <a:chOff x="0" y="0"/>
          <a:chExt cx="0" cy="0"/>
        </a:xfrm>
      </p:grpSpPr>
      <p:sp>
        <p:nvSpPr>
          <p:cNvPr id="62" name="Google Shape;62;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63" name="Google Shape;63;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64" name="Google Shape;6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5" name="Shape 65"/>
        <p:cNvGrpSpPr/>
        <p:nvPr/>
      </p:nvGrpSpPr>
      <p:grpSpPr>
        <a:xfrm>
          <a:off x="0" y="0"/>
          <a:ext cx="0" cy="0"/>
          <a:chOff x="0" y="0"/>
          <a:chExt cx="0" cy="0"/>
        </a:xfrm>
      </p:grpSpPr>
      <p:sp>
        <p:nvSpPr>
          <p:cNvPr id="66" name="Google Shape;66;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7" name="Google Shape;6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8" name="Shape 68"/>
        <p:cNvGrpSpPr/>
        <p:nvPr/>
      </p:nvGrpSpPr>
      <p:grpSpPr>
        <a:xfrm>
          <a:off x="0" y="0"/>
          <a:ext cx="0" cy="0"/>
          <a:chOff x="0" y="0"/>
          <a:chExt cx="0" cy="0"/>
        </a:xfrm>
      </p:grpSpPr>
      <p:sp>
        <p:nvSpPr>
          <p:cNvPr id="69" name="Google Shape;69;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71" name="Google Shape;71;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2" name="Google Shape;72;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73" name="Google Shape;7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twitter.com/msbduncan?lang=en" TargetMode="External"/><Relationship Id="rId4" Type="http://schemas.openxmlformats.org/officeDocument/2006/relationships/hyperlink" Target="https://twitter.com/MsBDuncan" TargetMode="External"/><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twitter.com/msbduncan?lang=en" TargetMode="External"/><Relationship Id="rId4" Type="http://schemas.openxmlformats.org/officeDocument/2006/relationships/hyperlink" Target="https://twitter.com/MsBDuncan" TargetMode="External"/><Relationship Id="rId5" Type="http://schemas.openxmlformats.org/officeDocument/2006/relationships/image" Target="../media/image5.png"/><Relationship Id="rId6" Type="http://schemas.openxmlformats.org/officeDocument/2006/relationships/hyperlink" Target="http://jam.new" TargetMode="External"/><Relationship Id="rId7"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4"/>
          <p:cNvSpPr txBox="1"/>
          <p:nvPr>
            <p:ph idx="1" type="subTitle"/>
          </p:nvPr>
        </p:nvSpPr>
        <p:spPr>
          <a:xfrm>
            <a:off x="5110700" y="683400"/>
            <a:ext cx="1331100" cy="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sp>
        <p:nvSpPr>
          <p:cNvPr id="88" name="Google Shape;88;p14"/>
          <p:cNvSpPr txBox="1"/>
          <p:nvPr>
            <p:ph idx="2" type="subTitle"/>
          </p:nvPr>
        </p:nvSpPr>
        <p:spPr>
          <a:xfrm>
            <a:off x="6929825" y="683400"/>
            <a:ext cx="1331100" cy="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sp>
        <p:nvSpPr>
          <p:cNvPr id="89" name="Google Shape;89;p14"/>
          <p:cNvSpPr txBox="1"/>
          <p:nvPr>
            <p:ph idx="3" type="subTitle"/>
          </p:nvPr>
        </p:nvSpPr>
        <p:spPr>
          <a:xfrm>
            <a:off x="5110700" y="2364000"/>
            <a:ext cx="3361800" cy="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sp>
        <p:nvSpPr>
          <p:cNvPr id="90" name="Google Shape;90;p14"/>
          <p:cNvSpPr txBox="1"/>
          <p:nvPr>
            <p:ph idx="4" type="subTitle"/>
          </p:nvPr>
        </p:nvSpPr>
        <p:spPr>
          <a:xfrm>
            <a:off x="487350" y="3851600"/>
            <a:ext cx="8079300" cy="64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300"/>
              <a:buNone/>
            </a:pPr>
            <a:r>
              <a:t/>
            </a:r>
            <a:endParaRPr/>
          </a:p>
        </p:txBody>
      </p:sp>
      <p:sp>
        <p:nvSpPr>
          <p:cNvPr id="91" name="Google Shape;91;p14"/>
          <p:cNvSpPr txBox="1"/>
          <p:nvPr>
            <p:ph idx="5" type="subTitle"/>
          </p:nvPr>
        </p:nvSpPr>
        <p:spPr>
          <a:xfrm>
            <a:off x="6834975" y="4720275"/>
            <a:ext cx="1749900" cy="27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5"/>
          <p:cNvSpPr txBox="1"/>
          <p:nvPr>
            <p:ph type="title"/>
          </p:nvPr>
        </p:nvSpPr>
        <p:spPr>
          <a:xfrm>
            <a:off x="311700" y="64025"/>
            <a:ext cx="6144900" cy="572700"/>
          </a:xfrm>
          <a:prstGeom prst="rect">
            <a:avLst/>
          </a:prstGeom>
          <a:solidFill>
            <a:srgbClr val="FFEC00"/>
          </a:solidFill>
          <a:ln>
            <a:noFill/>
          </a:ln>
          <a:effectLst>
            <a:outerShdw blurRad="171450" rotWithShape="0" algn="bl" dir="5400000" dist="57150">
              <a:srgbClr val="000000">
                <a:alpha val="7098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Lora"/>
                <a:ea typeface="Lora"/>
                <a:cs typeface="Lora"/>
                <a:sym typeface="Lora"/>
              </a:rPr>
              <a:t>Instructions To Teachers</a:t>
            </a:r>
            <a:endParaRPr>
              <a:latin typeface="Lora"/>
              <a:ea typeface="Lora"/>
              <a:cs typeface="Lora"/>
              <a:sym typeface="Lora"/>
            </a:endParaRPr>
          </a:p>
        </p:txBody>
      </p:sp>
      <p:sp>
        <p:nvSpPr>
          <p:cNvPr id="97" name="Google Shape;97;p15"/>
          <p:cNvSpPr txBox="1"/>
          <p:nvPr>
            <p:ph idx="1" type="body"/>
          </p:nvPr>
        </p:nvSpPr>
        <p:spPr>
          <a:xfrm>
            <a:off x="311700" y="695275"/>
            <a:ext cx="8520600" cy="4230600"/>
          </a:xfrm>
          <a:prstGeom prst="rect">
            <a:avLst/>
          </a:prstGeom>
          <a:solidFill>
            <a:srgbClr val="2FCFD5"/>
          </a:solidFill>
          <a:ln>
            <a:noFill/>
          </a:ln>
          <a:effectLst>
            <a:outerShdw blurRad="71438" rotWithShape="0" algn="bl" dir="5400000" dist="38100">
              <a:srgbClr val="000000">
                <a:alpha val="57647"/>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Merriweather"/>
                <a:ea typeface="Merriweather"/>
                <a:cs typeface="Merriweather"/>
                <a:sym typeface="Merriweather"/>
              </a:rPr>
              <a:t>Hi and thank you for downloading this template:</a:t>
            </a:r>
            <a:endParaRPr>
              <a:solidFill>
                <a:srgbClr val="000000"/>
              </a:solidFill>
              <a:latin typeface="Merriweather"/>
              <a:ea typeface="Merriweather"/>
              <a:cs typeface="Merriweather"/>
              <a:sym typeface="Merriweather"/>
            </a:endParaRPr>
          </a:p>
          <a:p>
            <a:pPr indent="0" lvl="0" marL="0" rtl="0" algn="l">
              <a:lnSpc>
                <a:spcPct val="115000"/>
              </a:lnSpc>
              <a:spcBef>
                <a:spcPts val="1600"/>
              </a:spcBef>
              <a:spcAft>
                <a:spcPts val="0"/>
              </a:spcAft>
              <a:buSzPts val="1800"/>
              <a:buNone/>
            </a:pPr>
            <a:r>
              <a:rPr lang="en" sz="1100">
                <a:solidFill>
                  <a:srgbClr val="000000"/>
                </a:solidFill>
                <a:latin typeface="Merriweather"/>
                <a:ea typeface="Merriweather"/>
                <a:cs typeface="Merriweather"/>
                <a:sym typeface="Merriweather"/>
              </a:rPr>
              <a:t>Use this template by:</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160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Go to tabs: Slide/Edit Master</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Add an image to the box labelled 1 Image.</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No highlight the image and click on tabs/Arrange/Bring to the back until the Label: 1 image is positioned on top.</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Exit Master</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Click New slide, right click and select Apply layout</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Select the layout you just made.</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Click Tabs again/File/Make a copy: Label that Student copy</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Student copy file/duplicate as many slides as you need for each student in class by highlighting the slide and pressing Command/CTRL + D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Then click Share {yellow button} change settings to editor and then copy link to your LMS.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Middle/high schoolers can work independently on one slide. Teachers to view in real time student work and offer feedback look to the lower left corner of Google slides click on the grid view and see students working in real time.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Keep students accountable by giving a timer. Then when time is up allow students to peer review.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Student will leave a comment on slide above theirs and below theirs by selecting the comment icon, located next to the PRESENT icon. </a:t>
            </a:r>
            <a:endParaRPr sz="1100">
              <a:solidFill>
                <a:srgbClr val="000000"/>
              </a:solidFill>
              <a:latin typeface="Merriweather"/>
              <a:ea typeface="Merriweather"/>
              <a:cs typeface="Merriweather"/>
              <a:sym typeface="Merriweather"/>
            </a:endParaRPr>
          </a:p>
          <a:p>
            <a:pPr indent="0" lvl="0" marL="457200" rtl="0" algn="l">
              <a:lnSpc>
                <a:spcPct val="115000"/>
              </a:lnSpc>
              <a:spcBef>
                <a:spcPts val="1600"/>
              </a:spcBef>
              <a:spcAft>
                <a:spcPts val="0"/>
              </a:spcAft>
              <a:buSzPts val="1800"/>
              <a:buNone/>
            </a:pPr>
            <a:r>
              <a:rPr lang="en" sz="1100">
                <a:solidFill>
                  <a:srgbClr val="000000"/>
                </a:solidFill>
                <a:latin typeface="Merriweather"/>
                <a:ea typeface="Merriweather"/>
                <a:cs typeface="Merriweather"/>
                <a:sym typeface="Merriweather"/>
              </a:rPr>
              <a:t>Any other questions feel free to reach out on social media : Twitter: </a:t>
            </a:r>
            <a:r>
              <a:rPr lang="en" sz="1100" u="sng">
                <a:solidFill>
                  <a:srgbClr val="000000"/>
                </a:solidFill>
                <a:latin typeface="Merriweather"/>
                <a:ea typeface="Merriweather"/>
                <a:cs typeface="Merriweather"/>
                <a:sym typeface="Merriweather"/>
                <a:hlinkClick r:id="rId3">
                  <a:extLst>
                    <a:ext uri="{A12FA001-AC4F-418D-AE19-62706E023703}">
                      <ahyp:hlinkClr val="tx"/>
                    </a:ext>
                  </a:extLst>
                </a:hlinkClick>
              </a:rPr>
              <a:t>@MsBDuncan</a:t>
            </a:r>
            <a:endParaRPr sz="1100">
              <a:solidFill>
                <a:srgbClr val="000000"/>
              </a:solidFill>
              <a:latin typeface="Merriweather"/>
              <a:ea typeface="Merriweather"/>
              <a:cs typeface="Merriweather"/>
              <a:sym typeface="Merriweather"/>
            </a:endParaRPr>
          </a:p>
          <a:p>
            <a:pPr indent="0" lvl="0" marL="457200" rtl="0" algn="l">
              <a:lnSpc>
                <a:spcPct val="115000"/>
              </a:lnSpc>
              <a:spcBef>
                <a:spcPts val="1600"/>
              </a:spcBef>
              <a:spcAft>
                <a:spcPts val="1600"/>
              </a:spcAft>
              <a:buSzPts val="1800"/>
              <a:buNone/>
            </a:pPr>
            <a:r>
              <a:t/>
            </a:r>
            <a:endParaRPr sz="1100">
              <a:latin typeface="Merriweather"/>
              <a:ea typeface="Merriweather"/>
              <a:cs typeface="Merriweather"/>
              <a:sym typeface="Merriweather"/>
            </a:endParaRPr>
          </a:p>
        </p:txBody>
      </p:sp>
      <p:pic>
        <p:nvPicPr>
          <p:cNvPr id="98" name="Google Shape;98;p15">
            <a:hlinkClick r:id="rId4"/>
          </p:cNvPr>
          <p:cNvPicPr preferRelativeResize="0"/>
          <p:nvPr/>
        </p:nvPicPr>
        <p:blipFill rotWithShape="1">
          <a:blip r:embed="rId5">
            <a:alphaModFix/>
          </a:blip>
          <a:srcRect b="0" l="0" r="0" t="0"/>
          <a:stretch/>
        </p:blipFill>
        <p:spPr>
          <a:xfrm>
            <a:off x="7149275" y="64025"/>
            <a:ext cx="1683025" cy="1683025"/>
          </a:xfrm>
          <a:prstGeom prst="rect">
            <a:avLst/>
          </a:prstGeom>
          <a:noFill/>
          <a:ln>
            <a:noFill/>
          </a:ln>
          <a:effectLst>
            <a:outerShdw blurRad="214313" rotWithShape="0" algn="bl" dir="5400000" dist="66675">
              <a:srgbClr val="000000">
                <a:alpha val="49803"/>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6"/>
          <p:cNvSpPr txBox="1"/>
          <p:nvPr>
            <p:ph type="title"/>
          </p:nvPr>
        </p:nvSpPr>
        <p:spPr>
          <a:xfrm>
            <a:off x="311700" y="64025"/>
            <a:ext cx="6144900" cy="572700"/>
          </a:xfrm>
          <a:prstGeom prst="rect">
            <a:avLst/>
          </a:prstGeom>
          <a:solidFill>
            <a:srgbClr val="FFEC00"/>
          </a:solidFill>
          <a:ln>
            <a:noFill/>
          </a:ln>
          <a:effectLst>
            <a:outerShdw blurRad="171450" rotWithShape="0" algn="bl" dir="5400000" dist="57150">
              <a:srgbClr val="000000">
                <a:alpha val="7098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latin typeface="Lora"/>
                <a:ea typeface="Lora"/>
                <a:cs typeface="Lora"/>
                <a:sym typeface="Lora"/>
              </a:rPr>
              <a:t>Instructions To Teachers</a:t>
            </a:r>
            <a:endParaRPr>
              <a:latin typeface="Lora"/>
              <a:ea typeface="Lora"/>
              <a:cs typeface="Lora"/>
              <a:sym typeface="Lora"/>
            </a:endParaRPr>
          </a:p>
        </p:txBody>
      </p:sp>
      <p:sp>
        <p:nvSpPr>
          <p:cNvPr id="104" name="Google Shape;104;p16"/>
          <p:cNvSpPr txBox="1"/>
          <p:nvPr>
            <p:ph idx="1" type="body"/>
          </p:nvPr>
        </p:nvSpPr>
        <p:spPr>
          <a:xfrm>
            <a:off x="311700" y="695275"/>
            <a:ext cx="8520600" cy="4230600"/>
          </a:xfrm>
          <a:prstGeom prst="rect">
            <a:avLst/>
          </a:prstGeom>
          <a:solidFill>
            <a:srgbClr val="2FCFD5"/>
          </a:solidFill>
          <a:ln>
            <a:noFill/>
          </a:ln>
          <a:effectLst>
            <a:outerShdw blurRad="71438" rotWithShape="0" algn="bl" dir="5400000" dist="38100">
              <a:srgbClr val="000000">
                <a:alpha val="57647"/>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en">
                <a:solidFill>
                  <a:srgbClr val="000000"/>
                </a:solidFill>
                <a:latin typeface="Merriweather"/>
                <a:ea typeface="Merriweather"/>
                <a:cs typeface="Merriweather"/>
                <a:sym typeface="Merriweather"/>
              </a:rPr>
              <a:t>Hi and thank you for downloading this template:</a:t>
            </a:r>
            <a:endParaRPr>
              <a:solidFill>
                <a:srgbClr val="000000"/>
              </a:solidFill>
              <a:latin typeface="Merriweather"/>
              <a:ea typeface="Merriweather"/>
              <a:cs typeface="Merriweather"/>
              <a:sym typeface="Merriweather"/>
            </a:endParaRPr>
          </a:p>
          <a:p>
            <a:pPr indent="0" lvl="0" marL="0" rtl="0" algn="l">
              <a:lnSpc>
                <a:spcPct val="115000"/>
              </a:lnSpc>
              <a:spcBef>
                <a:spcPts val="1600"/>
              </a:spcBef>
              <a:spcAft>
                <a:spcPts val="0"/>
              </a:spcAft>
              <a:buSzPts val="1800"/>
              <a:buNone/>
            </a:pPr>
            <a:r>
              <a:rPr lang="en" sz="1100">
                <a:solidFill>
                  <a:srgbClr val="000000"/>
                </a:solidFill>
                <a:latin typeface="Merriweather"/>
                <a:ea typeface="Merriweather"/>
                <a:cs typeface="Merriweather"/>
                <a:sym typeface="Merriweather"/>
              </a:rPr>
              <a:t>Use this template on Jamboards:</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160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Go to tabs: Slide/Edit Master</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Remove the click to add text boxes</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Exit Master layout.</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Screenshot the slide and save as image file {jpeg}</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Open a new jamboard -&gt;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Click on Set Background</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Click icon with image and +</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Look for this file and voila you now have a collab workspace template.</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Just duplicate the boards. Up to 30 boards on one file.</a:t>
            </a:r>
            <a:endParaRPr sz="1100">
              <a:solidFill>
                <a:srgbClr val="000000"/>
              </a:solidFill>
              <a:latin typeface="Merriweather"/>
              <a:ea typeface="Merriweather"/>
              <a:cs typeface="Merriweather"/>
              <a:sym typeface="Merriweather"/>
            </a:endParaRPr>
          </a:p>
          <a:p>
            <a:pPr indent="-298450" lvl="0" marL="457200" rtl="0" algn="l">
              <a:lnSpc>
                <a:spcPct val="115000"/>
              </a:lnSpc>
              <a:spcBef>
                <a:spcPts val="0"/>
              </a:spcBef>
              <a:spcAft>
                <a:spcPts val="0"/>
              </a:spcAft>
              <a:buClr>
                <a:srgbClr val="000000"/>
              </a:buClr>
              <a:buSzPts val="1100"/>
              <a:buFont typeface="Merriweather"/>
              <a:buAutoNum type="arabicParenR"/>
            </a:pPr>
            <a:r>
              <a:rPr lang="en" sz="1100">
                <a:solidFill>
                  <a:srgbClr val="000000"/>
                </a:solidFill>
                <a:latin typeface="Merriweather"/>
                <a:ea typeface="Merriweather"/>
                <a:cs typeface="Merriweather"/>
                <a:sym typeface="Merriweather"/>
              </a:rPr>
              <a:t>Enjoy!</a:t>
            </a:r>
            <a:endParaRPr sz="1100">
              <a:solidFill>
                <a:srgbClr val="000000"/>
              </a:solidFill>
              <a:latin typeface="Merriweather"/>
              <a:ea typeface="Merriweather"/>
              <a:cs typeface="Merriweather"/>
              <a:sym typeface="Merriweather"/>
            </a:endParaRPr>
          </a:p>
          <a:p>
            <a:pPr indent="0" lvl="0" marL="457200" rtl="0" algn="l">
              <a:lnSpc>
                <a:spcPct val="115000"/>
              </a:lnSpc>
              <a:spcBef>
                <a:spcPts val="1600"/>
              </a:spcBef>
              <a:spcAft>
                <a:spcPts val="0"/>
              </a:spcAft>
              <a:buSzPts val="1800"/>
              <a:buNone/>
            </a:pPr>
            <a:r>
              <a:rPr lang="en" sz="1100">
                <a:solidFill>
                  <a:srgbClr val="000000"/>
                </a:solidFill>
                <a:latin typeface="Merriweather"/>
                <a:ea typeface="Merriweather"/>
                <a:cs typeface="Merriweather"/>
                <a:sym typeface="Merriweather"/>
              </a:rPr>
              <a:t>Any other questions feel free to reach out on social media : Twitter: </a:t>
            </a:r>
            <a:r>
              <a:rPr lang="en" sz="1100" u="sng">
                <a:solidFill>
                  <a:srgbClr val="000000"/>
                </a:solidFill>
                <a:latin typeface="Merriweather"/>
                <a:ea typeface="Merriweather"/>
                <a:cs typeface="Merriweather"/>
                <a:sym typeface="Merriweather"/>
                <a:hlinkClick r:id="rId3">
                  <a:extLst>
                    <a:ext uri="{A12FA001-AC4F-418D-AE19-62706E023703}">
                      <ahyp:hlinkClr val="tx"/>
                    </a:ext>
                  </a:extLst>
                </a:hlinkClick>
              </a:rPr>
              <a:t>@MsBDuncan</a:t>
            </a:r>
            <a:endParaRPr sz="1100">
              <a:solidFill>
                <a:srgbClr val="000000"/>
              </a:solidFill>
              <a:latin typeface="Merriweather"/>
              <a:ea typeface="Merriweather"/>
              <a:cs typeface="Merriweather"/>
              <a:sym typeface="Merriweather"/>
            </a:endParaRPr>
          </a:p>
          <a:p>
            <a:pPr indent="0" lvl="0" marL="457200" rtl="0" algn="l">
              <a:lnSpc>
                <a:spcPct val="115000"/>
              </a:lnSpc>
              <a:spcBef>
                <a:spcPts val="1600"/>
              </a:spcBef>
              <a:spcAft>
                <a:spcPts val="1600"/>
              </a:spcAft>
              <a:buSzPts val="1800"/>
              <a:buNone/>
            </a:pPr>
            <a:r>
              <a:t/>
            </a:r>
            <a:endParaRPr sz="1100">
              <a:latin typeface="Merriweather"/>
              <a:ea typeface="Merriweather"/>
              <a:cs typeface="Merriweather"/>
              <a:sym typeface="Merriweather"/>
            </a:endParaRPr>
          </a:p>
        </p:txBody>
      </p:sp>
      <p:pic>
        <p:nvPicPr>
          <p:cNvPr id="105" name="Google Shape;105;p16">
            <a:hlinkClick r:id="rId4"/>
          </p:cNvPr>
          <p:cNvPicPr preferRelativeResize="0"/>
          <p:nvPr/>
        </p:nvPicPr>
        <p:blipFill rotWithShape="1">
          <a:blip r:embed="rId5">
            <a:alphaModFix/>
          </a:blip>
          <a:srcRect b="0" l="0" r="0" t="0"/>
          <a:stretch/>
        </p:blipFill>
        <p:spPr>
          <a:xfrm>
            <a:off x="7149500" y="3157600"/>
            <a:ext cx="1683025" cy="1683025"/>
          </a:xfrm>
          <a:prstGeom prst="rect">
            <a:avLst/>
          </a:prstGeom>
          <a:noFill/>
          <a:ln>
            <a:noFill/>
          </a:ln>
          <a:effectLst>
            <a:outerShdw blurRad="214313" rotWithShape="0" algn="bl" dir="5400000" dist="66675">
              <a:srgbClr val="000000">
                <a:alpha val="49803"/>
              </a:srgbClr>
            </a:outerShdw>
          </a:effectLst>
        </p:spPr>
      </p:pic>
      <p:pic>
        <p:nvPicPr>
          <p:cNvPr descr="Jamboard - Wikipedia" id="106" name="Google Shape;106;p16">
            <a:hlinkClick r:id="rId6"/>
          </p:cNvPr>
          <p:cNvPicPr preferRelativeResize="0"/>
          <p:nvPr/>
        </p:nvPicPr>
        <p:blipFill rotWithShape="1">
          <a:blip r:embed="rId7">
            <a:alphaModFix/>
          </a:blip>
          <a:srcRect b="0" l="0" r="0" t="0"/>
          <a:stretch/>
        </p:blipFill>
        <p:spPr>
          <a:xfrm>
            <a:off x="5110950" y="636725"/>
            <a:ext cx="2095500" cy="2095500"/>
          </a:xfrm>
          <a:prstGeom prst="rect">
            <a:avLst/>
          </a:prstGeom>
          <a:noFill/>
          <a:ln>
            <a:noFill/>
          </a:ln>
          <a:effectLst>
            <a:outerShdw blurRad="57150" rotWithShape="0" algn="bl" dir="5400000" dist="47625">
              <a:srgbClr val="000000">
                <a:alpha val="65882"/>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