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6B600-DFA2-AF80-3584-14CF3A424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9BB15A3-A89F-13E1-5AD4-75CDBD6C18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BB15A3-A89F-13E1-5AD4-75CDBD6C1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0CC647B-84B5-5883-7030-086E4714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292DF24-BB3A-1C34-3C89-BD513DA94CF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EAEA67-70CC-3BB1-E1DD-C54CF2AB33F2}"/>
              </a:ext>
            </a:extLst>
          </p:cNvPr>
          <p:cNvSpPr txBox="1">
            <a:spLocks/>
          </p:cNvSpPr>
          <p:nvPr/>
        </p:nvSpPr>
        <p:spPr>
          <a:xfrm>
            <a:off x="3136740" y="10746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E8D7B41-47A6-2F99-7F69-805A71BFBC5A}"/>
              </a:ext>
            </a:extLst>
          </p:cNvPr>
          <p:cNvSpPr/>
          <p:nvPr/>
        </p:nvSpPr>
        <p:spPr>
          <a:xfrm>
            <a:off x="540034" y="1170070"/>
            <a:ext cx="1071436" cy="307777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48FB340-4AFE-0984-D92C-02ACC8AB639F}"/>
              </a:ext>
            </a:extLst>
          </p:cNvPr>
          <p:cNvSpPr txBox="1">
            <a:spLocks/>
          </p:cNvSpPr>
          <p:nvPr/>
        </p:nvSpPr>
        <p:spPr>
          <a:xfrm>
            <a:off x="3406734" y="1579525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BCB7C8F-8701-8493-C052-9C3A81075758}"/>
              </a:ext>
            </a:extLst>
          </p:cNvPr>
          <p:cNvCxnSpPr/>
          <p:nvPr/>
        </p:nvCxnSpPr>
        <p:spPr>
          <a:xfrm>
            <a:off x="540036" y="1954012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27A55A93-CEE8-80E7-9270-A4143599BDE2}"/>
              </a:ext>
            </a:extLst>
          </p:cNvPr>
          <p:cNvSpPr txBox="1">
            <a:spLocks/>
          </p:cNvSpPr>
          <p:nvPr/>
        </p:nvSpPr>
        <p:spPr>
          <a:xfrm>
            <a:off x="3406734" y="2020735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44BCFC30-E8D3-1C35-CB43-027FDE653E36}"/>
              </a:ext>
            </a:extLst>
          </p:cNvPr>
          <p:cNvCxnSpPr/>
          <p:nvPr/>
        </p:nvCxnSpPr>
        <p:spPr>
          <a:xfrm>
            <a:off x="540036" y="239522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70E5CECE-D2D2-CE45-6A43-3AC76660817C}"/>
              </a:ext>
            </a:extLst>
          </p:cNvPr>
          <p:cNvSpPr txBox="1">
            <a:spLocks/>
          </p:cNvSpPr>
          <p:nvPr/>
        </p:nvSpPr>
        <p:spPr>
          <a:xfrm>
            <a:off x="3406734" y="2461944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972D0-588B-808F-5E1E-FF33BF3B39BE}"/>
              </a:ext>
            </a:extLst>
          </p:cNvPr>
          <p:cNvCxnSpPr/>
          <p:nvPr/>
        </p:nvCxnSpPr>
        <p:spPr>
          <a:xfrm>
            <a:off x="540036" y="283643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5F560166-36B0-746E-2A8F-34C033459ECA}"/>
              </a:ext>
            </a:extLst>
          </p:cNvPr>
          <p:cNvSpPr txBox="1">
            <a:spLocks/>
          </p:cNvSpPr>
          <p:nvPr/>
        </p:nvSpPr>
        <p:spPr>
          <a:xfrm>
            <a:off x="3406734" y="2903158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ECBFB41-39A8-4D96-31ED-B861EAA9B75F}"/>
              </a:ext>
            </a:extLst>
          </p:cNvPr>
          <p:cNvCxnSpPr/>
          <p:nvPr/>
        </p:nvCxnSpPr>
        <p:spPr>
          <a:xfrm>
            <a:off x="540036" y="3277643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1B47BD34-0C9F-820C-0ADE-D9E69C88DE1F}"/>
              </a:ext>
            </a:extLst>
          </p:cNvPr>
          <p:cNvSpPr txBox="1">
            <a:spLocks/>
          </p:cNvSpPr>
          <p:nvPr/>
        </p:nvSpPr>
        <p:spPr>
          <a:xfrm>
            <a:off x="3406734" y="3344370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F738E16-7E67-B210-AAE6-935AA4CB261C}"/>
              </a:ext>
            </a:extLst>
          </p:cNvPr>
          <p:cNvCxnSpPr/>
          <p:nvPr/>
        </p:nvCxnSpPr>
        <p:spPr>
          <a:xfrm>
            <a:off x="540036" y="3718855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7A93F04-C847-EC21-5605-086D75FB07EE}"/>
              </a:ext>
            </a:extLst>
          </p:cNvPr>
          <p:cNvSpPr txBox="1">
            <a:spLocks/>
          </p:cNvSpPr>
          <p:nvPr/>
        </p:nvSpPr>
        <p:spPr>
          <a:xfrm>
            <a:off x="3406734" y="3785583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D1B6CB1-13E2-3E1C-2B54-1D66CAE312E2}"/>
              </a:ext>
            </a:extLst>
          </p:cNvPr>
          <p:cNvCxnSpPr/>
          <p:nvPr/>
        </p:nvCxnSpPr>
        <p:spPr>
          <a:xfrm>
            <a:off x="540036" y="416006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9C31E745-0847-7326-04EF-96D2F2AD83B5}"/>
              </a:ext>
            </a:extLst>
          </p:cNvPr>
          <p:cNvSpPr txBox="1">
            <a:spLocks/>
          </p:cNvSpPr>
          <p:nvPr/>
        </p:nvSpPr>
        <p:spPr>
          <a:xfrm>
            <a:off x="3406734" y="4226789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18DC2D6-D304-AD81-D8E6-CE8A0130C05B}"/>
              </a:ext>
            </a:extLst>
          </p:cNvPr>
          <p:cNvCxnSpPr/>
          <p:nvPr/>
        </p:nvCxnSpPr>
        <p:spPr>
          <a:xfrm>
            <a:off x="540036" y="4601279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4E95CA6-ED53-638A-5393-EEEC631C0C4A}"/>
              </a:ext>
            </a:extLst>
          </p:cNvPr>
          <p:cNvSpPr txBox="1">
            <a:spLocks/>
          </p:cNvSpPr>
          <p:nvPr/>
        </p:nvSpPr>
        <p:spPr>
          <a:xfrm>
            <a:off x="3406734" y="4667999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B7410B8-B065-36D9-9D36-75545D4CCEA3}"/>
              </a:ext>
            </a:extLst>
          </p:cNvPr>
          <p:cNvCxnSpPr/>
          <p:nvPr/>
        </p:nvCxnSpPr>
        <p:spPr>
          <a:xfrm>
            <a:off x="540036" y="504248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E712E7E0-464D-3F7E-0789-2304EFAC5502}"/>
              </a:ext>
            </a:extLst>
          </p:cNvPr>
          <p:cNvSpPr txBox="1">
            <a:spLocks/>
          </p:cNvSpPr>
          <p:nvPr/>
        </p:nvSpPr>
        <p:spPr>
          <a:xfrm>
            <a:off x="3406734" y="5109208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737D37A-3A4B-2FBD-7C84-61BEE867DC28}"/>
              </a:ext>
            </a:extLst>
          </p:cNvPr>
          <p:cNvCxnSpPr/>
          <p:nvPr/>
        </p:nvCxnSpPr>
        <p:spPr>
          <a:xfrm>
            <a:off x="540036" y="5483697"/>
            <a:ext cx="354612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ADE7ADDD-BE8C-8348-9D96-057AFFA59D72}"/>
              </a:ext>
            </a:extLst>
          </p:cNvPr>
          <p:cNvSpPr txBox="1"/>
          <p:nvPr/>
        </p:nvSpPr>
        <p:spPr>
          <a:xfrm>
            <a:off x="540036" y="1579525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2724BE4-0815-E786-5496-E3E4FC35E2FC}"/>
              </a:ext>
            </a:extLst>
          </p:cNvPr>
          <p:cNvSpPr txBox="1"/>
          <p:nvPr/>
        </p:nvSpPr>
        <p:spPr>
          <a:xfrm>
            <a:off x="540036" y="2020735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776B3CE-3BB2-E1AE-9B7A-C8FEDD93FC28}"/>
              </a:ext>
            </a:extLst>
          </p:cNvPr>
          <p:cNvSpPr txBox="1"/>
          <p:nvPr/>
        </p:nvSpPr>
        <p:spPr>
          <a:xfrm>
            <a:off x="540036" y="2461947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184054D-1DEB-AC22-3E0F-C1D6366B5262}"/>
              </a:ext>
            </a:extLst>
          </p:cNvPr>
          <p:cNvSpPr txBox="1"/>
          <p:nvPr/>
        </p:nvSpPr>
        <p:spPr>
          <a:xfrm>
            <a:off x="540036" y="2903158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6D7FD8E-7C89-3458-0406-018D886BCC14}"/>
              </a:ext>
            </a:extLst>
          </p:cNvPr>
          <p:cNvSpPr txBox="1"/>
          <p:nvPr/>
        </p:nvSpPr>
        <p:spPr>
          <a:xfrm>
            <a:off x="540036" y="3344370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F2192BD-D87E-D478-7CC0-3424BA67A6B2}"/>
              </a:ext>
            </a:extLst>
          </p:cNvPr>
          <p:cNvSpPr txBox="1"/>
          <p:nvPr/>
        </p:nvSpPr>
        <p:spPr>
          <a:xfrm>
            <a:off x="540036" y="3785583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B4CC22-0592-9A46-7519-C4D9CDFFAD51}"/>
              </a:ext>
            </a:extLst>
          </p:cNvPr>
          <p:cNvSpPr txBox="1"/>
          <p:nvPr/>
        </p:nvSpPr>
        <p:spPr>
          <a:xfrm>
            <a:off x="540036" y="4226790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7E47E47-745C-FCC9-099C-34874CDCA958}"/>
              </a:ext>
            </a:extLst>
          </p:cNvPr>
          <p:cNvSpPr txBox="1"/>
          <p:nvPr/>
        </p:nvSpPr>
        <p:spPr>
          <a:xfrm>
            <a:off x="540036" y="4667999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ED27FF3E-4A11-0482-8624-DD9E408C693E}"/>
              </a:ext>
            </a:extLst>
          </p:cNvPr>
          <p:cNvSpPr txBox="1"/>
          <p:nvPr/>
        </p:nvSpPr>
        <p:spPr>
          <a:xfrm>
            <a:off x="540036" y="5109208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2B83C3-7BA6-DC5A-6695-636C04E1765C}"/>
              </a:ext>
            </a:extLst>
          </p:cNvPr>
          <p:cNvSpPr txBox="1"/>
          <p:nvPr/>
        </p:nvSpPr>
        <p:spPr>
          <a:xfrm>
            <a:off x="540036" y="5550426"/>
            <a:ext cx="2813215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5DC16DA-7746-8F9B-5EB0-1BE9504DB1C2}"/>
              </a:ext>
            </a:extLst>
          </p:cNvPr>
          <p:cNvSpPr txBox="1">
            <a:spLocks/>
          </p:cNvSpPr>
          <p:nvPr/>
        </p:nvSpPr>
        <p:spPr>
          <a:xfrm>
            <a:off x="3406734" y="5550426"/>
            <a:ext cx="67942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28A77A0-CD5C-8282-3788-83601EAE2CE7}"/>
              </a:ext>
            </a:extLst>
          </p:cNvPr>
          <p:cNvCxnSpPr/>
          <p:nvPr/>
        </p:nvCxnSpPr>
        <p:spPr>
          <a:xfrm>
            <a:off x="532367" y="1477847"/>
            <a:ext cx="3553794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1875393-A63D-525A-EA15-9A1ABFAFE5E7}"/>
              </a:ext>
            </a:extLst>
          </p:cNvPr>
          <p:cNvSpPr txBox="1">
            <a:spLocks/>
          </p:cNvSpPr>
          <p:nvPr/>
        </p:nvSpPr>
        <p:spPr>
          <a:xfrm>
            <a:off x="6962961" y="10746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F329272-67C3-A30F-9C92-826F9AE028FD}"/>
              </a:ext>
            </a:extLst>
          </p:cNvPr>
          <p:cNvSpPr/>
          <p:nvPr/>
        </p:nvSpPr>
        <p:spPr>
          <a:xfrm>
            <a:off x="4379181" y="11700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B87EC8C-31EC-2584-3C3C-0181150FC639}"/>
              </a:ext>
            </a:extLst>
          </p:cNvPr>
          <p:cNvSpPr txBox="1">
            <a:spLocks/>
          </p:cNvSpPr>
          <p:nvPr/>
        </p:nvSpPr>
        <p:spPr>
          <a:xfrm>
            <a:off x="7246097" y="157952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F0135DC4-E845-8FBD-25A3-9531010CB251}"/>
              </a:ext>
            </a:extLst>
          </p:cNvPr>
          <p:cNvCxnSpPr/>
          <p:nvPr/>
        </p:nvCxnSpPr>
        <p:spPr>
          <a:xfrm>
            <a:off x="4379180" y="1954012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13C761C3-D94D-8412-C77B-31DD8E088ABE}"/>
              </a:ext>
            </a:extLst>
          </p:cNvPr>
          <p:cNvSpPr txBox="1">
            <a:spLocks/>
          </p:cNvSpPr>
          <p:nvPr/>
        </p:nvSpPr>
        <p:spPr>
          <a:xfrm>
            <a:off x="7246097" y="202073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8B42BF14-0E7D-FD38-C8E7-E16B1D13BC11}"/>
              </a:ext>
            </a:extLst>
          </p:cNvPr>
          <p:cNvCxnSpPr/>
          <p:nvPr/>
        </p:nvCxnSpPr>
        <p:spPr>
          <a:xfrm>
            <a:off x="4379180" y="239522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05F16DD7-FBE2-11B7-BD85-67ADE37A9AD2}"/>
              </a:ext>
            </a:extLst>
          </p:cNvPr>
          <p:cNvSpPr txBox="1">
            <a:spLocks/>
          </p:cNvSpPr>
          <p:nvPr/>
        </p:nvSpPr>
        <p:spPr>
          <a:xfrm>
            <a:off x="7246097" y="2461944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EBA48CE-C952-4F0A-6D22-52E79AE165FD}"/>
              </a:ext>
            </a:extLst>
          </p:cNvPr>
          <p:cNvCxnSpPr/>
          <p:nvPr/>
        </p:nvCxnSpPr>
        <p:spPr>
          <a:xfrm>
            <a:off x="4379180" y="283643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4D272279-8B99-94AE-4D31-B9E571D649B1}"/>
              </a:ext>
            </a:extLst>
          </p:cNvPr>
          <p:cNvSpPr txBox="1">
            <a:spLocks/>
          </p:cNvSpPr>
          <p:nvPr/>
        </p:nvSpPr>
        <p:spPr>
          <a:xfrm>
            <a:off x="7246097" y="290315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A0BC555-D663-4486-34FB-009A6322148A}"/>
              </a:ext>
            </a:extLst>
          </p:cNvPr>
          <p:cNvCxnSpPr/>
          <p:nvPr/>
        </p:nvCxnSpPr>
        <p:spPr>
          <a:xfrm>
            <a:off x="4379180" y="327764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41C66F79-73E9-994C-B5A9-78D34D6A171C}"/>
              </a:ext>
            </a:extLst>
          </p:cNvPr>
          <p:cNvSpPr txBox="1">
            <a:spLocks/>
          </p:cNvSpPr>
          <p:nvPr/>
        </p:nvSpPr>
        <p:spPr>
          <a:xfrm>
            <a:off x="7246097" y="3344370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376330-2ACF-7E8C-DE44-CD5BA10B20F4}"/>
              </a:ext>
            </a:extLst>
          </p:cNvPr>
          <p:cNvCxnSpPr/>
          <p:nvPr/>
        </p:nvCxnSpPr>
        <p:spPr>
          <a:xfrm>
            <a:off x="4379180" y="3718855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64FB2EAC-F193-0BAD-5266-CE7595D11305}"/>
              </a:ext>
            </a:extLst>
          </p:cNvPr>
          <p:cNvSpPr txBox="1">
            <a:spLocks/>
          </p:cNvSpPr>
          <p:nvPr/>
        </p:nvSpPr>
        <p:spPr>
          <a:xfrm>
            <a:off x="7246097" y="3785583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973DFA8B-0040-932A-3394-D25DA4A802AB}"/>
              </a:ext>
            </a:extLst>
          </p:cNvPr>
          <p:cNvCxnSpPr/>
          <p:nvPr/>
        </p:nvCxnSpPr>
        <p:spPr>
          <a:xfrm>
            <a:off x="4379180" y="416006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18DB42FD-F62C-3375-C689-3CB997C76934}"/>
              </a:ext>
            </a:extLst>
          </p:cNvPr>
          <p:cNvSpPr txBox="1">
            <a:spLocks/>
          </p:cNvSpPr>
          <p:nvPr/>
        </p:nvSpPr>
        <p:spPr>
          <a:xfrm>
            <a:off x="7246097" y="422678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75BC8A7-A271-703A-0888-A58F11D74CFE}"/>
              </a:ext>
            </a:extLst>
          </p:cNvPr>
          <p:cNvCxnSpPr/>
          <p:nvPr/>
        </p:nvCxnSpPr>
        <p:spPr>
          <a:xfrm>
            <a:off x="4379180" y="4601279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2DF08D30-02A4-39D9-824A-B59497F88E7B}"/>
              </a:ext>
            </a:extLst>
          </p:cNvPr>
          <p:cNvSpPr txBox="1">
            <a:spLocks/>
          </p:cNvSpPr>
          <p:nvPr/>
        </p:nvSpPr>
        <p:spPr>
          <a:xfrm>
            <a:off x="7246097" y="466799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543592A-3B87-31DF-0072-0E70DB4B617C}"/>
              </a:ext>
            </a:extLst>
          </p:cNvPr>
          <p:cNvCxnSpPr/>
          <p:nvPr/>
        </p:nvCxnSpPr>
        <p:spPr>
          <a:xfrm>
            <a:off x="4379180" y="504248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8BE0D4B0-9F9E-7755-A84E-C951468E5C92}"/>
              </a:ext>
            </a:extLst>
          </p:cNvPr>
          <p:cNvSpPr txBox="1">
            <a:spLocks/>
          </p:cNvSpPr>
          <p:nvPr/>
        </p:nvSpPr>
        <p:spPr>
          <a:xfrm>
            <a:off x="7246097" y="510920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7329EF5D-B880-E4C4-2778-08263D8EBE46}"/>
              </a:ext>
            </a:extLst>
          </p:cNvPr>
          <p:cNvCxnSpPr/>
          <p:nvPr/>
        </p:nvCxnSpPr>
        <p:spPr>
          <a:xfrm>
            <a:off x="4379180" y="548369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>
            <a:extLst>
              <a:ext uri="{FF2B5EF4-FFF2-40B4-BE49-F238E27FC236}">
                <a16:creationId xmlns:a16="http://schemas.microsoft.com/office/drawing/2014/main" id="{F3FCD288-1E03-00E9-6B01-0D05512FC49B}"/>
              </a:ext>
            </a:extLst>
          </p:cNvPr>
          <p:cNvSpPr txBox="1"/>
          <p:nvPr/>
        </p:nvSpPr>
        <p:spPr>
          <a:xfrm>
            <a:off x="4379181" y="157952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4CF7860-B180-BC37-21D0-5AE8F1F9023F}"/>
              </a:ext>
            </a:extLst>
          </p:cNvPr>
          <p:cNvSpPr txBox="1"/>
          <p:nvPr/>
        </p:nvSpPr>
        <p:spPr>
          <a:xfrm>
            <a:off x="4379181" y="202073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9335C61-BCD4-611D-37B8-8AB9D6A9BF93}"/>
              </a:ext>
            </a:extLst>
          </p:cNvPr>
          <p:cNvSpPr txBox="1"/>
          <p:nvPr/>
        </p:nvSpPr>
        <p:spPr>
          <a:xfrm>
            <a:off x="4379181" y="2461947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52B6EAA-58D5-DE9C-E9AD-5B5554A05855}"/>
              </a:ext>
            </a:extLst>
          </p:cNvPr>
          <p:cNvSpPr txBox="1"/>
          <p:nvPr/>
        </p:nvSpPr>
        <p:spPr>
          <a:xfrm>
            <a:off x="4379181" y="290315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70E3DF97-4861-441D-30FB-06C35392C478}"/>
              </a:ext>
            </a:extLst>
          </p:cNvPr>
          <p:cNvSpPr txBox="1"/>
          <p:nvPr/>
        </p:nvSpPr>
        <p:spPr>
          <a:xfrm>
            <a:off x="4379181" y="334437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81A1A463-E116-2C00-4C1F-0DC197C944BF}"/>
              </a:ext>
            </a:extLst>
          </p:cNvPr>
          <p:cNvSpPr txBox="1"/>
          <p:nvPr/>
        </p:nvSpPr>
        <p:spPr>
          <a:xfrm>
            <a:off x="4379181" y="3785583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EB3B374-B598-FD5D-DF46-8BFCF83B0582}"/>
              </a:ext>
            </a:extLst>
          </p:cNvPr>
          <p:cNvSpPr txBox="1"/>
          <p:nvPr/>
        </p:nvSpPr>
        <p:spPr>
          <a:xfrm>
            <a:off x="4379181" y="422679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AD4C2DC-B912-F349-2424-6FD0774B9839}"/>
              </a:ext>
            </a:extLst>
          </p:cNvPr>
          <p:cNvSpPr txBox="1"/>
          <p:nvPr/>
        </p:nvSpPr>
        <p:spPr>
          <a:xfrm>
            <a:off x="4379181" y="4667999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49AD5F37-3C42-FBBC-C2BB-681152039994}"/>
              </a:ext>
            </a:extLst>
          </p:cNvPr>
          <p:cNvSpPr txBox="1"/>
          <p:nvPr/>
        </p:nvSpPr>
        <p:spPr>
          <a:xfrm>
            <a:off x="4379181" y="510920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3147F749-3A3C-7DBC-6F4A-300268B86DDE}"/>
              </a:ext>
            </a:extLst>
          </p:cNvPr>
          <p:cNvSpPr txBox="1"/>
          <p:nvPr/>
        </p:nvSpPr>
        <p:spPr>
          <a:xfrm>
            <a:off x="4379181" y="5550426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AA625072-088B-4562-32FA-1E241502408A}"/>
              </a:ext>
            </a:extLst>
          </p:cNvPr>
          <p:cNvSpPr txBox="1">
            <a:spLocks/>
          </p:cNvSpPr>
          <p:nvPr/>
        </p:nvSpPr>
        <p:spPr>
          <a:xfrm>
            <a:off x="7246097" y="5550426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5B310074-F2FE-6056-DA4F-F59DAB978FA6}"/>
              </a:ext>
            </a:extLst>
          </p:cNvPr>
          <p:cNvCxnSpPr/>
          <p:nvPr/>
        </p:nvCxnSpPr>
        <p:spPr>
          <a:xfrm>
            <a:off x="4371710" y="1477847"/>
            <a:ext cx="3553607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552587FB-D5BD-AF9E-5D95-2D21D8F6FD59}"/>
              </a:ext>
            </a:extLst>
          </p:cNvPr>
          <p:cNvSpPr txBox="1">
            <a:spLocks/>
          </p:cNvSpPr>
          <p:nvPr/>
        </p:nvSpPr>
        <p:spPr>
          <a:xfrm>
            <a:off x="10770748" y="1074655"/>
            <a:ext cx="949888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Slide No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D4922FD-09AF-8E52-9477-2B9157AB3899}"/>
              </a:ext>
            </a:extLst>
          </p:cNvPr>
          <p:cNvSpPr/>
          <p:nvPr/>
        </p:nvSpPr>
        <p:spPr>
          <a:xfrm>
            <a:off x="8186968" y="1170070"/>
            <a:ext cx="1071436" cy="307777"/>
          </a:xfrm>
          <a:prstGeom prst="rect">
            <a:avLst/>
          </a:prstGeom>
          <a:solidFill>
            <a:schemeClr val="accent2"/>
          </a:solidFill>
          <a:ln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30D7E07-B78C-6214-5827-71820A1762B6}"/>
              </a:ext>
            </a:extLst>
          </p:cNvPr>
          <p:cNvSpPr txBox="1">
            <a:spLocks/>
          </p:cNvSpPr>
          <p:nvPr/>
        </p:nvSpPr>
        <p:spPr>
          <a:xfrm>
            <a:off x="11053884" y="157952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08442D01-57FC-5C64-6DBC-8AC0C542DF1D}"/>
              </a:ext>
            </a:extLst>
          </p:cNvPr>
          <p:cNvCxnSpPr/>
          <p:nvPr/>
        </p:nvCxnSpPr>
        <p:spPr>
          <a:xfrm>
            <a:off x="8186967" y="1954012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99E94530-51CF-F743-7BFC-E6C58C865851}"/>
              </a:ext>
            </a:extLst>
          </p:cNvPr>
          <p:cNvSpPr txBox="1">
            <a:spLocks/>
          </p:cNvSpPr>
          <p:nvPr/>
        </p:nvSpPr>
        <p:spPr>
          <a:xfrm>
            <a:off x="11053884" y="2020735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BDF32B4-407A-74BF-5E10-FC47477B3823}"/>
              </a:ext>
            </a:extLst>
          </p:cNvPr>
          <p:cNvCxnSpPr/>
          <p:nvPr/>
        </p:nvCxnSpPr>
        <p:spPr>
          <a:xfrm>
            <a:off x="8186967" y="239522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D5A58FC9-0D09-9459-9241-089919E55B0E}"/>
              </a:ext>
            </a:extLst>
          </p:cNvPr>
          <p:cNvSpPr txBox="1">
            <a:spLocks/>
          </p:cNvSpPr>
          <p:nvPr/>
        </p:nvSpPr>
        <p:spPr>
          <a:xfrm>
            <a:off x="11053884" y="2461944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5FF18A51-9ECC-9B8D-2F3D-4C1F4D1B898B}"/>
              </a:ext>
            </a:extLst>
          </p:cNvPr>
          <p:cNvCxnSpPr/>
          <p:nvPr/>
        </p:nvCxnSpPr>
        <p:spPr>
          <a:xfrm>
            <a:off x="8186967" y="283643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60A5C00-2BBB-FB42-102F-C186A7346BCD}"/>
              </a:ext>
            </a:extLst>
          </p:cNvPr>
          <p:cNvSpPr txBox="1">
            <a:spLocks/>
          </p:cNvSpPr>
          <p:nvPr/>
        </p:nvSpPr>
        <p:spPr>
          <a:xfrm>
            <a:off x="11053884" y="290315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2BCC997-A80F-E094-6651-4BBA81D7F8DA}"/>
              </a:ext>
            </a:extLst>
          </p:cNvPr>
          <p:cNvCxnSpPr/>
          <p:nvPr/>
        </p:nvCxnSpPr>
        <p:spPr>
          <a:xfrm>
            <a:off x="8186967" y="3277643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>
            <a:extLst>
              <a:ext uri="{FF2B5EF4-FFF2-40B4-BE49-F238E27FC236}">
                <a16:creationId xmlns:a16="http://schemas.microsoft.com/office/drawing/2014/main" id="{7814B7E6-9EAA-98D3-FB13-56FD50B33E36}"/>
              </a:ext>
            </a:extLst>
          </p:cNvPr>
          <p:cNvSpPr txBox="1">
            <a:spLocks/>
          </p:cNvSpPr>
          <p:nvPr/>
        </p:nvSpPr>
        <p:spPr>
          <a:xfrm>
            <a:off x="11053884" y="3344370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AD199C46-9121-261A-B093-83DB94E74D05}"/>
              </a:ext>
            </a:extLst>
          </p:cNvPr>
          <p:cNvCxnSpPr/>
          <p:nvPr/>
        </p:nvCxnSpPr>
        <p:spPr>
          <a:xfrm>
            <a:off x="8186967" y="3718855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5748C297-F5E0-2C3E-EFC0-9B6379ABB6BE}"/>
              </a:ext>
            </a:extLst>
          </p:cNvPr>
          <p:cNvSpPr txBox="1">
            <a:spLocks/>
          </p:cNvSpPr>
          <p:nvPr/>
        </p:nvSpPr>
        <p:spPr>
          <a:xfrm>
            <a:off x="11053884" y="3785583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521CB661-6E85-5416-DEE8-57B122C3E89E}"/>
              </a:ext>
            </a:extLst>
          </p:cNvPr>
          <p:cNvCxnSpPr/>
          <p:nvPr/>
        </p:nvCxnSpPr>
        <p:spPr>
          <a:xfrm>
            <a:off x="8186967" y="416006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53D0BE2E-64F0-F27A-F60E-4F564C5DEC72}"/>
              </a:ext>
            </a:extLst>
          </p:cNvPr>
          <p:cNvSpPr txBox="1">
            <a:spLocks/>
          </p:cNvSpPr>
          <p:nvPr/>
        </p:nvSpPr>
        <p:spPr>
          <a:xfrm>
            <a:off x="11053884" y="422678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E24363E9-B0EF-686E-FB97-D78EC81F23FA}"/>
              </a:ext>
            </a:extLst>
          </p:cNvPr>
          <p:cNvCxnSpPr/>
          <p:nvPr/>
        </p:nvCxnSpPr>
        <p:spPr>
          <a:xfrm>
            <a:off x="8186967" y="4601279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DD97DC1D-ACD1-9C9C-1835-F23FDC049C93}"/>
              </a:ext>
            </a:extLst>
          </p:cNvPr>
          <p:cNvSpPr txBox="1">
            <a:spLocks/>
          </p:cNvSpPr>
          <p:nvPr/>
        </p:nvSpPr>
        <p:spPr>
          <a:xfrm>
            <a:off x="11053884" y="4667999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C9060E8-6968-C0CC-FDB1-E7042F368039}"/>
              </a:ext>
            </a:extLst>
          </p:cNvPr>
          <p:cNvCxnSpPr/>
          <p:nvPr/>
        </p:nvCxnSpPr>
        <p:spPr>
          <a:xfrm>
            <a:off x="8186967" y="504248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9AE6C90C-94C1-E5B7-A1AC-B505BCF59C8E}"/>
              </a:ext>
            </a:extLst>
          </p:cNvPr>
          <p:cNvSpPr txBox="1">
            <a:spLocks/>
          </p:cNvSpPr>
          <p:nvPr/>
        </p:nvSpPr>
        <p:spPr>
          <a:xfrm>
            <a:off x="11053884" y="5109208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86552261-A882-647B-9A98-BA69ED90F96B}"/>
              </a:ext>
            </a:extLst>
          </p:cNvPr>
          <p:cNvCxnSpPr/>
          <p:nvPr/>
        </p:nvCxnSpPr>
        <p:spPr>
          <a:xfrm>
            <a:off x="8186967" y="5483697"/>
            <a:ext cx="3546136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5D9E20E4-028B-4323-5E5C-ECDE3B129578}"/>
              </a:ext>
            </a:extLst>
          </p:cNvPr>
          <p:cNvSpPr txBox="1"/>
          <p:nvPr/>
        </p:nvSpPr>
        <p:spPr>
          <a:xfrm>
            <a:off x="8186968" y="157952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E90646EE-E993-15BE-EAE0-F9F177D93419}"/>
              </a:ext>
            </a:extLst>
          </p:cNvPr>
          <p:cNvSpPr txBox="1"/>
          <p:nvPr/>
        </p:nvSpPr>
        <p:spPr>
          <a:xfrm>
            <a:off x="8186968" y="2020735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3B70620-0C9A-0470-8B8C-34ABA260473C}"/>
              </a:ext>
            </a:extLst>
          </p:cNvPr>
          <p:cNvSpPr txBox="1"/>
          <p:nvPr/>
        </p:nvSpPr>
        <p:spPr>
          <a:xfrm>
            <a:off x="8186968" y="2461947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2027AD12-7598-8C36-34E5-80713D55ACE1}"/>
              </a:ext>
            </a:extLst>
          </p:cNvPr>
          <p:cNvSpPr txBox="1"/>
          <p:nvPr/>
        </p:nvSpPr>
        <p:spPr>
          <a:xfrm>
            <a:off x="8186968" y="290315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6D876934-28E4-5557-BCCB-165110F085EB}"/>
              </a:ext>
            </a:extLst>
          </p:cNvPr>
          <p:cNvSpPr txBox="1"/>
          <p:nvPr/>
        </p:nvSpPr>
        <p:spPr>
          <a:xfrm>
            <a:off x="8186968" y="334437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BDA193E-23DD-C991-655D-81C04950951D}"/>
              </a:ext>
            </a:extLst>
          </p:cNvPr>
          <p:cNvSpPr txBox="1"/>
          <p:nvPr/>
        </p:nvSpPr>
        <p:spPr>
          <a:xfrm>
            <a:off x="8186968" y="3785583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F148AC2F-3E69-DD29-9C7F-9694F7CFF24E}"/>
              </a:ext>
            </a:extLst>
          </p:cNvPr>
          <p:cNvSpPr txBox="1"/>
          <p:nvPr/>
        </p:nvSpPr>
        <p:spPr>
          <a:xfrm>
            <a:off x="8186968" y="4226790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BF4D901-B1DE-892C-5406-03F17FFFDFB2}"/>
              </a:ext>
            </a:extLst>
          </p:cNvPr>
          <p:cNvSpPr txBox="1"/>
          <p:nvPr/>
        </p:nvSpPr>
        <p:spPr>
          <a:xfrm>
            <a:off x="8186968" y="4667999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EBEECC2-D837-AE3C-BCE3-2DD92F394A75}"/>
              </a:ext>
            </a:extLst>
          </p:cNvPr>
          <p:cNvSpPr txBox="1"/>
          <p:nvPr/>
        </p:nvSpPr>
        <p:spPr>
          <a:xfrm>
            <a:off x="8186968" y="5109208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509318FF-4288-0470-9FD3-9BED51AD840C}"/>
              </a:ext>
            </a:extLst>
          </p:cNvPr>
          <p:cNvSpPr txBox="1"/>
          <p:nvPr/>
        </p:nvSpPr>
        <p:spPr>
          <a:xfrm>
            <a:off x="8186968" y="5550426"/>
            <a:ext cx="2813376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Insert Text Here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13F1A971-A8C4-714B-1225-4CDAC52FB6CC}"/>
              </a:ext>
            </a:extLst>
          </p:cNvPr>
          <p:cNvSpPr txBox="1">
            <a:spLocks/>
          </p:cNvSpPr>
          <p:nvPr/>
        </p:nvSpPr>
        <p:spPr>
          <a:xfrm>
            <a:off x="11053884" y="5550426"/>
            <a:ext cx="679220" cy="307777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1400" dirty="0"/>
              <a:t>XXX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74A1DF4-FBD3-DF55-0393-4741A1F6214F}"/>
              </a:ext>
            </a:extLst>
          </p:cNvPr>
          <p:cNvCxnSpPr>
            <a:cxnSpLocks/>
          </p:cNvCxnSpPr>
          <p:nvPr/>
        </p:nvCxnSpPr>
        <p:spPr>
          <a:xfrm>
            <a:off x="8179497" y="1477847"/>
            <a:ext cx="3553607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1157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8601</TotalTime>
  <Words>131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566</cp:revision>
  <dcterms:created xsi:type="dcterms:W3CDTF">2021-03-31T02:49:57Z</dcterms:created>
  <dcterms:modified xsi:type="dcterms:W3CDTF">2025-10-15T08:45:56Z</dcterms:modified>
  <cp:category/>
</cp:coreProperties>
</file>