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bold r:id="rId29"/>
      <p:boldItalic r:id="rId30"/>
    </p:embeddedFont>
    <p:embeddedFont>
      <p:font typeface="Lato"/>
      <p:regular r:id="rId31"/>
      <p:bold r:id="rId32"/>
      <p:italic r:id="rId33"/>
      <p:boldItalic r:id="rId34"/>
    </p:embeddedFont>
    <p:embeddedFont>
      <p:font typeface="Montserrat"/>
      <p:regular r:id="rId35"/>
      <p:bold r:id="rId36"/>
      <p:italic r:id="rId37"/>
      <p:boldItalic r:id="rId38"/>
    </p:embeddedFont>
    <p:embeddedFont>
      <p:font typeface="Inter"/>
      <p:regular r:id="rId39"/>
      <p:bold r:id="rId40"/>
    </p:embeddedFont>
    <p:embeddedFont>
      <p:font typeface="Poppins SemiBold"/>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hmrjx3itmxB8BZ4DnymfLtAvfSh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6.xml"/><Relationship Id="rId42" Type="http://schemas.openxmlformats.org/officeDocument/2006/relationships/font" Target="fonts/PoppinsSemiBold-bold.fntdata"/><Relationship Id="rId41" Type="http://schemas.openxmlformats.org/officeDocument/2006/relationships/font" Target="fonts/PoppinsSemiBold-regular.fntdata"/><Relationship Id="rId22" Type="http://schemas.openxmlformats.org/officeDocument/2006/relationships/slide" Target="slides/slide18.xml"/><Relationship Id="rId44" Type="http://schemas.openxmlformats.org/officeDocument/2006/relationships/font" Target="fonts/PoppinsSemiBold-boldItalic.fntdata"/><Relationship Id="rId21" Type="http://schemas.openxmlformats.org/officeDocument/2006/relationships/slide" Target="slides/slide17.xml"/><Relationship Id="rId43" Type="http://schemas.openxmlformats.org/officeDocument/2006/relationships/font" Target="fonts/PoppinsSemiBold-italic.fntdata"/><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font" Target="fonts/Poppins-boldItalic.fntdata"/><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Montserrat-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Montserrat-italic.fntdata"/><Relationship Id="rId14" Type="http://schemas.openxmlformats.org/officeDocument/2006/relationships/slide" Target="slides/slide10.xml"/><Relationship Id="rId36" Type="http://schemas.openxmlformats.org/officeDocument/2006/relationships/font" Target="fonts/Montserrat-bold.fntdata"/><Relationship Id="rId17" Type="http://schemas.openxmlformats.org/officeDocument/2006/relationships/slide" Target="slides/slide13.xml"/><Relationship Id="rId39" Type="http://schemas.openxmlformats.org/officeDocument/2006/relationships/font" Target="fonts/Inter-regular.fntdata"/><Relationship Id="rId16" Type="http://schemas.openxmlformats.org/officeDocument/2006/relationships/slide" Target="slides/slide12.xml"/><Relationship Id="rId38" Type="http://schemas.openxmlformats.org/officeDocument/2006/relationships/font" Target="fonts/Montserrat-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 name="Google Shape;2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 name="Google Shape;3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9" name="Google Shape;73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 name="Google Shape;4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 name="Google Shape;4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4.png"/><Relationship Id="rId10" Type="http://schemas.openxmlformats.org/officeDocument/2006/relationships/image" Target="../media/image30.png"/><Relationship Id="rId9"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9.png"/><Relationship Id="rId7" Type="http://schemas.openxmlformats.org/officeDocument/2006/relationships/image" Target="../media/image11.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1" Type="http://schemas.openxmlformats.org/officeDocument/2006/relationships/image" Target="../media/image98.png"/><Relationship Id="rId10" Type="http://schemas.openxmlformats.org/officeDocument/2006/relationships/image" Target="../media/image95.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93.png"/><Relationship Id="rId5" Type="http://schemas.openxmlformats.org/officeDocument/2006/relationships/image" Target="../media/image1.png"/><Relationship Id="rId6" Type="http://schemas.openxmlformats.org/officeDocument/2006/relationships/image" Target="../media/image16.png"/><Relationship Id="rId7" Type="http://schemas.openxmlformats.org/officeDocument/2006/relationships/image" Target="../media/image23.png"/><Relationship Id="rId8" Type="http://schemas.openxmlformats.org/officeDocument/2006/relationships/image" Target="../media/image7.png"/></Relationships>
</file>

<file path=ppt/slides/_rels/slide11.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87.png"/><Relationship Id="rId13" Type="http://schemas.openxmlformats.org/officeDocument/2006/relationships/image" Target="../media/image113.png"/><Relationship Id="rId12"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3.png"/><Relationship Id="rId5" Type="http://schemas.openxmlformats.org/officeDocument/2006/relationships/image" Target="../media/image80.png"/><Relationship Id="rId6" Type="http://schemas.openxmlformats.org/officeDocument/2006/relationships/image" Target="../media/image9.png"/><Relationship Id="rId7" Type="http://schemas.openxmlformats.org/officeDocument/2006/relationships/image" Target="../media/image81.png"/><Relationship Id="rId8" Type="http://schemas.openxmlformats.org/officeDocument/2006/relationships/image" Target="../media/image11.png"/></Relationships>
</file>

<file path=ppt/slides/_rels/slide12.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12.png"/><Relationship Id="rId7" Type="http://schemas.openxmlformats.org/officeDocument/2006/relationships/image" Target="../media/image17.png"/><Relationship Id="rId8"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16.png"/><Relationship Id="rId7" Type="http://schemas.openxmlformats.org/officeDocument/2006/relationships/image" Target="../media/image23.png"/><Relationship Id="rId8" Type="http://schemas.openxmlformats.org/officeDocument/2006/relationships/image" Target="../media/image7.png"/></Relationships>
</file>

<file path=ppt/slides/_rels/slide14.xml.rels><?xml version="1.0" encoding="UTF-8" standalone="yes"?><Relationships xmlns="http://schemas.openxmlformats.org/package/2006/relationships"><Relationship Id="rId20" Type="http://schemas.openxmlformats.org/officeDocument/2006/relationships/image" Target="../media/image134.png"/><Relationship Id="rId22" Type="http://schemas.openxmlformats.org/officeDocument/2006/relationships/image" Target="../media/image143.png"/><Relationship Id="rId21" Type="http://schemas.openxmlformats.org/officeDocument/2006/relationships/image" Target="../media/image135.png"/><Relationship Id="rId24" Type="http://schemas.openxmlformats.org/officeDocument/2006/relationships/image" Target="../media/image138.png"/><Relationship Id="rId23" Type="http://schemas.openxmlformats.org/officeDocument/2006/relationships/image" Target="../media/image139.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0.png"/><Relationship Id="rId4" Type="http://schemas.openxmlformats.org/officeDocument/2006/relationships/image" Target="../media/image21.png"/><Relationship Id="rId9" Type="http://schemas.openxmlformats.org/officeDocument/2006/relationships/image" Target="../media/image27.png"/><Relationship Id="rId26" Type="http://schemas.openxmlformats.org/officeDocument/2006/relationships/image" Target="../media/image142.png"/><Relationship Id="rId25" Type="http://schemas.openxmlformats.org/officeDocument/2006/relationships/image" Target="../media/image136.png"/><Relationship Id="rId28" Type="http://schemas.openxmlformats.org/officeDocument/2006/relationships/image" Target="../media/image147.png"/><Relationship Id="rId27" Type="http://schemas.openxmlformats.org/officeDocument/2006/relationships/image" Target="../media/image148.png"/><Relationship Id="rId5" Type="http://schemas.openxmlformats.org/officeDocument/2006/relationships/image" Target="../media/image128.png"/><Relationship Id="rId6" Type="http://schemas.openxmlformats.org/officeDocument/2006/relationships/image" Target="../media/image29.png"/><Relationship Id="rId29" Type="http://schemas.openxmlformats.org/officeDocument/2006/relationships/image" Target="../media/image145.png"/><Relationship Id="rId7" Type="http://schemas.openxmlformats.org/officeDocument/2006/relationships/image" Target="../media/image33.png"/><Relationship Id="rId8" Type="http://schemas.openxmlformats.org/officeDocument/2006/relationships/image" Target="../media/image31.png"/><Relationship Id="rId31" Type="http://schemas.openxmlformats.org/officeDocument/2006/relationships/image" Target="../media/image140.png"/><Relationship Id="rId30" Type="http://schemas.openxmlformats.org/officeDocument/2006/relationships/image" Target="../media/image182.png"/><Relationship Id="rId11" Type="http://schemas.openxmlformats.org/officeDocument/2006/relationships/image" Target="../media/image7.png"/><Relationship Id="rId33" Type="http://schemas.openxmlformats.org/officeDocument/2006/relationships/image" Target="../media/image149.png"/><Relationship Id="rId10" Type="http://schemas.openxmlformats.org/officeDocument/2006/relationships/image" Target="../media/image40.png"/><Relationship Id="rId32" Type="http://schemas.openxmlformats.org/officeDocument/2006/relationships/image" Target="../media/image146.png"/><Relationship Id="rId13" Type="http://schemas.openxmlformats.org/officeDocument/2006/relationships/image" Target="../media/image124.png"/><Relationship Id="rId35" Type="http://schemas.openxmlformats.org/officeDocument/2006/relationships/image" Target="../media/image155.png"/><Relationship Id="rId12" Type="http://schemas.openxmlformats.org/officeDocument/2006/relationships/image" Target="../media/image132.png"/><Relationship Id="rId34" Type="http://schemas.openxmlformats.org/officeDocument/2006/relationships/image" Target="../media/image152.png"/><Relationship Id="rId15" Type="http://schemas.openxmlformats.org/officeDocument/2006/relationships/image" Target="../media/image137.png"/><Relationship Id="rId14" Type="http://schemas.openxmlformats.org/officeDocument/2006/relationships/image" Target="../media/image123.png"/><Relationship Id="rId17" Type="http://schemas.openxmlformats.org/officeDocument/2006/relationships/image" Target="../media/image200.png"/><Relationship Id="rId16" Type="http://schemas.openxmlformats.org/officeDocument/2006/relationships/image" Target="../media/image133.png"/><Relationship Id="rId19" Type="http://schemas.openxmlformats.org/officeDocument/2006/relationships/image" Target="../media/image131.png"/><Relationship Id="rId18" Type="http://schemas.openxmlformats.org/officeDocument/2006/relationships/image" Target="../media/image27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3.png"/><Relationship Id="rId5" Type="http://schemas.openxmlformats.org/officeDocument/2006/relationships/image" Target="../media/image80.png"/><Relationship Id="rId6" Type="http://schemas.openxmlformats.org/officeDocument/2006/relationships/image" Target="../media/image9.png"/><Relationship Id="rId7" Type="http://schemas.openxmlformats.org/officeDocument/2006/relationships/image" Target="../media/image81.png"/><Relationship Id="rId8" Type="http://schemas.openxmlformats.org/officeDocument/2006/relationships/image" Target="../media/image11.png"/><Relationship Id="rId11" Type="http://schemas.openxmlformats.org/officeDocument/2006/relationships/image" Target="../media/image7.png"/><Relationship Id="rId10" Type="http://schemas.openxmlformats.org/officeDocument/2006/relationships/image" Target="../media/image87.png"/><Relationship Id="rId13" Type="http://schemas.openxmlformats.org/officeDocument/2006/relationships/image" Target="../media/image174.png"/><Relationship Id="rId12" Type="http://schemas.openxmlformats.org/officeDocument/2006/relationships/image" Target="../media/image1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173.png"/><Relationship Id="rId5" Type="http://schemas.openxmlformats.org/officeDocument/2006/relationships/image" Target="../media/image1.png"/><Relationship Id="rId6" Type="http://schemas.openxmlformats.org/officeDocument/2006/relationships/image" Target="../media/image16.png"/><Relationship Id="rId7" Type="http://schemas.openxmlformats.org/officeDocument/2006/relationships/image" Target="../media/image23.png"/><Relationship Id="rId8" Type="http://schemas.openxmlformats.org/officeDocument/2006/relationships/image" Target="../media/image7.png"/><Relationship Id="rId10" Type="http://schemas.openxmlformats.org/officeDocument/2006/relationships/image" Target="../media/image19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0.png"/><Relationship Id="rId4" Type="http://schemas.openxmlformats.org/officeDocument/2006/relationships/image" Target="../media/image21.png"/><Relationship Id="rId9" Type="http://schemas.openxmlformats.org/officeDocument/2006/relationships/image" Target="../media/image31.png"/><Relationship Id="rId5" Type="http://schemas.openxmlformats.org/officeDocument/2006/relationships/image" Target="../media/image128.png"/><Relationship Id="rId6" Type="http://schemas.openxmlformats.org/officeDocument/2006/relationships/image" Target="../media/image29.png"/><Relationship Id="rId7" Type="http://schemas.openxmlformats.org/officeDocument/2006/relationships/image" Target="../media/image33.png"/><Relationship Id="rId8" Type="http://schemas.openxmlformats.org/officeDocument/2006/relationships/image" Target="../media/image22.png"/><Relationship Id="rId11" Type="http://schemas.openxmlformats.org/officeDocument/2006/relationships/image" Target="../media/image40.png"/><Relationship Id="rId10" Type="http://schemas.openxmlformats.org/officeDocument/2006/relationships/image" Target="../media/image27.png"/><Relationship Id="rId13" Type="http://schemas.openxmlformats.org/officeDocument/2006/relationships/image" Target="../media/image187.png"/><Relationship Id="rId12" Type="http://schemas.openxmlformats.org/officeDocument/2006/relationships/image" Target="../media/image7.png"/><Relationship Id="rId14" Type="http://schemas.openxmlformats.org/officeDocument/2006/relationships/image" Target="../media/image19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5.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35.png"/><Relationship Id="rId9" Type="http://schemas.openxmlformats.org/officeDocument/2006/relationships/image" Target="../media/image37.png"/><Relationship Id="rId5" Type="http://schemas.openxmlformats.org/officeDocument/2006/relationships/image" Target="../media/image18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8.png"/><Relationship Id="rId11" Type="http://schemas.openxmlformats.org/officeDocument/2006/relationships/image" Target="../media/image46.png"/><Relationship Id="rId10" Type="http://schemas.openxmlformats.org/officeDocument/2006/relationships/image" Target="../media/image48.png"/><Relationship Id="rId13" Type="http://schemas.openxmlformats.org/officeDocument/2006/relationships/image" Target="../media/image217.png"/><Relationship Id="rId1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5.png"/><Relationship Id="rId10" Type="http://schemas.openxmlformats.org/officeDocument/2006/relationships/image" Target="../media/image7.png"/><Relationship Id="rId9"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17.png"/><Relationship Id="rId8"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6.png"/><Relationship Id="rId4" Type="http://schemas.openxmlformats.org/officeDocument/2006/relationships/image" Target="../media/image203.png"/><Relationship Id="rId9" Type="http://schemas.openxmlformats.org/officeDocument/2006/relationships/image" Target="../media/image207.png"/><Relationship Id="rId5" Type="http://schemas.openxmlformats.org/officeDocument/2006/relationships/image" Target="../media/image202.png"/><Relationship Id="rId6" Type="http://schemas.openxmlformats.org/officeDocument/2006/relationships/image" Target="../media/image204.png"/><Relationship Id="rId7" Type="http://schemas.openxmlformats.org/officeDocument/2006/relationships/image" Target="../media/image206.png"/><Relationship Id="rId8"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0.png"/><Relationship Id="rId4" Type="http://schemas.openxmlformats.org/officeDocument/2006/relationships/image" Target="../media/image21.png"/><Relationship Id="rId9" Type="http://schemas.openxmlformats.org/officeDocument/2006/relationships/image" Target="../media/image27.png"/><Relationship Id="rId5" Type="http://schemas.openxmlformats.org/officeDocument/2006/relationships/image" Target="../media/image128.png"/><Relationship Id="rId6" Type="http://schemas.openxmlformats.org/officeDocument/2006/relationships/image" Target="../media/image33.png"/><Relationship Id="rId7" Type="http://schemas.openxmlformats.org/officeDocument/2006/relationships/image" Target="../media/image22.png"/><Relationship Id="rId8" Type="http://schemas.openxmlformats.org/officeDocument/2006/relationships/image" Target="../media/image31.png"/><Relationship Id="rId11" Type="http://schemas.openxmlformats.org/officeDocument/2006/relationships/image" Target="../media/image7.png"/><Relationship Id="rId10" Type="http://schemas.openxmlformats.org/officeDocument/2006/relationships/image" Target="../media/image40.png"/><Relationship Id="rId13" Type="http://schemas.openxmlformats.org/officeDocument/2006/relationships/image" Target="../media/image205.png"/><Relationship Id="rId12" Type="http://schemas.openxmlformats.org/officeDocument/2006/relationships/image" Target="../media/image213.png"/><Relationship Id="rId14" Type="http://schemas.openxmlformats.org/officeDocument/2006/relationships/image" Target="../media/image2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3.png"/><Relationship Id="rId5" Type="http://schemas.openxmlformats.org/officeDocument/2006/relationships/image" Target="../media/image80.png"/><Relationship Id="rId6" Type="http://schemas.openxmlformats.org/officeDocument/2006/relationships/image" Target="../media/image9.png"/><Relationship Id="rId7" Type="http://schemas.openxmlformats.org/officeDocument/2006/relationships/image" Target="../media/image81.png"/><Relationship Id="rId8" Type="http://schemas.openxmlformats.org/officeDocument/2006/relationships/image" Target="../media/image11.png"/><Relationship Id="rId11" Type="http://schemas.openxmlformats.org/officeDocument/2006/relationships/image" Target="../media/image7.png"/><Relationship Id="rId10" Type="http://schemas.openxmlformats.org/officeDocument/2006/relationships/image" Target="../media/image87.png"/><Relationship Id="rId13" Type="http://schemas.openxmlformats.org/officeDocument/2006/relationships/image" Target="../media/image236.png"/><Relationship Id="rId12" Type="http://schemas.openxmlformats.org/officeDocument/2006/relationships/image" Target="../media/image246.png"/><Relationship Id="rId14" Type="http://schemas.openxmlformats.org/officeDocument/2006/relationships/image" Target="../media/image237.png"/></Relationships>
</file>

<file path=ppt/slides/_rels/slide23.xml.rels><?xml version="1.0" encoding="UTF-8" standalone="yes"?><Relationships xmlns="http://schemas.openxmlformats.org/package/2006/relationships"><Relationship Id="rId20" Type="http://schemas.openxmlformats.org/officeDocument/2006/relationships/image" Target="../media/image257.png"/><Relationship Id="rId22" Type="http://schemas.openxmlformats.org/officeDocument/2006/relationships/image" Target="../media/image262.png"/><Relationship Id="rId21" Type="http://schemas.openxmlformats.org/officeDocument/2006/relationships/image" Target="../media/image248.png"/><Relationship Id="rId24" Type="http://schemas.openxmlformats.org/officeDocument/2006/relationships/image" Target="../media/image252.png"/><Relationship Id="rId23" Type="http://schemas.openxmlformats.org/officeDocument/2006/relationships/image" Target="../media/image254.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0.png"/><Relationship Id="rId4" Type="http://schemas.openxmlformats.org/officeDocument/2006/relationships/image" Target="../media/image21.png"/><Relationship Id="rId9" Type="http://schemas.openxmlformats.org/officeDocument/2006/relationships/image" Target="../media/image31.png"/><Relationship Id="rId26" Type="http://schemas.openxmlformats.org/officeDocument/2006/relationships/image" Target="../media/image264.png"/><Relationship Id="rId25" Type="http://schemas.openxmlformats.org/officeDocument/2006/relationships/image" Target="../media/image261.png"/><Relationship Id="rId28" Type="http://schemas.openxmlformats.org/officeDocument/2006/relationships/hyperlink" Target="https://eatemp.com/powerpoint-org-chart-template/" TargetMode="External"/><Relationship Id="rId27" Type="http://schemas.openxmlformats.org/officeDocument/2006/relationships/image" Target="../media/image258.png"/><Relationship Id="rId5" Type="http://schemas.openxmlformats.org/officeDocument/2006/relationships/image" Target="../media/image128.png"/><Relationship Id="rId6" Type="http://schemas.openxmlformats.org/officeDocument/2006/relationships/image" Target="../media/image29.png"/><Relationship Id="rId7" Type="http://schemas.openxmlformats.org/officeDocument/2006/relationships/image" Target="../media/image33.png"/><Relationship Id="rId8" Type="http://schemas.openxmlformats.org/officeDocument/2006/relationships/image" Target="../media/image22.png"/><Relationship Id="rId11" Type="http://schemas.openxmlformats.org/officeDocument/2006/relationships/image" Target="../media/image40.png"/><Relationship Id="rId10" Type="http://schemas.openxmlformats.org/officeDocument/2006/relationships/image" Target="../media/image27.png"/><Relationship Id="rId13" Type="http://schemas.openxmlformats.org/officeDocument/2006/relationships/image" Target="../media/image244.png"/><Relationship Id="rId12" Type="http://schemas.openxmlformats.org/officeDocument/2006/relationships/image" Target="../media/image7.png"/><Relationship Id="rId15" Type="http://schemas.openxmlformats.org/officeDocument/2006/relationships/image" Target="../media/image274.png"/><Relationship Id="rId14" Type="http://schemas.openxmlformats.org/officeDocument/2006/relationships/image" Target="../media/image241.png"/><Relationship Id="rId17" Type="http://schemas.openxmlformats.org/officeDocument/2006/relationships/image" Target="../media/image255.png"/><Relationship Id="rId16" Type="http://schemas.openxmlformats.org/officeDocument/2006/relationships/image" Target="../media/image245.png"/><Relationship Id="rId19" Type="http://schemas.openxmlformats.org/officeDocument/2006/relationships/image" Target="../media/image247.png"/><Relationship Id="rId18" Type="http://schemas.openxmlformats.org/officeDocument/2006/relationships/image" Target="../media/image2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1.png"/><Relationship Id="rId4" Type="http://schemas.openxmlformats.org/officeDocument/2006/relationships/image" Target="../media/image267.png"/><Relationship Id="rId9" Type="http://schemas.openxmlformats.org/officeDocument/2006/relationships/hyperlink" Target="https://unsplash.com/" TargetMode="External"/><Relationship Id="rId5" Type="http://schemas.openxmlformats.org/officeDocument/2006/relationships/image" Target="../media/image51.png"/><Relationship Id="rId6" Type="http://schemas.openxmlformats.org/officeDocument/2006/relationships/image" Target="../media/image60.png"/><Relationship Id="rId7" Type="http://schemas.openxmlformats.org/officeDocument/2006/relationships/image" Target="../media/image58.png"/><Relationship Id="rId8" Type="http://schemas.openxmlformats.org/officeDocument/2006/relationships/image" Target="../media/image7.png"/><Relationship Id="rId10" Type="http://schemas.openxmlformats.org/officeDocument/2006/relationships/image" Target="../media/image2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45.png"/><Relationship Id="rId5" Type="http://schemas.openxmlformats.org/officeDocument/2006/relationships/image" Target="../media/image1.png"/><Relationship Id="rId6" Type="http://schemas.openxmlformats.org/officeDocument/2006/relationships/image" Target="../media/image16.png"/><Relationship Id="rId7" Type="http://schemas.openxmlformats.org/officeDocument/2006/relationships/image" Target="../media/image23.png"/><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21.png"/><Relationship Id="rId11" Type="http://schemas.openxmlformats.org/officeDocument/2006/relationships/image" Target="../media/image40.png"/><Relationship Id="rId10" Type="http://schemas.openxmlformats.org/officeDocument/2006/relationships/image" Target="../media/image27.png"/><Relationship Id="rId12" Type="http://schemas.openxmlformats.org/officeDocument/2006/relationships/image" Target="../media/image7.png"/><Relationship Id="rId9"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3.png"/><Relationship Id="rId8" Type="http://schemas.openxmlformats.org/officeDocument/2006/relationships/image" Target="../media/image22.png"/></Relationships>
</file>

<file path=ppt/slides/_rels/slide5.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48.png"/><Relationship Id="rId13" Type="http://schemas.openxmlformats.org/officeDocument/2006/relationships/image" Target="../media/image71.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35.png"/><Relationship Id="rId9" Type="http://schemas.openxmlformats.org/officeDocument/2006/relationships/image" Target="../media/image37.png"/><Relationship Id="rId15" Type="http://schemas.openxmlformats.org/officeDocument/2006/relationships/image" Target="../media/image42.png"/><Relationship Id="rId14" Type="http://schemas.openxmlformats.org/officeDocument/2006/relationships/image" Target="../media/image49.png"/><Relationship Id="rId5" Type="http://schemas.openxmlformats.org/officeDocument/2006/relationships/image" Target="../media/image32.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8.png"/></Relationships>
</file>

<file path=ppt/slides/_rels/slide6.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108.png"/><Relationship Id="rId13" Type="http://schemas.openxmlformats.org/officeDocument/2006/relationships/image" Target="../media/image56.png"/><Relationship Id="rId12"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6.png"/><Relationship Id="rId7" Type="http://schemas.openxmlformats.org/officeDocument/2006/relationships/image" Target="../media/image23.png"/><Relationship Id="rId8" Type="http://schemas.openxmlformats.org/officeDocument/2006/relationships/image" Target="../media/image53.png"/></Relationships>
</file>

<file path=ppt/slides/_rels/slide7.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1.png"/><Relationship Id="rId4" Type="http://schemas.openxmlformats.org/officeDocument/2006/relationships/image" Target="../media/image52.png"/><Relationship Id="rId9"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51.png"/><Relationship Id="rId7" Type="http://schemas.openxmlformats.org/officeDocument/2006/relationships/image" Target="../media/image60.png"/><Relationship Id="rId8" Type="http://schemas.openxmlformats.org/officeDocument/2006/relationships/image" Target="../media/image75.png"/></Relationships>
</file>

<file path=ppt/slides/_rels/slide8.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66.png"/><Relationship Id="rId13" Type="http://schemas.openxmlformats.org/officeDocument/2006/relationships/image" Target="../media/image101.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4.png"/><Relationship Id="rId4" Type="http://schemas.openxmlformats.org/officeDocument/2006/relationships/image" Target="../media/image130.png"/><Relationship Id="rId9" Type="http://schemas.openxmlformats.org/officeDocument/2006/relationships/image" Target="../media/image72.png"/><Relationship Id="rId5" Type="http://schemas.openxmlformats.org/officeDocument/2006/relationships/image" Target="../media/image65.png"/><Relationship Id="rId6" Type="http://schemas.openxmlformats.org/officeDocument/2006/relationships/image" Target="../media/image144.png"/><Relationship Id="rId7" Type="http://schemas.openxmlformats.org/officeDocument/2006/relationships/image" Target="../media/image69.png"/><Relationship Id="rId8" Type="http://schemas.openxmlformats.org/officeDocument/2006/relationships/image" Target="../media/image67.png"/></Relationships>
</file>

<file path=ppt/slides/_rels/slide9.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87.png"/><Relationship Id="rId13" Type="http://schemas.openxmlformats.org/officeDocument/2006/relationships/image" Target="../media/image86.png"/><Relationship Id="rId12"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3.png"/><Relationship Id="rId14" Type="http://schemas.openxmlformats.org/officeDocument/2006/relationships/image" Target="../media/image89.png"/><Relationship Id="rId5" Type="http://schemas.openxmlformats.org/officeDocument/2006/relationships/image" Target="../media/image80.png"/><Relationship Id="rId6" Type="http://schemas.openxmlformats.org/officeDocument/2006/relationships/image" Target="../media/image9.png"/><Relationship Id="rId7" Type="http://schemas.openxmlformats.org/officeDocument/2006/relationships/image" Target="../media/image81.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20127061" y="177800"/>
            <a:ext cx="4259733" cy="2775204"/>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12450964" y="12519984"/>
            <a:ext cx="4419771" cy="1191006"/>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12596037" y="476380"/>
            <a:ext cx="1840459" cy="2178385"/>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431854" y="11963400"/>
            <a:ext cx="1774284" cy="1749298"/>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3759670" y="11899900"/>
            <a:ext cx="1601163" cy="1600962"/>
          </a:xfrm>
          <a:prstGeom prst="rect">
            <a:avLst/>
          </a:prstGeom>
          <a:noFill/>
          <a:ln>
            <a:noFill/>
          </a:ln>
        </p:spPr>
      </p:pic>
      <p:pic>
        <p:nvPicPr>
          <p:cNvPr descr=" " id="21" name="Google Shape;21;p1"/>
          <p:cNvPicPr preferRelativeResize="0"/>
          <p:nvPr/>
        </p:nvPicPr>
        <p:blipFill rotWithShape="1">
          <a:blip r:embed="rId8">
            <a:alphaModFix/>
          </a:blip>
          <a:srcRect b="0" l="0" r="0" t="0"/>
          <a:stretch/>
        </p:blipFill>
        <p:spPr>
          <a:xfrm>
            <a:off x="609678" y="482600"/>
            <a:ext cx="1601161" cy="1600962"/>
          </a:xfrm>
          <a:prstGeom prst="rect">
            <a:avLst/>
          </a:prstGeom>
          <a:noFill/>
          <a:ln>
            <a:noFill/>
          </a:ln>
        </p:spPr>
      </p:pic>
      <p:sp>
        <p:nvSpPr>
          <p:cNvPr id="22" name="Google Shape;22;p1"/>
          <p:cNvSpPr/>
          <p:nvPr/>
        </p:nvSpPr>
        <p:spPr>
          <a:xfrm>
            <a:off x="11469534" y="7124700"/>
            <a:ext cx="13239288"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3" name="Google Shape;23;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 name="Google Shape;24;p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25" name="Google Shape;25;p1"/>
          <p:cNvPicPr preferRelativeResize="0"/>
          <p:nvPr/>
        </p:nvPicPr>
        <p:blipFill rotWithShape="1">
          <a:blip r:embed="rId10">
            <a:alphaModFix/>
          </a:blip>
          <a:srcRect b="0" l="0" r="0" t="0"/>
          <a:stretch/>
        </p:blipFill>
        <p:spPr>
          <a:xfrm>
            <a:off x="520765" y="1282700"/>
            <a:ext cx="10948768" cy="11417300"/>
          </a:xfrm>
          <a:prstGeom prst="rect">
            <a:avLst/>
          </a:prstGeom>
          <a:noFill/>
          <a:ln>
            <a:noFill/>
          </a:ln>
        </p:spPr>
      </p:pic>
      <p:sp>
        <p:nvSpPr>
          <p:cNvPr id="26" name="Google Shape;26;p1"/>
          <p:cNvSpPr/>
          <p:nvPr/>
        </p:nvSpPr>
        <p:spPr>
          <a:xfrm>
            <a:off x="11469534" y="3886200"/>
            <a:ext cx="12760862" cy="3958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7000"/>
              <a:buFont typeface="Poppins"/>
              <a:buNone/>
            </a:pPr>
            <a:r>
              <a:rPr b="1" i="0" lang="en-US" sz="17000" u="none" cap="none" strike="noStrike">
                <a:solidFill>
                  <a:srgbClr val="272727"/>
                </a:solidFill>
                <a:latin typeface="Poppins"/>
                <a:ea typeface="Poppins"/>
                <a:cs typeface="Poppins"/>
                <a:sym typeface="Poppins"/>
              </a:rPr>
              <a:t>Hydraulics </a:t>
            </a:r>
            <a:endParaRPr b="0" i="0" sz="17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246" name="Shape 246"/>
        <p:cNvGrpSpPr/>
        <p:nvPr/>
      </p:nvGrpSpPr>
      <p:grpSpPr>
        <a:xfrm>
          <a:off x="0" y="0"/>
          <a:ext cx="0" cy="0"/>
          <a:chOff x="0" y="0"/>
          <a:chExt cx="0" cy="0"/>
        </a:xfrm>
      </p:grpSpPr>
      <p:pic>
        <p:nvPicPr>
          <p:cNvPr descr=" " id="247" name="Google Shape;247;p10"/>
          <p:cNvPicPr preferRelativeResize="0"/>
          <p:nvPr/>
        </p:nvPicPr>
        <p:blipFill rotWithShape="1">
          <a:blip r:embed="rId3">
            <a:alphaModFix/>
          </a:blip>
          <a:srcRect b="0" l="0" r="0" t="0"/>
          <a:stretch/>
        </p:blipFill>
        <p:spPr>
          <a:xfrm>
            <a:off x="18341092" y="9601200"/>
            <a:ext cx="6041000" cy="4114043"/>
          </a:xfrm>
          <a:prstGeom prst="rect">
            <a:avLst/>
          </a:prstGeom>
          <a:noFill/>
          <a:ln>
            <a:noFill/>
          </a:ln>
        </p:spPr>
      </p:pic>
      <p:pic>
        <p:nvPicPr>
          <p:cNvPr descr=" " id="248" name="Google Shape;248;p10"/>
          <p:cNvPicPr preferRelativeResize="0"/>
          <p:nvPr/>
        </p:nvPicPr>
        <p:blipFill rotWithShape="1">
          <a:blip r:embed="rId4">
            <a:alphaModFix/>
          </a:blip>
          <a:srcRect b="0" l="0" r="0" t="0"/>
          <a:stretch/>
        </p:blipFill>
        <p:spPr>
          <a:xfrm>
            <a:off x="22608829" y="9028658"/>
            <a:ext cx="1146762" cy="1146621"/>
          </a:xfrm>
          <a:prstGeom prst="rect">
            <a:avLst/>
          </a:prstGeom>
          <a:noFill/>
          <a:ln>
            <a:noFill/>
          </a:ln>
        </p:spPr>
      </p:pic>
      <p:pic>
        <p:nvPicPr>
          <p:cNvPr descr=" " id="249" name="Google Shape;249;p10"/>
          <p:cNvPicPr preferRelativeResize="0"/>
          <p:nvPr/>
        </p:nvPicPr>
        <p:blipFill rotWithShape="1">
          <a:blip r:embed="rId5">
            <a:alphaModFix/>
          </a:blip>
          <a:srcRect b="0" l="0" r="0" t="0"/>
          <a:stretch/>
        </p:blipFill>
        <p:spPr>
          <a:xfrm>
            <a:off x="22728130" y="0"/>
            <a:ext cx="908036" cy="7282681"/>
          </a:xfrm>
          <a:prstGeom prst="rect">
            <a:avLst/>
          </a:prstGeom>
          <a:noFill/>
          <a:ln>
            <a:noFill/>
          </a:ln>
        </p:spPr>
      </p:pic>
      <p:pic>
        <p:nvPicPr>
          <p:cNvPr descr=" " id="250" name="Google Shape;250;p10"/>
          <p:cNvPicPr preferRelativeResize="0"/>
          <p:nvPr/>
        </p:nvPicPr>
        <p:blipFill rotWithShape="1">
          <a:blip r:embed="rId6">
            <a:alphaModFix/>
          </a:blip>
          <a:srcRect b="0" l="0" r="0" t="0"/>
          <a:stretch/>
        </p:blipFill>
        <p:spPr>
          <a:xfrm>
            <a:off x="680716" y="782228"/>
            <a:ext cx="2084381" cy="2379911"/>
          </a:xfrm>
          <a:prstGeom prst="rect">
            <a:avLst/>
          </a:prstGeom>
          <a:noFill/>
          <a:ln>
            <a:noFill/>
          </a:ln>
        </p:spPr>
      </p:pic>
      <p:pic>
        <p:nvPicPr>
          <p:cNvPr descr=" " id="251" name="Google Shape;251;p10"/>
          <p:cNvPicPr preferRelativeResize="0"/>
          <p:nvPr/>
        </p:nvPicPr>
        <p:blipFill rotWithShape="1">
          <a:blip r:embed="rId7">
            <a:alphaModFix/>
          </a:blip>
          <a:srcRect b="0" l="0" r="0" t="0"/>
          <a:stretch/>
        </p:blipFill>
        <p:spPr>
          <a:xfrm>
            <a:off x="1346371" y="11239500"/>
            <a:ext cx="1774157" cy="1749301"/>
          </a:xfrm>
          <a:prstGeom prst="rect">
            <a:avLst/>
          </a:prstGeom>
          <a:noFill/>
          <a:ln>
            <a:noFill/>
          </a:ln>
        </p:spPr>
      </p:pic>
      <p:sp>
        <p:nvSpPr>
          <p:cNvPr id="252" name="Google Shape;252;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p1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54" name="Google Shape;254;p10"/>
          <p:cNvSpPr/>
          <p:nvPr/>
        </p:nvSpPr>
        <p:spPr>
          <a:xfrm>
            <a:off x="9107038" y="469900"/>
            <a:ext cx="6524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Pricing Plan</a:t>
            </a:r>
            <a:endParaRPr b="0" i="0" sz="8000" u="none" cap="none" strike="noStrike">
              <a:solidFill>
                <a:schemeClr val="dk1"/>
              </a:solidFill>
              <a:latin typeface="Calibri"/>
              <a:ea typeface="Calibri"/>
              <a:cs typeface="Calibri"/>
              <a:sym typeface="Calibri"/>
            </a:endParaRPr>
          </a:p>
        </p:txBody>
      </p:sp>
      <p:sp>
        <p:nvSpPr>
          <p:cNvPr id="255" name="Google Shape;255;p10"/>
          <p:cNvSpPr/>
          <p:nvPr/>
        </p:nvSpPr>
        <p:spPr>
          <a:xfrm>
            <a:off x="1778222" y="2489200"/>
            <a:ext cx="20843305" cy="10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0"/>
          <p:cNvSpPr/>
          <p:nvPr/>
        </p:nvSpPr>
        <p:spPr>
          <a:xfrm>
            <a:off x="1778222" y="2489200"/>
            <a:ext cx="6439705" cy="10566400"/>
          </a:xfrm>
          <a:prstGeom prst="roundRect">
            <a:avLst>
              <a:gd fmla="val 3124" name="adj"/>
            </a:avLst>
          </a:prstGeom>
          <a:noFill/>
          <a:ln cap="flat" cmpd="sng" w="12700">
            <a:solidFill>
              <a:srgbClr val="5D71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7" name="Google Shape;257;p10"/>
          <p:cNvPicPr preferRelativeResize="0"/>
          <p:nvPr/>
        </p:nvPicPr>
        <p:blipFill rotWithShape="1">
          <a:blip r:embed="rId9">
            <a:alphaModFix/>
          </a:blip>
          <a:srcRect b="0" l="0" r="0" t="0"/>
          <a:stretch/>
        </p:blipFill>
        <p:spPr>
          <a:xfrm>
            <a:off x="4492160" y="2946400"/>
            <a:ext cx="1011826" cy="1625600"/>
          </a:xfrm>
          <a:prstGeom prst="rect">
            <a:avLst/>
          </a:prstGeom>
          <a:noFill/>
          <a:ln>
            <a:noFill/>
          </a:ln>
        </p:spPr>
      </p:pic>
      <p:sp>
        <p:nvSpPr>
          <p:cNvPr id="258" name="Google Shape;258;p10"/>
          <p:cNvSpPr/>
          <p:nvPr/>
        </p:nvSpPr>
        <p:spPr>
          <a:xfrm>
            <a:off x="4039105" y="4876800"/>
            <a:ext cx="191794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D71E0"/>
              </a:buClr>
              <a:buSzPts val="4800"/>
              <a:buFont typeface="Poppins"/>
              <a:buNone/>
            </a:pPr>
            <a:r>
              <a:rPr b="1" i="0" lang="en-US" sz="4800" u="none" cap="none" strike="noStrike">
                <a:solidFill>
                  <a:srgbClr val="5D71E0"/>
                </a:solidFill>
                <a:latin typeface="Poppins"/>
                <a:ea typeface="Poppins"/>
                <a:cs typeface="Poppins"/>
                <a:sym typeface="Poppins"/>
              </a:rPr>
              <a:t>Basic</a:t>
            </a:r>
            <a:endParaRPr b="0" i="0" sz="4800" u="none" cap="none" strike="noStrike">
              <a:solidFill>
                <a:schemeClr val="dk1"/>
              </a:solidFill>
              <a:latin typeface="Calibri"/>
              <a:ea typeface="Calibri"/>
              <a:cs typeface="Calibri"/>
              <a:sym typeface="Calibri"/>
            </a:endParaRPr>
          </a:p>
        </p:txBody>
      </p:sp>
      <p:sp>
        <p:nvSpPr>
          <p:cNvPr id="259" name="Google Shape;259;p10"/>
          <p:cNvSpPr/>
          <p:nvPr/>
        </p:nvSpPr>
        <p:spPr>
          <a:xfrm>
            <a:off x="2235479"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60" name="Google Shape;260;p10"/>
          <p:cNvSpPr/>
          <p:nvPr/>
        </p:nvSpPr>
        <p:spPr>
          <a:xfrm>
            <a:off x="3188098" y="11684000"/>
            <a:ext cx="361995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$10/month</a:t>
            </a:r>
            <a:endParaRPr b="0" i="0" sz="4800" u="none" cap="none" strike="noStrike">
              <a:solidFill>
                <a:schemeClr val="dk1"/>
              </a:solidFill>
              <a:latin typeface="Calibri"/>
              <a:ea typeface="Calibri"/>
              <a:cs typeface="Calibri"/>
              <a:sym typeface="Calibri"/>
            </a:endParaRPr>
          </a:p>
        </p:txBody>
      </p:sp>
      <p:sp>
        <p:nvSpPr>
          <p:cNvPr id="261" name="Google Shape;261;p10"/>
          <p:cNvSpPr/>
          <p:nvPr/>
        </p:nvSpPr>
        <p:spPr>
          <a:xfrm>
            <a:off x="8980022" y="2489200"/>
            <a:ext cx="6439705" cy="10566400"/>
          </a:xfrm>
          <a:prstGeom prst="roundRect">
            <a:avLst>
              <a:gd fmla="val 3124" name="adj"/>
            </a:avLst>
          </a:prstGeom>
          <a:noFill/>
          <a:ln cap="flat" cmpd="sng" w="12700">
            <a:solidFill>
              <a:srgbClr val="5D71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2" name="Google Shape;262;p10"/>
          <p:cNvPicPr preferRelativeResize="0"/>
          <p:nvPr/>
        </p:nvPicPr>
        <p:blipFill rotWithShape="1">
          <a:blip r:embed="rId10">
            <a:alphaModFix/>
          </a:blip>
          <a:srcRect b="0" l="0" r="0" t="0"/>
          <a:stretch/>
        </p:blipFill>
        <p:spPr>
          <a:xfrm>
            <a:off x="11392366" y="2946400"/>
            <a:ext cx="1615018" cy="1625600"/>
          </a:xfrm>
          <a:prstGeom prst="rect">
            <a:avLst/>
          </a:prstGeom>
          <a:noFill/>
          <a:ln>
            <a:noFill/>
          </a:ln>
        </p:spPr>
      </p:pic>
      <p:sp>
        <p:nvSpPr>
          <p:cNvPr id="263" name="Google Shape;263;p10"/>
          <p:cNvSpPr/>
          <p:nvPr/>
        </p:nvSpPr>
        <p:spPr>
          <a:xfrm>
            <a:off x="11437780" y="4876800"/>
            <a:ext cx="1524191"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D71E0"/>
              </a:buClr>
              <a:buSzPts val="4800"/>
              <a:buFont typeface="Poppins"/>
              <a:buNone/>
            </a:pPr>
            <a:r>
              <a:rPr b="1" i="0" lang="en-US" sz="4800" u="none" cap="none" strike="noStrike">
                <a:solidFill>
                  <a:srgbClr val="5D71E0"/>
                </a:solidFill>
                <a:latin typeface="Poppins"/>
                <a:ea typeface="Poppins"/>
                <a:cs typeface="Poppins"/>
                <a:sym typeface="Poppins"/>
              </a:rPr>
              <a:t>Elite</a:t>
            </a:r>
            <a:endParaRPr b="0" i="0" sz="4800" u="none" cap="none" strike="noStrike">
              <a:solidFill>
                <a:schemeClr val="dk1"/>
              </a:solidFill>
              <a:latin typeface="Calibri"/>
              <a:ea typeface="Calibri"/>
              <a:cs typeface="Calibri"/>
              <a:sym typeface="Calibri"/>
            </a:endParaRPr>
          </a:p>
        </p:txBody>
      </p:sp>
      <p:sp>
        <p:nvSpPr>
          <p:cNvPr id="264" name="Google Shape;264;p10"/>
          <p:cNvSpPr/>
          <p:nvPr/>
        </p:nvSpPr>
        <p:spPr>
          <a:xfrm>
            <a:off x="94372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65" name="Google Shape;265;p10"/>
          <p:cNvSpPr/>
          <p:nvPr/>
        </p:nvSpPr>
        <p:spPr>
          <a:xfrm>
            <a:off x="10307338" y="11684000"/>
            <a:ext cx="378507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$50/month</a:t>
            </a:r>
            <a:endParaRPr b="0" i="0" sz="4800" u="none" cap="none" strike="noStrike">
              <a:solidFill>
                <a:schemeClr val="dk1"/>
              </a:solidFill>
              <a:latin typeface="Calibri"/>
              <a:ea typeface="Calibri"/>
              <a:cs typeface="Calibri"/>
              <a:sym typeface="Calibri"/>
            </a:endParaRPr>
          </a:p>
        </p:txBody>
      </p:sp>
      <p:sp>
        <p:nvSpPr>
          <p:cNvPr id="266" name="Google Shape;266;p10"/>
          <p:cNvSpPr/>
          <p:nvPr/>
        </p:nvSpPr>
        <p:spPr>
          <a:xfrm>
            <a:off x="16181822" y="2489200"/>
            <a:ext cx="6439705" cy="10566400"/>
          </a:xfrm>
          <a:prstGeom prst="roundRect">
            <a:avLst>
              <a:gd fmla="val 3124" name="adj"/>
            </a:avLst>
          </a:prstGeom>
          <a:noFill/>
          <a:ln cap="flat" cmpd="sng" w="12700">
            <a:solidFill>
              <a:srgbClr val="5D71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7" name="Google Shape;267;p10"/>
          <p:cNvPicPr preferRelativeResize="0"/>
          <p:nvPr/>
        </p:nvPicPr>
        <p:blipFill rotWithShape="1">
          <a:blip r:embed="rId11">
            <a:alphaModFix/>
          </a:blip>
          <a:srcRect b="0" l="0" r="0" t="0"/>
          <a:stretch/>
        </p:blipFill>
        <p:spPr>
          <a:xfrm>
            <a:off x="18173677" y="2946400"/>
            <a:ext cx="2455999" cy="1625600"/>
          </a:xfrm>
          <a:prstGeom prst="rect">
            <a:avLst/>
          </a:prstGeom>
          <a:noFill/>
          <a:ln>
            <a:noFill/>
          </a:ln>
        </p:spPr>
      </p:pic>
      <p:sp>
        <p:nvSpPr>
          <p:cNvPr id="268" name="Google Shape;268;p10"/>
          <p:cNvSpPr/>
          <p:nvPr/>
        </p:nvSpPr>
        <p:spPr>
          <a:xfrm>
            <a:off x="17629803" y="4876800"/>
            <a:ext cx="354374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D71E0"/>
              </a:buClr>
              <a:buSzPts val="4800"/>
              <a:buFont typeface="Poppins"/>
              <a:buNone/>
            </a:pPr>
            <a:r>
              <a:rPr b="1" i="0" lang="en-US" sz="4800" u="none" cap="none" strike="noStrike">
                <a:solidFill>
                  <a:srgbClr val="5D71E0"/>
                </a:solidFill>
                <a:latin typeface="Poppins"/>
                <a:ea typeface="Poppins"/>
                <a:cs typeface="Poppins"/>
                <a:sym typeface="Poppins"/>
              </a:rPr>
              <a:t>Legendary</a:t>
            </a:r>
            <a:endParaRPr b="0" i="0" sz="4800" u="none" cap="none" strike="noStrike">
              <a:solidFill>
                <a:schemeClr val="dk1"/>
              </a:solidFill>
              <a:latin typeface="Calibri"/>
              <a:ea typeface="Calibri"/>
              <a:cs typeface="Calibri"/>
              <a:sym typeface="Calibri"/>
            </a:endParaRPr>
          </a:p>
        </p:txBody>
      </p:sp>
      <p:sp>
        <p:nvSpPr>
          <p:cNvPr id="269" name="Google Shape;269;p10"/>
          <p:cNvSpPr/>
          <p:nvPr/>
        </p:nvSpPr>
        <p:spPr>
          <a:xfrm>
            <a:off x="166390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70" name="Google Shape;270;p10"/>
          <p:cNvSpPr/>
          <p:nvPr/>
        </p:nvSpPr>
        <p:spPr>
          <a:xfrm>
            <a:off x="17394824" y="11684000"/>
            <a:ext cx="401370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275" name="Shape 275"/>
        <p:cNvGrpSpPr/>
        <p:nvPr/>
      </p:nvGrpSpPr>
      <p:grpSpPr>
        <a:xfrm>
          <a:off x="0" y="0"/>
          <a:ext cx="0" cy="0"/>
          <a:chOff x="0" y="0"/>
          <a:chExt cx="0" cy="0"/>
        </a:xfrm>
      </p:grpSpPr>
      <p:pic>
        <p:nvPicPr>
          <p:cNvPr descr=" " id="276" name="Google Shape;276;p11"/>
          <p:cNvPicPr preferRelativeResize="0"/>
          <p:nvPr/>
        </p:nvPicPr>
        <p:blipFill rotWithShape="1">
          <a:blip r:embed="rId3">
            <a:alphaModFix/>
          </a:blip>
          <a:srcRect b="0" l="0" r="0" t="0"/>
          <a:stretch/>
        </p:blipFill>
        <p:spPr>
          <a:xfrm>
            <a:off x="20127061" y="177800"/>
            <a:ext cx="4259733" cy="2775198"/>
          </a:xfrm>
          <a:prstGeom prst="rect">
            <a:avLst/>
          </a:prstGeom>
          <a:noFill/>
          <a:ln>
            <a:noFill/>
          </a:ln>
        </p:spPr>
      </p:pic>
      <p:pic>
        <p:nvPicPr>
          <p:cNvPr descr=" " id="277" name="Google Shape;277;p11"/>
          <p:cNvPicPr preferRelativeResize="0"/>
          <p:nvPr/>
        </p:nvPicPr>
        <p:blipFill rotWithShape="1">
          <a:blip r:embed="rId4">
            <a:alphaModFix/>
          </a:blip>
          <a:srcRect b="0" l="0" r="0" t="0"/>
          <a:stretch/>
        </p:blipFill>
        <p:spPr>
          <a:xfrm>
            <a:off x="12450964" y="12519980"/>
            <a:ext cx="4419771" cy="1191009"/>
          </a:xfrm>
          <a:prstGeom prst="rect">
            <a:avLst/>
          </a:prstGeom>
          <a:noFill/>
          <a:ln>
            <a:noFill/>
          </a:ln>
        </p:spPr>
      </p:pic>
      <p:pic>
        <p:nvPicPr>
          <p:cNvPr descr=" " id="278" name="Google Shape;278;p11"/>
          <p:cNvPicPr preferRelativeResize="0"/>
          <p:nvPr/>
        </p:nvPicPr>
        <p:blipFill rotWithShape="1">
          <a:blip r:embed="rId5">
            <a:alphaModFix/>
          </a:blip>
          <a:srcRect b="0" l="0" r="0" t="0"/>
          <a:stretch/>
        </p:blipFill>
        <p:spPr>
          <a:xfrm>
            <a:off x="12596037" y="476374"/>
            <a:ext cx="1840459" cy="2178385"/>
          </a:xfrm>
          <a:prstGeom prst="rect">
            <a:avLst/>
          </a:prstGeom>
          <a:noFill/>
          <a:ln>
            <a:noFill/>
          </a:ln>
        </p:spPr>
      </p:pic>
      <p:pic>
        <p:nvPicPr>
          <p:cNvPr descr=" " id="279" name="Google Shape;279;p11"/>
          <p:cNvPicPr preferRelativeResize="0"/>
          <p:nvPr/>
        </p:nvPicPr>
        <p:blipFill rotWithShape="1">
          <a:blip r:embed="rId6">
            <a:alphaModFix/>
          </a:blip>
          <a:srcRect b="0" l="0" r="0" t="0"/>
          <a:stretch/>
        </p:blipFill>
        <p:spPr>
          <a:xfrm>
            <a:off x="520765" y="11518900"/>
            <a:ext cx="1774284" cy="1749301"/>
          </a:xfrm>
          <a:prstGeom prst="rect">
            <a:avLst/>
          </a:prstGeom>
          <a:noFill/>
          <a:ln>
            <a:noFill/>
          </a:ln>
        </p:spPr>
      </p:pic>
      <p:pic>
        <p:nvPicPr>
          <p:cNvPr descr=" " id="280" name="Google Shape;280;p11"/>
          <p:cNvPicPr preferRelativeResize="0"/>
          <p:nvPr/>
        </p:nvPicPr>
        <p:blipFill rotWithShape="1">
          <a:blip r:embed="rId7">
            <a:alphaModFix/>
          </a:blip>
          <a:srcRect b="0" l="0" r="0" t="0"/>
          <a:stretch/>
        </p:blipFill>
        <p:spPr>
          <a:xfrm>
            <a:off x="21300562" y="4000500"/>
            <a:ext cx="2424862" cy="2389250"/>
          </a:xfrm>
          <a:prstGeom prst="rect">
            <a:avLst/>
          </a:prstGeom>
          <a:noFill/>
          <a:ln>
            <a:noFill/>
          </a:ln>
        </p:spPr>
      </p:pic>
      <p:pic>
        <p:nvPicPr>
          <p:cNvPr descr=" " id="281" name="Google Shape;281;p11"/>
          <p:cNvPicPr preferRelativeResize="0"/>
          <p:nvPr/>
        </p:nvPicPr>
        <p:blipFill rotWithShape="1">
          <a:blip r:embed="rId8">
            <a:alphaModFix/>
          </a:blip>
          <a:srcRect b="0" l="0" r="0" t="0"/>
          <a:stretch/>
        </p:blipFill>
        <p:spPr>
          <a:xfrm>
            <a:off x="3759670" y="11899900"/>
            <a:ext cx="1601163" cy="1600957"/>
          </a:xfrm>
          <a:prstGeom prst="rect">
            <a:avLst/>
          </a:prstGeom>
          <a:noFill/>
          <a:ln>
            <a:noFill/>
          </a:ln>
        </p:spPr>
      </p:pic>
      <p:pic>
        <p:nvPicPr>
          <p:cNvPr descr=" " id="282" name="Google Shape;282;p11"/>
          <p:cNvPicPr preferRelativeResize="0"/>
          <p:nvPr/>
        </p:nvPicPr>
        <p:blipFill rotWithShape="1">
          <a:blip r:embed="rId9">
            <a:alphaModFix/>
          </a:blip>
          <a:srcRect b="0" l="0" r="0" t="0"/>
          <a:stretch/>
        </p:blipFill>
        <p:spPr>
          <a:xfrm>
            <a:off x="609678" y="482600"/>
            <a:ext cx="1601161" cy="1600957"/>
          </a:xfrm>
          <a:prstGeom prst="rect">
            <a:avLst/>
          </a:prstGeom>
          <a:noFill/>
          <a:ln>
            <a:noFill/>
          </a:ln>
        </p:spPr>
      </p:pic>
      <p:pic>
        <p:nvPicPr>
          <p:cNvPr descr=" " id="283" name="Google Shape;283;p11"/>
          <p:cNvPicPr preferRelativeResize="0"/>
          <p:nvPr/>
        </p:nvPicPr>
        <p:blipFill rotWithShape="1">
          <a:blip r:embed="rId10">
            <a:alphaModFix/>
          </a:blip>
          <a:srcRect b="0" l="0" r="0" t="0"/>
          <a:stretch/>
        </p:blipFill>
        <p:spPr>
          <a:xfrm>
            <a:off x="20900462" y="7443986"/>
            <a:ext cx="2465125" cy="2464569"/>
          </a:xfrm>
          <a:prstGeom prst="rect">
            <a:avLst/>
          </a:prstGeom>
          <a:noFill/>
          <a:ln>
            <a:noFill/>
          </a:ln>
        </p:spPr>
      </p:pic>
      <p:sp>
        <p:nvSpPr>
          <p:cNvPr id="284" name="Google Shape;284;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5" name="Google Shape;285;p11"/>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286" name="Google Shape;286;p11"/>
          <p:cNvPicPr preferRelativeResize="0"/>
          <p:nvPr/>
        </p:nvPicPr>
        <p:blipFill rotWithShape="1">
          <a:blip r:embed="rId12">
            <a:alphaModFix/>
          </a:blip>
          <a:srcRect b="0" l="0" r="0" t="0"/>
          <a:stretch/>
        </p:blipFill>
        <p:spPr>
          <a:xfrm>
            <a:off x="16905813" y="-101600"/>
            <a:ext cx="6084060" cy="12369800"/>
          </a:xfrm>
          <a:prstGeom prst="rect">
            <a:avLst/>
          </a:prstGeom>
          <a:noFill/>
          <a:ln>
            <a:noFill/>
          </a:ln>
        </p:spPr>
      </p:pic>
      <p:pic>
        <p:nvPicPr>
          <p:cNvPr descr=" " id="287" name="Google Shape;287;p11"/>
          <p:cNvPicPr preferRelativeResize="0"/>
          <p:nvPr/>
        </p:nvPicPr>
        <p:blipFill rotWithShape="1">
          <a:blip r:embed="rId13">
            <a:alphaModFix/>
          </a:blip>
          <a:srcRect b="0" l="0" r="0" t="0"/>
          <a:stretch/>
        </p:blipFill>
        <p:spPr>
          <a:xfrm>
            <a:off x="10491511" y="1346200"/>
            <a:ext cx="6084060" cy="12369800"/>
          </a:xfrm>
          <a:prstGeom prst="rect">
            <a:avLst/>
          </a:prstGeom>
          <a:noFill/>
          <a:ln>
            <a:noFill/>
          </a:ln>
        </p:spPr>
      </p:pic>
      <p:sp>
        <p:nvSpPr>
          <p:cNvPr id="288" name="Google Shape;288;p11"/>
          <p:cNvSpPr/>
          <p:nvPr/>
        </p:nvSpPr>
        <p:spPr>
          <a:xfrm>
            <a:off x="1244756" y="20828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oppins"/>
              <a:buNone/>
            </a:pPr>
            <a:r>
              <a:rPr b="1" i="0" lang="en-US" sz="8000" u="none" cap="none" strike="noStrike">
                <a:solidFill>
                  <a:srgbClr val="0E0E0E"/>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289" name="Google Shape;289;p11"/>
          <p:cNvSpPr/>
          <p:nvPr/>
        </p:nvSpPr>
        <p:spPr>
          <a:xfrm>
            <a:off x="1244756" y="5029200"/>
            <a:ext cx="8573572"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1244756" y="50292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1244756" y="5270500"/>
            <a:ext cx="2095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1244756" y="5270500"/>
            <a:ext cx="243447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293" name="Google Shape;293;p11"/>
          <p:cNvSpPr/>
          <p:nvPr/>
        </p:nvSpPr>
        <p:spPr>
          <a:xfrm>
            <a:off x="3543743" y="5029200"/>
            <a:ext cx="62745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a:off x="3543743" y="5029200"/>
            <a:ext cx="6427003"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295" name="Google Shape;295;p11"/>
          <p:cNvSpPr/>
          <p:nvPr/>
        </p:nvSpPr>
        <p:spPr>
          <a:xfrm>
            <a:off x="3543743" y="5816600"/>
            <a:ext cx="641006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96" name="Google Shape;296;p11"/>
          <p:cNvSpPr/>
          <p:nvPr/>
        </p:nvSpPr>
        <p:spPr>
          <a:xfrm>
            <a:off x="1244756" y="7645400"/>
            <a:ext cx="85735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
          <p:cNvSpPr/>
          <p:nvPr/>
        </p:nvSpPr>
        <p:spPr>
          <a:xfrm>
            <a:off x="1244756" y="7924800"/>
            <a:ext cx="2197375"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1"/>
          <p:cNvSpPr/>
          <p:nvPr/>
        </p:nvSpPr>
        <p:spPr>
          <a:xfrm>
            <a:off x="1244756" y="7924800"/>
            <a:ext cx="2536084"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299" name="Google Shape;299;p11"/>
          <p:cNvSpPr/>
          <p:nvPr/>
        </p:nvSpPr>
        <p:spPr>
          <a:xfrm>
            <a:off x="3645356" y="7645400"/>
            <a:ext cx="61729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3645356" y="7645400"/>
            <a:ext cx="6325391"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301" name="Google Shape;301;p11"/>
          <p:cNvSpPr/>
          <p:nvPr/>
        </p:nvSpPr>
        <p:spPr>
          <a:xfrm>
            <a:off x="3645356" y="9118600"/>
            <a:ext cx="630845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2" name="Google Shape;302;p11"/>
          <p:cNvSpPr/>
          <p:nvPr/>
        </p:nvSpPr>
        <p:spPr>
          <a:xfrm>
            <a:off x="1244756" y="103378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1"/>
          <p:cNvSpPr/>
          <p:nvPr/>
        </p:nvSpPr>
        <p:spPr>
          <a:xfrm>
            <a:off x="1244756" y="10579100"/>
            <a:ext cx="2184673"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a:off x="1244756" y="10579100"/>
            <a:ext cx="2523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305" name="Google Shape;305;p11"/>
          <p:cNvSpPr/>
          <p:nvPr/>
        </p:nvSpPr>
        <p:spPr>
          <a:xfrm>
            <a:off x="3632654" y="10337800"/>
            <a:ext cx="6185673"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1"/>
          <p:cNvSpPr/>
          <p:nvPr/>
        </p:nvSpPr>
        <p:spPr>
          <a:xfrm>
            <a:off x="3632654" y="10337800"/>
            <a:ext cx="63380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307" name="Google Shape;307;p11"/>
          <p:cNvSpPr/>
          <p:nvPr/>
        </p:nvSpPr>
        <p:spPr>
          <a:xfrm>
            <a:off x="3632654" y="11125200"/>
            <a:ext cx="632115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312" name="Shape 312"/>
        <p:cNvGrpSpPr/>
        <p:nvPr/>
      </p:nvGrpSpPr>
      <p:grpSpPr>
        <a:xfrm>
          <a:off x="0" y="0"/>
          <a:ext cx="0" cy="0"/>
          <a:chOff x="0" y="0"/>
          <a:chExt cx="0" cy="0"/>
        </a:xfrm>
      </p:grpSpPr>
      <p:pic>
        <p:nvPicPr>
          <p:cNvPr descr=" " id="313" name="Google Shape;313;p12"/>
          <p:cNvPicPr preferRelativeResize="0"/>
          <p:nvPr/>
        </p:nvPicPr>
        <p:blipFill rotWithShape="1">
          <a:blip r:embed="rId3">
            <a:alphaModFix/>
          </a:blip>
          <a:srcRect b="0" l="0" r="0" t="0"/>
          <a:stretch/>
        </p:blipFill>
        <p:spPr>
          <a:xfrm>
            <a:off x="22847269" y="7634263"/>
            <a:ext cx="908036" cy="7282681"/>
          </a:xfrm>
          <a:prstGeom prst="rect">
            <a:avLst/>
          </a:prstGeom>
          <a:noFill/>
          <a:ln>
            <a:noFill/>
          </a:ln>
        </p:spPr>
      </p:pic>
      <p:pic>
        <p:nvPicPr>
          <p:cNvPr descr=" " id="314" name="Google Shape;314;p12"/>
          <p:cNvPicPr preferRelativeResize="0"/>
          <p:nvPr/>
        </p:nvPicPr>
        <p:blipFill rotWithShape="1">
          <a:blip r:embed="rId4">
            <a:alphaModFix/>
          </a:blip>
          <a:srcRect b="0" l="0" r="0" t="0"/>
          <a:stretch/>
        </p:blipFill>
        <p:spPr>
          <a:xfrm>
            <a:off x="58078" y="8257964"/>
            <a:ext cx="1607387" cy="1078223"/>
          </a:xfrm>
          <a:prstGeom prst="rect">
            <a:avLst/>
          </a:prstGeom>
          <a:noFill/>
          <a:ln>
            <a:noFill/>
          </a:ln>
        </p:spPr>
      </p:pic>
      <p:pic>
        <p:nvPicPr>
          <p:cNvPr descr=" " id="315" name="Google Shape;315;p12"/>
          <p:cNvPicPr preferRelativeResize="0"/>
          <p:nvPr/>
        </p:nvPicPr>
        <p:blipFill rotWithShape="1">
          <a:blip r:embed="rId5">
            <a:alphaModFix/>
          </a:blip>
          <a:srcRect b="0" l="0" r="0" t="0"/>
          <a:stretch/>
        </p:blipFill>
        <p:spPr>
          <a:xfrm>
            <a:off x="863708" y="457200"/>
            <a:ext cx="2672000" cy="3054065"/>
          </a:xfrm>
          <a:prstGeom prst="rect">
            <a:avLst/>
          </a:prstGeom>
          <a:noFill/>
          <a:ln>
            <a:noFill/>
          </a:ln>
        </p:spPr>
      </p:pic>
      <p:pic>
        <p:nvPicPr>
          <p:cNvPr descr=" " id="316" name="Google Shape;316;p12"/>
          <p:cNvPicPr preferRelativeResize="0"/>
          <p:nvPr/>
        </p:nvPicPr>
        <p:blipFill rotWithShape="1">
          <a:blip r:embed="rId6">
            <a:alphaModFix/>
          </a:blip>
          <a:srcRect b="0" l="0" r="0" t="0"/>
          <a:stretch/>
        </p:blipFill>
        <p:spPr>
          <a:xfrm>
            <a:off x="15621889" y="1811474"/>
            <a:ext cx="2084381" cy="2379911"/>
          </a:xfrm>
          <a:prstGeom prst="rect">
            <a:avLst/>
          </a:prstGeom>
          <a:noFill/>
          <a:ln>
            <a:noFill/>
          </a:ln>
        </p:spPr>
      </p:pic>
      <p:pic>
        <p:nvPicPr>
          <p:cNvPr descr=" " id="317" name="Google Shape;317;p12"/>
          <p:cNvPicPr preferRelativeResize="0"/>
          <p:nvPr/>
        </p:nvPicPr>
        <p:blipFill rotWithShape="1">
          <a:blip r:embed="rId7">
            <a:alphaModFix/>
          </a:blip>
          <a:srcRect b="0" l="0" r="0" t="0"/>
          <a:stretch/>
        </p:blipFill>
        <p:spPr>
          <a:xfrm>
            <a:off x="20549299" y="11636921"/>
            <a:ext cx="1750534" cy="1750690"/>
          </a:xfrm>
          <a:prstGeom prst="rect">
            <a:avLst/>
          </a:prstGeom>
          <a:noFill/>
          <a:ln>
            <a:noFill/>
          </a:ln>
        </p:spPr>
      </p:pic>
      <p:pic>
        <p:nvPicPr>
          <p:cNvPr descr=" " id="318" name="Google Shape;318;p12"/>
          <p:cNvPicPr preferRelativeResize="0"/>
          <p:nvPr/>
        </p:nvPicPr>
        <p:blipFill rotWithShape="1">
          <a:blip r:embed="rId8">
            <a:alphaModFix/>
          </a:blip>
          <a:srcRect b="0" l="0" r="0" t="0"/>
          <a:stretch/>
        </p:blipFill>
        <p:spPr>
          <a:xfrm>
            <a:off x="12818224" y="1760389"/>
            <a:ext cx="1750534" cy="1750566"/>
          </a:xfrm>
          <a:prstGeom prst="rect">
            <a:avLst/>
          </a:prstGeom>
          <a:noFill/>
          <a:ln>
            <a:noFill/>
          </a:ln>
        </p:spPr>
      </p:pic>
      <p:pic>
        <p:nvPicPr>
          <p:cNvPr descr=" " id="319" name="Google Shape;319;p12"/>
          <p:cNvPicPr preferRelativeResize="0"/>
          <p:nvPr/>
        </p:nvPicPr>
        <p:blipFill rotWithShape="1">
          <a:blip r:embed="rId9">
            <a:alphaModFix/>
          </a:blip>
          <a:srcRect b="0" l="0" r="0" t="0"/>
          <a:stretch/>
        </p:blipFill>
        <p:spPr>
          <a:xfrm>
            <a:off x="12128655" y="11895497"/>
            <a:ext cx="1750534" cy="1750690"/>
          </a:xfrm>
          <a:prstGeom prst="rect">
            <a:avLst/>
          </a:prstGeom>
          <a:noFill/>
          <a:ln>
            <a:noFill/>
          </a:ln>
        </p:spPr>
      </p:pic>
      <p:sp>
        <p:nvSpPr>
          <p:cNvPr id="320" name="Google Shape;320;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1" name="Google Shape;321;p1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22" name="Google Shape;322;p12"/>
          <p:cNvSpPr/>
          <p:nvPr/>
        </p:nvSpPr>
        <p:spPr>
          <a:xfrm>
            <a:off x="4305838" y="3403600"/>
            <a:ext cx="1576267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2"/>
          <p:cNvSpPr/>
          <p:nvPr/>
        </p:nvSpPr>
        <p:spPr>
          <a:xfrm>
            <a:off x="4305838" y="3403600"/>
            <a:ext cx="15762670" cy="59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2"/>
          <p:cNvSpPr/>
          <p:nvPr/>
        </p:nvSpPr>
        <p:spPr>
          <a:xfrm>
            <a:off x="5633154" y="3403600"/>
            <a:ext cx="13108038" cy="558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325" name="Google Shape;325;p12"/>
          <p:cNvSpPr/>
          <p:nvPr/>
        </p:nvSpPr>
        <p:spPr>
          <a:xfrm>
            <a:off x="4170355" y="81788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26" name="Google Shape;326;p12"/>
          <p:cNvSpPr/>
          <p:nvPr/>
        </p:nvSpPr>
        <p:spPr>
          <a:xfrm>
            <a:off x="7483352" y="98044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331" name="Shape 331"/>
        <p:cNvGrpSpPr/>
        <p:nvPr/>
      </p:nvGrpSpPr>
      <p:grpSpPr>
        <a:xfrm>
          <a:off x="0" y="0"/>
          <a:ext cx="0" cy="0"/>
          <a:chOff x="0" y="0"/>
          <a:chExt cx="0" cy="0"/>
        </a:xfrm>
      </p:grpSpPr>
      <p:pic>
        <p:nvPicPr>
          <p:cNvPr descr=" " id="332" name="Google Shape;332;p13"/>
          <p:cNvPicPr preferRelativeResize="0"/>
          <p:nvPr/>
        </p:nvPicPr>
        <p:blipFill rotWithShape="1">
          <a:blip r:embed="rId3">
            <a:alphaModFix/>
          </a:blip>
          <a:srcRect b="0" l="0" r="0" t="0"/>
          <a:stretch/>
        </p:blipFill>
        <p:spPr>
          <a:xfrm>
            <a:off x="18341092" y="9601200"/>
            <a:ext cx="6041000" cy="4114043"/>
          </a:xfrm>
          <a:prstGeom prst="rect">
            <a:avLst/>
          </a:prstGeom>
          <a:noFill/>
          <a:ln>
            <a:noFill/>
          </a:ln>
        </p:spPr>
      </p:pic>
      <p:pic>
        <p:nvPicPr>
          <p:cNvPr descr=" " id="333" name="Google Shape;333;p13"/>
          <p:cNvPicPr preferRelativeResize="0"/>
          <p:nvPr/>
        </p:nvPicPr>
        <p:blipFill rotWithShape="1">
          <a:blip r:embed="rId4">
            <a:alphaModFix/>
          </a:blip>
          <a:srcRect b="0" l="0" r="0" t="0"/>
          <a:stretch/>
        </p:blipFill>
        <p:spPr>
          <a:xfrm>
            <a:off x="22608829" y="9028658"/>
            <a:ext cx="1146762" cy="1146621"/>
          </a:xfrm>
          <a:prstGeom prst="rect">
            <a:avLst/>
          </a:prstGeom>
          <a:noFill/>
          <a:ln>
            <a:noFill/>
          </a:ln>
        </p:spPr>
      </p:pic>
      <p:pic>
        <p:nvPicPr>
          <p:cNvPr descr=" " id="334" name="Google Shape;334;p13"/>
          <p:cNvPicPr preferRelativeResize="0"/>
          <p:nvPr/>
        </p:nvPicPr>
        <p:blipFill rotWithShape="1">
          <a:blip r:embed="rId5">
            <a:alphaModFix/>
          </a:blip>
          <a:srcRect b="0" l="0" r="0" t="0"/>
          <a:stretch/>
        </p:blipFill>
        <p:spPr>
          <a:xfrm>
            <a:off x="22728130" y="0"/>
            <a:ext cx="908036" cy="7282681"/>
          </a:xfrm>
          <a:prstGeom prst="rect">
            <a:avLst/>
          </a:prstGeom>
          <a:noFill/>
          <a:ln>
            <a:noFill/>
          </a:ln>
        </p:spPr>
      </p:pic>
      <p:pic>
        <p:nvPicPr>
          <p:cNvPr descr=" " id="335" name="Google Shape;335;p13"/>
          <p:cNvPicPr preferRelativeResize="0"/>
          <p:nvPr/>
        </p:nvPicPr>
        <p:blipFill rotWithShape="1">
          <a:blip r:embed="rId6">
            <a:alphaModFix/>
          </a:blip>
          <a:srcRect b="0" l="0" r="0" t="0"/>
          <a:stretch/>
        </p:blipFill>
        <p:spPr>
          <a:xfrm>
            <a:off x="680716" y="782228"/>
            <a:ext cx="2084381" cy="2379911"/>
          </a:xfrm>
          <a:prstGeom prst="rect">
            <a:avLst/>
          </a:prstGeom>
          <a:noFill/>
          <a:ln>
            <a:noFill/>
          </a:ln>
        </p:spPr>
      </p:pic>
      <p:pic>
        <p:nvPicPr>
          <p:cNvPr descr=" " id="336" name="Google Shape;336;p13"/>
          <p:cNvPicPr preferRelativeResize="0"/>
          <p:nvPr/>
        </p:nvPicPr>
        <p:blipFill rotWithShape="1">
          <a:blip r:embed="rId7">
            <a:alphaModFix/>
          </a:blip>
          <a:srcRect b="0" l="0" r="0" t="0"/>
          <a:stretch/>
        </p:blipFill>
        <p:spPr>
          <a:xfrm>
            <a:off x="1346371" y="11239500"/>
            <a:ext cx="1774157" cy="1749301"/>
          </a:xfrm>
          <a:prstGeom prst="rect">
            <a:avLst/>
          </a:prstGeom>
          <a:noFill/>
          <a:ln>
            <a:noFill/>
          </a:ln>
        </p:spPr>
      </p:pic>
      <p:sp>
        <p:nvSpPr>
          <p:cNvPr id="337" name="Google Shape;337;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8" name="Google Shape;338;p1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39" name="Google Shape;339;p13"/>
          <p:cNvSpPr/>
          <p:nvPr/>
        </p:nvSpPr>
        <p:spPr>
          <a:xfrm>
            <a:off x="339132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3"/>
          <p:cNvSpPr/>
          <p:nvPr/>
        </p:nvSpPr>
        <p:spPr>
          <a:xfrm>
            <a:off x="3327816" y="3263900"/>
            <a:ext cx="8002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3"/>
          <p:cNvSpPr/>
          <p:nvPr/>
        </p:nvSpPr>
        <p:spPr>
          <a:xfrm>
            <a:off x="3327816" y="3263900"/>
            <a:ext cx="854393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342" name="Google Shape;342;p13"/>
          <p:cNvSpPr/>
          <p:nvPr/>
        </p:nvSpPr>
        <p:spPr>
          <a:xfrm>
            <a:off x="339132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3"/>
          <p:cNvSpPr/>
          <p:nvPr/>
        </p:nvSpPr>
        <p:spPr>
          <a:xfrm>
            <a:off x="332358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44" name="Google Shape;344;p13"/>
          <p:cNvSpPr/>
          <p:nvPr/>
        </p:nvSpPr>
        <p:spPr>
          <a:xfrm>
            <a:off x="339132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3"/>
          <p:cNvSpPr/>
          <p:nvPr/>
        </p:nvSpPr>
        <p:spPr>
          <a:xfrm>
            <a:off x="3099187" y="6985000"/>
            <a:ext cx="845925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3"/>
          <p:cNvSpPr/>
          <p:nvPr/>
        </p:nvSpPr>
        <p:spPr>
          <a:xfrm>
            <a:off x="3099187" y="6985000"/>
            <a:ext cx="900119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347" name="Google Shape;347;p13"/>
          <p:cNvSpPr/>
          <p:nvPr/>
        </p:nvSpPr>
        <p:spPr>
          <a:xfrm>
            <a:off x="339132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3"/>
          <p:cNvSpPr/>
          <p:nvPr/>
        </p:nvSpPr>
        <p:spPr>
          <a:xfrm>
            <a:off x="332358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49" name="Google Shape;349;p13"/>
          <p:cNvSpPr/>
          <p:nvPr/>
        </p:nvSpPr>
        <p:spPr>
          <a:xfrm>
            <a:off x="1355259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
          <p:cNvSpPr/>
          <p:nvPr/>
        </p:nvSpPr>
        <p:spPr>
          <a:xfrm>
            <a:off x="15724565" y="3263900"/>
            <a:ext cx="353104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3"/>
          <p:cNvSpPr/>
          <p:nvPr/>
        </p:nvSpPr>
        <p:spPr>
          <a:xfrm>
            <a:off x="15724565" y="3263900"/>
            <a:ext cx="407297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352" name="Google Shape;352;p13"/>
          <p:cNvSpPr/>
          <p:nvPr/>
        </p:nvSpPr>
        <p:spPr>
          <a:xfrm>
            <a:off x="1355259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3"/>
          <p:cNvSpPr/>
          <p:nvPr/>
        </p:nvSpPr>
        <p:spPr>
          <a:xfrm>
            <a:off x="1348485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54" name="Google Shape;354;p13"/>
          <p:cNvSpPr/>
          <p:nvPr/>
        </p:nvSpPr>
        <p:spPr>
          <a:xfrm>
            <a:off x="1355259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3"/>
          <p:cNvSpPr/>
          <p:nvPr/>
        </p:nvSpPr>
        <p:spPr>
          <a:xfrm>
            <a:off x="14340092" y="6985000"/>
            <a:ext cx="629998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3"/>
          <p:cNvSpPr/>
          <p:nvPr/>
        </p:nvSpPr>
        <p:spPr>
          <a:xfrm>
            <a:off x="14340092" y="6985000"/>
            <a:ext cx="684192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535 Km</a:t>
            </a:r>
            <a:endParaRPr b="0" i="0" sz="12800" u="none" cap="none" strike="noStrike">
              <a:solidFill>
                <a:schemeClr val="dk1"/>
              </a:solidFill>
              <a:latin typeface="Calibri"/>
              <a:ea typeface="Calibri"/>
              <a:cs typeface="Calibri"/>
              <a:sym typeface="Calibri"/>
            </a:endParaRPr>
          </a:p>
        </p:txBody>
      </p:sp>
      <p:sp>
        <p:nvSpPr>
          <p:cNvPr id="357" name="Google Shape;357;p13"/>
          <p:cNvSpPr/>
          <p:nvPr/>
        </p:nvSpPr>
        <p:spPr>
          <a:xfrm>
            <a:off x="1355259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3"/>
          <p:cNvSpPr/>
          <p:nvPr/>
        </p:nvSpPr>
        <p:spPr>
          <a:xfrm>
            <a:off x="1348485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363" name="Shape 363"/>
        <p:cNvGrpSpPr/>
        <p:nvPr/>
      </p:nvGrpSpPr>
      <p:grpSpPr>
        <a:xfrm>
          <a:off x="0" y="0"/>
          <a:ext cx="0" cy="0"/>
          <a:chOff x="0" y="0"/>
          <a:chExt cx="0" cy="0"/>
        </a:xfrm>
      </p:grpSpPr>
      <p:pic>
        <p:nvPicPr>
          <p:cNvPr descr=" " id="364" name="Google Shape;364;p14"/>
          <p:cNvPicPr preferRelativeResize="0"/>
          <p:nvPr/>
        </p:nvPicPr>
        <p:blipFill rotWithShape="1">
          <a:blip r:embed="rId3">
            <a:alphaModFix/>
          </a:blip>
          <a:srcRect b="0" l="0" r="0" t="0"/>
          <a:stretch/>
        </p:blipFill>
        <p:spPr>
          <a:xfrm>
            <a:off x="22947198" y="7205861"/>
            <a:ext cx="25403" cy="6040239"/>
          </a:xfrm>
          <a:prstGeom prst="rect">
            <a:avLst/>
          </a:prstGeom>
          <a:noFill/>
          <a:ln>
            <a:noFill/>
          </a:ln>
        </p:spPr>
      </p:pic>
      <p:pic>
        <p:nvPicPr>
          <p:cNvPr descr=" " id="365" name="Google Shape;365;p14"/>
          <p:cNvPicPr preferRelativeResize="0"/>
          <p:nvPr/>
        </p:nvPicPr>
        <p:blipFill rotWithShape="1">
          <a:blip r:embed="rId4">
            <a:alphaModFix/>
          </a:blip>
          <a:srcRect b="0" l="0" r="0" t="0"/>
          <a:stretch/>
        </p:blipFill>
        <p:spPr>
          <a:xfrm>
            <a:off x="20072936" y="62334"/>
            <a:ext cx="1363083" cy="1362918"/>
          </a:xfrm>
          <a:prstGeom prst="rect">
            <a:avLst/>
          </a:prstGeom>
          <a:noFill/>
          <a:ln>
            <a:noFill/>
          </a:ln>
        </p:spPr>
      </p:pic>
      <p:pic>
        <p:nvPicPr>
          <p:cNvPr descr=" " id="366" name="Google Shape;366;p14"/>
          <p:cNvPicPr preferRelativeResize="0"/>
          <p:nvPr/>
        </p:nvPicPr>
        <p:blipFill rotWithShape="1">
          <a:blip r:embed="rId5">
            <a:alphaModFix/>
          </a:blip>
          <a:srcRect b="0" l="0" r="0" t="0"/>
          <a:stretch/>
        </p:blipFill>
        <p:spPr>
          <a:xfrm>
            <a:off x="17833029" y="72529"/>
            <a:ext cx="7007847" cy="459358"/>
          </a:xfrm>
          <a:prstGeom prst="rect">
            <a:avLst/>
          </a:prstGeom>
          <a:noFill/>
          <a:ln>
            <a:noFill/>
          </a:ln>
        </p:spPr>
      </p:pic>
      <p:pic>
        <p:nvPicPr>
          <p:cNvPr descr=" " id="367" name="Google Shape;367;p14"/>
          <p:cNvPicPr preferRelativeResize="0"/>
          <p:nvPr/>
        </p:nvPicPr>
        <p:blipFill rotWithShape="1">
          <a:blip r:embed="rId6">
            <a:alphaModFix/>
          </a:blip>
          <a:srcRect b="0" l="0" r="0" t="0"/>
          <a:stretch/>
        </p:blipFill>
        <p:spPr>
          <a:xfrm>
            <a:off x="22089965" y="-469900"/>
            <a:ext cx="25403" cy="11793612"/>
          </a:xfrm>
          <a:prstGeom prst="rect">
            <a:avLst/>
          </a:prstGeom>
          <a:noFill/>
          <a:ln>
            <a:noFill/>
          </a:ln>
        </p:spPr>
      </p:pic>
      <p:pic>
        <p:nvPicPr>
          <p:cNvPr descr=" " id="368" name="Google Shape;368;p14"/>
          <p:cNvPicPr preferRelativeResize="0"/>
          <p:nvPr/>
        </p:nvPicPr>
        <p:blipFill rotWithShape="1">
          <a:blip r:embed="rId7">
            <a:alphaModFix/>
          </a:blip>
          <a:srcRect b="0" l="0" r="0" t="0"/>
          <a:stretch/>
        </p:blipFill>
        <p:spPr>
          <a:xfrm>
            <a:off x="23574146" y="6934200"/>
            <a:ext cx="1631900" cy="6776343"/>
          </a:xfrm>
          <a:prstGeom prst="rect">
            <a:avLst/>
          </a:prstGeom>
          <a:noFill/>
          <a:ln>
            <a:noFill/>
          </a:ln>
        </p:spPr>
      </p:pic>
      <p:pic>
        <p:nvPicPr>
          <p:cNvPr descr=" " id="369" name="Google Shape;369;p14"/>
          <p:cNvPicPr preferRelativeResize="0"/>
          <p:nvPr/>
        </p:nvPicPr>
        <p:blipFill rotWithShape="1">
          <a:blip r:embed="rId8">
            <a:alphaModFix/>
          </a:blip>
          <a:srcRect b="0" l="0" r="0" t="0"/>
          <a:stretch/>
        </p:blipFill>
        <p:spPr>
          <a:xfrm>
            <a:off x="749394" y="304800"/>
            <a:ext cx="1774284" cy="2722637"/>
          </a:xfrm>
          <a:prstGeom prst="rect">
            <a:avLst/>
          </a:prstGeom>
          <a:noFill/>
          <a:ln>
            <a:noFill/>
          </a:ln>
        </p:spPr>
      </p:pic>
      <p:pic>
        <p:nvPicPr>
          <p:cNvPr descr=" " id="370" name="Google Shape;370;p14"/>
          <p:cNvPicPr preferRelativeResize="0"/>
          <p:nvPr/>
        </p:nvPicPr>
        <p:blipFill rotWithShape="1">
          <a:blip r:embed="rId9">
            <a:alphaModFix/>
          </a:blip>
          <a:srcRect b="0" l="0" r="0" t="0"/>
          <a:stretch/>
        </p:blipFill>
        <p:spPr>
          <a:xfrm>
            <a:off x="731523" y="10878741"/>
            <a:ext cx="2084381" cy="2379762"/>
          </a:xfrm>
          <a:prstGeom prst="rect">
            <a:avLst/>
          </a:prstGeom>
          <a:noFill/>
          <a:ln>
            <a:noFill/>
          </a:ln>
        </p:spPr>
      </p:pic>
      <p:pic>
        <p:nvPicPr>
          <p:cNvPr descr=" " id="371" name="Google Shape;371;p14"/>
          <p:cNvPicPr preferRelativeResize="0"/>
          <p:nvPr/>
        </p:nvPicPr>
        <p:blipFill rotWithShape="1">
          <a:blip r:embed="rId10">
            <a:alphaModFix/>
          </a:blip>
          <a:srcRect b="0" l="0" r="0" t="0"/>
          <a:stretch/>
        </p:blipFill>
        <p:spPr>
          <a:xfrm>
            <a:off x="4064505" y="11328400"/>
            <a:ext cx="1750534" cy="1750566"/>
          </a:xfrm>
          <a:prstGeom prst="rect">
            <a:avLst/>
          </a:prstGeom>
          <a:noFill/>
          <a:ln>
            <a:noFill/>
          </a:ln>
        </p:spPr>
      </p:pic>
      <p:sp>
        <p:nvSpPr>
          <p:cNvPr id="372" name="Google Shape;372;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3" name="Google Shape;373;p14"/>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374" name="Google Shape;374;p14"/>
          <p:cNvSpPr/>
          <p:nvPr/>
        </p:nvSpPr>
        <p:spPr>
          <a:xfrm>
            <a:off x="6841922" y="1143000"/>
            <a:ext cx="1069050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Some Graph</a:t>
            </a:r>
            <a:endParaRPr b="0" i="0" sz="8000" u="none" cap="none" strike="noStrike">
              <a:solidFill>
                <a:schemeClr val="dk1"/>
              </a:solidFill>
              <a:latin typeface="Calibri"/>
              <a:ea typeface="Calibri"/>
              <a:cs typeface="Calibri"/>
              <a:sym typeface="Calibri"/>
            </a:endParaRPr>
          </a:p>
        </p:txBody>
      </p:sp>
      <p:sp>
        <p:nvSpPr>
          <p:cNvPr id="375" name="Google Shape;375;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1820"/>
              <a:buFont typeface="Lato"/>
              <a:buNone/>
            </a:pPr>
            <a:r>
              <a:rPr b="0" i="0" lang="en-US" sz="1820" u="none" cap="none" strike="noStrike">
                <a:solidFill>
                  <a:srgbClr val="5D71E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7" name="Google Shape;377;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2185"/>
              <a:buFont typeface="Lato"/>
              <a:buNone/>
            </a:pPr>
            <a:r>
              <a:rPr b="0" i="0" lang="en-US" sz="2185" u="none" cap="none" strike="noStrike">
                <a:solidFill>
                  <a:srgbClr val="5D71E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8" name="Google Shape;378;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2185"/>
              <a:buFont typeface="Lato"/>
              <a:buNone/>
            </a:pPr>
            <a:r>
              <a:rPr b="0" i="0" lang="en-US" sz="2185" u="none" cap="none" strike="noStrike">
                <a:solidFill>
                  <a:srgbClr val="5D71E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9" name="Google Shape;379;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2185"/>
              <a:buFont typeface="Lato"/>
              <a:buNone/>
            </a:pPr>
            <a:r>
              <a:rPr b="0" i="0" lang="en-US" sz="2185" u="none" cap="none" strike="noStrike">
                <a:solidFill>
                  <a:srgbClr val="5D71E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0" name="Google Shape;380;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2185"/>
              <a:buFont typeface="Lato"/>
              <a:buNone/>
            </a:pPr>
            <a:r>
              <a:rPr b="0" i="0" lang="en-US" sz="2185" u="none" cap="none" strike="noStrike">
                <a:solidFill>
                  <a:srgbClr val="5D71E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1" name="Google Shape;381;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2185"/>
              <a:buFont typeface="Lato"/>
              <a:buNone/>
            </a:pPr>
            <a:r>
              <a:rPr b="0" i="0" lang="en-US" sz="2185" u="none" cap="none" strike="noStrike">
                <a:solidFill>
                  <a:srgbClr val="5D71E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2" name="Google Shape;382;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2185"/>
              <a:buFont typeface="Lato"/>
              <a:buNone/>
            </a:pPr>
            <a:r>
              <a:rPr b="0" i="0" lang="en-US" sz="2185" u="none" cap="none" strike="noStrike">
                <a:solidFill>
                  <a:srgbClr val="5D71E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3" name="Google Shape;383;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2185"/>
              <a:buFont typeface="Lato"/>
              <a:buNone/>
            </a:pPr>
            <a:r>
              <a:rPr b="0" i="0" lang="en-US" sz="2185" u="none" cap="none" strike="noStrike">
                <a:solidFill>
                  <a:srgbClr val="5D71E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4" name="Google Shape;384;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2185"/>
              <a:buFont typeface="Lato"/>
              <a:buNone/>
            </a:pPr>
            <a:r>
              <a:rPr b="0" i="0" lang="en-US" sz="2185" u="none" cap="none" strike="noStrike">
                <a:solidFill>
                  <a:srgbClr val="5D71E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5" name="Google Shape;385;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1820"/>
              <a:buFont typeface="Lato"/>
              <a:buNone/>
            </a:pPr>
            <a:r>
              <a:rPr b="0" i="0" lang="en-US" sz="1820" u="none" cap="none" strike="noStrike">
                <a:solidFill>
                  <a:srgbClr val="5D71E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6" name="Google Shape;386;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1820"/>
              <a:buFont typeface="Lato"/>
              <a:buNone/>
            </a:pPr>
            <a:r>
              <a:rPr b="0" i="0" lang="en-US" sz="1820" u="none" cap="none" strike="noStrike">
                <a:solidFill>
                  <a:srgbClr val="5D71E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7" name="Google Shape;387;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1820"/>
              <a:buFont typeface="Lato"/>
              <a:buNone/>
            </a:pPr>
            <a:r>
              <a:rPr b="0" i="0" lang="en-US" sz="1820" u="none" cap="none" strike="noStrike">
                <a:solidFill>
                  <a:srgbClr val="5D71E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8" name="Google Shape;388;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1820"/>
              <a:buFont typeface="Lato"/>
              <a:buNone/>
            </a:pPr>
            <a:r>
              <a:rPr b="0" i="0" lang="en-US" sz="1820" u="none" cap="none" strike="noStrike">
                <a:solidFill>
                  <a:srgbClr val="5D71E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9" name="Google Shape;389;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1820"/>
              <a:buFont typeface="Lato"/>
              <a:buNone/>
            </a:pPr>
            <a:r>
              <a:rPr b="0" i="0" lang="en-US" sz="1820" u="none" cap="none" strike="noStrike">
                <a:solidFill>
                  <a:srgbClr val="5D71E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0" name="Google Shape;390;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1820"/>
              <a:buFont typeface="Lato"/>
              <a:buNone/>
            </a:pPr>
            <a:r>
              <a:rPr b="0" i="0" lang="en-US" sz="1820" u="none" cap="none" strike="noStrike">
                <a:solidFill>
                  <a:srgbClr val="5D71E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1" name="Google Shape;391;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1820"/>
              <a:buFont typeface="Lato"/>
              <a:buNone/>
            </a:pPr>
            <a:r>
              <a:rPr b="0" i="0" lang="en-US" sz="1820" u="none" cap="none" strike="noStrike">
                <a:solidFill>
                  <a:srgbClr val="5D71E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2" name="Google Shape;392;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1820"/>
              <a:buFont typeface="Lato"/>
              <a:buNone/>
            </a:pPr>
            <a:r>
              <a:rPr b="0" i="0" lang="en-US" sz="1820" u="none" cap="none" strike="noStrike">
                <a:solidFill>
                  <a:srgbClr val="5D71E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3" name="Google Shape;393;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1820"/>
              <a:buFont typeface="Lato"/>
              <a:buNone/>
            </a:pPr>
            <a:r>
              <a:rPr b="0" i="0" lang="en-US" sz="1820" u="none" cap="none" strike="noStrike">
                <a:solidFill>
                  <a:srgbClr val="5D71E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4" name="Google Shape;394;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D71E0"/>
              </a:buClr>
              <a:buSzPts val="1820"/>
              <a:buFont typeface="Lato"/>
              <a:buNone/>
            </a:pPr>
            <a:r>
              <a:rPr b="0" i="0" lang="en-US" sz="1820" u="none" cap="none" strike="noStrike">
                <a:solidFill>
                  <a:srgbClr val="5D71E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5" name="Google Shape;395;p14"/>
          <p:cNvPicPr preferRelativeResize="0"/>
          <p:nvPr/>
        </p:nvPicPr>
        <p:blipFill rotWithShape="1">
          <a:blip r:embed="rId12">
            <a:alphaModFix/>
          </a:blip>
          <a:srcRect b="0" l="0" r="0" t="0"/>
          <a:stretch/>
        </p:blipFill>
        <p:spPr>
          <a:xfrm>
            <a:off x="3368467" y="3771900"/>
            <a:ext cx="8291591" cy="5511006"/>
          </a:xfrm>
          <a:prstGeom prst="rect">
            <a:avLst/>
          </a:prstGeom>
          <a:noFill/>
          <a:ln>
            <a:noFill/>
          </a:ln>
        </p:spPr>
      </p:pic>
      <p:pic>
        <p:nvPicPr>
          <p:cNvPr descr=" " id="396" name="Google Shape;396;p14"/>
          <p:cNvPicPr preferRelativeResize="0"/>
          <p:nvPr/>
        </p:nvPicPr>
        <p:blipFill rotWithShape="1">
          <a:blip r:embed="rId13">
            <a:alphaModFix/>
          </a:blip>
          <a:srcRect b="0" l="0" r="0" t="0"/>
          <a:stretch/>
        </p:blipFill>
        <p:spPr>
          <a:xfrm>
            <a:off x="4512766" y="4185444"/>
            <a:ext cx="11567" cy="5258445"/>
          </a:xfrm>
          <a:prstGeom prst="rect">
            <a:avLst/>
          </a:prstGeom>
          <a:noFill/>
          <a:ln>
            <a:noFill/>
          </a:ln>
        </p:spPr>
      </p:pic>
      <p:pic>
        <p:nvPicPr>
          <p:cNvPr descr=" " id="397" name="Google Shape;397;p14"/>
          <p:cNvPicPr preferRelativeResize="0"/>
          <p:nvPr/>
        </p:nvPicPr>
        <p:blipFill rotWithShape="1">
          <a:blip r:embed="rId14">
            <a:alphaModFix/>
          </a:blip>
          <a:srcRect b="0" l="0" r="0" t="0"/>
          <a:stretch/>
        </p:blipFill>
        <p:spPr>
          <a:xfrm>
            <a:off x="5651279" y="4185444"/>
            <a:ext cx="11567" cy="5258445"/>
          </a:xfrm>
          <a:prstGeom prst="rect">
            <a:avLst/>
          </a:prstGeom>
          <a:noFill/>
          <a:ln>
            <a:noFill/>
          </a:ln>
        </p:spPr>
      </p:pic>
      <p:pic>
        <p:nvPicPr>
          <p:cNvPr descr=" " id="398" name="Google Shape;398;p14"/>
          <p:cNvPicPr preferRelativeResize="0"/>
          <p:nvPr/>
        </p:nvPicPr>
        <p:blipFill rotWithShape="1">
          <a:blip r:embed="rId15">
            <a:alphaModFix/>
          </a:blip>
          <a:srcRect b="0" l="0" r="0" t="0"/>
          <a:stretch/>
        </p:blipFill>
        <p:spPr>
          <a:xfrm>
            <a:off x="6789795" y="4185444"/>
            <a:ext cx="11567" cy="5258445"/>
          </a:xfrm>
          <a:prstGeom prst="rect">
            <a:avLst/>
          </a:prstGeom>
          <a:noFill/>
          <a:ln>
            <a:noFill/>
          </a:ln>
        </p:spPr>
      </p:pic>
      <p:pic>
        <p:nvPicPr>
          <p:cNvPr descr=" " id="399" name="Google Shape;399;p14"/>
          <p:cNvPicPr preferRelativeResize="0"/>
          <p:nvPr/>
        </p:nvPicPr>
        <p:blipFill rotWithShape="1">
          <a:blip r:embed="rId16">
            <a:alphaModFix/>
          </a:blip>
          <a:srcRect b="0" l="0" r="0" t="0"/>
          <a:stretch/>
        </p:blipFill>
        <p:spPr>
          <a:xfrm>
            <a:off x="7928309" y="4185444"/>
            <a:ext cx="11567" cy="5258445"/>
          </a:xfrm>
          <a:prstGeom prst="rect">
            <a:avLst/>
          </a:prstGeom>
          <a:noFill/>
          <a:ln>
            <a:noFill/>
          </a:ln>
        </p:spPr>
      </p:pic>
      <p:pic>
        <p:nvPicPr>
          <p:cNvPr descr=" " id="400" name="Google Shape;400;p14"/>
          <p:cNvPicPr preferRelativeResize="0"/>
          <p:nvPr/>
        </p:nvPicPr>
        <p:blipFill rotWithShape="1">
          <a:blip r:embed="rId17">
            <a:alphaModFix/>
          </a:blip>
          <a:srcRect b="0" l="0" r="0" t="0"/>
          <a:stretch/>
        </p:blipFill>
        <p:spPr>
          <a:xfrm>
            <a:off x="9066828" y="4185444"/>
            <a:ext cx="11567" cy="5258445"/>
          </a:xfrm>
          <a:prstGeom prst="rect">
            <a:avLst/>
          </a:prstGeom>
          <a:noFill/>
          <a:ln>
            <a:noFill/>
          </a:ln>
        </p:spPr>
      </p:pic>
      <p:pic>
        <p:nvPicPr>
          <p:cNvPr descr=" " id="401" name="Google Shape;401;p14"/>
          <p:cNvPicPr preferRelativeResize="0"/>
          <p:nvPr/>
        </p:nvPicPr>
        <p:blipFill rotWithShape="1">
          <a:blip r:embed="rId18">
            <a:alphaModFix/>
          </a:blip>
          <a:srcRect b="0" l="0" r="0" t="0"/>
          <a:stretch/>
        </p:blipFill>
        <p:spPr>
          <a:xfrm>
            <a:off x="10205341" y="4185444"/>
            <a:ext cx="11567" cy="5258445"/>
          </a:xfrm>
          <a:prstGeom prst="rect">
            <a:avLst/>
          </a:prstGeom>
          <a:noFill/>
          <a:ln>
            <a:noFill/>
          </a:ln>
        </p:spPr>
      </p:pic>
      <p:pic>
        <p:nvPicPr>
          <p:cNvPr descr=" " id="402" name="Google Shape;402;p14"/>
          <p:cNvPicPr preferRelativeResize="0"/>
          <p:nvPr/>
        </p:nvPicPr>
        <p:blipFill rotWithShape="1">
          <a:blip r:embed="rId19">
            <a:alphaModFix/>
          </a:blip>
          <a:srcRect b="0" l="0" r="0" t="0"/>
          <a:stretch/>
        </p:blipFill>
        <p:spPr>
          <a:xfrm>
            <a:off x="11343854" y="4185444"/>
            <a:ext cx="11567" cy="5258445"/>
          </a:xfrm>
          <a:prstGeom prst="rect">
            <a:avLst/>
          </a:prstGeom>
          <a:noFill/>
          <a:ln>
            <a:noFill/>
          </a:ln>
        </p:spPr>
      </p:pic>
      <p:pic>
        <p:nvPicPr>
          <p:cNvPr descr=" " id="403" name="Google Shape;403;p14"/>
          <p:cNvPicPr preferRelativeResize="0"/>
          <p:nvPr/>
        </p:nvPicPr>
        <p:blipFill rotWithShape="1">
          <a:blip r:embed="rId20">
            <a:alphaModFix/>
          </a:blip>
          <a:srcRect b="0" l="0" r="0" t="0"/>
          <a:stretch/>
        </p:blipFill>
        <p:spPr>
          <a:xfrm>
            <a:off x="3355539" y="5483845"/>
            <a:ext cx="8050168" cy="2373585"/>
          </a:xfrm>
          <a:prstGeom prst="rect">
            <a:avLst/>
          </a:prstGeom>
          <a:noFill/>
          <a:ln>
            <a:noFill/>
          </a:ln>
        </p:spPr>
      </p:pic>
      <p:pic>
        <p:nvPicPr>
          <p:cNvPr descr=" " id="404" name="Google Shape;404;p14"/>
          <p:cNvPicPr preferRelativeResize="0"/>
          <p:nvPr/>
        </p:nvPicPr>
        <p:blipFill rotWithShape="1">
          <a:blip r:embed="rId21">
            <a:alphaModFix/>
          </a:blip>
          <a:srcRect b="0" l="0" r="0" t="0"/>
          <a:stretch/>
        </p:blipFill>
        <p:spPr>
          <a:xfrm>
            <a:off x="3369143" y="6359525"/>
            <a:ext cx="8044028" cy="2268538"/>
          </a:xfrm>
          <a:prstGeom prst="rect">
            <a:avLst/>
          </a:prstGeom>
          <a:noFill/>
          <a:ln>
            <a:noFill/>
          </a:ln>
        </p:spPr>
      </p:pic>
      <p:pic>
        <p:nvPicPr>
          <p:cNvPr descr=" " id="405" name="Google Shape;405;p14"/>
          <p:cNvPicPr preferRelativeResize="0"/>
          <p:nvPr/>
        </p:nvPicPr>
        <p:blipFill rotWithShape="1">
          <a:blip r:embed="rId22">
            <a:alphaModFix/>
          </a:blip>
          <a:srcRect b="0" l="0" r="0" t="0"/>
          <a:stretch/>
        </p:blipFill>
        <p:spPr>
          <a:xfrm>
            <a:off x="4441751" y="6055643"/>
            <a:ext cx="153591" cy="153566"/>
          </a:xfrm>
          <a:prstGeom prst="rect">
            <a:avLst/>
          </a:prstGeom>
          <a:noFill/>
          <a:ln>
            <a:noFill/>
          </a:ln>
        </p:spPr>
      </p:pic>
      <p:pic>
        <p:nvPicPr>
          <p:cNvPr descr=" " id="406" name="Google Shape;406;p14"/>
          <p:cNvPicPr preferRelativeResize="0"/>
          <p:nvPr/>
        </p:nvPicPr>
        <p:blipFill rotWithShape="1">
          <a:blip r:embed="rId23">
            <a:alphaModFix/>
          </a:blip>
          <a:srcRect b="0" l="0" r="0" t="0"/>
          <a:stretch/>
        </p:blipFill>
        <p:spPr>
          <a:xfrm>
            <a:off x="4441751" y="6981130"/>
            <a:ext cx="153591" cy="153566"/>
          </a:xfrm>
          <a:prstGeom prst="rect">
            <a:avLst/>
          </a:prstGeom>
          <a:noFill/>
          <a:ln>
            <a:noFill/>
          </a:ln>
        </p:spPr>
      </p:pic>
      <p:pic>
        <p:nvPicPr>
          <p:cNvPr descr=" " id="407" name="Google Shape;407;p14"/>
          <p:cNvPicPr preferRelativeResize="0"/>
          <p:nvPr/>
        </p:nvPicPr>
        <p:blipFill rotWithShape="1">
          <a:blip r:embed="rId24">
            <a:alphaModFix/>
          </a:blip>
          <a:srcRect b="0" l="0" r="0" t="0"/>
          <a:stretch/>
        </p:blipFill>
        <p:spPr>
          <a:xfrm>
            <a:off x="5580267" y="5651277"/>
            <a:ext cx="153591" cy="153566"/>
          </a:xfrm>
          <a:prstGeom prst="rect">
            <a:avLst/>
          </a:prstGeom>
          <a:noFill/>
          <a:ln>
            <a:noFill/>
          </a:ln>
        </p:spPr>
      </p:pic>
      <p:pic>
        <p:nvPicPr>
          <p:cNvPr descr=" " id="408" name="Google Shape;408;p14"/>
          <p:cNvPicPr preferRelativeResize="0"/>
          <p:nvPr/>
        </p:nvPicPr>
        <p:blipFill rotWithShape="1">
          <a:blip r:embed="rId25">
            <a:alphaModFix/>
          </a:blip>
          <a:srcRect b="0" l="0" r="0" t="0"/>
          <a:stretch/>
        </p:blipFill>
        <p:spPr>
          <a:xfrm>
            <a:off x="5580267" y="7415510"/>
            <a:ext cx="153591" cy="153566"/>
          </a:xfrm>
          <a:prstGeom prst="rect">
            <a:avLst/>
          </a:prstGeom>
          <a:noFill/>
          <a:ln>
            <a:noFill/>
          </a:ln>
        </p:spPr>
      </p:pic>
      <p:pic>
        <p:nvPicPr>
          <p:cNvPr descr=" " id="409" name="Google Shape;409;p14"/>
          <p:cNvPicPr preferRelativeResize="0"/>
          <p:nvPr/>
        </p:nvPicPr>
        <p:blipFill rotWithShape="1">
          <a:blip r:embed="rId26">
            <a:alphaModFix/>
          </a:blip>
          <a:srcRect b="0" l="0" r="0" t="0"/>
          <a:stretch/>
        </p:blipFill>
        <p:spPr>
          <a:xfrm>
            <a:off x="6718783" y="7732812"/>
            <a:ext cx="153591" cy="153566"/>
          </a:xfrm>
          <a:prstGeom prst="rect">
            <a:avLst/>
          </a:prstGeom>
          <a:noFill/>
          <a:ln>
            <a:noFill/>
          </a:ln>
        </p:spPr>
      </p:pic>
      <p:pic>
        <p:nvPicPr>
          <p:cNvPr descr=" " id="410" name="Google Shape;410;p14"/>
          <p:cNvPicPr preferRelativeResize="0"/>
          <p:nvPr/>
        </p:nvPicPr>
        <p:blipFill rotWithShape="1">
          <a:blip r:embed="rId27">
            <a:alphaModFix/>
          </a:blip>
          <a:srcRect b="0" l="0" r="0" t="0"/>
          <a:stretch/>
        </p:blipFill>
        <p:spPr>
          <a:xfrm>
            <a:off x="6718783" y="6311826"/>
            <a:ext cx="153591" cy="153566"/>
          </a:xfrm>
          <a:prstGeom prst="rect">
            <a:avLst/>
          </a:prstGeom>
          <a:noFill/>
          <a:ln>
            <a:noFill/>
          </a:ln>
        </p:spPr>
      </p:pic>
      <p:pic>
        <p:nvPicPr>
          <p:cNvPr descr=" " id="411" name="Google Shape;411;p14"/>
          <p:cNvPicPr preferRelativeResize="0"/>
          <p:nvPr/>
        </p:nvPicPr>
        <p:blipFill rotWithShape="1">
          <a:blip r:embed="rId28">
            <a:alphaModFix/>
          </a:blip>
          <a:srcRect b="0" l="0" r="0" t="0"/>
          <a:stretch/>
        </p:blipFill>
        <p:spPr>
          <a:xfrm>
            <a:off x="7861923" y="6733232"/>
            <a:ext cx="153591" cy="153566"/>
          </a:xfrm>
          <a:prstGeom prst="rect">
            <a:avLst/>
          </a:prstGeom>
          <a:noFill/>
          <a:ln>
            <a:noFill/>
          </a:ln>
        </p:spPr>
      </p:pic>
      <p:pic>
        <p:nvPicPr>
          <p:cNvPr descr=" " id="412" name="Google Shape;412;p14"/>
          <p:cNvPicPr preferRelativeResize="0"/>
          <p:nvPr/>
        </p:nvPicPr>
        <p:blipFill rotWithShape="1">
          <a:blip r:embed="rId29">
            <a:alphaModFix/>
          </a:blip>
          <a:srcRect b="0" l="0" r="0" t="0"/>
          <a:stretch/>
        </p:blipFill>
        <p:spPr>
          <a:xfrm>
            <a:off x="7861923" y="6420644"/>
            <a:ext cx="153591" cy="153566"/>
          </a:xfrm>
          <a:prstGeom prst="rect">
            <a:avLst/>
          </a:prstGeom>
          <a:noFill/>
          <a:ln>
            <a:noFill/>
          </a:ln>
        </p:spPr>
      </p:pic>
      <p:pic>
        <p:nvPicPr>
          <p:cNvPr descr=" " id="413" name="Google Shape;413;p14"/>
          <p:cNvPicPr preferRelativeResize="0"/>
          <p:nvPr/>
        </p:nvPicPr>
        <p:blipFill rotWithShape="1">
          <a:blip r:embed="rId30">
            <a:alphaModFix/>
          </a:blip>
          <a:srcRect b="0" l="0" r="0" t="0"/>
          <a:stretch/>
        </p:blipFill>
        <p:spPr>
          <a:xfrm>
            <a:off x="8995813" y="7667575"/>
            <a:ext cx="153591" cy="153566"/>
          </a:xfrm>
          <a:prstGeom prst="rect">
            <a:avLst/>
          </a:prstGeom>
          <a:noFill/>
          <a:ln>
            <a:noFill/>
          </a:ln>
        </p:spPr>
      </p:pic>
      <p:pic>
        <p:nvPicPr>
          <p:cNvPr descr=" " id="414" name="Google Shape;414;p14"/>
          <p:cNvPicPr preferRelativeResize="0"/>
          <p:nvPr/>
        </p:nvPicPr>
        <p:blipFill rotWithShape="1">
          <a:blip r:embed="rId31">
            <a:alphaModFix/>
          </a:blip>
          <a:srcRect b="0" l="0" r="0" t="0"/>
          <a:stretch/>
        </p:blipFill>
        <p:spPr>
          <a:xfrm>
            <a:off x="8995813" y="7076877"/>
            <a:ext cx="153591" cy="153566"/>
          </a:xfrm>
          <a:prstGeom prst="rect">
            <a:avLst/>
          </a:prstGeom>
          <a:noFill/>
          <a:ln>
            <a:noFill/>
          </a:ln>
        </p:spPr>
      </p:pic>
      <p:pic>
        <p:nvPicPr>
          <p:cNvPr descr=" " id="415" name="Google Shape;415;p14"/>
          <p:cNvPicPr preferRelativeResize="0"/>
          <p:nvPr/>
        </p:nvPicPr>
        <p:blipFill rotWithShape="1">
          <a:blip r:embed="rId32">
            <a:alphaModFix/>
          </a:blip>
          <a:srcRect b="0" l="0" r="0" t="0"/>
          <a:stretch/>
        </p:blipFill>
        <p:spPr>
          <a:xfrm>
            <a:off x="10138955" y="6972449"/>
            <a:ext cx="153591" cy="153566"/>
          </a:xfrm>
          <a:prstGeom prst="rect">
            <a:avLst/>
          </a:prstGeom>
          <a:noFill/>
          <a:ln>
            <a:noFill/>
          </a:ln>
        </p:spPr>
      </p:pic>
      <p:pic>
        <p:nvPicPr>
          <p:cNvPr descr=" " id="416" name="Google Shape;416;p14"/>
          <p:cNvPicPr preferRelativeResize="0"/>
          <p:nvPr/>
        </p:nvPicPr>
        <p:blipFill rotWithShape="1">
          <a:blip r:embed="rId33">
            <a:alphaModFix/>
          </a:blip>
          <a:srcRect b="0" l="0" r="0" t="0"/>
          <a:stretch/>
        </p:blipFill>
        <p:spPr>
          <a:xfrm>
            <a:off x="10138955" y="6572771"/>
            <a:ext cx="153591" cy="153566"/>
          </a:xfrm>
          <a:prstGeom prst="rect">
            <a:avLst/>
          </a:prstGeom>
          <a:noFill/>
          <a:ln>
            <a:noFill/>
          </a:ln>
        </p:spPr>
      </p:pic>
      <p:sp>
        <p:nvSpPr>
          <p:cNvPr id="417" name="Google Shape;417;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9" name="Google Shape;419;p14"/>
          <p:cNvPicPr preferRelativeResize="0"/>
          <p:nvPr/>
        </p:nvPicPr>
        <p:blipFill rotWithShape="1">
          <a:blip r:embed="rId34">
            <a:alphaModFix/>
          </a:blip>
          <a:srcRect b="0" l="0" r="0" t="0"/>
          <a:stretch/>
        </p:blipFill>
        <p:spPr>
          <a:xfrm>
            <a:off x="14403600" y="4191000"/>
            <a:ext cx="5575997" cy="5575300"/>
          </a:xfrm>
          <a:prstGeom prst="rect">
            <a:avLst/>
          </a:prstGeom>
          <a:noFill/>
          <a:ln>
            <a:noFill/>
          </a:ln>
        </p:spPr>
      </p:pic>
      <p:pic>
        <p:nvPicPr>
          <p:cNvPr descr=" " id="420" name="Google Shape;420;p14"/>
          <p:cNvPicPr preferRelativeResize="0"/>
          <p:nvPr/>
        </p:nvPicPr>
        <p:blipFill rotWithShape="1">
          <a:blip r:embed="rId35">
            <a:alphaModFix/>
          </a:blip>
          <a:srcRect b="0" l="0" r="0" t="0"/>
          <a:stretch/>
        </p:blipFill>
        <p:spPr>
          <a:xfrm>
            <a:off x="14403600" y="4191000"/>
            <a:ext cx="5575997" cy="5575300"/>
          </a:xfrm>
          <a:prstGeom prst="rect">
            <a:avLst/>
          </a:prstGeom>
          <a:noFill/>
          <a:ln>
            <a:noFill/>
          </a:ln>
        </p:spPr>
      </p:pic>
      <p:sp>
        <p:nvSpPr>
          <p:cNvPr id="421" name="Google Shape;421;p14"/>
          <p:cNvSpPr/>
          <p:nvPr/>
        </p:nvSpPr>
        <p:spPr>
          <a:xfrm>
            <a:off x="16150069" y="6365379"/>
            <a:ext cx="2095762"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4"/>
          <p:cNvSpPr/>
          <p:nvPr/>
        </p:nvSpPr>
        <p:spPr>
          <a:xfrm>
            <a:off x="16150069" y="6216650"/>
            <a:ext cx="229898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423" name="Google Shape;423;p14"/>
          <p:cNvSpPr/>
          <p:nvPr/>
        </p:nvSpPr>
        <p:spPr>
          <a:xfrm>
            <a:off x="16696237" y="71310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24" name="Google Shape;424;p14"/>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4"/>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4"/>
          <p:cNvSpPr/>
          <p:nvPr/>
        </p:nvSpPr>
        <p:spPr>
          <a:xfrm>
            <a:off x="13158845"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427" name="Google Shape;427;p14"/>
          <p:cNvSpPr/>
          <p:nvPr/>
        </p:nvSpPr>
        <p:spPr>
          <a:xfrm>
            <a:off x="13192716"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8" name="Google Shape;428;p14"/>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4"/>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4"/>
          <p:cNvSpPr/>
          <p:nvPr/>
        </p:nvSpPr>
        <p:spPr>
          <a:xfrm>
            <a:off x="3149994"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431" name="Google Shape;431;p14"/>
          <p:cNvSpPr/>
          <p:nvPr/>
        </p:nvSpPr>
        <p:spPr>
          <a:xfrm>
            <a:off x="3183865"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436" name="Shape 436"/>
        <p:cNvGrpSpPr/>
        <p:nvPr/>
      </p:nvGrpSpPr>
      <p:grpSpPr>
        <a:xfrm>
          <a:off x="0" y="0"/>
          <a:ext cx="0" cy="0"/>
          <a:chOff x="0" y="0"/>
          <a:chExt cx="0" cy="0"/>
        </a:xfrm>
      </p:grpSpPr>
      <p:pic>
        <p:nvPicPr>
          <p:cNvPr descr=" " id="437" name="Google Shape;437;p15"/>
          <p:cNvPicPr preferRelativeResize="0"/>
          <p:nvPr/>
        </p:nvPicPr>
        <p:blipFill rotWithShape="1">
          <a:blip r:embed="rId3">
            <a:alphaModFix/>
          </a:blip>
          <a:srcRect b="0" l="0" r="0" t="0"/>
          <a:stretch/>
        </p:blipFill>
        <p:spPr>
          <a:xfrm>
            <a:off x="20127061" y="177800"/>
            <a:ext cx="4259733" cy="2775198"/>
          </a:xfrm>
          <a:prstGeom prst="rect">
            <a:avLst/>
          </a:prstGeom>
          <a:noFill/>
          <a:ln>
            <a:noFill/>
          </a:ln>
        </p:spPr>
      </p:pic>
      <p:pic>
        <p:nvPicPr>
          <p:cNvPr descr=" " id="438" name="Google Shape;438;p15"/>
          <p:cNvPicPr preferRelativeResize="0"/>
          <p:nvPr/>
        </p:nvPicPr>
        <p:blipFill rotWithShape="1">
          <a:blip r:embed="rId4">
            <a:alphaModFix/>
          </a:blip>
          <a:srcRect b="0" l="0" r="0" t="0"/>
          <a:stretch/>
        </p:blipFill>
        <p:spPr>
          <a:xfrm>
            <a:off x="12450964" y="12519992"/>
            <a:ext cx="4419771" cy="1190997"/>
          </a:xfrm>
          <a:prstGeom prst="rect">
            <a:avLst/>
          </a:prstGeom>
          <a:noFill/>
          <a:ln>
            <a:noFill/>
          </a:ln>
        </p:spPr>
      </p:pic>
      <p:pic>
        <p:nvPicPr>
          <p:cNvPr descr=" " id="439" name="Google Shape;439;p15"/>
          <p:cNvPicPr preferRelativeResize="0"/>
          <p:nvPr/>
        </p:nvPicPr>
        <p:blipFill rotWithShape="1">
          <a:blip r:embed="rId5">
            <a:alphaModFix/>
          </a:blip>
          <a:srcRect b="0" l="0" r="0" t="0"/>
          <a:stretch/>
        </p:blipFill>
        <p:spPr>
          <a:xfrm>
            <a:off x="12596037" y="476374"/>
            <a:ext cx="1840459" cy="2178372"/>
          </a:xfrm>
          <a:prstGeom prst="rect">
            <a:avLst/>
          </a:prstGeom>
          <a:noFill/>
          <a:ln>
            <a:noFill/>
          </a:ln>
        </p:spPr>
      </p:pic>
      <p:pic>
        <p:nvPicPr>
          <p:cNvPr descr=" " id="440" name="Google Shape;440;p15"/>
          <p:cNvPicPr preferRelativeResize="0"/>
          <p:nvPr/>
        </p:nvPicPr>
        <p:blipFill rotWithShape="1">
          <a:blip r:embed="rId6">
            <a:alphaModFix/>
          </a:blip>
          <a:srcRect b="0" l="0" r="0" t="0"/>
          <a:stretch/>
        </p:blipFill>
        <p:spPr>
          <a:xfrm>
            <a:off x="520765" y="11518900"/>
            <a:ext cx="1774284" cy="1749301"/>
          </a:xfrm>
          <a:prstGeom prst="rect">
            <a:avLst/>
          </a:prstGeom>
          <a:noFill/>
          <a:ln>
            <a:noFill/>
          </a:ln>
        </p:spPr>
      </p:pic>
      <p:pic>
        <p:nvPicPr>
          <p:cNvPr descr=" " id="441" name="Google Shape;441;p15"/>
          <p:cNvPicPr preferRelativeResize="0"/>
          <p:nvPr/>
        </p:nvPicPr>
        <p:blipFill rotWithShape="1">
          <a:blip r:embed="rId7">
            <a:alphaModFix/>
          </a:blip>
          <a:srcRect b="0" l="0" r="0" t="0"/>
          <a:stretch/>
        </p:blipFill>
        <p:spPr>
          <a:xfrm>
            <a:off x="21300562" y="4000500"/>
            <a:ext cx="2424862" cy="2389262"/>
          </a:xfrm>
          <a:prstGeom prst="rect">
            <a:avLst/>
          </a:prstGeom>
          <a:noFill/>
          <a:ln>
            <a:noFill/>
          </a:ln>
        </p:spPr>
      </p:pic>
      <p:pic>
        <p:nvPicPr>
          <p:cNvPr descr=" " id="442" name="Google Shape;442;p15"/>
          <p:cNvPicPr preferRelativeResize="0"/>
          <p:nvPr/>
        </p:nvPicPr>
        <p:blipFill rotWithShape="1">
          <a:blip r:embed="rId8">
            <a:alphaModFix/>
          </a:blip>
          <a:srcRect b="0" l="0" r="0" t="0"/>
          <a:stretch/>
        </p:blipFill>
        <p:spPr>
          <a:xfrm>
            <a:off x="3759670" y="11899900"/>
            <a:ext cx="1601163" cy="1600969"/>
          </a:xfrm>
          <a:prstGeom prst="rect">
            <a:avLst/>
          </a:prstGeom>
          <a:noFill/>
          <a:ln>
            <a:noFill/>
          </a:ln>
        </p:spPr>
      </p:pic>
      <p:pic>
        <p:nvPicPr>
          <p:cNvPr descr=" " id="443" name="Google Shape;443;p15"/>
          <p:cNvPicPr preferRelativeResize="0"/>
          <p:nvPr/>
        </p:nvPicPr>
        <p:blipFill rotWithShape="1">
          <a:blip r:embed="rId9">
            <a:alphaModFix/>
          </a:blip>
          <a:srcRect b="0" l="0" r="0" t="0"/>
          <a:stretch/>
        </p:blipFill>
        <p:spPr>
          <a:xfrm>
            <a:off x="609678" y="482600"/>
            <a:ext cx="1601161" cy="1600969"/>
          </a:xfrm>
          <a:prstGeom prst="rect">
            <a:avLst/>
          </a:prstGeom>
          <a:noFill/>
          <a:ln>
            <a:noFill/>
          </a:ln>
        </p:spPr>
      </p:pic>
      <p:pic>
        <p:nvPicPr>
          <p:cNvPr descr=" " id="444" name="Google Shape;444;p15"/>
          <p:cNvPicPr preferRelativeResize="0"/>
          <p:nvPr/>
        </p:nvPicPr>
        <p:blipFill rotWithShape="1">
          <a:blip r:embed="rId10">
            <a:alphaModFix/>
          </a:blip>
          <a:srcRect b="0" l="0" r="0" t="0"/>
          <a:stretch/>
        </p:blipFill>
        <p:spPr>
          <a:xfrm>
            <a:off x="20900462" y="7443986"/>
            <a:ext cx="2465125" cy="2464569"/>
          </a:xfrm>
          <a:prstGeom prst="rect">
            <a:avLst/>
          </a:prstGeom>
          <a:noFill/>
          <a:ln>
            <a:noFill/>
          </a:ln>
        </p:spPr>
      </p:pic>
      <p:sp>
        <p:nvSpPr>
          <p:cNvPr id="445" name="Google Shape;445;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6" name="Google Shape;446;p15"/>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447" name="Google Shape;447;p15"/>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5"/>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5"/>
          <p:cNvSpPr/>
          <p:nvPr/>
        </p:nvSpPr>
        <p:spPr>
          <a:xfrm>
            <a:off x="13450981" y="57531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50" name="Google Shape;450;p15"/>
          <p:cNvSpPr/>
          <p:nvPr/>
        </p:nvSpPr>
        <p:spPr>
          <a:xfrm>
            <a:off x="13450981" y="68707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1" name="Google Shape;451;p15"/>
          <p:cNvPicPr preferRelativeResize="0"/>
          <p:nvPr/>
        </p:nvPicPr>
        <p:blipFill rotWithShape="1">
          <a:blip r:embed="rId12">
            <a:alphaModFix/>
          </a:blip>
          <a:srcRect b="0" l="0" r="0" t="0"/>
          <a:stretch/>
        </p:blipFill>
        <p:spPr>
          <a:xfrm>
            <a:off x="254032" y="3251200"/>
            <a:ext cx="13768521" cy="8166100"/>
          </a:xfrm>
          <a:prstGeom prst="rect">
            <a:avLst/>
          </a:prstGeom>
          <a:noFill/>
          <a:ln>
            <a:noFill/>
          </a:ln>
        </p:spPr>
      </p:pic>
      <p:pic>
        <p:nvPicPr>
          <p:cNvPr descr=" " id="452" name="Google Shape;452;p15"/>
          <p:cNvPicPr preferRelativeResize="0"/>
          <p:nvPr/>
        </p:nvPicPr>
        <p:blipFill rotWithShape="1">
          <a:blip r:embed="rId13">
            <a:alphaModFix/>
          </a:blip>
          <a:srcRect b="0" l="0" r="0" t="0"/>
          <a:stretch/>
        </p:blipFill>
        <p:spPr>
          <a:xfrm>
            <a:off x="2184673" y="3594100"/>
            <a:ext cx="9894537" cy="6489700"/>
          </a:xfrm>
          <a:prstGeom prst="rect">
            <a:avLst/>
          </a:prstGeom>
          <a:noFill/>
          <a:ln>
            <a:noFill/>
          </a:ln>
        </p:spPr>
      </p:pic>
      <p:sp>
        <p:nvSpPr>
          <p:cNvPr id="453" name="Google Shape;453;p15"/>
          <p:cNvSpPr/>
          <p:nvPr/>
        </p:nvSpPr>
        <p:spPr>
          <a:xfrm>
            <a:off x="7011276" y="12192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458" name="Shape 458"/>
        <p:cNvGrpSpPr/>
        <p:nvPr/>
      </p:nvGrpSpPr>
      <p:grpSpPr>
        <a:xfrm>
          <a:off x="0" y="0"/>
          <a:ext cx="0" cy="0"/>
          <a:chOff x="0" y="0"/>
          <a:chExt cx="0" cy="0"/>
        </a:xfrm>
      </p:grpSpPr>
      <p:pic>
        <p:nvPicPr>
          <p:cNvPr descr=" " id="459" name="Google Shape;459;p16"/>
          <p:cNvPicPr preferRelativeResize="0"/>
          <p:nvPr/>
        </p:nvPicPr>
        <p:blipFill rotWithShape="1">
          <a:blip r:embed="rId3">
            <a:alphaModFix/>
          </a:blip>
          <a:srcRect b="0" l="0" r="0" t="0"/>
          <a:stretch/>
        </p:blipFill>
        <p:spPr>
          <a:xfrm>
            <a:off x="18341092" y="9601200"/>
            <a:ext cx="6041000" cy="4114031"/>
          </a:xfrm>
          <a:prstGeom prst="rect">
            <a:avLst/>
          </a:prstGeom>
          <a:noFill/>
          <a:ln>
            <a:noFill/>
          </a:ln>
        </p:spPr>
      </p:pic>
      <p:pic>
        <p:nvPicPr>
          <p:cNvPr descr=" " id="460" name="Google Shape;460;p16"/>
          <p:cNvPicPr preferRelativeResize="0"/>
          <p:nvPr/>
        </p:nvPicPr>
        <p:blipFill rotWithShape="1">
          <a:blip r:embed="rId4">
            <a:alphaModFix/>
          </a:blip>
          <a:srcRect b="0" l="0" r="0" t="0"/>
          <a:stretch/>
        </p:blipFill>
        <p:spPr>
          <a:xfrm>
            <a:off x="22608829" y="9028658"/>
            <a:ext cx="1146762" cy="1146621"/>
          </a:xfrm>
          <a:prstGeom prst="rect">
            <a:avLst/>
          </a:prstGeom>
          <a:noFill/>
          <a:ln>
            <a:noFill/>
          </a:ln>
        </p:spPr>
      </p:pic>
      <p:pic>
        <p:nvPicPr>
          <p:cNvPr descr=" " id="461" name="Google Shape;461;p16"/>
          <p:cNvPicPr preferRelativeResize="0"/>
          <p:nvPr/>
        </p:nvPicPr>
        <p:blipFill rotWithShape="1">
          <a:blip r:embed="rId5">
            <a:alphaModFix/>
          </a:blip>
          <a:srcRect b="0" l="0" r="0" t="0"/>
          <a:stretch/>
        </p:blipFill>
        <p:spPr>
          <a:xfrm>
            <a:off x="22728130" y="0"/>
            <a:ext cx="908036" cy="7282681"/>
          </a:xfrm>
          <a:prstGeom prst="rect">
            <a:avLst/>
          </a:prstGeom>
          <a:noFill/>
          <a:ln>
            <a:noFill/>
          </a:ln>
        </p:spPr>
      </p:pic>
      <p:pic>
        <p:nvPicPr>
          <p:cNvPr descr=" " id="462" name="Google Shape;462;p16"/>
          <p:cNvPicPr preferRelativeResize="0"/>
          <p:nvPr/>
        </p:nvPicPr>
        <p:blipFill rotWithShape="1">
          <a:blip r:embed="rId6">
            <a:alphaModFix/>
          </a:blip>
          <a:srcRect b="0" l="0" r="0" t="0"/>
          <a:stretch/>
        </p:blipFill>
        <p:spPr>
          <a:xfrm>
            <a:off x="680716" y="782241"/>
            <a:ext cx="2084381" cy="2379886"/>
          </a:xfrm>
          <a:prstGeom prst="rect">
            <a:avLst/>
          </a:prstGeom>
          <a:noFill/>
          <a:ln>
            <a:noFill/>
          </a:ln>
        </p:spPr>
      </p:pic>
      <p:pic>
        <p:nvPicPr>
          <p:cNvPr descr=" " id="463" name="Google Shape;463;p16"/>
          <p:cNvPicPr preferRelativeResize="0"/>
          <p:nvPr/>
        </p:nvPicPr>
        <p:blipFill rotWithShape="1">
          <a:blip r:embed="rId7">
            <a:alphaModFix/>
          </a:blip>
          <a:srcRect b="0" l="0" r="0" t="0"/>
          <a:stretch/>
        </p:blipFill>
        <p:spPr>
          <a:xfrm>
            <a:off x="1346371" y="11239500"/>
            <a:ext cx="1774157" cy="1749301"/>
          </a:xfrm>
          <a:prstGeom prst="rect">
            <a:avLst/>
          </a:prstGeom>
          <a:noFill/>
          <a:ln>
            <a:noFill/>
          </a:ln>
        </p:spPr>
      </p:pic>
      <p:sp>
        <p:nvSpPr>
          <p:cNvPr id="464" name="Google Shape;464;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5" name="Google Shape;465;p1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66" name="Google Shape;466;p16"/>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6"/>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6"/>
          <p:cNvSpPr/>
          <p:nvPr/>
        </p:nvSpPr>
        <p:spPr>
          <a:xfrm>
            <a:off x="2946768" y="41529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469" name="Google Shape;469;p16"/>
          <p:cNvSpPr/>
          <p:nvPr/>
        </p:nvSpPr>
        <p:spPr>
          <a:xfrm>
            <a:off x="2946768" y="52705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0" name="Google Shape;470;p16"/>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71" name="Google Shape;471;p16"/>
          <p:cNvSpPr/>
          <p:nvPr/>
        </p:nvSpPr>
        <p:spPr>
          <a:xfrm>
            <a:off x="2895962" y="1854200"/>
            <a:ext cx="1290057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472" name="Google Shape;472;p16"/>
          <p:cNvPicPr preferRelativeResize="0"/>
          <p:nvPr/>
        </p:nvPicPr>
        <p:blipFill rotWithShape="1">
          <a:blip r:embed="rId9">
            <a:alphaModFix/>
          </a:blip>
          <a:srcRect b="0" l="0" r="0" t="0"/>
          <a:stretch/>
        </p:blipFill>
        <p:spPr>
          <a:xfrm>
            <a:off x="15457832" y="1028700"/>
            <a:ext cx="5474384" cy="11849100"/>
          </a:xfrm>
          <a:prstGeom prst="rect">
            <a:avLst/>
          </a:prstGeom>
          <a:noFill/>
          <a:ln>
            <a:noFill/>
          </a:ln>
        </p:spPr>
      </p:pic>
      <p:pic>
        <p:nvPicPr>
          <p:cNvPr descr=" " id="473" name="Google Shape;473;p16"/>
          <p:cNvPicPr preferRelativeResize="0"/>
          <p:nvPr/>
        </p:nvPicPr>
        <p:blipFill rotWithShape="1">
          <a:blip r:embed="rId10">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478" name="Shape 478"/>
        <p:cNvGrpSpPr/>
        <p:nvPr/>
      </p:nvGrpSpPr>
      <p:grpSpPr>
        <a:xfrm>
          <a:off x="0" y="0"/>
          <a:ext cx="0" cy="0"/>
          <a:chOff x="0" y="0"/>
          <a:chExt cx="0" cy="0"/>
        </a:xfrm>
      </p:grpSpPr>
      <p:pic>
        <p:nvPicPr>
          <p:cNvPr descr=" " id="479" name="Google Shape;479;p17"/>
          <p:cNvPicPr preferRelativeResize="0"/>
          <p:nvPr/>
        </p:nvPicPr>
        <p:blipFill rotWithShape="1">
          <a:blip r:embed="rId3">
            <a:alphaModFix/>
          </a:blip>
          <a:srcRect b="0" l="0" r="0" t="0"/>
          <a:stretch/>
        </p:blipFill>
        <p:spPr>
          <a:xfrm>
            <a:off x="22947198" y="7205861"/>
            <a:ext cx="25403" cy="6040239"/>
          </a:xfrm>
          <a:prstGeom prst="rect">
            <a:avLst/>
          </a:prstGeom>
          <a:noFill/>
          <a:ln>
            <a:noFill/>
          </a:ln>
        </p:spPr>
      </p:pic>
      <p:pic>
        <p:nvPicPr>
          <p:cNvPr descr=" " id="480" name="Google Shape;480;p17"/>
          <p:cNvPicPr preferRelativeResize="0"/>
          <p:nvPr/>
        </p:nvPicPr>
        <p:blipFill rotWithShape="1">
          <a:blip r:embed="rId4">
            <a:alphaModFix/>
          </a:blip>
          <a:srcRect b="0" l="0" r="0" t="0"/>
          <a:stretch/>
        </p:blipFill>
        <p:spPr>
          <a:xfrm>
            <a:off x="20072936" y="62334"/>
            <a:ext cx="1363083" cy="1362918"/>
          </a:xfrm>
          <a:prstGeom prst="rect">
            <a:avLst/>
          </a:prstGeom>
          <a:noFill/>
          <a:ln>
            <a:noFill/>
          </a:ln>
        </p:spPr>
      </p:pic>
      <p:pic>
        <p:nvPicPr>
          <p:cNvPr descr=" " id="481" name="Google Shape;481;p17"/>
          <p:cNvPicPr preferRelativeResize="0"/>
          <p:nvPr/>
        </p:nvPicPr>
        <p:blipFill rotWithShape="1">
          <a:blip r:embed="rId5">
            <a:alphaModFix/>
          </a:blip>
          <a:srcRect b="0" l="0" r="0" t="0"/>
          <a:stretch/>
        </p:blipFill>
        <p:spPr>
          <a:xfrm>
            <a:off x="17833029" y="72529"/>
            <a:ext cx="7007847" cy="459358"/>
          </a:xfrm>
          <a:prstGeom prst="rect">
            <a:avLst/>
          </a:prstGeom>
          <a:noFill/>
          <a:ln>
            <a:noFill/>
          </a:ln>
        </p:spPr>
      </p:pic>
      <p:pic>
        <p:nvPicPr>
          <p:cNvPr descr=" " id="482" name="Google Shape;482;p17"/>
          <p:cNvPicPr preferRelativeResize="0"/>
          <p:nvPr/>
        </p:nvPicPr>
        <p:blipFill rotWithShape="1">
          <a:blip r:embed="rId6">
            <a:alphaModFix/>
          </a:blip>
          <a:srcRect b="0" l="0" r="0" t="0"/>
          <a:stretch/>
        </p:blipFill>
        <p:spPr>
          <a:xfrm>
            <a:off x="22089965" y="-469900"/>
            <a:ext cx="25403" cy="11793612"/>
          </a:xfrm>
          <a:prstGeom prst="rect">
            <a:avLst/>
          </a:prstGeom>
          <a:noFill/>
          <a:ln>
            <a:noFill/>
          </a:ln>
        </p:spPr>
      </p:pic>
      <p:pic>
        <p:nvPicPr>
          <p:cNvPr descr=" " id="483" name="Google Shape;483;p17"/>
          <p:cNvPicPr preferRelativeResize="0"/>
          <p:nvPr/>
        </p:nvPicPr>
        <p:blipFill rotWithShape="1">
          <a:blip r:embed="rId7">
            <a:alphaModFix/>
          </a:blip>
          <a:srcRect b="0" l="0" r="0" t="0"/>
          <a:stretch/>
        </p:blipFill>
        <p:spPr>
          <a:xfrm>
            <a:off x="23574146" y="6934200"/>
            <a:ext cx="1631900" cy="6776343"/>
          </a:xfrm>
          <a:prstGeom prst="rect">
            <a:avLst/>
          </a:prstGeom>
          <a:noFill/>
          <a:ln>
            <a:noFill/>
          </a:ln>
        </p:spPr>
      </p:pic>
      <p:pic>
        <p:nvPicPr>
          <p:cNvPr descr=" " id="484" name="Google Shape;484;p17"/>
          <p:cNvPicPr preferRelativeResize="0"/>
          <p:nvPr/>
        </p:nvPicPr>
        <p:blipFill rotWithShape="1">
          <a:blip r:embed="rId8">
            <a:alphaModFix/>
          </a:blip>
          <a:srcRect b="0" l="0" r="0" t="0"/>
          <a:stretch/>
        </p:blipFill>
        <p:spPr>
          <a:xfrm>
            <a:off x="16626378" y="10934700"/>
            <a:ext cx="2424831" cy="2389287"/>
          </a:xfrm>
          <a:prstGeom prst="rect">
            <a:avLst/>
          </a:prstGeom>
          <a:noFill/>
          <a:ln>
            <a:noFill/>
          </a:ln>
        </p:spPr>
      </p:pic>
      <p:pic>
        <p:nvPicPr>
          <p:cNvPr descr=" " id="485" name="Google Shape;485;p17"/>
          <p:cNvPicPr preferRelativeResize="0"/>
          <p:nvPr/>
        </p:nvPicPr>
        <p:blipFill rotWithShape="1">
          <a:blip r:embed="rId9">
            <a:alphaModFix/>
          </a:blip>
          <a:srcRect b="0" l="0" r="0" t="0"/>
          <a:stretch/>
        </p:blipFill>
        <p:spPr>
          <a:xfrm>
            <a:off x="749394" y="304800"/>
            <a:ext cx="1774284" cy="2722637"/>
          </a:xfrm>
          <a:prstGeom prst="rect">
            <a:avLst/>
          </a:prstGeom>
          <a:noFill/>
          <a:ln>
            <a:noFill/>
          </a:ln>
        </p:spPr>
      </p:pic>
      <p:pic>
        <p:nvPicPr>
          <p:cNvPr descr=" " id="486" name="Google Shape;486;p17"/>
          <p:cNvPicPr preferRelativeResize="0"/>
          <p:nvPr/>
        </p:nvPicPr>
        <p:blipFill rotWithShape="1">
          <a:blip r:embed="rId10">
            <a:alphaModFix/>
          </a:blip>
          <a:srcRect b="0" l="0" r="0" t="0"/>
          <a:stretch/>
        </p:blipFill>
        <p:spPr>
          <a:xfrm>
            <a:off x="731523" y="10878741"/>
            <a:ext cx="2084381" cy="2379762"/>
          </a:xfrm>
          <a:prstGeom prst="rect">
            <a:avLst/>
          </a:prstGeom>
          <a:noFill/>
          <a:ln>
            <a:noFill/>
          </a:ln>
        </p:spPr>
      </p:pic>
      <p:pic>
        <p:nvPicPr>
          <p:cNvPr descr=" " id="487" name="Google Shape;487;p17"/>
          <p:cNvPicPr preferRelativeResize="0"/>
          <p:nvPr/>
        </p:nvPicPr>
        <p:blipFill rotWithShape="1">
          <a:blip r:embed="rId11">
            <a:alphaModFix/>
          </a:blip>
          <a:srcRect b="0" l="0" r="0" t="0"/>
          <a:stretch/>
        </p:blipFill>
        <p:spPr>
          <a:xfrm>
            <a:off x="4064505" y="11328400"/>
            <a:ext cx="1750534" cy="1750566"/>
          </a:xfrm>
          <a:prstGeom prst="rect">
            <a:avLst/>
          </a:prstGeom>
          <a:noFill/>
          <a:ln>
            <a:noFill/>
          </a:ln>
        </p:spPr>
      </p:pic>
      <p:sp>
        <p:nvSpPr>
          <p:cNvPr id="488" name="Google Shape;488;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9" name="Google Shape;489;p17"/>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90" name="Google Shape;490;p17"/>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7"/>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7"/>
          <p:cNvSpPr/>
          <p:nvPr/>
        </p:nvSpPr>
        <p:spPr>
          <a:xfrm>
            <a:off x="876410" y="8305800"/>
            <a:ext cx="591894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93" name="Google Shape;493;p17"/>
          <p:cNvSpPr/>
          <p:nvPr/>
        </p:nvSpPr>
        <p:spPr>
          <a:xfrm>
            <a:off x="876410" y="94234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94" name="Google Shape;494;p17"/>
          <p:cNvSpPr/>
          <p:nvPr/>
        </p:nvSpPr>
        <p:spPr>
          <a:xfrm>
            <a:off x="825603" y="1231900"/>
            <a:ext cx="7007042" cy="643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95" name="Google Shape;495;p17"/>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96" name="Google Shape;496;p17"/>
          <p:cNvPicPr preferRelativeResize="0"/>
          <p:nvPr/>
        </p:nvPicPr>
        <p:blipFill rotWithShape="1">
          <a:blip r:embed="rId13">
            <a:alphaModFix/>
          </a:blip>
          <a:srcRect b="0" l="0" r="0" t="0"/>
          <a:stretch/>
        </p:blipFill>
        <p:spPr>
          <a:xfrm>
            <a:off x="7900387" y="749300"/>
            <a:ext cx="8573572" cy="12331700"/>
          </a:xfrm>
          <a:prstGeom prst="rect">
            <a:avLst/>
          </a:prstGeom>
          <a:noFill/>
          <a:ln>
            <a:noFill/>
          </a:ln>
        </p:spPr>
      </p:pic>
      <p:pic>
        <p:nvPicPr>
          <p:cNvPr descr=" " id="497" name="Google Shape;497;p17"/>
          <p:cNvPicPr preferRelativeResize="0"/>
          <p:nvPr/>
        </p:nvPicPr>
        <p:blipFill rotWithShape="1">
          <a:blip r:embed="rId14">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502" name="Shape 502"/>
        <p:cNvGrpSpPr/>
        <p:nvPr/>
      </p:nvGrpSpPr>
      <p:grpSpPr>
        <a:xfrm>
          <a:off x="0" y="0"/>
          <a:ext cx="0" cy="0"/>
          <a:chOff x="0" y="0"/>
          <a:chExt cx="0" cy="0"/>
        </a:xfrm>
      </p:grpSpPr>
      <p:pic>
        <p:nvPicPr>
          <p:cNvPr descr=" " id="503" name="Google Shape;503;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4" name="Google Shape;504;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5" name="Google Shape;505;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6" name="Google Shape;506;p18"/>
          <p:cNvSpPr/>
          <p:nvPr/>
        </p:nvSpPr>
        <p:spPr>
          <a:xfrm>
            <a:off x="15690694" y="698500"/>
            <a:ext cx="7464300" cy="3386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511" name="Shape 511"/>
        <p:cNvGrpSpPr/>
        <p:nvPr/>
      </p:nvGrpSpPr>
      <p:grpSpPr>
        <a:xfrm>
          <a:off x="0" y="0"/>
          <a:ext cx="0" cy="0"/>
          <a:chOff x="0" y="0"/>
          <a:chExt cx="0" cy="0"/>
        </a:xfrm>
      </p:grpSpPr>
      <p:pic>
        <p:nvPicPr>
          <p:cNvPr descr=" " id="512" name="Google Shape;512;p19"/>
          <p:cNvPicPr preferRelativeResize="0"/>
          <p:nvPr/>
        </p:nvPicPr>
        <p:blipFill rotWithShape="1">
          <a:blip r:embed="rId3">
            <a:alphaModFix/>
          </a:blip>
          <a:srcRect b="0" l="0" r="0" t="0"/>
          <a:stretch/>
        </p:blipFill>
        <p:spPr>
          <a:xfrm>
            <a:off x="254" y="177800"/>
            <a:ext cx="4259733" cy="2775198"/>
          </a:xfrm>
          <a:prstGeom prst="rect">
            <a:avLst/>
          </a:prstGeom>
          <a:noFill/>
          <a:ln>
            <a:noFill/>
          </a:ln>
        </p:spPr>
      </p:pic>
      <p:pic>
        <p:nvPicPr>
          <p:cNvPr descr=" " id="513" name="Google Shape;513;p19"/>
          <p:cNvPicPr preferRelativeResize="0"/>
          <p:nvPr/>
        </p:nvPicPr>
        <p:blipFill rotWithShape="1">
          <a:blip r:embed="rId4">
            <a:alphaModFix/>
          </a:blip>
          <a:srcRect b="0" l="0" r="0" t="0"/>
          <a:stretch/>
        </p:blipFill>
        <p:spPr>
          <a:xfrm>
            <a:off x="7516313" y="12519992"/>
            <a:ext cx="4419771" cy="1190997"/>
          </a:xfrm>
          <a:prstGeom prst="rect">
            <a:avLst/>
          </a:prstGeom>
          <a:noFill/>
          <a:ln>
            <a:noFill/>
          </a:ln>
        </p:spPr>
      </p:pic>
      <p:pic>
        <p:nvPicPr>
          <p:cNvPr descr=" " id="514" name="Google Shape;514;p19"/>
          <p:cNvPicPr preferRelativeResize="0"/>
          <p:nvPr/>
        </p:nvPicPr>
        <p:blipFill rotWithShape="1">
          <a:blip r:embed="rId5">
            <a:alphaModFix/>
          </a:blip>
          <a:srcRect b="0" l="0" r="0" t="0"/>
          <a:stretch/>
        </p:blipFill>
        <p:spPr>
          <a:xfrm>
            <a:off x="9950553" y="476374"/>
            <a:ext cx="1840459" cy="2178372"/>
          </a:xfrm>
          <a:prstGeom prst="rect">
            <a:avLst/>
          </a:prstGeom>
          <a:noFill/>
          <a:ln>
            <a:noFill/>
          </a:ln>
        </p:spPr>
      </p:pic>
      <p:pic>
        <p:nvPicPr>
          <p:cNvPr descr=" " id="515" name="Google Shape;515;p19"/>
          <p:cNvPicPr preferRelativeResize="0"/>
          <p:nvPr/>
        </p:nvPicPr>
        <p:blipFill rotWithShape="1">
          <a:blip r:embed="rId6">
            <a:alphaModFix/>
          </a:blip>
          <a:srcRect b="0" l="0" r="0" t="0"/>
          <a:stretch/>
        </p:blipFill>
        <p:spPr>
          <a:xfrm>
            <a:off x="22091999" y="11518900"/>
            <a:ext cx="1774284" cy="1749301"/>
          </a:xfrm>
          <a:prstGeom prst="rect">
            <a:avLst/>
          </a:prstGeom>
          <a:noFill/>
          <a:ln>
            <a:noFill/>
          </a:ln>
        </p:spPr>
      </p:pic>
      <p:pic>
        <p:nvPicPr>
          <p:cNvPr descr=" " id="516" name="Google Shape;516;p19"/>
          <p:cNvPicPr preferRelativeResize="0"/>
          <p:nvPr/>
        </p:nvPicPr>
        <p:blipFill rotWithShape="1">
          <a:blip r:embed="rId7">
            <a:alphaModFix/>
          </a:blip>
          <a:srcRect b="0" l="0" r="0" t="0"/>
          <a:stretch/>
        </p:blipFill>
        <p:spPr>
          <a:xfrm>
            <a:off x="661625" y="4000500"/>
            <a:ext cx="2424861" cy="2389262"/>
          </a:xfrm>
          <a:prstGeom prst="rect">
            <a:avLst/>
          </a:prstGeom>
          <a:noFill/>
          <a:ln>
            <a:noFill/>
          </a:ln>
        </p:spPr>
      </p:pic>
      <p:pic>
        <p:nvPicPr>
          <p:cNvPr descr=" " id="517" name="Google Shape;517;p19"/>
          <p:cNvPicPr preferRelativeResize="0"/>
          <p:nvPr/>
        </p:nvPicPr>
        <p:blipFill rotWithShape="1">
          <a:blip r:embed="rId8">
            <a:alphaModFix/>
          </a:blip>
          <a:srcRect b="0" l="0" r="0" t="0"/>
          <a:stretch/>
        </p:blipFill>
        <p:spPr>
          <a:xfrm>
            <a:off x="-887" y="11722100"/>
            <a:ext cx="5653096" cy="1956767"/>
          </a:xfrm>
          <a:prstGeom prst="rect">
            <a:avLst/>
          </a:prstGeom>
          <a:noFill/>
          <a:ln>
            <a:noFill/>
          </a:ln>
        </p:spPr>
      </p:pic>
      <p:pic>
        <p:nvPicPr>
          <p:cNvPr descr=" " id="518" name="Google Shape;518;p19"/>
          <p:cNvPicPr preferRelativeResize="0"/>
          <p:nvPr/>
        </p:nvPicPr>
        <p:blipFill rotWithShape="1">
          <a:blip r:embed="rId9">
            <a:alphaModFix/>
          </a:blip>
          <a:srcRect b="0" l="0" r="0" t="0"/>
          <a:stretch/>
        </p:blipFill>
        <p:spPr>
          <a:xfrm>
            <a:off x="19026215" y="11899900"/>
            <a:ext cx="1601163" cy="1600969"/>
          </a:xfrm>
          <a:prstGeom prst="rect">
            <a:avLst/>
          </a:prstGeom>
          <a:noFill/>
          <a:ln>
            <a:noFill/>
          </a:ln>
        </p:spPr>
      </p:pic>
      <p:pic>
        <p:nvPicPr>
          <p:cNvPr descr=" " id="519" name="Google Shape;519;p19"/>
          <p:cNvPicPr preferRelativeResize="0"/>
          <p:nvPr/>
        </p:nvPicPr>
        <p:blipFill rotWithShape="1">
          <a:blip r:embed="rId10">
            <a:alphaModFix/>
          </a:blip>
          <a:srcRect b="0" l="0" r="0" t="0"/>
          <a:stretch/>
        </p:blipFill>
        <p:spPr>
          <a:xfrm>
            <a:off x="22176209" y="482600"/>
            <a:ext cx="1601163" cy="1600969"/>
          </a:xfrm>
          <a:prstGeom prst="rect">
            <a:avLst/>
          </a:prstGeom>
          <a:noFill/>
          <a:ln>
            <a:noFill/>
          </a:ln>
        </p:spPr>
      </p:pic>
      <p:pic>
        <p:nvPicPr>
          <p:cNvPr descr=" " id="520" name="Google Shape;520;p19"/>
          <p:cNvPicPr preferRelativeResize="0"/>
          <p:nvPr/>
        </p:nvPicPr>
        <p:blipFill rotWithShape="1">
          <a:blip r:embed="rId11">
            <a:alphaModFix/>
          </a:blip>
          <a:srcRect b="0" l="0" r="0" t="0"/>
          <a:stretch/>
        </p:blipFill>
        <p:spPr>
          <a:xfrm>
            <a:off x="1021461" y="7443986"/>
            <a:ext cx="2465125" cy="2464569"/>
          </a:xfrm>
          <a:prstGeom prst="rect">
            <a:avLst/>
          </a:prstGeom>
          <a:noFill/>
          <a:ln>
            <a:noFill/>
          </a:ln>
        </p:spPr>
      </p:pic>
      <p:sp>
        <p:nvSpPr>
          <p:cNvPr id="521" name="Google Shape;521;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2" name="Google Shape;522;p19"/>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523" name="Google Shape;523;p19"/>
          <p:cNvPicPr preferRelativeResize="0"/>
          <p:nvPr/>
        </p:nvPicPr>
        <p:blipFill rotWithShape="1">
          <a:blip r:embed="rId13">
            <a:alphaModFix/>
          </a:blip>
          <a:srcRect b="0" l="0" r="0" t="0"/>
          <a:stretch/>
        </p:blipFill>
        <p:spPr>
          <a:xfrm>
            <a:off x="0" y="0"/>
            <a:ext cx="7646356" cy="13716000"/>
          </a:xfrm>
          <a:prstGeom prst="rect">
            <a:avLst/>
          </a:prstGeom>
          <a:noFill/>
          <a:ln>
            <a:noFill/>
          </a:ln>
        </p:spPr>
      </p:pic>
      <p:sp>
        <p:nvSpPr>
          <p:cNvPr id="524" name="Google Shape;524;p19"/>
          <p:cNvSpPr/>
          <p:nvPr/>
        </p:nvSpPr>
        <p:spPr>
          <a:xfrm>
            <a:off x="8675184"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8675184" y="3238500"/>
            <a:ext cx="62237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a:off x="8675184" y="3238500"/>
            <a:ext cx="116431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1</a:t>
            </a:r>
            <a:endParaRPr b="0" i="0" sz="12800" u="none" cap="none" strike="noStrike">
              <a:solidFill>
                <a:schemeClr val="dk1"/>
              </a:solidFill>
              <a:latin typeface="Calibri"/>
              <a:ea typeface="Calibri"/>
              <a:cs typeface="Calibri"/>
              <a:sym typeface="Calibri"/>
            </a:endParaRPr>
          </a:p>
        </p:txBody>
      </p:sp>
      <p:sp>
        <p:nvSpPr>
          <p:cNvPr id="527" name="Google Shape;527;p19"/>
          <p:cNvSpPr/>
          <p:nvPr/>
        </p:nvSpPr>
        <p:spPr>
          <a:xfrm>
            <a:off x="9500787" y="2578100"/>
            <a:ext cx="5779222"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9500787" y="2578100"/>
            <a:ext cx="598244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Discover the secrets</a:t>
            </a:r>
            <a:endParaRPr b="0" i="0" sz="4800" u="none" cap="none" strike="noStrike">
              <a:solidFill>
                <a:schemeClr val="dk1"/>
              </a:solidFill>
              <a:latin typeface="Calibri"/>
              <a:ea typeface="Calibri"/>
              <a:cs typeface="Calibri"/>
              <a:sym typeface="Calibri"/>
            </a:endParaRPr>
          </a:p>
        </p:txBody>
      </p:sp>
      <p:sp>
        <p:nvSpPr>
          <p:cNvPr id="529" name="Google Shape;529;p19"/>
          <p:cNvSpPr/>
          <p:nvPr/>
        </p:nvSpPr>
        <p:spPr>
          <a:xfrm>
            <a:off x="9500787" y="4508500"/>
            <a:ext cx="591470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30" name="Google Shape;530;p19"/>
          <p:cNvSpPr/>
          <p:nvPr/>
        </p:nvSpPr>
        <p:spPr>
          <a:xfrm>
            <a:off x="8675184"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p:nvPr/>
        </p:nvSpPr>
        <p:spPr>
          <a:xfrm>
            <a:off x="8675184" y="7962900"/>
            <a:ext cx="990724"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9"/>
          <p:cNvSpPr/>
          <p:nvPr/>
        </p:nvSpPr>
        <p:spPr>
          <a:xfrm>
            <a:off x="8675184" y="7962900"/>
            <a:ext cx="1532658"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3</a:t>
            </a:r>
            <a:endParaRPr b="0" i="0" sz="12800" u="none" cap="none" strike="noStrike">
              <a:solidFill>
                <a:schemeClr val="dk1"/>
              </a:solidFill>
              <a:latin typeface="Calibri"/>
              <a:ea typeface="Calibri"/>
              <a:cs typeface="Calibri"/>
              <a:sym typeface="Calibri"/>
            </a:endParaRPr>
          </a:p>
        </p:txBody>
      </p:sp>
      <p:sp>
        <p:nvSpPr>
          <p:cNvPr id="533" name="Google Shape;533;p19"/>
          <p:cNvSpPr/>
          <p:nvPr/>
        </p:nvSpPr>
        <p:spPr>
          <a:xfrm>
            <a:off x="9869133" y="6997700"/>
            <a:ext cx="541087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p:nvPr/>
        </p:nvSpPr>
        <p:spPr>
          <a:xfrm>
            <a:off x="9869133" y="6997700"/>
            <a:ext cx="5614102"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Meet the creatures</a:t>
            </a:r>
            <a:endParaRPr b="0" i="0" sz="4800" u="none" cap="none" strike="noStrike">
              <a:solidFill>
                <a:schemeClr val="dk1"/>
              </a:solidFill>
              <a:latin typeface="Calibri"/>
              <a:ea typeface="Calibri"/>
              <a:cs typeface="Calibri"/>
              <a:sym typeface="Calibri"/>
            </a:endParaRPr>
          </a:p>
        </p:txBody>
      </p:sp>
      <p:sp>
        <p:nvSpPr>
          <p:cNvPr id="535" name="Google Shape;535;p19"/>
          <p:cNvSpPr/>
          <p:nvPr/>
        </p:nvSpPr>
        <p:spPr>
          <a:xfrm>
            <a:off x="9869133" y="8928100"/>
            <a:ext cx="554636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36" name="Google Shape;536;p19"/>
          <p:cNvSpPr/>
          <p:nvPr/>
        </p:nvSpPr>
        <p:spPr>
          <a:xfrm>
            <a:off x="16181822"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p:nvPr/>
        </p:nvSpPr>
        <p:spPr>
          <a:xfrm>
            <a:off x="16181822" y="7962900"/>
            <a:ext cx="110503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9"/>
          <p:cNvSpPr/>
          <p:nvPr/>
        </p:nvSpPr>
        <p:spPr>
          <a:xfrm>
            <a:off x="16181822" y="7962900"/>
            <a:ext cx="1646973"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a:t>
            </a:r>
            <a:endParaRPr b="0" i="0" sz="12800" u="none" cap="none" strike="noStrike">
              <a:solidFill>
                <a:schemeClr val="dk1"/>
              </a:solidFill>
              <a:latin typeface="Calibri"/>
              <a:ea typeface="Calibri"/>
              <a:cs typeface="Calibri"/>
              <a:sym typeface="Calibri"/>
            </a:endParaRPr>
          </a:p>
        </p:txBody>
      </p:sp>
      <p:sp>
        <p:nvSpPr>
          <p:cNvPr id="539" name="Google Shape;539;p19"/>
          <p:cNvSpPr/>
          <p:nvPr/>
        </p:nvSpPr>
        <p:spPr>
          <a:xfrm>
            <a:off x="17490086" y="6997700"/>
            <a:ext cx="5296562"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p:nvPr/>
        </p:nvSpPr>
        <p:spPr>
          <a:xfrm>
            <a:off x="17490086" y="6997700"/>
            <a:ext cx="5499787"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Uncover the magic</a:t>
            </a:r>
            <a:endParaRPr b="0" i="0" sz="4800" u="none" cap="none" strike="noStrike">
              <a:solidFill>
                <a:schemeClr val="dk1"/>
              </a:solidFill>
              <a:latin typeface="Calibri"/>
              <a:ea typeface="Calibri"/>
              <a:cs typeface="Calibri"/>
              <a:sym typeface="Calibri"/>
            </a:endParaRPr>
          </a:p>
        </p:txBody>
      </p:sp>
      <p:sp>
        <p:nvSpPr>
          <p:cNvPr id="541" name="Google Shape;541;p19"/>
          <p:cNvSpPr/>
          <p:nvPr/>
        </p:nvSpPr>
        <p:spPr>
          <a:xfrm>
            <a:off x="17490086" y="8928100"/>
            <a:ext cx="5432046"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42" name="Google Shape;542;p19"/>
          <p:cNvSpPr/>
          <p:nvPr/>
        </p:nvSpPr>
        <p:spPr>
          <a:xfrm>
            <a:off x="16181822"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p:nvPr/>
        </p:nvSpPr>
        <p:spPr>
          <a:xfrm>
            <a:off x="16181822" y="3238500"/>
            <a:ext cx="93991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
          <p:cNvSpPr/>
          <p:nvPr/>
        </p:nvSpPr>
        <p:spPr>
          <a:xfrm>
            <a:off x="16181822" y="3238500"/>
            <a:ext cx="148185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a:t>
            </a:r>
            <a:endParaRPr b="0" i="0" sz="12800" u="none" cap="none" strike="noStrike">
              <a:solidFill>
                <a:schemeClr val="dk1"/>
              </a:solidFill>
              <a:latin typeface="Calibri"/>
              <a:ea typeface="Calibri"/>
              <a:cs typeface="Calibri"/>
              <a:sym typeface="Calibri"/>
            </a:endParaRPr>
          </a:p>
        </p:txBody>
      </p:sp>
      <p:sp>
        <p:nvSpPr>
          <p:cNvPr id="545" name="Google Shape;545;p19"/>
          <p:cNvSpPr/>
          <p:nvPr/>
        </p:nvSpPr>
        <p:spPr>
          <a:xfrm>
            <a:off x="17324965" y="2578100"/>
            <a:ext cx="5461683"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
          <p:cNvSpPr/>
          <p:nvPr/>
        </p:nvSpPr>
        <p:spPr>
          <a:xfrm>
            <a:off x="17324965" y="2578100"/>
            <a:ext cx="566490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Find your own path</a:t>
            </a:r>
            <a:endParaRPr b="0" i="0" sz="4800" u="none" cap="none" strike="noStrike">
              <a:solidFill>
                <a:schemeClr val="dk1"/>
              </a:solidFill>
              <a:latin typeface="Calibri"/>
              <a:ea typeface="Calibri"/>
              <a:cs typeface="Calibri"/>
              <a:sym typeface="Calibri"/>
            </a:endParaRPr>
          </a:p>
        </p:txBody>
      </p:sp>
      <p:sp>
        <p:nvSpPr>
          <p:cNvPr id="547" name="Google Shape;547;p19"/>
          <p:cNvSpPr/>
          <p:nvPr/>
        </p:nvSpPr>
        <p:spPr>
          <a:xfrm>
            <a:off x="17324965" y="4508500"/>
            <a:ext cx="559716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31" name="Shape 31"/>
        <p:cNvGrpSpPr/>
        <p:nvPr/>
      </p:nvGrpSpPr>
      <p:grpSpPr>
        <a:xfrm>
          <a:off x="0" y="0"/>
          <a:ext cx="0" cy="0"/>
          <a:chOff x="0" y="0"/>
          <a:chExt cx="0" cy="0"/>
        </a:xfrm>
      </p:grpSpPr>
      <p:pic>
        <p:nvPicPr>
          <p:cNvPr descr=" " id="32" name="Google Shape;32;p2"/>
          <p:cNvPicPr preferRelativeResize="0"/>
          <p:nvPr/>
        </p:nvPicPr>
        <p:blipFill rotWithShape="1">
          <a:blip r:embed="rId3">
            <a:alphaModFix/>
          </a:blip>
          <a:srcRect b="0" l="0" r="0" t="0"/>
          <a:stretch/>
        </p:blipFill>
        <p:spPr>
          <a:xfrm>
            <a:off x="22847269" y="7634260"/>
            <a:ext cx="908036" cy="7282687"/>
          </a:xfrm>
          <a:prstGeom prst="rect">
            <a:avLst/>
          </a:prstGeom>
          <a:noFill/>
          <a:ln>
            <a:noFill/>
          </a:ln>
        </p:spPr>
      </p:pic>
      <p:pic>
        <p:nvPicPr>
          <p:cNvPr descr=" " id="33" name="Google Shape;33;p2"/>
          <p:cNvPicPr preferRelativeResize="0"/>
          <p:nvPr/>
        </p:nvPicPr>
        <p:blipFill rotWithShape="1">
          <a:blip r:embed="rId4">
            <a:alphaModFix/>
          </a:blip>
          <a:srcRect b="0" l="0" r="0" t="0"/>
          <a:stretch/>
        </p:blipFill>
        <p:spPr>
          <a:xfrm>
            <a:off x="58078" y="8257961"/>
            <a:ext cx="1607387" cy="1078229"/>
          </a:xfrm>
          <a:prstGeom prst="rect">
            <a:avLst/>
          </a:prstGeom>
          <a:noFill/>
          <a:ln>
            <a:noFill/>
          </a:ln>
        </p:spPr>
      </p:pic>
      <p:pic>
        <p:nvPicPr>
          <p:cNvPr descr=" " id="34" name="Google Shape;34;p2"/>
          <p:cNvPicPr preferRelativeResize="0"/>
          <p:nvPr/>
        </p:nvPicPr>
        <p:blipFill rotWithShape="1">
          <a:blip r:embed="rId5">
            <a:alphaModFix/>
          </a:blip>
          <a:srcRect b="0" l="0" r="0" t="0"/>
          <a:stretch/>
        </p:blipFill>
        <p:spPr>
          <a:xfrm>
            <a:off x="863708" y="1117600"/>
            <a:ext cx="2672000" cy="3054066"/>
          </a:xfrm>
          <a:prstGeom prst="rect">
            <a:avLst/>
          </a:prstGeom>
          <a:noFill/>
          <a:ln>
            <a:noFill/>
          </a:ln>
        </p:spPr>
      </p:pic>
      <p:pic>
        <p:nvPicPr>
          <p:cNvPr descr=" " id="35" name="Google Shape;35;p2"/>
          <p:cNvPicPr preferRelativeResize="0"/>
          <p:nvPr/>
        </p:nvPicPr>
        <p:blipFill rotWithShape="1">
          <a:blip r:embed="rId6">
            <a:alphaModFix/>
          </a:blip>
          <a:srcRect b="0" l="0" r="0" t="0"/>
          <a:stretch/>
        </p:blipFill>
        <p:spPr>
          <a:xfrm>
            <a:off x="15621889" y="1811474"/>
            <a:ext cx="2084381" cy="2379901"/>
          </a:xfrm>
          <a:prstGeom prst="rect">
            <a:avLst/>
          </a:prstGeom>
          <a:noFill/>
          <a:ln>
            <a:noFill/>
          </a:ln>
        </p:spPr>
      </p:pic>
      <p:pic>
        <p:nvPicPr>
          <p:cNvPr descr=" " id="36" name="Google Shape;36;p2"/>
          <p:cNvPicPr preferRelativeResize="0"/>
          <p:nvPr/>
        </p:nvPicPr>
        <p:blipFill rotWithShape="1">
          <a:blip r:embed="rId7">
            <a:alphaModFix/>
          </a:blip>
          <a:srcRect b="0" l="0" r="0" t="0"/>
          <a:stretch/>
        </p:blipFill>
        <p:spPr>
          <a:xfrm>
            <a:off x="20549299" y="11636918"/>
            <a:ext cx="1750534" cy="1750696"/>
          </a:xfrm>
          <a:prstGeom prst="rect">
            <a:avLst/>
          </a:prstGeom>
          <a:noFill/>
          <a:ln>
            <a:noFill/>
          </a:ln>
        </p:spPr>
      </p:pic>
      <p:pic>
        <p:nvPicPr>
          <p:cNvPr descr=" " id="37" name="Google Shape;37;p2"/>
          <p:cNvPicPr preferRelativeResize="0"/>
          <p:nvPr/>
        </p:nvPicPr>
        <p:blipFill rotWithShape="1">
          <a:blip r:embed="rId8">
            <a:alphaModFix/>
          </a:blip>
          <a:srcRect b="0" l="0" r="0" t="0"/>
          <a:stretch/>
        </p:blipFill>
        <p:spPr>
          <a:xfrm>
            <a:off x="12818224" y="1760386"/>
            <a:ext cx="1750534" cy="1750566"/>
          </a:xfrm>
          <a:prstGeom prst="rect">
            <a:avLst/>
          </a:prstGeom>
          <a:noFill/>
          <a:ln>
            <a:noFill/>
          </a:ln>
        </p:spPr>
      </p:pic>
      <p:pic>
        <p:nvPicPr>
          <p:cNvPr descr=" " id="38" name="Google Shape;38;p2"/>
          <p:cNvPicPr preferRelativeResize="0"/>
          <p:nvPr/>
        </p:nvPicPr>
        <p:blipFill rotWithShape="1">
          <a:blip r:embed="rId9">
            <a:alphaModFix/>
          </a:blip>
          <a:srcRect b="0" l="0" r="0" t="0"/>
          <a:stretch/>
        </p:blipFill>
        <p:spPr>
          <a:xfrm>
            <a:off x="12128655" y="11895494"/>
            <a:ext cx="1750534" cy="1750690"/>
          </a:xfrm>
          <a:prstGeom prst="rect">
            <a:avLst/>
          </a:prstGeom>
          <a:noFill/>
          <a:ln>
            <a:noFill/>
          </a:ln>
        </p:spPr>
      </p:pic>
      <p:sp>
        <p:nvSpPr>
          <p:cNvPr id="39" name="Google Shape;39;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p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41" name="Google Shape;41;p2"/>
          <p:cNvSpPr/>
          <p:nvPr/>
        </p:nvSpPr>
        <p:spPr>
          <a:xfrm>
            <a:off x="7959662" y="4394200"/>
            <a:ext cx="8480427"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42" name="Google Shape;42;p2"/>
          <p:cNvSpPr/>
          <p:nvPr/>
        </p:nvSpPr>
        <p:spPr>
          <a:xfrm>
            <a:off x="5000192" y="69215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552" name="Shape 552"/>
        <p:cNvGrpSpPr/>
        <p:nvPr/>
      </p:nvGrpSpPr>
      <p:grpSpPr>
        <a:xfrm>
          <a:off x="0" y="0"/>
          <a:ext cx="0" cy="0"/>
          <a:chOff x="0" y="0"/>
          <a:chExt cx="0" cy="0"/>
        </a:xfrm>
      </p:grpSpPr>
      <p:pic>
        <p:nvPicPr>
          <p:cNvPr descr=" " id="553" name="Google Shape;553;p20"/>
          <p:cNvPicPr preferRelativeResize="0"/>
          <p:nvPr/>
        </p:nvPicPr>
        <p:blipFill rotWithShape="1">
          <a:blip r:embed="rId3">
            <a:alphaModFix/>
          </a:blip>
          <a:srcRect b="0" l="0" r="0" t="0"/>
          <a:stretch/>
        </p:blipFill>
        <p:spPr>
          <a:xfrm>
            <a:off x="4954" y="769"/>
            <a:ext cx="6041002" cy="4114031"/>
          </a:xfrm>
          <a:prstGeom prst="rect">
            <a:avLst/>
          </a:prstGeom>
          <a:noFill/>
          <a:ln>
            <a:noFill/>
          </a:ln>
        </p:spPr>
      </p:pic>
      <p:pic>
        <p:nvPicPr>
          <p:cNvPr descr=" " id="554" name="Google Shape;554;p20"/>
          <p:cNvPicPr preferRelativeResize="0"/>
          <p:nvPr/>
        </p:nvPicPr>
        <p:blipFill rotWithShape="1">
          <a:blip r:embed="rId4">
            <a:alphaModFix/>
          </a:blip>
          <a:srcRect b="0" l="0" r="0" t="0"/>
          <a:stretch/>
        </p:blipFill>
        <p:spPr>
          <a:xfrm>
            <a:off x="631457" y="3540720"/>
            <a:ext cx="1146762" cy="1146621"/>
          </a:xfrm>
          <a:prstGeom prst="rect">
            <a:avLst/>
          </a:prstGeom>
          <a:noFill/>
          <a:ln>
            <a:noFill/>
          </a:ln>
        </p:spPr>
      </p:pic>
      <p:pic>
        <p:nvPicPr>
          <p:cNvPr descr=" " id="555" name="Google Shape;555;p20"/>
          <p:cNvPicPr preferRelativeResize="0"/>
          <p:nvPr/>
        </p:nvPicPr>
        <p:blipFill rotWithShape="1">
          <a:blip r:embed="rId5">
            <a:alphaModFix/>
          </a:blip>
          <a:srcRect b="0" l="0" r="0" t="0"/>
          <a:stretch/>
        </p:blipFill>
        <p:spPr>
          <a:xfrm>
            <a:off x="750882" y="6433319"/>
            <a:ext cx="908036" cy="7282681"/>
          </a:xfrm>
          <a:prstGeom prst="rect">
            <a:avLst/>
          </a:prstGeom>
          <a:noFill/>
          <a:ln>
            <a:noFill/>
          </a:ln>
        </p:spPr>
      </p:pic>
      <p:pic>
        <p:nvPicPr>
          <p:cNvPr descr=" " id="556" name="Google Shape;556;p20"/>
          <p:cNvPicPr preferRelativeResize="0"/>
          <p:nvPr/>
        </p:nvPicPr>
        <p:blipFill rotWithShape="1">
          <a:blip r:embed="rId6">
            <a:alphaModFix/>
          </a:blip>
          <a:srcRect b="0" l="0" r="0" t="0"/>
          <a:stretch/>
        </p:blipFill>
        <p:spPr>
          <a:xfrm>
            <a:off x="21621950" y="10553874"/>
            <a:ext cx="2084381" cy="2379886"/>
          </a:xfrm>
          <a:prstGeom prst="rect">
            <a:avLst/>
          </a:prstGeom>
          <a:noFill/>
          <a:ln>
            <a:noFill/>
          </a:ln>
        </p:spPr>
      </p:pic>
      <p:pic>
        <p:nvPicPr>
          <p:cNvPr descr=" " id="557" name="Google Shape;557;p20"/>
          <p:cNvPicPr preferRelativeResize="0"/>
          <p:nvPr/>
        </p:nvPicPr>
        <p:blipFill rotWithShape="1">
          <a:blip r:embed="rId7">
            <a:alphaModFix/>
          </a:blip>
          <a:srcRect b="0" l="0" r="0" t="0"/>
          <a:stretch/>
        </p:blipFill>
        <p:spPr>
          <a:xfrm>
            <a:off x="21266523" y="727199"/>
            <a:ext cx="1774157" cy="1749301"/>
          </a:xfrm>
          <a:prstGeom prst="rect">
            <a:avLst/>
          </a:prstGeom>
          <a:noFill/>
          <a:ln>
            <a:noFill/>
          </a:ln>
        </p:spPr>
      </p:pic>
      <p:sp>
        <p:nvSpPr>
          <p:cNvPr id="558" name="Google Shape;558;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9" name="Google Shape;559;p2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60" name="Google Shape;560;p20"/>
          <p:cNvPicPr preferRelativeResize="0"/>
          <p:nvPr/>
        </p:nvPicPr>
        <p:blipFill rotWithShape="1">
          <a:blip r:embed="rId9">
            <a:alphaModFix/>
          </a:blip>
          <a:srcRect b="0" l="0" r="0" t="0"/>
          <a:stretch/>
        </p:blipFill>
        <p:spPr>
          <a:xfrm>
            <a:off x="508063" y="2933700"/>
            <a:ext cx="14479810" cy="7861300"/>
          </a:xfrm>
          <a:prstGeom prst="rect">
            <a:avLst/>
          </a:prstGeom>
          <a:noFill/>
          <a:ln>
            <a:noFill/>
          </a:ln>
        </p:spPr>
      </p:pic>
      <p:sp>
        <p:nvSpPr>
          <p:cNvPr id="561" name="Google Shape;561;p20"/>
          <p:cNvSpPr/>
          <p:nvPr/>
        </p:nvSpPr>
        <p:spPr>
          <a:xfrm>
            <a:off x="5012893" y="11696700"/>
            <a:ext cx="14348560"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Fantasy Realm at a Glance</a:t>
            </a:r>
            <a:endParaRPr b="0" i="0" sz="8000" u="none" cap="none" strike="noStrike">
              <a:solidFill>
                <a:schemeClr val="dk1"/>
              </a:solidFill>
              <a:latin typeface="Calibri"/>
              <a:ea typeface="Calibri"/>
              <a:cs typeface="Calibri"/>
              <a:sym typeface="Calibri"/>
            </a:endParaRPr>
          </a:p>
        </p:txBody>
      </p:sp>
      <p:sp>
        <p:nvSpPr>
          <p:cNvPr id="562" name="Google Shape;562;p20"/>
          <p:cNvSpPr/>
          <p:nvPr/>
        </p:nvSpPr>
        <p:spPr>
          <a:xfrm>
            <a:off x="15724565" y="2933700"/>
            <a:ext cx="7646356"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p:nvPr/>
        </p:nvSpPr>
        <p:spPr>
          <a:xfrm>
            <a:off x="15724565" y="2933700"/>
            <a:ext cx="7646356"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0"/>
          <p:cNvSpPr/>
          <p:nvPr/>
        </p:nvSpPr>
        <p:spPr>
          <a:xfrm>
            <a:off x="15724565" y="2933700"/>
            <a:ext cx="784958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Enchanted Forest</a:t>
            </a:r>
            <a:endParaRPr b="0" i="0" sz="4800" u="none" cap="none" strike="noStrike">
              <a:solidFill>
                <a:schemeClr val="dk1"/>
              </a:solidFill>
              <a:latin typeface="Calibri"/>
              <a:ea typeface="Calibri"/>
              <a:cs typeface="Calibri"/>
              <a:sym typeface="Calibri"/>
            </a:endParaRPr>
          </a:p>
        </p:txBody>
      </p:sp>
      <p:sp>
        <p:nvSpPr>
          <p:cNvPr id="565" name="Google Shape;565;p20"/>
          <p:cNvSpPr/>
          <p:nvPr/>
        </p:nvSpPr>
        <p:spPr>
          <a:xfrm>
            <a:off x="15724565" y="3949700"/>
            <a:ext cx="7781839"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66" name="Google Shape;566;p20"/>
          <p:cNvSpPr/>
          <p:nvPr/>
        </p:nvSpPr>
        <p:spPr>
          <a:xfrm>
            <a:off x="15724565" y="5905500"/>
            <a:ext cx="7646356"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0"/>
          <p:cNvSpPr/>
          <p:nvPr/>
        </p:nvSpPr>
        <p:spPr>
          <a:xfrm>
            <a:off x="15724565" y="5905500"/>
            <a:ext cx="7646356"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0"/>
          <p:cNvSpPr/>
          <p:nvPr/>
        </p:nvSpPr>
        <p:spPr>
          <a:xfrm>
            <a:off x="15724565" y="5905500"/>
            <a:ext cx="784958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Crystal Caves</a:t>
            </a:r>
            <a:endParaRPr b="0" i="0" sz="4800" u="none" cap="none" strike="noStrike">
              <a:solidFill>
                <a:schemeClr val="dk1"/>
              </a:solidFill>
              <a:latin typeface="Calibri"/>
              <a:ea typeface="Calibri"/>
              <a:cs typeface="Calibri"/>
              <a:sym typeface="Calibri"/>
            </a:endParaRPr>
          </a:p>
        </p:txBody>
      </p:sp>
      <p:sp>
        <p:nvSpPr>
          <p:cNvPr id="569" name="Google Shape;569;p20"/>
          <p:cNvSpPr/>
          <p:nvPr/>
        </p:nvSpPr>
        <p:spPr>
          <a:xfrm>
            <a:off x="15724565" y="6921500"/>
            <a:ext cx="7781839"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a:t>
            </a:r>
            <a:endParaRPr b="0" i="0" sz="3200" u="none" cap="none" strike="noStrike">
              <a:solidFill>
                <a:schemeClr val="dk1"/>
              </a:solidFill>
              <a:latin typeface="Calibri"/>
              <a:ea typeface="Calibri"/>
              <a:cs typeface="Calibri"/>
              <a:sym typeface="Calibri"/>
            </a:endParaRPr>
          </a:p>
        </p:txBody>
      </p:sp>
      <p:sp>
        <p:nvSpPr>
          <p:cNvPr id="570" name="Google Shape;570;p20"/>
          <p:cNvSpPr/>
          <p:nvPr/>
        </p:nvSpPr>
        <p:spPr>
          <a:xfrm>
            <a:off x="15724565" y="8877300"/>
            <a:ext cx="7646356"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0"/>
          <p:cNvSpPr/>
          <p:nvPr/>
        </p:nvSpPr>
        <p:spPr>
          <a:xfrm>
            <a:off x="15724565" y="8877300"/>
            <a:ext cx="7646356"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0"/>
          <p:cNvSpPr/>
          <p:nvPr/>
        </p:nvSpPr>
        <p:spPr>
          <a:xfrm>
            <a:off x="15724565" y="8877300"/>
            <a:ext cx="784958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Dragon's Lair</a:t>
            </a:r>
            <a:endParaRPr b="0" i="0" sz="4800" u="none" cap="none" strike="noStrike">
              <a:solidFill>
                <a:schemeClr val="dk1"/>
              </a:solidFill>
              <a:latin typeface="Calibri"/>
              <a:ea typeface="Calibri"/>
              <a:cs typeface="Calibri"/>
              <a:sym typeface="Calibri"/>
            </a:endParaRPr>
          </a:p>
        </p:txBody>
      </p:sp>
      <p:sp>
        <p:nvSpPr>
          <p:cNvPr id="573" name="Google Shape;573;p20"/>
          <p:cNvSpPr/>
          <p:nvPr/>
        </p:nvSpPr>
        <p:spPr>
          <a:xfrm>
            <a:off x="15724565" y="9893300"/>
            <a:ext cx="7781839"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578" name="Shape 578"/>
        <p:cNvGrpSpPr/>
        <p:nvPr/>
      </p:nvGrpSpPr>
      <p:grpSpPr>
        <a:xfrm>
          <a:off x="0" y="0"/>
          <a:ext cx="0" cy="0"/>
          <a:chOff x="0" y="0"/>
          <a:chExt cx="0" cy="0"/>
        </a:xfrm>
      </p:grpSpPr>
      <p:pic>
        <p:nvPicPr>
          <p:cNvPr descr=" " id="579" name="Google Shape;579;p21"/>
          <p:cNvPicPr preferRelativeResize="0"/>
          <p:nvPr/>
        </p:nvPicPr>
        <p:blipFill rotWithShape="1">
          <a:blip r:embed="rId3">
            <a:alphaModFix/>
          </a:blip>
          <a:srcRect b="0" l="0" r="0" t="0"/>
          <a:stretch/>
        </p:blipFill>
        <p:spPr>
          <a:xfrm>
            <a:off x="22947198" y="7205861"/>
            <a:ext cx="25403" cy="6040239"/>
          </a:xfrm>
          <a:prstGeom prst="rect">
            <a:avLst/>
          </a:prstGeom>
          <a:noFill/>
          <a:ln>
            <a:noFill/>
          </a:ln>
        </p:spPr>
      </p:pic>
      <p:pic>
        <p:nvPicPr>
          <p:cNvPr descr=" " id="580" name="Google Shape;580;p21"/>
          <p:cNvPicPr preferRelativeResize="0"/>
          <p:nvPr/>
        </p:nvPicPr>
        <p:blipFill rotWithShape="1">
          <a:blip r:embed="rId4">
            <a:alphaModFix/>
          </a:blip>
          <a:srcRect b="0" l="0" r="0" t="0"/>
          <a:stretch/>
        </p:blipFill>
        <p:spPr>
          <a:xfrm>
            <a:off x="20072936" y="62334"/>
            <a:ext cx="1363083" cy="1362918"/>
          </a:xfrm>
          <a:prstGeom prst="rect">
            <a:avLst/>
          </a:prstGeom>
          <a:noFill/>
          <a:ln>
            <a:noFill/>
          </a:ln>
        </p:spPr>
      </p:pic>
      <p:pic>
        <p:nvPicPr>
          <p:cNvPr descr=" " id="581" name="Google Shape;581;p21"/>
          <p:cNvPicPr preferRelativeResize="0"/>
          <p:nvPr/>
        </p:nvPicPr>
        <p:blipFill rotWithShape="1">
          <a:blip r:embed="rId5">
            <a:alphaModFix/>
          </a:blip>
          <a:srcRect b="0" l="0" r="0" t="0"/>
          <a:stretch/>
        </p:blipFill>
        <p:spPr>
          <a:xfrm>
            <a:off x="17833029" y="72529"/>
            <a:ext cx="7007847" cy="459358"/>
          </a:xfrm>
          <a:prstGeom prst="rect">
            <a:avLst/>
          </a:prstGeom>
          <a:noFill/>
          <a:ln>
            <a:noFill/>
          </a:ln>
        </p:spPr>
      </p:pic>
      <p:pic>
        <p:nvPicPr>
          <p:cNvPr descr=" " id="582" name="Google Shape;582;p21"/>
          <p:cNvPicPr preferRelativeResize="0"/>
          <p:nvPr/>
        </p:nvPicPr>
        <p:blipFill rotWithShape="1">
          <a:blip r:embed="rId6">
            <a:alphaModFix/>
          </a:blip>
          <a:srcRect b="0" l="0" r="0" t="0"/>
          <a:stretch/>
        </p:blipFill>
        <p:spPr>
          <a:xfrm>
            <a:off x="23574146" y="6934200"/>
            <a:ext cx="1631900" cy="6776343"/>
          </a:xfrm>
          <a:prstGeom prst="rect">
            <a:avLst/>
          </a:prstGeom>
          <a:noFill/>
          <a:ln>
            <a:noFill/>
          </a:ln>
        </p:spPr>
      </p:pic>
      <p:pic>
        <p:nvPicPr>
          <p:cNvPr descr=" " id="583" name="Google Shape;583;p21"/>
          <p:cNvPicPr preferRelativeResize="0"/>
          <p:nvPr/>
        </p:nvPicPr>
        <p:blipFill rotWithShape="1">
          <a:blip r:embed="rId7">
            <a:alphaModFix/>
          </a:blip>
          <a:srcRect b="0" l="0" r="0" t="0"/>
          <a:stretch/>
        </p:blipFill>
        <p:spPr>
          <a:xfrm>
            <a:off x="16626378" y="10934700"/>
            <a:ext cx="2424831" cy="2389287"/>
          </a:xfrm>
          <a:prstGeom prst="rect">
            <a:avLst/>
          </a:prstGeom>
          <a:noFill/>
          <a:ln>
            <a:noFill/>
          </a:ln>
        </p:spPr>
      </p:pic>
      <p:pic>
        <p:nvPicPr>
          <p:cNvPr descr=" " id="584" name="Google Shape;584;p21"/>
          <p:cNvPicPr preferRelativeResize="0"/>
          <p:nvPr/>
        </p:nvPicPr>
        <p:blipFill rotWithShape="1">
          <a:blip r:embed="rId8">
            <a:alphaModFix/>
          </a:blip>
          <a:srcRect b="0" l="0" r="0" t="0"/>
          <a:stretch/>
        </p:blipFill>
        <p:spPr>
          <a:xfrm>
            <a:off x="749394" y="304800"/>
            <a:ext cx="1774284" cy="2722637"/>
          </a:xfrm>
          <a:prstGeom prst="rect">
            <a:avLst/>
          </a:prstGeom>
          <a:noFill/>
          <a:ln>
            <a:noFill/>
          </a:ln>
        </p:spPr>
      </p:pic>
      <p:pic>
        <p:nvPicPr>
          <p:cNvPr descr=" " id="585" name="Google Shape;585;p21"/>
          <p:cNvPicPr preferRelativeResize="0"/>
          <p:nvPr/>
        </p:nvPicPr>
        <p:blipFill rotWithShape="1">
          <a:blip r:embed="rId9">
            <a:alphaModFix/>
          </a:blip>
          <a:srcRect b="0" l="0" r="0" t="0"/>
          <a:stretch/>
        </p:blipFill>
        <p:spPr>
          <a:xfrm>
            <a:off x="731523" y="10878741"/>
            <a:ext cx="2084381" cy="2379762"/>
          </a:xfrm>
          <a:prstGeom prst="rect">
            <a:avLst/>
          </a:prstGeom>
          <a:noFill/>
          <a:ln>
            <a:noFill/>
          </a:ln>
        </p:spPr>
      </p:pic>
      <p:pic>
        <p:nvPicPr>
          <p:cNvPr descr=" " id="586" name="Google Shape;586;p21"/>
          <p:cNvPicPr preferRelativeResize="0"/>
          <p:nvPr/>
        </p:nvPicPr>
        <p:blipFill rotWithShape="1">
          <a:blip r:embed="rId10">
            <a:alphaModFix/>
          </a:blip>
          <a:srcRect b="0" l="0" r="0" t="0"/>
          <a:stretch/>
        </p:blipFill>
        <p:spPr>
          <a:xfrm>
            <a:off x="4064505" y="11328400"/>
            <a:ext cx="1750534" cy="1750566"/>
          </a:xfrm>
          <a:prstGeom prst="rect">
            <a:avLst/>
          </a:prstGeom>
          <a:noFill/>
          <a:ln>
            <a:noFill/>
          </a:ln>
        </p:spPr>
      </p:pic>
      <p:sp>
        <p:nvSpPr>
          <p:cNvPr id="587" name="Google Shape;587;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p21"/>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589" name="Google Shape;589;p21"/>
          <p:cNvSpPr/>
          <p:nvPr/>
        </p:nvSpPr>
        <p:spPr>
          <a:xfrm>
            <a:off x="6054423" y="965200"/>
            <a:ext cx="12278201"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Timeline</a:t>
            </a:r>
            <a:endParaRPr b="0" i="0" sz="8000" u="none" cap="none" strike="noStrike">
              <a:solidFill>
                <a:schemeClr val="dk1"/>
              </a:solidFill>
              <a:latin typeface="Calibri"/>
              <a:ea typeface="Calibri"/>
              <a:cs typeface="Calibri"/>
              <a:sym typeface="Calibri"/>
            </a:endParaRPr>
          </a:p>
        </p:txBody>
      </p:sp>
      <p:pic>
        <p:nvPicPr>
          <p:cNvPr descr=" " id="590" name="Google Shape;590;p21"/>
          <p:cNvPicPr preferRelativeResize="0"/>
          <p:nvPr/>
        </p:nvPicPr>
        <p:blipFill rotWithShape="1">
          <a:blip r:embed="rId12">
            <a:alphaModFix/>
          </a:blip>
          <a:srcRect b="0" l="0" r="0" t="0"/>
          <a:stretch/>
        </p:blipFill>
        <p:spPr>
          <a:xfrm>
            <a:off x="749394" y="4470400"/>
            <a:ext cx="22532616" cy="7251700"/>
          </a:xfrm>
          <a:prstGeom prst="rect">
            <a:avLst/>
          </a:prstGeom>
          <a:noFill/>
          <a:ln>
            <a:noFill/>
          </a:ln>
        </p:spPr>
      </p:pic>
      <p:sp>
        <p:nvSpPr>
          <p:cNvPr id="591" name="Google Shape;591;p21"/>
          <p:cNvSpPr/>
          <p:nvPr/>
        </p:nvSpPr>
        <p:spPr>
          <a:xfrm>
            <a:off x="2857857"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p21"/>
          <p:cNvPicPr preferRelativeResize="0"/>
          <p:nvPr/>
        </p:nvPicPr>
        <p:blipFill rotWithShape="1">
          <a:blip r:embed="rId13">
            <a:alphaModFix/>
          </a:blip>
          <a:srcRect b="0" l="0" r="0" t="0"/>
          <a:stretch/>
        </p:blipFill>
        <p:spPr>
          <a:xfrm>
            <a:off x="2857857" y="7200900"/>
            <a:ext cx="1625803" cy="1625600"/>
          </a:xfrm>
          <a:prstGeom prst="rect">
            <a:avLst/>
          </a:prstGeom>
          <a:noFill/>
          <a:ln>
            <a:noFill/>
          </a:ln>
        </p:spPr>
      </p:pic>
      <p:sp>
        <p:nvSpPr>
          <p:cNvPr id="593" name="Google Shape;593;p21"/>
          <p:cNvSpPr/>
          <p:nvPr/>
        </p:nvSpPr>
        <p:spPr>
          <a:xfrm>
            <a:off x="2857857" y="7200900"/>
            <a:ext cx="1625803" cy="1625600"/>
          </a:xfrm>
          <a:prstGeom prst="roundRect">
            <a:avLst>
              <a:gd fmla="val 781313" name="adj"/>
            </a:avLst>
          </a:prstGeom>
          <a:noFill/>
          <a:ln cap="flat" cmpd="sng" w="12700">
            <a:solidFill>
              <a:srgbClr val="5D71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1"/>
          <p:cNvSpPr/>
          <p:nvPr/>
        </p:nvSpPr>
        <p:spPr>
          <a:xfrm>
            <a:off x="2845156" y="74549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D71E0"/>
              </a:buClr>
              <a:buSzPts val="4800"/>
              <a:buFont typeface="Poppins"/>
              <a:buNone/>
            </a:pPr>
            <a:r>
              <a:rPr b="1" i="0" lang="en-US" sz="4800" u="none" cap="none" strike="noStrike">
                <a:solidFill>
                  <a:srgbClr val="5D71E0"/>
                </a:solidFill>
                <a:latin typeface="Poppins"/>
                <a:ea typeface="Poppins"/>
                <a:cs typeface="Poppins"/>
                <a:sym typeface="Poppins"/>
              </a:rPr>
              <a:t>2022</a:t>
            </a:r>
            <a:endParaRPr b="0" i="0" sz="4800" u="none" cap="none" strike="noStrike">
              <a:solidFill>
                <a:schemeClr val="dk1"/>
              </a:solidFill>
              <a:latin typeface="Calibri"/>
              <a:ea typeface="Calibri"/>
              <a:cs typeface="Calibri"/>
              <a:sym typeface="Calibri"/>
            </a:endParaRPr>
          </a:p>
        </p:txBody>
      </p:sp>
      <p:sp>
        <p:nvSpPr>
          <p:cNvPr id="595" name="Google Shape;595;p21"/>
          <p:cNvSpPr/>
          <p:nvPr/>
        </p:nvSpPr>
        <p:spPr>
          <a:xfrm>
            <a:off x="4483660"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p21"/>
          <p:cNvPicPr preferRelativeResize="0"/>
          <p:nvPr/>
        </p:nvPicPr>
        <p:blipFill rotWithShape="1">
          <a:blip r:embed="rId14">
            <a:alphaModFix/>
          </a:blip>
          <a:srcRect b="0" l="0" r="0" t="0"/>
          <a:stretch/>
        </p:blipFill>
        <p:spPr>
          <a:xfrm>
            <a:off x="4483660" y="7975600"/>
            <a:ext cx="3861283" cy="38100"/>
          </a:xfrm>
          <a:prstGeom prst="rect">
            <a:avLst/>
          </a:prstGeom>
          <a:noFill/>
          <a:ln>
            <a:noFill/>
          </a:ln>
        </p:spPr>
      </p:pic>
      <p:pic>
        <p:nvPicPr>
          <p:cNvPr descr=" " id="597" name="Google Shape;597;p21"/>
          <p:cNvPicPr preferRelativeResize="0"/>
          <p:nvPr/>
        </p:nvPicPr>
        <p:blipFill rotWithShape="1">
          <a:blip r:embed="rId13">
            <a:alphaModFix/>
          </a:blip>
          <a:srcRect b="0" l="0" r="0" t="0"/>
          <a:stretch/>
        </p:blipFill>
        <p:spPr>
          <a:xfrm>
            <a:off x="8344943" y="7200900"/>
            <a:ext cx="1625803" cy="1625600"/>
          </a:xfrm>
          <a:prstGeom prst="rect">
            <a:avLst/>
          </a:prstGeom>
          <a:noFill/>
          <a:ln>
            <a:noFill/>
          </a:ln>
        </p:spPr>
      </p:pic>
      <p:sp>
        <p:nvSpPr>
          <p:cNvPr id="598" name="Google Shape;598;p21"/>
          <p:cNvSpPr/>
          <p:nvPr/>
        </p:nvSpPr>
        <p:spPr>
          <a:xfrm>
            <a:off x="8344943" y="7200900"/>
            <a:ext cx="1625803" cy="1625600"/>
          </a:xfrm>
          <a:prstGeom prst="roundRect">
            <a:avLst>
              <a:gd fmla="val 781313" name="adj"/>
            </a:avLst>
          </a:prstGeom>
          <a:noFill/>
          <a:ln cap="flat" cmpd="sng" w="12700">
            <a:solidFill>
              <a:srgbClr val="5D71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1"/>
          <p:cNvSpPr/>
          <p:nvPr/>
        </p:nvSpPr>
        <p:spPr>
          <a:xfrm>
            <a:off x="8319540" y="7454900"/>
            <a:ext cx="1676610"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D71E0"/>
              </a:buClr>
              <a:buSzPts val="4800"/>
              <a:buFont typeface="Poppins"/>
              <a:buNone/>
            </a:pPr>
            <a:r>
              <a:rPr b="1" i="0" lang="en-US" sz="4800" u="none" cap="none" strike="noStrike">
                <a:solidFill>
                  <a:srgbClr val="5D71E0"/>
                </a:solidFill>
                <a:latin typeface="Poppins"/>
                <a:ea typeface="Poppins"/>
                <a:cs typeface="Poppins"/>
                <a:sym typeface="Poppins"/>
              </a:rPr>
              <a:t>2023</a:t>
            </a:r>
            <a:endParaRPr b="0" i="0" sz="4800" u="none" cap="none" strike="noStrike">
              <a:solidFill>
                <a:schemeClr val="dk1"/>
              </a:solidFill>
              <a:latin typeface="Calibri"/>
              <a:ea typeface="Calibri"/>
              <a:cs typeface="Calibri"/>
              <a:sym typeface="Calibri"/>
            </a:endParaRPr>
          </a:p>
        </p:txBody>
      </p:sp>
      <p:sp>
        <p:nvSpPr>
          <p:cNvPr id="600" name="Google Shape;600;p21"/>
          <p:cNvSpPr/>
          <p:nvPr/>
        </p:nvSpPr>
        <p:spPr>
          <a:xfrm>
            <a:off x="9970746"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p21"/>
          <p:cNvPicPr preferRelativeResize="0"/>
          <p:nvPr/>
        </p:nvPicPr>
        <p:blipFill rotWithShape="1">
          <a:blip r:embed="rId14">
            <a:alphaModFix/>
          </a:blip>
          <a:srcRect b="0" l="0" r="0" t="0"/>
          <a:stretch/>
        </p:blipFill>
        <p:spPr>
          <a:xfrm>
            <a:off x="9970746" y="7975600"/>
            <a:ext cx="3861283" cy="38100"/>
          </a:xfrm>
          <a:prstGeom prst="rect">
            <a:avLst/>
          </a:prstGeom>
          <a:noFill/>
          <a:ln>
            <a:noFill/>
          </a:ln>
        </p:spPr>
      </p:pic>
      <p:pic>
        <p:nvPicPr>
          <p:cNvPr descr=" " id="602" name="Google Shape;602;p21"/>
          <p:cNvPicPr preferRelativeResize="0"/>
          <p:nvPr/>
        </p:nvPicPr>
        <p:blipFill rotWithShape="1">
          <a:blip r:embed="rId13">
            <a:alphaModFix/>
          </a:blip>
          <a:srcRect b="0" l="0" r="0" t="0"/>
          <a:stretch/>
        </p:blipFill>
        <p:spPr>
          <a:xfrm>
            <a:off x="13832029" y="7200900"/>
            <a:ext cx="1625803" cy="1625600"/>
          </a:xfrm>
          <a:prstGeom prst="rect">
            <a:avLst/>
          </a:prstGeom>
          <a:noFill/>
          <a:ln>
            <a:noFill/>
          </a:ln>
        </p:spPr>
      </p:pic>
      <p:sp>
        <p:nvSpPr>
          <p:cNvPr id="603" name="Google Shape;603;p21"/>
          <p:cNvSpPr/>
          <p:nvPr/>
        </p:nvSpPr>
        <p:spPr>
          <a:xfrm>
            <a:off x="13832029" y="7200900"/>
            <a:ext cx="1625803" cy="1625600"/>
          </a:xfrm>
          <a:prstGeom prst="roundRect">
            <a:avLst>
              <a:gd fmla="val 781313" name="adj"/>
            </a:avLst>
          </a:prstGeom>
          <a:noFill/>
          <a:ln cap="flat" cmpd="sng" w="12700">
            <a:solidFill>
              <a:srgbClr val="5D71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1"/>
          <p:cNvSpPr/>
          <p:nvPr/>
        </p:nvSpPr>
        <p:spPr>
          <a:xfrm>
            <a:off x="13787573" y="7454900"/>
            <a:ext cx="171471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D71E0"/>
              </a:buClr>
              <a:buSzPts val="4800"/>
              <a:buFont typeface="Poppins"/>
              <a:buNone/>
            </a:pPr>
            <a:r>
              <a:rPr b="1" i="0" lang="en-US" sz="4800" u="none" cap="none" strike="noStrike">
                <a:solidFill>
                  <a:srgbClr val="5D71E0"/>
                </a:solidFill>
                <a:latin typeface="Poppins"/>
                <a:ea typeface="Poppins"/>
                <a:cs typeface="Poppins"/>
                <a:sym typeface="Poppins"/>
              </a:rPr>
              <a:t>2024</a:t>
            </a:r>
            <a:endParaRPr b="0" i="0" sz="4800" u="none" cap="none" strike="noStrike">
              <a:solidFill>
                <a:schemeClr val="dk1"/>
              </a:solidFill>
              <a:latin typeface="Calibri"/>
              <a:ea typeface="Calibri"/>
              <a:cs typeface="Calibri"/>
              <a:sym typeface="Calibri"/>
            </a:endParaRPr>
          </a:p>
        </p:txBody>
      </p:sp>
      <p:sp>
        <p:nvSpPr>
          <p:cNvPr id="605" name="Google Shape;605;p21"/>
          <p:cNvSpPr/>
          <p:nvPr/>
        </p:nvSpPr>
        <p:spPr>
          <a:xfrm>
            <a:off x="15457832"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p21"/>
          <p:cNvPicPr preferRelativeResize="0"/>
          <p:nvPr/>
        </p:nvPicPr>
        <p:blipFill rotWithShape="1">
          <a:blip r:embed="rId14">
            <a:alphaModFix/>
          </a:blip>
          <a:srcRect b="0" l="0" r="0" t="0"/>
          <a:stretch/>
        </p:blipFill>
        <p:spPr>
          <a:xfrm>
            <a:off x="15457832" y="7975600"/>
            <a:ext cx="3861283" cy="38100"/>
          </a:xfrm>
          <a:prstGeom prst="rect">
            <a:avLst/>
          </a:prstGeom>
          <a:noFill/>
          <a:ln>
            <a:noFill/>
          </a:ln>
        </p:spPr>
      </p:pic>
      <p:pic>
        <p:nvPicPr>
          <p:cNvPr descr=" " id="607" name="Google Shape;607;p21"/>
          <p:cNvPicPr preferRelativeResize="0"/>
          <p:nvPr/>
        </p:nvPicPr>
        <p:blipFill rotWithShape="1">
          <a:blip r:embed="rId13">
            <a:alphaModFix/>
          </a:blip>
          <a:srcRect b="0" l="0" r="0" t="0"/>
          <a:stretch/>
        </p:blipFill>
        <p:spPr>
          <a:xfrm>
            <a:off x="19319115" y="7200900"/>
            <a:ext cx="1625803" cy="1625600"/>
          </a:xfrm>
          <a:prstGeom prst="rect">
            <a:avLst/>
          </a:prstGeom>
          <a:noFill/>
          <a:ln>
            <a:noFill/>
          </a:ln>
        </p:spPr>
      </p:pic>
      <p:sp>
        <p:nvSpPr>
          <p:cNvPr id="608" name="Google Shape;608;p21"/>
          <p:cNvSpPr/>
          <p:nvPr/>
        </p:nvSpPr>
        <p:spPr>
          <a:xfrm>
            <a:off x="19319115" y="7200900"/>
            <a:ext cx="1625803" cy="1625600"/>
          </a:xfrm>
          <a:prstGeom prst="roundRect">
            <a:avLst>
              <a:gd fmla="val 781313" name="adj"/>
            </a:avLst>
          </a:prstGeom>
          <a:noFill/>
          <a:ln cap="flat" cmpd="sng" w="12700">
            <a:solidFill>
              <a:srgbClr val="5D71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1"/>
          <p:cNvSpPr/>
          <p:nvPr/>
        </p:nvSpPr>
        <p:spPr>
          <a:xfrm>
            <a:off x="19281010" y="7454900"/>
            <a:ext cx="1702013"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D71E0"/>
              </a:buClr>
              <a:buSzPts val="4800"/>
              <a:buFont typeface="Poppins"/>
              <a:buNone/>
            </a:pPr>
            <a:r>
              <a:rPr b="1" i="0" lang="en-US" sz="4800" u="none" cap="none" strike="noStrike">
                <a:solidFill>
                  <a:srgbClr val="5D71E0"/>
                </a:solidFill>
                <a:latin typeface="Poppins"/>
                <a:ea typeface="Poppins"/>
                <a:cs typeface="Poppins"/>
                <a:sym typeface="Poppins"/>
              </a:rPr>
              <a:t>2025</a:t>
            </a:r>
            <a:endParaRPr b="0" i="0" sz="4800" u="none" cap="none" strike="noStrike">
              <a:solidFill>
                <a:schemeClr val="dk1"/>
              </a:solidFill>
              <a:latin typeface="Calibri"/>
              <a:ea typeface="Calibri"/>
              <a:cs typeface="Calibri"/>
              <a:sym typeface="Calibri"/>
            </a:endParaRPr>
          </a:p>
        </p:txBody>
      </p:sp>
      <p:sp>
        <p:nvSpPr>
          <p:cNvPr id="610" name="Google Shape;610;p21"/>
          <p:cNvSpPr/>
          <p:nvPr/>
        </p:nvSpPr>
        <p:spPr>
          <a:xfrm>
            <a:off x="749394"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1"/>
          <p:cNvSpPr/>
          <p:nvPr/>
        </p:nvSpPr>
        <p:spPr>
          <a:xfrm>
            <a:off x="749394"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1"/>
          <p:cNvSpPr/>
          <p:nvPr/>
        </p:nvSpPr>
        <p:spPr>
          <a:xfrm>
            <a:off x="647781"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613" name="Google Shape;613;p21"/>
          <p:cNvSpPr/>
          <p:nvPr/>
        </p:nvSpPr>
        <p:spPr>
          <a:xfrm>
            <a:off x="681652"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614" name="Google Shape;614;p21"/>
          <p:cNvSpPr/>
          <p:nvPr/>
        </p:nvSpPr>
        <p:spPr>
          <a:xfrm>
            <a:off x="11748968"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1"/>
          <p:cNvSpPr/>
          <p:nvPr/>
        </p:nvSpPr>
        <p:spPr>
          <a:xfrm>
            <a:off x="11748968"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1"/>
          <p:cNvSpPr/>
          <p:nvPr/>
        </p:nvSpPr>
        <p:spPr>
          <a:xfrm>
            <a:off x="11647356"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Migration</a:t>
            </a:r>
            <a:endParaRPr b="0" i="0" sz="4800" u="none" cap="none" strike="noStrike">
              <a:solidFill>
                <a:schemeClr val="dk1"/>
              </a:solidFill>
              <a:latin typeface="Calibri"/>
              <a:ea typeface="Calibri"/>
              <a:cs typeface="Calibri"/>
              <a:sym typeface="Calibri"/>
            </a:endParaRPr>
          </a:p>
        </p:txBody>
      </p:sp>
      <p:sp>
        <p:nvSpPr>
          <p:cNvPr id="617" name="Google Shape;617;p21"/>
          <p:cNvSpPr/>
          <p:nvPr/>
        </p:nvSpPr>
        <p:spPr>
          <a:xfrm>
            <a:off x="11681227"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18" name="Google Shape;618;p21"/>
          <p:cNvSpPr/>
          <p:nvPr/>
        </p:nvSpPr>
        <p:spPr>
          <a:xfrm>
            <a:off x="17185248"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1"/>
          <p:cNvSpPr/>
          <p:nvPr/>
        </p:nvSpPr>
        <p:spPr>
          <a:xfrm>
            <a:off x="17185248"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1"/>
          <p:cNvSpPr/>
          <p:nvPr/>
        </p:nvSpPr>
        <p:spPr>
          <a:xfrm>
            <a:off x="17083635"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Rainbow Sightings</a:t>
            </a:r>
            <a:endParaRPr b="0" i="0" sz="4800" u="none" cap="none" strike="noStrike">
              <a:solidFill>
                <a:schemeClr val="dk1"/>
              </a:solidFill>
              <a:latin typeface="Calibri"/>
              <a:ea typeface="Calibri"/>
              <a:cs typeface="Calibri"/>
              <a:sym typeface="Calibri"/>
            </a:endParaRPr>
          </a:p>
        </p:txBody>
      </p:sp>
      <p:sp>
        <p:nvSpPr>
          <p:cNvPr id="621" name="Google Shape;621;p21"/>
          <p:cNvSpPr/>
          <p:nvPr/>
        </p:nvSpPr>
        <p:spPr>
          <a:xfrm>
            <a:off x="17117506"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22" name="Google Shape;622;p21"/>
          <p:cNvSpPr/>
          <p:nvPr/>
        </p:nvSpPr>
        <p:spPr>
          <a:xfrm>
            <a:off x="6312689"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1"/>
          <p:cNvSpPr/>
          <p:nvPr/>
        </p:nvSpPr>
        <p:spPr>
          <a:xfrm>
            <a:off x="6312689"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1"/>
          <p:cNvSpPr/>
          <p:nvPr/>
        </p:nvSpPr>
        <p:spPr>
          <a:xfrm>
            <a:off x="6211076"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Enchanted Pool</a:t>
            </a:r>
            <a:endParaRPr b="0" i="0" sz="4800" u="none" cap="none" strike="noStrike">
              <a:solidFill>
                <a:schemeClr val="dk1"/>
              </a:solidFill>
              <a:latin typeface="Calibri"/>
              <a:ea typeface="Calibri"/>
              <a:cs typeface="Calibri"/>
              <a:sym typeface="Calibri"/>
            </a:endParaRPr>
          </a:p>
        </p:txBody>
      </p:sp>
      <p:sp>
        <p:nvSpPr>
          <p:cNvPr id="625" name="Google Shape;625;p21"/>
          <p:cNvSpPr/>
          <p:nvPr/>
        </p:nvSpPr>
        <p:spPr>
          <a:xfrm>
            <a:off x="6244947"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630" name="Shape 630"/>
        <p:cNvGrpSpPr/>
        <p:nvPr/>
      </p:nvGrpSpPr>
      <p:grpSpPr>
        <a:xfrm>
          <a:off x="0" y="0"/>
          <a:ext cx="0" cy="0"/>
          <a:chOff x="0" y="0"/>
          <a:chExt cx="0" cy="0"/>
        </a:xfrm>
      </p:grpSpPr>
      <p:pic>
        <p:nvPicPr>
          <p:cNvPr descr=" " id="631" name="Google Shape;631;p22"/>
          <p:cNvPicPr preferRelativeResize="0"/>
          <p:nvPr/>
        </p:nvPicPr>
        <p:blipFill rotWithShape="1">
          <a:blip r:embed="rId3">
            <a:alphaModFix/>
          </a:blip>
          <a:srcRect b="0" l="0" r="0" t="0"/>
          <a:stretch/>
        </p:blipFill>
        <p:spPr>
          <a:xfrm>
            <a:off x="20127061" y="177800"/>
            <a:ext cx="4259733" cy="2775198"/>
          </a:xfrm>
          <a:prstGeom prst="rect">
            <a:avLst/>
          </a:prstGeom>
          <a:noFill/>
          <a:ln>
            <a:noFill/>
          </a:ln>
        </p:spPr>
      </p:pic>
      <p:pic>
        <p:nvPicPr>
          <p:cNvPr descr=" " id="632" name="Google Shape;632;p22"/>
          <p:cNvPicPr preferRelativeResize="0"/>
          <p:nvPr/>
        </p:nvPicPr>
        <p:blipFill rotWithShape="1">
          <a:blip r:embed="rId4">
            <a:alphaModFix/>
          </a:blip>
          <a:srcRect b="0" l="0" r="0" t="0"/>
          <a:stretch/>
        </p:blipFill>
        <p:spPr>
          <a:xfrm>
            <a:off x="12450964" y="12519992"/>
            <a:ext cx="4419771" cy="1190997"/>
          </a:xfrm>
          <a:prstGeom prst="rect">
            <a:avLst/>
          </a:prstGeom>
          <a:noFill/>
          <a:ln>
            <a:noFill/>
          </a:ln>
        </p:spPr>
      </p:pic>
      <p:pic>
        <p:nvPicPr>
          <p:cNvPr descr=" " id="633" name="Google Shape;633;p22"/>
          <p:cNvPicPr preferRelativeResize="0"/>
          <p:nvPr/>
        </p:nvPicPr>
        <p:blipFill rotWithShape="1">
          <a:blip r:embed="rId5">
            <a:alphaModFix/>
          </a:blip>
          <a:srcRect b="0" l="0" r="0" t="0"/>
          <a:stretch/>
        </p:blipFill>
        <p:spPr>
          <a:xfrm>
            <a:off x="12596037" y="476374"/>
            <a:ext cx="1840459" cy="2178372"/>
          </a:xfrm>
          <a:prstGeom prst="rect">
            <a:avLst/>
          </a:prstGeom>
          <a:noFill/>
          <a:ln>
            <a:noFill/>
          </a:ln>
        </p:spPr>
      </p:pic>
      <p:pic>
        <p:nvPicPr>
          <p:cNvPr descr=" " id="634" name="Google Shape;634;p22"/>
          <p:cNvPicPr preferRelativeResize="0"/>
          <p:nvPr/>
        </p:nvPicPr>
        <p:blipFill rotWithShape="1">
          <a:blip r:embed="rId6">
            <a:alphaModFix/>
          </a:blip>
          <a:srcRect b="0" l="0" r="0" t="0"/>
          <a:stretch/>
        </p:blipFill>
        <p:spPr>
          <a:xfrm>
            <a:off x="520765" y="11518900"/>
            <a:ext cx="1774284" cy="1749301"/>
          </a:xfrm>
          <a:prstGeom prst="rect">
            <a:avLst/>
          </a:prstGeom>
          <a:noFill/>
          <a:ln>
            <a:noFill/>
          </a:ln>
        </p:spPr>
      </p:pic>
      <p:pic>
        <p:nvPicPr>
          <p:cNvPr descr=" " id="635" name="Google Shape;635;p22"/>
          <p:cNvPicPr preferRelativeResize="0"/>
          <p:nvPr/>
        </p:nvPicPr>
        <p:blipFill rotWithShape="1">
          <a:blip r:embed="rId7">
            <a:alphaModFix/>
          </a:blip>
          <a:srcRect b="0" l="0" r="0" t="0"/>
          <a:stretch/>
        </p:blipFill>
        <p:spPr>
          <a:xfrm>
            <a:off x="21300562" y="4000500"/>
            <a:ext cx="2424862" cy="2389262"/>
          </a:xfrm>
          <a:prstGeom prst="rect">
            <a:avLst/>
          </a:prstGeom>
          <a:noFill/>
          <a:ln>
            <a:noFill/>
          </a:ln>
        </p:spPr>
      </p:pic>
      <p:pic>
        <p:nvPicPr>
          <p:cNvPr descr=" " id="636" name="Google Shape;636;p22"/>
          <p:cNvPicPr preferRelativeResize="0"/>
          <p:nvPr/>
        </p:nvPicPr>
        <p:blipFill rotWithShape="1">
          <a:blip r:embed="rId8">
            <a:alphaModFix/>
          </a:blip>
          <a:srcRect b="0" l="0" r="0" t="0"/>
          <a:stretch/>
        </p:blipFill>
        <p:spPr>
          <a:xfrm>
            <a:off x="3759670" y="11899900"/>
            <a:ext cx="1601163" cy="1600969"/>
          </a:xfrm>
          <a:prstGeom prst="rect">
            <a:avLst/>
          </a:prstGeom>
          <a:noFill/>
          <a:ln>
            <a:noFill/>
          </a:ln>
        </p:spPr>
      </p:pic>
      <p:pic>
        <p:nvPicPr>
          <p:cNvPr descr=" " id="637" name="Google Shape;637;p22"/>
          <p:cNvPicPr preferRelativeResize="0"/>
          <p:nvPr/>
        </p:nvPicPr>
        <p:blipFill rotWithShape="1">
          <a:blip r:embed="rId9">
            <a:alphaModFix/>
          </a:blip>
          <a:srcRect b="0" l="0" r="0" t="0"/>
          <a:stretch/>
        </p:blipFill>
        <p:spPr>
          <a:xfrm>
            <a:off x="609678" y="482600"/>
            <a:ext cx="1601161" cy="1600969"/>
          </a:xfrm>
          <a:prstGeom prst="rect">
            <a:avLst/>
          </a:prstGeom>
          <a:noFill/>
          <a:ln>
            <a:noFill/>
          </a:ln>
        </p:spPr>
      </p:pic>
      <p:pic>
        <p:nvPicPr>
          <p:cNvPr descr=" " id="638" name="Google Shape;638;p22"/>
          <p:cNvPicPr preferRelativeResize="0"/>
          <p:nvPr/>
        </p:nvPicPr>
        <p:blipFill rotWithShape="1">
          <a:blip r:embed="rId10">
            <a:alphaModFix/>
          </a:blip>
          <a:srcRect b="0" l="0" r="0" t="0"/>
          <a:stretch/>
        </p:blipFill>
        <p:spPr>
          <a:xfrm>
            <a:off x="20900462" y="7443986"/>
            <a:ext cx="2465125" cy="2464569"/>
          </a:xfrm>
          <a:prstGeom prst="rect">
            <a:avLst/>
          </a:prstGeom>
          <a:noFill/>
          <a:ln>
            <a:noFill/>
          </a:ln>
        </p:spPr>
      </p:pic>
      <p:sp>
        <p:nvSpPr>
          <p:cNvPr id="639" name="Google Shape;639;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0" name="Google Shape;640;p22"/>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641" name="Google Shape;641;p22"/>
          <p:cNvSpPr/>
          <p:nvPr/>
        </p:nvSpPr>
        <p:spPr>
          <a:xfrm>
            <a:off x="3581848" y="711200"/>
            <a:ext cx="585119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Our Team</a:t>
            </a:r>
            <a:endParaRPr b="0" i="0" sz="8000" u="none" cap="none" strike="noStrike">
              <a:solidFill>
                <a:schemeClr val="dk1"/>
              </a:solidFill>
              <a:latin typeface="Calibri"/>
              <a:ea typeface="Calibri"/>
              <a:cs typeface="Calibri"/>
              <a:sym typeface="Calibri"/>
            </a:endParaRPr>
          </a:p>
        </p:txBody>
      </p:sp>
      <p:sp>
        <p:nvSpPr>
          <p:cNvPr id="642" name="Google Shape;642;p22"/>
          <p:cNvSpPr/>
          <p:nvPr/>
        </p:nvSpPr>
        <p:spPr>
          <a:xfrm>
            <a:off x="35564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3" name="Google Shape;643;p22"/>
          <p:cNvPicPr preferRelativeResize="0"/>
          <p:nvPr/>
        </p:nvPicPr>
        <p:blipFill rotWithShape="1">
          <a:blip r:embed="rId12">
            <a:alphaModFix/>
          </a:blip>
          <a:srcRect b="0" l="0" r="0" t="0"/>
          <a:stretch/>
        </p:blipFill>
        <p:spPr>
          <a:xfrm>
            <a:off x="3556445" y="2755900"/>
            <a:ext cx="4788498" cy="8229600"/>
          </a:xfrm>
          <a:prstGeom prst="rect">
            <a:avLst/>
          </a:prstGeom>
          <a:noFill/>
          <a:ln>
            <a:noFill/>
          </a:ln>
        </p:spPr>
      </p:pic>
      <p:sp>
        <p:nvSpPr>
          <p:cNvPr id="644" name="Google Shape;644;p22"/>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2"/>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2"/>
          <p:cNvSpPr/>
          <p:nvPr/>
        </p:nvSpPr>
        <p:spPr>
          <a:xfrm>
            <a:off x="34548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Eldruin</a:t>
            </a:r>
            <a:endParaRPr b="0" i="0" sz="4800" u="none" cap="none" strike="noStrike">
              <a:solidFill>
                <a:schemeClr val="dk1"/>
              </a:solidFill>
              <a:latin typeface="Calibri"/>
              <a:ea typeface="Calibri"/>
              <a:cs typeface="Calibri"/>
              <a:sym typeface="Calibri"/>
            </a:endParaRPr>
          </a:p>
        </p:txBody>
      </p:sp>
      <p:sp>
        <p:nvSpPr>
          <p:cNvPr id="647" name="Google Shape;647;p22"/>
          <p:cNvSpPr/>
          <p:nvPr/>
        </p:nvSpPr>
        <p:spPr>
          <a:xfrm>
            <a:off x="34887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48" name="Google Shape;648;p22"/>
          <p:cNvSpPr/>
          <p:nvPr/>
        </p:nvSpPr>
        <p:spPr>
          <a:xfrm>
            <a:off x="91578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p22"/>
          <p:cNvPicPr preferRelativeResize="0"/>
          <p:nvPr/>
        </p:nvPicPr>
        <p:blipFill rotWithShape="1">
          <a:blip r:embed="rId13">
            <a:alphaModFix/>
          </a:blip>
          <a:srcRect b="0" l="0" r="0" t="0"/>
          <a:stretch/>
        </p:blipFill>
        <p:spPr>
          <a:xfrm>
            <a:off x="9157845" y="2755900"/>
            <a:ext cx="4788498" cy="8229600"/>
          </a:xfrm>
          <a:prstGeom prst="rect">
            <a:avLst/>
          </a:prstGeom>
          <a:noFill/>
          <a:ln>
            <a:noFill/>
          </a:ln>
        </p:spPr>
      </p:pic>
      <p:sp>
        <p:nvSpPr>
          <p:cNvPr id="650" name="Google Shape;650;p22"/>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2"/>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2"/>
          <p:cNvSpPr/>
          <p:nvPr/>
        </p:nvSpPr>
        <p:spPr>
          <a:xfrm>
            <a:off x="90562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Elementalen</a:t>
            </a:r>
            <a:endParaRPr b="0" i="0" sz="4800" u="none" cap="none" strike="noStrike">
              <a:solidFill>
                <a:schemeClr val="dk1"/>
              </a:solidFill>
              <a:latin typeface="Calibri"/>
              <a:ea typeface="Calibri"/>
              <a:cs typeface="Calibri"/>
              <a:sym typeface="Calibri"/>
            </a:endParaRPr>
          </a:p>
        </p:txBody>
      </p:sp>
      <p:sp>
        <p:nvSpPr>
          <p:cNvPr id="653" name="Google Shape;653;p22"/>
          <p:cNvSpPr/>
          <p:nvPr/>
        </p:nvSpPr>
        <p:spPr>
          <a:xfrm>
            <a:off x="90901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54" name="Google Shape;654;p22"/>
          <p:cNvSpPr/>
          <p:nvPr/>
        </p:nvSpPr>
        <p:spPr>
          <a:xfrm>
            <a:off x="147592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5" name="Google Shape;655;p22"/>
          <p:cNvPicPr preferRelativeResize="0"/>
          <p:nvPr/>
        </p:nvPicPr>
        <p:blipFill rotWithShape="1">
          <a:blip r:embed="rId14">
            <a:alphaModFix/>
          </a:blip>
          <a:srcRect b="0" l="0" r="0" t="0"/>
          <a:stretch/>
        </p:blipFill>
        <p:spPr>
          <a:xfrm>
            <a:off x="14759245" y="2755900"/>
            <a:ext cx="4788498" cy="8229600"/>
          </a:xfrm>
          <a:prstGeom prst="rect">
            <a:avLst/>
          </a:prstGeom>
          <a:noFill/>
          <a:ln>
            <a:noFill/>
          </a:ln>
        </p:spPr>
      </p:pic>
      <p:sp>
        <p:nvSpPr>
          <p:cNvPr id="656" name="Google Shape;656;p22"/>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2"/>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2"/>
          <p:cNvSpPr/>
          <p:nvPr/>
        </p:nvSpPr>
        <p:spPr>
          <a:xfrm>
            <a:off x="146576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Lunaria</a:t>
            </a:r>
            <a:endParaRPr b="0" i="0" sz="4800" u="none" cap="none" strike="noStrike">
              <a:solidFill>
                <a:schemeClr val="dk1"/>
              </a:solidFill>
              <a:latin typeface="Calibri"/>
              <a:ea typeface="Calibri"/>
              <a:cs typeface="Calibri"/>
              <a:sym typeface="Calibri"/>
            </a:endParaRPr>
          </a:p>
        </p:txBody>
      </p:sp>
      <p:sp>
        <p:nvSpPr>
          <p:cNvPr id="659" name="Google Shape;659;p22"/>
          <p:cNvSpPr/>
          <p:nvPr/>
        </p:nvSpPr>
        <p:spPr>
          <a:xfrm>
            <a:off x="146915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664" name="Shape 664"/>
        <p:cNvGrpSpPr/>
        <p:nvPr/>
      </p:nvGrpSpPr>
      <p:grpSpPr>
        <a:xfrm>
          <a:off x="0" y="0"/>
          <a:ext cx="0" cy="0"/>
          <a:chOff x="0" y="0"/>
          <a:chExt cx="0" cy="0"/>
        </a:xfrm>
      </p:grpSpPr>
      <p:pic>
        <p:nvPicPr>
          <p:cNvPr descr=" " id="665" name="Google Shape;665;p23"/>
          <p:cNvPicPr preferRelativeResize="0"/>
          <p:nvPr/>
        </p:nvPicPr>
        <p:blipFill rotWithShape="1">
          <a:blip r:embed="rId3">
            <a:alphaModFix/>
          </a:blip>
          <a:srcRect b="0" l="0" r="0" t="0"/>
          <a:stretch/>
        </p:blipFill>
        <p:spPr>
          <a:xfrm>
            <a:off x="22947198" y="7205861"/>
            <a:ext cx="25403" cy="6040239"/>
          </a:xfrm>
          <a:prstGeom prst="rect">
            <a:avLst/>
          </a:prstGeom>
          <a:noFill/>
          <a:ln>
            <a:noFill/>
          </a:ln>
        </p:spPr>
      </p:pic>
      <p:pic>
        <p:nvPicPr>
          <p:cNvPr descr=" " id="666" name="Google Shape;666;p23"/>
          <p:cNvPicPr preferRelativeResize="0"/>
          <p:nvPr/>
        </p:nvPicPr>
        <p:blipFill rotWithShape="1">
          <a:blip r:embed="rId4">
            <a:alphaModFix/>
          </a:blip>
          <a:srcRect b="0" l="0" r="0" t="0"/>
          <a:stretch/>
        </p:blipFill>
        <p:spPr>
          <a:xfrm>
            <a:off x="20072936" y="62334"/>
            <a:ext cx="1363083" cy="1362918"/>
          </a:xfrm>
          <a:prstGeom prst="rect">
            <a:avLst/>
          </a:prstGeom>
          <a:noFill/>
          <a:ln>
            <a:noFill/>
          </a:ln>
        </p:spPr>
      </p:pic>
      <p:pic>
        <p:nvPicPr>
          <p:cNvPr descr=" " id="667" name="Google Shape;667;p23"/>
          <p:cNvPicPr preferRelativeResize="0"/>
          <p:nvPr/>
        </p:nvPicPr>
        <p:blipFill rotWithShape="1">
          <a:blip r:embed="rId5">
            <a:alphaModFix/>
          </a:blip>
          <a:srcRect b="0" l="0" r="0" t="0"/>
          <a:stretch/>
        </p:blipFill>
        <p:spPr>
          <a:xfrm>
            <a:off x="17833029" y="72529"/>
            <a:ext cx="7007847" cy="459358"/>
          </a:xfrm>
          <a:prstGeom prst="rect">
            <a:avLst/>
          </a:prstGeom>
          <a:noFill/>
          <a:ln>
            <a:noFill/>
          </a:ln>
        </p:spPr>
      </p:pic>
      <p:pic>
        <p:nvPicPr>
          <p:cNvPr descr=" " id="668" name="Google Shape;668;p23"/>
          <p:cNvPicPr preferRelativeResize="0"/>
          <p:nvPr/>
        </p:nvPicPr>
        <p:blipFill rotWithShape="1">
          <a:blip r:embed="rId6">
            <a:alphaModFix/>
          </a:blip>
          <a:srcRect b="0" l="0" r="0" t="0"/>
          <a:stretch/>
        </p:blipFill>
        <p:spPr>
          <a:xfrm>
            <a:off x="22089965" y="-469900"/>
            <a:ext cx="25403" cy="11793612"/>
          </a:xfrm>
          <a:prstGeom prst="rect">
            <a:avLst/>
          </a:prstGeom>
          <a:noFill/>
          <a:ln>
            <a:noFill/>
          </a:ln>
        </p:spPr>
      </p:pic>
      <p:pic>
        <p:nvPicPr>
          <p:cNvPr descr=" " id="669" name="Google Shape;669;p23"/>
          <p:cNvPicPr preferRelativeResize="0"/>
          <p:nvPr/>
        </p:nvPicPr>
        <p:blipFill rotWithShape="1">
          <a:blip r:embed="rId7">
            <a:alphaModFix/>
          </a:blip>
          <a:srcRect b="0" l="0" r="0" t="0"/>
          <a:stretch/>
        </p:blipFill>
        <p:spPr>
          <a:xfrm>
            <a:off x="23574146" y="6934200"/>
            <a:ext cx="1631900" cy="6776343"/>
          </a:xfrm>
          <a:prstGeom prst="rect">
            <a:avLst/>
          </a:prstGeom>
          <a:noFill/>
          <a:ln>
            <a:noFill/>
          </a:ln>
        </p:spPr>
      </p:pic>
      <p:pic>
        <p:nvPicPr>
          <p:cNvPr descr=" " id="670" name="Google Shape;670;p23"/>
          <p:cNvPicPr preferRelativeResize="0"/>
          <p:nvPr/>
        </p:nvPicPr>
        <p:blipFill rotWithShape="1">
          <a:blip r:embed="rId8">
            <a:alphaModFix/>
          </a:blip>
          <a:srcRect b="0" l="0" r="0" t="0"/>
          <a:stretch/>
        </p:blipFill>
        <p:spPr>
          <a:xfrm>
            <a:off x="16626378" y="10934700"/>
            <a:ext cx="2424831" cy="2389287"/>
          </a:xfrm>
          <a:prstGeom prst="rect">
            <a:avLst/>
          </a:prstGeom>
          <a:noFill/>
          <a:ln>
            <a:noFill/>
          </a:ln>
        </p:spPr>
      </p:pic>
      <p:pic>
        <p:nvPicPr>
          <p:cNvPr descr=" " id="671" name="Google Shape;671;p23"/>
          <p:cNvPicPr preferRelativeResize="0"/>
          <p:nvPr/>
        </p:nvPicPr>
        <p:blipFill rotWithShape="1">
          <a:blip r:embed="rId9">
            <a:alphaModFix/>
          </a:blip>
          <a:srcRect b="0" l="0" r="0" t="0"/>
          <a:stretch/>
        </p:blipFill>
        <p:spPr>
          <a:xfrm>
            <a:off x="749394" y="304800"/>
            <a:ext cx="1774284" cy="2722637"/>
          </a:xfrm>
          <a:prstGeom prst="rect">
            <a:avLst/>
          </a:prstGeom>
          <a:noFill/>
          <a:ln>
            <a:noFill/>
          </a:ln>
        </p:spPr>
      </p:pic>
      <p:pic>
        <p:nvPicPr>
          <p:cNvPr descr=" " id="672" name="Google Shape;672;p23"/>
          <p:cNvPicPr preferRelativeResize="0"/>
          <p:nvPr/>
        </p:nvPicPr>
        <p:blipFill rotWithShape="1">
          <a:blip r:embed="rId10">
            <a:alphaModFix/>
          </a:blip>
          <a:srcRect b="0" l="0" r="0" t="0"/>
          <a:stretch/>
        </p:blipFill>
        <p:spPr>
          <a:xfrm>
            <a:off x="731523" y="10878741"/>
            <a:ext cx="2084381" cy="2379762"/>
          </a:xfrm>
          <a:prstGeom prst="rect">
            <a:avLst/>
          </a:prstGeom>
          <a:noFill/>
          <a:ln>
            <a:noFill/>
          </a:ln>
        </p:spPr>
      </p:pic>
      <p:pic>
        <p:nvPicPr>
          <p:cNvPr descr=" " id="673" name="Google Shape;673;p23"/>
          <p:cNvPicPr preferRelativeResize="0"/>
          <p:nvPr/>
        </p:nvPicPr>
        <p:blipFill rotWithShape="1">
          <a:blip r:embed="rId11">
            <a:alphaModFix/>
          </a:blip>
          <a:srcRect b="0" l="0" r="0" t="0"/>
          <a:stretch/>
        </p:blipFill>
        <p:spPr>
          <a:xfrm>
            <a:off x="4064505" y="11328400"/>
            <a:ext cx="1750534" cy="1750566"/>
          </a:xfrm>
          <a:prstGeom prst="rect">
            <a:avLst/>
          </a:prstGeom>
          <a:noFill/>
          <a:ln>
            <a:noFill/>
          </a:ln>
        </p:spPr>
      </p:pic>
      <p:sp>
        <p:nvSpPr>
          <p:cNvPr id="674" name="Google Shape;674;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5" name="Google Shape;675;p23"/>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676" name="Google Shape;676;p23"/>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3"/>
          <p:cNvSpPr/>
          <p:nvPr/>
        </p:nvSpPr>
        <p:spPr>
          <a:xfrm>
            <a:off x="10173972" y="31242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8" name="Google Shape;678;p23"/>
          <p:cNvPicPr preferRelativeResize="0"/>
          <p:nvPr/>
        </p:nvPicPr>
        <p:blipFill rotWithShape="1">
          <a:blip r:embed="rId13">
            <a:alphaModFix/>
          </a:blip>
          <a:srcRect b="0" l="0" r="0" t="0"/>
          <a:stretch/>
        </p:blipFill>
        <p:spPr>
          <a:xfrm>
            <a:off x="10478810" y="3467100"/>
            <a:ext cx="1117740" cy="1117600"/>
          </a:xfrm>
          <a:prstGeom prst="rect">
            <a:avLst/>
          </a:prstGeom>
          <a:noFill/>
          <a:ln>
            <a:noFill/>
          </a:ln>
        </p:spPr>
      </p:pic>
      <p:sp>
        <p:nvSpPr>
          <p:cNvPr id="679" name="Google Shape;679;p23"/>
          <p:cNvSpPr/>
          <p:nvPr/>
        </p:nvSpPr>
        <p:spPr>
          <a:xfrm>
            <a:off x="11799775" y="3327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3"/>
          <p:cNvSpPr/>
          <p:nvPr/>
        </p:nvSpPr>
        <p:spPr>
          <a:xfrm>
            <a:off x="11799775" y="3327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Chloe Ng</a:t>
            </a:r>
            <a:endParaRPr b="0" i="0" sz="3600" u="none" cap="none" strike="noStrike">
              <a:solidFill>
                <a:schemeClr val="dk1"/>
              </a:solidFill>
              <a:latin typeface="Calibri"/>
              <a:ea typeface="Calibri"/>
              <a:cs typeface="Calibri"/>
              <a:sym typeface="Calibri"/>
            </a:endParaRPr>
          </a:p>
        </p:txBody>
      </p:sp>
      <p:sp>
        <p:nvSpPr>
          <p:cNvPr id="681" name="Google Shape;681;p23"/>
          <p:cNvSpPr/>
          <p:nvPr/>
        </p:nvSpPr>
        <p:spPr>
          <a:xfrm>
            <a:off x="11799775" y="4114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82" name="Google Shape;682;p23"/>
          <p:cNvSpPr/>
          <p:nvPr/>
        </p:nvSpPr>
        <p:spPr>
          <a:xfrm>
            <a:off x="787498" y="54864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p23"/>
          <p:cNvPicPr preferRelativeResize="0"/>
          <p:nvPr/>
        </p:nvPicPr>
        <p:blipFill rotWithShape="1">
          <a:blip r:embed="rId14">
            <a:alphaModFix/>
          </a:blip>
          <a:srcRect b="0" l="0" r="0" t="0"/>
          <a:stretch/>
        </p:blipFill>
        <p:spPr>
          <a:xfrm>
            <a:off x="1092337" y="5829300"/>
            <a:ext cx="1117740" cy="1117600"/>
          </a:xfrm>
          <a:prstGeom prst="rect">
            <a:avLst/>
          </a:prstGeom>
          <a:noFill/>
          <a:ln>
            <a:noFill/>
          </a:ln>
        </p:spPr>
      </p:pic>
      <p:sp>
        <p:nvSpPr>
          <p:cNvPr id="684" name="Google Shape;684;p23"/>
          <p:cNvSpPr/>
          <p:nvPr/>
        </p:nvSpPr>
        <p:spPr>
          <a:xfrm>
            <a:off x="2413302"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3"/>
          <p:cNvSpPr/>
          <p:nvPr/>
        </p:nvSpPr>
        <p:spPr>
          <a:xfrm>
            <a:off x="2413302"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Valtorin</a:t>
            </a:r>
            <a:endParaRPr b="0" i="0" sz="3600" u="none" cap="none" strike="noStrike">
              <a:solidFill>
                <a:schemeClr val="dk1"/>
              </a:solidFill>
              <a:latin typeface="Calibri"/>
              <a:ea typeface="Calibri"/>
              <a:cs typeface="Calibri"/>
              <a:sym typeface="Calibri"/>
            </a:endParaRPr>
          </a:p>
        </p:txBody>
      </p:sp>
      <p:sp>
        <p:nvSpPr>
          <p:cNvPr id="686" name="Google Shape;686;p23"/>
          <p:cNvSpPr/>
          <p:nvPr/>
        </p:nvSpPr>
        <p:spPr>
          <a:xfrm>
            <a:off x="2413302"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87" name="Google Shape;687;p23"/>
          <p:cNvSpPr/>
          <p:nvPr/>
        </p:nvSpPr>
        <p:spPr>
          <a:xfrm>
            <a:off x="3835879" y="78232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8" name="Google Shape;688;p23"/>
          <p:cNvPicPr preferRelativeResize="0"/>
          <p:nvPr/>
        </p:nvPicPr>
        <p:blipFill rotWithShape="1">
          <a:blip r:embed="rId15">
            <a:alphaModFix/>
          </a:blip>
          <a:srcRect b="0" l="0" r="0" t="0"/>
          <a:stretch/>
        </p:blipFill>
        <p:spPr>
          <a:xfrm>
            <a:off x="4140718" y="8166100"/>
            <a:ext cx="1117740" cy="1117600"/>
          </a:xfrm>
          <a:prstGeom prst="rect">
            <a:avLst/>
          </a:prstGeom>
          <a:noFill/>
          <a:ln>
            <a:noFill/>
          </a:ln>
        </p:spPr>
      </p:pic>
      <p:sp>
        <p:nvSpPr>
          <p:cNvPr id="689" name="Google Shape;689;p23"/>
          <p:cNvSpPr/>
          <p:nvPr/>
        </p:nvSpPr>
        <p:spPr>
          <a:xfrm>
            <a:off x="5461683" y="8026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3"/>
          <p:cNvSpPr/>
          <p:nvPr/>
        </p:nvSpPr>
        <p:spPr>
          <a:xfrm>
            <a:off x="5461683" y="8026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Lucian</a:t>
            </a:r>
            <a:endParaRPr b="0" i="0" sz="3600" u="none" cap="none" strike="noStrike">
              <a:solidFill>
                <a:schemeClr val="dk1"/>
              </a:solidFill>
              <a:latin typeface="Calibri"/>
              <a:ea typeface="Calibri"/>
              <a:cs typeface="Calibri"/>
              <a:sym typeface="Calibri"/>
            </a:endParaRPr>
          </a:p>
        </p:txBody>
      </p:sp>
      <p:sp>
        <p:nvSpPr>
          <p:cNvPr id="691" name="Google Shape;691;p23"/>
          <p:cNvSpPr/>
          <p:nvPr/>
        </p:nvSpPr>
        <p:spPr>
          <a:xfrm>
            <a:off x="5461683" y="8813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92" name="Google Shape;692;p23"/>
          <p:cNvSpPr/>
          <p:nvPr/>
        </p:nvSpPr>
        <p:spPr>
          <a:xfrm>
            <a:off x="3835879" y="102108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p23"/>
          <p:cNvPicPr preferRelativeResize="0"/>
          <p:nvPr/>
        </p:nvPicPr>
        <p:blipFill rotWithShape="1">
          <a:blip r:embed="rId16">
            <a:alphaModFix/>
          </a:blip>
          <a:srcRect b="0" l="0" r="0" t="0"/>
          <a:stretch/>
        </p:blipFill>
        <p:spPr>
          <a:xfrm>
            <a:off x="4140718" y="10553700"/>
            <a:ext cx="1117740" cy="1117600"/>
          </a:xfrm>
          <a:prstGeom prst="rect">
            <a:avLst/>
          </a:prstGeom>
          <a:noFill/>
          <a:ln>
            <a:noFill/>
          </a:ln>
        </p:spPr>
      </p:pic>
      <p:sp>
        <p:nvSpPr>
          <p:cNvPr id="694" name="Google Shape;694;p23"/>
          <p:cNvSpPr/>
          <p:nvPr/>
        </p:nvSpPr>
        <p:spPr>
          <a:xfrm>
            <a:off x="5461683"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3"/>
          <p:cNvSpPr/>
          <p:nvPr/>
        </p:nvSpPr>
        <p:spPr>
          <a:xfrm>
            <a:off x="5461683"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Cedric</a:t>
            </a:r>
            <a:endParaRPr b="0" i="0" sz="3600" u="none" cap="none" strike="noStrike">
              <a:solidFill>
                <a:schemeClr val="dk1"/>
              </a:solidFill>
              <a:latin typeface="Calibri"/>
              <a:ea typeface="Calibri"/>
              <a:cs typeface="Calibri"/>
              <a:sym typeface="Calibri"/>
            </a:endParaRPr>
          </a:p>
        </p:txBody>
      </p:sp>
      <p:sp>
        <p:nvSpPr>
          <p:cNvPr id="696" name="Google Shape;696;p23"/>
          <p:cNvSpPr/>
          <p:nvPr/>
        </p:nvSpPr>
        <p:spPr>
          <a:xfrm>
            <a:off x="5461683"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97" name="Google Shape;697;p23"/>
          <p:cNvSpPr/>
          <p:nvPr/>
        </p:nvSpPr>
        <p:spPr>
          <a:xfrm>
            <a:off x="15343518" y="78486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p23"/>
          <p:cNvPicPr preferRelativeResize="0"/>
          <p:nvPr/>
        </p:nvPicPr>
        <p:blipFill rotWithShape="1">
          <a:blip r:embed="rId17">
            <a:alphaModFix/>
          </a:blip>
          <a:srcRect b="0" l="0" r="0" t="0"/>
          <a:stretch/>
        </p:blipFill>
        <p:spPr>
          <a:xfrm>
            <a:off x="15648356" y="8191500"/>
            <a:ext cx="1117740" cy="1117600"/>
          </a:xfrm>
          <a:prstGeom prst="rect">
            <a:avLst/>
          </a:prstGeom>
          <a:noFill/>
          <a:ln>
            <a:noFill/>
          </a:ln>
        </p:spPr>
      </p:pic>
      <p:sp>
        <p:nvSpPr>
          <p:cNvPr id="699" name="Google Shape;699;p23"/>
          <p:cNvSpPr/>
          <p:nvPr/>
        </p:nvSpPr>
        <p:spPr>
          <a:xfrm>
            <a:off x="16969321" y="80518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3"/>
          <p:cNvSpPr/>
          <p:nvPr/>
        </p:nvSpPr>
        <p:spPr>
          <a:xfrm>
            <a:off x="16969321" y="80518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Elvina</a:t>
            </a:r>
            <a:endParaRPr b="0" i="0" sz="3600" u="none" cap="none" strike="noStrike">
              <a:solidFill>
                <a:schemeClr val="dk1"/>
              </a:solidFill>
              <a:latin typeface="Calibri"/>
              <a:ea typeface="Calibri"/>
              <a:cs typeface="Calibri"/>
              <a:sym typeface="Calibri"/>
            </a:endParaRPr>
          </a:p>
        </p:txBody>
      </p:sp>
      <p:sp>
        <p:nvSpPr>
          <p:cNvPr id="701" name="Google Shape;701;p23"/>
          <p:cNvSpPr/>
          <p:nvPr/>
        </p:nvSpPr>
        <p:spPr>
          <a:xfrm>
            <a:off x="16969321" y="88392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702" name="Google Shape;702;p23"/>
          <p:cNvSpPr/>
          <p:nvPr/>
        </p:nvSpPr>
        <p:spPr>
          <a:xfrm>
            <a:off x="15343518" y="102108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3" name="Google Shape;703;p23"/>
          <p:cNvPicPr preferRelativeResize="0"/>
          <p:nvPr/>
        </p:nvPicPr>
        <p:blipFill rotWithShape="1">
          <a:blip r:embed="rId18">
            <a:alphaModFix/>
          </a:blip>
          <a:srcRect b="0" l="0" r="0" t="0"/>
          <a:stretch/>
        </p:blipFill>
        <p:spPr>
          <a:xfrm>
            <a:off x="15648356" y="10553700"/>
            <a:ext cx="1117740" cy="1117600"/>
          </a:xfrm>
          <a:prstGeom prst="rect">
            <a:avLst/>
          </a:prstGeom>
          <a:noFill/>
          <a:ln>
            <a:noFill/>
          </a:ln>
        </p:spPr>
      </p:pic>
      <p:sp>
        <p:nvSpPr>
          <p:cNvPr id="704" name="Google Shape;704;p23"/>
          <p:cNvSpPr/>
          <p:nvPr/>
        </p:nvSpPr>
        <p:spPr>
          <a:xfrm>
            <a:off x="16969321"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3"/>
          <p:cNvSpPr/>
          <p:nvPr/>
        </p:nvSpPr>
        <p:spPr>
          <a:xfrm>
            <a:off x="16969321"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Seraphina</a:t>
            </a:r>
            <a:endParaRPr b="0" i="0" sz="3600" u="none" cap="none" strike="noStrike">
              <a:solidFill>
                <a:schemeClr val="dk1"/>
              </a:solidFill>
              <a:latin typeface="Calibri"/>
              <a:ea typeface="Calibri"/>
              <a:cs typeface="Calibri"/>
              <a:sym typeface="Calibri"/>
            </a:endParaRPr>
          </a:p>
        </p:txBody>
      </p:sp>
      <p:sp>
        <p:nvSpPr>
          <p:cNvPr id="706" name="Google Shape;706;p23"/>
          <p:cNvSpPr/>
          <p:nvPr/>
        </p:nvSpPr>
        <p:spPr>
          <a:xfrm>
            <a:off x="16969321"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707" name="Google Shape;707;p23"/>
          <p:cNvSpPr/>
          <p:nvPr/>
        </p:nvSpPr>
        <p:spPr>
          <a:xfrm>
            <a:off x="6681035" y="54864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8" name="Google Shape;708;p23"/>
          <p:cNvPicPr preferRelativeResize="0"/>
          <p:nvPr/>
        </p:nvPicPr>
        <p:blipFill rotWithShape="1">
          <a:blip r:embed="rId19">
            <a:alphaModFix/>
          </a:blip>
          <a:srcRect b="0" l="0" r="0" t="0"/>
          <a:stretch/>
        </p:blipFill>
        <p:spPr>
          <a:xfrm>
            <a:off x="6985873" y="5829300"/>
            <a:ext cx="1117740" cy="1117600"/>
          </a:xfrm>
          <a:prstGeom prst="rect">
            <a:avLst/>
          </a:prstGeom>
          <a:noFill/>
          <a:ln>
            <a:noFill/>
          </a:ln>
        </p:spPr>
      </p:pic>
      <p:sp>
        <p:nvSpPr>
          <p:cNvPr id="709" name="Google Shape;709;p23"/>
          <p:cNvSpPr/>
          <p:nvPr/>
        </p:nvSpPr>
        <p:spPr>
          <a:xfrm>
            <a:off x="8306838"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3"/>
          <p:cNvSpPr/>
          <p:nvPr/>
        </p:nvSpPr>
        <p:spPr>
          <a:xfrm>
            <a:off x="8306838"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Aurielle</a:t>
            </a:r>
            <a:endParaRPr b="0" i="0" sz="3600" u="none" cap="none" strike="noStrike">
              <a:solidFill>
                <a:schemeClr val="dk1"/>
              </a:solidFill>
              <a:latin typeface="Calibri"/>
              <a:ea typeface="Calibri"/>
              <a:cs typeface="Calibri"/>
              <a:sym typeface="Calibri"/>
            </a:endParaRPr>
          </a:p>
        </p:txBody>
      </p:sp>
      <p:sp>
        <p:nvSpPr>
          <p:cNvPr id="711" name="Google Shape;711;p23"/>
          <p:cNvSpPr/>
          <p:nvPr/>
        </p:nvSpPr>
        <p:spPr>
          <a:xfrm>
            <a:off x="8306838"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12" name="Google Shape;712;p23"/>
          <p:cNvSpPr/>
          <p:nvPr/>
        </p:nvSpPr>
        <p:spPr>
          <a:xfrm>
            <a:off x="18468108" y="54864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p23"/>
          <p:cNvPicPr preferRelativeResize="0"/>
          <p:nvPr/>
        </p:nvPicPr>
        <p:blipFill rotWithShape="1">
          <a:blip r:embed="rId20">
            <a:alphaModFix/>
          </a:blip>
          <a:srcRect b="0" l="0" r="0" t="0"/>
          <a:stretch/>
        </p:blipFill>
        <p:spPr>
          <a:xfrm>
            <a:off x="18772946" y="5829300"/>
            <a:ext cx="1117740" cy="1117600"/>
          </a:xfrm>
          <a:prstGeom prst="rect">
            <a:avLst/>
          </a:prstGeom>
          <a:noFill/>
          <a:ln>
            <a:noFill/>
          </a:ln>
        </p:spPr>
      </p:pic>
      <p:sp>
        <p:nvSpPr>
          <p:cNvPr id="714" name="Google Shape;714;p23"/>
          <p:cNvSpPr/>
          <p:nvPr/>
        </p:nvSpPr>
        <p:spPr>
          <a:xfrm>
            <a:off x="20093911"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3"/>
          <p:cNvSpPr/>
          <p:nvPr/>
        </p:nvSpPr>
        <p:spPr>
          <a:xfrm>
            <a:off x="20093911"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Dariana</a:t>
            </a:r>
            <a:endParaRPr b="0" i="0" sz="3600" u="none" cap="none" strike="noStrike">
              <a:solidFill>
                <a:schemeClr val="dk1"/>
              </a:solidFill>
              <a:latin typeface="Calibri"/>
              <a:ea typeface="Calibri"/>
              <a:cs typeface="Calibri"/>
              <a:sym typeface="Calibri"/>
            </a:endParaRPr>
          </a:p>
        </p:txBody>
      </p:sp>
      <p:sp>
        <p:nvSpPr>
          <p:cNvPr id="716" name="Google Shape;716;p23"/>
          <p:cNvSpPr/>
          <p:nvPr/>
        </p:nvSpPr>
        <p:spPr>
          <a:xfrm>
            <a:off x="20093911"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17" name="Google Shape;717;p23"/>
          <p:cNvSpPr/>
          <p:nvPr/>
        </p:nvSpPr>
        <p:spPr>
          <a:xfrm>
            <a:off x="12574572" y="54864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8" name="Google Shape;718;p23"/>
          <p:cNvPicPr preferRelativeResize="0"/>
          <p:nvPr/>
        </p:nvPicPr>
        <p:blipFill rotWithShape="1">
          <a:blip r:embed="rId21">
            <a:alphaModFix/>
          </a:blip>
          <a:srcRect b="0" l="0" r="0" t="0"/>
          <a:stretch/>
        </p:blipFill>
        <p:spPr>
          <a:xfrm>
            <a:off x="12879410" y="5829300"/>
            <a:ext cx="1117740" cy="1117600"/>
          </a:xfrm>
          <a:prstGeom prst="rect">
            <a:avLst/>
          </a:prstGeom>
          <a:noFill/>
          <a:ln>
            <a:noFill/>
          </a:ln>
        </p:spPr>
      </p:pic>
      <p:sp>
        <p:nvSpPr>
          <p:cNvPr id="719" name="Google Shape;719;p23"/>
          <p:cNvSpPr/>
          <p:nvPr/>
        </p:nvSpPr>
        <p:spPr>
          <a:xfrm>
            <a:off x="14200375"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3"/>
          <p:cNvSpPr/>
          <p:nvPr/>
        </p:nvSpPr>
        <p:spPr>
          <a:xfrm>
            <a:off x="14200375"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Theronis</a:t>
            </a:r>
            <a:endParaRPr b="0" i="0" sz="3600" u="none" cap="none" strike="noStrike">
              <a:solidFill>
                <a:schemeClr val="dk1"/>
              </a:solidFill>
              <a:latin typeface="Calibri"/>
              <a:ea typeface="Calibri"/>
              <a:cs typeface="Calibri"/>
              <a:sym typeface="Calibri"/>
            </a:endParaRPr>
          </a:p>
        </p:txBody>
      </p:sp>
      <p:sp>
        <p:nvSpPr>
          <p:cNvPr id="721" name="Google Shape;721;p23"/>
          <p:cNvSpPr/>
          <p:nvPr/>
        </p:nvSpPr>
        <p:spPr>
          <a:xfrm>
            <a:off x="14200375"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22" name="Google Shape;722;p23"/>
          <p:cNvPicPr preferRelativeResize="0"/>
          <p:nvPr/>
        </p:nvPicPr>
        <p:blipFill rotWithShape="1">
          <a:blip r:embed="rId22">
            <a:alphaModFix/>
          </a:blip>
          <a:srcRect b="0" l="0" r="0" t="0"/>
          <a:stretch/>
        </p:blipFill>
        <p:spPr>
          <a:xfrm>
            <a:off x="3353219" y="5067300"/>
            <a:ext cx="17680610" cy="12700"/>
          </a:xfrm>
          <a:prstGeom prst="rect">
            <a:avLst/>
          </a:prstGeom>
          <a:noFill/>
          <a:ln>
            <a:noFill/>
          </a:ln>
        </p:spPr>
      </p:pic>
      <p:pic>
        <p:nvPicPr>
          <p:cNvPr descr=" " id="723" name="Google Shape;723;p23"/>
          <p:cNvPicPr preferRelativeResize="0"/>
          <p:nvPr/>
        </p:nvPicPr>
        <p:blipFill rotWithShape="1">
          <a:blip r:embed="rId23">
            <a:alphaModFix/>
          </a:blip>
          <a:srcRect b="0" l="0" r="0" t="0"/>
          <a:stretch/>
        </p:blipFill>
        <p:spPr>
          <a:xfrm>
            <a:off x="13006426" y="4673600"/>
            <a:ext cx="12702" cy="406400"/>
          </a:xfrm>
          <a:prstGeom prst="rect">
            <a:avLst/>
          </a:prstGeom>
          <a:noFill/>
          <a:ln>
            <a:noFill/>
          </a:ln>
        </p:spPr>
      </p:pic>
      <p:pic>
        <p:nvPicPr>
          <p:cNvPr descr=" " id="724" name="Google Shape;724;p23"/>
          <p:cNvPicPr preferRelativeResize="0"/>
          <p:nvPr/>
        </p:nvPicPr>
        <p:blipFill rotWithShape="1">
          <a:blip r:embed="rId24">
            <a:alphaModFix/>
          </a:blip>
          <a:srcRect b="0" l="0" r="0" t="0"/>
          <a:stretch/>
        </p:blipFill>
        <p:spPr>
          <a:xfrm>
            <a:off x="3353219" y="5080000"/>
            <a:ext cx="12702" cy="419100"/>
          </a:xfrm>
          <a:prstGeom prst="rect">
            <a:avLst/>
          </a:prstGeom>
          <a:noFill/>
          <a:ln>
            <a:noFill/>
          </a:ln>
        </p:spPr>
      </p:pic>
      <p:pic>
        <p:nvPicPr>
          <p:cNvPr descr=" " id="725" name="Google Shape;725;p23"/>
          <p:cNvPicPr preferRelativeResize="0"/>
          <p:nvPr/>
        </p:nvPicPr>
        <p:blipFill rotWithShape="1">
          <a:blip r:embed="rId24">
            <a:alphaModFix/>
          </a:blip>
          <a:srcRect b="0" l="0" r="0" t="0"/>
          <a:stretch/>
        </p:blipFill>
        <p:spPr>
          <a:xfrm>
            <a:off x="9513489" y="5080000"/>
            <a:ext cx="12702" cy="419100"/>
          </a:xfrm>
          <a:prstGeom prst="rect">
            <a:avLst/>
          </a:prstGeom>
          <a:noFill/>
          <a:ln>
            <a:noFill/>
          </a:ln>
        </p:spPr>
      </p:pic>
      <p:pic>
        <p:nvPicPr>
          <p:cNvPr descr=" " id="726" name="Google Shape;726;p23"/>
          <p:cNvPicPr preferRelativeResize="0"/>
          <p:nvPr/>
        </p:nvPicPr>
        <p:blipFill rotWithShape="1">
          <a:blip r:embed="rId24">
            <a:alphaModFix/>
          </a:blip>
          <a:srcRect b="0" l="0" r="0" t="0"/>
          <a:stretch/>
        </p:blipFill>
        <p:spPr>
          <a:xfrm>
            <a:off x="15407026" y="5080000"/>
            <a:ext cx="12702" cy="419100"/>
          </a:xfrm>
          <a:prstGeom prst="rect">
            <a:avLst/>
          </a:prstGeom>
          <a:noFill/>
          <a:ln>
            <a:noFill/>
          </a:ln>
        </p:spPr>
      </p:pic>
      <p:pic>
        <p:nvPicPr>
          <p:cNvPr descr=" " id="727" name="Google Shape;727;p23"/>
          <p:cNvPicPr preferRelativeResize="0"/>
          <p:nvPr/>
        </p:nvPicPr>
        <p:blipFill rotWithShape="1">
          <a:blip r:embed="rId24">
            <a:alphaModFix/>
          </a:blip>
          <a:srcRect b="0" l="0" r="0" t="0"/>
          <a:stretch/>
        </p:blipFill>
        <p:spPr>
          <a:xfrm>
            <a:off x="21021127" y="5080000"/>
            <a:ext cx="12702" cy="419100"/>
          </a:xfrm>
          <a:prstGeom prst="rect">
            <a:avLst/>
          </a:prstGeom>
          <a:noFill/>
          <a:ln>
            <a:noFill/>
          </a:ln>
        </p:spPr>
      </p:pic>
      <p:pic>
        <p:nvPicPr>
          <p:cNvPr descr=" " id="728" name="Google Shape;728;p23"/>
          <p:cNvPicPr preferRelativeResize="0"/>
          <p:nvPr/>
        </p:nvPicPr>
        <p:blipFill rotWithShape="1">
          <a:blip r:embed="rId25">
            <a:alphaModFix/>
          </a:blip>
          <a:srcRect b="0" l="0" r="0" t="0"/>
          <a:stretch/>
        </p:blipFill>
        <p:spPr>
          <a:xfrm>
            <a:off x="9513489" y="6896100"/>
            <a:ext cx="12702" cy="4165600"/>
          </a:xfrm>
          <a:prstGeom prst="rect">
            <a:avLst/>
          </a:prstGeom>
          <a:noFill/>
          <a:ln>
            <a:noFill/>
          </a:ln>
        </p:spPr>
      </p:pic>
      <p:pic>
        <p:nvPicPr>
          <p:cNvPr descr=" " id="729" name="Google Shape;729;p23"/>
          <p:cNvPicPr preferRelativeResize="0"/>
          <p:nvPr/>
        </p:nvPicPr>
        <p:blipFill rotWithShape="1">
          <a:blip r:embed="rId26">
            <a:alphaModFix/>
          </a:blip>
          <a:srcRect b="0" l="0" r="0" t="0"/>
          <a:stretch/>
        </p:blipFill>
        <p:spPr>
          <a:xfrm>
            <a:off x="9322965" y="8585200"/>
            <a:ext cx="203225" cy="12700"/>
          </a:xfrm>
          <a:prstGeom prst="rect">
            <a:avLst/>
          </a:prstGeom>
          <a:noFill/>
          <a:ln>
            <a:noFill/>
          </a:ln>
        </p:spPr>
      </p:pic>
      <p:pic>
        <p:nvPicPr>
          <p:cNvPr descr=" " id="730" name="Google Shape;730;p23"/>
          <p:cNvPicPr preferRelativeResize="0"/>
          <p:nvPr/>
        </p:nvPicPr>
        <p:blipFill rotWithShape="1">
          <a:blip r:embed="rId26">
            <a:alphaModFix/>
          </a:blip>
          <a:srcRect b="0" l="0" r="0" t="0"/>
          <a:stretch/>
        </p:blipFill>
        <p:spPr>
          <a:xfrm>
            <a:off x="20830603" y="8585200"/>
            <a:ext cx="203225" cy="12700"/>
          </a:xfrm>
          <a:prstGeom prst="rect">
            <a:avLst/>
          </a:prstGeom>
          <a:noFill/>
          <a:ln>
            <a:noFill/>
          </a:ln>
        </p:spPr>
      </p:pic>
      <p:pic>
        <p:nvPicPr>
          <p:cNvPr descr=" " id="731" name="Google Shape;731;p23"/>
          <p:cNvPicPr preferRelativeResize="0"/>
          <p:nvPr/>
        </p:nvPicPr>
        <p:blipFill rotWithShape="1">
          <a:blip r:embed="rId26">
            <a:alphaModFix/>
          </a:blip>
          <a:srcRect b="0" l="0" r="0" t="0"/>
          <a:stretch/>
        </p:blipFill>
        <p:spPr>
          <a:xfrm>
            <a:off x="9322965" y="11049000"/>
            <a:ext cx="203225" cy="12700"/>
          </a:xfrm>
          <a:prstGeom prst="rect">
            <a:avLst/>
          </a:prstGeom>
          <a:noFill/>
          <a:ln>
            <a:noFill/>
          </a:ln>
        </p:spPr>
      </p:pic>
      <p:pic>
        <p:nvPicPr>
          <p:cNvPr descr=" " id="732" name="Google Shape;732;p23"/>
          <p:cNvPicPr preferRelativeResize="0"/>
          <p:nvPr/>
        </p:nvPicPr>
        <p:blipFill rotWithShape="1">
          <a:blip r:embed="rId26">
            <a:alphaModFix/>
          </a:blip>
          <a:srcRect b="0" l="0" r="0" t="0"/>
          <a:stretch/>
        </p:blipFill>
        <p:spPr>
          <a:xfrm>
            <a:off x="20830603" y="11049000"/>
            <a:ext cx="203225" cy="12700"/>
          </a:xfrm>
          <a:prstGeom prst="rect">
            <a:avLst/>
          </a:prstGeom>
          <a:noFill/>
          <a:ln>
            <a:noFill/>
          </a:ln>
        </p:spPr>
      </p:pic>
      <p:pic>
        <p:nvPicPr>
          <p:cNvPr descr=" " id="733" name="Google Shape;733;p23"/>
          <p:cNvPicPr preferRelativeResize="0"/>
          <p:nvPr/>
        </p:nvPicPr>
        <p:blipFill rotWithShape="1">
          <a:blip r:embed="rId27">
            <a:alphaModFix/>
          </a:blip>
          <a:srcRect b="0" l="0" r="0" t="0"/>
          <a:stretch/>
        </p:blipFill>
        <p:spPr>
          <a:xfrm>
            <a:off x="21021127" y="7035800"/>
            <a:ext cx="12702" cy="4025900"/>
          </a:xfrm>
          <a:prstGeom prst="rect">
            <a:avLst/>
          </a:prstGeom>
          <a:noFill/>
          <a:ln>
            <a:noFill/>
          </a:ln>
        </p:spPr>
      </p:pic>
      <p:sp>
        <p:nvSpPr>
          <p:cNvPr id="734" name="Google Shape;734;p23"/>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8">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35" name="Google Shape;735;p23"/>
          <p:cNvSpPr/>
          <p:nvPr/>
        </p:nvSpPr>
        <p:spPr>
          <a:xfrm>
            <a:off x="6985873" y="571500"/>
            <a:ext cx="1075401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740" name="Shape 740"/>
        <p:cNvGrpSpPr/>
        <p:nvPr/>
      </p:nvGrpSpPr>
      <p:grpSpPr>
        <a:xfrm>
          <a:off x="0" y="0"/>
          <a:ext cx="0" cy="0"/>
          <a:chOff x="0" y="0"/>
          <a:chExt cx="0" cy="0"/>
        </a:xfrm>
      </p:grpSpPr>
      <p:pic>
        <p:nvPicPr>
          <p:cNvPr descr=" " id="741" name="Google Shape;741;p24"/>
          <p:cNvPicPr preferRelativeResize="0"/>
          <p:nvPr/>
        </p:nvPicPr>
        <p:blipFill rotWithShape="1">
          <a:blip r:embed="rId3">
            <a:alphaModFix/>
          </a:blip>
          <a:srcRect b="0" l="0" r="0" t="0"/>
          <a:stretch/>
        </p:blipFill>
        <p:spPr>
          <a:xfrm>
            <a:off x="631743" y="-1200944"/>
            <a:ext cx="908036" cy="7282681"/>
          </a:xfrm>
          <a:prstGeom prst="rect">
            <a:avLst/>
          </a:prstGeom>
          <a:noFill/>
          <a:ln>
            <a:noFill/>
          </a:ln>
        </p:spPr>
      </p:pic>
      <p:pic>
        <p:nvPicPr>
          <p:cNvPr descr=" " id="742" name="Google Shape;742;p24"/>
          <p:cNvPicPr preferRelativeResize="0"/>
          <p:nvPr/>
        </p:nvPicPr>
        <p:blipFill rotWithShape="1">
          <a:blip r:embed="rId4">
            <a:alphaModFix/>
          </a:blip>
          <a:srcRect b="0" l="0" r="0" t="0"/>
          <a:stretch/>
        </p:blipFill>
        <p:spPr>
          <a:xfrm>
            <a:off x="22721583" y="4379813"/>
            <a:ext cx="1607387" cy="1078235"/>
          </a:xfrm>
          <a:prstGeom prst="rect">
            <a:avLst/>
          </a:prstGeom>
          <a:noFill/>
          <a:ln>
            <a:noFill/>
          </a:ln>
        </p:spPr>
      </p:pic>
      <p:pic>
        <p:nvPicPr>
          <p:cNvPr descr=" " id="743" name="Google Shape;743;p24"/>
          <p:cNvPicPr preferRelativeResize="0"/>
          <p:nvPr/>
        </p:nvPicPr>
        <p:blipFill rotWithShape="1">
          <a:blip r:embed="rId5">
            <a:alphaModFix/>
          </a:blip>
          <a:srcRect b="0" l="0" r="0" t="0"/>
          <a:stretch/>
        </p:blipFill>
        <p:spPr>
          <a:xfrm>
            <a:off x="6680778" y="9524628"/>
            <a:ext cx="2084381" cy="2379886"/>
          </a:xfrm>
          <a:prstGeom prst="rect">
            <a:avLst/>
          </a:prstGeom>
          <a:noFill/>
          <a:ln>
            <a:noFill/>
          </a:ln>
        </p:spPr>
      </p:pic>
      <p:pic>
        <p:nvPicPr>
          <p:cNvPr descr=" " id="744" name="Google Shape;744;p24"/>
          <p:cNvPicPr preferRelativeResize="0"/>
          <p:nvPr/>
        </p:nvPicPr>
        <p:blipFill rotWithShape="1">
          <a:blip r:embed="rId6">
            <a:alphaModFix/>
          </a:blip>
          <a:srcRect b="0" l="0" r="0" t="0"/>
          <a:stretch/>
        </p:blipFill>
        <p:spPr>
          <a:xfrm>
            <a:off x="2087216" y="328389"/>
            <a:ext cx="1750534" cy="1750690"/>
          </a:xfrm>
          <a:prstGeom prst="rect">
            <a:avLst/>
          </a:prstGeom>
          <a:noFill/>
          <a:ln>
            <a:noFill/>
          </a:ln>
        </p:spPr>
      </p:pic>
      <p:pic>
        <p:nvPicPr>
          <p:cNvPr descr=" " id="745" name="Google Shape;745;p24"/>
          <p:cNvPicPr preferRelativeResize="0"/>
          <p:nvPr/>
        </p:nvPicPr>
        <p:blipFill rotWithShape="1">
          <a:blip r:embed="rId7">
            <a:alphaModFix/>
          </a:blip>
          <a:srcRect b="0" l="0" r="0" t="0"/>
          <a:stretch/>
        </p:blipFill>
        <p:spPr>
          <a:xfrm>
            <a:off x="10507860" y="69825"/>
            <a:ext cx="1750534" cy="1750690"/>
          </a:xfrm>
          <a:prstGeom prst="rect">
            <a:avLst/>
          </a:prstGeom>
          <a:noFill/>
          <a:ln>
            <a:noFill/>
          </a:ln>
        </p:spPr>
      </p:pic>
      <p:sp>
        <p:nvSpPr>
          <p:cNvPr id="746" name="Google Shape;746;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7" name="Google Shape;747;p2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748" name="Google Shape;748;p24"/>
          <p:cNvSpPr/>
          <p:nvPr/>
        </p:nvSpPr>
        <p:spPr>
          <a:xfrm>
            <a:off x="1536892" y="1828800"/>
            <a:ext cx="11380622" cy="10058400"/>
          </a:xfrm>
          <a:prstGeom prst="roundRect">
            <a:avLst>
              <a:gd fmla="val 1263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4"/>
          <p:cNvSpPr/>
          <p:nvPr/>
        </p:nvSpPr>
        <p:spPr>
          <a:xfrm>
            <a:off x="2349794" y="2641600"/>
            <a:ext cx="10093528"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750" name="Google Shape;750;p24"/>
          <p:cNvSpPr/>
          <p:nvPr/>
        </p:nvSpPr>
        <p:spPr>
          <a:xfrm>
            <a:off x="2349794" y="6299200"/>
            <a:ext cx="9890303"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51" name="Google Shape;751;p24"/>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52" name="Google Shape;752;p24"/>
          <p:cNvPicPr preferRelativeResize="0"/>
          <p:nvPr/>
        </p:nvPicPr>
        <p:blipFill rotWithShape="1">
          <a:blip r:embed="rId10">
            <a:alphaModFix/>
          </a:blip>
          <a:srcRect b="0" l="0" r="0" t="0"/>
          <a:stretch/>
        </p:blipFill>
        <p:spPr>
          <a:xfrm>
            <a:off x="12193524" y="1587500"/>
            <a:ext cx="11012276" cy="11252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47" name="Shape 47"/>
        <p:cNvGrpSpPr/>
        <p:nvPr/>
      </p:nvGrpSpPr>
      <p:grpSpPr>
        <a:xfrm>
          <a:off x="0" y="0"/>
          <a:ext cx="0" cy="0"/>
          <a:chOff x="0" y="0"/>
          <a:chExt cx="0" cy="0"/>
        </a:xfrm>
      </p:grpSpPr>
      <p:pic>
        <p:nvPicPr>
          <p:cNvPr descr=" " id="48" name="Google Shape;48;p3"/>
          <p:cNvPicPr preferRelativeResize="0"/>
          <p:nvPr/>
        </p:nvPicPr>
        <p:blipFill rotWithShape="1">
          <a:blip r:embed="rId3">
            <a:alphaModFix/>
          </a:blip>
          <a:srcRect b="0" l="0" r="0" t="0"/>
          <a:stretch/>
        </p:blipFill>
        <p:spPr>
          <a:xfrm>
            <a:off x="18341092" y="9601200"/>
            <a:ext cx="6041000" cy="4114037"/>
          </a:xfrm>
          <a:prstGeom prst="rect">
            <a:avLst/>
          </a:prstGeom>
          <a:noFill/>
          <a:ln>
            <a:noFill/>
          </a:ln>
        </p:spPr>
      </p:pic>
      <p:pic>
        <p:nvPicPr>
          <p:cNvPr descr=" " id="49" name="Google Shape;49;p3"/>
          <p:cNvPicPr preferRelativeResize="0"/>
          <p:nvPr/>
        </p:nvPicPr>
        <p:blipFill rotWithShape="1">
          <a:blip r:embed="rId4">
            <a:alphaModFix/>
          </a:blip>
          <a:srcRect b="0" l="0" r="0" t="0"/>
          <a:stretch/>
        </p:blipFill>
        <p:spPr>
          <a:xfrm>
            <a:off x="22608829" y="9028658"/>
            <a:ext cx="1146762" cy="1146618"/>
          </a:xfrm>
          <a:prstGeom prst="rect">
            <a:avLst/>
          </a:prstGeom>
          <a:noFill/>
          <a:ln>
            <a:noFill/>
          </a:ln>
        </p:spPr>
      </p:pic>
      <p:pic>
        <p:nvPicPr>
          <p:cNvPr descr=" " id="50" name="Google Shape;50;p3"/>
          <p:cNvPicPr preferRelativeResize="0"/>
          <p:nvPr/>
        </p:nvPicPr>
        <p:blipFill rotWithShape="1">
          <a:blip r:embed="rId5">
            <a:alphaModFix/>
          </a:blip>
          <a:srcRect b="0" l="0" r="0" t="0"/>
          <a:stretch/>
        </p:blipFill>
        <p:spPr>
          <a:xfrm>
            <a:off x="22728130" y="0"/>
            <a:ext cx="908036" cy="7282687"/>
          </a:xfrm>
          <a:prstGeom prst="rect">
            <a:avLst/>
          </a:prstGeom>
          <a:noFill/>
          <a:ln>
            <a:noFill/>
          </a:ln>
        </p:spPr>
      </p:pic>
      <p:pic>
        <p:nvPicPr>
          <p:cNvPr descr=" " id="51" name="Google Shape;51;p3"/>
          <p:cNvPicPr preferRelativeResize="0"/>
          <p:nvPr/>
        </p:nvPicPr>
        <p:blipFill rotWithShape="1">
          <a:blip r:embed="rId6">
            <a:alphaModFix/>
          </a:blip>
          <a:srcRect b="0" l="0" r="0" t="0"/>
          <a:stretch/>
        </p:blipFill>
        <p:spPr>
          <a:xfrm>
            <a:off x="680716" y="782231"/>
            <a:ext cx="2084381" cy="2379904"/>
          </a:xfrm>
          <a:prstGeom prst="rect">
            <a:avLst/>
          </a:prstGeom>
          <a:noFill/>
          <a:ln>
            <a:noFill/>
          </a:ln>
        </p:spPr>
      </p:pic>
      <p:pic>
        <p:nvPicPr>
          <p:cNvPr descr=" " id="52" name="Google Shape;52;p3"/>
          <p:cNvPicPr preferRelativeResize="0"/>
          <p:nvPr/>
        </p:nvPicPr>
        <p:blipFill rotWithShape="1">
          <a:blip r:embed="rId7">
            <a:alphaModFix/>
          </a:blip>
          <a:srcRect b="0" l="0" r="0" t="0"/>
          <a:stretch/>
        </p:blipFill>
        <p:spPr>
          <a:xfrm>
            <a:off x="1346371" y="11239500"/>
            <a:ext cx="1774157" cy="1749298"/>
          </a:xfrm>
          <a:prstGeom prst="rect">
            <a:avLst/>
          </a:prstGeom>
          <a:noFill/>
          <a:ln>
            <a:noFill/>
          </a:ln>
        </p:spPr>
      </p:pic>
      <p:sp>
        <p:nvSpPr>
          <p:cNvPr id="53" name="Google Shape;53;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 name="Google Shape;54;p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5" name="Google Shape;55;p3"/>
          <p:cNvSpPr/>
          <p:nvPr/>
        </p:nvSpPr>
        <p:spPr>
          <a:xfrm>
            <a:off x="2222778" y="1320800"/>
            <a:ext cx="1519956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pic>
        <p:nvPicPr>
          <p:cNvPr descr=" " id="56" name="Google Shape;56;p3"/>
          <p:cNvPicPr preferRelativeResize="0"/>
          <p:nvPr/>
        </p:nvPicPr>
        <p:blipFill rotWithShape="1">
          <a:blip r:embed="rId9">
            <a:alphaModFix/>
          </a:blip>
          <a:srcRect b="0" l="0" r="0" t="0"/>
          <a:stretch/>
        </p:blipFill>
        <p:spPr>
          <a:xfrm>
            <a:off x="15800775" y="1016000"/>
            <a:ext cx="7836879" cy="12522200"/>
          </a:xfrm>
          <a:prstGeom prst="rect">
            <a:avLst/>
          </a:prstGeom>
          <a:noFill/>
          <a:ln>
            <a:noFill/>
          </a:ln>
        </p:spPr>
      </p:pic>
      <p:sp>
        <p:nvSpPr>
          <p:cNvPr id="57" name="Google Shape;57;p3"/>
          <p:cNvSpPr/>
          <p:nvPr/>
        </p:nvSpPr>
        <p:spPr>
          <a:xfrm>
            <a:off x="2235479"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2235479" y="4051300"/>
            <a:ext cx="1625803" cy="1625600"/>
          </a:xfrm>
          <a:prstGeom prst="roundRect">
            <a:avLst>
              <a:gd fmla="val 781313" name="adj"/>
            </a:avLst>
          </a:prstGeom>
          <a:solidFill>
            <a:srgbClr val="5D71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2629229" y="4305300"/>
            <a:ext cx="83830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4064508"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4064508"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62" name="Google Shape;62;p3"/>
          <p:cNvSpPr/>
          <p:nvPr/>
        </p:nvSpPr>
        <p:spPr>
          <a:xfrm>
            <a:off x="4064508"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3" name="Google Shape;63;p3"/>
          <p:cNvSpPr/>
          <p:nvPr/>
        </p:nvSpPr>
        <p:spPr>
          <a:xfrm>
            <a:off x="9704013"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9704013" y="4051300"/>
            <a:ext cx="1625803" cy="1625600"/>
          </a:xfrm>
          <a:prstGeom prst="roundRect">
            <a:avLst>
              <a:gd fmla="val 781313" name="adj"/>
            </a:avLst>
          </a:prstGeom>
          <a:solidFill>
            <a:srgbClr val="5D71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0040605" y="4305300"/>
            <a:ext cx="952619"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11533041"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11533041"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11533041"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9" name="Google Shape;69;p3"/>
          <p:cNvSpPr/>
          <p:nvPr/>
        </p:nvSpPr>
        <p:spPr>
          <a:xfrm>
            <a:off x="2235479"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2235479" y="7035800"/>
            <a:ext cx="1625803" cy="1625600"/>
          </a:xfrm>
          <a:prstGeom prst="roundRect">
            <a:avLst>
              <a:gd fmla="val 781313" name="adj"/>
            </a:avLst>
          </a:prstGeom>
          <a:solidFill>
            <a:srgbClr val="5D71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2559370" y="7289800"/>
            <a:ext cx="978022"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4064508"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4064508"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4064508"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5" name="Google Shape;75;p3"/>
          <p:cNvSpPr/>
          <p:nvPr/>
        </p:nvSpPr>
        <p:spPr>
          <a:xfrm>
            <a:off x="9704013"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9704013" y="7035800"/>
            <a:ext cx="1625803" cy="1625600"/>
          </a:xfrm>
          <a:prstGeom prst="roundRect">
            <a:avLst>
              <a:gd fmla="val 781313" name="adj"/>
            </a:avLst>
          </a:prstGeom>
          <a:solidFill>
            <a:srgbClr val="5D71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10008851" y="7289800"/>
            <a:ext cx="101612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11533041"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11533041"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80" name="Google Shape;80;p3"/>
          <p:cNvSpPr/>
          <p:nvPr/>
        </p:nvSpPr>
        <p:spPr>
          <a:xfrm>
            <a:off x="11533041"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81" name="Google Shape;81;p3"/>
          <p:cNvSpPr/>
          <p:nvPr/>
        </p:nvSpPr>
        <p:spPr>
          <a:xfrm>
            <a:off x="2235479"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2235479" y="10020300"/>
            <a:ext cx="1625803" cy="1625600"/>
          </a:xfrm>
          <a:prstGeom prst="roundRect">
            <a:avLst>
              <a:gd fmla="val 781313" name="adj"/>
            </a:avLst>
          </a:prstGeom>
          <a:solidFill>
            <a:srgbClr val="5D71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2546668" y="10274300"/>
            <a:ext cx="100342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4064508"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4064508"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86" name="Google Shape;86;p3"/>
          <p:cNvSpPr/>
          <p:nvPr/>
        </p:nvSpPr>
        <p:spPr>
          <a:xfrm>
            <a:off x="4064508"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7" name="Google Shape;87;p3"/>
          <p:cNvSpPr/>
          <p:nvPr/>
        </p:nvSpPr>
        <p:spPr>
          <a:xfrm>
            <a:off x="9704013"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9704013" y="10020300"/>
            <a:ext cx="1625803" cy="1625600"/>
          </a:xfrm>
          <a:prstGeom prst="roundRect">
            <a:avLst>
              <a:gd fmla="val 781313" name="adj"/>
            </a:avLst>
          </a:prstGeom>
          <a:solidFill>
            <a:srgbClr val="5D71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10021553" y="10274300"/>
            <a:ext cx="99072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90" name="Google Shape;90;p3"/>
          <p:cNvSpPr/>
          <p:nvPr/>
        </p:nvSpPr>
        <p:spPr>
          <a:xfrm>
            <a:off x="11533041"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11533041"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92" name="Google Shape;92;p3"/>
          <p:cNvSpPr/>
          <p:nvPr/>
        </p:nvSpPr>
        <p:spPr>
          <a:xfrm>
            <a:off x="11533041"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97" name="Shape 97"/>
        <p:cNvGrpSpPr/>
        <p:nvPr/>
      </p:nvGrpSpPr>
      <p:grpSpPr>
        <a:xfrm>
          <a:off x="0" y="0"/>
          <a:ext cx="0" cy="0"/>
          <a:chOff x="0" y="0"/>
          <a:chExt cx="0" cy="0"/>
        </a:xfrm>
      </p:grpSpPr>
      <p:pic>
        <p:nvPicPr>
          <p:cNvPr descr=" " id="98" name="Google Shape;98;p4"/>
          <p:cNvPicPr preferRelativeResize="0"/>
          <p:nvPr/>
        </p:nvPicPr>
        <p:blipFill rotWithShape="1">
          <a:blip r:embed="rId3">
            <a:alphaModFix/>
          </a:blip>
          <a:srcRect b="0" l="0" r="0" t="0"/>
          <a:stretch/>
        </p:blipFill>
        <p:spPr>
          <a:xfrm>
            <a:off x="22947198" y="7205855"/>
            <a:ext cx="25403" cy="6040245"/>
          </a:xfrm>
          <a:prstGeom prst="rect">
            <a:avLst/>
          </a:prstGeom>
          <a:noFill/>
          <a:ln>
            <a:noFill/>
          </a:ln>
        </p:spPr>
      </p:pic>
      <p:pic>
        <p:nvPicPr>
          <p:cNvPr descr=" " id="99" name="Google Shape;99;p4"/>
          <p:cNvPicPr preferRelativeResize="0"/>
          <p:nvPr/>
        </p:nvPicPr>
        <p:blipFill rotWithShape="1">
          <a:blip r:embed="rId4">
            <a:alphaModFix/>
          </a:blip>
          <a:srcRect b="0" l="0" r="0" t="0"/>
          <a:stretch/>
        </p:blipFill>
        <p:spPr>
          <a:xfrm>
            <a:off x="20072936" y="62328"/>
            <a:ext cx="1363083" cy="1362912"/>
          </a:xfrm>
          <a:prstGeom prst="rect">
            <a:avLst/>
          </a:prstGeom>
          <a:noFill/>
          <a:ln>
            <a:noFill/>
          </a:ln>
        </p:spPr>
      </p:pic>
      <p:pic>
        <p:nvPicPr>
          <p:cNvPr descr=" " id="100" name="Google Shape;100;p4"/>
          <p:cNvPicPr preferRelativeResize="0"/>
          <p:nvPr/>
        </p:nvPicPr>
        <p:blipFill rotWithShape="1">
          <a:blip r:embed="rId5">
            <a:alphaModFix/>
          </a:blip>
          <a:srcRect b="0" l="0" r="0" t="0"/>
          <a:stretch/>
        </p:blipFill>
        <p:spPr>
          <a:xfrm>
            <a:off x="17833029" y="72517"/>
            <a:ext cx="7007847" cy="459358"/>
          </a:xfrm>
          <a:prstGeom prst="rect">
            <a:avLst/>
          </a:prstGeom>
          <a:noFill/>
          <a:ln>
            <a:noFill/>
          </a:ln>
        </p:spPr>
      </p:pic>
      <p:pic>
        <p:nvPicPr>
          <p:cNvPr descr=" " id="101" name="Google Shape;101;p4"/>
          <p:cNvPicPr preferRelativeResize="0"/>
          <p:nvPr/>
        </p:nvPicPr>
        <p:blipFill rotWithShape="1">
          <a:blip r:embed="rId6">
            <a:alphaModFix/>
          </a:blip>
          <a:srcRect b="0" l="0" r="0" t="0"/>
          <a:stretch/>
        </p:blipFill>
        <p:spPr>
          <a:xfrm>
            <a:off x="22089965" y="-469900"/>
            <a:ext cx="25403" cy="11793606"/>
          </a:xfrm>
          <a:prstGeom prst="rect">
            <a:avLst/>
          </a:prstGeom>
          <a:noFill/>
          <a:ln>
            <a:noFill/>
          </a:ln>
        </p:spPr>
      </p:pic>
      <p:pic>
        <p:nvPicPr>
          <p:cNvPr descr=" " id="102" name="Google Shape;102;p4"/>
          <p:cNvPicPr preferRelativeResize="0"/>
          <p:nvPr/>
        </p:nvPicPr>
        <p:blipFill rotWithShape="1">
          <a:blip r:embed="rId7">
            <a:alphaModFix/>
          </a:blip>
          <a:srcRect b="0" l="0" r="0" t="0"/>
          <a:stretch/>
        </p:blipFill>
        <p:spPr>
          <a:xfrm>
            <a:off x="23574146" y="6934200"/>
            <a:ext cx="1631900" cy="6776337"/>
          </a:xfrm>
          <a:prstGeom prst="rect">
            <a:avLst/>
          </a:prstGeom>
          <a:noFill/>
          <a:ln>
            <a:noFill/>
          </a:ln>
        </p:spPr>
      </p:pic>
      <p:pic>
        <p:nvPicPr>
          <p:cNvPr descr=" " id="103" name="Google Shape;103;p4"/>
          <p:cNvPicPr preferRelativeResize="0"/>
          <p:nvPr/>
        </p:nvPicPr>
        <p:blipFill rotWithShape="1">
          <a:blip r:embed="rId8">
            <a:alphaModFix/>
          </a:blip>
          <a:srcRect b="0" l="0" r="0" t="0"/>
          <a:stretch/>
        </p:blipFill>
        <p:spPr>
          <a:xfrm>
            <a:off x="16626378" y="10934700"/>
            <a:ext cx="2424831" cy="2389281"/>
          </a:xfrm>
          <a:prstGeom prst="rect">
            <a:avLst/>
          </a:prstGeom>
          <a:noFill/>
          <a:ln>
            <a:noFill/>
          </a:ln>
        </p:spPr>
      </p:pic>
      <p:pic>
        <p:nvPicPr>
          <p:cNvPr descr=" " id="104" name="Google Shape;104;p4"/>
          <p:cNvPicPr preferRelativeResize="0"/>
          <p:nvPr/>
        </p:nvPicPr>
        <p:blipFill rotWithShape="1">
          <a:blip r:embed="rId9">
            <a:alphaModFix/>
          </a:blip>
          <a:srcRect b="0" l="0" r="0" t="0"/>
          <a:stretch/>
        </p:blipFill>
        <p:spPr>
          <a:xfrm>
            <a:off x="749394" y="304800"/>
            <a:ext cx="1774284" cy="2722628"/>
          </a:xfrm>
          <a:prstGeom prst="rect">
            <a:avLst/>
          </a:prstGeom>
          <a:noFill/>
          <a:ln>
            <a:noFill/>
          </a:ln>
        </p:spPr>
      </p:pic>
      <p:pic>
        <p:nvPicPr>
          <p:cNvPr descr=" " id="105" name="Google Shape;105;p4"/>
          <p:cNvPicPr preferRelativeResize="0"/>
          <p:nvPr/>
        </p:nvPicPr>
        <p:blipFill rotWithShape="1">
          <a:blip r:embed="rId10">
            <a:alphaModFix/>
          </a:blip>
          <a:srcRect b="0" l="0" r="0" t="0"/>
          <a:stretch/>
        </p:blipFill>
        <p:spPr>
          <a:xfrm>
            <a:off x="731523" y="10878728"/>
            <a:ext cx="2084381" cy="2379780"/>
          </a:xfrm>
          <a:prstGeom prst="rect">
            <a:avLst/>
          </a:prstGeom>
          <a:noFill/>
          <a:ln>
            <a:noFill/>
          </a:ln>
        </p:spPr>
      </p:pic>
      <p:pic>
        <p:nvPicPr>
          <p:cNvPr descr=" " id="106" name="Google Shape;106;p4"/>
          <p:cNvPicPr preferRelativeResize="0"/>
          <p:nvPr/>
        </p:nvPicPr>
        <p:blipFill rotWithShape="1">
          <a:blip r:embed="rId11">
            <a:alphaModFix/>
          </a:blip>
          <a:srcRect b="0" l="0" r="0" t="0"/>
          <a:stretch/>
        </p:blipFill>
        <p:spPr>
          <a:xfrm>
            <a:off x="4064505" y="11328400"/>
            <a:ext cx="1750534" cy="1750566"/>
          </a:xfrm>
          <a:prstGeom prst="rect">
            <a:avLst/>
          </a:prstGeom>
          <a:noFill/>
          <a:ln>
            <a:noFill/>
          </a:ln>
        </p:spPr>
      </p:pic>
      <p:sp>
        <p:nvSpPr>
          <p:cNvPr id="107" name="Google Shape;107;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p4"/>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109" name="Google Shape;109;p4"/>
          <p:cNvSpPr/>
          <p:nvPr/>
        </p:nvSpPr>
        <p:spPr>
          <a:xfrm>
            <a:off x="2959470" y="2743200"/>
            <a:ext cx="1641891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110" name="Google Shape;110;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1" name="Google Shape;111;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116" name="Shape 116"/>
        <p:cNvGrpSpPr/>
        <p:nvPr/>
      </p:nvGrpSpPr>
      <p:grpSpPr>
        <a:xfrm>
          <a:off x="0" y="0"/>
          <a:ext cx="0" cy="0"/>
          <a:chOff x="0" y="0"/>
          <a:chExt cx="0" cy="0"/>
        </a:xfrm>
      </p:grpSpPr>
      <p:pic>
        <p:nvPicPr>
          <p:cNvPr descr=" " id="117" name="Google Shape;117;p5"/>
          <p:cNvPicPr preferRelativeResize="0"/>
          <p:nvPr/>
        </p:nvPicPr>
        <p:blipFill rotWithShape="1">
          <a:blip r:embed="rId3">
            <a:alphaModFix/>
          </a:blip>
          <a:srcRect b="0" l="0" r="0" t="0"/>
          <a:stretch/>
        </p:blipFill>
        <p:spPr>
          <a:xfrm>
            <a:off x="254" y="177800"/>
            <a:ext cx="4259733" cy="2775204"/>
          </a:xfrm>
          <a:prstGeom prst="rect">
            <a:avLst/>
          </a:prstGeom>
          <a:noFill/>
          <a:ln>
            <a:noFill/>
          </a:ln>
        </p:spPr>
      </p:pic>
      <p:pic>
        <p:nvPicPr>
          <p:cNvPr descr=" " id="118" name="Google Shape;118;p5"/>
          <p:cNvPicPr preferRelativeResize="0"/>
          <p:nvPr/>
        </p:nvPicPr>
        <p:blipFill rotWithShape="1">
          <a:blip r:embed="rId4">
            <a:alphaModFix/>
          </a:blip>
          <a:srcRect b="0" l="0" r="0" t="0"/>
          <a:stretch/>
        </p:blipFill>
        <p:spPr>
          <a:xfrm>
            <a:off x="7516313" y="12519986"/>
            <a:ext cx="4419771" cy="1191003"/>
          </a:xfrm>
          <a:prstGeom prst="rect">
            <a:avLst/>
          </a:prstGeom>
          <a:noFill/>
          <a:ln>
            <a:noFill/>
          </a:ln>
        </p:spPr>
      </p:pic>
      <p:pic>
        <p:nvPicPr>
          <p:cNvPr descr=" " id="119" name="Google Shape;119;p5"/>
          <p:cNvPicPr preferRelativeResize="0"/>
          <p:nvPr/>
        </p:nvPicPr>
        <p:blipFill rotWithShape="1">
          <a:blip r:embed="rId5">
            <a:alphaModFix/>
          </a:blip>
          <a:srcRect b="0" l="0" r="0" t="0"/>
          <a:stretch/>
        </p:blipFill>
        <p:spPr>
          <a:xfrm>
            <a:off x="9950553" y="476380"/>
            <a:ext cx="1840459" cy="2178385"/>
          </a:xfrm>
          <a:prstGeom prst="rect">
            <a:avLst/>
          </a:prstGeom>
          <a:noFill/>
          <a:ln>
            <a:noFill/>
          </a:ln>
        </p:spPr>
      </p:pic>
      <p:pic>
        <p:nvPicPr>
          <p:cNvPr descr=" " id="120" name="Google Shape;120;p5"/>
          <p:cNvPicPr preferRelativeResize="0"/>
          <p:nvPr/>
        </p:nvPicPr>
        <p:blipFill rotWithShape="1">
          <a:blip r:embed="rId6">
            <a:alphaModFix/>
          </a:blip>
          <a:srcRect b="0" l="0" r="0" t="0"/>
          <a:stretch/>
        </p:blipFill>
        <p:spPr>
          <a:xfrm>
            <a:off x="22091999" y="11518900"/>
            <a:ext cx="1774284" cy="1749301"/>
          </a:xfrm>
          <a:prstGeom prst="rect">
            <a:avLst/>
          </a:prstGeom>
          <a:noFill/>
          <a:ln>
            <a:noFill/>
          </a:ln>
        </p:spPr>
      </p:pic>
      <p:pic>
        <p:nvPicPr>
          <p:cNvPr descr=" " id="121" name="Google Shape;121;p5"/>
          <p:cNvPicPr preferRelativeResize="0"/>
          <p:nvPr/>
        </p:nvPicPr>
        <p:blipFill rotWithShape="1">
          <a:blip r:embed="rId7">
            <a:alphaModFix/>
          </a:blip>
          <a:srcRect b="0" l="0" r="0" t="0"/>
          <a:stretch/>
        </p:blipFill>
        <p:spPr>
          <a:xfrm>
            <a:off x="661625" y="4000500"/>
            <a:ext cx="2424861" cy="2389250"/>
          </a:xfrm>
          <a:prstGeom prst="rect">
            <a:avLst/>
          </a:prstGeom>
          <a:noFill/>
          <a:ln>
            <a:noFill/>
          </a:ln>
        </p:spPr>
      </p:pic>
      <p:pic>
        <p:nvPicPr>
          <p:cNvPr descr=" " id="122" name="Google Shape;122;p5"/>
          <p:cNvPicPr preferRelativeResize="0"/>
          <p:nvPr/>
        </p:nvPicPr>
        <p:blipFill rotWithShape="1">
          <a:blip r:embed="rId8">
            <a:alphaModFix/>
          </a:blip>
          <a:srcRect b="0" l="0" r="0" t="0"/>
          <a:stretch/>
        </p:blipFill>
        <p:spPr>
          <a:xfrm>
            <a:off x="-887" y="11722100"/>
            <a:ext cx="5653096" cy="1956780"/>
          </a:xfrm>
          <a:prstGeom prst="rect">
            <a:avLst/>
          </a:prstGeom>
          <a:noFill/>
          <a:ln>
            <a:noFill/>
          </a:ln>
        </p:spPr>
      </p:pic>
      <p:pic>
        <p:nvPicPr>
          <p:cNvPr descr=" " id="123" name="Google Shape;123;p5"/>
          <p:cNvPicPr preferRelativeResize="0"/>
          <p:nvPr/>
        </p:nvPicPr>
        <p:blipFill rotWithShape="1">
          <a:blip r:embed="rId9">
            <a:alphaModFix/>
          </a:blip>
          <a:srcRect b="0" l="0" r="0" t="0"/>
          <a:stretch/>
        </p:blipFill>
        <p:spPr>
          <a:xfrm>
            <a:off x="19026215" y="11899900"/>
            <a:ext cx="1601163" cy="1600963"/>
          </a:xfrm>
          <a:prstGeom prst="rect">
            <a:avLst/>
          </a:prstGeom>
          <a:noFill/>
          <a:ln>
            <a:noFill/>
          </a:ln>
        </p:spPr>
      </p:pic>
      <p:pic>
        <p:nvPicPr>
          <p:cNvPr descr=" " id="124" name="Google Shape;124;p5"/>
          <p:cNvPicPr preferRelativeResize="0"/>
          <p:nvPr/>
        </p:nvPicPr>
        <p:blipFill rotWithShape="1">
          <a:blip r:embed="rId10">
            <a:alphaModFix/>
          </a:blip>
          <a:srcRect b="0" l="0" r="0" t="0"/>
          <a:stretch/>
        </p:blipFill>
        <p:spPr>
          <a:xfrm>
            <a:off x="22176209" y="482600"/>
            <a:ext cx="1601163" cy="1600963"/>
          </a:xfrm>
          <a:prstGeom prst="rect">
            <a:avLst/>
          </a:prstGeom>
          <a:noFill/>
          <a:ln>
            <a:noFill/>
          </a:ln>
        </p:spPr>
      </p:pic>
      <p:pic>
        <p:nvPicPr>
          <p:cNvPr descr=" " id="125" name="Google Shape;125;p5"/>
          <p:cNvPicPr preferRelativeResize="0"/>
          <p:nvPr/>
        </p:nvPicPr>
        <p:blipFill rotWithShape="1">
          <a:blip r:embed="rId11">
            <a:alphaModFix/>
          </a:blip>
          <a:srcRect b="0" l="0" r="0" t="0"/>
          <a:stretch/>
        </p:blipFill>
        <p:spPr>
          <a:xfrm>
            <a:off x="1021461" y="7443986"/>
            <a:ext cx="2465125" cy="2464563"/>
          </a:xfrm>
          <a:prstGeom prst="rect">
            <a:avLst/>
          </a:prstGeom>
          <a:noFill/>
          <a:ln>
            <a:noFill/>
          </a:ln>
        </p:spPr>
      </p:pic>
      <p:sp>
        <p:nvSpPr>
          <p:cNvPr id="126" name="Google Shape;126;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p5"/>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128" name="Google Shape;128;p5"/>
          <p:cNvPicPr preferRelativeResize="0"/>
          <p:nvPr/>
        </p:nvPicPr>
        <p:blipFill rotWithShape="1">
          <a:blip r:embed="rId13">
            <a:alphaModFix/>
          </a:blip>
          <a:srcRect b="0" l="0" r="0" t="0"/>
          <a:stretch/>
        </p:blipFill>
        <p:spPr>
          <a:xfrm>
            <a:off x="0" y="0"/>
            <a:ext cx="11685461" cy="13716000"/>
          </a:xfrm>
          <a:prstGeom prst="rect">
            <a:avLst/>
          </a:prstGeom>
          <a:noFill/>
          <a:ln>
            <a:noFill/>
          </a:ln>
        </p:spPr>
      </p:pic>
      <p:sp>
        <p:nvSpPr>
          <p:cNvPr id="129" name="Google Shape;129;p5"/>
          <p:cNvSpPr/>
          <p:nvPr/>
        </p:nvSpPr>
        <p:spPr>
          <a:xfrm>
            <a:off x="13057232" y="27051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p5"/>
          <p:cNvPicPr preferRelativeResize="0"/>
          <p:nvPr/>
        </p:nvPicPr>
        <p:blipFill rotWithShape="1">
          <a:blip r:embed="rId14">
            <a:alphaModFix/>
          </a:blip>
          <a:srcRect b="0" l="0" r="0" t="0"/>
          <a:stretch/>
        </p:blipFill>
        <p:spPr>
          <a:xfrm>
            <a:off x="13057232" y="3406707"/>
            <a:ext cx="1625803" cy="2152793"/>
          </a:xfrm>
          <a:prstGeom prst="rect">
            <a:avLst/>
          </a:prstGeom>
          <a:noFill/>
          <a:ln>
            <a:noFill/>
          </a:ln>
        </p:spPr>
      </p:pic>
      <p:sp>
        <p:nvSpPr>
          <p:cNvPr id="131" name="Google Shape;131;p5"/>
          <p:cNvSpPr/>
          <p:nvPr/>
        </p:nvSpPr>
        <p:spPr>
          <a:xfrm>
            <a:off x="15089486" y="27051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
          <p:cNvSpPr/>
          <p:nvPr/>
        </p:nvSpPr>
        <p:spPr>
          <a:xfrm>
            <a:off x="15089486" y="27051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33" name="Google Shape;133;p5"/>
          <p:cNvSpPr/>
          <p:nvPr/>
        </p:nvSpPr>
        <p:spPr>
          <a:xfrm>
            <a:off x="15089486" y="38227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4" name="Google Shape;134;p5"/>
          <p:cNvSpPr/>
          <p:nvPr/>
        </p:nvSpPr>
        <p:spPr>
          <a:xfrm>
            <a:off x="13057232" y="68580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p5"/>
          <p:cNvPicPr preferRelativeResize="0"/>
          <p:nvPr/>
        </p:nvPicPr>
        <p:blipFill rotWithShape="1">
          <a:blip r:embed="rId15">
            <a:alphaModFix/>
          </a:blip>
          <a:srcRect b="0" l="0" r="0" t="0"/>
          <a:stretch/>
        </p:blipFill>
        <p:spPr>
          <a:xfrm>
            <a:off x="13057232" y="7879389"/>
            <a:ext cx="1625803" cy="1513222"/>
          </a:xfrm>
          <a:prstGeom prst="rect">
            <a:avLst/>
          </a:prstGeom>
          <a:noFill/>
          <a:ln>
            <a:noFill/>
          </a:ln>
        </p:spPr>
      </p:pic>
      <p:sp>
        <p:nvSpPr>
          <p:cNvPr id="136" name="Google Shape;136;p5"/>
          <p:cNvSpPr/>
          <p:nvPr/>
        </p:nvSpPr>
        <p:spPr>
          <a:xfrm>
            <a:off x="15089486" y="68580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5"/>
          <p:cNvSpPr/>
          <p:nvPr/>
        </p:nvSpPr>
        <p:spPr>
          <a:xfrm>
            <a:off x="15089486" y="68580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38" name="Google Shape;138;p5"/>
          <p:cNvSpPr/>
          <p:nvPr/>
        </p:nvSpPr>
        <p:spPr>
          <a:xfrm>
            <a:off x="15089486" y="79756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143" name="Shape 143"/>
        <p:cNvGrpSpPr/>
        <p:nvPr/>
      </p:nvGrpSpPr>
      <p:grpSpPr>
        <a:xfrm>
          <a:off x="0" y="0"/>
          <a:ext cx="0" cy="0"/>
          <a:chOff x="0" y="0"/>
          <a:chExt cx="0" cy="0"/>
        </a:xfrm>
      </p:grpSpPr>
      <p:pic>
        <p:nvPicPr>
          <p:cNvPr descr=" " id="144" name="Google Shape;144;p6"/>
          <p:cNvPicPr preferRelativeResize="0"/>
          <p:nvPr/>
        </p:nvPicPr>
        <p:blipFill rotWithShape="1">
          <a:blip r:embed="rId3">
            <a:alphaModFix/>
          </a:blip>
          <a:srcRect b="0" l="0" r="0" t="0"/>
          <a:stretch/>
        </p:blipFill>
        <p:spPr>
          <a:xfrm>
            <a:off x="18341092" y="9601200"/>
            <a:ext cx="6041000" cy="4114037"/>
          </a:xfrm>
          <a:prstGeom prst="rect">
            <a:avLst/>
          </a:prstGeom>
          <a:noFill/>
          <a:ln>
            <a:noFill/>
          </a:ln>
        </p:spPr>
      </p:pic>
      <p:pic>
        <p:nvPicPr>
          <p:cNvPr descr=" " id="145" name="Google Shape;145;p6"/>
          <p:cNvPicPr preferRelativeResize="0"/>
          <p:nvPr/>
        </p:nvPicPr>
        <p:blipFill rotWithShape="1">
          <a:blip r:embed="rId4">
            <a:alphaModFix/>
          </a:blip>
          <a:srcRect b="0" l="0" r="0" t="0"/>
          <a:stretch/>
        </p:blipFill>
        <p:spPr>
          <a:xfrm>
            <a:off x="22608829" y="9028658"/>
            <a:ext cx="1146762" cy="1146621"/>
          </a:xfrm>
          <a:prstGeom prst="rect">
            <a:avLst/>
          </a:prstGeom>
          <a:noFill/>
          <a:ln>
            <a:noFill/>
          </a:ln>
        </p:spPr>
      </p:pic>
      <p:pic>
        <p:nvPicPr>
          <p:cNvPr descr=" " id="146" name="Google Shape;146;p6"/>
          <p:cNvPicPr preferRelativeResize="0"/>
          <p:nvPr/>
        </p:nvPicPr>
        <p:blipFill rotWithShape="1">
          <a:blip r:embed="rId5">
            <a:alphaModFix/>
          </a:blip>
          <a:srcRect b="0" l="0" r="0" t="0"/>
          <a:stretch/>
        </p:blipFill>
        <p:spPr>
          <a:xfrm>
            <a:off x="22728130" y="0"/>
            <a:ext cx="908036" cy="7282687"/>
          </a:xfrm>
          <a:prstGeom prst="rect">
            <a:avLst/>
          </a:prstGeom>
          <a:noFill/>
          <a:ln>
            <a:noFill/>
          </a:ln>
        </p:spPr>
      </p:pic>
      <p:pic>
        <p:nvPicPr>
          <p:cNvPr descr=" " id="147" name="Google Shape;147;p6"/>
          <p:cNvPicPr preferRelativeResize="0"/>
          <p:nvPr/>
        </p:nvPicPr>
        <p:blipFill rotWithShape="1">
          <a:blip r:embed="rId6">
            <a:alphaModFix/>
          </a:blip>
          <a:srcRect b="0" l="0" r="0" t="0"/>
          <a:stretch/>
        </p:blipFill>
        <p:spPr>
          <a:xfrm>
            <a:off x="680716" y="782228"/>
            <a:ext cx="2084381" cy="2379904"/>
          </a:xfrm>
          <a:prstGeom prst="rect">
            <a:avLst/>
          </a:prstGeom>
          <a:noFill/>
          <a:ln>
            <a:noFill/>
          </a:ln>
        </p:spPr>
      </p:pic>
      <p:pic>
        <p:nvPicPr>
          <p:cNvPr descr=" " id="148" name="Google Shape;148;p6"/>
          <p:cNvPicPr preferRelativeResize="0"/>
          <p:nvPr/>
        </p:nvPicPr>
        <p:blipFill rotWithShape="1">
          <a:blip r:embed="rId7">
            <a:alphaModFix/>
          </a:blip>
          <a:srcRect b="0" l="0" r="0" t="0"/>
          <a:stretch/>
        </p:blipFill>
        <p:spPr>
          <a:xfrm>
            <a:off x="1346371" y="11239500"/>
            <a:ext cx="1774157" cy="1749301"/>
          </a:xfrm>
          <a:prstGeom prst="rect">
            <a:avLst/>
          </a:prstGeom>
          <a:noFill/>
          <a:ln>
            <a:noFill/>
          </a:ln>
        </p:spPr>
      </p:pic>
      <p:pic>
        <p:nvPicPr>
          <p:cNvPr descr=" " id="149" name="Google Shape;149;p6"/>
          <p:cNvPicPr preferRelativeResize="0"/>
          <p:nvPr/>
        </p:nvPicPr>
        <p:blipFill rotWithShape="1">
          <a:blip r:embed="rId8">
            <a:alphaModFix/>
          </a:blip>
          <a:srcRect b="0" l="0" r="0" t="0"/>
          <a:stretch/>
        </p:blipFill>
        <p:spPr>
          <a:xfrm>
            <a:off x="7709864" y="11658600"/>
            <a:ext cx="6048610" cy="3594249"/>
          </a:xfrm>
          <a:prstGeom prst="rect">
            <a:avLst/>
          </a:prstGeom>
          <a:noFill/>
          <a:ln>
            <a:noFill/>
          </a:ln>
        </p:spPr>
      </p:pic>
      <p:sp>
        <p:nvSpPr>
          <p:cNvPr id="150" name="Google Shape;150;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1" name="Google Shape;151;p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52" name="Google Shape;152;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p6"/>
          <p:cNvPicPr preferRelativeResize="0"/>
          <p:nvPr/>
        </p:nvPicPr>
        <p:blipFill rotWithShape="1">
          <a:blip r:embed="rId10">
            <a:alphaModFix/>
          </a:blip>
          <a:srcRect b="0" l="0" r="0" t="0"/>
          <a:stretch/>
        </p:blipFill>
        <p:spPr>
          <a:xfrm>
            <a:off x="6816796" y="1384300"/>
            <a:ext cx="1582914" cy="1625600"/>
          </a:xfrm>
          <a:prstGeom prst="rect">
            <a:avLst/>
          </a:prstGeom>
          <a:noFill/>
          <a:ln>
            <a:noFill/>
          </a:ln>
        </p:spPr>
      </p:pic>
      <p:sp>
        <p:nvSpPr>
          <p:cNvPr id="154" name="Google Shape;154;p6"/>
          <p:cNvSpPr/>
          <p:nvPr/>
        </p:nvSpPr>
        <p:spPr>
          <a:xfrm>
            <a:off x="4832954" y="3619500"/>
            <a:ext cx="5550594"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4832954" y="3619500"/>
            <a:ext cx="5753819"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56" name="Google Shape;156;p6"/>
          <p:cNvSpPr/>
          <p:nvPr/>
        </p:nvSpPr>
        <p:spPr>
          <a:xfrm>
            <a:off x="354374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a:off x="347600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8" name="Google Shape;158;p6"/>
          <p:cNvPicPr preferRelativeResize="0"/>
          <p:nvPr/>
        </p:nvPicPr>
        <p:blipFill rotWithShape="1">
          <a:blip r:embed="rId11">
            <a:alphaModFix/>
          </a:blip>
          <a:srcRect b="0" l="0" r="0" t="0"/>
          <a:stretch/>
        </p:blipFill>
        <p:spPr>
          <a:xfrm>
            <a:off x="3543743" y="7581900"/>
            <a:ext cx="8129016" cy="5016500"/>
          </a:xfrm>
          <a:prstGeom prst="rect">
            <a:avLst/>
          </a:prstGeom>
          <a:noFill/>
          <a:ln>
            <a:noFill/>
          </a:ln>
        </p:spPr>
      </p:pic>
      <p:sp>
        <p:nvSpPr>
          <p:cNvPr id="159" name="Google Shape;159;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0" name="Google Shape;160;p6"/>
          <p:cNvPicPr preferRelativeResize="0"/>
          <p:nvPr/>
        </p:nvPicPr>
        <p:blipFill rotWithShape="1">
          <a:blip r:embed="rId12">
            <a:alphaModFix/>
          </a:blip>
          <a:srcRect b="0" l="0" r="0" t="0"/>
          <a:stretch/>
        </p:blipFill>
        <p:spPr>
          <a:xfrm>
            <a:off x="15893798" y="1384300"/>
            <a:ext cx="1668386" cy="1625600"/>
          </a:xfrm>
          <a:prstGeom prst="rect">
            <a:avLst/>
          </a:prstGeom>
          <a:noFill/>
          <a:ln>
            <a:noFill/>
          </a:ln>
        </p:spPr>
      </p:pic>
      <p:sp>
        <p:nvSpPr>
          <p:cNvPr id="161" name="Google Shape;161;p6"/>
          <p:cNvSpPr/>
          <p:nvPr/>
        </p:nvSpPr>
        <p:spPr>
          <a:xfrm>
            <a:off x="14282935" y="3619500"/>
            <a:ext cx="4890111"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p:nvPr/>
        </p:nvSpPr>
        <p:spPr>
          <a:xfrm>
            <a:off x="14282935" y="3619500"/>
            <a:ext cx="509333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63" name="Google Shape;163;p6"/>
          <p:cNvSpPr/>
          <p:nvPr/>
        </p:nvSpPr>
        <p:spPr>
          <a:xfrm>
            <a:off x="1266348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p:nvPr/>
        </p:nvSpPr>
        <p:spPr>
          <a:xfrm>
            <a:off x="1259574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5" name="Google Shape;165;p6"/>
          <p:cNvPicPr preferRelativeResize="0"/>
          <p:nvPr/>
        </p:nvPicPr>
        <p:blipFill rotWithShape="1">
          <a:blip r:embed="rId13">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170" name="Shape 170"/>
        <p:cNvGrpSpPr/>
        <p:nvPr/>
      </p:nvGrpSpPr>
      <p:grpSpPr>
        <a:xfrm>
          <a:off x="0" y="0"/>
          <a:ext cx="0" cy="0"/>
          <a:chOff x="0" y="0"/>
          <a:chExt cx="0" cy="0"/>
        </a:xfrm>
      </p:grpSpPr>
      <p:pic>
        <p:nvPicPr>
          <p:cNvPr descr=" " id="171" name="Google Shape;171;p7"/>
          <p:cNvPicPr preferRelativeResize="0"/>
          <p:nvPr/>
        </p:nvPicPr>
        <p:blipFill rotWithShape="1">
          <a:blip r:embed="rId3">
            <a:alphaModFix/>
          </a:blip>
          <a:srcRect b="0" l="0" r="0" t="0"/>
          <a:stretch/>
        </p:blipFill>
        <p:spPr>
          <a:xfrm>
            <a:off x="631743" y="-1200950"/>
            <a:ext cx="908036" cy="7282687"/>
          </a:xfrm>
          <a:prstGeom prst="rect">
            <a:avLst/>
          </a:prstGeom>
          <a:noFill/>
          <a:ln>
            <a:noFill/>
          </a:ln>
        </p:spPr>
      </p:pic>
      <p:pic>
        <p:nvPicPr>
          <p:cNvPr descr=" " id="172" name="Google Shape;172;p7"/>
          <p:cNvPicPr preferRelativeResize="0"/>
          <p:nvPr/>
        </p:nvPicPr>
        <p:blipFill rotWithShape="1">
          <a:blip r:embed="rId4">
            <a:alphaModFix/>
          </a:blip>
          <a:srcRect b="0" l="0" r="0" t="0"/>
          <a:stretch/>
        </p:blipFill>
        <p:spPr>
          <a:xfrm>
            <a:off x="22721583" y="4379807"/>
            <a:ext cx="1607387" cy="1078229"/>
          </a:xfrm>
          <a:prstGeom prst="rect">
            <a:avLst/>
          </a:prstGeom>
          <a:noFill/>
          <a:ln>
            <a:noFill/>
          </a:ln>
        </p:spPr>
      </p:pic>
      <p:pic>
        <p:nvPicPr>
          <p:cNvPr descr=" " id="173" name="Google Shape;173;p7"/>
          <p:cNvPicPr preferRelativeResize="0"/>
          <p:nvPr/>
        </p:nvPicPr>
        <p:blipFill rotWithShape="1">
          <a:blip r:embed="rId5">
            <a:alphaModFix/>
          </a:blip>
          <a:srcRect b="0" l="0" r="0" t="0"/>
          <a:stretch/>
        </p:blipFill>
        <p:spPr>
          <a:xfrm>
            <a:off x="14652965" y="10204735"/>
            <a:ext cx="2672000" cy="3054065"/>
          </a:xfrm>
          <a:prstGeom prst="rect">
            <a:avLst/>
          </a:prstGeom>
          <a:noFill/>
          <a:ln>
            <a:noFill/>
          </a:ln>
        </p:spPr>
      </p:pic>
      <p:pic>
        <p:nvPicPr>
          <p:cNvPr descr=" " id="174" name="Google Shape;174;p7"/>
          <p:cNvPicPr preferRelativeResize="0"/>
          <p:nvPr/>
        </p:nvPicPr>
        <p:blipFill rotWithShape="1">
          <a:blip r:embed="rId6">
            <a:alphaModFix/>
          </a:blip>
          <a:srcRect b="0" l="0" r="0" t="0"/>
          <a:stretch/>
        </p:blipFill>
        <p:spPr>
          <a:xfrm>
            <a:off x="6680778" y="9524622"/>
            <a:ext cx="2084381" cy="2379904"/>
          </a:xfrm>
          <a:prstGeom prst="rect">
            <a:avLst/>
          </a:prstGeom>
          <a:noFill/>
          <a:ln>
            <a:noFill/>
          </a:ln>
        </p:spPr>
      </p:pic>
      <p:pic>
        <p:nvPicPr>
          <p:cNvPr descr=" " id="175" name="Google Shape;175;p7"/>
          <p:cNvPicPr preferRelativeResize="0"/>
          <p:nvPr/>
        </p:nvPicPr>
        <p:blipFill rotWithShape="1">
          <a:blip r:embed="rId7">
            <a:alphaModFix/>
          </a:blip>
          <a:srcRect b="0" l="0" r="0" t="0"/>
          <a:stretch/>
        </p:blipFill>
        <p:spPr>
          <a:xfrm>
            <a:off x="2087216" y="328383"/>
            <a:ext cx="1750534" cy="1750696"/>
          </a:xfrm>
          <a:prstGeom prst="rect">
            <a:avLst/>
          </a:prstGeom>
          <a:noFill/>
          <a:ln>
            <a:noFill/>
          </a:ln>
        </p:spPr>
      </p:pic>
      <p:pic>
        <p:nvPicPr>
          <p:cNvPr descr=" " id="176" name="Google Shape;176;p7"/>
          <p:cNvPicPr preferRelativeResize="0"/>
          <p:nvPr/>
        </p:nvPicPr>
        <p:blipFill rotWithShape="1">
          <a:blip r:embed="rId8">
            <a:alphaModFix/>
          </a:blip>
          <a:srcRect b="0" l="0" r="0" t="0"/>
          <a:stretch/>
        </p:blipFill>
        <p:spPr>
          <a:xfrm>
            <a:off x="9818290" y="10205045"/>
            <a:ext cx="1750534" cy="1750566"/>
          </a:xfrm>
          <a:prstGeom prst="rect">
            <a:avLst/>
          </a:prstGeom>
          <a:noFill/>
          <a:ln>
            <a:noFill/>
          </a:ln>
        </p:spPr>
      </p:pic>
      <p:pic>
        <p:nvPicPr>
          <p:cNvPr descr=" " id="177" name="Google Shape;177;p7"/>
          <p:cNvPicPr preferRelativeResize="0"/>
          <p:nvPr/>
        </p:nvPicPr>
        <p:blipFill rotWithShape="1">
          <a:blip r:embed="rId9">
            <a:alphaModFix/>
          </a:blip>
          <a:srcRect b="0" l="0" r="0" t="0"/>
          <a:stretch/>
        </p:blipFill>
        <p:spPr>
          <a:xfrm>
            <a:off x="10507860" y="69813"/>
            <a:ext cx="1750534" cy="1750690"/>
          </a:xfrm>
          <a:prstGeom prst="rect">
            <a:avLst/>
          </a:prstGeom>
          <a:noFill/>
          <a:ln>
            <a:noFill/>
          </a:ln>
        </p:spPr>
      </p:pic>
      <p:sp>
        <p:nvSpPr>
          <p:cNvPr id="178" name="Google Shape;178;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p7"/>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180" name="Google Shape;180;p7"/>
          <p:cNvPicPr preferRelativeResize="0"/>
          <p:nvPr/>
        </p:nvPicPr>
        <p:blipFill rotWithShape="1">
          <a:blip r:embed="rId11">
            <a:alphaModFix/>
          </a:blip>
          <a:srcRect b="0" l="0" r="0" t="0"/>
          <a:stretch/>
        </p:blipFill>
        <p:spPr>
          <a:xfrm>
            <a:off x="571571" y="1384300"/>
            <a:ext cx="5966698" cy="4437887"/>
          </a:xfrm>
          <a:prstGeom prst="rect">
            <a:avLst/>
          </a:prstGeom>
          <a:noFill/>
          <a:ln>
            <a:noFill/>
          </a:ln>
        </p:spPr>
      </p:pic>
      <p:sp>
        <p:nvSpPr>
          <p:cNvPr id="181" name="Google Shape;181;p7"/>
          <p:cNvSpPr/>
          <p:nvPr/>
        </p:nvSpPr>
        <p:spPr>
          <a:xfrm>
            <a:off x="5842730" y="4229100"/>
            <a:ext cx="136034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7"/>
          <p:cNvSpPr/>
          <p:nvPr/>
        </p:nvSpPr>
        <p:spPr>
          <a:xfrm>
            <a:off x="5842730" y="4229100"/>
            <a:ext cx="13806626" cy="568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83" name="Google Shape;183;p7"/>
          <p:cNvSpPr/>
          <p:nvPr/>
        </p:nvSpPr>
        <p:spPr>
          <a:xfrm>
            <a:off x="14949768" y="10020300"/>
            <a:ext cx="46487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188" name="Shape 188"/>
        <p:cNvGrpSpPr/>
        <p:nvPr/>
      </p:nvGrpSpPr>
      <p:grpSpPr>
        <a:xfrm>
          <a:off x="0" y="0"/>
          <a:ext cx="0" cy="0"/>
          <a:chOff x="0" y="0"/>
          <a:chExt cx="0" cy="0"/>
        </a:xfrm>
      </p:grpSpPr>
      <p:pic>
        <p:nvPicPr>
          <p:cNvPr descr=" " id="189" name="Google Shape;189;p8"/>
          <p:cNvPicPr preferRelativeResize="0"/>
          <p:nvPr/>
        </p:nvPicPr>
        <p:blipFill rotWithShape="1">
          <a:blip r:embed="rId3">
            <a:alphaModFix/>
          </a:blip>
          <a:srcRect b="0" l="0" r="0" t="0"/>
          <a:stretch/>
        </p:blipFill>
        <p:spPr>
          <a:xfrm>
            <a:off x="1414447" y="469888"/>
            <a:ext cx="25403" cy="6040251"/>
          </a:xfrm>
          <a:prstGeom prst="rect">
            <a:avLst/>
          </a:prstGeom>
          <a:noFill/>
          <a:ln>
            <a:noFill/>
          </a:ln>
        </p:spPr>
      </p:pic>
      <p:pic>
        <p:nvPicPr>
          <p:cNvPr descr=" " id="190" name="Google Shape;190;p8"/>
          <p:cNvPicPr preferRelativeResize="0"/>
          <p:nvPr/>
        </p:nvPicPr>
        <p:blipFill rotWithShape="1">
          <a:blip r:embed="rId4">
            <a:alphaModFix/>
          </a:blip>
          <a:srcRect b="0" l="0" r="0" t="0"/>
          <a:stretch/>
        </p:blipFill>
        <p:spPr>
          <a:xfrm>
            <a:off x="2951029" y="12290760"/>
            <a:ext cx="1363083" cy="1362906"/>
          </a:xfrm>
          <a:prstGeom prst="rect">
            <a:avLst/>
          </a:prstGeom>
          <a:noFill/>
          <a:ln>
            <a:noFill/>
          </a:ln>
        </p:spPr>
      </p:pic>
      <p:pic>
        <p:nvPicPr>
          <p:cNvPr descr=" " id="191" name="Google Shape;191;p8"/>
          <p:cNvPicPr preferRelativeResize="0"/>
          <p:nvPr/>
        </p:nvPicPr>
        <p:blipFill rotWithShape="1">
          <a:blip r:embed="rId5">
            <a:alphaModFix/>
          </a:blip>
          <a:srcRect b="0" l="0" r="0" t="0"/>
          <a:stretch/>
        </p:blipFill>
        <p:spPr>
          <a:xfrm>
            <a:off x="-453827" y="13184125"/>
            <a:ext cx="7007847" cy="459358"/>
          </a:xfrm>
          <a:prstGeom prst="rect">
            <a:avLst/>
          </a:prstGeom>
          <a:noFill/>
          <a:ln>
            <a:noFill/>
          </a:ln>
        </p:spPr>
      </p:pic>
      <p:pic>
        <p:nvPicPr>
          <p:cNvPr descr=" " id="192" name="Google Shape;192;p8"/>
          <p:cNvPicPr preferRelativeResize="0"/>
          <p:nvPr/>
        </p:nvPicPr>
        <p:blipFill rotWithShape="1">
          <a:blip r:embed="rId6">
            <a:alphaModFix/>
          </a:blip>
          <a:srcRect b="0" l="0" r="0" t="0"/>
          <a:stretch/>
        </p:blipFill>
        <p:spPr>
          <a:xfrm>
            <a:off x="2271680" y="2392300"/>
            <a:ext cx="25403" cy="11793600"/>
          </a:xfrm>
          <a:prstGeom prst="rect">
            <a:avLst/>
          </a:prstGeom>
          <a:noFill/>
          <a:ln>
            <a:noFill/>
          </a:ln>
        </p:spPr>
      </p:pic>
      <p:pic>
        <p:nvPicPr>
          <p:cNvPr descr=" " id="193" name="Google Shape;193;p8"/>
          <p:cNvPicPr preferRelativeResize="0"/>
          <p:nvPr/>
        </p:nvPicPr>
        <p:blipFill rotWithShape="1">
          <a:blip r:embed="rId7">
            <a:alphaModFix/>
          </a:blip>
          <a:srcRect b="0" l="0" r="0" t="0"/>
          <a:stretch/>
        </p:blipFill>
        <p:spPr>
          <a:xfrm>
            <a:off x="-818998" y="5457"/>
            <a:ext cx="1631900" cy="6776343"/>
          </a:xfrm>
          <a:prstGeom prst="rect">
            <a:avLst/>
          </a:prstGeom>
          <a:noFill/>
          <a:ln>
            <a:noFill/>
          </a:ln>
        </p:spPr>
      </p:pic>
      <p:pic>
        <p:nvPicPr>
          <p:cNvPr descr=" " id="194" name="Google Shape;194;p8"/>
          <p:cNvPicPr preferRelativeResize="0"/>
          <p:nvPr/>
        </p:nvPicPr>
        <p:blipFill rotWithShape="1">
          <a:blip r:embed="rId8">
            <a:alphaModFix/>
          </a:blip>
          <a:srcRect b="0" l="0" r="0" t="0"/>
          <a:stretch/>
        </p:blipFill>
        <p:spPr>
          <a:xfrm>
            <a:off x="5335839" y="392013"/>
            <a:ext cx="2424831" cy="2389287"/>
          </a:xfrm>
          <a:prstGeom prst="rect">
            <a:avLst/>
          </a:prstGeom>
          <a:noFill/>
          <a:ln>
            <a:noFill/>
          </a:ln>
        </p:spPr>
      </p:pic>
      <p:pic>
        <p:nvPicPr>
          <p:cNvPr descr=" " id="195" name="Google Shape;195;p8"/>
          <p:cNvPicPr preferRelativeResize="0"/>
          <p:nvPr/>
        </p:nvPicPr>
        <p:blipFill rotWithShape="1">
          <a:blip r:embed="rId9">
            <a:alphaModFix/>
          </a:blip>
          <a:srcRect b="0" l="0" r="0" t="0"/>
          <a:stretch/>
        </p:blipFill>
        <p:spPr>
          <a:xfrm>
            <a:off x="21863370" y="10688575"/>
            <a:ext cx="1774284" cy="2722625"/>
          </a:xfrm>
          <a:prstGeom prst="rect">
            <a:avLst/>
          </a:prstGeom>
          <a:noFill/>
          <a:ln>
            <a:noFill/>
          </a:ln>
        </p:spPr>
      </p:pic>
      <p:pic>
        <p:nvPicPr>
          <p:cNvPr descr=" " id="196" name="Google Shape;196;p8"/>
          <p:cNvPicPr preferRelativeResize="0"/>
          <p:nvPr/>
        </p:nvPicPr>
        <p:blipFill rotWithShape="1">
          <a:blip r:embed="rId10">
            <a:alphaModFix/>
          </a:blip>
          <a:srcRect b="0" l="0" r="0" t="0"/>
          <a:stretch/>
        </p:blipFill>
        <p:spPr>
          <a:xfrm>
            <a:off x="21571144" y="457485"/>
            <a:ext cx="2084381" cy="2379787"/>
          </a:xfrm>
          <a:prstGeom prst="rect">
            <a:avLst/>
          </a:prstGeom>
          <a:noFill/>
          <a:ln>
            <a:noFill/>
          </a:ln>
        </p:spPr>
      </p:pic>
      <p:pic>
        <p:nvPicPr>
          <p:cNvPr descr=" " id="197" name="Google Shape;197;p8"/>
          <p:cNvPicPr preferRelativeResize="0"/>
          <p:nvPr/>
        </p:nvPicPr>
        <p:blipFill rotWithShape="1">
          <a:blip r:embed="rId11">
            <a:alphaModFix/>
          </a:blip>
          <a:srcRect b="0" l="0" r="0" t="0"/>
          <a:stretch/>
        </p:blipFill>
        <p:spPr>
          <a:xfrm>
            <a:off x="18572009" y="637034"/>
            <a:ext cx="1750534" cy="1750566"/>
          </a:xfrm>
          <a:prstGeom prst="rect">
            <a:avLst/>
          </a:prstGeom>
          <a:noFill/>
          <a:ln>
            <a:noFill/>
          </a:ln>
        </p:spPr>
      </p:pic>
      <p:sp>
        <p:nvSpPr>
          <p:cNvPr id="198" name="Google Shape;198;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p8"/>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200" name="Google Shape;200;p8"/>
          <p:cNvPicPr preferRelativeResize="0"/>
          <p:nvPr/>
        </p:nvPicPr>
        <p:blipFill rotWithShape="1">
          <a:blip r:embed="rId13">
            <a:alphaModFix/>
          </a:blip>
          <a:srcRect b="0" l="0" r="0" t="0"/>
          <a:stretch/>
        </p:blipFill>
        <p:spPr>
          <a:xfrm>
            <a:off x="8395749" y="1866900"/>
            <a:ext cx="7595549" cy="10147300"/>
          </a:xfrm>
          <a:prstGeom prst="rect">
            <a:avLst/>
          </a:prstGeom>
          <a:noFill/>
          <a:ln>
            <a:noFill/>
          </a:ln>
        </p:spPr>
      </p:pic>
      <p:sp>
        <p:nvSpPr>
          <p:cNvPr id="201" name="Google Shape;201;p8"/>
          <p:cNvSpPr/>
          <p:nvPr/>
        </p:nvSpPr>
        <p:spPr>
          <a:xfrm>
            <a:off x="3086486" y="18669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8"/>
          <p:cNvSpPr/>
          <p:nvPr/>
        </p:nvSpPr>
        <p:spPr>
          <a:xfrm>
            <a:off x="3086486" y="18669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203" name="Google Shape;203;p8"/>
          <p:cNvSpPr/>
          <p:nvPr/>
        </p:nvSpPr>
        <p:spPr>
          <a:xfrm>
            <a:off x="3086486" y="49149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04" name="Google Shape;204;p8"/>
          <p:cNvSpPr/>
          <p:nvPr/>
        </p:nvSpPr>
        <p:spPr>
          <a:xfrm>
            <a:off x="16931216" y="65278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
          <p:cNvSpPr/>
          <p:nvPr/>
        </p:nvSpPr>
        <p:spPr>
          <a:xfrm>
            <a:off x="16931216" y="65278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206" name="Google Shape;206;p8"/>
          <p:cNvSpPr/>
          <p:nvPr/>
        </p:nvSpPr>
        <p:spPr>
          <a:xfrm>
            <a:off x="16931216" y="95758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EBD8"/>
        </a:solidFill>
      </p:bgPr>
    </p:bg>
    <p:spTree>
      <p:nvGrpSpPr>
        <p:cNvPr id="211" name="Shape 211"/>
        <p:cNvGrpSpPr/>
        <p:nvPr/>
      </p:nvGrpSpPr>
      <p:grpSpPr>
        <a:xfrm>
          <a:off x="0" y="0"/>
          <a:ext cx="0" cy="0"/>
          <a:chOff x="0" y="0"/>
          <a:chExt cx="0" cy="0"/>
        </a:xfrm>
      </p:grpSpPr>
      <p:pic>
        <p:nvPicPr>
          <p:cNvPr descr=" " id="212" name="Google Shape;212;p9"/>
          <p:cNvPicPr preferRelativeResize="0"/>
          <p:nvPr/>
        </p:nvPicPr>
        <p:blipFill rotWithShape="1">
          <a:blip r:embed="rId3">
            <a:alphaModFix/>
          </a:blip>
          <a:srcRect b="0" l="0" r="0" t="0"/>
          <a:stretch/>
        </p:blipFill>
        <p:spPr>
          <a:xfrm>
            <a:off x="20127061" y="177800"/>
            <a:ext cx="4259733" cy="2775198"/>
          </a:xfrm>
          <a:prstGeom prst="rect">
            <a:avLst/>
          </a:prstGeom>
          <a:noFill/>
          <a:ln>
            <a:noFill/>
          </a:ln>
        </p:spPr>
      </p:pic>
      <p:pic>
        <p:nvPicPr>
          <p:cNvPr descr=" " id="213" name="Google Shape;213;p9"/>
          <p:cNvPicPr preferRelativeResize="0"/>
          <p:nvPr/>
        </p:nvPicPr>
        <p:blipFill rotWithShape="1">
          <a:blip r:embed="rId4">
            <a:alphaModFix/>
          </a:blip>
          <a:srcRect b="0" l="0" r="0" t="0"/>
          <a:stretch/>
        </p:blipFill>
        <p:spPr>
          <a:xfrm>
            <a:off x="12450964" y="12519980"/>
            <a:ext cx="4419771" cy="1191009"/>
          </a:xfrm>
          <a:prstGeom prst="rect">
            <a:avLst/>
          </a:prstGeom>
          <a:noFill/>
          <a:ln>
            <a:noFill/>
          </a:ln>
        </p:spPr>
      </p:pic>
      <p:pic>
        <p:nvPicPr>
          <p:cNvPr descr=" " id="214" name="Google Shape;214;p9"/>
          <p:cNvPicPr preferRelativeResize="0"/>
          <p:nvPr/>
        </p:nvPicPr>
        <p:blipFill rotWithShape="1">
          <a:blip r:embed="rId5">
            <a:alphaModFix/>
          </a:blip>
          <a:srcRect b="0" l="0" r="0" t="0"/>
          <a:stretch/>
        </p:blipFill>
        <p:spPr>
          <a:xfrm>
            <a:off x="12596037" y="476374"/>
            <a:ext cx="1840459" cy="2178385"/>
          </a:xfrm>
          <a:prstGeom prst="rect">
            <a:avLst/>
          </a:prstGeom>
          <a:noFill/>
          <a:ln>
            <a:noFill/>
          </a:ln>
        </p:spPr>
      </p:pic>
      <p:pic>
        <p:nvPicPr>
          <p:cNvPr descr=" " id="215" name="Google Shape;215;p9"/>
          <p:cNvPicPr preferRelativeResize="0"/>
          <p:nvPr/>
        </p:nvPicPr>
        <p:blipFill rotWithShape="1">
          <a:blip r:embed="rId6">
            <a:alphaModFix/>
          </a:blip>
          <a:srcRect b="0" l="0" r="0" t="0"/>
          <a:stretch/>
        </p:blipFill>
        <p:spPr>
          <a:xfrm>
            <a:off x="520765" y="11518900"/>
            <a:ext cx="1774284" cy="1749301"/>
          </a:xfrm>
          <a:prstGeom prst="rect">
            <a:avLst/>
          </a:prstGeom>
          <a:noFill/>
          <a:ln>
            <a:noFill/>
          </a:ln>
        </p:spPr>
      </p:pic>
      <p:pic>
        <p:nvPicPr>
          <p:cNvPr descr=" " id="216" name="Google Shape;216;p9"/>
          <p:cNvPicPr preferRelativeResize="0"/>
          <p:nvPr/>
        </p:nvPicPr>
        <p:blipFill rotWithShape="1">
          <a:blip r:embed="rId7">
            <a:alphaModFix/>
          </a:blip>
          <a:srcRect b="0" l="0" r="0" t="0"/>
          <a:stretch/>
        </p:blipFill>
        <p:spPr>
          <a:xfrm>
            <a:off x="21300562" y="4000500"/>
            <a:ext cx="2424862" cy="2389250"/>
          </a:xfrm>
          <a:prstGeom prst="rect">
            <a:avLst/>
          </a:prstGeom>
          <a:noFill/>
          <a:ln>
            <a:noFill/>
          </a:ln>
        </p:spPr>
      </p:pic>
      <p:pic>
        <p:nvPicPr>
          <p:cNvPr descr=" " id="217" name="Google Shape;217;p9"/>
          <p:cNvPicPr preferRelativeResize="0"/>
          <p:nvPr/>
        </p:nvPicPr>
        <p:blipFill rotWithShape="1">
          <a:blip r:embed="rId8">
            <a:alphaModFix/>
          </a:blip>
          <a:srcRect b="0" l="0" r="0" t="0"/>
          <a:stretch/>
        </p:blipFill>
        <p:spPr>
          <a:xfrm>
            <a:off x="3759670" y="11899900"/>
            <a:ext cx="1601163" cy="1600957"/>
          </a:xfrm>
          <a:prstGeom prst="rect">
            <a:avLst/>
          </a:prstGeom>
          <a:noFill/>
          <a:ln>
            <a:noFill/>
          </a:ln>
        </p:spPr>
      </p:pic>
      <p:pic>
        <p:nvPicPr>
          <p:cNvPr descr=" " id="218" name="Google Shape;218;p9"/>
          <p:cNvPicPr preferRelativeResize="0"/>
          <p:nvPr/>
        </p:nvPicPr>
        <p:blipFill rotWithShape="1">
          <a:blip r:embed="rId9">
            <a:alphaModFix/>
          </a:blip>
          <a:srcRect b="0" l="0" r="0" t="0"/>
          <a:stretch/>
        </p:blipFill>
        <p:spPr>
          <a:xfrm>
            <a:off x="609678" y="482600"/>
            <a:ext cx="1601161" cy="1600957"/>
          </a:xfrm>
          <a:prstGeom prst="rect">
            <a:avLst/>
          </a:prstGeom>
          <a:noFill/>
          <a:ln>
            <a:noFill/>
          </a:ln>
        </p:spPr>
      </p:pic>
      <p:pic>
        <p:nvPicPr>
          <p:cNvPr descr=" " id="219" name="Google Shape;219;p9"/>
          <p:cNvPicPr preferRelativeResize="0"/>
          <p:nvPr/>
        </p:nvPicPr>
        <p:blipFill rotWithShape="1">
          <a:blip r:embed="rId10">
            <a:alphaModFix/>
          </a:blip>
          <a:srcRect b="0" l="0" r="0" t="0"/>
          <a:stretch/>
        </p:blipFill>
        <p:spPr>
          <a:xfrm>
            <a:off x="20900462" y="7443986"/>
            <a:ext cx="2465125" cy="2464569"/>
          </a:xfrm>
          <a:prstGeom prst="rect">
            <a:avLst/>
          </a:prstGeom>
          <a:noFill/>
          <a:ln>
            <a:noFill/>
          </a:ln>
        </p:spPr>
      </p:pic>
      <p:sp>
        <p:nvSpPr>
          <p:cNvPr id="220" name="Google Shape;220;p9"/>
          <p:cNvSpPr/>
          <p:nvPr/>
        </p:nvSpPr>
        <p:spPr>
          <a:xfrm>
            <a:off x="2091528" y="749300"/>
            <a:ext cx="2021669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Magic of Dragons: A Research</a:t>
            </a:r>
            <a:endParaRPr b="0" i="0" sz="8000" u="none" cap="none" strike="noStrike">
              <a:solidFill>
                <a:schemeClr val="dk1"/>
              </a:solidFill>
              <a:latin typeface="Calibri"/>
              <a:ea typeface="Calibri"/>
              <a:cs typeface="Calibri"/>
              <a:sym typeface="Calibri"/>
            </a:endParaRPr>
          </a:p>
        </p:txBody>
      </p:sp>
      <p:sp>
        <p:nvSpPr>
          <p:cNvPr id="221" name="Google Shape;221;p9"/>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p:nvPr/>
        </p:nvSpPr>
        <p:spPr>
          <a:xfrm>
            <a:off x="2146568" y="4025900"/>
            <a:ext cx="8205226" cy="8204200"/>
          </a:xfrm>
          <a:prstGeom prst="ellipse">
            <a:avLst/>
          </a:prstGeom>
          <a:solidFill>
            <a:srgbClr val="5D71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
          <p:cNvSpPr/>
          <p:nvPr/>
        </p:nvSpPr>
        <p:spPr>
          <a:xfrm>
            <a:off x="3175397" y="5918200"/>
            <a:ext cx="6160270" cy="6159500"/>
          </a:xfrm>
          <a:prstGeom prst="ellipse">
            <a:avLst/>
          </a:prstGeom>
          <a:solidFill>
            <a:srgbClr val="F4C5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
          <p:cNvSpPr/>
          <p:nvPr/>
        </p:nvSpPr>
        <p:spPr>
          <a:xfrm>
            <a:off x="4204225" y="7797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
          <p:cNvSpPr/>
          <p:nvPr/>
        </p:nvSpPr>
        <p:spPr>
          <a:xfrm>
            <a:off x="5410876" y="44704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6.7M</a:t>
            </a:r>
            <a:endParaRPr b="0" i="0" sz="4800" u="none" cap="none" strike="noStrike">
              <a:solidFill>
                <a:schemeClr val="dk1"/>
              </a:solidFill>
              <a:latin typeface="Calibri"/>
              <a:ea typeface="Calibri"/>
              <a:cs typeface="Calibri"/>
              <a:sym typeface="Calibri"/>
            </a:endParaRPr>
          </a:p>
        </p:txBody>
      </p:sp>
      <p:sp>
        <p:nvSpPr>
          <p:cNvPr id="226" name="Google Shape;226;p9"/>
          <p:cNvSpPr/>
          <p:nvPr/>
        </p:nvSpPr>
        <p:spPr>
          <a:xfrm>
            <a:off x="5423578" y="9283700"/>
            <a:ext cx="1663908"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D71E0"/>
              </a:buClr>
              <a:buSzPts val="4800"/>
              <a:buFont typeface="Poppins"/>
              <a:buNone/>
            </a:pPr>
            <a:r>
              <a:rPr b="1" i="0" lang="en-US" sz="4800" u="none" cap="none" strike="noStrike">
                <a:solidFill>
                  <a:srgbClr val="5D71E0"/>
                </a:solidFill>
                <a:latin typeface="Poppins"/>
                <a:ea typeface="Poppins"/>
                <a:cs typeface="Poppins"/>
                <a:sym typeface="Poppins"/>
              </a:rPr>
              <a:t>2.3M</a:t>
            </a:r>
            <a:endParaRPr b="0" i="0" sz="4800" u="none" cap="none" strike="noStrike">
              <a:solidFill>
                <a:schemeClr val="dk1"/>
              </a:solidFill>
              <a:latin typeface="Calibri"/>
              <a:ea typeface="Calibri"/>
              <a:cs typeface="Calibri"/>
              <a:sym typeface="Calibri"/>
            </a:endParaRPr>
          </a:p>
        </p:txBody>
      </p:sp>
      <p:sp>
        <p:nvSpPr>
          <p:cNvPr id="227" name="Google Shape;227;p9"/>
          <p:cNvSpPr/>
          <p:nvPr/>
        </p:nvSpPr>
        <p:spPr>
          <a:xfrm>
            <a:off x="5372772" y="6350000"/>
            <a:ext cx="1765521"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4.4M</a:t>
            </a:r>
            <a:endParaRPr b="0" i="0" sz="4800" u="none" cap="none" strike="noStrike">
              <a:solidFill>
                <a:schemeClr val="dk1"/>
              </a:solidFill>
              <a:latin typeface="Calibri"/>
              <a:ea typeface="Calibri"/>
              <a:cs typeface="Calibri"/>
              <a:sym typeface="Calibri"/>
            </a:endParaRPr>
          </a:p>
        </p:txBody>
      </p:sp>
      <p:sp>
        <p:nvSpPr>
          <p:cNvPr id="228" name="Google Shape;228;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p9"/>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30" name="Google Shape;230;p9"/>
          <p:cNvSpPr/>
          <p:nvPr/>
        </p:nvSpPr>
        <p:spPr>
          <a:xfrm>
            <a:off x="12638080" y="35941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p9"/>
          <p:cNvPicPr preferRelativeResize="0"/>
          <p:nvPr/>
        </p:nvPicPr>
        <p:blipFill rotWithShape="1">
          <a:blip r:embed="rId12">
            <a:alphaModFix/>
          </a:blip>
          <a:srcRect b="0" l="0" r="0" t="0"/>
          <a:stretch/>
        </p:blipFill>
        <p:spPr>
          <a:xfrm>
            <a:off x="12638080" y="3594100"/>
            <a:ext cx="1393401" cy="1016000"/>
          </a:xfrm>
          <a:prstGeom prst="rect">
            <a:avLst/>
          </a:prstGeom>
          <a:noFill/>
          <a:ln>
            <a:noFill/>
          </a:ln>
        </p:spPr>
      </p:pic>
      <p:sp>
        <p:nvSpPr>
          <p:cNvPr id="232" name="Google Shape;232;p9"/>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9"/>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4" name="Google Shape;234;p9"/>
          <p:cNvSpPr/>
          <p:nvPr/>
        </p:nvSpPr>
        <p:spPr>
          <a:xfrm>
            <a:off x="12638080" y="69469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p9"/>
          <p:cNvPicPr preferRelativeResize="0"/>
          <p:nvPr/>
        </p:nvPicPr>
        <p:blipFill rotWithShape="1">
          <a:blip r:embed="rId13">
            <a:alphaModFix/>
          </a:blip>
          <a:srcRect b="0" l="0" r="0" t="0"/>
          <a:stretch/>
        </p:blipFill>
        <p:spPr>
          <a:xfrm>
            <a:off x="12638080" y="6946900"/>
            <a:ext cx="1508484" cy="1016000"/>
          </a:xfrm>
          <a:prstGeom prst="rect">
            <a:avLst/>
          </a:prstGeom>
          <a:noFill/>
          <a:ln>
            <a:noFill/>
          </a:ln>
        </p:spPr>
      </p:pic>
      <p:sp>
        <p:nvSpPr>
          <p:cNvPr id="236" name="Google Shape;236;p9"/>
          <p:cNvSpPr/>
          <p:nvPr/>
        </p:nvSpPr>
        <p:spPr>
          <a:xfrm>
            <a:off x="12638080" y="8267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9"/>
          <p:cNvSpPr/>
          <p:nvPr/>
        </p:nvSpPr>
        <p:spPr>
          <a:xfrm>
            <a:off x="12638080" y="8267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38" name="Google Shape;238;p9"/>
          <p:cNvSpPr/>
          <p:nvPr/>
        </p:nvSpPr>
        <p:spPr>
          <a:xfrm>
            <a:off x="12638080" y="10299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9" name="Google Shape;239;p9"/>
          <p:cNvPicPr preferRelativeResize="0"/>
          <p:nvPr/>
        </p:nvPicPr>
        <p:blipFill rotWithShape="1">
          <a:blip r:embed="rId14">
            <a:alphaModFix/>
          </a:blip>
          <a:srcRect b="0" l="0" r="0" t="0"/>
          <a:stretch/>
        </p:blipFill>
        <p:spPr>
          <a:xfrm>
            <a:off x="12638080" y="10299700"/>
            <a:ext cx="1016127" cy="1016000"/>
          </a:xfrm>
          <a:prstGeom prst="rect">
            <a:avLst/>
          </a:prstGeom>
          <a:noFill/>
          <a:ln>
            <a:noFill/>
          </a:ln>
        </p:spPr>
      </p:pic>
      <p:sp>
        <p:nvSpPr>
          <p:cNvPr id="240" name="Google Shape;240;p9"/>
          <p:cNvSpPr/>
          <p:nvPr/>
        </p:nvSpPr>
        <p:spPr>
          <a:xfrm>
            <a:off x="12638080"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9"/>
          <p:cNvSpPr/>
          <p:nvPr/>
        </p:nvSpPr>
        <p:spPr>
          <a:xfrm>
            <a:off x="12638080"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2024-01-06T07:47:28Z</dcterms:created>
  <dc:creator>PptxGenJS</dc:creator>
</cp:coreProperties>
</file>