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9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46A8A-31BC-6D0B-7BCF-C6ABA6022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46D3E6-3DEE-3DAC-A703-B2DC95E79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0EDEA9-C407-1F62-730A-1DB8356CB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28A8E6C-249A-00A7-F5FE-F482D948AF9C}"/>
              </a:ext>
            </a:extLst>
          </p:cNvPr>
          <p:cNvGrpSpPr/>
          <p:nvPr/>
        </p:nvGrpSpPr>
        <p:grpSpPr bwMode="gray">
          <a:xfrm>
            <a:off x="550862" y="1452619"/>
            <a:ext cx="11197442" cy="4360147"/>
            <a:chOff x="778935" y="1321290"/>
            <a:chExt cx="10635499" cy="414133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965D7337-2CFB-FF1D-1B87-3B1EFB32F5E2}"/>
                </a:ext>
              </a:extLst>
            </p:cNvPr>
            <p:cNvSpPr/>
            <p:nvPr/>
          </p:nvSpPr>
          <p:spPr bwMode="gray">
            <a:xfrm rot="5556366">
              <a:off x="4043366" y="-1731541"/>
              <a:ext cx="4100329" cy="10220504"/>
            </a:xfrm>
            <a:prstGeom prst="roundRect">
              <a:avLst>
                <a:gd name="adj" fmla="val 7071"/>
              </a:avLst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60958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IN" sz="3200" dirty="0">
                <a:solidFill>
                  <a:srgbClr val="FFFFFF"/>
                </a:solidFill>
                <a:latin typeface="+mn-lt"/>
              </a:endParaRP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7819D9A-C29E-EC8C-19BE-8F2A6DFF6E77}"/>
                </a:ext>
              </a:extLst>
            </p:cNvPr>
            <p:cNvSpPr/>
            <p:nvPr/>
          </p:nvSpPr>
          <p:spPr bwMode="gray">
            <a:xfrm rot="5400000">
              <a:off x="4026019" y="-1925794"/>
              <a:ext cx="4141332" cy="10635499"/>
            </a:xfrm>
            <a:prstGeom prst="roundRect">
              <a:avLst>
                <a:gd name="adj" fmla="val 7071"/>
              </a:avLst>
            </a:prstGeom>
            <a:solidFill>
              <a:srgbClr val="FFFFFF"/>
            </a:solidFill>
            <a:ln w="9525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60958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IN" sz="3200" dirty="0">
                <a:solidFill>
                  <a:srgbClr val="FFFFFF"/>
                </a:solidFill>
                <a:latin typeface="+mn-lt"/>
              </a:endParaRPr>
            </a:p>
          </p:txBody>
        </p:sp>
        <p:sp>
          <p:nvSpPr>
            <p:cNvPr id="7" name="Shape">
              <a:extLst>
                <a:ext uri="{FF2B5EF4-FFF2-40B4-BE49-F238E27FC236}">
                  <a16:creationId xmlns:a16="http://schemas.microsoft.com/office/drawing/2014/main" id="{B18ADA44-86D3-62EB-6797-C2C7E99A17B1}"/>
                </a:ext>
              </a:extLst>
            </p:cNvPr>
            <p:cNvSpPr/>
            <p:nvPr/>
          </p:nvSpPr>
          <p:spPr bwMode="gray">
            <a:xfrm>
              <a:off x="1453481" y="1556438"/>
              <a:ext cx="265099" cy="330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0779" extrusionOk="0">
                  <a:moveTo>
                    <a:pt x="14737" y="1"/>
                  </a:moveTo>
                  <a:cubicBezTo>
                    <a:pt x="12598" y="22"/>
                    <a:pt x="10477" y="434"/>
                    <a:pt x="8544" y="1209"/>
                  </a:cubicBezTo>
                  <a:cubicBezTo>
                    <a:pt x="3347" y="3293"/>
                    <a:pt x="124" y="7533"/>
                    <a:pt x="5" y="12131"/>
                  </a:cubicBezTo>
                  <a:cubicBezTo>
                    <a:pt x="-12" y="12494"/>
                    <a:pt x="16" y="12855"/>
                    <a:pt x="58" y="13217"/>
                  </a:cubicBezTo>
                  <a:cubicBezTo>
                    <a:pt x="76" y="13443"/>
                    <a:pt x="60" y="13666"/>
                    <a:pt x="93" y="13893"/>
                  </a:cubicBezTo>
                  <a:lnTo>
                    <a:pt x="138" y="13893"/>
                  </a:lnTo>
                  <a:cubicBezTo>
                    <a:pt x="492" y="15522"/>
                    <a:pt x="1435" y="17078"/>
                    <a:pt x="2990" y="18337"/>
                  </a:cubicBezTo>
                  <a:cubicBezTo>
                    <a:pt x="7016" y="21594"/>
                    <a:pt x="13537" y="21594"/>
                    <a:pt x="17563" y="18337"/>
                  </a:cubicBezTo>
                  <a:cubicBezTo>
                    <a:pt x="21588" y="15079"/>
                    <a:pt x="21588" y="9802"/>
                    <a:pt x="17563" y="6544"/>
                  </a:cubicBezTo>
                  <a:cubicBezTo>
                    <a:pt x="15799" y="5117"/>
                    <a:pt x="13557" y="4348"/>
                    <a:pt x="11254" y="4172"/>
                  </a:cubicBezTo>
                  <a:cubicBezTo>
                    <a:pt x="12535" y="2393"/>
                    <a:pt x="14484" y="953"/>
                    <a:pt x="16878" y="109"/>
                  </a:cubicBezTo>
                  <a:cubicBezTo>
                    <a:pt x="16166" y="30"/>
                    <a:pt x="15450" y="-6"/>
                    <a:pt x="14737" y="1"/>
                  </a:cubicBezTo>
                  <a:close/>
                </a:path>
              </a:pathLst>
            </a:custGeom>
            <a:solidFill>
              <a:schemeClr val="accent4"/>
            </a:solidFill>
            <a:ln w="38100">
              <a:noFill/>
            </a:ln>
          </p:spPr>
          <p:txBody>
            <a:bodyPr lIns="30480" rIns="30480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550293" fontAlgn="base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39393B"/>
                  </a:solidFill>
                </a:defRPr>
              </a:pPr>
              <a:endParaRPr lang="en-IN" sz="3333">
                <a:solidFill>
                  <a:srgbClr val="39393B"/>
                </a:solidFill>
                <a:latin typeface="+mn-lt"/>
                <a:ea typeface="ＭＳ Ｐゴシック" charset="0"/>
              </a:endParaRPr>
            </a:p>
          </p:txBody>
        </p:sp>
        <p:sp>
          <p:nvSpPr>
            <p:cNvPr id="8" name="Shape">
              <a:extLst>
                <a:ext uri="{FF2B5EF4-FFF2-40B4-BE49-F238E27FC236}">
                  <a16:creationId xmlns:a16="http://schemas.microsoft.com/office/drawing/2014/main" id="{769DE326-E623-1B27-9A34-F9D3B06B7112}"/>
                </a:ext>
              </a:extLst>
            </p:cNvPr>
            <p:cNvSpPr/>
            <p:nvPr/>
          </p:nvSpPr>
          <p:spPr bwMode="gray">
            <a:xfrm>
              <a:off x="1144353" y="1556438"/>
              <a:ext cx="265100" cy="330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0779" extrusionOk="0">
                  <a:moveTo>
                    <a:pt x="14737" y="1"/>
                  </a:moveTo>
                  <a:cubicBezTo>
                    <a:pt x="12598" y="22"/>
                    <a:pt x="10477" y="434"/>
                    <a:pt x="8544" y="1209"/>
                  </a:cubicBezTo>
                  <a:cubicBezTo>
                    <a:pt x="3347" y="3293"/>
                    <a:pt x="124" y="7533"/>
                    <a:pt x="5" y="12131"/>
                  </a:cubicBezTo>
                  <a:cubicBezTo>
                    <a:pt x="-12" y="12494"/>
                    <a:pt x="16" y="12855"/>
                    <a:pt x="58" y="13217"/>
                  </a:cubicBezTo>
                  <a:cubicBezTo>
                    <a:pt x="76" y="13443"/>
                    <a:pt x="60" y="13666"/>
                    <a:pt x="93" y="13893"/>
                  </a:cubicBezTo>
                  <a:lnTo>
                    <a:pt x="138" y="13893"/>
                  </a:lnTo>
                  <a:cubicBezTo>
                    <a:pt x="492" y="15522"/>
                    <a:pt x="1435" y="17078"/>
                    <a:pt x="2990" y="18337"/>
                  </a:cubicBezTo>
                  <a:cubicBezTo>
                    <a:pt x="7016" y="21594"/>
                    <a:pt x="13537" y="21594"/>
                    <a:pt x="17563" y="18337"/>
                  </a:cubicBezTo>
                  <a:cubicBezTo>
                    <a:pt x="21588" y="15079"/>
                    <a:pt x="21588" y="9802"/>
                    <a:pt x="17563" y="6544"/>
                  </a:cubicBezTo>
                  <a:cubicBezTo>
                    <a:pt x="15799" y="5117"/>
                    <a:pt x="13557" y="4348"/>
                    <a:pt x="11254" y="4172"/>
                  </a:cubicBezTo>
                  <a:cubicBezTo>
                    <a:pt x="12535" y="2393"/>
                    <a:pt x="14484" y="953"/>
                    <a:pt x="16878" y="109"/>
                  </a:cubicBezTo>
                  <a:cubicBezTo>
                    <a:pt x="16166" y="30"/>
                    <a:pt x="15450" y="-6"/>
                    <a:pt x="14737" y="1"/>
                  </a:cubicBezTo>
                  <a:close/>
                </a:path>
              </a:pathLst>
            </a:custGeom>
            <a:solidFill>
              <a:schemeClr val="accent4"/>
            </a:solidFill>
            <a:ln w="38100">
              <a:noFill/>
            </a:ln>
          </p:spPr>
          <p:txBody>
            <a:bodyPr lIns="30480" rIns="30480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550293" fontAlgn="base">
                <a:spcBef>
                  <a:spcPct val="0"/>
                </a:spcBef>
                <a:spcAft>
                  <a:spcPct val="0"/>
                </a:spcAft>
                <a:defRPr sz="5000">
                  <a:solidFill>
                    <a:srgbClr val="39393B"/>
                  </a:solidFill>
                </a:defRPr>
              </a:pPr>
              <a:endParaRPr lang="en-IN" sz="3333">
                <a:solidFill>
                  <a:srgbClr val="39393B"/>
                </a:solidFill>
                <a:latin typeface="+mn-lt"/>
                <a:ea typeface="ＭＳ Ｐゴシック" charset="0"/>
              </a:endParaRPr>
            </a:p>
          </p:txBody>
        </p:sp>
      </p:grpSp>
      <p:sp>
        <p:nvSpPr>
          <p:cNvPr id="9" name="TextBox 20">
            <a:extLst>
              <a:ext uri="{FF2B5EF4-FFF2-40B4-BE49-F238E27FC236}">
                <a16:creationId xmlns:a16="http://schemas.microsoft.com/office/drawing/2014/main" id="{E842004A-7E3D-68BD-D513-86468BCDE0D8}"/>
              </a:ext>
            </a:extLst>
          </p:cNvPr>
          <p:cNvSpPr txBox="1"/>
          <p:nvPr/>
        </p:nvSpPr>
        <p:spPr bwMode="gray">
          <a:xfrm>
            <a:off x="935587" y="2235023"/>
            <a:ext cx="9983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>
              <a:spcBef>
                <a:spcPts val="800"/>
              </a:spcBef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4129246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8945</TotalTime>
  <Words>5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496</cp:revision>
  <dcterms:created xsi:type="dcterms:W3CDTF">2021-03-31T02:49:57Z</dcterms:created>
  <dcterms:modified xsi:type="dcterms:W3CDTF">2025-10-16T11:10:06Z</dcterms:modified>
  <cp:category/>
</cp:coreProperties>
</file>