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8288000" cy="10287000"/>
  <p:notesSz cx="6858000" cy="9144000"/>
  <p:embeddedFontLst>
    <p:embeddedFont>
      <p:font typeface="Poppins Heavy" charset="1" panose="00000A00000000000000"/>
      <p:regular r:id="rId14"/>
    </p:embeddedFont>
    <p:embeddedFont>
      <p:font typeface="Poppins" charset="1" panose="00000500000000000000"/>
      <p:regular r:id="rId15"/>
    </p:embeddedFont>
    <p:embeddedFont>
      <p:font typeface="Poppins Ultra-Bold" charset="1" panose="00000900000000000000"/>
      <p:regular r:id="rId16"/>
    </p:embeddedFont>
    <p:embeddedFont>
      <p:font typeface="Open Sans" charset="1" panose="020B0606030504020204"/>
      <p:regular r:id="rId17"/>
    </p:embeddedFont>
    <p:embeddedFont>
      <p:font typeface="Poppins Bold" charset="1" panose="0000080000000000000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13" Target="../media/image12.png" Type="http://schemas.openxmlformats.org/officeDocument/2006/relationships/image"/><Relationship Id="rId14" Target="../media/image13.png" Type="http://schemas.openxmlformats.org/officeDocument/2006/relationships/image"/><Relationship Id="rId15" Target="../media/image14.png" Type="http://schemas.openxmlformats.org/officeDocument/2006/relationships/image"/><Relationship Id="rId16" Target="../media/image15.png" Type="http://schemas.openxmlformats.org/officeDocument/2006/relationships/image"/><Relationship Id="rId17" Target="../media/image16.png" Type="http://schemas.openxmlformats.org/officeDocument/2006/relationships/image"/><Relationship Id="rId18" Target="../media/image17.png" Type="http://schemas.openxmlformats.org/officeDocument/2006/relationships/image"/><Relationship Id="rId19" Target="../media/image18.pn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png" Type="http://schemas.openxmlformats.org/officeDocument/2006/relationships/image"/><Relationship Id="rId22" Target="../media/image21.png" Type="http://schemas.openxmlformats.org/officeDocument/2006/relationships/image"/><Relationship Id="rId23" Target="../media/image22.png" Type="http://schemas.openxmlformats.org/officeDocument/2006/relationships/image"/><Relationship Id="rId24" Target="../media/image23.png" Type="http://schemas.openxmlformats.org/officeDocument/2006/relationships/image"/><Relationship Id="rId25" Target="../media/image24.png" Type="http://schemas.openxmlformats.org/officeDocument/2006/relationships/image"/><Relationship Id="rId26" Target="../media/image25.png" Type="http://schemas.openxmlformats.org/officeDocument/2006/relationships/image"/><Relationship Id="rId27" Target="../media/image26.png" Type="http://schemas.openxmlformats.org/officeDocument/2006/relationships/image"/><Relationship Id="rId28" Target="../media/image27.png" Type="http://schemas.openxmlformats.org/officeDocument/2006/relationships/image"/><Relationship Id="rId29" Target="../media/image28.png" Type="http://schemas.openxmlformats.org/officeDocument/2006/relationships/image"/><Relationship Id="rId3" Target="../media/image2.png" Type="http://schemas.openxmlformats.org/officeDocument/2006/relationships/image"/><Relationship Id="rId30" Target="../media/image29.png" Type="http://schemas.openxmlformats.org/officeDocument/2006/relationships/image"/><Relationship Id="rId31" Target="../media/image30.png" Type="http://schemas.openxmlformats.org/officeDocument/2006/relationships/image"/><Relationship Id="rId32" Target="../media/image31.png" Type="http://schemas.openxmlformats.org/officeDocument/2006/relationships/image"/><Relationship Id="rId33" Target="../media/image32.png" Type="http://schemas.openxmlformats.org/officeDocument/2006/relationships/image"/><Relationship Id="rId34" Target="../media/image33.png" Type="http://schemas.openxmlformats.org/officeDocument/2006/relationships/image"/><Relationship Id="rId35" Target="../media/image34.png" Type="http://schemas.openxmlformats.org/officeDocument/2006/relationships/image"/><Relationship Id="rId36" Target="../media/image35.png" Type="http://schemas.openxmlformats.org/officeDocument/2006/relationships/image"/><Relationship Id="rId37" Target="../media/image36.png" Type="http://schemas.openxmlformats.org/officeDocument/2006/relationships/image"/><Relationship Id="rId38" Target="../media/image37.png" Type="http://schemas.openxmlformats.org/officeDocument/2006/relationships/image"/><Relationship Id="rId39" Target="../media/image38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787978" y="3777387"/>
            <a:ext cx="500022" cy="3086100"/>
            <a:chOff x="0" y="0"/>
            <a:chExt cx="131693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1693" cy="812800"/>
            </a:xfrm>
            <a:custGeom>
              <a:avLst/>
              <a:gdLst/>
              <a:ahLst/>
              <a:cxnLst/>
              <a:rect r="r" b="b" t="t" l="l"/>
              <a:pathLst>
                <a:path h="812800" w="131693">
                  <a:moveTo>
                    <a:pt x="0" y="0"/>
                  </a:moveTo>
                  <a:lnTo>
                    <a:pt x="131693" y="0"/>
                  </a:lnTo>
                  <a:lnTo>
                    <a:pt x="131693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92C6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1693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3777387"/>
            <a:ext cx="496526" cy="3086100"/>
            <a:chOff x="0" y="0"/>
            <a:chExt cx="130772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0772" cy="812800"/>
            </a:xfrm>
            <a:custGeom>
              <a:avLst/>
              <a:gdLst/>
              <a:ahLst/>
              <a:cxnLst/>
              <a:rect r="r" b="b" t="t" l="l"/>
              <a:pathLst>
                <a:path h="812800" w="130772">
                  <a:moveTo>
                    <a:pt x="0" y="0"/>
                  </a:moveTo>
                  <a:lnTo>
                    <a:pt x="130772" y="0"/>
                  </a:lnTo>
                  <a:lnTo>
                    <a:pt x="13077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92C61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0772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4210889" y="144352"/>
            <a:ext cx="3709190" cy="2368558"/>
          </a:xfrm>
          <a:custGeom>
            <a:avLst/>
            <a:gdLst/>
            <a:ahLst/>
            <a:cxnLst/>
            <a:rect r="r" b="b" t="t" l="l"/>
            <a:pathLst>
              <a:path h="2368558" w="3709190">
                <a:moveTo>
                  <a:pt x="0" y="0"/>
                </a:moveTo>
                <a:lnTo>
                  <a:pt x="3709190" y="0"/>
                </a:lnTo>
                <a:lnTo>
                  <a:pt x="3709190" y="2368559"/>
                </a:lnTo>
                <a:lnTo>
                  <a:pt x="0" y="23685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0942" t="-18612" r="-42445" b="-10398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248242" y="3758450"/>
            <a:ext cx="12817241" cy="2314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327"/>
              </a:lnSpc>
            </a:pPr>
            <a:r>
              <a:rPr lang="en-US" sz="9683" b="true">
                <a:solidFill>
                  <a:srgbClr val="620524"/>
                </a:solidFill>
                <a:latin typeface="Poppins Heavy"/>
                <a:ea typeface="Poppins Heavy"/>
                <a:cs typeface="Poppins Heavy"/>
                <a:sym typeface="Poppins Heavy"/>
              </a:rPr>
              <a:t>Título do seu trabalho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248242" y="6215634"/>
            <a:ext cx="8447124" cy="15660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25"/>
              </a:lnSpc>
            </a:pPr>
            <a:r>
              <a:rPr lang="en-US" sz="2946" spc="612">
                <a:solidFill>
                  <a:srgbClr val="620524"/>
                </a:solidFill>
                <a:latin typeface="Poppins"/>
                <a:ea typeface="Poppins"/>
                <a:cs typeface="Poppins"/>
                <a:sym typeface="Poppins"/>
              </a:rPr>
              <a:t>NOME DO AUTOR 1</a:t>
            </a:r>
          </a:p>
          <a:p>
            <a:pPr algn="l">
              <a:lnSpc>
                <a:spcPts val="4125"/>
              </a:lnSpc>
            </a:pPr>
            <a:r>
              <a:rPr lang="en-US" sz="2946" spc="612">
                <a:solidFill>
                  <a:srgbClr val="620524"/>
                </a:solidFill>
                <a:latin typeface="Poppins"/>
                <a:ea typeface="Poppins"/>
                <a:cs typeface="Poppins"/>
                <a:sym typeface="Poppins"/>
              </a:rPr>
              <a:t>NOME DO AUTOR 2</a:t>
            </a:r>
          </a:p>
          <a:p>
            <a:pPr algn="l">
              <a:lnSpc>
                <a:spcPts val="4125"/>
              </a:lnSpc>
              <a:spcBef>
                <a:spcPct val="0"/>
              </a:spcBef>
            </a:pPr>
            <a:r>
              <a:rPr lang="en-US" sz="2946" spc="612">
                <a:solidFill>
                  <a:srgbClr val="620524"/>
                </a:solidFill>
                <a:latin typeface="Poppins"/>
                <a:ea typeface="Poppins"/>
                <a:cs typeface="Poppins"/>
                <a:sym typeface="Poppins"/>
              </a:rPr>
              <a:t>NOME DO AUTOR 3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>
  <p:cSld>
    <p:bg>
      <p:bgPr>
        <a:solidFill>
          <a:srgbClr val="F4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724687" y="2235543"/>
            <a:ext cx="563313" cy="5241886"/>
            <a:chOff x="0" y="0"/>
            <a:chExt cx="148362" cy="138057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8362" cy="1380579"/>
            </a:xfrm>
            <a:custGeom>
              <a:avLst/>
              <a:gdLst/>
              <a:ahLst/>
              <a:cxnLst/>
              <a:rect r="r" b="b" t="t" l="l"/>
              <a:pathLst>
                <a:path h="1380579" w="148362">
                  <a:moveTo>
                    <a:pt x="0" y="0"/>
                  </a:moveTo>
                  <a:lnTo>
                    <a:pt x="148362" y="0"/>
                  </a:lnTo>
                  <a:lnTo>
                    <a:pt x="148362" y="1380579"/>
                  </a:lnTo>
                  <a:lnTo>
                    <a:pt x="0" y="1380579"/>
                  </a:lnTo>
                  <a:close/>
                </a:path>
              </a:pathLst>
            </a:custGeom>
            <a:solidFill>
              <a:srgbClr val="C92C6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48362" cy="141867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937482" y="9816371"/>
            <a:ext cx="5281808" cy="470629"/>
            <a:chOff x="0" y="0"/>
            <a:chExt cx="1391093" cy="12395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91093" cy="123952"/>
            </a:xfrm>
            <a:custGeom>
              <a:avLst/>
              <a:gdLst/>
              <a:ahLst/>
              <a:cxnLst/>
              <a:rect r="r" b="b" t="t" l="l"/>
              <a:pathLst>
                <a:path h="123952" w="1391093">
                  <a:moveTo>
                    <a:pt x="0" y="0"/>
                  </a:moveTo>
                  <a:lnTo>
                    <a:pt x="1391093" y="0"/>
                  </a:lnTo>
                  <a:lnTo>
                    <a:pt x="1391093" y="123952"/>
                  </a:lnTo>
                  <a:lnTo>
                    <a:pt x="0" y="123952"/>
                  </a:lnTo>
                  <a:close/>
                </a:path>
              </a:pathLst>
            </a:custGeom>
            <a:solidFill>
              <a:srgbClr val="C92C61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91093" cy="1620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028700" y="2441211"/>
            <a:ext cx="16230600" cy="6817089"/>
            <a:chOff x="0" y="0"/>
            <a:chExt cx="4274726" cy="179544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274726" cy="1795447"/>
            </a:xfrm>
            <a:custGeom>
              <a:avLst/>
              <a:gdLst/>
              <a:ahLst/>
              <a:cxnLst/>
              <a:rect r="r" b="b" t="t" l="l"/>
              <a:pathLst>
                <a:path h="179544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1795447"/>
                  </a:lnTo>
                  <a:lnTo>
                    <a:pt x="0" y="1795447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4274726" cy="183354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1028700" y="1324926"/>
            <a:ext cx="5810527" cy="9106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80"/>
              </a:lnSpc>
            </a:pPr>
            <a:r>
              <a:rPr lang="en-US" b="true" sz="7070">
                <a:solidFill>
                  <a:srgbClr val="620524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Introdução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4538977" y="5611219"/>
            <a:ext cx="9210046" cy="875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2"/>
              </a:lnSpc>
              <a:spcBef>
                <a:spcPct val="0"/>
              </a:spcBef>
            </a:pPr>
            <a:r>
              <a:rPr lang="en-US" sz="254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Espaço para escrita do texto. Duplique a página se necessário.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>
  <p:cSld>
    <p:bg>
      <p:bgPr>
        <a:solidFill>
          <a:srgbClr val="F4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725718" y="0"/>
            <a:ext cx="4836564" cy="706573"/>
            <a:chOff x="0" y="0"/>
            <a:chExt cx="1273828" cy="18609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73828" cy="186093"/>
            </a:xfrm>
            <a:custGeom>
              <a:avLst/>
              <a:gdLst/>
              <a:ahLst/>
              <a:cxnLst/>
              <a:rect r="r" b="b" t="t" l="l"/>
              <a:pathLst>
                <a:path h="186093" w="1273828">
                  <a:moveTo>
                    <a:pt x="0" y="0"/>
                  </a:moveTo>
                  <a:lnTo>
                    <a:pt x="1273828" y="0"/>
                  </a:lnTo>
                  <a:lnTo>
                    <a:pt x="1273828" y="186093"/>
                  </a:lnTo>
                  <a:lnTo>
                    <a:pt x="0" y="186093"/>
                  </a:lnTo>
                  <a:close/>
                </a:path>
              </a:pathLst>
            </a:custGeom>
            <a:solidFill>
              <a:srgbClr val="C92C6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73828" cy="224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28700" y="2361796"/>
            <a:ext cx="16230600" cy="6896504"/>
            <a:chOff x="0" y="0"/>
            <a:chExt cx="4274726" cy="181636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274726" cy="1816363"/>
            </a:xfrm>
            <a:custGeom>
              <a:avLst/>
              <a:gdLst/>
              <a:ahLst/>
              <a:cxnLst/>
              <a:rect r="r" b="b" t="t" l="l"/>
              <a:pathLst>
                <a:path h="1816363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1816363"/>
                  </a:lnTo>
                  <a:lnTo>
                    <a:pt x="0" y="1816363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4274726" cy="18544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1028700" y="1190625"/>
            <a:ext cx="11774929" cy="8987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13"/>
              </a:lnSpc>
            </a:pPr>
            <a:r>
              <a:rPr lang="en-US" b="true" sz="6992">
                <a:solidFill>
                  <a:srgbClr val="620524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Títulos/desenvolvimento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589874" y="5343339"/>
            <a:ext cx="9108252" cy="1317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22"/>
              </a:lnSpc>
              <a:spcBef>
                <a:spcPct val="0"/>
              </a:spcBef>
            </a:pPr>
            <a:r>
              <a:rPr lang="en-US" sz="251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Espaço para escrita do texto. Duplique a página se necessário. Adicione o nome do título da seção no espaço adequado.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>
  <p:cSld>
    <p:bg>
      <p:bgPr>
        <a:solidFill>
          <a:srgbClr val="F4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524223"/>
            <a:ext cx="675785" cy="7238555"/>
            <a:chOff x="0" y="0"/>
            <a:chExt cx="128890" cy="138057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890" cy="1380579"/>
            </a:xfrm>
            <a:custGeom>
              <a:avLst/>
              <a:gdLst/>
              <a:ahLst/>
              <a:cxnLst/>
              <a:rect r="r" b="b" t="t" l="l"/>
              <a:pathLst>
                <a:path h="1380579" w="128890">
                  <a:moveTo>
                    <a:pt x="0" y="0"/>
                  </a:moveTo>
                  <a:lnTo>
                    <a:pt x="128890" y="0"/>
                  </a:lnTo>
                  <a:lnTo>
                    <a:pt x="128890" y="1380579"/>
                  </a:lnTo>
                  <a:lnTo>
                    <a:pt x="0" y="1380579"/>
                  </a:lnTo>
                  <a:close/>
                </a:path>
              </a:pathLst>
            </a:custGeom>
            <a:solidFill>
              <a:srgbClr val="C92C6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890" cy="141867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542655" y="9598108"/>
            <a:ext cx="7293683" cy="688892"/>
            <a:chOff x="0" y="0"/>
            <a:chExt cx="1391093" cy="13139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91093" cy="131390"/>
            </a:xfrm>
            <a:custGeom>
              <a:avLst/>
              <a:gdLst/>
              <a:ahLst/>
              <a:cxnLst/>
              <a:rect r="r" b="b" t="t" l="l"/>
              <a:pathLst>
                <a:path h="131390" w="1391093">
                  <a:moveTo>
                    <a:pt x="0" y="0"/>
                  </a:moveTo>
                  <a:lnTo>
                    <a:pt x="1391093" y="0"/>
                  </a:lnTo>
                  <a:lnTo>
                    <a:pt x="1391093" y="131390"/>
                  </a:lnTo>
                  <a:lnTo>
                    <a:pt x="0" y="131390"/>
                  </a:lnTo>
                  <a:close/>
                </a:path>
              </a:pathLst>
            </a:custGeom>
            <a:solidFill>
              <a:srgbClr val="C92C61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91093" cy="1694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6680890" y="0"/>
            <a:ext cx="1607110" cy="763045"/>
            <a:chOff x="0" y="0"/>
            <a:chExt cx="306517" cy="14553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06517" cy="145532"/>
            </a:xfrm>
            <a:custGeom>
              <a:avLst/>
              <a:gdLst/>
              <a:ahLst/>
              <a:cxnLst/>
              <a:rect r="r" b="b" t="t" l="l"/>
              <a:pathLst>
                <a:path h="145532" w="306517">
                  <a:moveTo>
                    <a:pt x="0" y="0"/>
                  </a:moveTo>
                  <a:lnTo>
                    <a:pt x="306517" y="0"/>
                  </a:lnTo>
                  <a:lnTo>
                    <a:pt x="306517" y="145532"/>
                  </a:lnTo>
                  <a:lnTo>
                    <a:pt x="0" y="145532"/>
                  </a:lnTo>
                  <a:close/>
                </a:path>
              </a:pathLst>
            </a:custGeom>
            <a:solidFill>
              <a:srgbClr val="C92C61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306517" cy="18363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028700" y="2361796"/>
            <a:ext cx="16230600" cy="6896504"/>
            <a:chOff x="0" y="0"/>
            <a:chExt cx="4274726" cy="181636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274726" cy="1816363"/>
            </a:xfrm>
            <a:custGeom>
              <a:avLst/>
              <a:gdLst/>
              <a:ahLst/>
              <a:cxnLst/>
              <a:rect r="r" b="b" t="t" l="l"/>
              <a:pathLst>
                <a:path h="1816363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1816363"/>
                  </a:lnTo>
                  <a:lnTo>
                    <a:pt x="0" y="1816363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4274726" cy="18544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1028700" y="1263165"/>
            <a:ext cx="11774929" cy="8987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13"/>
              </a:lnSpc>
            </a:pPr>
            <a:r>
              <a:rPr lang="en-US" b="true" sz="6992">
                <a:solidFill>
                  <a:srgbClr val="620524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Metodologia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4589874" y="5343339"/>
            <a:ext cx="9108252" cy="8762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22"/>
              </a:lnSpc>
              <a:spcBef>
                <a:spcPct val="0"/>
              </a:spcBef>
            </a:pPr>
            <a:r>
              <a:rPr lang="en-US" sz="251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Espaço para escrita do texto. Duplique a página se necessário. 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bg>
      <p:bgPr>
        <a:solidFill>
          <a:srgbClr val="F4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107405" y="9686969"/>
            <a:ext cx="7151895" cy="600031"/>
            <a:chOff x="0" y="0"/>
            <a:chExt cx="1364051" cy="11444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64051" cy="114441"/>
            </a:xfrm>
            <a:custGeom>
              <a:avLst/>
              <a:gdLst/>
              <a:ahLst/>
              <a:cxnLst/>
              <a:rect r="r" b="b" t="t" l="l"/>
              <a:pathLst>
                <a:path h="114441" w="1364051">
                  <a:moveTo>
                    <a:pt x="0" y="0"/>
                  </a:moveTo>
                  <a:lnTo>
                    <a:pt x="1364051" y="0"/>
                  </a:lnTo>
                  <a:lnTo>
                    <a:pt x="1364051" y="114441"/>
                  </a:lnTo>
                  <a:lnTo>
                    <a:pt x="0" y="114441"/>
                  </a:lnTo>
                  <a:close/>
                </a:path>
              </a:pathLst>
            </a:custGeom>
            <a:solidFill>
              <a:srgbClr val="C92C6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64051" cy="15254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107405" y="0"/>
            <a:ext cx="7151895" cy="726108"/>
            <a:chOff x="0" y="0"/>
            <a:chExt cx="1364051" cy="13848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64051" cy="138487"/>
            </a:xfrm>
            <a:custGeom>
              <a:avLst/>
              <a:gdLst/>
              <a:ahLst/>
              <a:cxnLst/>
              <a:rect r="r" b="b" t="t" l="l"/>
              <a:pathLst>
                <a:path h="138487" w="1364051">
                  <a:moveTo>
                    <a:pt x="0" y="0"/>
                  </a:moveTo>
                  <a:lnTo>
                    <a:pt x="1364051" y="0"/>
                  </a:lnTo>
                  <a:lnTo>
                    <a:pt x="1364051" y="138487"/>
                  </a:lnTo>
                  <a:lnTo>
                    <a:pt x="0" y="138487"/>
                  </a:lnTo>
                  <a:close/>
                </a:path>
              </a:pathLst>
            </a:custGeom>
            <a:solidFill>
              <a:srgbClr val="C92C61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64051" cy="176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028700" y="2361796"/>
            <a:ext cx="16230600" cy="6896504"/>
            <a:chOff x="0" y="0"/>
            <a:chExt cx="4274726" cy="181636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274726" cy="1816363"/>
            </a:xfrm>
            <a:custGeom>
              <a:avLst/>
              <a:gdLst/>
              <a:ahLst/>
              <a:cxnLst/>
              <a:rect r="r" b="b" t="t" l="l"/>
              <a:pathLst>
                <a:path h="1816363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1816363"/>
                  </a:lnTo>
                  <a:lnTo>
                    <a:pt x="0" y="1816363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4274726" cy="18544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1028700" y="1263165"/>
            <a:ext cx="11774929" cy="8987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13"/>
              </a:lnSpc>
            </a:pPr>
            <a:r>
              <a:rPr lang="en-US" b="true" sz="6992">
                <a:solidFill>
                  <a:srgbClr val="620524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Resultados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4589874" y="5343339"/>
            <a:ext cx="9108252" cy="8762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22"/>
              </a:lnSpc>
              <a:spcBef>
                <a:spcPct val="0"/>
              </a:spcBef>
            </a:pPr>
            <a:r>
              <a:rPr lang="en-US" sz="251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Espaço para escrita do texto. Duplique a página se necessário.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bg>
      <p:bgPr>
        <a:solidFill>
          <a:srgbClr val="F4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2589199" cy="10287000"/>
            <a:chOff x="0" y="0"/>
            <a:chExt cx="681929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81929" cy="2709333"/>
            </a:xfrm>
            <a:custGeom>
              <a:avLst/>
              <a:gdLst/>
              <a:ahLst/>
              <a:cxnLst/>
              <a:rect r="r" b="b" t="t" l="l"/>
              <a:pathLst>
                <a:path h="2709333" w="681929">
                  <a:moveTo>
                    <a:pt x="0" y="0"/>
                  </a:moveTo>
                  <a:lnTo>
                    <a:pt x="681929" y="0"/>
                  </a:lnTo>
                  <a:lnTo>
                    <a:pt x="68192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C92C6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681929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3047375" y="2361796"/>
            <a:ext cx="14211925" cy="6896504"/>
            <a:chOff x="0" y="0"/>
            <a:chExt cx="3743058" cy="181636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743058" cy="1816363"/>
            </a:xfrm>
            <a:custGeom>
              <a:avLst/>
              <a:gdLst/>
              <a:ahLst/>
              <a:cxnLst/>
              <a:rect r="r" b="b" t="t" l="l"/>
              <a:pathLst>
                <a:path h="1816363" w="3743058">
                  <a:moveTo>
                    <a:pt x="0" y="0"/>
                  </a:moveTo>
                  <a:lnTo>
                    <a:pt x="3743058" y="0"/>
                  </a:lnTo>
                  <a:lnTo>
                    <a:pt x="3743058" y="1816363"/>
                  </a:lnTo>
                  <a:lnTo>
                    <a:pt x="0" y="1816363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3743058" cy="18544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3047375" y="1263165"/>
            <a:ext cx="10310426" cy="8987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13"/>
              </a:lnSpc>
            </a:pPr>
            <a:r>
              <a:rPr lang="en-US" b="true" sz="6992">
                <a:solidFill>
                  <a:srgbClr val="620524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Considerações finais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165630" y="5343339"/>
            <a:ext cx="7975416" cy="8762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22"/>
              </a:lnSpc>
              <a:spcBef>
                <a:spcPct val="0"/>
              </a:spcBef>
            </a:pPr>
            <a:r>
              <a:rPr lang="en-US" sz="251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Espaço para escrita do texto. Duplique a página se necessário.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bg>
      <p:bgPr>
        <a:solidFill>
          <a:srgbClr val="F4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2589199" cy="10287000"/>
            <a:chOff x="0" y="0"/>
            <a:chExt cx="681929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81929" cy="2709333"/>
            </a:xfrm>
            <a:custGeom>
              <a:avLst/>
              <a:gdLst/>
              <a:ahLst/>
              <a:cxnLst/>
              <a:rect r="r" b="b" t="t" l="l"/>
              <a:pathLst>
                <a:path h="2709333" w="681929">
                  <a:moveTo>
                    <a:pt x="0" y="0"/>
                  </a:moveTo>
                  <a:lnTo>
                    <a:pt x="681929" y="0"/>
                  </a:lnTo>
                  <a:lnTo>
                    <a:pt x="68192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C92C6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681929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3047375" y="2361796"/>
            <a:ext cx="14211925" cy="6896504"/>
            <a:chOff x="0" y="0"/>
            <a:chExt cx="3743058" cy="181636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743058" cy="1816363"/>
            </a:xfrm>
            <a:custGeom>
              <a:avLst/>
              <a:gdLst/>
              <a:ahLst/>
              <a:cxnLst/>
              <a:rect r="r" b="b" t="t" l="l"/>
              <a:pathLst>
                <a:path h="1816363" w="3743058">
                  <a:moveTo>
                    <a:pt x="0" y="0"/>
                  </a:moveTo>
                  <a:lnTo>
                    <a:pt x="3743058" y="0"/>
                  </a:lnTo>
                  <a:lnTo>
                    <a:pt x="3743058" y="1816363"/>
                  </a:lnTo>
                  <a:lnTo>
                    <a:pt x="0" y="1816363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3743058" cy="18544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3047375" y="1263165"/>
            <a:ext cx="10310426" cy="8987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13"/>
              </a:lnSpc>
            </a:pPr>
            <a:r>
              <a:rPr lang="en-US" b="true" sz="6992">
                <a:solidFill>
                  <a:srgbClr val="620524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Referências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165630" y="5343339"/>
            <a:ext cx="7975416" cy="8762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22"/>
              </a:lnSpc>
              <a:spcBef>
                <a:spcPct val="0"/>
              </a:spcBef>
            </a:pPr>
            <a:r>
              <a:rPr lang="en-US" sz="251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Espaço para escrita do texto. Duplique a página se necessário.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787978" y="3777387"/>
            <a:ext cx="500022" cy="3086100"/>
            <a:chOff x="0" y="0"/>
            <a:chExt cx="131693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1693" cy="812800"/>
            </a:xfrm>
            <a:custGeom>
              <a:avLst/>
              <a:gdLst/>
              <a:ahLst/>
              <a:cxnLst/>
              <a:rect r="r" b="b" t="t" l="l"/>
              <a:pathLst>
                <a:path h="812800" w="131693">
                  <a:moveTo>
                    <a:pt x="0" y="0"/>
                  </a:moveTo>
                  <a:lnTo>
                    <a:pt x="131693" y="0"/>
                  </a:lnTo>
                  <a:lnTo>
                    <a:pt x="131693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92C6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1693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3777387"/>
            <a:ext cx="496526" cy="3086100"/>
            <a:chOff x="0" y="0"/>
            <a:chExt cx="130772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0772" cy="812800"/>
            </a:xfrm>
            <a:custGeom>
              <a:avLst/>
              <a:gdLst/>
              <a:ahLst/>
              <a:cxnLst/>
              <a:rect r="r" b="b" t="t" l="l"/>
              <a:pathLst>
                <a:path h="812800" w="130772">
                  <a:moveTo>
                    <a:pt x="0" y="0"/>
                  </a:moveTo>
                  <a:lnTo>
                    <a:pt x="130772" y="0"/>
                  </a:lnTo>
                  <a:lnTo>
                    <a:pt x="13077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92C61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0772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6231820" y="-121324"/>
            <a:ext cx="5820864" cy="2614841"/>
          </a:xfrm>
          <a:custGeom>
            <a:avLst/>
            <a:gdLst/>
            <a:ahLst/>
            <a:cxnLst/>
            <a:rect r="r" b="b" t="t" l="l"/>
            <a:pathLst>
              <a:path h="2614841" w="5820864">
                <a:moveTo>
                  <a:pt x="0" y="0"/>
                </a:moveTo>
                <a:lnTo>
                  <a:pt x="5820864" y="0"/>
                </a:lnTo>
                <a:lnTo>
                  <a:pt x="5820864" y="2614841"/>
                </a:lnTo>
                <a:lnTo>
                  <a:pt x="0" y="26148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8095126" y="5143500"/>
            <a:ext cx="2094251" cy="2094251"/>
          </a:xfrm>
          <a:custGeom>
            <a:avLst/>
            <a:gdLst/>
            <a:ahLst/>
            <a:cxnLst/>
            <a:rect r="r" b="b" t="t" l="l"/>
            <a:pathLst>
              <a:path h="2094251" w="2094251">
                <a:moveTo>
                  <a:pt x="0" y="0"/>
                </a:moveTo>
                <a:lnTo>
                  <a:pt x="2094252" y="0"/>
                </a:lnTo>
                <a:lnTo>
                  <a:pt x="2094252" y="2094251"/>
                </a:lnTo>
                <a:lnTo>
                  <a:pt x="0" y="20942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6332663" y="2508244"/>
            <a:ext cx="5622674" cy="1153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557"/>
              </a:lnSpc>
            </a:pPr>
            <a:r>
              <a:rPr lang="en-US" b="true" sz="7013" spc="673">
                <a:solidFill>
                  <a:srgbClr val="620524"/>
                </a:solidFill>
                <a:latin typeface="Poppins Bold"/>
                <a:ea typeface="Poppins Bold"/>
                <a:cs typeface="Poppins Bold"/>
                <a:sym typeface="Poppins Bold"/>
              </a:rPr>
              <a:t>Obrigado!</a:t>
            </a:r>
            <a:r>
              <a:rPr lang="en-US" b="true" sz="7013" spc="673">
                <a:solidFill>
                  <a:srgbClr val="620524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</p:txBody>
      </p:sp>
      <p:sp>
        <p:nvSpPr>
          <p:cNvPr name="Freeform 11" id="11" descr="1000395671-removebg-preview"/>
          <p:cNvSpPr/>
          <p:nvPr/>
        </p:nvSpPr>
        <p:spPr>
          <a:xfrm flipH="false" flipV="false" rot="0">
            <a:off x="6283919" y="3662003"/>
            <a:ext cx="5720162" cy="1224712"/>
          </a:xfrm>
          <a:custGeom>
            <a:avLst/>
            <a:gdLst/>
            <a:ahLst/>
            <a:cxnLst/>
            <a:rect r="r" b="b" t="t" l="l"/>
            <a:pathLst>
              <a:path h="1224712" w="5720162">
                <a:moveTo>
                  <a:pt x="0" y="0"/>
                </a:moveTo>
                <a:lnTo>
                  <a:pt x="5720162" y="0"/>
                </a:lnTo>
                <a:lnTo>
                  <a:pt x="5720162" y="1224712"/>
                </a:lnTo>
                <a:lnTo>
                  <a:pt x="0" y="12247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3768" r="0" b="-3768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1337910" y="7772375"/>
            <a:ext cx="15921390" cy="2147586"/>
            <a:chOff x="0" y="0"/>
            <a:chExt cx="21228520" cy="2863448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4622573" y="2103118"/>
              <a:ext cx="581703" cy="583405"/>
            </a:xfrm>
            <a:custGeom>
              <a:avLst/>
              <a:gdLst/>
              <a:ahLst/>
              <a:cxnLst/>
              <a:rect r="r" b="b" t="t" l="l"/>
              <a:pathLst>
                <a:path h="583405" w="581703">
                  <a:moveTo>
                    <a:pt x="0" y="0"/>
                  </a:moveTo>
                  <a:lnTo>
                    <a:pt x="581703" y="0"/>
                  </a:lnTo>
                  <a:lnTo>
                    <a:pt x="581703" y="583405"/>
                  </a:lnTo>
                  <a:lnTo>
                    <a:pt x="0" y="5834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4651" t="0" r="-4651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6009693" y="2103118"/>
              <a:ext cx="874376" cy="616889"/>
            </a:xfrm>
            <a:custGeom>
              <a:avLst/>
              <a:gdLst/>
              <a:ahLst/>
              <a:cxnLst/>
              <a:rect r="r" b="b" t="t" l="l"/>
              <a:pathLst>
                <a:path h="616889" w="874376">
                  <a:moveTo>
                    <a:pt x="0" y="0"/>
                  </a:moveTo>
                  <a:lnTo>
                    <a:pt x="874376" y="0"/>
                  </a:lnTo>
                  <a:lnTo>
                    <a:pt x="874376" y="616890"/>
                  </a:lnTo>
                  <a:lnTo>
                    <a:pt x="0" y="6168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19850" r="0" b="-21888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6966716" y="2181669"/>
              <a:ext cx="850989" cy="527675"/>
            </a:xfrm>
            <a:custGeom>
              <a:avLst/>
              <a:gdLst/>
              <a:ahLst/>
              <a:cxnLst/>
              <a:rect r="r" b="b" t="t" l="l"/>
              <a:pathLst>
                <a:path h="527675" w="850989">
                  <a:moveTo>
                    <a:pt x="0" y="0"/>
                  </a:moveTo>
                  <a:lnTo>
                    <a:pt x="850989" y="0"/>
                  </a:lnTo>
                  <a:lnTo>
                    <a:pt x="850989" y="527675"/>
                  </a:lnTo>
                  <a:lnTo>
                    <a:pt x="0" y="527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4651" t="0" r="-4651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5204276" y="2052755"/>
              <a:ext cx="759652" cy="691936"/>
            </a:xfrm>
            <a:custGeom>
              <a:avLst/>
              <a:gdLst/>
              <a:ahLst/>
              <a:cxnLst/>
              <a:rect r="r" b="b" t="t" l="l"/>
              <a:pathLst>
                <a:path h="691936" w="759652">
                  <a:moveTo>
                    <a:pt x="0" y="0"/>
                  </a:moveTo>
                  <a:lnTo>
                    <a:pt x="759652" y="0"/>
                  </a:lnTo>
                  <a:lnTo>
                    <a:pt x="759652" y="691936"/>
                  </a:lnTo>
                  <a:lnTo>
                    <a:pt x="0" y="6919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4651" t="0" r="-4651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9815487" y="2221447"/>
              <a:ext cx="1251280" cy="443162"/>
            </a:xfrm>
            <a:custGeom>
              <a:avLst/>
              <a:gdLst/>
              <a:ahLst/>
              <a:cxnLst/>
              <a:rect r="r" b="b" t="t" l="l"/>
              <a:pathLst>
                <a:path h="443162" w="1251280">
                  <a:moveTo>
                    <a:pt x="0" y="0"/>
                  </a:moveTo>
                  <a:lnTo>
                    <a:pt x="1251280" y="0"/>
                  </a:lnTo>
                  <a:lnTo>
                    <a:pt x="1251280" y="443162"/>
                  </a:lnTo>
                  <a:lnTo>
                    <a:pt x="0" y="4431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11167409" y="2170070"/>
              <a:ext cx="834740" cy="505345"/>
            </a:xfrm>
            <a:custGeom>
              <a:avLst/>
              <a:gdLst/>
              <a:ahLst/>
              <a:cxnLst/>
              <a:rect r="r" b="b" t="t" l="l"/>
              <a:pathLst>
                <a:path h="505345" w="834740">
                  <a:moveTo>
                    <a:pt x="0" y="0"/>
                  </a:moveTo>
                  <a:lnTo>
                    <a:pt x="834741" y="0"/>
                  </a:lnTo>
                  <a:lnTo>
                    <a:pt x="834741" y="505345"/>
                  </a:lnTo>
                  <a:lnTo>
                    <a:pt x="0" y="5053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14454154" y="2189024"/>
              <a:ext cx="1140546" cy="593914"/>
            </a:xfrm>
            <a:custGeom>
              <a:avLst/>
              <a:gdLst/>
              <a:ahLst/>
              <a:cxnLst/>
              <a:rect r="r" b="b" t="t" l="l"/>
              <a:pathLst>
                <a:path h="593914" w="1140546">
                  <a:moveTo>
                    <a:pt x="0" y="0"/>
                  </a:moveTo>
                  <a:lnTo>
                    <a:pt x="1140546" y="0"/>
                  </a:lnTo>
                  <a:lnTo>
                    <a:pt x="1140546" y="593913"/>
                  </a:lnTo>
                  <a:lnTo>
                    <a:pt x="0" y="5939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1336" t="0" r="-2308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5669645" y="2233012"/>
              <a:ext cx="693740" cy="505937"/>
            </a:xfrm>
            <a:custGeom>
              <a:avLst/>
              <a:gdLst/>
              <a:ahLst/>
              <a:cxnLst/>
              <a:rect r="r" b="b" t="t" l="l"/>
              <a:pathLst>
                <a:path h="505937" w="693740">
                  <a:moveTo>
                    <a:pt x="0" y="0"/>
                  </a:moveTo>
                  <a:lnTo>
                    <a:pt x="693739" y="0"/>
                  </a:lnTo>
                  <a:lnTo>
                    <a:pt x="693739" y="505937"/>
                  </a:lnTo>
                  <a:lnTo>
                    <a:pt x="0" y="5059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0" t="-12679" r="0" b="-2383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17133686" y="2246516"/>
              <a:ext cx="639478" cy="554628"/>
            </a:xfrm>
            <a:custGeom>
              <a:avLst/>
              <a:gdLst/>
              <a:ahLst/>
              <a:cxnLst/>
              <a:rect r="r" b="b" t="t" l="l"/>
              <a:pathLst>
                <a:path h="554628" w="639478">
                  <a:moveTo>
                    <a:pt x="0" y="0"/>
                  </a:moveTo>
                  <a:lnTo>
                    <a:pt x="639478" y="0"/>
                  </a:lnTo>
                  <a:lnTo>
                    <a:pt x="639478" y="554627"/>
                  </a:lnTo>
                  <a:lnTo>
                    <a:pt x="0" y="5546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16363384" y="2246516"/>
              <a:ext cx="616933" cy="616933"/>
            </a:xfrm>
            <a:custGeom>
              <a:avLst/>
              <a:gdLst/>
              <a:ahLst/>
              <a:cxnLst/>
              <a:rect r="r" b="b" t="t" l="l"/>
              <a:pathLst>
                <a:path h="616933" w="616933">
                  <a:moveTo>
                    <a:pt x="0" y="0"/>
                  </a:moveTo>
                  <a:lnTo>
                    <a:pt x="616933" y="0"/>
                  </a:lnTo>
                  <a:lnTo>
                    <a:pt x="616933" y="616932"/>
                  </a:lnTo>
                  <a:lnTo>
                    <a:pt x="0" y="6169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0" t="0" r="0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12159364" y="2127134"/>
              <a:ext cx="631789" cy="631789"/>
            </a:xfrm>
            <a:custGeom>
              <a:avLst/>
              <a:gdLst/>
              <a:ahLst/>
              <a:cxnLst/>
              <a:rect r="r" b="b" t="t" l="l"/>
              <a:pathLst>
                <a:path h="631789" w="631789">
                  <a:moveTo>
                    <a:pt x="0" y="0"/>
                  </a:moveTo>
                  <a:lnTo>
                    <a:pt x="631788" y="0"/>
                  </a:lnTo>
                  <a:lnTo>
                    <a:pt x="631788" y="631788"/>
                  </a:lnTo>
                  <a:lnTo>
                    <a:pt x="0" y="6317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l="0" t="0" r="0" b="0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13582973" y="2189024"/>
              <a:ext cx="741946" cy="546258"/>
            </a:xfrm>
            <a:custGeom>
              <a:avLst/>
              <a:gdLst/>
              <a:ahLst/>
              <a:cxnLst/>
              <a:rect r="r" b="b" t="t" l="l"/>
              <a:pathLst>
                <a:path h="546258" w="741946">
                  <a:moveTo>
                    <a:pt x="0" y="0"/>
                  </a:moveTo>
                  <a:lnTo>
                    <a:pt x="741946" y="0"/>
                  </a:lnTo>
                  <a:lnTo>
                    <a:pt x="741946" y="546258"/>
                  </a:lnTo>
                  <a:lnTo>
                    <a:pt x="0" y="5462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0" t="0" r="0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12762017" y="2103118"/>
              <a:ext cx="663742" cy="679819"/>
            </a:xfrm>
            <a:custGeom>
              <a:avLst/>
              <a:gdLst/>
              <a:ahLst/>
              <a:cxnLst/>
              <a:rect r="r" b="b" t="t" l="l"/>
              <a:pathLst>
                <a:path h="679819" w="663742">
                  <a:moveTo>
                    <a:pt x="0" y="0"/>
                  </a:moveTo>
                  <a:lnTo>
                    <a:pt x="663742" y="0"/>
                  </a:lnTo>
                  <a:lnTo>
                    <a:pt x="663742" y="679819"/>
                  </a:lnTo>
                  <a:lnTo>
                    <a:pt x="0" y="679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 l="0" t="0" r="0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3455357" y="2205775"/>
              <a:ext cx="1008579" cy="378207"/>
            </a:xfrm>
            <a:custGeom>
              <a:avLst/>
              <a:gdLst/>
              <a:ahLst/>
              <a:cxnLst/>
              <a:rect r="r" b="b" t="t" l="l"/>
              <a:pathLst>
                <a:path h="378207" w="1008579">
                  <a:moveTo>
                    <a:pt x="0" y="0"/>
                  </a:moveTo>
                  <a:lnTo>
                    <a:pt x="1008578" y="0"/>
                  </a:lnTo>
                  <a:lnTo>
                    <a:pt x="1008578" y="378207"/>
                  </a:lnTo>
                  <a:lnTo>
                    <a:pt x="0" y="3782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 l="-7032" t="0" r="-7032" b="0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7817705" y="2181669"/>
              <a:ext cx="1908882" cy="586490"/>
            </a:xfrm>
            <a:custGeom>
              <a:avLst/>
              <a:gdLst/>
              <a:ahLst/>
              <a:cxnLst/>
              <a:rect r="r" b="b" t="t" l="l"/>
              <a:pathLst>
                <a:path h="586490" w="1908882">
                  <a:moveTo>
                    <a:pt x="0" y="0"/>
                  </a:moveTo>
                  <a:lnTo>
                    <a:pt x="1908882" y="0"/>
                  </a:lnTo>
                  <a:lnTo>
                    <a:pt x="1908882" y="586491"/>
                  </a:lnTo>
                  <a:lnTo>
                    <a:pt x="0" y="5864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 l="0" t="0" r="0" b="0"/>
              </a:stretch>
            </a:blipFill>
          </p:spPr>
        </p:sp>
        <p:sp>
          <p:nvSpPr>
            <p:cNvPr name="Freeform 28" id="28"/>
            <p:cNvSpPr/>
            <p:nvPr/>
          </p:nvSpPr>
          <p:spPr>
            <a:xfrm flipH="false" flipV="false" rot="0">
              <a:off x="18551563" y="1224055"/>
              <a:ext cx="1492342" cy="421590"/>
            </a:xfrm>
            <a:custGeom>
              <a:avLst/>
              <a:gdLst/>
              <a:ahLst/>
              <a:cxnLst/>
              <a:rect r="r" b="b" t="t" l="l"/>
              <a:pathLst>
                <a:path h="421590" w="1492342">
                  <a:moveTo>
                    <a:pt x="0" y="0"/>
                  </a:moveTo>
                  <a:lnTo>
                    <a:pt x="1492343" y="0"/>
                  </a:lnTo>
                  <a:lnTo>
                    <a:pt x="1492343" y="421590"/>
                  </a:lnTo>
                  <a:lnTo>
                    <a:pt x="0" y="4215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 l="0" t="0" r="0" b="0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20129240" y="1080792"/>
              <a:ext cx="1099281" cy="511723"/>
            </a:xfrm>
            <a:custGeom>
              <a:avLst/>
              <a:gdLst/>
              <a:ahLst/>
              <a:cxnLst/>
              <a:rect r="r" b="b" t="t" l="l"/>
              <a:pathLst>
                <a:path h="511723" w="1099281">
                  <a:moveTo>
                    <a:pt x="0" y="0"/>
                  </a:moveTo>
                  <a:lnTo>
                    <a:pt x="1099280" y="0"/>
                  </a:lnTo>
                  <a:lnTo>
                    <a:pt x="1099280" y="511723"/>
                  </a:lnTo>
                  <a:lnTo>
                    <a:pt x="0" y="5117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 l="0" t="0" r="0" b="0"/>
              </a:stretch>
            </a:blipFill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10434252" y="1052662"/>
              <a:ext cx="990215" cy="730109"/>
            </a:xfrm>
            <a:custGeom>
              <a:avLst/>
              <a:gdLst/>
              <a:ahLst/>
              <a:cxnLst/>
              <a:rect r="r" b="b" t="t" l="l"/>
              <a:pathLst>
                <a:path h="730109" w="990215">
                  <a:moveTo>
                    <a:pt x="0" y="0"/>
                  </a:moveTo>
                  <a:lnTo>
                    <a:pt x="990215" y="0"/>
                  </a:lnTo>
                  <a:lnTo>
                    <a:pt x="990215" y="730109"/>
                  </a:lnTo>
                  <a:lnTo>
                    <a:pt x="0" y="730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l="-20137" t="-46020" r="-19779" b="-43742"/>
              </a:stretch>
            </a:blip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7688725" y="1052339"/>
              <a:ext cx="1256335" cy="730432"/>
            </a:xfrm>
            <a:custGeom>
              <a:avLst/>
              <a:gdLst/>
              <a:ahLst/>
              <a:cxnLst/>
              <a:rect r="r" b="b" t="t" l="l"/>
              <a:pathLst>
                <a:path h="730432" w="1256335">
                  <a:moveTo>
                    <a:pt x="0" y="0"/>
                  </a:moveTo>
                  <a:lnTo>
                    <a:pt x="1256335" y="0"/>
                  </a:lnTo>
                  <a:lnTo>
                    <a:pt x="1256335" y="730432"/>
                  </a:lnTo>
                  <a:lnTo>
                    <a:pt x="0" y="7304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l="-6495" t="-6525" r="-7004" b="-37904"/>
              </a:stretch>
            </a:blip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8953390" y="943667"/>
              <a:ext cx="658503" cy="839104"/>
            </a:xfrm>
            <a:custGeom>
              <a:avLst/>
              <a:gdLst/>
              <a:ahLst/>
              <a:cxnLst/>
              <a:rect r="r" b="b" t="t" l="l"/>
              <a:pathLst>
                <a:path h="839104" w="658503">
                  <a:moveTo>
                    <a:pt x="0" y="0"/>
                  </a:moveTo>
                  <a:lnTo>
                    <a:pt x="658504" y="0"/>
                  </a:lnTo>
                  <a:lnTo>
                    <a:pt x="658504" y="839104"/>
                  </a:lnTo>
                  <a:lnTo>
                    <a:pt x="0" y="8391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 l="-19202" t="-12118" r="-20860" b="-13710"/>
              </a:stretch>
            </a:blip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9684010" y="999077"/>
              <a:ext cx="758051" cy="758051"/>
            </a:xfrm>
            <a:custGeom>
              <a:avLst/>
              <a:gdLst/>
              <a:ahLst/>
              <a:cxnLst/>
              <a:rect r="r" b="b" t="t" l="l"/>
              <a:pathLst>
                <a:path h="758051" w="758051">
                  <a:moveTo>
                    <a:pt x="0" y="0"/>
                  </a:moveTo>
                  <a:lnTo>
                    <a:pt x="758051" y="0"/>
                  </a:lnTo>
                  <a:lnTo>
                    <a:pt x="758051" y="758051"/>
                  </a:lnTo>
                  <a:lnTo>
                    <a:pt x="0" y="7580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/>
              <a:stretch>
                <a:fillRect l="0" t="0" r="0" b="0"/>
              </a:stretch>
            </a:blipFill>
          </p:spPr>
        </p:sp>
        <p:sp>
          <p:nvSpPr>
            <p:cNvPr name="Freeform 34" id="34"/>
            <p:cNvSpPr/>
            <p:nvPr/>
          </p:nvSpPr>
          <p:spPr>
            <a:xfrm flipH="false" flipV="false" rot="0">
              <a:off x="796467" y="1048148"/>
              <a:ext cx="1029071" cy="645264"/>
            </a:xfrm>
            <a:custGeom>
              <a:avLst/>
              <a:gdLst/>
              <a:ahLst/>
              <a:cxnLst/>
              <a:rect r="r" b="b" t="t" l="l"/>
              <a:pathLst>
                <a:path h="645264" w="1029071">
                  <a:moveTo>
                    <a:pt x="0" y="0"/>
                  </a:moveTo>
                  <a:lnTo>
                    <a:pt x="1029071" y="0"/>
                  </a:lnTo>
                  <a:lnTo>
                    <a:pt x="1029071" y="645264"/>
                  </a:lnTo>
                  <a:lnTo>
                    <a:pt x="0" y="6452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/>
              <a:stretch>
                <a:fillRect l="-9389" t="-46908" r="-9777" b="-53564"/>
              </a:stretch>
            </a:blipFill>
          </p:spPr>
        </p:sp>
        <p:sp>
          <p:nvSpPr>
            <p:cNvPr name="Freeform 35" id="35"/>
            <p:cNvSpPr/>
            <p:nvPr/>
          </p:nvSpPr>
          <p:spPr>
            <a:xfrm flipH="false" flipV="false" rot="0">
              <a:off x="2671126" y="973435"/>
              <a:ext cx="746560" cy="809336"/>
            </a:xfrm>
            <a:custGeom>
              <a:avLst/>
              <a:gdLst/>
              <a:ahLst/>
              <a:cxnLst/>
              <a:rect r="r" b="b" t="t" l="l"/>
              <a:pathLst>
                <a:path h="809336" w="746560">
                  <a:moveTo>
                    <a:pt x="0" y="0"/>
                  </a:moveTo>
                  <a:lnTo>
                    <a:pt x="746560" y="0"/>
                  </a:lnTo>
                  <a:lnTo>
                    <a:pt x="746560" y="809336"/>
                  </a:lnTo>
                  <a:lnTo>
                    <a:pt x="0" y="8093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/>
              <a:stretch>
                <a:fillRect l="-9111" t="-10769" r="-10972" b="0"/>
              </a:stretch>
            </a:blipFill>
          </p:spPr>
        </p:sp>
        <p:sp>
          <p:nvSpPr>
            <p:cNvPr name="Freeform 36" id="36"/>
            <p:cNvSpPr/>
            <p:nvPr/>
          </p:nvSpPr>
          <p:spPr>
            <a:xfrm flipH="false" flipV="false" rot="0">
              <a:off x="1883664" y="991356"/>
              <a:ext cx="729335" cy="729335"/>
            </a:xfrm>
            <a:custGeom>
              <a:avLst/>
              <a:gdLst/>
              <a:ahLst/>
              <a:cxnLst/>
              <a:rect r="r" b="b" t="t" l="l"/>
              <a:pathLst>
                <a:path h="729335" w="729335">
                  <a:moveTo>
                    <a:pt x="0" y="0"/>
                  </a:moveTo>
                  <a:lnTo>
                    <a:pt x="729336" y="0"/>
                  </a:lnTo>
                  <a:lnTo>
                    <a:pt x="729336" y="729336"/>
                  </a:lnTo>
                  <a:lnTo>
                    <a:pt x="0" y="7293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/>
              <a:stretch>
                <a:fillRect l="0" t="0" r="0" b="0"/>
              </a:stretch>
            </a:blipFill>
          </p:spPr>
        </p:sp>
        <p:sp>
          <p:nvSpPr>
            <p:cNvPr name="Freeform 37" id="37"/>
            <p:cNvSpPr/>
            <p:nvPr/>
          </p:nvSpPr>
          <p:spPr>
            <a:xfrm flipH="false" flipV="false" rot="0">
              <a:off x="3475812" y="1015003"/>
              <a:ext cx="741207" cy="711555"/>
            </a:xfrm>
            <a:custGeom>
              <a:avLst/>
              <a:gdLst/>
              <a:ahLst/>
              <a:cxnLst/>
              <a:rect r="r" b="b" t="t" l="l"/>
              <a:pathLst>
                <a:path h="711555" w="741207">
                  <a:moveTo>
                    <a:pt x="0" y="0"/>
                  </a:moveTo>
                  <a:lnTo>
                    <a:pt x="741207" y="0"/>
                  </a:lnTo>
                  <a:lnTo>
                    <a:pt x="741207" y="711555"/>
                  </a:lnTo>
                  <a:lnTo>
                    <a:pt x="0" y="7115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 l="-17511" t="-13737" r="-16776" b="-14780"/>
              </a:stretch>
            </a:blipFill>
          </p:spPr>
        </p:sp>
        <p:sp>
          <p:nvSpPr>
            <p:cNvPr name="Freeform 38" id="38"/>
            <p:cNvSpPr/>
            <p:nvPr/>
          </p:nvSpPr>
          <p:spPr>
            <a:xfrm flipH="false" flipV="false" rot="0">
              <a:off x="0" y="1000675"/>
              <a:ext cx="738068" cy="738068"/>
            </a:xfrm>
            <a:custGeom>
              <a:avLst/>
              <a:gdLst/>
              <a:ahLst/>
              <a:cxnLst/>
              <a:rect r="r" b="b" t="t" l="l"/>
              <a:pathLst>
                <a:path h="738068" w="738068">
                  <a:moveTo>
                    <a:pt x="0" y="0"/>
                  </a:moveTo>
                  <a:lnTo>
                    <a:pt x="738068" y="0"/>
                  </a:lnTo>
                  <a:lnTo>
                    <a:pt x="738068" y="738068"/>
                  </a:lnTo>
                  <a:lnTo>
                    <a:pt x="0" y="7380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0"/>
              <a:stretch>
                <a:fillRect l="0" t="0" r="0" b="0"/>
              </a:stretch>
            </a:blipFill>
          </p:spPr>
        </p:sp>
        <p:sp>
          <p:nvSpPr>
            <p:cNvPr name="Freeform 39" id="39"/>
            <p:cNvSpPr/>
            <p:nvPr/>
          </p:nvSpPr>
          <p:spPr>
            <a:xfrm flipH="false" flipV="false" rot="0">
              <a:off x="5245251" y="1000675"/>
              <a:ext cx="785072" cy="740211"/>
            </a:xfrm>
            <a:custGeom>
              <a:avLst/>
              <a:gdLst/>
              <a:ahLst/>
              <a:cxnLst/>
              <a:rect r="r" b="b" t="t" l="l"/>
              <a:pathLst>
                <a:path h="740211" w="785072">
                  <a:moveTo>
                    <a:pt x="0" y="0"/>
                  </a:moveTo>
                  <a:lnTo>
                    <a:pt x="785072" y="0"/>
                  </a:lnTo>
                  <a:lnTo>
                    <a:pt x="785072" y="740210"/>
                  </a:lnTo>
                  <a:lnTo>
                    <a:pt x="0" y="7402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/>
              <a:stretch>
                <a:fillRect l="0" t="0" r="0" b="0"/>
              </a:stretch>
            </a:blipFill>
          </p:spPr>
        </p:sp>
        <p:sp>
          <p:nvSpPr>
            <p:cNvPr name="Freeform 40" id="40"/>
            <p:cNvSpPr/>
            <p:nvPr/>
          </p:nvSpPr>
          <p:spPr>
            <a:xfrm flipH="false" flipV="false" rot="0">
              <a:off x="6088449" y="1035514"/>
              <a:ext cx="813809" cy="747257"/>
            </a:xfrm>
            <a:custGeom>
              <a:avLst/>
              <a:gdLst/>
              <a:ahLst/>
              <a:cxnLst/>
              <a:rect r="r" b="b" t="t" l="l"/>
              <a:pathLst>
                <a:path h="747257" w="813809">
                  <a:moveTo>
                    <a:pt x="0" y="0"/>
                  </a:moveTo>
                  <a:lnTo>
                    <a:pt x="813809" y="0"/>
                  </a:lnTo>
                  <a:lnTo>
                    <a:pt x="813809" y="747257"/>
                  </a:lnTo>
                  <a:lnTo>
                    <a:pt x="0" y="7472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2"/>
              <a:stretch>
                <a:fillRect l="-13839" t="-18987" r="-13857" b="-20081"/>
              </a:stretch>
            </a:blipFill>
          </p:spPr>
        </p:sp>
        <p:sp>
          <p:nvSpPr>
            <p:cNvPr name="Freeform 41" id="41"/>
            <p:cNvSpPr/>
            <p:nvPr/>
          </p:nvSpPr>
          <p:spPr>
            <a:xfrm flipH="false" flipV="false" rot="0">
              <a:off x="6960384" y="1050629"/>
              <a:ext cx="727587" cy="717027"/>
            </a:xfrm>
            <a:custGeom>
              <a:avLst/>
              <a:gdLst/>
              <a:ahLst/>
              <a:cxnLst/>
              <a:rect r="r" b="b" t="t" l="l"/>
              <a:pathLst>
                <a:path h="717027" w="727587">
                  <a:moveTo>
                    <a:pt x="0" y="0"/>
                  </a:moveTo>
                  <a:lnTo>
                    <a:pt x="727587" y="0"/>
                  </a:lnTo>
                  <a:lnTo>
                    <a:pt x="727587" y="717027"/>
                  </a:lnTo>
                  <a:lnTo>
                    <a:pt x="0" y="7170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3"/>
              <a:stretch>
                <a:fillRect l="-17702" t="-18125" r="-18583" b="-18784"/>
              </a:stretch>
            </a:blipFill>
          </p:spPr>
        </p:sp>
        <p:sp>
          <p:nvSpPr>
            <p:cNvPr name="Freeform 42" id="42"/>
            <p:cNvSpPr/>
            <p:nvPr/>
          </p:nvSpPr>
          <p:spPr>
            <a:xfrm flipH="false" flipV="false" rot="0">
              <a:off x="4275145" y="1119351"/>
              <a:ext cx="911980" cy="517504"/>
            </a:xfrm>
            <a:custGeom>
              <a:avLst/>
              <a:gdLst/>
              <a:ahLst/>
              <a:cxnLst/>
              <a:rect r="r" b="b" t="t" l="l"/>
              <a:pathLst>
                <a:path h="517504" w="911980">
                  <a:moveTo>
                    <a:pt x="0" y="0"/>
                  </a:moveTo>
                  <a:lnTo>
                    <a:pt x="911980" y="0"/>
                  </a:lnTo>
                  <a:lnTo>
                    <a:pt x="911980" y="517504"/>
                  </a:lnTo>
                  <a:lnTo>
                    <a:pt x="0" y="5175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4"/>
              <a:stretch>
                <a:fillRect l="-4815" t="0" r="-4891" b="0"/>
              </a:stretch>
            </a:blipFill>
          </p:spPr>
        </p:sp>
        <p:sp>
          <p:nvSpPr>
            <p:cNvPr name="Freeform 43" id="43"/>
            <p:cNvSpPr/>
            <p:nvPr/>
          </p:nvSpPr>
          <p:spPr>
            <a:xfrm flipH="false" flipV="false" rot="0">
              <a:off x="14532256" y="1151316"/>
              <a:ext cx="1362169" cy="457483"/>
            </a:xfrm>
            <a:custGeom>
              <a:avLst/>
              <a:gdLst/>
              <a:ahLst/>
              <a:cxnLst/>
              <a:rect r="r" b="b" t="t" l="l"/>
              <a:pathLst>
                <a:path h="457483" w="1362169">
                  <a:moveTo>
                    <a:pt x="0" y="0"/>
                  </a:moveTo>
                  <a:lnTo>
                    <a:pt x="1362169" y="0"/>
                  </a:lnTo>
                  <a:lnTo>
                    <a:pt x="1362169" y="457483"/>
                  </a:lnTo>
                  <a:lnTo>
                    <a:pt x="0" y="457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5"/>
              <a:stretch>
                <a:fillRect l="0" t="0" r="0" b="0"/>
              </a:stretch>
            </a:blipFill>
          </p:spPr>
        </p:sp>
        <p:sp>
          <p:nvSpPr>
            <p:cNvPr name="Freeform 44" id="44"/>
            <p:cNvSpPr/>
            <p:nvPr/>
          </p:nvSpPr>
          <p:spPr>
            <a:xfrm flipH="false" flipV="false" rot="0">
              <a:off x="13637060" y="1015003"/>
              <a:ext cx="823177" cy="675005"/>
            </a:xfrm>
            <a:custGeom>
              <a:avLst/>
              <a:gdLst/>
              <a:ahLst/>
              <a:cxnLst/>
              <a:rect r="r" b="b" t="t" l="l"/>
              <a:pathLst>
                <a:path h="675005" w="823177">
                  <a:moveTo>
                    <a:pt x="0" y="0"/>
                  </a:moveTo>
                  <a:lnTo>
                    <a:pt x="823178" y="0"/>
                  </a:lnTo>
                  <a:lnTo>
                    <a:pt x="823178" y="675005"/>
                  </a:lnTo>
                  <a:lnTo>
                    <a:pt x="0" y="675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6"/>
              <a:stretch>
                <a:fillRect l="0" t="0" r="0" b="0"/>
              </a:stretch>
            </a:blipFill>
          </p:spPr>
        </p:sp>
        <p:sp>
          <p:nvSpPr>
            <p:cNvPr name="Freeform 45" id="45"/>
            <p:cNvSpPr/>
            <p:nvPr/>
          </p:nvSpPr>
          <p:spPr>
            <a:xfrm flipH="false" flipV="false" rot="0">
              <a:off x="15966444" y="1151316"/>
              <a:ext cx="1032909" cy="605821"/>
            </a:xfrm>
            <a:custGeom>
              <a:avLst/>
              <a:gdLst/>
              <a:ahLst/>
              <a:cxnLst/>
              <a:rect r="r" b="b" t="t" l="l"/>
              <a:pathLst>
                <a:path h="605821" w="1032909">
                  <a:moveTo>
                    <a:pt x="0" y="0"/>
                  </a:moveTo>
                  <a:lnTo>
                    <a:pt x="1032909" y="0"/>
                  </a:lnTo>
                  <a:lnTo>
                    <a:pt x="1032909" y="605821"/>
                  </a:lnTo>
                  <a:lnTo>
                    <a:pt x="0" y="6058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7"/>
              <a:stretch>
                <a:fillRect l="-6079" t="-11147" r="-3413" b="-12792"/>
              </a:stretch>
            </a:blipFill>
          </p:spPr>
        </p:sp>
        <p:sp>
          <p:nvSpPr>
            <p:cNvPr name="Freeform 46" id="46"/>
            <p:cNvSpPr/>
            <p:nvPr/>
          </p:nvSpPr>
          <p:spPr>
            <a:xfrm flipH="false" flipV="false" rot="0">
              <a:off x="17041237" y="1178807"/>
              <a:ext cx="1219806" cy="502867"/>
            </a:xfrm>
            <a:custGeom>
              <a:avLst/>
              <a:gdLst/>
              <a:ahLst/>
              <a:cxnLst/>
              <a:rect r="r" b="b" t="t" l="l"/>
              <a:pathLst>
                <a:path h="502867" w="1219806">
                  <a:moveTo>
                    <a:pt x="0" y="0"/>
                  </a:moveTo>
                  <a:lnTo>
                    <a:pt x="1219806" y="0"/>
                  </a:lnTo>
                  <a:lnTo>
                    <a:pt x="1219806" y="502867"/>
                  </a:lnTo>
                  <a:lnTo>
                    <a:pt x="0" y="5028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8"/>
              <a:stretch>
                <a:fillRect l="-4249" t="-113398" r="-2809" b="-95478"/>
              </a:stretch>
            </a:blipFill>
          </p:spPr>
        </p:sp>
        <p:sp>
          <p:nvSpPr>
            <p:cNvPr name="Freeform 47" id="47"/>
            <p:cNvSpPr/>
            <p:nvPr/>
          </p:nvSpPr>
          <p:spPr>
            <a:xfrm flipH="false" flipV="false" rot="0">
              <a:off x="11575779" y="1066675"/>
              <a:ext cx="1908882" cy="596525"/>
            </a:xfrm>
            <a:custGeom>
              <a:avLst/>
              <a:gdLst/>
              <a:ahLst/>
              <a:cxnLst/>
              <a:rect r="r" b="b" t="t" l="l"/>
              <a:pathLst>
                <a:path h="596525" w="1908882">
                  <a:moveTo>
                    <a:pt x="0" y="0"/>
                  </a:moveTo>
                  <a:lnTo>
                    <a:pt x="1908881" y="0"/>
                  </a:lnTo>
                  <a:lnTo>
                    <a:pt x="1908881" y="596525"/>
                  </a:lnTo>
                  <a:lnTo>
                    <a:pt x="0" y="5965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9"/>
              <a:stretch>
                <a:fillRect l="0" t="0" r="0" b="0"/>
              </a:stretch>
            </a:blipFill>
          </p:spPr>
        </p:sp>
        <p:grpSp>
          <p:nvGrpSpPr>
            <p:cNvPr name="Group 48" id="48"/>
            <p:cNvGrpSpPr/>
            <p:nvPr/>
          </p:nvGrpSpPr>
          <p:grpSpPr>
            <a:xfrm rot="0">
              <a:off x="6834443" y="0"/>
              <a:ext cx="7559635" cy="715067"/>
              <a:chOff x="0" y="0"/>
              <a:chExt cx="1577261" cy="149193"/>
            </a:xfrm>
          </p:grpSpPr>
          <p:sp>
            <p:nvSpPr>
              <p:cNvPr name="Freeform 49" id="49"/>
              <p:cNvSpPr/>
              <p:nvPr/>
            </p:nvSpPr>
            <p:spPr>
              <a:xfrm flipH="false" flipV="false" rot="0">
                <a:off x="0" y="0"/>
                <a:ext cx="1577261" cy="149193"/>
              </a:xfrm>
              <a:custGeom>
                <a:avLst/>
                <a:gdLst/>
                <a:ahLst/>
                <a:cxnLst/>
                <a:rect r="r" b="b" t="t" l="l"/>
                <a:pathLst>
                  <a:path h="149193" w="1577261">
                    <a:moveTo>
                      <a:pt x="16386" y="0"/>
                    </a:moveTo>
                    <a:lnTo>
                      <a:pt x="1560875" y="0"/>
                    </a:lnTo>
                    <a:cubicBezTo>
                      <a:pt x="1569925" y="0"/>
                      <a:pt x="1577261" y="7336"/>
                      <a:pt x="1577261" y="16386"/>
                    </a:cubicBezTo>
                    <a:lnTo>
                      <a:pt x="1577261" y="132808"/>
                    </a:lnTo>
                    <a:cubicBezTo>
                      <a:pt x="1577261" y="141857"/>
                      <a:pt x="1569925" y="149193"/>
                      <a:pt x="1560875" y="149193"/>
                    </a:cubicBezTo>
                    <a:lnTo>
                      <a:pt x="16386" y="149193"/>
                    </a:lnTo>
                    <a:cubicBezTo>
                      <a:pt x="7336" y="149193"/>
                      <a:pt x="0" y="141857"/>
                      <a:pt x="0" y="132808"/>
                    </a:cubicBezTo>
                    <a:lnTo>
                      <a:pt x="0" y="16386"/>
                    </a:lnTo>
                    <a:cubicBezTo>
                      <a:pt x="0" y="7336"/>
                      <a:pt x="7336" y="0"/>
                      <a:pt x="16386" y="0"/>
                    </a:cubicBezTo>
                    <a:close/>
                  </a:path>
                </a:pathLst>
              </a:custGeom>
              <a:solidFill>
                <a:srgbClr val="751A44"/>
              </a:solidFill>
            </p:spPr>
          </p:sp>
          <p:sp>
            <p:nvSpPr>
              <p:cNvPr name="TextBox 50" id="50"/>
              <p:cNvSpPr txBox="true"/>
              <p:nvPr/>
            </p:nvSpPr>
            <p:spPr>
              <a:xfrm>
                <a:off x="0" y="0"/>
                <a:ext cx="1577261" cy="149193"/>
              </a:xfrm>
              <a:prstGeom prst="rect">
                <a:avLst/>
              </a:prstGeom>
            </p:spPr>
            <p:txBody>
              <a:bodyPr anchor="ctr" rtlCol="false" tIns="274860" lIns="274860" bIns="274860" rIns="274860"/>
              <a:lstStyle/>
              <a:p>
                <a:pPr algn="ctr">
                  <a:lnSpc>
                    <a:spcPts val="691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51" id="51"/>
            <p:cNvSpPr txBox="true"/>
            <p:nvPr/>
          </p:nvSpPr>
          <p:spPr>
            <a:xfrm rot="0">
              <a:off x="6906286" y="105947"/>
              <a:ext cx="7415948" cy="5710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79"/>
                </a:lnSpc>
              </a:pPr>
              <a:r>
                <a:rPr lang="en-US" sz="2628">
                  <a:solidFill>
                    <a:srgbClr val="F2EBED"/>
                  </a:solidFill>
                  <a:latin typeface="Poppins"/>
                  <a:ea typeface="Poppins"/>
                  <a:cs typeface="Poppins"/>
                  <a:sym typeface="Poppins"/>
                </a:rPr>
                <a:t>Organização, realização e apoio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DAHPwRBwwP8</dc:identifier>
  <dcterms:modified xsi:type="dcterms:W3CDTF">2011-08-01T06:04:30Z</dcterms:modified>
  <cp:revision>1</cp:revision>
  <dc:title>SLIDE APRESENTAÇÃO CONGRESSISTA - SEM ORIENTAÇÕES</dc:title>
</cp:coreProperties>
</file>