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72" r:id="rId4"/>
    <p:sldId id="274" r:id="rId5"/>
    <p:sldId id="273" r:id="rId6"/>
    <p:sldId id="302" r:id="rId7"/>
    <p:sldId id="275" r:id="rId8"/>
    <p:sldId id="276" r:id="rId9"/>
    <p:sldId id="277" r:id="rId10"/>
    <p:sldId id="278" r:id="rId11"/>
    <p:sldId id="280" r:id="rId12"/>
    <p:sldId id="281" r:id="rId13"/>
    <p:sldId id="301" r:id="rId14"/>
    <p:sldId id="282" r:id="rId15"/>
    <p:sldId id="283" r:id="rId16"/>
    <p:sldId id="284" r:id="rId17"/>
    <p:sldId id="279" r:id="rId18"/>
    <p:sldId id="292" r:id="rId19"/>
    <p:sldId id="293" r:id="rId20"/>
    <p:sldId id="294" r:id="rId21"/>
    <p:sldId id="303" r:id="rId22"/>
    <p:sldId id="304" r:id="rId23"/>
    <p:sldId id="295" r:id="rId24"/>
    <p:sldId id="296" r:id="rId25"/>
    <p:sldId id="297" r:id="rId26"/>
    <p:sldId id="298" r:id="rId27"/>
    <p:sldId id="299" r:id="rId28"/>
    <p:sldId id="305" r:id="rId29"/>
    <p:sldId id="306" r:id="rId30"/>
    <p:sldId id="300" r:id="rId31"/>
    <p:sldId id="307" r:id="rId32"/>
    <p:sldId id="265" r:id="rId33"/>
    <p:sldId id="271" r:id="rId34"/>
    <p:sldId id="258" r:id="rId35"/>
    <p:sldId id="260" r:id="rId36"/>
    <p:sldId id="259" r:id="rId37"/>
    <p:sldId id="261" r:id="rId38"/>
    <p:sldId id="262" r:id="rId39"/>
    <p:sldId id="263" r:id="rId40"/>
    <p:sldId id="264" r:id="rId41"/>
    <p:sldId id="266" r:id="rId42"/>
    <p:sldId id="267" r:id="rId43"/>
    <p:sldId id="268" r:id="rId44"/>
    <p:sldId id="269" r:id="rId45"/>
    <p:sldId id="270" r:id="rId46"/>
    <p:sldId id="285" r:id="rId47"/>
    <p:sldId id="286" r:id="rId48"/>
    <p:sldId id="287" r:id="rId49"/>
    <p:sldId id="288" r:id="rId50"/>
    <p:sldId id="309" r:id="rId51"/>
    <p:sldId id="308" r:id="rId52"/>
    <p:sldId id="310" r:id="rId53"/>
    <p:sldId id="291" r:id="rId54"/>
    <p:sldId id="289" r:id="rId55"/>
  </p:sldIdLst>
  <p:sldSz cx="12192000" cy="6858000"/>
  <p:notesSz cx="6858000" cy="9144000"/>
  <p:embeddedFontLst>
    <p:embeddedFont>
      <p:font typeface="Ninja Naruto" panose="02000000000000000000" pitchFamily="2" charset="0"/>
      <p:regular r:id="rId57"/>
    </p:embeddedFont>
    <p:embeddedFont>
      <p:font typeface="Roboto" panose="020B0604020202020204" charset="0"/>
      <p:regular r:id="rId58"/>
      <p:bold r:id="rId59"/>
      <p:italic r:id="rId60"/>
      <p:boldItalic r:id="rId61"/>
    </p:embeddedFont>
    <p:embeddedFont>
      <p:font typeface="Amatic" panose="02000803000000000000" pitchFamily="2" charset="0"/>
      <p:bold r:id="rId62"/>
    </p:embeddedFont>
    <p:embeddedFont>
      <p:font typeface="Rakkas" panose="020B0604020202020204" charset="0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맑은 고딕" panose="020B0503020000020004" pitchFamily="34" charset="-127"/>
      <p:regular r:id="rId68"/>
      <p:bold r:id="rId69"/>
    </p:embeddedFont>
    <p:embeddedFont>
      <p:font typeface="Ryuk Extra" pitchFamily="2" charset="0"/>
      <p:regular r:id="rId70"/>
    </p:embeddedFont>
    <p:embeddedFont>
      <p:font typeface="Alegreya Sans" panose="020B0604020202020204" charset="0"/>
      <p:regular r:id="rId71"/>
      <p:bold r:id="rId72"/>
      <p:italic r:id="rId73"/>
      <p:boldItalic r:id="rId74"/>
    </p:embeddedFont>
    <p:embeddedFont>
      <p:font typeface="FZShuTi" panose="02010601030101010101" pitchFamily="2" charset="-122"/>
      <p:regular r:id="rId75"/>
    </p:embeddedFont>
    <p:embeddedFont>
      <p:font typeface="DEATH FONT ver1.0" panose="020B0600000000000000" pitchFamily="34" charset="0"/>
      <p:regular r:id="rId76"/>
    </p:embeddedFont>
    <p:embeddedFont>
      <p:font typeface="Comic Sans MS" panose="030F0702030302020204" pitchFamily="66" charset="0"/>
      <p:regular r:id="rId77"/>
      <p:bold r:id="rId78"/>
      <p:italic r:id="rId79"/>
      <p:boldItalic r:id="rId80"/>
    </p:embeddedFont>
    <p:embeddedFont>
      <p:font typeface="HY견명조" panose="02030600000101010101" pitchFamily="18" charset="-127"/>
      <p:regular r:id="rId81"/>
    </p:embeddedFont>
    <p:embeddedFont>
      <p:font typeface="Open Sans Semibold" panose="020B0706030804020204" pitchFamily="34" charset="0"/>
      <p:bold r:id="rId82"/>
    </p:embeddedFont>
    <p:embeddedFont>
      <p:font typeface="Calibri Light" panose="020F0302020204030204" pitchFamily="34" charset="0"/>
      <p:regular r:id="rId83"/>
      <p:italic r:id="rId84"/>
    </p:embeddedFont>
    <p:embeddedFont>
      <p:font typeface="Fira Sans" panose="020B0604020202020204" charset="0"/>
      <p:regular r:id="rId85"/>
      <p:bold r:id="rId86"/>
      <p:italic r:id="rId87"/>
      <p:boldItalic r:id="rId88"/>
    </p:embeddedFont>
    <p:embeddedFont>
      <p:font typeface="Saiyan Sans" pitchFamily="2" charset="0"/>
      <p:regular r:id="rId89"/>
    </p:embeddedFont>
    <p:embeddedFont>
      <p:font typeface="Hynings Handwriting V2" panose="020B0604020202020204" charset="0"/>
      <p:regular r:id="rId90"/>
    </p:embeddedFont>
    <p:embeddedFont>
      <p:font typeface="KG Miss Kindergarten" panose="020B0604020202020204" charset="0"/>
      <p:regular r:id="rId9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70"/>
    <a:srgbClr val="F2EB7D"/>
    <a:srgbClr val="F1A1B8"/>
    <a:srgbClr val="E13E11"/>
    <a:srgbClr val="EDB12F"/>
    <a:srgbClr val="FCCD02"/>
    <a:srgbClr val="FF5050"/>
    <a:srgbClr val="C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2" autoAdjust="0"/>
    <p:restoredTop sz="94660"/>
  </p:normalViewPr>
  <p:slideViewPr>
    <p:cSldViewPr snapToGrid="0">
      <p:cViewPr>
        <p:scale>
          <a:sx n="30" d="100"/>
          <a:sy n="30" d="100"/>
        </p:scale>
        <p:origin x="244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font" Target="fonts/font20.fntdata"/><Relationship Id="rId84" Type="http://schemas.openxmlformats.org/officeDocument/2006/relationships/font" Target="fonts/font28.fntdata"/><Relationship Id="rId89" Type="http://schemas.openxmlformats.org/officeDocument/2006/relationships/font" Target="fonts/font33.fntdata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font" Target="fonts/font23.fntdata"/><Relationship Id="rId87" Type="http://schemas.openxmlformats.org/officeDocument/2006/relationships/font" Target="fonts/font31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82" Type="http://schemas.openxmlformats.org/officeDocument/2006/relationships/font" Target="fonts/font26.fntdata"/><Relationship Id="rId90" Type="http://schemas.openxmlformats.org/officeDocument/2006/relationships/font" Target="fonts/font34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openxmlformats.org/officeDocument/2006/relationships/font" Target="fonts/font24.fntdata"/><Relationship Id="rId85" Type="http://schemas.openxmlformats.org/officeDocument/2006/relationships/font" Target="fonts/font29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openxmlformats.org/officeDocument/2006/relationships/font" Target="fonts/font27.fntdata"/><Relationship Id="rId88" Type="http://schemas.openxmlformats.org/officeDocument/2006/relationships/font" Target="fonts/font32.fntdata"/><Relationship Id="rId91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font" Target="fonts/font22.fntdata"/><Relationship Id="rId81" Type="http://schemas.openxmlformats.org/officeDocument/2006/relationships/font" Target="fonts/font25.fntdata"/><Relationship Id="rId86" Type="http://schemas.openxmlformats.org/officeDocument/2006/relationships/font" Target="fonts/font30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06B13-4259-4A4C-9974-B27EFC2C9B8D}" type="datetimeFigureOut">
              <a:rPr lang="es-AR" smtClean="0"/>
              <a:t>23/1/2022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D3A5C-1913-4776-BB22-E14E92B6F6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87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cd71bdc74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cd71bdc74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61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cd6b481031_0_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cd6b481031_0_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31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d44dd2162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d44dd2162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65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d44dd21629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d44dd21629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0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44dd21629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44dd21629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54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gd44dd21629_0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5" name="Google Shape;3305;gd44dd21629_0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6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d44dd21629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gd44dd21629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79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gd44dd21629_0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8" name="Google Shape;3358;gd44dd21629_0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86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d44dd21629_0_1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d44dd21629_0_1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02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d4371b904a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d4371b904a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2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7a35796cb9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7a35796cb9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3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d470322b17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d470322b17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8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d44dd21629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1" name="Google Shape;2771;gd44dd21629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9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d44374e76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d44374e76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77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d470322b17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d470322b17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27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cd6b48103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cd6b48103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8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420171" y="290479"/>
            <a:ext cx="11258817" cy="6296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767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635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041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660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6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013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785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706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066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9520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65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237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558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033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-11113"/>
            <a:ext cx="12192000" cy="6869113"/>
          </a:xfrm>
          <a:custGeom>
            <a:avLst/>
            <a:gdLst>
              <a:gd name="T0" fmla="*/ 440 w 521"/>
              <a:gd name="T1" fmla="*/ 40 h 547"/>
              <a:gd name="T2" fmla="*/ 464 w 521"/>
              <a:gd name="T3" fmla="*/ 1 h 547"/>
              <a:gd name="T4" fmla="*/ 521 w 521"/>
              <a:gd name="T5" fmla="*/ 58 h 547"/>
              <a:gd name="T6" fmla="*/ 483 w 521"/>
              <a:gd name="T7" fmla="*/ 78 h 547"/>
              <a:gd name="T8" fmla="*/ 521 w 521"/>
              <a:gd name="T9" fmla="*/ 468 h 547"/>
              <a:gd name="T10" fmla="*/ 481 w 521"/>
              <a:gd name="T11" fmla="*/ 489 h 547"/>
              <a:gd name="T12" fmla="*/ 521 w 521"/>
              <a:gd name="T13" fmla="*/ 546 h 547"/>
              <a:gd name="T14" fmla="*/ 464 w 521"/>
              <a:gd name="T15" fmla="*/ 508 h 547"/>
              <a:gd name="T16" fmla="*/ 441 w 521"/>
              <a:gd name="T17" fmla="*/ 547 h 547"/>
              <a:gd name="T18" fmla="*/ 81 w 521"/>
              <a:gd name="T19" fmla="*/ 508 h 547"/>
              <a:gd name="T20" fmla="*/ 57 w 521"/>
              <a:gd name="T21" fmla="*/ 547 h 547"/>
              <a:gd name="T22" fmla="*/ 0 w 521"/>
              <a:gd name="T23" fmla="*/ 490 h 547"/>
              <a:gd name="T24" fmla="*/ 38 w 521"/>
              <a:gd name="T25" fmla="*/ 470 h 547"/>
              <a:gd name="T26" fmla="*/ 0 w 521"/>
              <a:gd name="T27" fmla="*/ 79 h 547"/>
              <a:gd name="T28" fmla="*/ 38 w 521"/>
              <a:gd name="T29" fmla="*/ 58 h 547"/>
              <a:gd name="T30" fmla="*/ 0 w 521"/>
              <a:gd name="T31" fmla="*/ 1 h 547"/>
              <a:gd name="T32" fmla="*/ 57 w 521"/>
              <a:gd name="T33" fmla="*/ 40 h 547"/>
              <a:gd name="T34" fmla="*/ 80 w 521"/>
              <a:gd name="T35" fmla="*/ 0 h 547"/>
              <a:gd name="T36" fmla="*/ 17 w 521"/>
              <a:gd name="T37" fmla="*/ 138 h 547"/>
              <a:gd name="T38" fmla="*/ 57 w 521"/>
              <a:gd name="T39" fmla="*/ 411 h 547"/>
              <a:gd name="T40" fmla="*/ 80 w 521"/>
              <a:gd name="T41" fmla="*/ 490 h 547"/>
              <a:gd name="T42" fmla="*/ 139 w 521"/>
              <a:gd name="T43" fmla="*/ 529 h 547"/>
              <a:gd name="T44" fmla="*/ 382 w 521"/>
              <a:gd name="T45" fmla="*/ 490 h 547"/>
              <a:gd name="T46" fmla="*/ 465 w 521"/>
              <a:gd name="T47" fmla="*/ 472 h 547"/>
              <a:gd name="T48" fmla="*/ 504 w 521"/>
              <a:gd name="T49" fmla="*/ 409 h 547"/>
              <a:gd name="T50" fmla="*/ 463 w 521"/>
              <a:gd name="T51" fmla="*/ 137 h 547"/>
              <a:gd name="T52" fmla="*/ 381 w 521"/>
              <a:gd name="T53" fmla="*/ 57 h 547"/>
              <a:gd name="T54" fmla="*/ 139 w 521"/>
              <a:gd name="T55" fmla="*/ 18 h 547"/>
              <a:gd name="T56" fmla="*/ 57 w 521"/>
              <a:gd name="T57" fmla="*/ 58 h 547"/>
              <a:gd name="T58" fmla="*/ 17 w 521"/>
              <a:gd name="T59" fmla="*/ 138 h 547"/>
              <a:gd name="T60" fmla="*/ 421 w 521"/>
              <a:gd name="T61" fmla="*/ 18 h 547"/>
              <a:gd name="T62" fmla="*/ 400 w 521"/>
              <a:gd name="T63" fmla="*/ 40 h 547"/>
              <a:gd name="T64" fmla="*/ 399 w 521"/>
              <a:gd name="T65" fmla="*/ 529 h 547"/>
              <a:gd name="T66" fmla="*/ 421 w 521"/>
              <a:gd name="T67" fmla="*/ 508 h 547"/>
              <a:gd name="T68" fmla="*/ 399 w 521"/>
              <a:gd name="T69" fmla="*/ 529 h 547"/>
              <a:gd name="T70" fmla="*/ 99 w 521"/>
              <a:gd name="T71" fmla="*/ 529 h 547"/>
              <a:gd name="T72" fmla="*/ 121 w 521"/>
              <a:gd name="T73" fmla="*/ 508 h 547"/>
              <a:gd name="T74" fmla="*/ 38 w 521"/>
              <a:gd name="T75" fmla="*/ 451 h 547"/>
              <a:gd name="T76" fmla="*/ 17 w 521"/>
              <a:gd name="T77" fmla="*/ 429 h 547"/>
              <a:gd name="T78" fmla="*/ 38 w 521"/>
              <a:gd name="T79" fmla="*/ 451 h 547"/>
              <a:gd name="T80" fmla="*/ 100 w 521"/>
              <a:gd name="T81" fmla="*/ 18 h 547"/>
              <a:gd name="T82" fmla="*/ 122 w 521"/>
              <a:gd name="T83" fmla="*/ 39 h 547"/>
              <a:gd name="T84" fmla="*/ 17 w 521"/>
              <a:gd name="T85" fmla="*/ 40 h 547"/>
              <a:gd name="T86" fmla="*/ 38 w 521"/>
              <a:gd name="T87" fmla="*/ 18 h 547"/>
              <a:gd name="T88" fmla="*/ 17 w 521"/>
              <a:gd name="T89" fmla="*/ 40 h 547"/>
              <a:gd name="T90" fmla="*/ 504 w 521"/>
              <a:gd name="T91" fmla="*/ 450 h 547"/>
              <a:gd name="T92" fmla="*/ 483 w 521"/>
              <a:gd name="T93" fmla="*/ 428 h 547"/>
              <a:gd name="T94" fmla="*/ 504 w 521"/>
              <a:gd name="T95" fmla="*/ 40 h 547"/>
              <a:gd name="T96" fmla="*/ 483 w 521"/>
              <a:gd name="T97" fmla="*/ 18 h 547"/>
              <a:gd name="T98" fmla="*/ 504 w 521"/>
              <a:gd name="T99" fmla="*/ 40 h 547"/>
              <a:gd name="T100" fmla="*/ 17 w 521"/>
              <a:gd name="T101" fmla="*/ 509 h 547"/>
              <a:gd name="T102" fmla="*/ 38 w 521"/>
              <a:gd name="T103" fmla="*/ 529 h 547"/>
              <a:gd name="T104" fmla="*/ 16 w 521"/>
              <a:gd name="T105" fmla="*/ 118 h 547"/>
              <a:gd name="T106" fmla="*/ 38 w 521"/>
              <a:gd name="T107" fmla="*/ 97 h 547"/>
              <a:gd name="T108" fmla="*/ 16 w 521"/>
              <a:gd name="T109" fmla="*/ 118 h 547"/>
              <a:gd name="T110" fmla="*/ 483 w 521"/>
              <a:gd name="T111" fmla="*/ 118 h 547"/>
              <a:gd name="T112" fmla="*/ 504 w 521"/>
              <a:gd name="T113" fmla="*/ 97 h 547"/>
              <a:gd name="T114" fmla="*/ 483 w 521"/>
              <a:gd name="T115" fmla="*/ 529 h 547"/>
              <a:gd name="T116" fmla="*/ 504 w 521"/>
              <a:gd name="T117" fmla="*/ 508 h 547"/>
              <a:gd name="T118" fmla="*/ 483 w 521"/>
              <a:gd name="T119" fmla="*/ 529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" h="547">
                <a:moveTo>
                  <a:pt x="440" y="0"/>
                </a:moveTo>
                <a:cubicBezTo>
                  <a:pt x="440" y="13"/>
                  <a:pt x="440" y="26"/>
                  <a:pt x="440" y="40"/>
                </a:cubicBezTo>
                <a:cubicBezTo>
                  <a:pt x="448" y="40"/>
                  <a:pt x="455" y="40"/>
                  <a:pt x="464" y="40"/>
                </a:cubicBezTo>
                <a:cubicBezTo>
                  <a:pt x="464" y="27"/>
                  <a:pt x="464" y="14"/>
                  <a:pt x="464" y="1"/>
                </a:cubicBezTo>
                <a:cubicBezTo>
                  <a:pt x="483" y="1"/>
                  <a:pt x="501" y="1"/>
                  <a:pt x="521" y="1"/>
                </a:cubicBezTo>
                <a:cubicBezTo>
                  <a:pt x="521" y="19"/>
                  <a:pt x="521" y="38"/>
                  <a:pt x="521" y="58"/>
                </a:cubicBezTo>
                <a:cubicBezTo>
                  <a:pt x="508" y="58"/>
                  <a:pt x="496" y="58"/>
                  <a:pt x="483" y="58"/>
                </a:cubicBezTo>
                <a:cubicBezTo>
                  <a:pt x="483" y="65"/>
                  <a:pt x="483" y="70"/>
                  <a:pt x="483" y="78"/>
                </a:cubicBezTo>
                <a:cubicBezTo>
                  <a:pt x="495" y="78"/>
                  <a:pt x="507" y="78"/>
                  <a:pt x="521" y="78"/>
                </a:cubicBezTo>
                <a:cubicBezTo>
                  <a:pt x="521" y="209"/>
                  <a:pt x="521" y="338"/>
                  <a:pt x="521" y="468"/>
                </a:cubicBezTo>
                <a:cubicBezTo>
                  <a:pt x="508" y="468"/>
                  <a:pt x="496" y="468"/>
                  <a:pt x="483" y="468"/>
                </a:cubicBezTo>
                <a:cubicBezTo>
                  <a:pt x="482" y="476"/>
                  <a:pt x="482" y="481"/>
                  <a:pt x="481" y="489"/>
                </a:cubicBezTo>
                <a:cubicBezTo>
                  <a:pt x="495" y="489"/>
                  <a:pt x="508" y="489"/>
                  <a:pt x="521" y="489"/>
                </a:cubicBezTo>
                <a:cubicBezTo>
                  <a:pt x="521" y="509"/>
                  <a:pt x="521" y="527"/>
                  <a:pt x="521" y="546"/>
                </a:cubicBezTo>
                <a:cubicBezTo>
                  <a:pt x="503" y="546"/>
                  <a:pt x="484" y="546"/>
                  <a:pt x="464" y="546"/>
                </a:cubicBezTo>
                <a:cubicBezTo>
                  <a:pt x="464" y="534"/>
                  <a:pt x="464" y="522"/>
                  <a:pt x="464" y="508"/>
                </a:cubicBezTo>
                <a:cubicBezTo>
                  <a:pt x="456" y="508"/>
                  <a:pt x="450" y="508"/>
                  <a:pt x="441" y="508"/>
                </a:cubicBezTo>
                <a:cubicBezTo>
                  <a:pt x="441" y="521"/>
                  <a:pt x="441" y="534"/>
                  <a:pt x="441" y="547"/>
                </a:cubicBezTo>
                <a:cubicBezTo>
                  <a:pt x="320" y="547"/>
                  <a:pt x="201" y="547"/>
                  <a:pt x="81" y="547"/>
                </a:cubicBezTo>
                <a:cubicBezTo>
                  <a:pt x="81" y="534"/>
                  <a:pt x="81" y="521"/>
                  <a:pt x="81" y="508"/>
                </a:cubicBezTo>
                <a:cubicBezTo>
                  <a:pt x="72" y="508"/>
                  <a:pt x="65" y="508"/>
                  <a:pt x="57" y="508"/>
                </a:cubicBezTo>
                <a:cubicBezTo>
                  <a:pt x="57" y="521"/>
                  <a:pt x="57" y="534"/>
                  <a:pt x="57" y="547"/>
                </a:cubicBezTo>
                <a:cubicBezTo>
                  <a:pt x="37" y="547"/>
                  <a:pt x="19" y="547"/>
                  <a:pt x="0" y="547"/>
                </a:cubicBezTo>
                <a:cubicBezTo>
                  <a:pt x="0" y="528"/>
                  <a:pt x="0" y="510"/>
                  <a:pt x="0" y="490"/>
                </a:cubicBezTo>
                <a:cubicBezTo>
                  <a:pt x="12" y="490"/>
                  <a:pt x="24" y="490"/>
                  <a:pt x="38" y="490"/>
                </a:cubicBezTo>
                <a:cubicBezTo>
                  <a:pt x="38" y="483"/>
                  <a:pt x="38" y="477"/>
                  <a:pt x="38" y="470"/>
                </a:cubicBezTo>
                <a:cubicBezTo>
                  <a:pt x="25" y="469"/>
                  <a:pt x="13" y="468"/>
                  <a:pt x="0" y="468"/>
                </a:cubicBezTo>
                <a:cubicBezTo>
                  <a:pt x="0" y="338"/>
                  <a:pt x="0" y="210"/>
                  <a:pt x="0" y="79"/>
                </a:cubicBezTo>
                <a:cubicBezTo>
                  <a:pt x="12" y="79"/>
                  <a:pt x="25" y="79"/>
                  <a:pt x="38" y="79"/>
                </a:cubicBezTo>
                <a:cubicBezTo>
                  <a:pt x="38" y="71"/>
                  <a:pt x="38" y="66"/>
                  <a:pt x="38" y="58"/>
                </a:cubicBezTo>
                <a:cubicBezTo>
                  <a:pt x="25" y="58"/>
                  <a:pt x="13" y="58"/>
                  <a:pt x="0" y="58"/>
                </a:cubicBezTo>
                <a:cubicBezTo>
                  <a:pt x="0" y="39"/>
                  <a:pt x="0" y="20"/>
                  <a:pt x="0" y="1"/>
                </a:cubicBezTo>
                <a:cubicBezTo>
                  <a:pt x="18" y="1"/>
                  <a:pt x="36" y="1"/>
                  <a:pt x="57" y="1"/>
                </a:cubicBezTo>
                <a:cubicBezTo>
                  <a:pt x="57" y="13"/>
                  <a:pt x="57" y="26"/>
                  <a:pt x="57" y="40"/>
                </a:cubicBezTo>
                <a:cubicBezTo>
                  <a:pt x="65" y="40"/>
                  <a:pt x="72" y="40"/>
                  <a:pt x="80" y="40"/>
                </a:cubicBezTo>
                <a:cubicBezTo>
                  <a:pt x="80" y="27"/>
                  <a:pt x="80" y="14"/>
                  <a:pt x="80" y="0"/>
                </a:cubicBezTo>
                <a:cubicBezTo>
                  <a:pt x="201" y="0"/>
                  <a:pt x="320" y="0"/>
                  <a:pt x="440" y="0"/>
                </a:cubicBezTo>
                <a:close/>
                <a:moveTo>
                  <a:pt x="17" y="138"/>
                </a:moveTo>
                <a:cubicBezTo>
                  <a:pt x="17" y="230"/>
                  <a:pt x="17" y="319"/>
                  <a:pt x="17" y="411"/>
                </a:cubicBezTo>
                <a:cubicBezTo>
                  <a:pt x="31" y="411"/>
                  <a:pt x="43" y="411"/>
                  <a:pt x="57" y="411"/>
                </a:cubicBezTo>
                <a:cubicBezTo>
                  <a:pt x="57" y="430"/>
                  <a:pt x="57" y="449"/>
                  <a:pt x="57" y="467"/>
                </a:cubicBezTo>
                <a:cubicBezTo>
                  <a:pt x="56" y="490"/>
                  <a:pt x="56" y="490"/>
                  <a:pt x="80" y="490"/>
                </a:cubicBezTo>
                <a:cubicBezTo>
                  <a:pt x="99" y="489"/>
                  <a:pt x="118" y="490"/>
                  <a:pt x="139" y="490"/>
                </a:cubicBezTo>
                <a:cubicBezTo>
                  <a:pt x="139" y="505"/>
                  <a:pt x="139" y="517"/>
                  <a:pt x="139" y="529"/>
                </a:cubicBezTo>
                <a:cubicBezTo>
                  <a:pt x="221" y="529"/>
                  <a:pt x="301" y="529"/>
                  <a:pt x="382" y="529"/>
                </a:cubicBezTo>
                <a:cubicBezTo>
                  <a:pt x="382" y="516"/>
                  <a:pt x="382" y="503"/>
                  <a:pt x="382" y="490"/>
                </a:cubicBezTo>
                <a:cubicBezTo>
                  <a:pt x="405" y="490"/>
                  <a:pt x="426" y="489"/>
                  <a:pt x="447" y="490"/>
                </a:cubicBezTo>
                <a:cubicBezTo>
                  <a:pt x="462" y="491"/>
                  <a:pt x="465" y="486"/>
                  <a:pt x="465" y="472"/>
                </a:cubicBezTo>
                <a:cubicBezTo>
                  <a:pt x="463" y="452"/>
                  <a:pt x="464" y="432"/>
                  <a:pt x="464" y="409"/>
                </a:cubicBezTo>
                <a:cubicBezTo>
                  <a:pt x="479" y="409"/>
                  <a:pt x="492" y="409"/>
                  <a:pt x="504" y="409"/>
                </a:cubicBezTo>
                <a:cubicBezTo>
                  <a:pt x="504" y="318"/>
                  <a:pt x="504" y="228"/>
                  <a:pt x="504" y="137"/>
                </a:cubicBezTo>
                <a:cubicBezTo>
                  <a:pt x="490" y="137"/>
                  <a:pt x="478" y="137"/>
                  <a:pt x="463" y="137"/>
                </a:cubicBezTo>
                <a:cubicBezTo>
                  <a:pt x="463" y="110"/>
                  <a:pt x="463" y="84"/>
                  <a:pt x="463" y="57"/>
                </a:cubicBezTo>
                <a:cubicBezTo>
                  <a:pt x="435" y="57"/>
                  <a:pt x="409" y="57"/>
                  <a:pt x="381" y="57"/>
                </a:cubicBezTo>
                <a:cubicBezTo>
                  <a:pt x="381" y="43"/>
                  <a:pt x="381" y="31"/>
                  <a:pt x="381" y="18"/>
                </a:cubicBezTo>
                <a:cubicBezTo>
                  <a:pt x="300" y="18"/>
                  <a:pt x="220" y="18"/>
                  <a:pt x="139" y="18"/>
                </a:cubicBezTo>
                <a:cubicBezTo>
                  <a:pt x="139" y="32"/>
                  <a:pt x="139" y="44"/>
                  <a:pt x="139" y="58"/>
                </a:cubicBezTo>
                <a:cubicBezTo>
                  <a:pt x="110" y="58"/>
                  <a:pt x="84" y="58"/>
                  <a:pt x="57" y="58"/>
                </a:cubicBezTo>
                <a:cubicBezTo>
                  <a:pt x="57" y="86"/>
                  <a:pt x="57" y="111"/>
                  <a:pt x="57" y="138"/>
                </a:cubicBezTo>
                <a:cubicBezTo>
                  <a:pt x="43" y="138"/>
                  <a:pt x="30" y="138"/>
                  <a:pt x="17" y="138"/>
                </a:cubicBezTo>
                <a:close/>
                <a:moveTo>
                  <a:pt x="421" y="40"/>
                </a:moveTo>
                <a:cubicBezTo>
                  <a:pt x="421" y="32"/>
                  <a:pt x="421" y="25"/>
                  <a:pt x="421" y="18"/>
                </a:cubicBezTo>
                <a:cubicBezTo>
                  <a:pt x="414" y="18"/>
                  <a:pt x="407" y="18"/>
                  <a:pt x="400" y="18"/>
                </a:cubicBezTo>
                <a:cubicBezTo>
                  <a:pt x="400" y="26"/>
                  <a:pt x="400" y="33"/>
                  <a:pt x="400" y="40"/>
                </a:cubicBezTo>
                <a:cubicBezTo>
                  <a:pt x="407" y="40"/>
                  <a:pt x="414" y="40"/>
                  <a:pt x="421" y="40"/>
                </a:cubicBezTo>
                <a:close/>
                <a:moveTo>
                  <a:pt x="399" y="529"/>
                </a:moveTo>
                <a:cubicBezTo>
                  <a:pt x="407" y="529"/>
                  <a:pt x="414" y="529"/>
                  <a:pt x="421" y="529"/>
                </a:cubicBezTo>
                <a:cubicBezTo>
                  <a:pt x="421" y="521"/>
                  <a:pt x="421" y="515"/>
                  <a:pt x="421" y="508"/>
                </a:cubicBezTo>
                <a:cubicBezTo>
                  <a:pt x="413" y="508"/>
                  <a:pt x="407" y="508"/>
                  <a:pt x="399" y="508"/>
                </a:cubicBezTo>
                <a:cubicBezTo>
                  <a:pt x="399" y="516"/>
                  <a:pt x="399" y="522"/>
                  <a:pt x="399" y="529"/>
                </a:cubicBezTo>
                <a:close/>
                <a:moveTo>
                  <a:pt x="99" y="508"/>
                </a:moveTo>
                <a:cubicBezTo>
                  <a:pt x="99" y="516"/>
                  <a:pt x="99" y="522"/>
                  <a:pt x="99" y="529"/>
                </a:cubicBezTo>
                <a:cubicBezTo>
                  <a:pt x="107" y="529"/>
                  <a:pt x="114" y="529"/>
                  <a:pt x="121" y="529"/>
                </a:cubicBezTo>
                <a:cubicBezTo>
                  <a:pt x="121" y="521"/>
                  <a:pt x="121" y="515"/>
                  <a:pt x="121" y="508"/>
                </a:cubicBezTo>
                <a:cubicBezTo>
                  <a:pt x="114" y="508"/>
                  <a:pt x="107" y="508"/>
                  <a:pt x="99" y="508"/>
                </a:cubicBezTo>
                <a:close/>
                <a:moveTo>
                  <a:pt x="38" y="451"/>
                </a:moveTo>
                <a:cubicBezTo>
                  <a:pt x="38" y="443"/>
                  <a:pt x="38" y="436"/>
                  <a:pt x="38" y="429"/>
                </a:cubicBezTo>
                <a:cubicBezTo>
                  <a:pt x="30" y="429"/>
                  <a:pt x="23" y="429"/>
                  <a:pt x="17" y="429"/>
                </a:cubicBezTo>
                <a:cubicBezTo>
                  <a:pt x="17" y="437"/>
                  <a:pt x="17" y="444"/>
                  <a:pt x="17" y="451"/>
                </a:cubicBezTo>
                <a:cubicBezTo>
                  <a:pt x="24" y="451"/>
                  <a:pt x="30" y="451"/>
                  <a:pt x="38" y="451"/>
                </a:cubicBezTo>
                <a:close/>
                <a:moveTo>
                  <a:pt x="122" y="18"/>
                </a:moveTo>
                <a:cubicBezTo>
                  <a:pt x="113" y="18"/>
                  <a:pt x="106" y="18"/>
                  <a:pt x="100" y="18"/>
                </a:cubicBezTo>
                <a:cubicBezTo>
                  <a:pt x="100" y="26"/>
                  <a:pt x="100" y="33"/>
                  <a:pt x="100" y="39"/>
                </a:cubicBezTo>
                <a:cubicBezTo>
                  <a:pt x="108" y="39"/>
                  <a:pt x="115" y="39"/>
                  <a:pt x="122" y="39"/>
                </a:cubicBezTo>
                <a:cubicBezTo>
                  <a:pt x="122" y="32"/>
                  <a:pt x="122" y="26"/>
                  <a:pt x="122" y="18"/>
                </a:cubicBezTo>
                <a:close/>
                <a:moveTo>
                  <a:pt x="17" y="40"/>
                </a:moveTo>
                <a:cubicBezTo>
                  <a:pt x="25" y="40"/>
                  <a:pt x="31" y="40"/>
                  <a:pt x="38" y="40"/>
                </a:cubicBezTo>
                <a:cubicBezTo>
                  <a:pt x="38" y="32"/>
                  <a:pt x="38" y="25"/>
                  <a:pt x="38" y="18"/>
                </a:cubicBezTo>
                <a:cubicBezTo>
                  <a:pt x="30" y="18"/>
                  <a:pt x="24" y="18"/>
                  <a:pt x="17" y="18"/>
                </a:cubicBezTo>
                <a:cubicBezTo>
                  <a:pt x="17" y="26"/>
                  <a:pt x="17" y="32"/>
                  <a:pt x="17" y="40"/>
                </a:cubicBezTo>
                <a:close/>
                <a:moveTo>
                  <a:pt x="483" y="450"/>
                </a:moveTo>
                <a:cubicBezTo>
                  <a:pt x="490" y="450"/>
                  <a:pt x="497" y="450"/>
                  <a:pt x="504" y="450"/>
                </a:cubicBezTo>
                <a:cubicBezTo>
                  <a:pt x="504" y="442"/>
                  <a:pt x="504" y="435"/>
                  <a:pt x="504" y="428"/>
                </a:cubicBezTo>
                <a:cubicBezTo>
                  <a:pt x="496" y="428"/>
                  <a:pt x="490" y="428"/>
                  <a:pt x="483" y="428"/>
                </a:cubicBezTo>
                <a:cubicBezTo>
                  <a:pt x="483" y="436"/>
                  <a:pt x="483" y="443"/>
                  <a:pt x="483" y="450"/>
                </a:cubicBezTo>
                <a:close/>
                <a:moveTo>
                  <a:pt x="504" y="40"/>
                </a:moveTo>
                <a:cubicBezTo>
                  <a:pt x="504" y="31"/>
                  <a:pt x="504" y="25"/>
                  <a:pt x="504" y="18"/>
                </a:cubicBezTo>
                <a:cubicBezTo>
                  <a:pt x="496" y="18"/>
                  <a:pt x="490" y="18"/>
                  <a:pt x="483" y="18"/>
                </a:cubicBezTo>
                <a:cubicBezTo>
                  <a:pt x="483" y="26"/>
                  <a:pt x="483" y="33"/>
                  <a:pt x="483" y="40"/>
                </a:cubicBezTo>
                <a:cubicBezTo>
                  <a:pt x="490" y="40"/>
                  <a:pt x="497" y="40"/>
                  <a:pt x="504" y="40"/>
                </a:cubicBezTo>
                <a:close/>
                <a:moveTo>
                  <a:pt x="38" y="509"/>
                </a:moveTo>
                <a:cubicBezTo>
                  <a:pt x="30" y="509"/>
                  <a:pt x="23" y="509"/>
                  <a:pt x="17" y="509"/>
                </a:cubicBezTo>
                <a:cubicBezTo>
                  <a:pt x="17" y="516"/>
                  <a:pt x="17" y="523"/>
                  <a:pt x="17" y="529"/>
                </a:cubicBezTo>
                <a:cubicBezTo>
                  <a:pt x="25" y="529"/>
                  <a:pt x="31" y="529"/>
                  <a:pt x="38" y="529"/>
                </a:cubicBezTo>
                <a:cubicBezTo>
                  <a:pt x="38" y="522"/>
                  <a:pt x="38" y="516"/>
                  <a:pt x="38" y="509"/>
                </a:cubicBezTo>
                <a:close/>
                <a:moveTo>
                  <a:pt x="16" y="118"/>
                </a:moveTo>
                <a:cubicBezTo>
                  <a:pt x="24" y="118"/>
                  <a:pt x="31" y="118"/>
                  <a:pt x="38" y="118"/>
                </a:cubicBezTo>
                <a:cubicBezTo>
                  <a:pt x="38" y="111"/>
                  <a:pt x="38" y="104"/>
                  <a:pt x="38" y="97"/>
                </a:cubicBezTo>
                <a:cubicBezTo>
                  <a:pt x="30" y="97"/>
                  <a:pt x="24" y="97"/>
                  <a:pt x="16" y="97"/>
                </a:cubicBezTo>
                <a:cubicBezTo>
                  <a:pt x="16" y="105"/>
                  <a:pt x="16" y="111"/>
                  <a:pt x="16" y="118"/>
                </a:cubicBezTo>
                <a:close/>
                <a:moveTo>
                  <a:pt x="483" y="97"/>
                </a:moveTo>
                <a:cubicBezTo>
                  <a:pt x="483" y="105"/>
                  <a:pt x="483" y="112"/>
                  <a:pt x="483" y="118"/>
                </a:cubicBezTo>
                <a:cubicBezTo>
                  <a:pt x="491" y="118"/>
                  <a:pt x="498" y="118"/>
                  <a:pt x="504" y="118"/>
                </a:cubicBezTo>
                <a:cubicBezTo>
                  <a:pt x="504" y="110"/>
                  <a:pt x="504" y="104"/>
                  <a:pt x="504" y="97"/>
                </a:cubicBezTo>
                <a:cubicBezTo>
                  <a:pt x="497" y="97"/>
                  <a:pt x="490" y="97"/>
                  <a:pt x="483" y="97"/>
                </a:cubicBezTo>
                <a:close/>
                <a:moveTo>
                  <a:pt x="483" y="529"/>
                </a:moveTo>
                <a:cubicBezTo>
                  <a:pt x="491" y="529"/>
                  <a:pt x="497" y="529"/>
                  <a:pt x="504" y="529"/>
                </a:cubicBezTo>
                <a:cubicBezTo>
                  <a:pt x="504" y="521"/>
                  <a:pt x="504" y="515"/>
                  <a:pt x="504" y="508"/>
                </a:cubicBezTo>
                <a:cubicBezTo>
                  <a:pt x="496" y="508"/>
                  <a:pt x="490" y="508"/>
                  <a:pt x="483" y="508"/>
                </a:cubicBezTo>
                <a:cubicBezTo>
                  <a:pt x="483" y="516"/>
                  <a:pt x="483" y="522"/>
                  <a:pt x="48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80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37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97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32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942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6842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8371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2162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l="9921" b="15106"/>
          <a:stretch/>
        </p:blipFill>
        <p:spPr>
          <a:xfrm>
            <a:off x="-3400" y="2502097"/>
            <a:ext cx="6759042" cy="43559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/>
          <a:srcRect l="9921" b="15106"/>
          <a:stretch/>
        </p:blipFill>
        <p:spPr>
          <a:xfrm rot="10800000">
            <a:off x="7119366" y="0"/>
            <a:ext cx="5072633" cy="32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7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4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527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6413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2000" cy="599090"/>
          </a:xfrm>
          <a:prstGeom prst="rect">
            <a:avLst/>
          </a:prstGeom>
        </p:spPr>
      </p:pic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299667" y="4012867"/>
            <a:ext cx="4419600" cy="21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✣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68133" y="4012867"/>
            <a:ext cx="4475200" cy="21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✢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7306533" y="3515400"/>
            <a:ext cx="2798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2110267" y="3515400"/>
            <a:ext cx="2798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649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4478000" y="4359800"/>
            <a:ext cx="32360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2"/>
          </p:nvPr>
        </p:nvSpPr>
        <p:spPr>
          <a:xfrm>
            <a:off x="4696800" y="3757333"/>
            <a:ext cx="2798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3"/>
          </p:nvPr>
        </p:nvSpPr>
        <p:spPr>
          <a:xfrm>
            <a:off x="7803716" y="4359700"/>
            <a:ext cx="32360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4"/>
          </p:nvPr>
        </p:nvSpPr>
        <p:spPr>
          <a:xfrm>
            <a:off x="8022549" y="3757333"/>
            <a:ext cx="2798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5"/>
          </p:nvPr>
        </p:nvSpPr>
        <p:spPr>
          <a:xfrm>
            <a:off x="1152284" y="4359800"/>
            <a:ext cx="3236000" cy="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6"/>
          </p:nvPr>
        </p:nvSpPr>
        <p:spPr>
          <a:xfrm>
            <a:off x="1371084" y="3757333"/>
            <a:ext cx="2798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kkas"/>
              <a:buNone/>
              <a:defRPr sz="2400" b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134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4264933" y="2031267"/>
            <a:ext cx="3662400" cy="14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4090600" y="3540400"/>
            <a:ext cx="4010800" cy="1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635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2000" cy="599090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 userDrawn="1"/>
        </p:nvSpPr>
        <p:spPr bwMode="auto">
          <a:xfrm rot="10800000">
            <a:off x="-1" y="6605751"/>
            <a:ext cx="12188825" cy="236373"/>
          </a:xfrm>
          <a:custGeom>
            <a:avLst/>
            <a:gdLst>
              <a:gd name="T0" fmla="*/ 0 w 7678"/>
              <a:gd name="T1" fmla="*/ 0 h 457"/>
              <a:gd name="T2" fmla="*/ 0 w 7678"/>
              <a:gd name="T3" fmla="*/ 436 h 457"/>
              <a:gd name="T4" fmla="*/ 640 w 7678"/>
              <a:gd name="T5" fmla="*/ 208 h 457"/>
              <a:gd name="T6" fmla="*/ 1280 w 7678"/>
              <a:gd name="T7" fmla="*/ 436 h 457"/>
              <a:gd name="T8" fmla="*/ 1920 w 7678"/>
              <a:gd name="T9" fmla="*/ 208 h 457"/>
              <a:gd name="T10" fmla="*/ 2565 w 7678"/>
              <a:gd name="T11" fmla="*/ 436 h 457"/>
              <a:gd name="T12" fmla="*/ 2565 w 7678"/>
              <a:gd name="T13" fmla="*/ 457 h 457"/>
              <a:gd name="T14" fmla="*/ 3198 w 7678"/>
              <a:gd name="T15" fmla="*/ 228 h 457"/>
              <a:gd name="T16" fmla="*/ 3838 w 7678"/>
              <a:gd name="T17" fmla="*/ 457 h 457"/>
              <a:gd name="T18" fmla="*/ 4478 w 7678"/>
              <a:gd name="T19" fmla="*/ 228 h 457"/>
              <a:gd name="T20" fmla="*/ 5111 w 7678"/>
              <a:gd name="T21" fmla="*/ 457 h 457"/>
              <a:gd name="T22" fmla="*/ 5111 w 7678"/>
              <a:gd name="T23" fmla="*/ 436 h 457"/>
              <a:gd name="T24" fmla="*/ 5753 w 7678"/>
              <a:gd name="T25" fmla="*/ 208 h 457"/>
              <a:gd name="T26" fmla="*/ 6395 w 7678"/>
              <a:gd name="T27" fmla="*/ 436 h 457"/>
              <a:gd name="T28" fmla="*/ 7035 w 7678"/>
              <a:gd name="T29" fmla="*/ 208 h 457"/>
              <a:gd name="T30" fmla="*/ 7678 w 7678"/>
              <a:gd name="T31" fmla="*/ 436 h 457"/>
              <a:gd name="T32" fmla="*/ 7678 w 7678"/>
              <a:gd name="T33" fmla="*/ 0 h 457"/>
              <a:gd name="T34" fmla="*/ 0 w 7678"/>
              <a:gd name="T35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457">
                <a:moveTo>
                  <a:pt x="0" y="0"/>
                </a:moveTo>
                <a:lnTo>
                  <a:pt x="0" y="436"/>
                </a:lnTo>
                <a:lnTo>
                  <a:pt x="640" y="208"/>
                </a:lnTo>
                <a:lnTo>
                  <a:pt x="1280" y="436"/>
                </a:lnTo>
                <a:lnTo>
                  <a:pt x="1920" y="208"/>
                </a:lnTo>
                <a:lnTo>
                  <a:pt x="2565" y="436"/>
                </a:lnTo>
                <a:lnTo>
                  <a:pt x="2565" y="457"/>
                </a:lnTo>
                <a:lnTo>
                  <a:pt x="3198" y="228"/>
                </a:lnTo>
                <a:lnTo>
                  <a:pt x="3838" y="457"/>
                </a:lnTo>
                <a:lnTo>
                  <a:pt x="4478" y="228"/>
                </a:lnTo>
                <a:lnTo>
                  <a:pt x="5111" y="457"/>
                </a:lnTo>
                <a:lnTo>
                  <a:pt x="5111" y="436"/>
                </a:lnTo>
                <a:lnTo>
                  <a:pt x="5753" y="208"/>
                </a:lnTo>
                <a:lnTo>
                  <a:pt x="6395" y="436"/>
                </a:lnTo>
                <a:lnTo>
                  <a:pt x="7035" y="208"/>
                </a:lnTo>
                <a:lnTo>
                  <a:pt x="7678" y="436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B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933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Title and four columns 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/>
          <a:srcRect l="9921" b="15106"/>
          <a:stretch/>
        </p:blipFill>
        <p:spPr>
          <a:xfrm>
            <a:off x="-3400" y="2502097"/>
            <a:ext cx="6759042" cy="435590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2"/>
          <a:srcRect l="9921" b="15106"/>
          <a:stretch/>
        </p:blipFill>
        <p:spPr>
          <a:xfrm rot="10800000">
            <a:off x="7119366" y="0"/>
            <a:ext cx="5072633" cy="3269087"/>
          </a:xfrm>
          <a:prstGeom prst="rect">
            <a:avLst/>
          </a:prstGeom>
        </p:spPr>
      </p:pic>
      <p:sp>
        <p:nvSpPr>
          <p:cNvPr id="230" name="Google Shape;230;p27"/>
          <p:cNvSpPr txBox="1">
            <a:spLocks noGrp="1"/>
          </p:cNvSpPr>
          <p:nvPr>
            <p:ph type="subTitle" idx="1"/>
          </p:nvPr>
        </p:nvSpPr>
        <p:spPr>
          <a:xfrm>
            <a:off x="1189433" y="4418000"/>
            <a:ext cx="222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2"/>
          </p:nvPr>
        </p:nvSpPr>
        <p:spPr>
          <a:xfrm>
            <a:off x="1334436" y="3811107"/>
            <a:ext cx="193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3"/>
          </p:nvPr>
        </p:nvSpPr>
        <p:spPr>
          <a:xfrm>
            <a:off x="3723867" y="4418000"/>
            <a:ext cx="222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"/>
          </p:nvPr>
        </p:nvSpPr>
        <p:spPr>
          <a:xfrm>
            <a:off x="3868868" y="3811107"/>
            <a:ext cx="193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ubTitle" idx="5"/>
          </p:nvPr>
        </p:nvSpPr>
        <p:spPr>
          <a:xfrm>
            <a:off x="6255600" y="4418000"/>
            <a:ext cx="222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subTitle" idx="6"/>
          </p:nvPr>
        </p:nvSpPr>
        <p:spPr>
          <a:xfrm>
            <a:off x="6400635" y="3811107"/>
            <a:ext cx="193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subTitle" idx="7"/>
          </p:nvPr>
        </p:nvSpPr>
        <p:spPr>
          <a:xfrm>
            <a:off x="8787400" y="4418000"/>
            <a:ext cx="222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ubTitle" idx="8"/>
          </p:nvPr>
        </p:nvSpPr>
        <p:spPr>
          <a:xfrm>
            <a:off x="8932400" y="3811107"/>
            <a:ext cx="1933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028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>
            <a:spLocks noGrp="1"/>
          </p:cNvSpPr>
          <p:nvPr>
            <p:ph type="title" hasCustomPrompt="1"/>
          </p:nvPr>
        </p:nvSpPr>
        <p:spPr>
          <a:xfrm>
            <a:off x="1967135" y="1828900"/>
            <a:ext cx="7056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 idx="2"/>
          </p:nvPr>
        </p:nvSpPr>
        <p:spPr>
          <a:xfrm>
            <a:off x="2911060" y="2081339"/>
            <a:ext cx="2835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2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3"/>
          </p:nvPr>
        </p:nvSpPr>
        <p:spPr>
          <a:xfrm>
            <a:off x="2911055" y="1642855"/>
            <a:ext cx="2835600" cy="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title" idx="4" hasCustomPrompt="1"/>
          </p:nvPr>
        </p:nvSpPr>
        <p:spPr>
          <a:xfrm>
            <a:off x="1967135" y="3419429"/>
            <a:ext cx="7056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8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5"/>
          </p:nvPr>
        </p:nvSpPr>
        <p:spPr>
          <a:xfrm>
            <a:off x="2911060" y="3711955"/>
            <a:ext cx="2835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2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6"/>
          </p:nvPr>
        </p:nvSpPr>
        <p:spPr>
          <a:xfrm>
            <a:off x="2911055" y="3273488"/>
            <a:ext cx="2835600" cy="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title" idx="7" hasCustomPrompt="1"/>
          </p:nvPr>
        </p:nvSpPr>
        <p:spPr>
          <a:xfrm>
            <a:off x="1967135" y="5009965"/>
            <a:ext cx="7056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8"/>
          </p:nvPr>
        </p:nvSpPr>
        <p:spPr>
          <a:xfrm>
            <a:off x="2911060" y="5342505"/>
            <a:ext cx="2835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2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9"/>
          </p:nvPr>
        </p:nvSpPr>
        <p:spPr>
          <a:xfrm>
            <a:off x="2911055" y="4904121"/>
            <a:ext cx="2835600" cy="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title" idx="13" hasCustomPrompt="1"/>
          </p:nvPr>
        </p:nvSpPr>
        <p:spPr>
          <a:xfrm>
            <a:off x="6736233" y="1828900"/>
            <a:ext cx="6376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8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4"/>
          </p:nvPr>
        </p:nvSpPr>
        <p:spPr>
          <a:xfrm>
            <a:off x="7672091" y="2081339"/>
            <a:ext cx="2835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2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5"/>
          </p:nvPr>
        </p:nvSpPr>
        <p:spPr>
          <a:xfrm>
            <a:off x="7672105" y="1642855"/>
            <a:ext cx="2835600" cy="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6" hasCustomPrompt="1"/>
          </p:nvPr>
        </p:nvSpPr>
        <p:spPr>
          <a:xfrm>
            <a:off x="6736233" y="3419436"/>
            <a:ext cx="6376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30"/>
          <p:cNvSpPr txBox="1">
            <a:spLocks noGrp="1"/>
          </p:cNvSpPr>
          <p:nvPr>
            <p:ph type="title" idx="17"/>
          </p:nvPr>
        </p:nvSpPr>
        <p:spPr>
          <a:xfrm>
            <a:off x="7672091" y="3711956"/>
            <a:ext cx="2835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2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title" idx="18"/>
          </p:nvPr>
        </p:nvSpPr>
        <p:spPr>
          <a:xfrm>
            <a:off x="7672105" y="3273488"/>
            <a:ext cx="2835600" cy="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title" idx="19" hasCustomPrompt="1"/>
          </p:nvPr>
        </p:nvSpPr>
        <p:spPr>
          <a:xfrm>
            <a:off x="6736233" y="5009967"/>
            <a:ext cx="6376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8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30"/>
          <p:cNvSpPr txBox="1">
            <a:spLocks noGrp="1"/>
          </p:cNvSpPr>
          <p:nvPr>
            <p:ph type="title" idx="20"/>
          </p:nvPr>
        </p:nvSpPr>
        <p:spPr>
          <a:xfrm>
            <a:off x="7672091" y="5342505"/>
            <a:ext cx="2835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2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867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 idx="21"/>
          </p:nvPr>
        </p:nvSpPr>
        <p:spPr>
          <a:xfrm>
            <a:off x="7672105" y="4904121"/>
            <a:ext cx="2835600" cy="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title" idx="22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/>
          <p:nvPr/>
        </p:nvSpPr>
        <p:spPr>
          <a:xfrm rot="-5400000">
            <a:off x="-499745" y="2107027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0"/>
          <p:cNvSpPr/>
          <p:nvPr/>
        </p:nvSpPr>
        <p:spPr>
          <a:xfrm rot="5400000">
            <a:off x="-499745" y="4439810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30"/>
          <p:cNvSpPr/>
          <p:nvPr/>
        </p:nvSpPr>
        <p:spPr>
          <a:xfrm rot="5400000" flipH="1">
            <a:off x="10563456" y="2107027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30"/>
          <p:cNvSpPr/>
          <p:nvPr/>
        </p:nvSpPr>
        <p:spPr>
          <a:xfrm rot="-5400000" flipH="1">
            <a:off x="10563456" y="4439810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5929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 ">
  <p:cSld name="Title and four columns 2 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subTitle" idx="1"/>
          </p:nvPr>
        </p:nvSpPr>
        <p:spPr>
          <a:xfrm flipH="1">
            <a:off x="1414384" y="4838137"/>
            <a:ext cx="25276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8787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48787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48787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48787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48787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48787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48787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48787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48787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2"/>
          </p:nvPr>
        </p:nvSpPr>
        <p:spPr>
          <a:xfrm flipH="1">
            <a:off x="1414284" y="2621404"/>
            <a:ext cx="25276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subTitle" idx="3"/>
          </p:nvPr>
        </p:nvSpPr>
        <p:spPr>
          <a:xfrm>
            <a:off x="8250084" y="2621404"/>
            <a:ext cx="25276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4"/>
          </p:nvPr>
        </p:nvSpPr>
        <p:spPr>
          <a:xfrm>
            <a:off x="8250117" y="4838136"/>
            <a:ext cx="25276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74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174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1740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1740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1740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1740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1740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1740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1740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5"/>
          </p:nvPr>
        </p:nvSpPr>
        <p:spPr>
          <a:xfrm flipH="1">
            <a:off x="1414283" y="4360131"/>
            <a:ext cx="2527600" cy="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6"/>
          </p:nvPr>
        </p:nvSpPr>
        <p:spPr>
          <a:xfrm flipH="1">
            <a:off x="1414317" y="2149733"/>
            <a:ext cx="2527600" cy="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7"/>
          </p:nvPr>
        </p:nvSpPr>
        <p:spPr>
          <a:xfrm>
            <a:off x="8250059" y="2149733"/>
            <a:ext cx="2527600" cy="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8"/>
          </p:nvPr>
        </p:nvSpPr>
        <p:spPr>
          <a:xfrm>
            <a:off x="8250017" y="4360131"/>
            <a:ext cx="2527600" cy="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2000" cy="599090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-1" y="6605751"/>
            <a:ext cx="12188825" cy="236373"/>
          </a:xfrm>
          <a:custGeom>
            <a:avLst/>
            <a:gdLst>
              <a:gd name="T0" fmla="*/ 0 w 7678"/>
              <a:gd name="T1" fmla="*/ 0 h 457"/>
              <a:gd name="T2" fmla="*/ 0 w 7678"/>
              <a:gd name="T3" fmla="*/ 436 h 457"/>
              <a:gd name="T4" fmla="*/ 640 w 7678"/>
              <a:gd name="T5" fmla="*/ 208 h 457"/>
              <a:gd name="T6" fmla="*/ 1280 w 7678"/>
              <a:gd name="T7" fmla="*/ 436 h 457"/>
              <a:gd name="T8" fmla="*/ 1920 w 7678"/>
              <a:gd name="T9" fmla="*/ 208 h 457"/>
              <a:gd name="T10" fmla="*/ 2565 w 7678"/>
              <a:gd name="T11" fmla="*/ 436 h 457"/>
              <a:gd name="T12" fmla="*/ 2565 w 7678"/>
              <a:gd name="T13" fmla="*/ 457 h 457"/>
              <a:gd name="T14" fmla="*/ 3198 w 7678"/>
              <a:gd name="T15" fmla="*/ 228 h 457"/>
              <a:gd name="T16" fmla="*/ 3838 w 7678"/>
              <a:gd name="T17" fmla="*/ 457 h 457"/>
              <a:gd name="T18" fmla="*/ 4478 w 7678"/>
              <a:gd name="T19" fmla="*/ 228 h 457"/>
              <a:gd name="T20" fmla="*/ 5111 w 7678"/>
              <a:gd name="T21" fmla="*/ 457 h 457"/>
              <a:gd name="T22" fmla="*/ 5111 w 7678"/>
              <a:gd name="T23" fmla="*/ 436 h 457"/>
              <a:gd name="T24" fmla="*/ 5753 w 7678"/>
              <a:gd name="T25" fmla="*/ 208 h 457"/>
              <a:gd name="T26" fmla="*/ 6395 w 7678"/>
              <a:gd name="T27" fmla="*/ 436 h 457"/>
              <a:gd name="T28" fmla="*/ 7035 w 7678"/>
              <a:gd name="T29" fmla="*/ 208 h 457"/>
              <a:gd name="T30" fmla="*/ 7678 w 7678"/>
              <a:gd name="T31" fmla="*/ 436 h 457"/>
              <a:gd name="T32" fmla="*/ 7678 w 7678"/>
              <a:gd name="T33" fmla="*/ 0 h 457"/>
              <a:gd name="T34" fmla="*/ 0 w 7678"/>
              <a:gd name="T35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457">
                <a:moveTo>
                  <a:pt x="0" y="0"/>
                </a:moveTo>
                <a:lnTo>
                  <a:pt x="0" y="436"/>
                </a:lnTo>
                <a:lnTo>
                  <a:pt x="640" y="208"/>
                </a:lnTo>
                <a:lnTo>
                  <a:pt x="1280" y="436"/>
                </a:lnTo>
                <a:lnTo>
                  <a:pt x="1920" y="208"/>
                </a:lnTo>
                <a:lnTo>
                  <a:pt x="2565" y="436"/>
                </a:lnTo>
                <a:lnTo>
                  <a:pt x="2565" y="457"/>
                </a:lnTo>
                <a:lnTo>
                  <a:pt x="3198" y="228"/>
                </a:lnTo>
                <a:lnTo>
                  <a:pt x="3838" y="457"/>
                </a:lnTo>
                <a:lnTo>
                  <a:pt x="4478" y="228"/>
                </a:lnTo>
                <a:lnTo>
                  <a:pt x="5111" y="457"/>
                </a:lnTo>
                <a:lnTo>
                  <a:pt x="5111" y="436"/>
                </a:lnTo>
                <a:lnTo>
                  <a:pt x="5753" y="208"/>
                </a:lnTo>
                <a:lnTo>
                  <a:pt x="6395" y="436"/>
                </a:lnTo>
                <a:lnTo>
                  <a:pt x="7035" y="208"/>
                </a:lnTo>
                <a:lnTo>
                  <a:pt x="7678" y="436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B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7485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559801" y="2160337"/>
            <a:ext cx="9028400" cy="1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2214301" y="3895421"/>
            <a:ext cx="7647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960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58000" y="3305917"/>
            <a:ext cx="5179600" cy="15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2" hasCustomPrompt="1"/>
          </p:nvPr>
        </p:nvSpPr>
        <p:spPr>
          <a:xfrm>
            <a:off x="2404733" y="1678761"/>
            <a:ext cx="22860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1173133" y="4868717"/>
            <a:ext cx="4749200" cy="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7" name="Google Shape;137;p16"/>
          <p:cNvSpPr/>
          <p:nvPr/>
        </p:nvSpPr>
        <p:spPr>
          <a:xfrm rot="-5400000">
            <a:off x="-499745" y="1628560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6"/>
          <p:cNvSpPr/>
          <p:nvPr/>
        </p:nvSpPr>
        <p:spPr>
          <a:xfrm rot="-5400000">
            <a:off x="1628574" y="-499737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975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0" y="3305917"/>
            <a:ext cx="5179600" cy="15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542733" y="1678761"/>
            <a:ext cx="22860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311133" y="4868717"/>
            <a:ext cx="4749200" cy="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345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3506200" y="2821585"/>
            <a:ext cx="5179600" cy="15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2" hasCustomPrompt="1"/>
          </p:nvPr>
        </p:nvSpPr>
        <p:spPr>
          <a:xfrm>
            <a:off x="4952933" y="1194431"/>
            <a:ext cx="22860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3721333" y="4384385"/>
            <a:ext cx="4749200" cy="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33"/>
            </a:lvl9pPr>
          </a:lstStyle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2000" cy="599090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-1" y="6605751"/>
            <a:ext cx="12188825" cy="236373"/>
          </a:xfrm>
          <a:custGeom>
            <a:avLst/>
            <a:gdLst>
              <a:gd name="T0" fmla="*/ 0 w 7678"/>
              <a:gd name="T1" fmla="*/ 0 h 457"/>
              <a:gd name="T2" fmla="*/ 0 w 7678"/>
              <a:gd name="T3" fmla="*/ 436 h 457"/>
              <a:gd name="T4" fmla="*/ 640 w 7678"/>
              <a:gd name="T5" fmla="*/ 208 h 457"/>
              <a:gd name="T6" fmla="*/ 1280 w 7678"/>
              <a:gd name="T7" fmla="*/ 436 h 457"/>
              <a:gd name="T8" fmla="*/ 1920 w 7678"/>
              <a:gd name="T9" fmla="*/ 208 h 457"/>
              <a:gd name="T10" fmla="*/ 2565 w 7678"/>
              <a:gd name="T11" fmla="*/ 436 h 457"/>
              <a:gd name="T12" fmla="*/ 2565 w 7678"/>
              <a:gd name="T13" fmla="*/ 457 h 457"/>
              <a:gd name="T14" fmla="*/ 3198 w 7678"/>
              <a:gd name="T15" fmla="*/ 228 h 457"/>
              <a:gd name="T16" fmla="*/ 3838 w 7678"/>
              <a:gd name="T17" fmla="*/ 457 h 457"/>
              <a:gd name="T18" fmla="*/ 4478 w 7678"/>
              <a:gd name="T19" fmla="*/ 228 h 457"/>
              <a:gd name="T20" fmla="*/ 5111 w 7678"/>
              <a:gd name="T21" fmla="*/ 457 h 457"/>
              <a:gd name="T22" fmla="*/ 5111 w 7678"/>
              <a:gd name="T23" fmla="*/ 436 h 457"/>
              <a:gd name="T24" fmla="*/ 5753 w 7678"/>
              <a:gd name="T25" fmla="*/ 208 h 457"/>
              <a:gd name="T26" fmla="*/ 6395 w 7678"/>
              <a:gd name="T27" fmla="*/ 436 h 457"/>
              <a:gd name="T28" fmla="*/ 7035 w 7678"/>
              <a:gd name="T29" fmla="*/ 208 h 457"/>
              <a:gd name="T30" fmla="*/ 7678 w 7678"/>
              <a:gd name="T31" fmla="*/ 436 h 457"/>
              <a:gd name="T32" fmla="*/ 7678 w 7678"/>
              <a:gd name="T33" fmla="*/ 0 h 457"/>
              <a:gd name="T34" fmla="*/ 0 w 7678"/>
              <a:gd name="T35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457">
                <a:moveTo>
                  <a:pt x="0" y="0"/>
                </a:moveTo>
                <a:lnTo>
                  <a:pt x="0" y="436"/>
                </a:lnTo>
                <a:lnTo>
                  <a:pt x="640" y="208"/>
                </a:lnTo>
                <a:lnTo>
                  <a:pt x="1280" y="436"/>
                </a:lnTo>
                <a:lnTo>
                  <a:pt x="1920" y="208"/>
                </a:lnTo>
                <a:lnTo>
                  <a:pt x="2565" y="436"/>
                </a:lnTo>
                <a:lnTo>
                  <a:pt x="2565" y="457"/>
                </a:lnTo>
                <a:lnTo>
                  <a:pt x="3198" y="228"/>
                </a:lnTo>
                <a:lnTo>
                  <a:pt x="3838" y="457"/>
                </a:lnTo>
                <a:lnTo>
                  <a:pt x="4478" y="228"/>
                </a:lnTo>
                <a:lnTo>
                  <a:pt x="5111" y="457"/>
                </a:lnTo>
                <a:lnTo>
                  <a:pt x="5111" y="436"/>
                </a:lnTo>
                <a:lnTo>
                  <a:pt x="5753" y="208"/>
                </a:lnTo>
                <a:lnTo>
                  <a:pt x="6395" y="436"/>
                </a:lnTo>
                <a:lnTo>
                  <a:pt x="7035" y="208"/>
                </a:lnTo>
                <a:lnTo>
                  <a:pt x="7678" y="436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B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8091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719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142800" y="2129000"/>
            <a:ext cx="4953200" cy="1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"/>
          </p:nvPr>
        </p:nvSpPr>
        <p:spPr>
          <a:xfrm>
            <a:off x="1142800" y="3826667"/>
            <a:ext cx="4953200" cy="10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2" name="Google Shape;152;p18"/>
          <p:cNvSpPr/>
          <p:nvPr/>
        </p:nvSpPr>
        <p:spPr>
          <a:xfrm rot="-5400000">
            <a:off x="-499745" y="1628560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8"/>
          <p:cNvSpPr/>
          <p:nvPr/>
        </p:nvSpPr>
        <p:spPr>
          <a:xfrm rot="-5400000">
            <a:off x="1628574" y="-499737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8"/>
          <p:cNvSpPr/>
          <p:nvPr/>
        </p:nvSpPr>
        <p:spPr>
          <a:xfrm rot="10800000" flipH="1">
            <a:off x="9343713" y="6126579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8"/>
          <p:cNvSpPr/>
          <p:nvPr/>
        </p:nvSpPr>
        <p:spPr>
          <a:xfrm rot="10800000" flipH="1">
            <a:off x="11472010" y="3998294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0407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99484" y="97368"/>
            <a:ext cx="11946467" cy="6692899"/>
            <a:chOff x="74613" y="73026"/>
            <a:chExt cx="8959850" cy="5019674"/>
          </a:xfrm>
          <a:solidFill>
            <a:schemeClr val="accent4">
              <a:lumMod val="25000"/>
              <a:lumOff val="75000"/>
            </a:schemeClr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96850" y="169863"/>
              <a:ext cx="406400" cy="1047750"/>
            </a:xfrm>
            <a:custGeom>
              <a:avLst/>
              <a:gdLst>
                <a:gd name="T0" fmla="*/ 87 w 166"/>
                <a:gd name="T1" fmla="*/ 323 h 428"/>
                <a:gd name="T2" fmla="*/ 62 w 166"/>
                <a:gd name="T3" fmla="*/ 356 h 428"/>
                <a:gd name="T4" fmla="*/ 61 w 166"/>
                <a:gd name="T5" fmla="*/ 320 h 428"/>
                <a:gd name="T6" fmla="*/ 82 w 166"/>
                <a:gd name="T7" fmla="*/ 308 h 428"/>
                <a:gd name="T8" fmla="*/ 38 w 166"/>
                <a:gd name="T9" fmla="*/ 203 h 428"/>
                <a:gd name="T10" fmla="*/ 27 w 166"/>
                <a:gd name="T11" fmla="*/ 173 h 428"/>
                <a:gd name="T12" fmla="*/ 15 w 166"/>
                <a:gd name="T13" fmla="*/ 0 h 428"/>
                <a:gd name="T14" fmla="*/ 25 w 166"/>
                <a:gd name="T15" fmla="*/ 12 h 428"/>
                <a:gd name="T16" fmla="*/ 98 w 166"/>
                <a:gd name="T17" fmla="*/ 167 h 428"/>
                <a:gd name="T18" fmla="*/ 120 w 166"/>
                <a:gd name="T19" fmla="*/ 297 h 428"/>
                <a:gd name="T20" fmla="*/ 163 w 166"/>
                <a:gd name="T21" fmla="*/ 306 h 428"/>
                <a:gd name="T22" fmla="*/ 166 w 166"/>
                <a:gd name="T23" fmla="*/ 329 h 428"/>
                <a:gd name="T24" fmla="*/ 125 w 166"/>
                <a:gd name="T25" fmla="*/ 312 h 428"/>
                <a:gd name="T26" fmla="*/ 121 w 166"/>
                <a:gd name="T27" fmla="*/ 317 h 428"/>
                <a:gd name="T28" fmla="*/ 154 w 166"/>
                <a:gd name="T29" fmla="*/ 390 h 428"/>
                <a:gd name="T30" fmla="*/ 156 w 166"/>
                <a:gd name="T31" fmla="*/ 409 h 428"/>
                <a:gd name="T32" fmla="*/ 110 w 166"/>
                <a:gd name="T33" fmla="*/ 421 h 428"/>
                <a:gd name="T34" fmla="*/ 102 w 166"/>
                <a:gd name="T35" fmla="*/ 407 h 428"/>
                <a:gd name="T36" fmla="*/ 91 w 166"/>
                <a:gd name="T37" fmla="*/ 326 h 428"/>
                <a:gd name="T38" fmla="*/ 87 w 166"/>
                <a:gd name="T39" fmla="*/ 32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428">
                  <a:moveTo>
                    <a:pt x="87" y="323"/>
                  </a:moveTo>
                  <a:cubicBezTo>
                    <a:pt x="78" y="334"/>
                    <a:pt x="70" y="344"/>
                    <a:pt x="62" y="356"/>
                  </a:cubicBezTo>
                  <a:cubicBezTo>
                    <a:pt x="47" y="351"/>
                    <a:pt x="45" y="330"/>
                    <a:pt x="61" y="320"/>
                  </a:cubicBezTo>
                  <a:cubicBezTo>
                    <a:pt x="67" y="315"/>
                    <a:pt x="74" y="312"/>
                    <a:pt x="82" y="308"/>
                  </a:cubicBezTo>
                  <a:cubicBezTo>
                    <a:pt x="67" y="273"/>
                    <a:pt x="53" y="238"/>
                    <a:pt x="38" y="203"/>
                  </a:cubicBezTo>
                  <a:cubicBezTo>
                    <a:pt x="34" y="193"/>
                    <a:pt x="31" y="183"/>
                    <a:pt x="27" y="173"/>
                  </a:cubicBezTo>
                  <a:cubicBezTo>
                    <a:pt x="0" y="118"/>
                    <a:pt x="0" y="60"/>
                    <a:pt x="15" y="0"/>
                  </a:cubicBezTo>
                  <a:cubicBezTo>
                    <a:pt x="18" y="4"/>
                    <a:pt x="22" y="8"/>
                    <a:pt x="25" y="12"/>
                  </a:cubicBezTo>
                  <a:cubicBezTo>
                    <a:pt x="68" y="55"/>
                    <a:pt x="90" y="108"/>
                    <a:pt x="98" y="167"/>
                  </a:cubicBezTo>
                  <a:cubicBezTo>
                    <a:pt x="105" y="210"/>
                    <a:pt x="113" y="253"/>
                    <a:pt x="120" y="297"/>
                  </a:cubicBezTo>
                  <a:cubicBezTo>
                    <a:pt x="135" y="299"/>
                    <a:pt x="153" y="288"/>
                    <a:pt x="163" y="306"/>
                  </a:cubicBezTo>
                  <a:cubicBezTo>
                    <a:pt x="166" y="312"/>
                    <a:pt x="165" y="321"/>
                    <a:pt x="166" y="329"/>
                  </a:cubicBezTo>
                  <a:cubicBezTo>
                    <a:pt x="150" y="322"/>
                    <a:pt x="138" y="317"/>
                    <a:pt x="125" y="312"/>
                  </a:cubicBezTo>
                  <a:cubicBezTo>
                    <a:pt x="124" y="314"/>
                    <a:pt x="123" y="316"/>
                    <a:pt x="121" y="317"/>
                  </a:cubicBezTo>
                  <a:cubicBezTo>
                    <a:pt x="128" y="343"/>
                    <a:pt x="130" y="372"/>
                    <a:pt x="154" y="390"/>
                  </a:cubicBezTo>
                  <a:cubicBezTo>
                    <a:pt x="162" y="396"/>
                    <a:pt x="162" y="402"/>
                    <a:pt x="156" y="409"/>
                  </a:cubicBezTo>
                  <a:cubicBezTo>
                    <a:pt x="145" y="423"/>
                    <a:pt x="126" y="428"/>
                    <a:pt x="110" y="421"/>
                  </a:cubicBezTo>
                  <a:cubicBezTo>
                    <a:pt x="106" y="419"/>
                    <a:pt x="101" y="411"/>
                    <a:pt x="102" y="407"/>
                  </a:cubicBezTo>
                  <a:cubicBezTo>
                    <a:pt x="113" y="378"/>
                    <a:pt x="100" y="352"/>
                    <a:pt x="91" y="326"/>
                  </a:cubicBezTo>
                  <a:cubicBezTo>
                    <a:pt x="90" y="325"/>
                    <a:pt x="88" y="324"/>
                    <a:pt x="8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376238" y="2436813"/>
              <a:ext cx="223837" cy="581025"/>
            </a:xfrm>
            <a:custGeom>
              <a:avLst/>
              <a:gdLst>
                <a:gd name="T0" fmla="*/ 48 w 92"/>
                <a:gd name="T1" fmla="*/ 179 h 237"/>
                <a:gd name="T2" fmla="*/ 34 w 92"/>
                <a:gd name="T3" fmla="*/ 197 h 237"/>
                <a:gd name="T4" fmla="*/ 34 w 92"/>
                <a:gd name="T5" fmla="*/ 177 h 237"/>
                <a:gd name="T6" fmla="*/ 45 w 92"/>
                <a:gd name="T7" fmla="*/ 171 h 237"/>
                <a:gd name="T8" fmla="*/ 21 w 92"/>
                <a:gd name="T9" fmla="*/ 113 h 237"/>
                <a:gd name="T10" fmla="*/ 15 w 92"/>
                <a:gd name="T11" fmla="*/ 96 h 237"/>
                <a:gd name="T12" fmla="*/ 8 w 92"/>
                <a:gd name="T13" fmla="*/ 0 h 237"/>
                <a:gd name="T14" fmla="*/ 14 w 92"/>
                <a:gd name="T15" fmla="*/ 6 h 237"/>
                <a:gd name="T16" fmla="*/ 55 w 92"/>
                <a:gd name="T17" fmla="*/ 93 h 237"/>
                <a:gd name="T18" fmla="*/ 67 w 92"/>
                <a:gd name="T19" fmla="*/ 164 h 237"/>
                <a:gd name="T20" fmla="*/ 90 w 92"/>
                <a:gd name="T21" fmla="*/ 170 h 237"/>
                <a:gd name="T22" fmla="*/ 92 w 92"/>
                <a:gd name="T23" fmla="*/ 182 h 237"/>
                <a:gd name="T24" fmla="*/ 70 w 92"/>
                <a:gd name="T25" fmla="*/ 173 h 237"/>
                <a:gd name="T26" fmla="*/ 67 w 92"/>
                <a:gd name="T27" fmla="*/ 176 h 237"/>
                <a:gd name="T28" fmla="*/ 86 w 92"/>
                <a:gd name="T29" fmla="*/ 216 h 237"/>
                <a:gd name="T30" fmla="*/ 87 w 92"/>
                <a:gd name="T31" fmla="*/ 227 h 237"/>
                <a:gd name="T32" fmla="*/ 61 w 92"/>
                <a:gd name="T33" fmla="*/ 233 h 237"/>
                <a:gd name="T34" fmla="*/ 57 w 92"/>
                <a:gd name="T35" fmla="*/ 226 h 237"/>
                <a:gd name="T36" fmla="*/ 51 w 92"/>
                <a:gd name="T37" fmla="*/ 180 h 237"/>
                <a:gd name="T38" fmla="*/ 48 w 92"/>
                <a:gd name="T3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7">
                  <a:moveTo>
                    <a:pt x="48" y="179"/>
                  </a:moveTo>
                  <a:cubicBezTo>
                    <a:pt x="44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1"/>
                    <a:pt x="29" y="132"/>
                    <a:pt x="21" y="113"/>
                  </a:cubicBezTo>
                  <a:cubicBezTo>
                    <a:pt x="19" y="107"/>
                    <a:pt x="17" y="101"/>
                    <a:pt x="15" y="96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8" y="30"/>
                    <a:pt x="50" y="60"/>
                    <a:pt x="55" y="93"/>
                  </a:cubicBezTo>
                  <a:cubicBezTo>
                    <a:pt x="58" y="117"/>
                    <a:pt x="63" y="140"/>
                    <a:pt x="67" y="164"/>
                  </a:cubicBezTo>
                  <a:cubicBezTo>
                    <a:pt x="75" y="166"/>
                    <a:pt x="85" y="159"/>
                    <a:pt x="90" y="170"/>
                  </a:cubicBezTo>
                  <a:cubicBezTo>
                    <a:pt x="92" y="173"/>
                    <a:pt x="92" y="178"/>
                    <a:pt x="92" y="182"/>
                  </a:cubicBezTo>
                  <a:cubicBezTo>
                    <a:pt x="83" y="179"/>
                    <a:pt x="76" y="176"/>
                    <a:pt x="70" y="173"/>
                  </a:cubicBezTo>
                  <a:cubicBezTo>
                    <a:pt x="69" y="174"/>
                    <a:pt x="68" y="175"/>
                    <a:pt x="67" y="176"/>
                  </a:cubicBezTo>
                  <a:cubicBezTo>
                    <a:pt x="71" y="190"/>
                    <a:pt x="72" y="206"/>
                    <a:pt x="86" y="216"/>
                  </a:cubicBezTo>
                  <a:cubicBezTo>
                    <a:pt x="90" y="220"/>
                    <a:pt x="90" y="223"/>
                    <a:pt x="87" y="227"/>
                  </a:cubicBezTo>
                  <a:cubicBezTo>
                    <a:pt x="81" y="234"/>
                    <a:pt x="70" y="237"/>
                    <a:pt x="61" y="233"/>
                  </a:cubicBezTo>
                  <a:cubicBezTo>
                    <a:pt x="59" y="232"/>
                    <a:pt x="56" y="228"/>
                    <a:pt x="57" y="226"/>
                  </a:cubicBezTo>
                  <a:cubicBezTo>
                    <a:pt x="63" y="209"/>
                    <a:pt x="55" y="195"/>
                    <a:pt x="51" y="180"/>
                  </a:cubicBezTo>
                  <a:cubicBezTo>
                    <a:pt x="50" y="180"/>
                    <a:pt x="49" y="180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607425" y="2147888"/>
              <a:ext cx="225425" cy="582612"/>
            </a:xfrm>
            <a:custGeom>
              <a:avLst/>
              <a:gdLst>
                <a:gd name="T0" fmla="*/ 48 w 92"/>
                <a:gd name="T1" fmla="*/ 179 h 238"/>
                <a:gd name="T2" fmla="*/ 34 w 92"/>
                <a:gd name="T3" fmla="*/ 197 h 238"/>
                <a:gd name="T4" fmla="*/ 34 w 92"/>
                <a:gd name="T5" fmla="*/ 178 h 238"/>
                <a:gd name="T6" fmla="*/ 45 w 92"/>
                <a:gd name="T7" fmla="*/ 171 h 238"/>
                <a:gd name="T8" fmla="*/ 21 w 92"/>
                <a:gd name="T9" fmla="*/ 113 h 238"/>
                <a:gd name="T10" fmla="*/ 15 w 92"/>
                <a:gd name="T11" fmla="*/ 96 h 238"/>
                <a:gd name="T12" fmla="*/ 8 w 92"/>
                <a:gd name="T13" fmla="*/ 0 h 238"/>
                <a:gd name="T14" fmla="*/ 14 w 92"/>
                <a:gd name="T15" fmla="*/ 7 h 238"/>
                <a:gd name="T16" fmla="*/ 55 w 92"/>
                <a:gd name="T17" fmla="*/ 93 h 238"/>
                <a:gd name="T18" fmla="*/ 67 w 92"/>
                <a:gd name="T19" fmla="*/ 165 h 238"/>
                <a:gd name="T20" fmla="*/ 90 w 92"/>
                <a:gd name="T21" fmla="*/ 170 h 238"/>
                <a:gd name="T22" fmla="*/ 92 w 92"/>
                <a:gd name="T23" fmla="*/ 183 h 238"/>
                <a:gd name="T24" fmla="*/ 70 w 92"/>
                <a:gd name="T25" fmla="*/ 173 h 238"/>
                <a:gd name="T26" fmla="*/ 67 w 92"/>
                <a:gd name="T27" fmla="*/ 176 h 238"/>
                <a:gd name="T28" fmla="*/ 86 w 92"/>
                <a:gd name="T29" fmla="*/ 217 h 238"/>
                <a:gd name="T30" fmla="*/ 87 w 92"/>
                <a:gd name="T31" fmla="*/ 227 h 238"/>
                <a:gd name="T32" fmla="*/ 61 w 92"/>
                <a:gd name="T33" fmla="*/ 234 h 238"/>
                <a:gd name="T34" fmla="*/ 57 w 92"/>
                <a:gd name="T35" fmla="*/ 226 h 238"/>
                <a:gd name="T36" fmla="*/ 51 w 92"/>
                <a:gd name="T37" fmla="*/ 181 h 238"/>
                <a:gd name="T38" fmla="*/ 48 w 92"/>
                <a:gd name="T39" fmla="*/ 17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8">
                  <a:moveTo>
                    <a:pt x="48" y="179"/>
                  </a:moveTo>
                  <a:cubicBezTo>
                    <a:pt x="44" y="185"/>
                    <a:pt x="39" y="191"/>
                    <a:pt x="34" y="197"/>
                  </a:cubicBezTo>
                  <a:cubicBezTo>
                    <a:pt x="26" y="195"/>
                    <a:pt x="25" y="183"/>
                    <a:pt x="34" y="178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2"/>
                    <a:pt x="29" y="132"/>
                    <a:pt x="21" y="113"/>
                  </a:cubicBezTo>
                  <a:cubicBezTo>
                    <a:pt x="19" y="107"/>
                    <a:pt x="17" y="102"/>
                    <a:pt x="15" y="96"/>
                  </a:cubicBezTo>
                  <a:cubicBezTo>
                    <a:pt x="0" y="65"/>
                    <a:pt x="0" y="34"/>
                    <a:pt x="8" y="0"/>
                  </a:cubicBezTo>
                  <a:cubicBezTo>
                    <a:pt x="10" y="3"/>
                    <a:pt x="12" y="5"/>
                    <a:pt x="14" y="7"/>
                  </a:cubicBezTo>
                  <a:cubicBezTo>
                    <a:pt x="38" y="31"/>
                    <a:pt x="50" y="60"/>
                    <a:pt x="55" y="93"/>
                  </a:cubicBezTo>
                  <a:cubicBezTo>
                    <a:pt x="58" y="117"/>
                    <a:pt x="63" y="141"/>
                    <a:pt x="67" y="165"/>
                  </a:cubicBezTo>
                  <a:cubicBezTo>
                    <a:pt x="75" y="166"/>
                    <a:pt x="85" y="160"/>
                    <a:pt x="90" y="170"/>
                  </a:cubicBezTo>
                  <a:cubicBezTo>
                    <a:pt x="92" y="174"/>
                    <a:pt x="92" y="178"/>
                    <a:pt x="92" y="183"/>
                  </a:cubicBezTo>
                  <a:cubicBezTo>
                    <a:pt x="83" y="179"/>
                    <a:pt x="76" y="176"/>
                    <a:pt x="70" y="173"/>
                  </a:cubicBezTo>
                  <a:cubicBezTo>
                    <a:pt x="69" y="174"/>
                    <a:pt x="68" y="175"/>
                    <a:pt x="67" y="176"/>
                  </a:cubicBezTo>
                  <a:cubicBezTo>
                    <a:pt x="71" y="191"/>
                    <a:pt x="72" y="206"/>
                    <a:pt x="86" y="217"/>
                  </a:cubicBezTo>
                  <a:cubicBezTo>
                    <a:pt x="90" y="220"/>
                    <a:pt x="90" y="223"/>
                    <a:pt x="87" y="227"/>
                  </a:cubicBezTo>
                  <a:cubicBezTo>
                    <a:pt x="81" y="235"/>
                    <a:pt x="70" y="238"/>
                    <a:pt x="61" y="234"/>
                  </a:cubicBezTo>
                  <a:cubicBezTo>
                    <a:pt x="59" y="233"/>
                    <a:pt x="56" y="228"/>
                    <a:pt x="57" y="226"/>
                  </a:cubicBezTo>
                  <a:cubicBezTo>
                    <a:pt x="63" y="210"/>
                    <a:pt x="55" y="195"/>
                    <a:pt x="51" y="181"/>
                  </a:cubicBezTo>
                  <a:cubicBezTo>
                    <a:pt x="50" y="180"/>
                    <a:pt x="49" y="180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008813" y="3313113"/>
              <a:ext cx="223837" cy="581025"/>
            </a:xfrm>
            <a:custGeom>
              <a:avLst/>
              <a:gdLst>
                <a:gd name="T0" fmla="*/ 48 w 92"/>
                <a:gd name="T1" fmla="*/ 179 h 237"/>
                <a:gd name="T2" fmla="*/ 34 w 92"/>
                <a:gd name="T3" fmla="*/ 197 h 237"/>
                <a:gd name="T4" fmla="*/ 34 w 92"/>
                <a:gd name="T5" fmla="*/ 177 h 237"/>
                <a:gd name="T6" fmla="*/ 45 w 92"/>
                <a:gd name="T7" fmla="*/ 170 h 237"/>
                <a:gd name="T8" fmla="*/ 21 w 92"/>
                <a:gd name="T9" fmla="*/ 112 h 237"/>
                <a:gd name="T10" fmla="*/ 15 w 92"/>
                <a:gd name="T11" fmla="*/ 96 h 237"/>
                <a:gd name="T12" fmla="*/ 8 w 92"/>
                <a:gd name="T13" fmla="*/ 0 h 237"/>
                <a:gd name="T14" fmla="*/ 14 w 92"/>
                <a:gd name="T15" fmla="*/ 6 h 237"/>
                <a:gd name="T16" fmla="*/ 55 w 92"/>
                <a:gd name="T17" fmla="*/ 92 h 237"/>
                <a:gd name="T18" fmla="*/ 67 w 92"/>
                <a:gd name="T19" fmla="*/ 164 h 237"/>
                <a:gd name="T20" fmla="*/ 90 w 92"/>
                <a:gd name="T21" fmla="*/ 169 h 237"/>
                <a:gd name="T22" fmla="*/ 92 w 92"/>
                <a:gd name="T23" fmla="*/ 182 h 237"/>
                <a:gd name="T24" fmla="*/ 69 w 92"/>
                <a:gd name="T25" fmla="*/ 173 h 237"/>
                <a:gd name="T26" fmla="*/ 67 w 92"/>
                <a:gd name="T27" fmla="*/ 175 h 237"/>
                <a:gd name="T28" fmla="*/ 86 w 92"/>
                <a:gd name="T29" fmla="*/ 216 h 237"/>
                <a:gd name="T30" fmla="*/ 87 w 92"/>
                <a:gd name="T31" fmla="*/ 226 h 237"/>
                <a:gd name="T32" fmla="*/ 61 w 92"/>
                <a:gd name="T33" fmla="*/ 233 h 237"/>
                <a:gd name="T34" fmla="*/ 57 w 92"/>
                <a:gd name="T35" fmla="*/ 225 h 237"/>
                <a:gd name="T36" fmla="*/ 51 w 92"/>
                <a:gd name="T37" fmla="*/ 180 h 237"/>
                <a:gd name="T38" fmla="*/ 48 w 92"/>
                <a:gd name="T3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7">
                  <a:moveTo>
                    <a:pt x="48" y="179"/>
                  </a:moveTo>
                  <a:cubicBezTo>
                    <a:pt x="43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7" y="175"/>
                    <a:pt x="41" y="173"/>
                    <a:pt x="45" y="170"/>
                  </a:cubicBezTo>
                  <a:cubicBezTo>
                    <a:pt x="37" y="151"/>
                    <a:pt x="29" y="132"/>
                    <a:pt x="21" y="112"/>
                  </a:cubicBezTo>
                  <a:cubicBezTo>
                    <a:pt x="19" y="107"/>
                    <a:pt x="17" y="101"/>
                    <a:pt x="15" y="96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7" y="30"/>
                    <a:pt x="50" y="59"/>
                    <a:pt x="55" y="92"/>
                  </a:cubicBezTo>
                  <a:cubicBezTo>
                    <a:pt x="58" y="116"/>
                    <a:pt x="63" y="140"/>
                    <a:pt x="67" y="164"/>
                  </a:cubicBezTo>
                  <a:cubicBezTo>
                    <a:pt x="75" y="165"/>
                    <a:pt x="85" y="159"/>
                    <a:pt x="90" y="169"/>
                  </a:cubicBezTo>
                  <a:cubicBezTo>
                    <a:pt x="92" y="173"/>
                    <a:pt x="91" y="178"/>
                    <a:pt x="92" y="182"/>
                  </a:cubicBezTo>
                  <a:cubicBezTo>
                    <a:pt x="83" y="178"/>
                    <a:pt x="76" y="176"/>
                    <a:pt x="69" y="173"/>
                  </a:cubicBezTo>
                  <a:cubicBezTo>
                    <a:pt x="69" y="174"/>
                    <a:pt x="68" y="175"/>
                    <a:pt x="67" y="175"/>
                  </a:cubicBezTo>
                  <a:cubicBezTo>
                    <a:pt x="71" y="190"/>
                    <a:pt x="72" y="206"/>
                    <a:pt x="86" y="216"/>
                  </a:cubicBezTo>
                  <a:cubicBezTo>
                    <a:pt x="90" y="219"/>
                    <a:pt x="90" y="223"/>
                    <a:pt x="87" y="226"/>
                  </a:cubicBezTo>
                  <a:cubicBezTo>
                    <a:pt x="80" y="234"/>
                    <a:pt x="70" y="237"/>
                    <a:pt x="61" y="233"/>
                  </a:cubicBezTo>
                  <a:cubicBezTo>
                    <a:pt x="59" y="232"/>
                    <a:pt x="56" y="227"/>
                    <a:pt x="57" y="225"/>
                  </a:cubicBezTo>
                  <a:cubicBezTo>
                    <a:pt x="63" y="209"/>
                    <a:pt x="55" y="195"/>
                    <a:pt x="51" y="180"/>
                  </a:cubicBezTo>
                  <a:cubicBezTo>
                    <a:pt x="50" y="180"/>
                    <a:pt x="49" y="179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5254625" y="2725738"/>
              <a:ext cx="223837" cy="581025"/>
            </a:xfrm>
            <a:custGeom>
              <a:avLst/>
              <a:gdLst>
                <a:gd name="T0" fmla="*/ 48 w 92"/>
                <a:gd name="T1" fmla="*/ 179 h 237"/>
                <a:gd name="T2" fmla="*/ 34 w 92"/>
                <a:gd name="T3" fmla="*/ 197 h 237"/>
                <a:gd name="T4" fmla="*/ 34 w 92"/>
                <a:gd name="T5" fmla="*/ 177 h 237"/>
                <a:gd name="T6" fmla="*/ 46 w 92"/>
                <a:gd name="T7" fmla="*/ 170 h 237"/>
                <a:gd name="T8" fmla="*/ 21 w 92"/>
                <a:gd name="T9" fmla="*/ 112 h 237"/>
                <a:gd name="T10" fmla="*/ 15 w 92"/>
                <a:gd name="T11" fmla="*/ 95 h 237"/>
                <a:gd name="T12" fmla="*/ 8 w 92"/>
                <a:gd name="T13" fmla="*/ 0 h 237"/>
                <a:gd name="T14" fmla="*/ 14 w 92"/>
                <a:gd name="T15" fmla="*/ 6 h 237"/>
                <a:gd name="T16" fmla="*/ 55 w 92"/>
                <a:gd name="T17" fmla="*/ 92 h 237"/>
                <a:gd name="T18" fmla="*/ 67 w 92"/>
                <a:gd name="T19" fmla="*/ 164 h 237"/>
                <a:gd name="T20" fmla="*/ 90 w 92"/>
                <a:gd name="T21" fmla="*/ 169 h 237"/>
                <a:gd name="T22" fmla="*/ 92 w 92"/>
                <a:gd name="T23" fmla="*/ 182 h 237"/>
                <a:gd name="T24" fmla="*/ 70 w 92"/>
                <a:gd name="T25" fmla="*/ 173 h 237"/>
                <a:gd name="T26" fmla="*/ 67 w 92"/>
                <a:gd name="T27" fmla="*/ 175 h 237"/>
                <a:gd name="T28" fmla="*/ 86 w 92"/>
                <a:gd name="T29" fmla="*/ 216 h 237"/>
                <a:gd name="T30" fmla="*/ 87 w 92"/>
                <a:gd name="T31" fmla="*/ 226 h 237"/>
                <a:gd name="T32" fmla="*/ 61 w 92"/>
                <a:gd name="T33" fmla="*/ 233 h 237"/>
                <a:gd name="T34" fmla="*/ 57 w 92"/>
                <a:gd name="T35" fmla="*/ 225 h 237"/>
                <a:gd name="T36" fmla="*/ 51 w 92"/>
                <a:gd name="T37" fmla="*/ 180 h 237"/>
                <a:gd name="T38" fmla="*/ 48 w 92"/>
                <a:gd name="T3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7">
                  <a:moveTo>
                    <a:pt x="48" y="179"/>
                  </a:moveTo>
                  <a:cubicBezTo>
                    <a:pt x="44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8" y="174"/>
                    <a:pt x="41" y="173"/>
                    <a:pt x="46" y="170"/>
                  </a:cubicBezTo>
                  <a:cubicBezTo>
                    <a:pt x="37" y="151"/>
                    <a:pt x="29" y="131"/>
                    <a:pt x="21" y="112"/>
                  </a:cubicBezTo>
                  <a:cubicBezTo>
                    <a:pt x="19" y="107"/>
                    <a:pt x="17" y="101"/>
                    <a:pt x="15" y="95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8" y="30"/>
                    <a:pt x="50" y="59"/>
                    <a:pt x="55" y="92"/>
                  </a:cubicBezTo>
                  <a:cubicBezTo>
                    <a:pt x="58" y="116"/>
                    <a:pt x="63" y="140"/>
                    <a:pt x="67" y="164"/>
                  </a:cubicBezTo>
                  <a:cubicBezTo>
                    <a:pt x="75" y="165"/>
                    <a:pt x="85" y="159"/>
                    <a:pt x="90" y="169"/>
                  </a:cubicBezTo>
                  <a:cubicBezTo>
                    <a:pt x="92" y="173"/>
                    <a:pt x="92" y="178"/>
                    <a:pt x="92" y="182"/>
                  </a:cubicBezTo>
                  <a:cubicBezTo>
                    <a:pt x="84" y="178"/>
                    <a:pt x="77" y="175"/>
                    <a:pt x="70" y="173"/>
                  </a:cubicBezTo>
                  <a:cubicBezTo>
                    <a:pt x="69" y="174"/>
                    <a:pt x="68" y="174"/>
                    <a:pt x="67" y="175"/>
                  </a:cubicBezTo>
                  <a:cubicBezTo>
                    <a:pt x="71" y="190"/>
                    <a:pt x="72" y="206"/>
                    <a:pt x="86" y="216"/>
                  </a:cubicBezTo>
                  <a:cubicBezTo>
                    <a:pt x="90" y="219"/>
                    <a:pt x="90" y="222"/>
                    <a:pt x="87" y="226"/>
                  </a:cubicBezTo>
                  <a:cubicBezTo>
                    <a:pt x="81" y="234"/>
                    <a:pt x="70" y="237"/>
                    <a:pt x="61" y="233"/>
                  </a:cubicBezTo>
                  <a:cubicBezTo>
                    <a:pt x="59" y="232"/>
                    <a:pt x="56" y="227"/>
                    <a:pt x="57" y="225"/>
                  </a:cubicBezTo>
                  <a:cubicBezTo>
                    <a:pt x="63" y="209"/>
                    <a:pt x="55" y="195"/>
                    <a:pt x="51" y="180"/>
                  </a:cubicBezTo>
                  <a:cubicBezTo>
                    <a:pt x="50" y="180"/>
                    <a:pt x="49" y="179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8740775" y="73026"/>
              <a:ext cx="223837" cy="582612"/>
            </a:xfrm>
            <a:custGeom>
              <a:avLst/>
              <a:gdLst>
                <a:gd name="T0" fmla="*/ 48 w 92"/>
                <a:gd name="T1" fmla="*/ 179 h 238"/>
                <a:gd name="T2" fmla="*/ 34 w 92"/>
                <a:gd name="T3" fmla="*/ 197 h 238"/>
                <a:gd name="T4" fmla="*/ 34 w 92"/>
                <a:gd name="T5" fmla="*/ 177 h 238"/>
                <a:gd name="T6" fmla="*/ 45 w 92"/>
                <a:gd name="T7" fmla="*/ 171 h 238"/>
                <a:gd name="T8" fmla="*/ 21 w 92"/>
                <a:gd name="T9" fmla="*/ 113 h 238"/>
                <a:gd name="T10" fmla="*/ 15 w 92"/>
                <a:gd name="T11" fmla="*/ 96 h 238"/>
                <a:gd name="T12" fmla="*/ 8 w 92"/>
                <a:gd name="T13" fmla="*/ 0 h 238"/>
                <a:gd name="T14" fmla="*/ 14 w 92"/>
                <a:gd name="T15" fmla="*/ 7 h 238"/>
                <a:gd name="T16" fmla="*/ 55 w 92"/>
                <a:gd name="T17" fmla="*/ 93 h 238"/>
                <a:gd name="T18" fmla="*/ 67 w 92"/>
                <a:gd name="T19" fmla="*/ 165 h 238"/>
                <a:gd name="T20" fmla="*/ 90 w 92"/>
                <a:gd name="T21" fmla="*/ 170 h 238"/>
                <a:gd name="T22" fmla="*/ 92 w 92"/>
                <a:gd name="T23" fmla="*/ 182 h 238"/>
                <a:gd name="T24" fmla="*/ 70 w 92"/>
                <a:gd name="T25" fmla="*/ 173 h 238"/>
                <a:gd name="T26" fmla="*/ 67 w 92"/>
                <a:gd name="T27" fmla="*/ 176 h 238"/>
                <a:gd name="T28" fmla="*/ 86 w 92"/>
                <a:gd name="T29" fmla="*/ 217 h 238"/>
                <a:gd name="T30" fmla="*/ 87 w 92"/>
                <a:gd name="T31" fmla="*/ 227 h 238"/>
                <a:gd name="T32" fmla="*/ 61 w 92"/>
                <a:gd name="T33" fmla="*/ 234 h 238"/>
                <a:gd name="T34" fmla="*/ 57 w 92"/>
                <a:gd name="T35" fmla="*/ 226 h 238"/>
                <a:gd name="T36" fmla="*/ 51 w 92"/>
                <a:gd name="T37" fmla="*/ 181 h 238"/>
                <a:gd name="T38" fmla="*/ 48 w 92"/>
                <a:gd name="T39" fmla="*/ 17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8">
                  <a:moveTo>
                    <a:pt x="48" y="179"/>
                  </a:moveTo>
                  <a:cubicBezTo>
                    <a:pt x="44" y="185"/>
                    <a:pt x="39" y="191"/>
                    <a:pt x="34" y="197"/>
                  </a:cubicBezTo>
                  <a:cubicBezTo>
                    <a:pt x="26" y="195"/>
                    <a:pt x="25" y="183"/>
                    <a:pt x="34" y="177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1"/>
                    <a:pt x="29" y="132"/>
                    <a:pt x="21" y="113"/>
                  </a:cubicBezTo>
                  <a:cubicBezTo>
                    <a:pt x="19" y="107"/>
                    <a:pt x="17" y="101"/>
                    <a:pt x="15" y="96"/>
                  </a:cubicBezTo>
                  <a:cubicBezTo>
                    <a:pt x="0" y="65"/>
                    <a:pt x="0" y="34"/>
                    <a:pt x="8" y="0"/>
                  </a:cubicBezTo>
                  <a:cubicBezTo>
                    <a:pt x="10" y="2"/>
                    <a:pt x="12" y="5"/>
                    <a:pt x="14" y="7"/>
                  </a:cubicBezTo>
                  <a:cubicBezTo>
                    <a:pt x="38" y="31"/>
                    <a:pt x="50" y="60"/>
                    <a:pt x="55" y="93"/>
                  </a:cubicBezTo>
                  <a:cubicBezTo>
                    <a:pt x="58" y="117"/>
                    <a:pt x="63" y="141"/>
                    <a:pt x="67" y="165"/>
                  </a:cubicBezTo>
                  <a:cubicBezTo>
                    <a:pt x="75" y="166"/>
                    <a:pt x="85" y="160"/>
                    <a:pt x="90" y="170"/>
                  </a:cubicBezTo>
                  <a:cubicBezTo>
                    <a:pt x="92" y="173"/>
                    <a:pt x="92" y="178"/>
                    <a:pt x="92" y="182"/>
                  </a:cubicBezTo>
                  <a:cubicBezTo>
                    <a:pt x="83" y="179"/>
                    <a:pt x="76" y="176"/>
                    <a:pt x="70" y="173"/>
                  </a:cubicBezTo>
                  <a:cubicBezTo>
                    <a:pt x="69" y="174"/>
                    <a:pt x="68" y="175"/>
                    <a:pt x="67" y="176"/>
                  </a:cubicBezTo>
                  <a:cubicBezTo>
                    <a:pt x="71" y="191"/>
                    <a:pt x="72" y="206"/>
                    <a:pt x="86" y="217"/>
                  </a:cubicBezTo>
                  <a:cubicBezTo>
                    <a:pt x="90" y="220"/>
                    <a:pt x="90" y="223"/>
                    <a:pt x="87" y="227"/>
                  </a:cubicBezTo>
                  <a:cubicBezTo>
                    <a:pt x="81" y="234"/>
                    <a:pt x="70" y="238"/>
                    <a:pt x="61" y="234"/>
                  </a:cubicBezTo>
                  <a:cubicBezTo>
                    <a:pt x="59" y="233"/>
                    <a:pt x="56" y="228"/>
                    <a:pt x="57" y="226"/>
                  </a:cubicBezTo>
                  <a:cubicBezTo>
                    <a:pt x="63" y="210"/>
                    <a:pt x="55" y="195"/>
                    <a:pt x="51" y="181"/>
                  </a:cubicBezTo>
                  <a:cubicBezTo>
                    <a:pt x="50" y="180"/>
                    <a:pt x="49" y="180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6869113" y="361950"/>
              <a:ext cx="225425" cy="579437"/>
            </a:xfrm>
            <a:custGeom>
              <a:avLst/>
              <a:gdLst>
                <a:gd name="T0" fmla="*/ 48 w 92"/>
                <a:gd name="T1" fmla="*/ 179 h 237"/>
                <a:gd name="T2" fmla="*/ 34 w 92"/>
                <a:gd name="T3" fmla="*/ 197 h 237"/>
                <a:gd name="T4" fmla="*/ 34 w 92"/>
                <a:gd name="T5" fmla="*/ 177 h 237"/>
                <a:gd name="T6" fmla="*/ 45 w 92"/>
                <a:gd name="T7" fmla="*/ 171 h 237"/>
                <a:gd name="T8" fmla="*/ 21 w 92"/>
                <a:gd name="T9" fmla="*/ 112 h 237"/>
                <a:gd name="T10" fmla="*/ 15 w 92"/>
                <a:gd name="T11" fmla="*/ 96 h 237"/>
                <a:gd name="T12" fmla="*/ 8 w 92"/>
                <a:gd name="T13" fmla="*/ 0 h 237"/>
                <a:gd name="T14" fmla="*/ 14 w 92"/>
                <a:gd name="T15" fmla="*/ 6 h 237"/>
                <a:gd name="T16" fmla="*/ 55 w 92"/>
                <a:gd name="T17" fmla="*/ 93 h 237"/>
                <a:gd name="T18" fmla="*/ 67 w 92"/>
                <a:gd name="T19" fmla="*/ 164 h 237"/>
                <a:gd name="T20" fmla="*/ 90 w 92"/>
                <a:gd name="T21" fmla="*/ 170 h 237"/>
                <a:gd name="T22" fmla="*/ 92 w 92"/>
                <a:gd name="T23" fmla="*/ 182 h 237"/>
                <a:gd name="T24" fmla="*/ 69 w 92"/>
                <a:gd name="T25" fmla="*/ 173 h 237"/>
                <a:gd name="T26" fmla="*/ 67 w 92"/>
                <a:gd name="T27" fmla="*/ 176 h 237"/>
                <a:gd name="T28" fmla="*/ 86 w 92"/>
                <a:gd name="T29" fmla="*/ 216 h 237"/>
                <a:gd name="T30" fmla="*/ 87 w 92"/>
                <a:gd name="T31" fmla="*/ 227 h 237"/>
                <a:gd name="T32" fmla="*/ 61 w 92"/>
                <a:gd name="T33" fmla="*/ 233 h 237"/>
                <a:gd name="T34" fmla="*/ 57 w 92"/>
                <a:gd name="T35" fmla="*/ 226 h 237"/>
                <a:gd name="T36" fmla="*/ 51 w 92"/>
                <a:gd name="T37" fmla="*/ 180 h 237"/>
                <a:gd name="T38" fmla="*/ 48 w 92"/>
                <a:gd name="T3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7">
                  <a:moveTo>
                    <a:pt x="48" y="179"/>
                  </a:moveTo>
                  <a:cubicBezTo>
                    <a:pt x="43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1"/>
                    <a:pt x="29" y="132"/>
                    <a:pt x="21" y="112"/>
                  </a:cubicBezTo>
                  <a:cubicBezTo>
                    <a:pt x="19" y="107"/>
                    <a:pt x="17" y="101"/>
                    <a:pt x="15" y="96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8" y="30"/>
                    <a:pt x="50" y="59"/>
                    <a:pt x="55" y="93"/>
                  </a:cubicBezTo>
                  <a:cubicBezTo>
                    <a:pt x="58" y="116"/>
                    <a:pt x="63" y="140"/>
                    <a:pt x="67" y="164"/>
                  </a:cubicBezTo>
                  <a:cubicBezTo>
                    <a:pt x="75" y="166"/>
                    <a:pt x="85" y="159"/>
                    <a:pt x="90" y="170"/>
                  </a:cubicBezTo>
                  <a:cubicBezTo>
                    <a:pt x="92" y="173"/>
                    <a:pt x="91" y="178"/>
                    <a:pt x="92" y="182"/>
                  </a:cubicBezTo>
                  <a:cubicBezTo>
                    <a:pt x="83" y="179"/>
                    <a:pt x="76" y="176"/>
                    <a:pt x="69" y="173"/>
                  </a:cubicBezTo>
                  <a:cubicBezTo>
                    <a:pt x="69" y="174"/>
                    <a:pt x="68" y="175"/>
                    <a:pt x="67" y="176"/>
                  </a:cubicBezTo>
                  <a:cubicBezTo>
                    <a:pt x="71" y="190"/>
                    <a:pt x="72" y="206"/>
                    <a:pt x="86" y="216"/>
                  </a:cubicBezTo>
                  <a:cubicBezTo>
                    <a:pt x="90" y="220"/>
                    <a:pt x="90" y="223"/>
                    <a:pt x="87" y="227"/>
                  </a:cubicBezTo>
                  <a:cubicBezTo>
                    <a:pt x="81" y="234"/>
                    <a:pt x="70" y="237"/>
                    <a:pt x="61" y="233"/>
                  </a:cubicBezTo>
                  <a:cubicBezTo>
                    <a:pt x="59" y="232"/>
                    <a:pt x="56" y="228"/>
                    <a:pt x="57" y="226"/>
                  </a:cubicBezTo>
                  <a:cubicBezTo>
                    <a:pt x="63" y="209"/>
                    <a:pt x="55" y="195"/>
                    <a:pt x="51" y="180"/>
                  </a:cubicBezTo>
                  <a:cubicBezTo>
                    <a:pt x="50" y="180"/>
                    <a:pt x="49" y="179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6389688" y="1944688"/>
              <a:ext cx="223837" cy="582612"/>
            </a:xfrm>
            <a:custGeom>
              <a:avLst/>
              <a:gdLst>
                <a:gd name="T0" fmla="*/ 48 w 92"/>
                <a:gd name="T1" fmla="*/ 180 h 238"/>
                <a:gd name="T2" fmla="*/ 34 w 92"/>
                <a:gd name="T3" fmla="*/ 198 h 238"/>
                <a:gd name="T4" fmla="*/ 33 w 92"/>
                <a:gd name="T5" fmla="*/ 178 h 238"/>
                <a:gd name="T6" fmla="*/ 45 w 92"/>
                <a:gd name="T7" fmla="*/ 171 h 238"/>
                <a:gd name="T8" fmla="*/ 21 w 92"/>
                <a:gd name="T9" fmla="*/ 113 h 238"/>
                <a:gd name="T10" fmla="*/ 14 w 92"/>
                <a:gd name="T11" fmla="*/ 96 h 238"/>
                <a:gd name="T12" fmla="*/ 8 w 92"/>
                <a:gd name="T13" fmla="*/ 0 h 238"/>
                <a:gd name="T14" fmla="*/ 14 w 92"/>
                <a:gd name="T15" fmla="*/ 7 h 238"/>
                <a:gd name="T16" fmla="*/ 54 w 92"/>
                <a:gd name="T17" fmla="*/ 93 h 238"/>
                <a:gd name="T18" fmla="*/ 66 w 92"/>
                <a:gd name="T19" fmla="*/ 165 h 238"/>
                <a:gd name="T20" fmla="*/ 90 w 92"/>
                <a:gd name="T21" fmla="*/ 170 h 238"/>
                <a:gd name="T22" fmla="*/ 92 w 92"/>
                <a:gd name="T23" fmla="*/ 183 h 238"/>
                <a:gd name="T24" fmla="*/ 69 w 92"/>
                <a:gd name="T25" fmla="*/ 173 h 238"/>
                <a:gd name="T26" fmla="*/ 67 w 92"/>
                <a:gd name="T27" fmla="*/ 176 h 238"/>
                <a:gd name="T28" fmla="*/ 85 w 92"/>
                <a:gd name="T29" fmla="*/ 217 h 238"/>
                <a:gd name="T30" fmla="*/ 86 w 92"/>
                <a:gd name="T31" fmla="*/ 227 h 238"/>
                <a:gd name="T32" fmla="*/ 61 w 92"/>
                <a:gd name="T33" fmla="*/ 234 h 238"/>
                <a:gd name="T34" fmla="*/ 56 w 92"/>
                <a:gd name="T35" fmla="*/ 226 h 238"/>
                <a:gd name="T36" fmla="*/ 50 w 92"/>
                <a:gd name="T37" fmla="*/ 181 h 238"/>
                <a:gd name="T38" fmla="*/ 48 w 92"/>
                <a:gd name="T39" fmla="*/ 18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8">
                  <a:moveTo>
                    <a:pt x="48" y="180"/>
                  </a:moveTo>
                  <a:cubicBezTo>
                    <a:pt x="43" y="185"/>
                    <a:pt x="39" y="191"/>
                    <a:pt x="34" y="198"/>
                  </a:cubicBezTo>
                  <a:cubicBezTo>
                    <a:pt x="25" y="195"/>
                    <a:pt x="24" y="184"/>
                    <a:pt x="33" y="178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2"/>
                    <a:pt x="29" y="132"/>
                    <a:pt x="21" y="113"/>
                  </a:cubicBezTo>
                  <a:cubicBezTo>
                    <a:pt x="18" y="107"/>
                    <a:pt x="17" y="102"/>
                    <a:pt x="14" y="96"/>
                  </a:cubicBezTo>
                  <a:cubicBezTo>
                    <a:pt x="0" y="65"/>
                    <a:pt x="0" y="34"/>
                    <a:pt x="8" y="0"/>
                  </a:cubicBezTo>
                  <a:cubicBezTo>
                    <a:pt x="10" y="3"/>
                    <a:pt x="12" y="5"/>
                    <a:pt x="14" y="7"/>
                  </a:cubicBezTo>
                  <a:cubicBezTo>
                    <a:pt x="37" y="31"/>
                    <a:pt x="49" y="60"/>
                    <a:pt x="54" y="93"/>
                  </a:cubicBezTo>
                  <a:cubicBezTo>
                    <a:pt x="58" y="117"/>
                    <a:pt x="62" y="141"/>
                    <a:pt x="66" y="165"/>
                  </a:cubicBezTo>
                  <a:cubicBezTo>
                    <a:pt x="74" y="166"/>
                    <a:pt x="84" y="160"/>
                    <a:pt x="90" y="170"/>
                  </a:cubicBezTo>
                  <a:cubicBezTo>
                    <a:pt x="92" y="174"/>
                    <a:pt x="91" y="178"/>
                    <a:pt x="92" y="183"/>
                  </a:cubicBezTo>
                  <a:cubicBezTo>
                    <a:pt x="83" y="179"/>
                    <a:pt x="76" y="176"/>
                    <a:pt x="69" y="173"/>
                  </a:cubicBezTo>
                  <a:cubicBezTo>
                    <a:pt x="68" y="174"/>
                    <a:pt x="68" y="175"/>
                    <a:pt x="67" y="176"/>
                  </a:cubicBezTo>
                  <a:cubicBezTo>
                    <a:pt x="71" y="191"/>
                    <a:pt x="72" y="206"/>
                    <a:pt x="85" y="217"/>
                  </a:cubicBezTo>
                  <a:cubicBezTo>
                    <a:pt x="89" y="220"/>
                    <a:pt x="89" y="223"/>
                    <a:pt x="86" y="227"/>
                  </a:cubicBezTo>
                  <a:cubicBezTo>
                    <a:pt x="80" y="235"/>
                    <a:pt x="69" y="238"/>
                    <a:pt x="61" y="234"/>
                  </a:cubicBezTo>
                  <a:cubicBezTo>
                    <a:pt x="58" y="233"/>
                    <a:pt x="56" y="228"/>
                    <a:pt x="56" y="226"/>
                  </a:cubicBezTo>
                  <a:cubicBezTo>
                    <a:pt x="62" y="210"/>
                    <a:pt x="55" y="196"/>
                    <a:pt x="50" y="181"/>
                  </a:cubicBezTo>
                  <a:cubicBezTo>
                    <a:pt x="49" y="180"/>
                    <a:pt x="48" y="180"/>
                    <a:pt x="4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7778750" y="4703763"/>
              <a:ext cx="85725" cy="217487"/>
            </a:xfrm>
            <a:custGeom>
              <a:avLst/>
              <a:gdLst>
                <a:gd name="T0" fmla="*/ 18 w 35"/>
                <a:gd name="T1" fmla="*/ 67 h 89"/>
                <a:gd name="T2" fmla="*/ 13 w 35"/>
                <a:gd name="T3" fmla="*/ 74 h 89"/>
                <a:gd name="T4" fmla="*/ 13 w 35"/>
                <a:gd name="T5" fmla="*/ 67 h 89"/>
                <a:gd name="T6" fmla="*/ 17 w 35"/>
                <a:gd name="T7" fmla="*/ 64 h 89"/>
                <a:gd name="T8" fmla="*/ 8 w 35"/>
                <a:gd name="T9" fmla="*/ 42 h 89"/>
                <a:gd name="T10" fmla="*/ 5 w 35"/>
                <a:gd name="T11" fmla="*/ 36 h 89"/>
                <a:gd name="T12" fmla="*/ 3 w 35"/>
                <a:gd name="T13" fmla="*/ 0 h 89"/>
                <a:gd name="T14" fmla="*/ 5 w 35"/>
                <a:gd name="T15" fmla="*/ 2 h 89"/>
                <a:gd name="T16" fmla="*/ 20 w 35"/>
                <a:gd name="T17" fmla="*/ 35 h 89"/>
                <a:gd name="T18" fmla="*/ 25 w 35"/>
                <a:gd name="T19" fmla="*/ 62 h 89"/>
                <a:gd name="T20" fmla="*/ 34 w 35"/>
                <a:gd name="T21" fmla="*/ 64 h 89"/>
                <a:gd name="T22" fmla="*/ 34 w 35"/>
                <a:gd name="T23" fmla="*/ 69 h 89"/>
                <a:gd name="T24" fmla="*/ 26 w 35"/>
                <a:gd name="T25" fmla="*/ 65 h 89"/>
                <a:gd name="T26" fmla="*/ 25 w 35"/>
                <a:gd name="T27" fmla="*/ 66 h 89"/>
                <a:gd name="T28" fmla="*/ 32 w 35"/>
                <a:gd name="T29" fmla="*/ 81 h 89"/>
                <a:gd name="T30" fmla="*/ 32 w 35"/>
                <a:gd name="T31" fmla="*/ 85 h 89"/>
                <a:gd name="T32" fmla="*/ 23 w 35"/>
                <a:gd name="T33" fmla="*/ 88 h 89"/>
                <a:gd name="T34" fmla="*/ 21 w 35"/>
                <a:gd name="T35" fmla="*/ 85 h 89"/>
                <a:gd name="T36" fmla="*/ 19 w 35"/>
                <a:gd name="T37" fmla="*/ 68 h 89"/>
                <a:gd name="T38" fmla="*/ 18 w 35"/>
                <a:gd name="T3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9">
                  <a:moveTo>
                    <a:pt x="18" y="67"/>
                  </a:moveTo>
                  <a:cubicBezTo>
                    <a:pt x="16" y="70"/>
                    <a:pt x="15" y="72"/>
                    <a:pt x="13" y="74"/>
                  </a:cubicBezTo>
                  <a:cubicBezTo>
                    <a:pt x="10" y="73"/>
                    <a:pt x="9" y="69"/>
                    <a:pt x="13" y="67"/>
                  </a:cubicBezTo>
                  <a:cubicBezTo>
                    <a:pt x="14" y="66"/>
                    <a:pt x="15" y="65"/>
                    <a:pt x="17" y="64"/>
                  </a:cubicBezTo>
                  <a:cubicBezTo>
                    <a:pt x="14" y="57"/>
                    <a:pt x="11" y="50"/>
                    <a:pt x="8" y="42"/>
                  </a:cubicBezTo>
                  <a:cubicBezTo>
                    <a:pt x="7" y="40"/>
                    <a:pt x="6" y="38"/>
                    <a:pt x="5" y="36"/>
                  </a:cubicBezTo>
                  <a:cubicBezTo>
                    <a:pt x="0" y="24"/>
                    <a:pt x="0" y="13"/>
                    <a:pt x="3" y="0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14" y="11"/>
                    <a:pt x="19" y="22"/>
                    <a:pt x="20" y="35"/>
                  </a:cubicBezTo>
                  <a:cubicBezTo>
                    <a:pt x="22" y="44"/>
                    <a:pt x="23" y="53"/>
                    <a:pt x="25" y="62"/>
                  </a:cubicBezTo>
                  <a:cubicBezTo>
                    <a:pt x="28" y="62"/>
                    <a:pt x="32" y="60"/>
                    <a:pt x="34" y="64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1" y="67"/>
                    <a:pt x="29" y="66"/>
                    <a:pt x="26" y="65"/>
                  </a:cubicBezTo>
                  <a:cubicBezTo>
                    <a:pt x="26" y="65"/>
                    <a:pt x="25" y="66"/>
                    <a:pt x="25" y="66"/>
                  </a:cubicBezTo>
                  <a:cubicBezTo>
                    <a:pt x="27" y="72"/>
                    <a:pt x="27" y="78"/>
                    <a:pt x="32" y="81"/>
                  </a:cubicBezTo>
                  <a:cubicBezTo>
                    <a:pt x="34" y="83"/>
                    <a:pt x="34" y="84"/>
                    <a:pt x="32" y="85"/>
                  </a:cubicBezTo>
                  <a:cubicBezTo>
                    <a:pt x="30" y="88"/>
                    <a:pt x="26" y="89"/>
                    <a:pt x="23" y="88"/>
                  </a:cubicBezTo>
                  <a:cubicBezTo>
                    <a:pt x="22" y="87"/>
                    <a:pt x="21" y="86"/>
                    <a:pt x="21" y="85"/>
                  </a:cubicBezTo>
                  <a:cubicBezTo>
                    <a:pt x="24" y="79"/>
                    <a:pt x="21" y="73"/>
                    <a:pt x="19" y="68"/>
                  </a:cubicBezTo>
                  <a:cubicBezTo>
                    <a:pt x="19" y="68"/>
                    <a:pt x="18" y="68"/>
                    <a:pt x="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733550" y="666750"/>
              <a:ext cx="547687" cy="1412875"/>
            </a:xfrm>
            <a:custGeom>
              <a:avLst/>
              <a:gdLst>
                <a:gd name="T0" fmla="*/ 116 w 224"/>
                <a:gd name="T1" fmla="*/ 435 h 577"/>
                <a:gd name="T2" fmla="*/ 83 w 224"/>
                <a:gd name="T3" fmla="*/ 479 h 577"/>
                <a:gd name="T4" fmla="*/ 82 w 224"/>
                <a:gd name="T5" fmla="*/ 430 h 577"/>
                <a:gd name="T6" fmla="*/ 110 w 224"/>
                <a:gd name="T7" fmla="*/ 415 h 577"/>
                <a:gd name="T8" fmla="*/ 51 w 224"/>
                <a:gd name="T9" fmla="*/ 273 h 577"/>
                <a:gd name="T10" fmla="*/ 35 w 224"/>
                <a:gd name="T11" fmla="*/ 233 h 577"/>
                <a:gd name="T12" fmla="*/ 19 w 224"/>
                <a:gd name="T13" fmla="*/ 0 h 577"/>
                <a:gd name="T14" fmla="*/ 34 w 224"/>
                <a:gd name="T15" fmla="*/ 15 h 577"/>
                <a:gd name="T16" fmla="*/ 132 w 224"/>
                <a:gd name="T17" fmla="*/ 225 h 577"/>
                <a:gd name="T18" fmla="*/ 162 w 224"/>
                <a:gd name="T19" fmla="*/ 399 h 577"/>
                <a:gd name="T20" fmla="*/ 219 w 224"/>
                <a:gd name="T21" fmla="*/ 412 h 577"/>
                <a:gd name="T22" fmla="*/ 223 w 224"/>
                <a:gd name="T23" fmla="*/ 442 h 577"/>
                <a:gd name="T24" fmla="*/ 168 w 224"/>
                <a:gd name="T25" fmla="*/ 420 h 577"/>
                <a:gd name="T26" fmla="*/ 163 w 224"/>
                <a:gd name="T27" fmla="*/ 427 h 577"/>
                <a:gd name="T28" fmla="*/ 208 w 224"/>
                <a:gd name="T29" fmla="*/ 525 h 577"/>
                <a:gd name="T30" fmla="*/ 210 w 224"/>
                <a:gd name="T31" fmla="*/ 550 h 577"/>
                <a:gd name="T32" fmla="*/ 148 w 224"/>
                <a:gd name="T33" fmla="*/ 567 h 577"/>
                <a:gd name="T34" fmla="*/ 138 w 224"/>
                <a:gd name="T35" fmla="*/ 548 h 577"/>
                <a:gd name="T36" fmla="*/ 123 w 224"/>
                <a:gd name="T37" fmla="*/ 438 h 577"/>
                <a:gd name="T38" fmla="*/ 116 w 224"/>
                <a:gd name="T39" fmla="*/ 43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77">
                  <a:moveTo>
                    <a:pt x="116" y="435"/>
                  </a:moveTo>
                  <a:cubicBezTo>
                    <a:pt x="105" y="449"/>
                    <a:pt x="94" y="464"/>
                    <a:pt x="83" y="479"/>
                  </a:cubicBezTo>
                  <a:cubicBezTo>
                    <a:pt x="63" y="472"/>
                    <a:pt x="60" y="445"/>
                    <a:pt x="82" y="430"/>
                  </a:cubicBezTo>
                  <a:cubicBezTo>
                    <a:pt x="90" y="424"/>
                    <a:pt x="100" y="420"/>
                    <a:pt x="110" y="415"/>
                  </a:cubicBezTo>
                  <a:cubicBezTo>
                    <a:pt x="90" y="367"/>
                    <a:pt x="71" y="320"/>
                    <a:pt x="51" y="273"/>
                  </a:cubicBezTo>
                  <a:cubicBezTo>
                    <a:pt x="46" y="260"/>
                    <a:pt x="42" y="246"/>
                    <a:pt x="35" y="233"/>
                  </a:cubicBezTo>
                  <a:cubicBezTo>
                    <a:pt x="0" y="158"/>
                    <a:pt x="0" y="81"/>
                    <a:pt x="19" y="0"/>
                  </a:cubicBezTo>
                  <a:cubicBezTo>
                    <a:pt x="25" y="5"/>
                    <a:pt x="29" y="10"/>
                    <a:pt x="34" y="15"/>
                  </a:cubicBezTo>
                  <a:cubicBezTo>
                    <a:pt x="91" y="74"/>
                    <a:pt x="121" y="145"/>
                    <a:pt x="132" y="225"/>
                  </a:cubicBezTo>
                  <a:cubicBezTo>
                    <a:pt x="141" y="283"/>
                    <a:pt x="152" y="341"/>
                    <a:pt x="162" y="399"/>
                  </a:cubicBezTo>
                  <a:cubicBezTo>
                    <a:pt x="182" y="402"/>
                    <a:pt x="206" y="387"/>
                    <a:pt x="219" y="412"/>
                  </a:cubicBezTo>
                  <a:cubicBezTo>
                    <a:pt x="224" y="420"/>
                    <a:pt x="222" y="432"/>
                    <a:pt x="223" y="442"/>
                  </a:cubicBezTo>
                  <a:cubicBezTo>
                    <a:pt x="202" y="434"/>
                    <a:pt x="185" y="427"/>
                    <a:pt x="168" y="420"/>
                  </a:cubicBezTo>
                  <a:cubicBezTo>
                    <a:pt x="167" y="422"/>
                    <a:pt x="165" y="425"/>
                    <a:pt x="163" y="427"/>
                  </a:cubicBezTo>
                  <a:cubicBezTo>
                    <a:pt x="172" y="462"/>
                    <a:pt x="175" y="500"/>
                    <a:pt x="208" y="525"/>
                  </a:cubicBezTo>
                  <a:cubicBezTo>
                    <a:pt x="218" y="533"/>
                    <a:pt x="218" y="541"/>
                    <a:pt x="210" y="550"/>
                  </a:cubicBezTo>
                  <a:cubicBezTo>
                    <a:pt x="195" y="569"/>
                    <a:pt x="169" y="577"/>
                    <a:pt x="148" y="567"/>
                  </a:cubicBezTo>
                  <a:cubicBezTo>
                    <a:pt x="143" y="564"/>
                    <a:pt x="136" y="553"/>
                    <a:pt x="138" y="548"/>
                  </a:cubicBezTo>
                  <a:cubicBezTo>
                    <a:pt x="153" y="508"/>
                    <a:pt x="134" y="474"/>
                    <a:pt x="123" y="438"/>
                  </a:cubicBezTo>
                  <a:cubicBezTo>
                    <a:pt x="121" y="437"/>
                    <a:pt x="119" y="436"/>
                    <a:pt x="116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792413" y="3232150"/>
              <a:ext cx="225425" cy="582612"/>
            </a:xfrm>
            <a:custGeom>
              <a:avLst/>
              <a:gdLst>
                <a:gd name="T0" fmla="*/ 48 w 92"/>
                <a:gd name="T1" fmla="*/ 179 h 238"/>
                <a:gd name="T2" fmla="*/ 34 w 92"/>
                <a:gd name="T3" fmla="*/ 197 h 238"/>
                <a:gd name="T4" fmla="*/ 34 w 92"/>
                <a:gd name="T5" fmla="*/ 177 h 238"/>
                <a:gd name="T6" fmla="*/ 45 w 92"/>
                <a:gd name="T7" fmla="*/ 171 h 238"/>
                <a:gd name="T8" fmla="*/ 21 w 92"/>
                <a:gd name="T9" fmla="*/ 113 h 238"/>
                <a:gd name="T10" fmla="*/ 15 w 92"/>
                <a:gd name="T11" fmla="*/ 96 h 238"/>
                <a:gd name="T12" fmla="*/ 8 w 92"/>
                <a:gd name="T13" fmla="*/ 0 h 238"/>
                <a:gd name="T14" fmla="*/ 14 w 92"/>
                <a:gd name="T15" fmla="*/ 6 h 238"/>
                <a:gd name="T16" fmla="*/ 55 w 92"/>
                <a:gd name="T17" fmla="*/ 93 h 238"/>
                <a:gd name="T18" fmla="*/ 67 w 92"/>
                <a:gd name="T19" fmla="*/ 165 h 238"/>
                <a:gd name="T20" fmla="*/ 90 w 92"/>
                <a:gd name="T21" fmla="*/ 170 h 238"/>
                <a:gd name="T22" fmla="*/ 92 w 92"/>
                <a:gd name="T23" fmla="*/ 182 h 238"/>
                <a:gd name="T24" fmla="*/ 70 w 92"/>
                <a:gd name="T25" fmla="*/ 173 h 238"/>
                <a:gd name="T26" fmla="*/ 67 w 92"/>
                <a:gd name="T27" fmla="*/ 176 h 238"/>
                <a:gd name="T28" fmla="*/ 86 w 92"/>
                <a:gd name="T29" fmla="*/ 216 h 238"/>
                <a:gd name="T30" fmla="*/ 87 w 92"/>
                <a:gd name="T31" fmla="*/ 227 h 238"/>
                <a:gd name="T32" fmla="*/ 61 w 92"/>
                <a:gd name="T33" fmla="*/ 234 h 238"/>
                <a:gd name="T34" fmla="*/ 57 w 92"/>
                <a:gd name="T35" fmla="*/ 226 h 238"/>
                <a:gd name="T36" fmla="*/ 51 w 92"/>
                <a:gd name="T37" fmla="*/ 181 h 238"/>
                <a:gd name="T38" fmla="*/ 48 w 92"/>
                <a:gd name="T39" fmla="*/ 17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8">
                  <a:moveTo>
                    <a:pt x="48" y="179"/>
                  </a:moveTo>
                  <a:cubicBezTo>
                    <a:pt x="44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1"/>
                    <a:pt x="29" y="132"/>
                    <a:pt x="21" y="113"/>
                  </a:cubicBezTo>
                  <a:cubicBezTo>
                    <a:pt x="19" y="107"/>
                    <a:pt x="17" y="101"/>
                    <a:pt x="15" y="96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8" y="31"/>
                    <a:pt x="50" y="60"/>
                    <a:pt x="55" y="93"/>
                  </a:cubicBezTo>
                  <a:cubicBezTo>
                    <a:pt x="58" y="117"/>
                    <a:pt x="63" y="140"/>
                    <a:pt x="67" y="165"/>
                  </a:cubicBezTo>
                  <a:cubicBezTo>
                    <a:pt x="75" y="166"/>
                    <a:pt x="85" y="160"/>
                    <a:pt x="90" y="170"/>
                  </a:cubicBezTo>
                  <a:cubicBezTo>
                    <a:pt x="92" y="173"/>
                    <a:pt x="92" y="178"/>
                    <a:pt x="92" y="182"/>
                  </a:cubicBezTo>
                  <a:cubicBezTo>
                    <a:pt x="83" y="179"/>
                    <a:pt x="77" y="176"/>
                    <a:pt x="70" y="173"/>
                  </a:cubicBezTo>
                  <a:cubicBezTo>
                    <a:pt x="69" y="174"/>
                    <a:pt x="68" y="175"/>
                    <a:pt x="67" y="176"/>
                  </a:cubicBezTo>
                  <a:cubicBezTo>
                    <a:pt x="71" y="190"/>
                    <a:pt x="72" y="206"/>
                    <a:pt x="86" y="216"/>
                  </a:cubicBezTo>
                  <a:cubicBezTo>
                    <a:pt x="90" y="220"/>
                    <a:pt x="90" y="223"/>
                    <a:pt x="87" y="227"/>
                  </a:cubicBezTo>
                  <a:cubicBezTo>
                    <a:pt x="81" y="234"/>
                    <a:pt x="70" y="238"/>
                    <a:pt x="61" y="234"/>
                  </a:cubicBezTo>
                  <a:cubicBezTo>
                    <a:pt x="59" y="233"/>
                    <a:pt x="56" y="228"/>
                    <a:pt x="57" y="226"/>
                  </a:cubicBezTo>
                  <a:cubicBezTo>
                    <a:pt x="63" y="209"/>
                    <a:pt x="55" y="195"/>
                    <a:pt x="51" y="181"/>
                  </a:cubicBezTo>
                  <a:cubicBezTo>
                    <a:pt x="50" y="180"/>
                    <a:pt x="49" y="180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2593975" y="4324350"/>
              <a:ext cx="225425" cy="581025"/>
            </a:xfrm>
            <a:custGeom>
              <a:avLst/>
              <a:gdLst>
                <a:gd name="T0" fmla="*/ 48 w 92"/>
                <a:gd name="T1" fmla="*/ 179 h 237"/>
                <a:gd name="T2" fmla="*/ 34 w 92"/>
                <a:gd name="T3" fmla="*/ 197 h 237"/>
                <a:gd name="T4" fmla="*/ 34 w 92"/>
                <a:gd name="T5" fmla="*/ 177 h 237"/>
                <a:gd name="T6" fmla="*/ 46 w 92"/>
                <a:gd name="T7" fmla="*/ 170 h 237"/>
                <a:gd name="T8" fmla="*/ 22 w 92"/>
                <a:gd name="T9" fmla="*/ 112 h 237"/>
                <a:gd name="T10" fmla="*/ 15 w 92"/>
                <a:gd name="T11" fmla="*/ 95 h 237"/>
                <a:gd name="T12" fmla="*/ 8 w 92"/>
                <a:gd name="T13" fmla="*/ 0 h 237"/>
                <a:gd name="T14" fmla="*/ 14 w 92"/>
                <a:gd name="T15" fmla="*/ 6 h 237"/>
                <a:gd name="T16" fmla="*/ 55 w 92"/>
                <a:gd name="T17" fmla="*/ 92 h 237"/>
                <a:gd name="T18" fmla="*/ 67 w 92"/>
                <a:gd name="T19" fmla="*/ 164 h 237"/>
                <a:gd name="T20" fmla="*/ 91 w 92"/>
                <a:gd name="T21" fmla="*/ 169 h 237"/>
                <a:gd name="T22" fmla="*/ 92 w 92"/>
                <a:gd name="T23" fmla="*/ 182 h 237"/>
                <a:gd name="T24" fmla="*/ 70 w 92"/>
                <a:gd name="T25" fmla="*/ 173 h 237"/>
                <a:gd name="T26" fmla="*/ 68 w 92"/>
                <a:gd name="T27" fmla="*/ 175 h 237"/>
                <a:gd name="T28" fmla="*/ 86 w 92"/>
                <a:gd name="T29" fmla="*/ 216 h 237"/>
                <a:gd name="T30" fmla="*/ 87 w 92"/>
                <a:gd name="T31" fmla="*/ 226 h 237"/>
                <a:gd name="T32" fmla="*/ 61 w 92"/>
                <a:gd name="T33" fmla="*/ 233 h 237"/>
                <a:gd name="T34" fmla="*/ 57 w 92"/>
                <a:gd name="T35" fmla="*/ 225 h 237"/>
                <a:gd name="T36" fmla="*/ 51 w 92"/>
                <a:gd name="T37" fmla="*/ 180 h 237"/>
                <a:gd name="T38" fmla="*/ 48 w 92"/>
                <a:gd name="T3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7">
                  <a:moveTo>
                    <a:pt x="48" y="179"/>
                  </a:moveTo>
                  <a:cubicBezTo>
                    <a:pt x="44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8" y="174"/>
                    <a:pt x="42" y="173"/>
                    <a:pt x="46" y="170"/>
                  </a:cubicBezTo>
                  <a:cubicBezTo>
                    <a:pt x="37" y="151"/>
                    <a:pt x="29" y="131"/>
                    <a:pt x="22" y="112"/>
                  </a:cubicBezTo>
                  <a:cubicBezTo>
                    <a:pt x="19" y="107"/>
                    <a:pt x="18" y="101"/>
                    <a:pt x="15" y="95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8" y="30"/>
                    <a:pt x="50" y="59"/>
                    <a:pt x="55" y="92"/>
                  </a:cubicBezTo>
                  <a:cubicBezTo>
                    <a:pt x="58" y="116"/>
                    <a:pt x="63" y="140"/>
                    <a:pt x="67" y="164"/>
                  </a:cubicBezTo>
                  <a:cubicBezTo>
                    <a:pt x="75" y="165"/>
                    <a:pt x="85" y="159"/>
                    <a:pt x="91" y="169"/>
                  </a:cubicBezTo>
                  <a:cubicBezTo>
                    <a:pt x="92" y="173"/>
                    <a:pt x="92" y="178"/>
                    <a:pt x="92" y="182"/>
                  </a:cubicBezTo>
                  <a:cubicBezTo>
                    <a:pt x="84" y="178"/>
                    <a:pt x="77" y="176"/>
                    <a:pt x="70" y="173"/>
                  </a:cubicBezTo>
                  <a:cubicBezTo>
                    <a:pt x="69" y="174"/>
                    <a:pt x="68" y="175"/>
                    <a:pt x="68" y="175"/>
                  </a:cubicBezTo>
                  <a:cubicBezTo>
                    <a:pt x="71" y="190"/>
                    <a:pt x="72" y="206"/>
                    <a:pt x="86" y="216"/>
                  </a:cubicBezTo>
                  <a:cubicBezTo>
                    <a:pt x="90" y="219"/>
                    <a:pt x="90" y="222"/>
                    <a:pt x="87" y="226"/>
                  </a:cubicBezTo>
                  <a:cubicBezTo>
                    <a:pt x="81" y="234"/>
                    <a:pt x="70" y="237"/>
                    <a:pt x="61" y="233"/>
                  </a:cubicBezTo>
                  <a:cubicBezTo>
                    <a:pt x="59" y="232"/>
                    <a:pt x="56" y="227"/>
                    <a:pt x="57" y="225"/>
                  </a:cubicBezTo>
                  <a:cubicBezTo>
                    <a:pt x="63" y="209"/>
                    <a:pt x="56" y="195"/>
                    <a:pt x="51" y="180"/>
                  </a:cubicBezTo>
                  <a:cubicBezTo>
                    <a:pt x="50" y="180"/>
                    <a:pt x="49" y="179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8809038" y="3303588"/>
              <a:ext cx="225425" cy="579437"/>
            </a:xfrm>
            <a:custGeom>
              <a:avLst/>
              <a:gdLst>
                <a:gd name="T0" fmla="*/ 48 w 92"/>
                <a:gd name="T1" fmla="*/ 179 h 237"/>
                <a:gd name="T2" fmla="*/ 34 w 92"/>
                <a:gd name="T3" fmla="*/ 197 h 237"/>
                <a:gd name="T4" fmla="*/ 34 w 92"/>
                <a:gd name="T5" fmla="*/ 177 h 237"/>
                <a:gd name="T6" fmla="*/ 45 w 92"/>
                <a:gd name="T7" fmla="*/ 170 h 237"/>
                <a:gd name="T8" fmla="*/ 21 w 92"/>
                <a:gd name="T9" fmla="*/ 112 h 237"/>
                <a:gd name="T10" fmla="*/ 15 w 92"/>
                <a:gd name="T11" fmla="*/ 95 h 237"/>
                <a:gd name="T12" fmla="*/ 8 w 92"/>
                <a:gd name="T13" fmla="*/ 0 h 237"/>
                <a:gd name="T14" fmla="*/ 14 w 92"/>
                <a:gd name="T15" fmla="*/ 6 h 237"/>
                <a:gd name="T16" fmla="*/ 54 w 92"/>
                <a:gd name="T17" fmla="*/ 92 h 237"/>
                <a:gd name="T18" fmla="*/ 67 w 92"/>
                <a:gd name="T19" fmla="*/ 164 h 237"/>
                <a:gd name="T20" fmla="*/ 90 w 92"/>
                <a:gd name="T21" fmla="*/ 169 h 237"/>
                <a:gd name="T22" fmla="*/ 92 w 92"/>
                <a:gd name="T23" fmla="*/ 182 h 237"/>
                <a:gd name="T24" fmla="*/ 69 w 92"/>
                <a:gd name="T25" fmla="*/ 173 h 237"/>
                <a:gd name="T26" fmla="*/ 67 w 92"/>
                <a:gd name="T27" fmla="*/ 175 h 237"/>
                <a:gd name="T28" fmla="*/ 85 w 92"/>
                <a:gd name="T29" fmla="*/ 216 h 237"/>
                <a:gd name="T30" fmla="*/ 87 w 92"/>
                <a:gd name="T31" fmla="*/ 226 h 237"/>
                <a:gd name="T32" fmla="*/ 61 w 92"/>
                <a:gd name="T33" fmla="*/ 233 h 237"/>
                <a:gd name="T34" fmla="*/ 57 w 92"/>
                <a:gd name="T35" fmla="*/ 225 h 237"/>
                <a:gd name="T36" fmla="*/ 51 w 92"/>
                <a:gd name="T37" fmla="*/ 180 h 237"/>
                <a:gd name="T38" fmla="*/ 48 w 92"/>
                <a:gd name="T3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7">
                  <a:moveTo>
                    <a:pt x="48" y="179"/>
                  </a:moveTo>
                  <a:cubicBezTo>
                    <a:pt x="43" y="185"/>
                    <a:pt x="39" y="191"/>
                    <a:pt x="34" y="197"/>
                  </a:cubicBezTo>
                  <a:cubicBezTo>
                    <a:pt x="26" y="194"/>
                    <a:pt x="25" y="183"/>
                    <a:pt x="34" y="177"/>
                  </a:cubicBezTo>
                  <a:cubicBezTo>
                    <a:pt x="37" y="174"/>
                    <a:pt x="41" y="173"/>
                    <a:pt x="45" y="170"/>
                  </a:cubicBezTo>
                  <a:cubicBezTo>
                    <a:pt x="37" y="151"/>
                    <a:pt x="29" y="131"/>
                    <a:pt x="21" y="112"/>
                  </a:cubicBezTo>
                  <a:cubicBezTo>
                    <a:pt x="19" y="107"/>
                    <a:pt x="17" y="101"/>
                    <a:pt x="15" y="95"/>
                  </a:cubicBezTo>
                  <a:cubicBezTo>
                    <a:pt x="0" y="65"/>
                    <a:pt x="0" y="33"/>
                    <a:pt x="8" y="0"/>
                  </a:cubicBezTo>
                  <a:cubicBezTo>
                    <a:pt x="10" y="2"/>
                    <a:pt x="12" y="4"/>
                    <a:pt x="14" y="6"/>
                  </a:cubicBezTo>
                  <a:cubicBezTo>
                    <a:pt x="37" y="30"/>
                    <a:pt x="50" y="59"/>
                    <a:pt x="54" y="92"/>
                  </a:cubicBezTo>
                  <a:cubicBezTo>
                    <a:pt x="58" y="116"/>
                    <a:pt x="62" y="140"/>
                    <a:pt x="67" y="164"/>
                  </a:cubicBezTo>
                  <a:cubicBezTo>
                    <a:pt x="75" y="165"/>
                    <a:pt x="85" y="159"/>
                    <a:pt x="90" y="169"/>
                  </a:cubicBezTo>
                  <a:cubicBezTo>
                    <a:pt x="92" y="173"/>
                    <a:pt x="91" y="178"/>
                    <a:pt x="92" y="182"/>
                  </a:cubicBezTo>
                  <a:cubicBezTo>
                    <a:pt x="83" y="178"/>
                    <a:pt x="76" y="175"/>
                    <a:pt x="69" y="173"/>
                  </a:cubicBezTo>
                  <a:cubicBezTo>
                    <a:pt x="69" y="174"/>
                    <a:pt x="68" y="175"/>
                    <a:pt x="67" y="175"/>
                  </a:cubicBezTo>
                  <a:cubicBezTo>
                    <a:pt x="71" y="190"/>
                    <a:pt x="72" y="206"/>
                    <a:pt x="85" y="216"/>
                  </a:cubicBezTo>
                  <a:cubicBezTo>
                    <a:pt x="90" y="219"/>
                    <a:pt x="90" y="222"/>
                    <a:pt x="87" y="226"/>
                  </a:cubicBezTo>
                  <a:cubicBezTo>
                    <a:pt x="80" y="234"/>
                    <a:pt x="70" y="237"/>
                    <a:pt x="61" y="233"/>
                  </a:cubicBezTo>
                  <a:cubicBezTo>
                    <a:pt x="59" y="232"/>
                    <a:pt x="56" y="227"/>
                    <a:pt x="57" y="225"/>
                  </a:cubicBezTo>
                  <a:cubicBezTo>
                    <a:pt x="63" y="209"/>
                    <a:pt x="55" y="195"/>
                    <a:pt x="51" y="180"/>
                  </a:cubicBezTo>
                  <a:cubicBezTo>
                    <a:pt x="50" y="180"/>
                    <a:pt x="49" y="179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460750" y="160338"/>
              <a:ext cx="225425" cy="582612"/>
            </a:xfrm>
            <a:custGeom>
              <a:avLst/>
              <a:gdLst>
                <a:gd name="T0" fmla="*/ 48 w 92"/>
                <a:gd name="T1" fmla="*/ 179 h 238"/>
                <a:gd name="T2" fmla="*/ 34 w 92"/>
                <a:gd name="T3" fmla="*/ 197 h 238"/>
                <a:gd name="T4" fmla="*/ 33 w 92"/>
                <a:gd name="T5" fmla="*/ 177 h 238"/>
                <a:gd name="T6" fmla="*/ 45 w 92"/>
                <a:gd name="T7" fmla="*/ 171 h 238"/>
                <a:gd name="T8" fmla="*/ 21 w 92"/>
                <a:gd name="T9" fmla="*/ 113 h 238"/>
                <a:gd name="T10" fmla="*/ 14 w 92"/>
                <a:gd name="T11" fmla="*/ 96 h 238"/>
                <a:gd name="T12" fmla="*/ 8 w 92"/>
                <a:gd name="T13" fmla="*/ 0 h 238"/>
                <a:gd name="T14" fmla="*/ 14 w 92"/>
                <a:gd name="T15" fmla="*/ 7 h 238"/>
                <a:gd name="T16" fmla="*/ 54 w 92"/>
                <a:gd name="T17" fmla="*/ 93 h 238"/>
                <a:gd name="T18" fmla="*/ 66 w 92"/>
                <a:gd name="T19" fmla="*/ 165 h 238"/>
                <a:gd name="T20" fmla="*/ 90 w 92"/>
                <a:gd name="T21" fmla="*/ 170 h 238"/>
                <a:gd name="T22" fmla="*/ 92 w 92"/>
                <a:gd name="T23" fmla="*/ 182 h 238"/>
                <a:gd name="T24" fmla="*/ 69 w 92"/>
                <a:gd name="T25" fmla="*/ 173 h 238"/>
                <a:gd name="T26" fmla="*/ 67 w 92"/>
                <a:gd name="T27" fmla="*/ 176 h 238"/>
                <a:gd name="T28" fmla="*/ 85 w 92"/>
                <a:gd name="T29" fmla="*/ 217 h 238"/>
                <a:gd name="T30" fmla="*/ 86 w 92"/>
                <a:gd name="T31" fmla="*/ 227 h 238"/>
                <a:gd name="T32" fmla="*/ 61 w 92"/>
                <a:gd name="T33" fmla="*/ 234 h 238"/>
                <a:gd name="T34" fmla="*/ 56 w 92"/>
                <a:gd name="T35" fmla="*/ 226 h 238"/>
                <a:gd name="T36" fmla="*/ 50 w 92"/>
                <a:gd name="T37" fmla="*/ 181 h 238"/>
                <a:gd name="T38" fmla="*/ 48 w 92"/>
                <a:gd name="T39" fmla="*/ 17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238">
                  <a:moveTo>
                    <a:pt x="48" y="179"/>
                  </a:moveTo>
                  <a:cubicBezTo>
                    <a:pt x="43" y="185"/>
                    <a:pt x="39" y="191"/>
                    <a:pt x="34" y="197"/>
                  </a:cubicBezTo>
                  <a:cubicBezTo>
                    <a:pt x="26" y="195"/>
                    <a:pt x="25" y="183"/>
                    <a:pt x="33" y="177"/>
                  </a:cubicBezTo>
                  <a:cubicBezTo>
                    <a:pt x="37" y="175"/>
                    <a:pt x="41" y="173"/>
                    <a:pt x="45" y="171"/>
                  </a:cubicBezTo>
                  <a:cubicBezTo>
                    <a:pt x="37" y="151"/>
                    <a:pt x="29" y="132"/>
                    <a:pt x="21" y="113"/>
                  </a:cubicBezTo>
                  <a:cubicBezTo>
                    <a:pt x="19" y="107"/>
                    <a:pt x="17" y="101"/>
                    <a:pt x="14" y="96"/>
                  </a:cubicBezTo>
                  <a:cubicBezTo>
                    <a:pt x="0" y="65"/>
                    <a:pt x="0" y="34"/>
                    <a:pt x="8" y="0"/>
                  </a:cubicBezTo>
                  <a:cubicBezTo>
                    <a:pt x="10" y="3"/>
                    <a:pt x="12" y="5"/>
                    <a:pt x="14" y="7"/>
                  </a:cubicBezTo>
                  <a:cubicBezTo>
                    <a:pt x="37" y="31"/>
                    <a:pt x="50" y="60"/>
                    <a:pt x="54" y="93"/>
                  </a:cubicBezTo>
                  <a:cubicBezTo>
                    <a:pt x="58" y="117"/>
                    <a:pt x="62" y="141"/>
                    <a:pt x="66" y="165"/>
                  </a:cubicBezTo>
                  <a:cubicBezTo>
                    <a:pt x="74" y="166"/>
                    <a:pt x="85" y="160"/>
                    <a:pt x="90" y="170"/>
                  </a:cubicBezTo>
                  <a:cubicBezTo>
                    <a:pt x="92" y="173"/>
                    <a:pt x="91" y="178"/>
                    <a:pt x="92" y="182"/>
                  </a:cubicBezTo>
                  <a:cubicBezTo>
                    <a:pt x="83" y="179"/>
                    <a:pt x="76" y="176"/>
                    <a:pt x="69" y="173"/>
                  </a:cubicBezTo>
                  <a:cubicBezTo>
                    <a:pt x="68" y="174"/>
                    <a:pt x="68" y="175"/>
                    <a:pt x="67" y="176"/>
                  </a:cubicBezTo>
                  <a:cubicBezTo>
                    <a:pt x="71" y="191"/>
                    <a:pt x="72" y="206"/>
                    <a:pt x="85" y="217"/>
                  </a:cubicBezTo>
                  <a:cubicBezTo>
                    <a:pt x="90" y="220"/>
                    <a:pt x="90" y="223"/>
                    <a:pt x="86" y="227"/>
                  </a:cubicBezTo>
                  <a:cubicBezTo>
                    <a:pt x="80" y="235"/>
                    <a:pt x="69" y="238"/>
                    <a:pt x="61" y="234"/>
                  </a:cubicBezTo>
                  <a:cubicBezTo>
                    <a:pt x="58" y="233"/>
                    <a:pt x="56" y="228"/>
                    <a:pt x="56" y="226"/>
                  </a:cubicBezTo>
                  <a:cubicBezTo>
                    <a:pt x="63" y="210"/>
                    <a:pt x="55" y="195"/>
                    <a:pt x="50" y="181"/>
                  </a:cubicBezTo>
                  <a:cubicBezTo>
                    <a:pt x="49" y="180"/>
                    <a:pt x="49" y="180"/>
                    <a:pt x="4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441325" y="3808413"/>
              <a:ext cx="415925" cy="1074737"/>
            </a:xfrm>
            <a:custGeom>
              <a:avLst/>
              <a:gdLst>
                <a:gd name="T0" fmla="*/ 88 w 170"/>
                <a:gd name="T1" fmla="*/ 331 h 439"/>
                <a:gd name="T2" fmla="*/ 63 w 170"/>
                <a:gd name="T3" fmla="*/ 364 h 439"/>
                <a:gd name="T4" fmla="*/ 62 w 170"/>
                <a:gd name="T5" fmla="*/ 327 h 439"/>
                <a:gd name="T6" fmla="*/ 83 w 170"/>
                <a:gd name="T7" fmla="*/ 316 h 439"/>
                <a:gd name="T8" fmla="*/ 39 w 170"/>
                <a:gd name="T9" fmla="*/ 208 h 439"/>
                <a:gd name="T10" fmla="*/ 27 w 170"/>
                <a:gd name="T11" fmla="*/ 177 h 439"/>
                <a:gd name="T12" fmla="*/ 15 w 170"/>
                <a:gd name="T13" fmla="*/ 0 h 439"/>
                <a:gd name="T14" fmla="*/ 26 w 170"/>
                <a:gd name="T15" fmla="*/ 12 h 439"/>
                <a:gd name="T16" fmla="*/ 101 w 170"/>
                <a:gd name="T17" fmla="*/ 171 h 439"/>
                <a:gd name="T18" fmla="*/ 123 w 170"/>
                <a:gd name="T19" fmla="*/ 304 h 439"/>
                <a:gd name="T20" fmla="*/ 166 w 170"/>
                <a:gd name="T21" fmla="*/ 314 h 439"/>
                <a:gd name="T22" fmla="*/ 169 w 170"/>
                <a:gd name="T23" fmla="*/ 337 h 439"/>
                <a:gd name="T24" fmla="*/ 128 w 170"/>
                <a:gd name="T25" fmla="*/ 320 h 439"/>
                <a:gd name="T26" fmla="*/ 124 w 170"/>
                <a:gd name="T27" fmla="*/ 325 h 439"/>
                <a:gd name="T28" fmla="*/ 158 w 170"/>
                <a:gd name="T29" fmla="*/ 400 h 439"/>
                <a:gd name="T30" fmla="*/ 160 w 170"/>
                <a:gd name="T31" fmla="*/ 419 h 439"/>
                <a:gd name="T32" fmla="*/ 112 w 170"/>
                <a:gd name="T33" fmla="*/ 431 h 439"/>
                <a:gd name="T34" fmla="*/ 105 w 170"/>
                <a:gd name="T35" fmla="*/ 417 h 439"/>
                <a:gd name="T36" fmla="*/ 93 w 170"/>
                <a:gd name="T37" fmla="*/ 333 h 439"/>
                <a:gd name="T38" fmla="*/ 88 w 170"/>
                <a:gd name="T39" fmla="*/ 3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439">
                  <a:moveTo>
                    <a:pt x="88" y="331"/>
                  </a:moveTo>
                  <a:cubicBezTo>
                    <a:pt x="80" y="342"/>
                    <a:pt x="72" y="353"/>
                    <a:pt x="63" y="364"/>
                  </a:cubicBezTo>
                  <a:cubicBezTo>
                    <a:pt x="48" y="359"/>
                    <a:pt x="46" y="338"/>
                    <a:pt x="62" y="327"/>
                  </a:cubicBezTo>
                  <a:cubicBezTo>
                    <a:pt x="69" y="323"/>
                    <a:pt x="76" y="320"/>
                    <a:pt x="83" y="316"/>
                  </a:cubicBezTo>
                  <a:cubicBezTo>
                    <a:pt x="68" y="279"/>
                    <a:pt x="54" y="244"/>
                    <a:pt x="39" y="208"/>
                  </a:cubicBezTo>
                  <a:cubicBezTo>
                    <a:pt x="35" y="198"/>
                    <a:pt x="32" y="187"/>
                    <a:pt x="27" y="177"/>
                  </a:cubicBezTo>
                  <a:cubicBezTo>
                    <a:pt x="0" y="120"/>
                    <a:pt x="0" y="62"/>
                    <a:pt x="15" y="0"/>
                  </a:cubicBezTo>
                  <a:cubicBezTo>
                    <a:pt x="19" y="5"/>
                    <a:pt x="22" y="8"/>
                    <a:pt x="26" y="12"/>
                  </a:cubicBezTo>
                  <a:cubicBezTo>
                    <a:pt x="69" y="57"/>
                    <a:pt x="92" y="110"/>
                    <a:pt x="101" y="171"/>
                  </a:cubicBezTo>
                  <a:cubicBezTo>
                    <a:pt x="107" y="216"/>
                    <a:pt x="115" y="259"/>
                    <a:pt x="123" y="304"/>
                  </a:cubicBezTo>
                  <a:cubicBezTo>
                    <a:pt x="138" y="306"/>
                    <a:pt x="156" y="295"/>
                    <a:pt x="166" y="314"/>
                  </a:cubicBezTo>
                  <a:cubicBezTo>
                    <a:pt x="170" y="320"/>
                    <a:pt x="169" y="329"/>
                    <a:pt x="169" y="337"/>
                  </a:cubicBezTo>
                  <a:cubicBezTo>
                    <a:pt x="154" y="330"/>
                    <a:pt x="141" y="325"/>
                    <a:pt x="128" y="320"/>
                  </a:cubicBezTo>
                  <a:cubicBezTo>
                    <a:pt x="127" y="321"/>
                    <a:pt x="125" y="323"/>
                    <a:pt x="124" y="325"/>
                  </a:cubicBezTo>
                  <a:cubicBezTo>
                    <a:pt x="131" y="351"/>
                    <a:pt x="133" y="380"/>
                    <a:pt x="158" y="400"/>
                  </a:cubicBezTo>
                  <a:cubicBezTo>
                    <a:pt x="166" y="406"/>
                    <a:pt x="166" y="412"/>
                    <a:pt x="160" y="419"/>
                  </a:cubicBezTo>
                  <a:cubicBezTo>
                    <a:pt x="148" y="433"/>
                    <a:pt x="128" y="439"/>
                    <a:pt x="112" y="431"/>
                  </a:cubicBezTo>
                  <a:cubicBezTo>
                    <a:pt x="108" y="429"/>
                    <a:pt x="103" y="420"/>
                    <a:pt x="105" y="417"/>
                  </a:cubicBezTo>
                  <a:cubicBezTo>
                    <a:pt x="116" y="387"/>
                    <a:pt x="102" y="360"/>
                    <a:pt x="93" y="333"/>
                  </a:cubicBezTo>
                  <a:cubicBezTo>
                    <a:pt x="92" y="333"/>
                    <a:pt x="90" y="332"/>
                    <a:pt x="8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7935913" y="703263"/>
              <a:ext cx="415925" cy="1073150"/>
            </a:xfrm>
            <a:custGeom>
              <a:avLst/>
              <a:gdLst>
                <a:gd name="T0" fmla="*/ 89 w 170"/>
                <a:gd name="T1" fmla="*/ 330 h 438"/>
                <a:gd name="T2" fmla="*/ 63 w 170"/>
                <a:gd name="T3" fmla="*/ 364 h 438"/>
                <a:gd name="T4" fmla="*/ 62 w 170"/>
                <a:gd name="T5" fmla="*/ 327 h 438"/>
                <a:gd name="T6" fmla="*/ 84 w 170"/>
                <a:gd name="T7" fmla="*/ 315 h 438"/>
                <a:gd name="T8" fmla="*/ 39 w 170"/>
                <a:gd name="T9" fmla="*/ 207 h 438"/>
                <a:gd name="T10" fmla="*/ 27 w 170"/>
                <a:gd name="T11" fmla="*/ 177 h 438"/>
                <a:gd name="T12" fmla="*/ 15 w 170"/>
                <a:gd name="T13" fmla="*/ 0 h 438"/>
                <a:gd name="T14" fmla="*/ 26 w 170"/>
                <a:gd name="T15" fmla="*/ 12 h 438"/>
                <a:gd name="T16" fmla="*/ 101 w 170"/>
                <a:gd name="T17" fmla="*/ 171 h 438"/>
                <a:gd name="T18" fmla="*/ 123 w 170"/>
                <a:gd name="T19" fmla="*/ 303 h 438"/>
                <a:gd name="T20" fmla="*/ 167 w 170"/>
                <a:gd name="T21" fmla="*/ 313 h 438"/>
                <a:gd name="T22" fmla="*/ 170 w 170"/>
                <a:gd name="T23" fmla="*/ 336 h 438"/>
                <a:gd name="T24" fmla="*/ 128 w 170"/>
                <a:gd name="T25" fmla="*/ 319 h 438"/>
                <a:gd name="T26" fmla="*/ 124 w 170"/>
                <a:gd name="T27" fmla="*/ 324 h 438"/>
                <a:gd name="T28" fmla="*/ 158 w 170"/>
                <a:gd name="T29" fmla="*/ 399 h 438"/>
                <a:gd name="T30" fmla="*/ 160 w 170"/>
                <a:gd name="T31" fmla="*/ 418 h 438"/>
                <a:gd name="T32" fmla="*/ 113 w 170"/>
                <a:gd name="T33" fmla="*/ 431 h 438"/>
                <a:gd name="T34" fmla="*/ 105 w 170"/>
                <a:gd name="T35" fmla="*/ 416 h 438"/>
                <a:gd name="T36" fmla="*/ 94 w 170"/>
                <a:gd name="T37" fmla="*/ 333 h 438"/>
                <a:gd name="T38" fmla="*/ 89 w 170"/>
                <a:gd name="T39" fmla="*/ 3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438">
                  <a:moveTo>
                    <a:pt x="89" y="330"/>
                  </a:moveTo>
                  <a:cubicBezTo>
                    <a:pt x="80" y="341"/>
                    <a:pt x="72" y="352"/>
                    <a:pt x="63" y="364"/>
                  </a:cubicBezTo>
                  <a:cubicBezTo>
                    <a:pt x="48" y="358"/>
                    <a:pt x="46" y="338"/>
                    <a:pt x="62" y="327"/>
                  </a:cubicBezTo>
                  <a:cubicBezTo>
                    <a:pt x="69" y="322"/>
                    <a:pt x="76" y="319"/>
                    <a:pt x="84" y="315"/>
                  </a:cubicBezTo>
                  <a:cubicBezTo>
                    <a:pt x="69" y="279"/>
                    <a:pt x="54" y="243"/>
                    <a:pt x="39" y="207"/>
                  </a:cubicBezTo>
                  <a:cubicBezTo>
                    <a:pt x="35" y="197"/>
                    <a:pt x="32" y="187"/>
                    <a:pt x="27" y="177"/>
                  </a:cubicBezTo>
                  <a:cubicBezTo>
                    <a:pt x="0" y="120"/>
                    <a:pt x="0" y="61"/>
                    <a:pt x="15" y="0"/>
                  </a:cubicBezTo>
                  <a:cubicBezTo>
                    <a:pt x="19" y="4"/>
                    <a:pt x="22" y="8"/>
                    <a:pt x="26" y="12"/>
                  </a:cubicBezTo>
                  <a:cubicBezTo>
                    <a:pt x="69" y="56"/>
                    <a:pt x="92" y="110"/>
                    <a:pt x="101" y="171"/>
                  </a:cubicBezTo>
                  <a:cubicBezTo>
                    <a:pt x="107" y="215"/>
                    <a:pt x="116" y="259"/>
                    <a:pt x="123" y="303"/>
                  </a:cubicBezTo>
                  <a:cubicBezTo>
                    <a:pt x="138" y="306"/>
                    <a:pt x="157" y="294"/>
                    <a:pt x="167" y="313"/>
                  </a:cubicBezTo>
                  <a:cubicBezTo>
                    <a:pt x="170" y="319"/>
                    <a:pt x="169" y="328"/>
                    <a:pt x="170" y="336"/>
                  </a:cubicBezTo>
                  <a:cubicBezTo>
                    <a:pt x="154" y="330"/>
                    <a:pt x="141" y="324"/>
                    <a:pt x="128" y="319"/>
                  </a:cubicBezTo>
                  <a:cubicBezTo>
                    <a:pt x="127" y="321"/>
                    <a:pt x="125" y="323"/>
                    <a:pt x="124" y="324"/>
                  </a:cubicBezTo>
                  <a:cubicBezTo>
                    <a:pt x="131" y="351"/>
                    <a:pt x="133" y="380"/>
                    <a:pt x="158" y="399"/>
                  </a:cubicBezTo>
                  <a:cubicBezTo>
                    <a:pt x="166" y="405"/>
                    <a:pt x="166" y="411"/>
                    <a:pt x="160" y="418"/>
                  </a:cubicBezTo>
                  <a:cubicBezTo>
                    <a:pt x="149" y="432"/>
                    <a:pt x="129" y="438"/>
                    <a:pt x="113" y="431"/>
                  </a:cubicBezTo>
                  <a:cubicBezTo>
                    <a:pt x="109" y="429"/>
                    <a:pt x="104" y="420"/>
                    <a:pt x="105" y="416"/>
                  </a:cubicBezTo>
                  <a:cubicBezTo>
                    <a:pt x="116" y="386"/>
                    <a:pt x="102" y="360"/>
                    <a:pt x="94" y="333"/>
                  </a:cubicBezTo>
                  <a:cubicBezTo>
                    <a:pt x="92" y="332"/>
                    <a:pt x="90" y="331"/>
                    <a:pt x="89" y="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7642225" y="2195513"/>
              <a:ext cx="1036637" cy="2676525"/>
            </a:xfrm>
            <a:custGeom>
              <a:avLst/>
              <a:gdLst>
                <a:gd name="T0" fmla="*/ 221 w 424"/>
                <a:gd name="T1" fmla="*/ 825 h 1094"/>
                <a:gd name="T2" fmla="*/ 157 w 424"/>
                <a:gd name="T3" fmla="*/ 908 h 1094"/>
                <a:gd name="T4" fmla="*/ 155 w 424"/>
                <a:gd name="T5" fmla="*/ 816 h 1094"/>
                <a:gd name="T6" fmla="*/ 209 w 424"/>
                <a:gd name="T7" fmla="*/ 787 h 1094"/>
                <a:gd name="T8" fmla="*/ 98 w 424"/>
                <a:gd name="T9" fmla="*/ 518 h 1094"/>
                <a:gd name="T10" fmla="*/ 68 w 424"/>
                <a:gd name="T11" fmla="*/ 442 h 1094"/>
                <a:gd name="T12" fmla="*/ 37 w 424"/>
                <a:gd name="T13" fmla="*/ 0 h 1094"/>
                <a:gd name="T14" fmla="*/ 65 w 424"/>
                <a:gd name="T15" fmla="*/ 30 h 1094"/>
                <a:gd name="T16" fmla="*/ 251 w 424"/>
                <a:gd name="T17" fmla="*/ 427 h 1094"/>
                <a:gd name="T18" fmla="*/ 308 w 424"/>
                <a:gd name="T19" fmla="*/ 758 h 1094"/>
                <a:gd name="T20" fmla="*/ 416 w 424"/>
                <a:gd name="T21" fmla="*/ 782 h 1094"/>
                <a:gd name="T22" fmla="*/ 423 w 424"/>
                <a:gd name="T23" fmla="*/ 839 h 1094"/>
                <a:gd name="T24" fmla="*/ 320 w 424"/>
                <a:gd name="T25" fmla="*/ 797 h 1094"/>
                <a:gd name="T26" fmla="*/ 310 w 424"/>
                <a:gd name="T27" fmla="*/ 810 h 1094"/>
                <a:gd name="T28" fmla="*/ 394 w 424"/>
                <a:gd name="T29" fmla="*/ 997 h 1094"/>
                <a:gd name="T30" fmla="*/ 399 w 424"/>
                <a:gd name="T31" fmla="*/ 1044 h 1094"/>
                <a:gd name="T32" fmla="*/ 281 w 424"/>
                <a:gd name="T33" fmla="*/ 1075 h 1094"/>
                <a:gd name="T34" fmla="*/ 261 w 424"/>
                <a:gd name="T35" fmla="*/ 1040 h 1094"/>
                <a:gd name="T36" fmla="*/ 233 w 424"/>
                <a:gd name="T37" fmla="*/ 831 h 1094"/>
                <a:gd name="T38" fmla="*/ 221 w 424"/>
                <a:gd name="T39" fmla="*/ 825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1094">
                  <a:moveTo>
                    <a:pt x="221" y="825"/>
                  </a:moveTo>
                  <a:cubicBezTo>
                    <a:pt x="200" y="852"/>
                    <a:pt x="179" y="879"/>
                    <a:pt x="157" y="908"/>
                  </a:cubicBezTo>
                  <a:cubicBezTo>
                    <a:pt x="119" y="895"/>
                    <a:pt x="115" y="843"/>
                    <a:pt x="155" y="816"/>
                  </a:cubicBezTo>
                  <a:cubicBezTo>
                    <a:pt x="172" y="805"/>
                    <a:pt x="190" y="797"/>
                    <a:pt x="209" y="787"/>
                  </a:cubicBezTo>
                  <a:cubicBezTo>
                    <a:pt x="171" y="696"/>
                    <a:pt x="134" y="607"/>
                    <a:pt x="98" y="518"/>
                  </a:cubicBezTo>
                  <a:cubicBezTo>
                    <a:pt x="87" y="493"/>
                    <a:pt x="79" y="466"/>
                    <a:pt x="68" y="442"/>
                  </a:cubicBezTo>
                  <a:cubicBezTo>
                    <a:pt x="0" y="300"/>
                    <a:pt x="0" y="154"/>
                    <a:pt x="37" y="0"/>
                  </a:cubicBezTo>
                  <a:cubicBezTo>
                    <a:pt x="47" y="11"/>
                    <a:pt x="56" y="20"/>
                    <a:pt x="65" y="30"/>
                  </a:cubicBezTo>
                  <a:cubicBezTo>
                    <a:pt x="173" y="140"/>
                    <a:pt x="230" y="275"/>
                    <a:pt x="251" y="427"/>
                  </a:cubicBezTo>
                  <a:cubicBezTo>
                    <a:pt x="267" y="537"/>
                    <a:pt x="288" y="646"/>
                    <a:pt x="308" y="758"/>
                  </a:cubicBezTo>
                  <a:cubicBezTo>
                    <a:pt x="344" y="763"/>
                    <a:pt x="391" y="735"/>
                    <a:pt x="416" y="782"/>
                  </a:cubicBezTo>
                  <a:cubicBezTo>
                    <a:pt x="424" y="798"/>
                    <a:pt x="421" y="820"/>
                    <a:pt x="423" y="839"/>
                  </a:cubicBezTo>
                  <a:cubicBezTo>
                    <a:pt x="384" y="823"/>
                    <a:pt x="352" y="810"/>
                    <a:pt x="320" y="797"/>
                  </a:cubicBezTo>
                  <a:cubicBezTo>
                    <a:pt x="316" y="801"/>
                    <a:pt x="313" y="806"/>
                    <a:pt x="310" y="810"/>
                  </a:cubicBezTo>
                  <a:cubicBezTo>
                    <a:pt x="327" y="876"/>
                    <a:pt x="332" y="949"/>
                    <a:pt x="394" y="997"/>
                  </a:cubicBezTo>
                  <a:cubicBezTo>
                    <a:pt x="414" y="1012"/>
                    <a:pt x="414" y="1026"/>
                    <a:pt x="399" y="1044"/>
                  </a:cubicBezTo>
                  <a:cubicBezTo>
                    <a:pt x="371" y="1079"/>
                    <a:pt x="321" y="1094"/>
                    <a:pt x="281" y="1075"/>
                  </a:cubicBezTo>
                  <a:cubicBezTo>
                    <a:pt x="271" y="1070"/>
                    <a:pt x="258" y="1049"/>
                    <a:pt x="261" y="1040"/>
                  </a:cubicBezTo>
                  <a:cubicBezTo>
                    <a:pt x="290" y="964"/>
                    <a:pt x="254" y="899"/>
                    <a:pt x="233" y="831"/>
                  </a:cubicBezTo>
                  <a:cubicBezTo>
                    <a:pt x="229" y="829"/>
                    <a:pt x="225" y="827"/>
                    <a:pt x="221" y="8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741738" y="1365250"/>
              <a:ext cx="504825" cy="1304925"/>
            </a:xfrm>
            <a:custGeom>
              <a:avLst/>
              <a:gdLst>
                <a:gd name="T0" fmla="*/ 107 w 206"/>
                <a:gd name="T1" fmla="*/ 402 h 533"/>
                <a:gd name="T2" fmla="*/ 76 w 206"/>
                <a:gd name="T3" fmla="*/ 442 h 533"/>
                <a:gd name="T4" fmla="*/ 75 w 206"/>
                <a:gd name="T5" fmla="*/ 397 h 533"/>
                <a:gd name="T6" fmla="*/ 101 w 206"/>
                <a:gd name="T7" fmla="*/ 383 h 533"/>
                <a:gd name="T8" fmla="*/ 47 w 206"/>
                <a:gd name="T9" fmla="*/ 252 h 533"/>
                <a:gd name="T10" fmla="*/ 32 w 206"/>
                <a:gd name="T11" fmla="*/ 215 h 533"/>
                <a:gd name="T12" fmla="*/ 17 w 206"/>
                <a:gd name="T13" fmla="*/ 0 h 533"/>
                <a:gd name="T14" fmla="*/ 31 w 206"/>
                <a:gd name="T15" fmla="*/ 14 h 533"/>
                <a:gd name="T16" fmla="*/ 122 w 206"/>
                <a:gd name="T17" fmla="*/ 208 h 533"/>
                <a:gd name="T18" fmla="*/ 149 w 206"/>
                <a:gd name="T19" fmla="*/ 369 h 533"/>
                <a:gd name="T20" fmla="*/ 202 w 206"/>
                <a:gd name="T21" fmla="*/ 381 h 533"/>
                <a:gd name="T22" fmla="*/ 206 w 206"/>
                <a:gd name="T23" fmla="*/ 409 h 533"/>
                <a:gd name="T24" fmla="*/ 155 w 206"/>
                <a:gd name="T25" fmla="*/ 388 h 533"/>
                <a:gd name="T26" fmla="*/ 150 w 206"/>
                <a:gd name="T27" fmla="*/ 394 h 533"/>
                <a:gd name="T28" fmla="*/ 191 w 206"/>
                <a:gd name="T29" fmla="*/ 485 h 533"/>
                <a:gd name="T30" fmla="*/ 194 w 206"/>
                <a:gd name="T31" fmla="*/ 508 h 533"/>
                <a:gd name="T32" fmla="*/ 136 w 206"/>
                <a:gd name="T33" fmla="*/ 524 h 533"/>
                <a:gd name="T34" fmla="*/ 127 w 206"/>
                <a:gd name="T35" fmla="*/ 506 h 533"/>
                <a:gd name="T36" fmla="*/ 113 w 206"/>
                <a:gd name="T37" fmla="*/ 405 h 533"/>
                <a:gd name="T38" fmla="*/ 107 w 206"/>
                <a:gd name="T39" fmla="*/ 40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533">
                  <a:moveTo>
                    <a:pt x="107" y="402"/>
                  </a:moveTo>
                  <a:cubicBezTo>
                    <a:pt x="97" y="415"/>
                    <a:pt x="87" y="428"/>
                    <a:pt x="76" y="442"/>
                  </a:cubicBezTo>
                  <a:cubicBezTo>
                    <a:pt x="58" y="436"/>
                    <a:pt x="55" y="411"/>
                    <a:pt x="75" y="397"/>
                  </a:cubicBezTo>
                  <a:cubicBezTo>
                    <a:pt x="83" y="392"/>
                    <a:pt x="92" y="388"/>
                    <a:pt x="101" y="383"/>
                  </a:cubicBezTo>
                  <a:cubicBezTo>
                    <a:pt x="83" y="339"/>
                    <a:pt x="65" y="296"/>
                    <a:pt x="47" y="252"/>
                  </a:cubicBezTo>
                  <a:cubicBezTo>
                    <a:pt x="42" y="240"/>
                    <a:pt x="38" y="227"/>
                    <a:pt x="32" y="215"/>
                  </a:cubicBezTo>
                  <a:cubicBezTo>
                    <a:pt x="0" y="146"/>
                    <a:pt x="0" y="75"/>
                    <a:pt x="17" y="0"/>
                  </a:cubicBezTo>
                  <a:cubicBezTo>
                    <a:pt x="22" y="5"/>
                    <a:pt x="26" y="10"/>
                    <a:pt x="31" y="14"/>
                  </a:cubicBezTo>
                  <a:cubicBezTo>
                    <a:pt x="84" y="68"/>
                    <a:pt x="111" y="134"/>
                    <a:pt x="122" y="208"/>
                  </a:cubicBezTo>
                  <a:cubicBezTo>
                    <a:pt x="129" y="262"/>
                    <a:pt x="140" y="315"/>
                    <a:pt x="149" y="369"/>
                  </a:cubicBezTo>
                  <a:cubicBezTo>
                    <a:pt x="167" y="372"/>
                    <a:pt x="190" y="358"/>
                    <a:pt x="202" y="381"/>
                  </a:cubicBezTo>
                  <a:cubicBezTo>
                    <a:pt x="206" y="388"/>
                    <a:pt x="204" y="399"/>
                    <a:pt x="206" y="409"/>
                  </a:cubicBezTo>
                  <a:cubicBezTo>
                    <a:pt x="186" y="401"/>
                    <a:pt x="171" y="394"/>
                    <a:pt x="155" y="388"/>
                  </a:cubicBezTo>
                  <a:cubicBezTo>
                    <a:pt x="153" y="390"/>
                    <a:pt x="152" y="392"/>
                    <a:pt x="150" y="394"/>
                  </a:cubicBezTo>
                  <a:cubicBezTo>
                    <a:pt x="159" y="427"/>
                    <a:pt x="161" y="462"/>
                    <a:pt x="191" y="485"/>
                  </a:cubicBezTo>
                  <a:cubicBezTo>
                    <a:pt x="201" y="493"/>
                    <a:pt x="201" y="500"/>
                    <a:pt x="194" y="508"/>
                  </a:cubicBezTo>
                  <a:cubicBezTo>
                    <a:pt x="180" y="525"/>
                    <a:pt x="156" y="533"/>
                    <a:pt x="136" y="524"/>
                  </a:cubicBezTo>
                  <a:cubicBezTo>
                    <a:pt x="131" y="521"/>
                    <a:pt x="125" y="511"/>
                    <a:pt x="127" y="506"/>
                  </a:cubicBezTo>
                  <a:cubicBezTo>
                    <a:pt x="141" y="469"/>
                    <a:pt x="123" y="438"/>
                    <a:pt x="113" y="405"/>
                  </a:cubicBezTo>
                  <a:cubicBezTo>
                    <a:pt x="111" y="404"/>
                    <a:pt x="109" y="403"/>
                    <a:pt x="107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4081463" y="3521075"/>
              <a:ext cx="506412" cy="1303337"/>
            </a:xfrm>
            <a:custGeom>
              <a:avLst/>
              <a:gdLst>
                <a:gd name="T0" fmla="*/ 108 w 207"/>
                <a:gd name="T1" fmla="*/ 401 h 532"/>
                <a:gd name="T2" fmla="*/ 77 w 207"/>
                <a:gd name="T3" fmla="*/ 442 h 532"/>
                <a:gd name="T4" fmla="*/ 76 w 207"/>
                <a:gd name="T5" fmla="*/ 397 h 532"/>
                <a:gd name="T6" fmla="*/ 102 w 207"/>
                <a:gd name="T7" fmla="*/ 383 h 532"/>
                <a:gd name="T8" fmla="*/ 48 w 207"/>
                <a:gd name="T9" fmla="*/ 252 h 532"/>
                <a:gd name="T10" fmla="*/ 33 w 207"/>
                <a:gd name="T11" fmla="*/ 215 h 532"/>
                <a:gd name="T12" fmla="*/ 18 w 207"/>
                <a:gd name="T13" fmla="*/ 0 h 532"/>
                <a:gd name="T14" fmla="*/ 32 w 207"/>
                <a:gd name="T15" fmla="*/ 14 h 532"/>
                <a:gd name="T16" fmla="*/ 123 w 207"/>
                <a:gd name="T17" fmla="*/ 208 h 532"/>
                <a:gd name="T18" fmla="*/ 150 w 207"/>
                <a:gd name="T19" fmla="*/ 369 h 532"/>
                <a:gd name="T20" fmla="*/ 203 w 207"/>
                <a:gd name="T21" fmla="*/ 380 h 532"/>
                <a:gd name="T22" fmla="*/ 206 w 207"/>
                <a:gd name="T23" fmla="*/ 408 h 532"/>
                <a:gd name="T24" fmla="*/ 156 w 207"/>
                <a:gd name="T25" fmla="*/ 388 h 532"/>
                <a:gd name="T26" fmla="*/ 151 w 207"/>
                <a:gd name="T27" fmla="*/ 394 h 532"/>
                <a:gd name="T28" fmla="*/ 192 w 207"/>
                <a:gd name="T29" fmla="*/ 485 h 532"/>
                <a:gd name="T30" fmla="*/ 195 w 207"/>
                <a:gd name="T31" fmla="*/ 508 h 532"/>
                <a:gd name="T32" fmla="*/ 137 w 207"/>
                <a:gd name="T33" fmla="*/ 523 h 532"/>
                <a:gd name="T34" fmla="*/ 127 w 207"/>
                <a:gd name="T35" fmla="*/ 506 h 532"/>
                <a:gd name="T36" fmla="*/ 114 w 207"/>
                <a:gd name="T37" fmla="*/ 404 h 532"/>
                <a:gd name="T38" fmla="*/ 108 w 207"/>
                <a:gd name="T39" fmla="*/ 40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532">
                  <a:moveTo>
                    <a:pt x="108" y="401"/>
                  </a:moveTo>
                  <a:cubicBezTo>
                    <a:pt x="98" y="415"/>
                    <a:pt x="87" y="428"/>
                    <a:pt x="77" y="442"/>
                  </a:cubicBezTo>
                  <a:cubicBezTo>
                    <a:pt x="58" y="435"/>
                    <a:pt x="56" y="410"/>
                    <a:pt x="76" y="397"/>
                  </a:cubicBezTo>
                  <a:cubicBezTo>
                    <a:pt x="84" y="392"/>
                    <a:pt x="93" y="388"/>
                    <a:pt x="102" y="383"/>
                  </a:cubicBezTo>
                  <a:cubicBezTo>
                    <a:pt x="83" y="339"/>
                    <a:pt x="65" y="295"/>
                    <a:pt x="48" y="252"/>
                  </a:cubicBezTo>
                  <a:cubicBezTo>
                    <a:pt x="43" y="240"/>
                    <a:pt x="39" y="227"/>
                    <a:pt x="33" y="215"/>
                  </a:cubicBezTo>
                  <a:cubicBezTo>
                    <a:pt x="0" y="146"/>
                    <a:pt x="0" y="74"/>
                    <a:pt x="18" y="0"/>
                  </a:cubicBezTo>
                  <a:cubicBezTo>
                    <a:pt x="23" y="5"/>
                    <a:pt x="27" y="10"/>
                    <a:pt x="32" y="14"/>
                  </a:cubicBezTo>
                  <a:cubicBezTo>
                    <a:pt x="84" y="68"/>
                    <a:pt x="112" y="133"/>
                    <a:pt x="123" y="208"/>
                  </a:cubicBezTo>
                  <a:cubicBezTo>
                    <a:pt x="130" y="261"/>
                    <a:pt x="141" y="314"/>
                    <a:pt x="150" y="369"/>
                  </a:cubicBezTo>
                  <a:cubicBezTo>
                    <a:pt x="168" y="371"/>
                    <a:pt x="190" y="357"/>
                    <a:pt x="203" y="380"/>
                  </a:cubicBezTo>
                  <a:cubicBezTo>
                    <a:pt x="207" y="388"/>
                    <a:pt x="205" y="399"/>
                    <a:pt x="206" y="408"/>
                  </a:cubicBezTo>
                  <a:cubicBezTo>
                    <a:pt x="187" y="400"/>
                    <a:pt x="171" y="394"/>
                    <a:pt x="156" y="388"/>
                  </a:cubicBezTo>
                  <a:cubicBezTo>
                    <a:pt x="154" y="390"/>
                    <a:pt x="153" y="392"/>
                    <a:pt x="151" y="394"/>
                  </a:cubicBezTo>
                  <a:cubicBezTo>
                    <a:pt x="159" y="427"/>
                    <a:pt x="162" y="462"/>
                    <a:pt x="192" y="485"/>
                  </a:cubicBezTo>
                  <a:cubicBezTo>
                    <a:pt x="202" y="492"/>
                    <a:pt x="202" y="500"/>
                    <a:pt x="195" y="508"/>
                  </a:cubicBezTo>
                  <a:cubicBezTo>
                    <a:pt x="181" y="525"/>
                    <a:pt x="156" y="532"/>
                    <a:pt x="137" y="523"/>
                  </a:cubicBezTo>
                  <a:cubicBezTo>
                    <a:pt x="132" y="521"/>
                    <a:pt x="126" y="510"/>
                    <a:pt x="127" y="506"/>
                  </a:cubicBezTo>
                  <a:cubicBezTo>
                    <a:pt x="141" y="469"/>
                    <a:pt x="124" y="437"/>
                    <a:pt x="114" y="404"/>
                  </a:cubicBezTo>
                  <a:cubicBezTo>
                    <a:pt x="112" y="403"/>
                    <a:pt x="110" y="402"/>
                    <a:pt x="108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1543050" y="2657475"/>
              <a:ext cx="368300" cy="952500"/>
            </a:xfrm>
            <a:custGeom>
              <a:avLst/>
              <a:gdLst>
                <a:gd name="T0" fmla="*/ 79 w 151"/>
                <a:gd name="T1" fmla="*/ 293 h 389"/>
                <a:gd name="T2" fmla="*/ 56 w 151"/>
                <a:gd name="T3" fmla="*/ 323 h 389"/>
                <a:gd name="T4" fmla="*/ 55 w 151"/>
                <a:gd name="T5" fmla="*/ 290 h 389"/>
                <a:gd name="T6" fmla="*/ 74 w 151"/>
                <a:gd name="T7" fmla="*/ 280 h 389"/>
                <a:gd name="T8" fmla="*/ 35 w 151"/>
                <a:gd name="T9" fmla="*/ 184 h 389"/>
                <a:gd name="T10" fmla="*/ 24 w 151"/>
                <a:gd name="T11" fmla="*/ 157 h 389"/>
                <a:gd name="T12" fmla="*/ 13 w 151"/>
                <a:gd name="T13" fmla="*/ 0 h 389"/>
                <a:gd name="T14" fmla="*/ 23 w 151"/>
                <a:gd name="T15" fmla="*/ 10 h 389"/>
                <a:gd name="T16" fmla="*/ 90 w 151"/>
                <a:gd name="T17" fmla="*/ 152 h 389"/>
                <a:gd name="T18" fmla="*/ 110 w 151"/>
                <a:gd name="T19" fmla="*/ 269 h 389"/>
                <a:gd name="T20" fmla="*/ 148 w 151"/>
                <a:gd name="T21" fmla="*/ 278 h 389"/>
                <a:gd name="T22" fmla="*/ 151 w 151"/>
                <a:gd name="T23" fmla="*/ 298 h 389"/>
                <a:gd name="T24" fmla="*/ 114 w 151"/>
                <a:gd name="T25" fmla="*/ 283 h 389"/>
                <a:gd name="T26" fmla="*/ 110 w 151"/>
                <a:gd name="T27" fmla="*/ 288 h 389"/>
                <a:gd name="T28" fmla="*/ 140 w 151"/>
                <a:gd name="T29" fmla="*/ 354 h 389"/>
                <a:gd name="T30" fmla="*/ 142 w 151"/>
                <a:gd name="T31" fmla="*/ 371 h 389"/>
                <a:gd name="T32" fmla="*/ 100 w 151"/>
                <a:gd name="T33" fmla="*/ 382 h 389"/>
                <a:gd name="T34" fmla="*/ 93 w 151"/>
                <a:gd name="T35" fmla="*/ 370 h 389"/>
                <a:gd name="T36" fmla="*/ 83 w 151"/>
                <a:gd name="T37" fmla="*/ 295 h 389"/>
                <a:gd name="T38" fmla="*/ 79 w 151"/>
                <a:gd name="T39" fmla="*/ 2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389">
                  <a:moveTo>
                    <a:pt x="79" y="293"/>
                  </a:moveTo>
                  <a:cubicBezTo>
                    <a:pt x="71" y="303"/>
                    <a:pt x="64" y="313"/>
                    <a:pt x="56" y="323"/>
                  </a:cubicBezTo>
                  <a:cubicBezTo>
                    <a:pt x="43" y="318"/>
                    <a:pt x="41" y="300"/>
                    <a:pt x="55" y="290"/>
                  </a:cubicBezTo>
                  <a:cubicBezTo>
                    <a:pt x="61" y="286"/>
                    <a:pt x="68" y="283"/>
                    <a:pt x="74" y="280"/>
                  </a:cubicBezTo>
                  <a:cubicBezTo>
                    <a:pt x="61" y="247"/>
                    <a:pt x="48" y="216"/>
                    <a:pt x="35" y="184"/>
                  </a:cubicBezTo>
                  <a:cubicBezTo>
                    <a:pt x="31" y="175"/>
                    <a:pt x="28" y="166"/>
                    <a:pt x="24" y="157"/>
                  </a:cubicBezTo>
                  <a:cubicBezTo>
                    <a:pt x="0" y="106"/>
                    <a:pt x="0" y="54"/>
                    <a:pt x="13" y="0"/>
                  </a:cubicBezTo>
                  <a:cubicBezTo>
                    <a:pt x="17" y="3"/>
                    <a:pt x="20" y="7"/>
                    <a:pt x="23" y="10"/>
                  </a:cubicBezTo>
                  <a:cubicBezTo>
                    <a:pt x="62" y="50"/>
                    <a:pt x="82" y="97"/>
                    <a:pt x="90" y="152"/>
                  </a:cubicBezTo>
                  <a:cubicBezTo>
                    <a:pt x="95" y="191"/>
                    <a:pt x="103" y="230"/>
                    <a:pt x="110" y="269"/>
                  </a:cubicBezTo>
                  <a:cubicBezTo>
                    <a:pt x="123" y="271"/>
                    <a:pt x="139" y="261"/>
                    <a:pt x="148" y="278"/>
                  </a:cubicBezTo>
                  <a:cubicBezTo>
                    <a:pt x="151" y="284"/>
                    <a:pt x="150" y="291"/>
                    <a:pt x="151" y="298"/>
                  </a:cubicBezTo>
                  <a:cubicBezTo>
                    <a:pt x="137" y="293"/>
                    <a:pt x="125" y="288"/>
                    <a:pt x="114" y="283"/>
                  </a:cubicBezTo>
                  <a:cubicBezTo>
                    <a:pt x="113" y="285"/>
                    <a:pt x="112" y="286"/>
                    <a:pt x="110" y="288"/>
                  </a:cubicBezTo>
                  <a:cubicBezTo>
                    <a:pt x="117" y="312"/>
                    <a:pt x="118" y="337"/>
                    <a:pt x="140" y="354"/>
                  </a:cubicBezTo>
                  <a:cubicBezTo>
                    <a:pt x="147" y="360"/>
                    <a:pt x="147" y="365"/>
                    <a:pt x="142" y="371"/>
                  </a:cubicBezTo>
                  <a:cubicBezTo>
                    <a:pt x="132" y="384"/>
                    <a:pt x="114" y="389"/>
                    <a:pt x="100" y="382"/>
                  </a:cubicBezTo>
                  <a:cubicBezTo>
                    <a:pt x="97" y="381"/>
                    <a:pt x="92" y="373"/>
                    <a:pt x="93" y="370"/>
                  </a:cubicBezTo>
                  <a:cubicBezTo>
                    <a:pt x="103" y="343"/>
                    <a:pt x="91" y="320"/>
                    <a:pt x="83" y="295"/>
                  </a:cubicBezTo>
                  <a:cubicBezTo>
                    <a:pt x="82" y="295"/>
                    <a:pt x="80" y="294"/>
                    <a:pt x="79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6154738" y="4138613"/>
              <a:ext cx="368300" cy="954087"/>
            </a:xfrm>
            <a:custGeom>
              <a:avLst/>
              <a:gdLst>
                <a:gd name="T0" fmla="*/ 78 w 151"/>
                <a:gd name="T1" fmla="*/ 294 h 390"/>
                <a:gd name="T2" fmla="*/ 56 w 151"/>
                <a:gd name="T3" fmla="*/ 324 h 390"/>
                <a:gd name="T4" fmla="*/ 55 w 151"/>
                <a:gd name="T5" fmla="*/ 291 h 390"/>
                <a:gd name="T6" fmla="*/ 74 w 151"/>
                <a:gd name="T7" fmla="*/ 280 h 390"/>
                <a:gd name="T8" fmla="*/ 34 w 151"/>
                <a:gd name="T9" fmla="*/ 185 h 390"/>
                <a:gd name="T10" fmla="*/ 24 w 151"/>
                <a:gd name="T11" fmla="*/ 158 h 390"/>
                <a:gd name="T12" fmla="*/ 13 w 151"/>
                <a:gd name="T13" fmla="*/ 0 h 390"/>
                <a:gd name="T14" fmla="*/ 23 w 151"/>
                <a:gd name="T15" fmla="*/ 11 h 390"/>
                <a:gd name="T16" fmla="*/ 89 w 151"/>
                <a:gd name="T17" fmla="*/ 152 h 390"/>
                <a:gd name="T18" fmla="*/ 109 w 151"/>
                <a:gd name="T19" fmla="*/ 270 h 390"/>
                <a:gd name="T20" fmla="*/ 148 w 151"/>
                <a:gd name="T21" fmla="*/ 279 h 390"/>
                <a:gd name="T22" fmla="*/ 150 w 151"/>
                <a:gd name="T23" fmla="*/ 299 h 390"/>
                <a:gd name="T24" fmla="*/ 113 w 151"/>
                <a:gd name="T25" fmla="*/ 284 h 390"/>
                <a:gd name="T26" fmla="*/ 110 w 151"/>
                <a:gd name="T27" fmla="*/ 289 h 390"/>
                <a:gd name="T28" fmla="*/ 140 w 151"/>
                <a:gd name="T29" fmla="*/ 355 h 390"/>
                <a:gd name="T30" fmla="*/ 142 w 151"/>
                <a:gd name="T31" fmla="*/ 372 h 390"/>
                <a:gd name="T32" fmla="*/ 100 w 151"/>
                <a:gd name="T33" fmla="*/ 383 h 390"/>
                <a:gd name="T34" fmla="*/ 93 w 151"/>
                <a:gd name="T35" fmla="*/ 371 h 390"/>
                <a:gd name="T36" fmla="*/ 83 w 151"/>
                <a:gd name="T37" fmla="*/ 296 h 390"/>
                <a:gd name="T38" fmla="*/ 78 w 151"/>
                <a:gd name="T39" fmla="*/ 29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390">
                  <a:moveTo>
                    <a:pt x="78" y="294"/>
                  </a:moveTo>
                  <a:cubicBezTo>
                    <a:pt x="71" y="304"/>
                    <a:pt x="63" y="313"/>
                    <a:pt x="56" y="324"/>
                  </a:cubicBezTo>
                  <a:cubicBezTo>
                    <a:pt x="42" y="319"/>
                    <a:pt x="40" y="301"/>
                    <a:pt x="55" y="291"/>
                  </a:cubicBezTo>
                  <a:cubicBezTo>
                    <a:pt x="61" y="287"/>
                    <a:pt x="67" y="284"/>
                    <a:pt x="74" y="280"/>
                  </a:cubicBezTo>
                  <a:cubicBezTo>
                    <a:pt x="61" y="248"/>
                    <a:pt x="47" y="217"/>
                    <a:pt x="34" y="185"/>
                  </a:cubicBezTo>
                  <a:cubicBezTo>
                    <a:pt x="31" y="176"/>
                    <a:pt x="28" y="166"/>
                    <a:pt x="24" y="158"/>
                  </a:cubicBezTo>
                  <a:cubicBezTo>
                    <a:pt x="0" y="107"/>
                    <a:pt x="0" y="55"/>
                    <a:pt x="13" y="0"/>
                  </a:cubicBezTo>
                  <a:cubicBezTo>
                    <a:pt x="16" y="4"/>
                    <a:pt x="19" y="8"/>
                    <a:pt x="23" y="11"/>
                  </a:cubicBezTo>
                  <a:cubicBezTo>
                    <a:pt x="61" y="50"/>
                    <a:pt x="81" y="98"/>
                    <a:pt x="89" y="152"/>
                  </a:cubicBezTo>
                  <a:cubicBezTo>
                    <a:pt x="95" y="192"/>
                    <a:pt x="102" y="230"/>
                    <a:pt x="109" y="270"/>
                  </a:cubicBezTo>
                  <a:cubicBezTo>
                    <a:pt x="122" y="272"/>
                    <a:pt x="139" y="262"/>
                    <a:pt x="148" y="279"/>
                  </a:cubicBezTo>
                  <a:cubicBezTo>
                    <a:pt x="151" y="284"/>
                    <a:pt x="150" y="292"/>
                    <a:pt x="150" y="299"/>
                  </a:cubicBezTo>
                  <a:cubicBezTo>
                    <a:pt x="136" y="293"/>
                    <a:pt x="125" y="289"/>
                    <a:pt x="113" y="284"/>
                  </a:cubicBezTo>
                  <a:cubicBezTo>
                    <a:pt x="112" y="286"/>
                    <a:pt x="111" y="287"/>
                    <a:pt x="110" y="289"/>
                  </a:cubicBezTo>
                  <a:cubicBezTo>
                    <a:pt x="116" y="312"/>
                    <a:pt x="118" y="338"/>
                    <a:pt x="140" y="355"/>
                  </a:cubicBezTo>
                  <a:cubicBezTo>
                    <a:pt x="147" y="361"/>
                    <a:pt x="147" y="366"/>
                    <a:pt x="142" y="372"/>
                  </a:cubicBezTo>
                  <a:cubicBezTo>
                    <a:pt x="132" y="384"/>
                    <a:pt x="114" y="390"/>
                    <a:pt x="100" y="383"/>
                  </a:cubicBezTo>
                  <a:cubicBezTo>
                    <a:pt x="96" y="381"/>
                    <a:pt x="92" y="374"/>
                    <a:pt x="93" y="371"/>
                  </a:cubicBezTo>
                  <a:cubicBezTo>
                    <a:pt x="103" y="344"/>
                    <a:pt x="90" y="320"/>
                    <a:pt x="83" y="296"/>
                  </a:cubicBezTo>
                  <a:cubicBezTo>
                    <a:pt x="81" y="296"/>
                    <a:pt x="80" y="295"/>
                    <a:pt x="78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5180013" y="141288"/>
              <a:ext cx="506412" cy="1304925"/>
            </a:xfrm>
            <a:custGeom>
              <a:avLst/>
              <a:gdLst>
                <a:gd name="T0" fmla="*/ 108 w 207"/>
                <a:gd name="T1" fmla="*/ 402 h 533"/>
                <a:gd name="T2" fmla="*/ 77 w 207"/>
                <a:gd name="T3" fmla="*/ 442 h 533"/>
                <a:gd name="T4" fmla="*/ 76 w 207"/>
                <a:gd name="T5" fmla="*/ 397 h 533"/>
                <a:gd name="T6" fmla="*/ 102 w 207"/>
                <a:gd name="T7" fmla="*/ 383 h 533"/>
                <a:gd name="T8" fmla="*/ 48 w 207"/>
                <a:gd name="T9" fmla="*/ 252 h 533"/>
                <a:gd name="T10" fmla="*/ 33 w 207"/>
                <a:gd name="T11" fmla="*/ 215 h 533"/>
                <a:gd name="T12" fmla="*/ 18 w 207"/>
                <a:gd name="T13" fmla="*/ 0 h 533"/>
                <a:gd name="T14" fmla="*/ 32 w 207"/>
                <a:gd name="T15" fmla="*/ 14 h 533"/>
                <a:gd name="T16" fmla="*/ 123 w 207"/>
                <a:gd name="T17" fmla="*/ 208 h 533"/>
                <a:gd name="T18" fmla="*/ 150 w 207"/>
                <a:gd name="T19" fmla="*/ 369 h 533"/>
                <a:gd name="T20" fmla="*/ 203 w 207"/>
                <a:gd name="T21" fmla="*/ 381 h 533"/>
                <a:gd name="T22" fmla="*/ 206 w 207"/>
                <a:gd name="T23" fmla="*/ 408 h 533"/>
                <a:gd name="T24" fmla="*/ 156 w 207"/>
                <a:gd name="T25" fmla="*/ 388 h 533"/>
                <a:gd name="T26" fmla="*/ 151 w 207"/>
                <a:gd name="T27" fmla="*/ 394 h 533"/>
                <a:gd name="T28" fmla="*/ 192 w 207"/>
                <a:gd name="T29" fmla="*/ 485 h 533"/>
                <a:gd name="T30" fmla="*/ 195 w 207"/>
                <a:gd name="T31" fmla="*/ 508 h 533"/>
                <a:gd name="T32" fmla="*/ 137 w 207"/>
                <a:gd name="T33" fmla="*/ 523 h 533"/>
                <a:gd name="T34" fmla="*/ 127 w 207"/>
                <a:gd name="T35" fmla="*/ 506 h 533"/>
                <a:gd name="T36" fmla="*/ 114 w 207"/>
                <a:gd name="T37" fmla="*/ 405 h 533"/>
                <a:gd name="T38" fmla="*/ 108 w 207"/>
                <a:gd name="T39" fmla="*/ 40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533">
                  <a:moveTo>
                    <a:pt x="108" y="402"/>
                  </a:moveTo>
                  <a:cubicBezTo>
                    <a:pt x="98" y="415"/>
                    <a:pt x="87" y="428"/>
                    <a:pt x="77" y="442"/>
                  </a:cubicBezTo>
                  <a:cubicBezTo>
                    <a:pt x="58" y="436"/>
                    <a:pt x="56" y="411"/>
                    <a:pt x="76" y="397"/>
                  </a:cubicBezTo>
                  <a:cubicBezTo>
                    <a:pt x="84" y="392"/>
                    <a:pt x="93" y="388"/>
                    <a:pt x="102" y="383"/>
                  </a:cubicBezTo>
                  <a:cubicBezTo>
                    <a:pt x="83" y="339"/>
                    <a:pt x="66" y="296"/>
                    <a:pt x="48" y="252"/>
                  </a:cubicBezTo>
                  <a:cubicBezTo>
                    <a:pt x="43" y="240"/>
                    <a:pt x="39" y="227"/>
                    <a:pt x="33" y="215"/>
                  </a:cubicBezTo>
                  <a:cubicBezTo>
                    <a:pt x="0" y="146"/>
                    <a:pt x="0" y="75"/>
                    <a:pt x="18" y="0"/>
                  </a:cubicBezTo>
                  <a:cubicBezTo>
                    <a:pt x="23" y="5"/>
                    <a:pt x="27" y="10"/>
                    <a:pt x="32" y="14"/>
                  </a:cubicBezTo>
                  <a:cubicBezTo>
                    <a:pt x="84" y="68"/>
                    <a:pt x="112" y="134"/>
                    <a:pt x="123" y="208"/>
                  </a:cubicBezTo>
                  <a:cubicBezTo>
                    <a:pt x="130" y="261"/>
                    <a:pt x="141" y="315"/>
                    <a:pt x="150" y="369"/>
                  </a:cubicBezTo>
                  <a:cubicBezTo>
                    <a:pt x="168" y="372"/>
                    <a:pt x="191" y="358"/>
                    <a:pt x="203" y="381"/>
                  </a:cubicBezTo>
                  <a:cubicBezTo>
                    <a:pt x="207" y="388"/>
                    <a:pt x="205" y="399"/>
                    <a:pt x="206" y="408"/>
                  </a:cubicBezTo>
                  <a:cubicBezTo>
                    <a:pt x="187" y="401"/>
                    <a:pt x="171" y="394"/>
                    <a:pt x="156" y="388"/>
                  </a:cubicBezTo>
                  <a:cubicBezTo>
                    <a:pt x="154" y="390"/>
                    <a:pt x="153" y="392"/>
                    <a:pt x="151" y="394"/>
                  </a:cubicBezTo>
                  <a:cubicBezTo>
                    <a:pt x="159" y="427"/>
                    <a:pt x="162" y="462"/>
                    <a:pt x="192" y="485"/>
                  </a:cubicBezTo>
                  <a:cubicBezTo>
                    <a:pt x="202" y="492"/>
                    <a:pt x="202" y="500"/>
                    <a:pt x="195" y="508"/>
                  </a:cubicBezTo>
                  <a:cubicBezTo>
                    <a:pt x="181" y="525"/>
                    <a:pt x="156" y="533"/>
                    <a:pt x="137" y="523"/>
                  </a:cubicBezTo>
                  <a:cubicBezTo>
                    <a:pt x="132" y="521"/>
                    <a:pt x="126" y="510"/>
                    <a:pt x="127" y="506"/>
                  </a:cubicBezTo>
                  <a:cubicBezTo>
                    <a:pt x="141" y="469"/>
                    <a:pt x="124" y="438"/>
                    <a:pt x="114" y="405"/>
                  </a:cubicBezTo>
                  <a:cubicBezTo>
                    <a:pt x="112" y="404"/>
                    <a:pt x="110" y="403"/>
                    <a:pt x="108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5268913" y="4057650"/>
              <a:ext cx="85725" cy="220662"/>
            </a:xfrm>
            <a:custGeom>
              <a:avLst/>
              <a:gdLst>
                <a:gd name="T0" fmla="*/ 18 w 35"/>
                <a:gd name="T1" fmla="*/ 68 h 90"/>
                <a:gd name="T2" fmla="*/ 13 w 35"/>
                <a:gd name="T3" fmla="*/ 74 h 90"/>
                <a:gd name="T4" fmla="*/ 13 w 35"/>
                <a:gd name="T5" fmla="*/ 67 h 90"/>
                <a:gd name="T6" fmla="*/ 17 w 35"/>
                <a:gd name="T7" fmla="*/ 64 h 90"/>
                <a:gd name="T8" fmla="*/ 8 w 35"/>
                <a:gd name="T9" fmla="*/ 43 h 90"/>
                <a:gd name="T10" fmla="*/ 6 w 35"/>
                <a:gd name="T11" fmla="*/ 36 h 90"/>
                <a:gd name="T12" fmla="*/ 3 w 35"/>
                <a:gd name="T13" fmla="*/ 0 h 90"/>
                <a:gd name="T14" fmla="*/ 5 w 35"/>
                <a:gd name="T15" fmla="*/ 3 h 90"/>
                <a:gd name="T16" fmla="*/ 21 w 35"/>
                <a:gd name="T17" fmla="*/ 35 h 90"/>
                <a:gd name="T18" fmla="*/ 25 w 35"/>
                <a:gd name="T19" fmla="*/ 62 h 90"/>
                <a:gd name="T20" fmla="*/ 34 w 35"/>
                <a:gd name="T21" fmla="*/ 64 h 90"/>
                <a:gd name="T22" fmla="*/ 35 w 35"/>
                <a:gd name="T23" fmla="*/ 69 h 90"/>
                <a:gd name="T24" fmla="*/ 26 w 35"/>
                <a:gd name="T25" fmla="*/ 65 h 90"/>
                <a:gd name="T26" fmla="*/ 26 w 35"/>
                <a:gd name="T27" fmla="*/ 66 h 90"/>
                <a:gd name="T28" fmla="*/ 32 w 35"/>
                <a:gd name="T29" fmla="*/ 82 h 90"/>
                <a:gd name="T30" fmla="*/ 33 w 35"/>
                <a:gd name="T31" fmla="*/ 86 h 90"/>
                <a:gd name="T32" fmla="*/ 23 w 35"/>
                <a:gd name="T33" fmla="*/ 88 h 90"/>
                <a:gd name="T34" fmla="*/ 22 w 35"/>
                <a:gd name="T35" fmla="*/ 85 h 90"/>
                <a:gd name="T36" fmla="*/ 19 w 35"/>
                <a:gd name="T37" fmla="*/ 68 h 90"/>
                <a:gd name="T38" fmla="*/ 18 w 35"/>
                <a:gd name="T3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90">
                  <a:moveTo>
                    <a:pt x="18" y="68"/>
                  </a:moveTo>
                  <a:cubicBezTo>
                    <a:pt x="17" y="70"/>
                    <a:pt x="15" y="72"/>
                    <a:pt x="13" y="74"/>
                  </a:cubicBezTo>
                  <a:cubicBezTo>
                    <a:pt x="10" y="73"/>
                    <a:pt x="10" y="69"/>
                    <a:pt x="13" y="67"/>
                  </a:cubicBezTo>
                  <a:cubicBezTo>
                    <a:pt x="14" y="66"/>
                    <a:pt x="16" y="65"/>
                    <a:pt x="17" y="64"/>
                  </a:cubicBezTo>
                  <a:cubicBezTo>
                    <a:pt x="14" y="57"/>
                    <a:pt x="11" y="50"/>
                    <a:pt x="8" y="43"/>
                  </a:cubicBezTo>
                  <a:cubicBezTo>
                    <a:pt x="7" y="40"/>
                    <a:pt x="7" y="38"/>
                    <a:pt x="6" y="36"/>
                  </a:cubicBezTo>
                  <a:cubicBezTo>
                    <a:pt x="0" y="25"/>
                    <a:pt x="0" y="13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14" y="12"/>
                    <a:pt x="19" y="23"/>
                    <a:pt x="21" y="35"/>
                  </a:cubicBezTo>
                  <a:cubicBezTo>
                    <a:pt x="22" y="44"/>
                    <a:pt x="24" y="53"/>
                    <a:pt x="25" y="62"/>
                  </a:cubicBezTo>
                  <a:cubicBezTo>
                    <a:pt x="28" y="63"/>
                    <a:pt x="32" y="60"/>
                    <a:pt x="34" y="64"/>
                  </a:cubicBezTo>
                  <a:cubicBezTo>
                    <a:pt x="35" y="65"/>
                    <a:pt x="35" y="67"/>
                    <a:pt x="35" y="69"/>
                  </a:cubicBezTo>
                  <a:cubicBezTo>
                    <a:pt x="32" y="67"/>
                    <a:pt x="29" y="66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72"/>
                    <a:pt x="27" y="78"/>
                    <a:pt x="32" y="82"/>
                  </a:cubicBezTo>
                  <a:cubicBezTo>
                    <a:pt x="34" y="83"/>
                    <a:pt x="34" y="84"/>
                    <a:pt x="33" y="86"/>
                  </a:cubicBezTo>
                  <a:cubicBezTo>
                    <a:pt x="30" y="88"/>
                    <a:pt x="26" y="90"/>
                    <a:pt x="23" y="88"/>
                  </a:cubicBezTo>
                  <a:cubicBezTo>
                    <a:pt x="22" y="88"/>
                    <a:pt x="21" y="86"/>
                    <a:pt x="22" y="85"/>
                  </a:cubicBezTo>
                  <a:cubicBezTo>
                    <a:pt x="24" y="79"/>
                    <a:pt x="21" y="74"/>
                    <a:pt x="19" y="68"/>
                  </a:cubicBezTo>
                  <a:cubicBezTo>
                    <a:pt x="19" y="68"/>
                    <a:pt x="19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7119938" y="2508250"/>
              <a:ext cx="85725" cy="217487"/>
            </a:xfrm>
            <a:custGeom>
              <a:avLst/>
              <a:gdLst>
                <a:gd name="T0" fmla="*/ 18 w 35"/>
                <a:gd name="T1" fmla="*/ 67 h 89"/>
                <a:gd name="T2" fmla="*/ 13 w 35"/>
                <a:gd name="T3" fmla="*/ 74 h 89"/>
                <a:gd name="T4" fmla="*/ 13 w 35"/>
                <a:gd name="T5" fmla="*/ 67 h 89"/>
                <a:gd name="T6" fmla="*/ 17 w 35"/>
                <a:gd name="T7" fmla="*/ 64 h 89"/>
                <a:gd name="T8" fmla="*/ 8 w 35"/>
                <a:gd name="T9" fmla="*/ 42 h 89"/>
                <a:gd name="T10" fmla="*/ 6 w 35"/>
                <a:gd name="T11" fmla="*/ 36 h 89"/>
                <a:gd name="T12" fmla="*/ 3 w 35"/>
                <a:gd name="T13" fmla="*/ 0 h 89"/>
                <a:gd name="T14" fmla="*/ 6 w 35"/>
                <a:gd name="T15" fmla="*/ 2 h 89"/>
                <a:gd name="T16" fmla="*/ 21 w 35"/>
                <a:gd name="T17" fmla="*/ 35 h 89"/>
                <a:gd name="T18" fmla="*/ 25 w 35"/>
                <a:gd name="T19" fmla="*/ 62 h 89"/>
                <a:gd name="T20" fmla="*/ 34 w 35"/>
                <a:gd name="T21" fmla="*/ 64 h 89"/>
                <a:gd name="T22" fmla="*/ 35 w 35"/>
                <a:gd name="T23" fmla="*/ 69 h 89"/>
                <a:gd name="T24" fmla="*/ 26 w 35"/>
                <a:gd name="T25" fmla="*/ 65 h 89"/>
                <a:gd name="T26" fmla="*/ 26 w 35"/>
                <a:gd name="T27" fmla="*/ 66 h 89"/>
                <a:gd name="T28" fmla="*/ 32 w 35"/>
                <a:gd name="T29" fmla="*/ 81 h 89"/>
                <a:gd name="T30" fmla="*/ 33 w 35"/>
                <a:gd name="T31" fmla="*/ 85 h 89"/>
                <a:gd name="T32" fmla="*/ 23 w 35"/>
                <a:gd name="T33" fmla="*/ 88 h 89"/>
                <a:gd name="T34" fmla="*/ 22 w 35"/>
                <a:gd name="T35" fmla="*/ 85 h 89"/>
                <a:gd name="T36" fmla="*/ 19 w 35"/>
                <a:gd name="T37" fmla="*/ 68 h 89"/>
                <a:gd name="T38" fmla="*/ 18 w 35"/>
                <a:gd name="T3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9">
                  <a:moveTo>
                    <a:pt x="18" y="67"/>
                  </a:moveTo>
                  <a:cubicBezTo>
                    <a:pt x="17" y="70"/>
                    <a:pt x="15" y="72"/>
                    <a:pt x="13" y="74"/>
                  </a:cubicBezTo>
                  <a:cubicBezTo>
                    <a:pt x="10" y="73"/>
                    <a:pt x="10" y="69"/>
                    <a:pt x="13" y="67"/>
                  </a:cubicBezTo>
                  <a:cubicBezTo>
                    <a:pt x="14" y="66"/>
                    <a:pt x="16" y="65"/>
                    <a:pt x="17" y="64"/>
                  </a:cubicBezTo>
                  <a:cubicBezTo>
                    <a:pt x="14" y="57"/>
                    <a:pt x="11" y="50"/>
                    <a:pt x="8" y="42"/>
                  </a:cubicBezTo>
                  <a:cubicBezTo>
                    <a:pt x="7" y="40"/>
                    <a:pt x="7" y="38"/>
                    <a:pt x="6" y="36"/>
                  </a:cubicBezTo>
                  <a:cubicBezTo>
                    <a:pt x="0" y="25"/>
                    <a:pt x="0" y="13"/>
                    <a:pt x="3" y="0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11"/>
                    <a:pt x="19" y="22"/>
                    <a:pt x="21" y="35"/>
                  </a:cubicBezTo>
                  <a:cubicBezTo>
                    <a:pt x="22" y="44"/>
                    <a:pt x="24" y="53"/>
                    <a:pt x="25" y="62"/>
                  </a:cubicBezTo>
                  <a:cubicBezTo>
                    <a:pt x="28" y="62"/>
                    <a:pt x="32" y="60"/>
                    <a:pt x="34" y="64"/>
                  </a:cubicBezTo>
                  <a:cubicBezTo>
                    <a:pt x="35" y="65"/>
                    <a:pt x="35" y="67"/>
                    <a:pt x="35" y="69"/>
                  </a:cubicBezTo>
                  <a:cubicBezTo>
                    <a:pt x="32" y="67"/>
                    <a:pt x="29" y="66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72"/>
                    <a:pt x="27" y="78"/>
                    <a:pt x="32" y="81"/>
                  </a:cubicBezTo>
                  <a:cubicBezTo>
                    <a:pt x="34" y="83"/>
                    <a:pt x="34" y="84"/>
                    <a:pt x="33" y="85"/>
                  </a:cubicBezTo>
                  <a:cubicBezTo>
                    <a:pt x="31" y="88"/>
                    <a:pt x="26" y="89"/>
                    <a:pt x="23" y="88"/>
                  </a:cubicBezTo>
                  <a:cubicBezTo>
                    <a:pt x="22" y="88"/>
                    <a:pt x="21" y="86"/>
                    <a:pt x="22" y="85"/>
                  </a:cubicBezTo>
                  <a:cubicBezTo>
                    <a:pt x="24" y="79"/>
                    <a:pt x="21" y="73"/>
                    <a:pt x="19" y="68"/>
                  </a:cubicBezTo>
                  <a:cubicBezTo>
                    <a:pt x="19" y="68"/>
                    <a:pt x="19" y="68"/>
                    <a:pt x="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2867025" y="2400300"/>
              <a:ext cx="82550" cy="217487"/>
            </a:xfrm>
            <a:custGeom>
              <a:avLst/>
              <a:gdLst>
                <a:gd name="T0" fmla="*/ 18 w 34"/>
                <a:gd name="T1" fmla="*/ 67 h 89"/>
                <a:gd name="T2" fmla="*/ 13 w 34"/>
                <a:gd name="T3" fmla="*/ 74 h 89"/>
                <a:gd name="T4" fmla="*/ 12 w 34"/>
                <a:gd name="T5" fmla="*/ 66 h 89"/>
                <a:gd name="T6" fmla="*/ 17 w 34"/>
                <a:gd name="T7" fmla="*/ 64 h 89"/>
                <a:gd name="T8" fmla="*/ 8 w 34"/>
                <a:gd name="T9" fmla="*/ 42 h 89"/>
                <a:gd name="T10" fmla="*/ 5 w 34"/>
                <a:gd name="T11" fmla="*/ 36 h 89"/>
                <a:gd name="T12" fmla="*/ 3 w 34"/>
                <a:gd name="T13" fmla="*/ 0 h 89"/>
                <a:gd name="T14" fmla="*/ 5 w 34"/>
                <a:gd name="T15" fmla="*/ 2 h 89"/>
                <a:gd name="T16" fmla="*/ 20 w 34"/>
                <a:gd name="T17" fmla="*/ 35 h 89"/>
                <a:gd name="T18" fmla="*/ 25 w 34"/>
                <a:gd name="T19" fmla="*/ 62 h 89"/>
                <a:gd name="T20" fmla="*/ 34 w 34"/>
                <a:gd name="T21" fmla="*/ 64 h 89"/>
                <a:gd name="T22" fmla="*/ 34 w 34"/>
                <a:gd name="T23" fmla="*/ 68 h 89"/>
                <a:gd name="T24" fmla="*/ 26 w 34"/>
                <a:gd name="T25" fmla="*/ 65 h 89"/>
                <a:gd name="T26" fmla="*/ 25 w 34"/>
                <a:gd name="T27" fmla="*/ 66 h 89"/>
                <a:gd name="T28" fmla="*/ 32 w 34"/>
                <a:gd name="T29" fmla="*/ 81 h 89"/>
                <a:gd name="T30" fmla="*/ 32 w 34"/>
                <a:gd name="T31" fmla="*/ 85 h 89"/>
                <a:gd name="T32" fmla="*/ 23 w 34"/>
                <a:gd name="T33" fmla="*/ 88 h 89"/>
                <a:gd name="T34" fmla="*/ 21 w 34"/>
                <a:gd name="T35" fmla="*/ 85 h 89"/>
                <a:gd name="T36" fmla="*/ 19 w 34"/>
                <a:gd name="T37" fmla="*/ 68 h 89"/>
                <a:gd name="T38" fmla="*/ 18 w 34"/>
                <a:gd name="T3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89">
                  <a:moveTo>
                    <a:pt x="18" y="67"/>
                  </a:moveTo>
                  <a:cubicBezTo>
                    <a:pt x="16" y="69"/>
                    <a:pt x="14" y="72"/>
                    <a:pt x="13" y="74"/>
                  </a:cubicBezTo>
                  <a:cubicBezTo>
                    <a:pt x="9" y="73"/>
                    <a:pt x="9" y="69"/>
                    <a:pt x="12" y="66"/>
                  </a:cubicBezTo>
                  <a:cubicBezTo>
                    <a:pt x="14" y="66"/>
                    <a:pt x="15" y="65"/>
                    <a:pt x="17" y="64"/>
                  </a:cubicBezTo>
                  <a:cubicBezTo>
                    <a:pt x="14" y="57"/>
                    <a:pt x="11" y="49"/>
                    <a:pt x="8" y="42"/>
                  </a:cubicBezTo>
                  <a:cubicBezTo>
                    <a:pt x="7" y="40"/>
                    <a:pt x="6" y="38"/>
                    <a:pt x="5" y="36"/>
                  </a:cubicBezTo>
                  <a:cubicBezTo>
                    <a:pt x="0" y="24"/>
                    <a:pt x="0" y="12"/>
                    <a:pt x="3" y="0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14" y="11"/>
                    <a:pt x="18" y="22"/>
                    <a:pt x="20" y="35"/>
                  </a:cubicBezTo>
                  <a:cubicBezTo>
                    <a:pt x="22" y="44"/>
                    <a:pt x="23" y="53"/>
                    <a:pt x="25" y="62"/>
                  </a:cubicBezTo>
                  <a:cubicBezTo>
                    <a:pt x="28" y="62"/>
                    <a:pt x="32" y="60"/>
                    <a:pt x="34" y="64"/>
                  </a:cubicBezTo>
                  <a:cubicBezTo>
                    <a:pt x="34" y="65"/>
                    <a:pt x="34" y="67"/>
                    <a:pt x="34" y="68"/>
                  </a:cubicBezTo>
                  <a:cubicBezTo>
                    <a:pt x="31" y="67"/>
                    <a:pt x="28" y="66"/>
                    <a:pt x="26" y="65"/>
                  </a:cubicBezTo>
                  <a:cubicBezTo>
                    <a:pt x="26" y="65"/>
                    <a:pt x="25" y="66"/>
                    <a:pt x="25" y="66"/>
                  </a:cubicBezTo>
                  <a:cubicBezTo>
                    <a:pt x="26" y="71"/>
                    <a:pt x="27" y="77"/>
                    <a:pt x="32" y="81"/>
                  </a:cubicBezTo>
                  <a:cubicBezTo>
                    <a:pt x="34" y="82"/>
                    <a:pt x="34" y="84"/>
                    <a:pt x="32" y="85"/>
                  </a:cubicBezTo>
                  <a:cubicBezTo>
                    <a:pt x="30" y="88"/>
                    <a:pt x="26" y="89"/>
                    <a:pt x="23" y="88"/>
                  </a:cubicBezTo>
                  <a:cubicBezTo>
                    <a:pt x="22" y="87"/>
                    <a:pt x="21" y="85"/>
                    <a:pt x="21" y="85"/>
                  </a:cubicBezTo>
                  <a:cubicBezTo>
                    <a:pt x="23" y="79"/>
                    <a:pt x="20" y="73"/>
                    <a:pt x="19" y="68"/>
                  </a:cubicBezTo>
                  <a:cubicBezTo>
                    <a:pt x="18" y="67"/>
                    <a:pt x="18" y="67"/>
                    <a:pt x="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auto">
            <a:xfrm>
              <a:off x="2714625" y="300038"/>
              <a:ext cx="85725" cy="217487"/>
            </a:xfrm>
            <a:custGeom>
              <a:avLst/>
              <a:gdLst>
                <a:gd name="T0" fmla="*/ 18 w 35"/>
                <a:gd name="T1" fmla="*/ 67 h 89"/>
                <a:gd name="T2" fmla="*/ 13 w 35"/>
                <a:gd name="T3" fmla="*/ 74 h 89"/>
                <a:gd name="T4" fmla="*/ 13 w 35"/>
                <a:gd name="T5" fmla="*/ 66 h 89"/>
                <a:gd name="T6" fmla="*/ 17 w 35"/>
                <a:gd name="T7" fmla="*/ 64 h 89"/>
                <a:gd name="T8" fmla="*/ 8 w 35"/>
                <a:gd name="T9" fmla="*/ 42 h 89"/>
                <a:gd name="T10" fmla="*/ 6 w 35"/>
                <a:gd name="T11" fmla="*/ 36 h 89"/>
                <a:gd name="T12" fmla="*/ 3 w 35"/>
                <a:gd name="T13" fmla="*/ 0 h 89"/>
                <a:gd name="T14" fmla="*/ 6 w 35"/>
                <a:gd name="T15" fmla="*/ 2 h 89"/>
                <a:gd name="T16" fmla="*/ 21 w 35"/>
                <a:gd name="T17" fmla="*/ 35 h 89"/>
                <a:gd name="T18" fmla="*/ 25 w 35"/>
                <a:gd name="T19" fmla="*/ 62 h 89"/>
                <a:gd name="T20" fmla="*/ 34 w 35"/>
                <a:gd name="T21" fmla="*/ 64 h 89"/>
                <a:gd name="T22" fmla="*/ 35 w 35"/>
                <a:gd name="T23" fmla="*/ 68 h 89"/>
                <a:gd name="T24" fmla="*/ 26 w 35"/>
                <a:gd name="T25" fmla="*/ 65 h 89"/>
                <a:gd name="T26" fmla="*/ 26 w 35"/>
                <a:gd name="T27" fmla="*/ 66 h 89"/>
                <a:gd name="T28" fmla="*/ 32 w 35"/>
                <a:gd name="T29" fmla="*/ 81 h 89"/>
                <a:gd name="T30" fmla="*/ 33 w 35"/>
                <a:gd name="T31" fmla="*/ 85 h 89"/>
                <a:gd name="T32" fmla="*/ 23 w 35"/>
                <a:gd name="T33" fmla="*/ 88 h 89"/>
                <a:gd name="T34" fmla="*/ 22 w 35"/>
                <a:gd name="T35" fmla="*/ 85 h 89"/>
                <a:gd name="T36" fmla="*/ 19 w 35"/>
                <a:gd name="T37" fmla="*/ 68 h 89"/>
                <a:gd name="T38" fmla="*/ 18 w 35"/>
                <a:gd name="T3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9">
                  <a:moveTo>
                    <a:pt x="18" y="67"/>
                  </a:moveTo>
                  <a:cubicBezTo>
                    <a:pt x="17" y="69"/>
                    <a:pt x="15" y="72"/>
                    <a:pt x="13" y="74"/>
                  </a:cubicBezTo>
                  <a:cubicBezTo>
                    <a:pt x="10" y="73"/>
                    <a:pt x="10" y="69"/>
                    <a:pt x="13" y="66"/>
                  </a:cubicBezTo>
                  <a:cubicBezTo>
                    <a:pt x="14" y="65"/>
                    <a:pt x="16" y="65"/>
                    <a:pt x="17" y="64"/>
                  </a:cubicBezTo>
                  <a:cubicBezTo>
                    <a:pt x="14" y="57"/>
                    <a:pt x="11" y="49"/>
                    <a:pt x="8" y="42"/>
                  </a:cubicBezTo>
                  <a:cubicBezTo>
                    <a:pt x="7" y="40"/>
                    <a:pt x="7" y="38"/>
                    <a:pt x="6" y="36"/>
                  </a:cubicBezTo>
                  <a:cubicBezTo>
                    <a:pt x="0" y="24"/>
                    <a:pt x="0" y="12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14" y="11"/>
                    <a:pt x="19" y="22"/>
                    <a:pt x="21" y="35"/>
                  </a:cubicBezTo>
                  <a:cubicBezTo>
                    <a:pt x="22" y="44"/>
                    <a:pt x="24" y="52"/>
                    <a:pt x="25" y="62"/>
                  </a:cubicBezTo>
                  <a:cubicBezTo>
                    <a:pt x="28" y="62"/>
                    <a:pt x="32" y="60"/>
                    <a:pt x="34" y="64"/>
                  </a:cubicBezTo>
                  <a:cubicBezTo>
                    <a:pt x="35" y="65"/>
                    <a:pt x="35" y="67"/>
                    <a:pt x="35" y="68"/>
                  </a:cubicBezTo>
                  <a:cubicBezTo>
                    <a:pt x="32" y="67"/>
                    <a:pt x="29" y="66"/>
                    <a:pt x="26" y="65"/>
                  </a:cubicBezTo>
                  <a:cubicBezTo>
                    <a:pt x="26" y="65"/>
                    <a:pt x="26" y="66"/>
                    <a:pt x="26" y="66"/>
                  </a:cubicBezTo>
                  <a:cubicBezTo>
                    <a:pt x="27" y="71"/>
                    <a:pt x="27" y="77"/>
                    <a:pt x="32" y="81"/>
                  </a:cubicBezTo>
                  <a:cubicBezTo>
                    <a:pt x="34" y="82"/>
                    <a:pt x="34" y="84"/>
                    <a:pt x="33" y="85"/>
                  </a:cubicBezTo>
                  <a:cubicBezTo>
                    <a:pt x="31" y="88"/>
                    <a:pt x="27" y="89"/>
                    <a:pt x="23" y="88"/>
                  </a:cubicBezTo>
                  <a:cubicBezTo>
                    <a:pt x="22" y="87"/>
                    <a:pt x="21" y="85"/>
                    <a:pt x="22" y="85"/>
                  </a:cubicBezTo>
                  <a:cubicBezTo>
                    <a:pt x="24" y="78"/>
                    <a:pt x="21" y="73"/>
                    <a:pt x="19" y="68"/>
                  </a:cubicBezTo>
                  <a:cubicBezTo>
                    <a:pt x="19" y="67"/>
                    <a:pt x="19" y="67"/>
                    <a:pt x="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852488" y="1757363"/>
              <a:ext cx="85725" cy="219075"/>
            </a:xfrm>
            <a:custGeom>
              <a:avLst/>
              <a:gdLst>
                <a:gd name="T0" fmla="*/ 19 w 35"/>
                <a:gd name="T1" fmla="*/ 68 h 90"/>
                <a:gd name="T2" fmla="*/ 13 w 35"/>
                <a:gd name="T3" fmla="*/ 75 h 90"/>
                <a:gd name="T4" fmla="*/ 13 w 35"/>
                <a:gd name="T5" fmla="*/ 67 h 90"/>
                <a:gd name="T6" fmla="*/ 18 w 35"/>
                <a:gd name="T7" fmla="*/ 65 h 90"/>
                <a:gd name="T8" fmla="*/ 8 w 35"/>
                <a:gd name="T9" fmla="*/ 43 h 90"/>
                <a:gd name="T10" fmla="*/ 6 w 35"/>
                <a:gd name="T11" fmla="*/ 36 h 90"/>
                <a:gd name="T12" fmla="*/ 3 w 35"/>
                <a:gd name="T13" fmla="*/ 0 h 90"/>
                <a:gd name="T14" fmla="*/ 6 w 35"/>
                <a:gd name="T15" fmla="*/ 3 h 90"/>
                <a:gd name="T16" fmla="*/ 21 w 35"/>
                <a:gd name="T17" fmla="*/ 35 h 90"/>
                <a:gd name="T18" fmla="*/ 26 w 35"/>
                <a:gd name="T19" fmla="*/ 62 h 90"/>
                <a:gd name="T20" fmla="*/ 34 w 35"/>
                <a:gd name="T21" fmla="*/ 64 h 90"/>
                <a:gd name="T22" fmla="*/ 35 w 35"/>
                <a:gd name="T23" fmla="*/ 69 h 90"/>
                <a:gd name="T24" fmla="*/ 27 w 35"/>
                <a:gd name="T25" fmla="*/ 65 h 90"/>
                <a:gd name="T26" fmla="*/ 26 w 35"/>
                <a:gd name="T27" fmla="*/ 66 h 90"/>
                <a:gd name="T28" fmla="*/ 33 w 35"/>
                <a:gd name="T29" fmla="*/ 82 h 90"/>
                <a:gd name="T30" fmla="*/ 33 w 35"/>
                <a:gd name="T31" fmla="*/ 86 h 90"/>
                <a:gd name="T32" fmla="*/ 23 w 35"/>
                <a:gd name="T33" fmla="*/ 88 h 90"/>
                <a:gd name="T34" fmla="*/ 22 w 35"/>
                <a:gd name="T35" fmla="*/ 85 h 90"/>
                <a:gd name="T36" fmla="*/ 20 w 35"/>
                <a:gd name="T37" fmla="*/ 68 h 90"/>
                <a:gd name="T38" fmla="*/ 19 w 35"/>
                <a:gd name="T3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90">
                  <a:moveTo>
                    <a:pt x="19" y="68"/>
                  </a:moveTo>
                  <a:cubicBezTo>
                    <a:pt x="17" y="70"/>
                    <a:pt x="15" y="72"/>
                    <a:pt x="13" y="75"/>
                  </a:cubicBezTo>
                  <a:cubicBezTo>
                    <a:pt x="10" y="73"/>
                    <a:pt x="10" y="69"/>
                    <a:pt x="13" y="67"/>
                  </a:cubicBezTo>
                  <a:cubicBezTo>
                    <a:pt x="15" y="66"/>
                    <a:pt x="16" y="65"/>
                    <a:pt x="18" y="65"/>
                  </a:cubicBezTo>
                  <a:cubicBezTo>
                    <a:pt x="14" y="57"/>
                    <a:pt x="11" y="50"/>
                    <a:pt x="8" y="43"/>
                  </a:cubicBezTo>
                  <a:cubicBezTo>
                    <a:pt x="8" y="41"/>
                    <a:pt x="7" y="38"/>
                    <a:pt x="6" y="36"/>
                  </a:cubicBezTo>
                  <a:cubicBezTo>
                    <a:pt x="0" y="25"/>
                    <a:pt x="0" y="13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15" y="12"/>
                    <a:pt x="19" y="23"/>
                    <a:pt x="21" y="35"/>
                  </a:cubicBezTo>
                  <a:cubicBezTo>
                    <a:pt x="22" y="44"/>
                    <a:pt x="24" y="53"/>
                    <a:pt x="26" y="62"/>
                  </a:cubicBezTo>
                  <a:cubicBezTo>
                    <a:pt x="29" y="63"/>
                    <a:pt x="32" y="60"/>
                    <a:pt x="34" y="64"/>
                  </a:cubicBezTo>
                  <a:cubicBezTo>
                    <a:pt x="35" y="65"/>
                    <a:pt x="35" y="67"/>
                    <a:pt x="35" y="69"/>
                  </a:cubicBezTo>
                  <a:cubicBezTo>
                    <a:pt x="32" y="68"/>
                    <a:pt x="29" y="67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72"/>
                    <a:pt x="28" y="78"/>
                    <a:pt x="33" y="82"/>
                  </a:cubicBezTo>
                  <a:cubicBezTo>
                    <a:pt x="34" y="83"/>
                    <a:pt x="34" y="84"/>
                    <a:pt x="33" y="86"/>
                  </a:cubicBezTo>
                  <a:cubicBezTo>
                    <a:pt x="31" y="88"/>
                    <a:pt x="27" y="90"/>
                    <a:pt x="23" y="88"/>
                  </a:cubicBezTo>
                  <a:cubicBezTo>
                    <a:pt x="23" y="88"/>
                    <a:pt x="22" y="86"/>
                    <a:pt x="22" y="85"/>
                  </a:cubicBezTo>
                  <a:cubicBezTo>
                    <a:pt x="24" y="79"/>
                    <a:pt x="21" y="74"/>
                    <a:pt x="20" y="68"/>
                  </a:cubicBezTo>
                  <a:cubicBezTo>
                    <a:pt x="19" y="68"/>
                    <a:pt x="19" y="68"/>
                    <a:pt x="1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6570663" y="1122363"/>
              <a:ext cx="82550" cy="220662"/>
            </a:xfrm>
            <a:custGeom>
              <a:avLst/>
              <a:gdLst>
                <a:gd name="T0" fmla="*/ 18 w 34"/>
                <a:gd name="T1" fmla="*/ 68 h 90"/>
                <a:gd name="T2" fmla="*/ 13 w 34"/>
                <a:gd name="T3" fmla="*/ 74 h 90"/>
                <a:gd name="T4" fmla="*/ 12 w 34"/>
                <a:gd name="T5" fmla="*/ 67 h 90"/>
                <a:gd name="T6" fmla="*/ 17 w 34"/>
                <a:gd name="T7" fmla="*/ 64 h 90"/>
                <a:gd name="T8" fmla="*/ 8 w 34"/>
                <a:gd name="T9" fmla="*/ 42 h 90"/>
                <a:gd name="T10" fmla="*/ 5 w 34"/>
                <a:gd name="T11" fmla="*/ 36 h 90"/>
                <a:gd name="T12" fmla="*/ 3 w 34"/>
                <a:gd name="T13" fmla="*/ 0 h 90"/>
                <a:gd name="T14" fmla="*/ 5 w 34"/>
                <a:gd name="T15" fmla="*/ 3 h 90"/>
                <a:gd name="T16" fmla="*/ 20 w 34"/>
                <a:gd name="T17" fmla="*/ 35 h 90"/>
                <a:gd name="T18" fmla="*/ 25 w 34"/>
                <a:gd name="T19" fmla="*/ 62 h 90"/>
                <a:gd name="T20" fmla="*/ 34 w 34"/>
                <a:gd name="T21" fmla="*/ 64 h 90"/>
                <a:gd name="T22" fmla="*/ 34 w 34"/>
                <a:gd name="T23" fmla="*/ 69 h 90"/>
                <a:gd name="T24" fmla="*/ 26 w 34"/>
                <a:gd name="T25" fmla="*/ 65 h 90"/>
                <a:gd name="T26" fmla="*/ 25 w 34"/>
                <a:gd name="T27" fmla="*/ 66 h 90"/>
                <a:gd name="T28" fmla="*/ 32 w 34"/>
                <a:gd name="T29" fmla="*/ 82 h 90"/>
                <a:gd name="T30" fmla="*/ 32 w 34"/>
                <a:gd name="T31" fmla="*/ 85 h 90"/>
                <a:gd name="T32" fmla="*/ 23 w 34"/>
                <a:gd name="T33" fmla="*/ 88 h 90"/>
                <a:gd name="T34" fmla="*/ 21 w 34"/>
                <a:gd name="T35" fmla="*/ 85 h 90"/>
                <a:gd name="T36" fmla="*/ 19 w 34"/>
                <a:gd name="T37" fmla="*/ 68 h 90"/>
                <a:gd name="T38" fmla="*/ 18 w 34"/>
                <a:gd name="T3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90">
                  <a:moveTo>
                    <a:pt x="18" y="68"/>
                  </a:moveTo>
                  <a:cubicBezTo>
                    <a:pt x="16" y="70"/>
                    <a:pt x="14" y="72"/>
                    <a:pt x="13" y="74"/>
                  </a:cubicBezTo>
                  <a:cubicBezTo>
                    <a:pt x="9" y="73"/>
                    <a:pt x="9" y="69"/>
                    <a:pt x="12" y="67"/>
                  </a:cubicBezTo>
                  <a:cubicBezTo>
                    <a:pt x="14" y="66"/>
                    <a:pt x="15" y="65"/>
                    <a:pt x="17" y="64"/>
                  </a:cubicBezTo>
                  <a:cubicBezTo>
                    <a:pt x="14" y="57"/>
                    <a:pt x="11" y="50"/>
                    <a:pt x="8" y="42"/>
                  </a:cubicBezTo>
                  <a:cubicBezTo>
                    <a:pt x="7" y="40"/>
                    <a:pt x="6" y="38"/>
                    <a:pt x="5" y="36"/>
                  </a:cubicBezTo>
                  <a:cubicBezTo>
                    <a:pt x="0" y="25"/>
                    <a:pt x="0" y="13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14" y="12"/>
                    <a:pt x="18" y="23"/>
                    <a:pt x="20" y="35"/>
                  </a:cubicBezTo>
                  <a:cubicBezTo>
                    <a:pt x="22" y="44"/>
                    <a:pt x="23" y="53"/>
                    <a:pt x="25" y="62"/>
                  </a:cubicBezTo>
                  <a:cubicBezTo>
                    <a:pt x="28" y="63"/>
                    <a:pt x="32" y="60"/>
                    <a:pt x="34" y="64"/>
                  </a:cubicBezTo>
                  <a:cubicBezTo>
                    <a:pt x="34" y="65"/>
                    <a:pt x="34" y="67"/>
                    <a:pt x="34" y="69"/>
                  </a:cubicBezTo>
                  <a:cubicBezTo>
                    <a:pt x="31" y="67"/>
                    <a:pt x="28" y="66"/>
                    <a:pt x="26" y="65"/>
                  </a:cubicBezTo>
                  <a:cubicBezTo>
                    <a:pt x="26" y="66"/>
                    <a:pt x="25" y="66"/>
                    <a:pt x="25" y="66"/>
                  </a:cubicBezTo>
                  <a:cubicBezTo>
                    <a:pt x="26" y="72"/>
                    <a:pt x="27" y="78"/>
                    <a:pt x="32" y="82"/>
                  </a:cubicBezTo>
                  <a:cubicBezTo>
                    <a:pt x="34" y="83"/>
                    <a:pt x="34" y="84"/>
                    <a:pt x="32" y="85"/>
                  </a:cubicBezTo>
                  <a:cubicBezTo>
                    <a:pt x="30" y="88"/>
                    <a:pt x="26" y="90"/>
                    <a:pt x="23" y="88"/>
                  </a:cubicBezTo>
                  <a:cubicBezTo>
                    <a:pt x="22" y="88"/>
                    <a:pt x="21" y="86"/>
                    <a:pt x="21" y="85"/>
                  </a:cubicBezTo>
                  <a:cubicBezTo>
                    <a:pt x="23" y="79"/>
                    <a:pt x="20" y="74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8880475" y="1184275"/>
              <a:ext cx="84137" cy="217487"/>
            </a:xfrm>
            <a:custGeom>
              <a:avLst/>
              <a:gdLst>
                <a:gd name="T0" fmla="*/ 18 w 35"/>
                <a:gd name="T1" fmla="*/ 67 h 89"/>
                <a:gd name="T2" fmla="*/ 13 w 35"/>
                <a:gd name="T3" fmla="*/ 74 h 89"/>
                <a:gd name="T4" fmla="*/ 13 w 35"/>
                <a:gd name="T5" fmla="*/ 66 h 89"/>
                <a:gd name="T6" fmla="*/ 17 w 35"/>
                <a:gd name="T7" fmla="*/ 64 h 89"/>
                <a:gd name="T8" fmla="*/ 8 w 35"/>
                <a:gd name="T9" fmla="*/ 42 h 89"/>
                <a:gd name="T10" fmla="*/ 6 w 35"/>
                <a:gd name="T11" fmla="*/ 36 h 89"/>
                <a:gd name="T12" fmla="*/ 3 w 35"/>
                <a:gd name="T13" fmla="*/ 0 h 89"/>
                <a:gd name="T14" fmla="*/ 6 w 35"/>
                <a:gd name="T15" fmla="*/ 2 h 89"/>
                <a:gd name="T16" fmla="*/ 21 w 35"/>
                <a:gd name="T17" fmla="*/ 35 h 89"/>
                <a:gd name="T18" fmla="*/ 26 w 35"/>
                <a:gd name="T19" fmla="*/ 62 h 89"/>
                <a:gd name="T20" fmla="*/ 34 w 35"/>
                <a:gd name="T21" fmla="*/ 64 h 89"/>
                <a:gd name="T22" fmla="*/ 35 w 35"/>
                <a:gd name="T23" fmla="*/ 68 h 89"/>
                <a:gd name="T24" fmla="*/ 26 w 35"/>
                <a:gd name="T25" fmla="*/ 65 h 89"/>
                <a:gd name="T26" fmla="*/ 26 w 35"/>
                <a:gd name="T27" fmla="*/ 66 h 89"/>
                <a:gd name="T28" fmla="*/ 33 w 35"/>
                <a:gd name="T29" fmla="*/ 81 h 89"/>
                <a:gd name="T30" fmla="*/ 33 w 35"/>
                <a:gd name="T31" fmla="*/ 85 h 89"/>
                <a:gd name="T32" fmla="*/ 23 w 35"/>
                <a:gd name="T33" fmla="*/ 88 h 89"/>
                <a:gd name="T34" fmla="*/ 22 w 35"/>
                <a:gd name="T35" fmla="*/ 85 h 89"/>
                <a:gd name="T36" fmla="*/ 19 w 35"/>
                <a:gd name="T37" fmla="*/ 68 h 89"/>
                <a:gd name="T38" fmla="*/ 18 w 35"/>
                <a:gd name="T3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9">
                  <a:moveTo>
                    <a:pt x="18" y="67"/>
                  </a:moveTo>
                  <a:cubicBezTo>
                    <a:pt x="17" y="69"/>
                    <a:pt x="15" y="71"/>
                    <a:pt x="13" y="74"/>
                  </a:cubicBezTo>
                  <a:cubicBezTo>
                    <a:pt x="10" y="73"/>
                    <a:pt x="10" y="69"/>
                    <a:pt x="13" y="66"/>
                  </a:cubicBezTo>
                  <a:cubicBezTo>
                    <a:pt x="14" y="65"/>
                    <a:pt x="16" y="65"/>
                    <a:pt x="17" y="64"/>
                  </a:cubicBezTo>
                  <a:cubicBezTo>
                    <a:pt x="14" y="57"/>
                    <a:pt x="11" y="49"/>
                    <a:pt x="8" y="42"/>
                  </a:cubicBezTo>
                  <a:cubicBezTo>
                    <a:pt x="7" y="40"/>
                    <a:pt x="7" y="38"/>
                    <a:pt x="6" y="36"/>
                  </a:cubicBezTo>
                  <a:cubicBezTo>
                    <a:pt x="0" y="24"/>
                    <a:pt x="0" y="12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15" y="11"/>
                    <a:pt x="19" y="22"/>
                    <a:pt x="21" y="35"/>
                  </a:cubicBezTo>
                  <a:cubicBezTo>
                    <a:pt x="22" y="44"/>
                    <a:pt x="24" y="52"/>
                    <a:pt x="26" y="62"/>
                  </a:cubicBezTo>
                  <a:cubicBezTo>
                    <a:pt x="29" y="62"/>
                    <a:pt x="32" y="60"/>
                    <a:pt x="34" y="64"/>
                  </a:cubicBezTo>
                  <a:cubicBezTo>
                    <a:pt x="35" y="65"/>
                    <a:pt x="35" y="67"/>
                    <a:pt x="35" y="68"/>
                  </a:cubicBezTo>
                  <a:cubicBezTo>
                    <a:pt x="32" y="67"/>
                    <a:pt x="29" y="66"/>
                    <a:pt x="26" y="65"/>
                  </a:cubicBezTo>
                  <a:cubicBezTo>
                    <a:pt x="26" y="65"/>
                    <a:pt x="26" y="65"/>
                    <a:pt x="26" y="66"/>
                  </a:cubicBezTo>
                  <a:cubicBezTo>
                    <a:pt x="27" y="71"/>
                    <a:pt x="28" y="77"/>
                    <a:pt x="33" y="81"/>
                  </a:cubicBezTo>
                  <a:cubicBezTo>
                    <a:pt x="34" y="82"/>
                    <a:pt x="34" y="84"/>
                    <a:pt x="33" y="85"/>
                  </a:cubicBezTo>
                  <a:cubicBezTo>
                    <a:pt x="31" y="88"/>
                    <a:pt x="27" y="89"/>
                    <a:pt x="23" y="88"/>
                  </a:cubicBezTo>
                  <a:cubicBezTo>
                    <a:pt x="22" y="87"/>
                    <a:pt x="21" y="85"/>
                    <a:pt x="22" y="85"/>
                  </a:cubicBezTo>
                  <a:cubicBezTo>
                    <a:pt x="24" y="78"/>
                    <a:pt x="21" y="73"/>
                    <a:pt x="19" y="68"/>
                  </a:cubicBezTo>
                  <a:cubicBezTo>
                    <a:pt x="19" y="67"/>
                    <a:pt x="19" y="67"/>
                    <a:pt x="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5681663" y="4610100"/>
              <a:ext cx="85725" cy="220662"/>
            </a:xfrm>
            <a:custGeom>
              <a:avLst/>
              <a:gdLst>
                <a:gd name="T0" fmla="*/ 18 w 35"/>
                <a:gd name="T1" fmla="*/ 68 h 90"/>
                <a:gd name="T2" fmla="*/ 13 w 35"/>
                <a:gd name="T3" fmla="*/ 74 h 90"/>
                <a:gd name="T4" fmla="*/ 13 w 35"/>
                <a:gd name="T5" fmla="*/ 67 h 90"/>
                <a:gd name="T6" fmla="*/ 17 w 35"/>
                <a:gd name="T7" fmla="*/ 65 h 90"/>
                <a:gd name="T8" fmla="*/ 8 w 35"/>
                <a:gd name="T9" fmla="*/ 43 h 90"/>
                <a:gd name="T10" fmla="*/ 6 w 35"/>
                <a:gd name="T11" fmla="*/ 36 h 90"/>
                <a:gd name="T12" fmla="*/ 3 w 35"/>
                <a:gd name="T13" fmla="*/ 0 h 90"/>
                <a:gd name="T14" fmla="*/ 6 w 35"/>
                <a:gd name="T15" fmla="*/ 3 h 90"/>
                <a:gd name="T16" fmla="*/ 21 w 35"/>
                <a:gd name="T17" fmla="*/ 35 h 90"/>
                <a:gd name="T18" fmla="*/ 25 w 35"/>
                <a:gd name="T19" fmla="*/ 62 h 90"/>
                <a:gd name="T20" fmla="*/ 34 w 35"/>
                <a:gd name="T21" fmla="*/ 64 h 90"/>
                <a:gd name="T22" fmla="*/ 35 w 35"/>
                <a:gd name="T23" fmla="*/ 69 h 90"/>
                <a:gd name="T24" fmla="*/ 26 w 35"/>
                <a:gd name="T25" fmla="*/ 65 h 90"/>
                <a:gd name="T26" fmla="*/ 26 w 35"/>
                <a:gd name="T27" fmla="*/ 66 h 90"/>
                <a:gd name="T28" fmla="*/ 33 w 35"/>
                <a:gd name="T29" fmla="*/ 82 h 90"/>
                <a:gd name="T30" fmla="*/ 33 w 35"/>
                <a:gd name="T31" fmla="*/ 86 h 90"/>
                <a:gd name="T32" fmla="*/ 23 w 35"/>
                <a:gd name="T33" fmla="*/ 88 h 90"/>
                <a:gd name="T34" fmla="*/ 22 w 35"/>
                <a:gd name="T35" fmla="*/ 85 h 90"/>
                <a:gd name="T36" fmla="*/ 19 w 35"/>
                <a:gd name="T37" fmla="*/ 68 h 90"/>
                <a:gd name="T38" fmla="*/ 18 w 35"/>
                <a:gd name="T3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90">
                  <a:moveTo>
                    <a:pt x="18" y="68"/>
                  </a:moveTo>
                  <a:cubicBezTo>
                    <a:pt x="17" y="70"/>
                    <a:pt x="15" y="72"/>
                    <a:pt x="13" y="74"/>
                  </a:cubicBezTo>
                  <a:cubicBezTo>
                    <a:pt x="10" y="73"/>
                    <a:pt x="10" y="69"/>
                    <a:pt x="13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4" y="57"/>
                    <a:pt x="11" y="50"/>
                    <a:pt x="8" y="43"/>
                  </a:cubicBezTo>
                  <a:cubicBezTo>
                    <a:pt x="7" y="41"/>
                    <a:pt x="7" y="38"/>
                    <a:pt x="6" y="36"/>
                  </a:cubicBezTo>
                  <a:cubicBezTo>
                    <a:pt x="0" y="25"/>
                    <a:pt x="0" y="13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14" y="12"/>
                    <a:pt x="19" y="23"/>
                    <a:pt x="21" y="35"/>
                  </a:cubicBezTo>
                  <a:cubicBezTo>
                    <a:pt x="22" y="44"/>
                    <a:pt x="24" y="53"/>
                    <a:pt x="25" y="62"/>
                  </a:cubicBezTo>
                  <a:cubicBezTo>
                    <a:pt x="28" y="63"/>
                    <a:pt x="32" y="60"/>
                    <a:pt x="34" y="64"/>
                  </a:cubicBezTo>
                  <a:cubicBezTo>
                    <a:pt x="35" y="65"/>
                    <a:pt x="35" y="67"/>
                    <a:pt x="35" y="69"/>
                  </a:cubicBezTo>
                  <a:cubicBezTo>
                    <a:pt x="32" y="67"/>
                    <a:pt x="29" y="66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72"/>
                    <a:pt x="27" y="78"/>
                    <a:pt x="33" y="82"/>
                  </a:cubicBezTo>
                  <a:cubicBezTo>
                    <a:pt x="34" y="83"/>
                    <a:pt x="34" y="84"/>
                    <a:pt x="33" y="86"/>
                  </a:cubicBezTo>
                  <a:cubicBezTo>
                    <a:pt x="31" y="88"/>
                    <a:pt x="27" y="90"/>
                    <a:pt x="23" y="88"/>
                  </a:cubicBezTo>
                  <a:cubicBezTo>
                    <a:pt x="22" y="88"/>
                    <a:pt x="21" y="86"/>
                    <a:pt x="22" y="85"/>
                  </a:cubicBezTo>
                  <a:cubicBezTo>
                    <a:pt x="24" y="79"/>
                    <a:pt x="21" y="74"/>
                    <a:pt x="19" y="68"/>
                  </a:cubicBezTo>
                  <a:cubicBezTo>
                    <a:pt x="19" y="68"/>
                    <a:pt x="19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74613" y="4762500"/>
              <a:ext cx="85725" cy="220662"/>
            </a:xfrm>
            <a:custGeom>
              <a:avLst/>
              <a:gdLst>
                <a:gd name="T0" fmla="*/ 18 w 35"/>
                <a:gd name="T1" fmla="*/ 68 h 90"/>
                <a:gd name="T2" fmla="*/ 13 w 35"/>
                <a:gd name="T3" fmla="*/ 74 h 90"/>
                <a:gd name="T4" fmla="*/ 13 w 35"/>
                <a:gd name="T5" fmla="*/ 67 h 90"/>
                <a:gd name="T6" fmla="*/ 17 w 35"/>
                <a:gd name="T7" fmla="*/ 64 h 90"/>
                <a:gd name="T8" fmla="*/ 8 w 35"/>
                <a:gd name="T9" fmla="*/ 42 h 90"/>
                <a:gd name="T10" fmla="*/ 6 w 35"/>
                <a:gd name="T11" fmla="*/ 36 h 90"/>
                <a:gd name="T12" fmla="*/ 3 w 35"/>
                <a:gd name="T13" fmla="*/ 0 h 90"/>
                <a:gd name="T14" fmla="*/ 6 w 35"/>
                <a:gd name="T15" fmla="*/ 3 h 90"/>
                <a:gd name="T16" fmla="*/ 21 w 35"/>
                <a:gd name="T17" fmla="*/ 35 h 90"/>
                <a:gd name="T18" fmla="*/ 25 w 35"/>
                <a:gd name="T19" fmla="*/ 62 h 90"/>
                <a:gd name="T20" fmla="*/ 34 w 35"/>
                <a:gd name="T21" fmla="*/ 64 h 90"/>
                <a:gd name="T22" fmla="*/ 35 w 35"/>
                <a:gd name="T23" fmla="*/ 69 h 90"/>
                <a:gd name="T24" fmla="*/ 26 w 35"/>
                <a:gd name="T25" fmla="*/ 65 h 90"/>
                <a:gd name="T26" fmla="*/ 26 w 35"/>
                <a:gd name="T27" fmla="*/ 66 h 90"/>
                <a:gd name="T28" fmla="*/ 33 w 35"/>
                <a:gd name="T29" fmla="*/ 82 h 90"/>
                <a:gd name="T30" fmla="*/ 33 w 35"/>
                <a:gd name="T31" fmla="*/ 85 h 90"/>
                <a:gd name="T32" fmla="*/ 23 w 35"/>
                <a:gd name="T33" fmla="*/ 88 h 90"/>
                <a:gd name="T34" fmla="*/ 22 w 35"/>
                <a:gd name="T35" fmla="*/ 85 h 90"/>
                <a:gd name="T36" fmla="*/ 19 w 35"/>
                <a:gd name="T37" fmla="*/ 68 h 90"/>
                <a:gd name="T38" fmla="*/ 18 w 35"/>
                <a:gd name="T3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90">
                  <a:moveTo>
                    <a:pt x="18" y="68"/>
                  </a:moveTo>
                  <a:cubicBezTo>
                    <a:pt x="17" y="70"/>
                    <a:pt x="15" y="72"/>
                    <a:pt x="13" y="74"/>
                  </a:cubicBezTo>
                  <a:cubicBezTo>
                    <a:pt x="10" y="73"/>
                    <a:pt x="10" y="69"/>
                    <a:pt x="13" y="67"/>
                  </a:cubicBezTo>
                  <a:cubicBezTo>
                    <a:pt x="14" y="66"/>
                    <a:pt x="16" y="65"/>
                    <a:pt x="17" y="64"/>
                  </a:cubicBezTo>
                  <a:cubicBezTo>
                    <a:pt x="14" y="57"/>
                    <a:pt x="11" y="50"/>
                    <a:pt x="8" y="42"/>
                  </a:cubicBezTo>
                  <a:cubicBezTo>
                    <a:pt x="7" y="40"/>
                    <a:pt x="7" y="38"/>
                    <a:pt x="6" y="36"/>
                  </a:cubicBezTo>
                  <a:cubicBezTo>
                    <a:pt x="0" y="25"/>
                    <a:pt x="0" y="13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14" y="12"/>
                    <a:pt x="19" y="23"/>
                    <a:pt x="21" y="35"/>
                  </a:cubicBezTo>
                  <a:cubicBezTo>
                    <a:pt x="22" y="44"/>
                    <a:pt x="24" y="53"/>
                    <a:pt x="25" y="62"/>
                  </a:cubicBezTo>
                  <a:cubicBezTo>
                    <a:pt x="28" y="63"/>
                    <a:pt x="32" y="60"/>
                    <a:pt x="34" y="64"/>
                  </a:cubicBezTo>
                  <a:cubicBezTo>
                    <a:pt x="35" y="65"/>
                    <a:pt x="35" y="67"/>
                    <a:pt x="35" y="69"/>
                  </a:cubicBezTo>
                  <a:cubicBezTo>
                    <a:pt x="32" y="67"/>
                    <a:pt x="29" y="66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72"/>
                    <a:pt x="27" y="78"/>
                    <a:pt x="33" y="82"/>
                  </a:cubicBezTo>
                  <a:cubicBezTo>
                    <a:pt x="34" y="83"/>
                    <a:pt x="34" y="84"/>
                    <a:pt x="33" y="85"/>
                  </a:cubicBezTo>
                  <a:cubicBezTo>
                    <a:pt x="31" y="88"/>
                    <a:pt x="27" y="90"/>
                    <a:pt x="23" y="88"/>
                  </a:cubicBezTo>
                  <a:cubicBezTo>
                    <a:pt x="22" y="88"/>
                    <a:pt x="21" y="86"/>
                    <a:pt x="22" y="85"/>
                  </a:cubicBezTo>
                  <a:cubicBezTo>
                    <a:pt x="24" y="79"/>
                    <a:pt x="21" y="74"/>
                    <a:pt x="19" y="68"/>
                  </a:cubicBezTo>
                  <a:cubicBezTo>
                    <a:pt x="19" y="68"/>
                    <a:pt x="19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850800" y="1497000"/>
            <a:ext cx="8490400" cy="3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9" name="Google Shape;59;p8"/>
          <p:cNvSpPr/>
          <p:nvPr/>
        </p:nvSpPr>
        <p:spPr>
          <a:xfrm rot="10800000">
            <a:off x="720004" y="6137988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 rot="10800000">
            <a:off x="410090" y="4009702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>
            <a:off x="9339308" y="408827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11472003" y="719998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-5400000">
            <a:off x="-499745" y="1628560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/>
          <p:nvPr/>
        </p:nvSpPr>
        <p:spPr>
          <a:xfrm rot="-5400000">
            <a:off x="1628574" y="-499737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8"/>
          <p:cNvSpPr/>
          <p:nvPr/>
        </p:nvSpPr>
        <p:spPr>
          <a:xfrm rot="10800000" flipH="1">
            <a:off x="9343713" y="6126579"/>
            <a:ext cx="2128289" cy="3111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 flipH="1">
            <a:off x="11472010" y="3998294"/>
            <a:ext cx="311173" cy="2128289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721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-1" y="6621517"/>
            <a:ext cx="12188825" cy="236373"/>
          </a:xfrm>
          <a:custGeom>
            <a:avLst/>
            <a:gdLst>
              <a:gd name="T0" fmla="*/ 0 w 7678"/>
              <a:gd name="T1" fmla="*/ 0 h 457"/>
              <a:gd name="T2" fmla="*/ 0 w 7678"/>
              <a:gd name="T3" fmla="*/ 436 h 457"/>
              <a:gd name="T4" fmla="*/ 640 w 7678"/>
              <a:gd name="T5" fmla="*/ 208 h 457"/>
              <a:gd name="T6" fmla="*/ 1280 w 7678"/>
              <a:gd name="T7" fmla="*/ 436 h 457"/>
              <a:gd name="T8" fmla="*/ 1920 w 7678"/>
              <a:gd name="T9" fmla="*/ 208 h 457"/>
              <a:gd name="T10" fmla="*/ 2565 w 7678"/>
              <a:gd name="T11" fmla="*/ 436 h 457"/>
              <a:gd name="T12" fmla="*/ 2565 w 7678"/>
              <a:gd name="T13" fmla="*/ 457 h 457"/>
              <a:gd name="T14" fmla="*/ 3198 w 7678"/>
              <a:gd name="T15" fmla="*/ 228 h 457"/>
              <a:gd name="T16" fmla="*/ 3838 w 7678"/>
              <a:gd name="T17" fmla="*/ 457 h 457"/>
              <a:gd name="T18" fmla="*/ 4478 w 7678"/>
              <a:gd name="T19" fmla="*/ 228 h 457"/>
              <a:gd name="T20" fmla="*/ 5111 w 7678"/>
              <a:gd name="T21" fmla="*/ 457 h 457"/>
              <a:gd name="T22" fmla="*/ 5111 w 7678"/>
              <a:gd name="T23" fmla="*/ 436 h 457"/>
              <a:gd name="T24" fmla="*/ 5753 w 7678"/>
              <a:gd name="T25" fmla="*/ 208 h 457"/>
              <a:gd name="T26" fmla="*/ 6395 w 7678"/>
              <a:gd name="T27" fmla="*/ 436 h 457"/>
              <a:gd name="T28" fmla="*/ 7035 w 7678"/>
              <a:gd name="T29" fmla="*/ 208 h 457"/>
              <a:gd name="T30" fmla="*/ 7678 w 7678"/>
              <a:gd name="T31" fmla="*/ 436 h 457"/>
              <a:gd name="T32" fmla="*/ 7678 w 7678"/>
              <a:gd name="T33" fmla="*/ 0 h 457"/>
              <a:gd name="T34" fmla="*/ 0 w 7678"/>
              <a:gd name="T35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457">
                <a:moveTo>
                  <a:pt x="0" y="0"/>
                </a:moveTo>
                <a:lnTo>
                  <a:pt x="0" y="436"/>
                </a:lnTo>
                <a:lnTo>
                  <a:pt x="640" y="208"/>
                </a:lnTo>
                <a:lnTo>
                  <a:pt x="1280" y="436"/>
                </a:lnTo>
                <a:lnTo>
                  <a:pt x="1920" y="208"/>
                </a:lnTo>
                <a:lnTo>
                  <a:pt x="2565" y="436"/>
                </a:lnTo>
                <a:lnTo>
                  <a:pt x="2565" y="457"/>
                </a:lnTo>
                <a:lnTo>
                  <a:pt x="3198" y="228"/>
                </a:lnTo>
                <a:lnTo>
                  <a:pt x="3838" y="457"/>
                </a:lnTo>
                <a:lnTo>
                  <a:pt x="4478" y="228"/>
                </a:lnTo>
                <a:lnTo>
                  <a:pt x="5111" y="457"/>
                </a:lnTo>
                <a:lnTo>
                  <a:pt x="5111" y="436"/>
                </a:lnTo>
                <a:lnTo>
                  <a:pt x="5753" y="208"/>
                </a:lnTo>
                <a:lnTo>
                  <a:pt x="6395" y="436"/>
                </a:lnTo>
                <a:lnTo>
                  <a:pt x="7035" y="208"/>
                </a:lnTo>
                <a:lnTo>
                  <a:pt x="7678" y="436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B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17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2000" cy="599090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-1" y="6605751"/>
            <a:ext cx="12188825" cy="236373"/>
          </a:xfrm>
          <a:custGeom>
            <a:avLst/>
            <a:gdLst>
              <a:gd name="T0" fmla="*/ 0 w 7678"/>
              <a:gd name="T1" fmla="*/ 0 h 457"/>
              <a:gd name="T2" fmla="*/ 0 w 7678"/>
              <a:gd name="T3" fmla="*/ 436 h 457"/>
              <a:gd name="T4" fmla="*/ 640 w 7678"/>
              <a:gd name="T5" fmla="*/ 208 h 457"/>
              <a:gd name="T6" fmla="*/ 1280 w 7678"/>
              <a:gd name="T7" fmla="*/ 436 h 457"/>
              <a:gd name="T8" fmla="*/ 1920 w 7678"/>
              <a:gd name="T9" fmla="*/ 208 h 457"/>
              <a:gd name="T10" fmla="*/ 2565 w 7678"/>
              <a:gd name="T11" fmla="*/ 436 h 457"/>
              <a:gd name="T12" fmla="*/ 2565 w 7678"/>
              <a:gd name="T13" fmla="*/ 457 h 457"/>
              <a:gd name="T14" fmla="*/ 3198 w 7678"/>
              <a:gd name="T15" fmla="*/ 228 h 457"/>
              <a:gd name="T16" fmla="*/ 3838 w 7678"/>
              <a:gd name="T17" fmla="*/ 457 h 457"/>
              <a:gd name="T18" fmla="*/ 4478 w 7678"/>
              <a:gd name="T19" fmla="*/ 228 h 457"/>
              <a:gd name="T20" fmla="*/ 5111 w 7678"/>
              <a:gd name="T21" fmla="*/ 457 h 457"/>
              <a:gd name="T22" fmla="*/ 5111 w 7678"/>
              <a:gd name="T23" fmla="*/ 436 h 457"/>
              <a:gd name="T24" fmla="*/ 5753 w 7678"/>
              <a:gd name="T25" fmla="*/ 208 h 457"/>
              <a:gd name="T26" fmla="*/ 6395 w 7678"/>
              <a:gd name="T27" fmla="*/ 436 h 457"/>
              <a:gd name="T28" fmla="*/ 7035 w 7678"/>
              <a:gd name="T29" fmla="*/ 208 h 457"/>
              <a:gd name="T30" fmla="*/ 7678 w 7678"/>
              <a:gd name="T31" fmla="*/ 436 h 457"/>
              <a:gd name="T32" fmla="*/ 7678 w 7678"/>
              <a:gd name="T33" fmla="*/ 0 h 457"/>
              <a:gd name="T34" fmla="*/ 0 w 7678"/>
              <a:gd name="T35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457">
                <a:moveTo>
                  <a:pt x="0" y="0"/>
                </a:moveTo>
                <a:lnTo>
                  <a:pt x="0" y="436"/>
                </a:lnTo>
                <a:lnTo>
                  <a:pt x="640" y="208"/>
                </a:lnTo>
                <a:lnTo>
                  <a:pt x="1280" y="436"/>
                </a:lnTo>
                <a:lnTo>
                  <a:pt x="1920" y="208"/>
                </a:lnTo>
                <a:lnTo>
                  <a:pt x="2565" y="436"/>
                </a:lnTo>
                <a:lnTo>
                  <a:pt x="2565" y="457"/>
                </a:lnTo>
                <a:lnTo>
                  <a:pt x="3198" y="228"/>
                </a:lnTo>
                <a:lnTo>
                  <a:pt x="3838" y="457"/>
                </a:lnTo>
                <a:lnTo>
                  <a:pt x="4478" y="228"/>
                </a:lnTo>
                <a:lnTo>
                  <a:pt x="5111" y="457"/>
                </a:lnTo>
                <a:lnTo>
                  <a:pt x="5111" y="436"/>
                </a:lnTo>
                <a:lnTo>
                  <a:pt x="5753" y="208"/>
                </a:lnTo>
                <a:lnTo>
                  <a:pt x="6395" y="436"/>
                </a:lnTo>
                <a:lnTo>
                  <a:pt x="7035" y="208"/>
                </a:lnTo>
                <a:lnTo>
                  <a:pt x="7678" y="436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B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0"/>
            <a:ext cx="12191997" cy="6858000"/>
            <a:chOff x="0" y="0"/>
            <a:chExt cx="12191997" cy="6858000"/>
          </a:xfrm>
        </p:grpSpPr>
        <p:sp>
          <p:nvSpPr>
            <p:cNvPr id="8" name="Rectángulo 7"/>
            <p:cNvSpPr/>
            <p:nvPr/>
          </p:nvSpPr>
          <p:spPr>
            <a:xfrm>
              <a:off x="10340644" y="0"/>
              <a:ext cx="54254" cy="826618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0102291" y="0"/>
              <a:ext cx="61013" cy="1163254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Rectángulo 9"/>
            <p:cNvSpPr/>
            <p:nvPr/>
          </p:nvSpPr>
          <p:spPr>
            <a:xfrm rot="5400000">
              <a:off x="11655421" y="2276941"/>
              <a:ext cx="47135" cy="1026017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Rectángulo 10"/>
            <p:cNvSpPr/>
            <p:nvPr/>
          </p:nvSpPr>
          <p:spPr>
            <a:xfrm rot="5400000">
              <a:off x="11496432" y="2232673"/>
              <a:ext cx="45719" cy="1345410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731771" y="6031382"/>
              <a:ext cx="54254" cy="826618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531719" y="5694746"/>
              <a:ext cx="61013" cy="1163254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Rectángulo 13"/>
            <p:cNvSpPr/>
            <p:nvPr/>
          </p:nvSpPr>
          <p:spPr>
            <a:xfrm rot="5400000">
              <a:off x="493063" y="4881275"/>
              <a:ext cx="67975" cy="1054100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Rectángulo 14"/>
            <p:cNvSpPr/>
            <p:nvPr/>
          </p:nvSpPr>
          <p:spPr>
            <a:xfrm rot="5400000">
              <a:off x="723594" y="4793948"/>
              <a:ext cx="57762" cy="1504949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93850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0"/>
            <a:ext cx="12191997" cy="6858000"/>
            <a:chOff x="0" y="0"/>
            <a:chExt cx="12191997" cy="6858000"/>
          </a:xfrm>
        </p:grpSpPr>
        <p:sp>
          <p:nvSpPr>
            <p:cNvPr id="8" name="Rectángulo 7"/>
            <p:cNvSpPr/>
            <p:nvPr/>
          </p:nvSpPr>
          <p:spPr>
            <a:xfrm>
              <a:off x="10340644" y="0"/>
              <a:ext cx="54254" cy="826618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0102291" y="0"/>
              <a:ext cx="61013" cy="1163254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Rectángulo 9"/>
            <p:cNvSpPr/>
            <p:nvPr/>
          </p:nvSpPr>
          <p:spPr>
            <a:xfrm rot="5400000">
              <a:off x="11655421" y="2276941"/>
              <a:ext cx="47135" cy="1026017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Rectángulo 10"/>
            <p:cNvSpPr/>
            <p:nvPr/>
          </p:nvSpPr>
          <p:spPr>
            <a:xfrm rot="5400000">
              <a:off x="11496432" y="2232673"/>
              <a:ext cx="45719" cy="1345410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731771" y="6031382"/>
              <a:ext cx="54254" cy="826618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531719" y="5694746"/>
              <a:ext cx="61013" cy="1163254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Rectángulo 13"/>
            <p:cNvSpPr/>
            <p:nvPr/>
          </p:nvSpPr>
          <p:spPr>
            <a:xfrm rot="5400000">
              <a:off x="493063" y="4881275"/>
              <a:ext cx="67975" cy="1054100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Rectángulo 14"/>
            <p:cNvSpPr/>
            <p:nvPr/>
          </p:nvSpPr>
          <p:spPr>
            <a:xfrm rot="5400000">
              <a:off x="723594" y="4793948"/>
              <a:ext cx="57762" cy="1504949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-1" y="6605751"/>
            <a:ext cx="12188825" cy="236373"/>
          </a:xfrm>
          <a:custGeom>
            <a:avLst/>
            <a:gdLst>
              <a:gd name="T0" fmla="*/ 0 w 7678"/>
              <a:gd name="T1" fmla="*/ 0 h 457"/>
              <a:gd name="T2" fmla="*/ 0 w 7678"/>
              <a:gd name="T3" fmla="*/ 436 h 457"/>
              <a:gd name="T4" fmla="*/ 640 w 7678"/>
              <a:gd name="T5" fmla="*/ 208 h 457"/>
              <a:gd name="T6" fmla="*/ 1280 w 7678"/>
              <a:gd name="T7" fmla="*/ 436 h 457"/>
              <a:gd name="T8" fmla="*/ 1920 w 7678"/>
              <a:gd name="T9" fmla="*/ 208 h 457"/>
              <a:gd name="T10" fmla="*/ 2565 w 7678"/>
              <a:gd name="T11" fmla="*/ 436 h 457"/>
              <a:gd name="T12" fmla="*/ 2565 w 7678"/>
              <a:gd name="T13" fmla="*/ 457 h 457"/>
              <a:gd name="T14" fmla="*/ 3198 w 7678"/>
              <a:gd name="T15" fmla="*/ 228 h 457"/>
              <a:gd name="T16" fmla="*/ 3838 w 7678"/>
              <a:gd name="T17" fmla="*/ 457 h 457"/>
              <a:gd name="T18" fmla="*/ 4478 w 7678"/>
              <a:gd name="T19" fmla="*/ 228 h 457"/>
              <a:gd name="T20" fmla="*/ 5111 w 7678"/>
              <a:gd name="T21" fmla="*/ 457 h 457"/>
              <a:gd name="T22" fmla="*/ 5111 w 7678"/>
              <a:gd name="T23" fmla="*/ 436 h 457"/>
              <a:gd name="T24" fmla="*/ 5753 w 7678"/>
              <a:gd name="T25" fmla="*/ 208 h 457"/>
              <a:gd name="T26" fmla="*/ 6395 w 7678"/>
              <a:gd name="T27" fmla="*/ 436 h 457"/>
              <a:gd name="T28" fmla="*/ 7035 w 7678"/>
              <a:gd name="T29" fmla="*/ 208 h 457"/>
              <a:gd name="T30" fmla="*/ 7678 w 7678"/>
              <a:gd name="T31" fmla="*/ 436 h 457"/>
              <a:gd name="T32" fmla="*/ 7678 w 7678"/>
              <a:gd name="T33" fmla="*/ 0 h 457"/>
              <a:gd name="T34" fmla="*/ 0 w 7678"/>
              <a:gd name="T35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457">
                <a:moveTo>
                  <a:pt x="0" y="0"/>
                </a:moveTo>
                <a:lnTo>
                  <a:pt x="0" y="436"/>
                </a:lnTo>
                <a:lnTo>
                  <a:pt x="640" y="208"/>
                </a:lnTo>
                <a:lnTo>
                  <a:pt x="1280" y="436"/>
                </a:lnTo>
                <a:lnTo>
                  <a:pt x="1920" y="208"/>
                </a:lnTo>
                <a:lnTo>
                  <a:pt x="2565" y="436"/>
                </a:lnTo>
                <a:lnTo>
                  <a:pt x="2565" y="457"/>
                </a:lnTo>
                <a:lnTo>
                  <a:pt x="3198" y="228"/>
                </a:lnTo>
                <a:lnTo>
                  <a:pt x="3838" y="457"/>
                </a:lnTo>
                <a:lnTo>
                  <a:pt x="4478" y="228"/>
                </a:lnTo>
                <a:lnTo>
                  <a:pt x="5111" y="457"/>
                </a:lnTo>
                <a:lnTo>
                  <a:pt x="5111" y="436"/>
                </a:lnTo>
                <a:lnTo>
                  <a:pt x="5753" y="208"/>
                </a:lnTo>
                <a:lnTo>
                  <a:pt x="6395" y="436"/>
                </a:lnTo>
                <a:lnTo>
                  <a:pt x="7035" y="208"/>
                </a:lnTo>
                <a:lnTo>
                  <a:pt x="7678" y="436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0"/>
            <a:ext cx="12188825" cy="585788"/>
          </a:xfrm>
          <a:custGeom>
            <a:avLst/>
            <a:gdLst>
              <a:gd name="T0" fmla="*/ 0 w 7678"/>
              <a:gd name="T1" fmla="*/ 0 h 369"/>
              <a:gd name="T2" fmla="*/ 0 w 7678"/>
              <a:gd name="T3" fmla="*/ 352 h 369"/>
              <a:gd name="T4" fmla="*/ 640 w 7678"/>
              <a:gd name="T5" fmla="*/ 168 h 369"/>
              <a:gd name="T6" fmla="*/ 1280 w 7678"/>
              <a:gd name="T7" fmla="*/ 352 h 369"/>
              <a:gd name="T8" fmla="*/ 1920 w 7678"/>
              <a:gd name="T9" fmla="*/ 168 h 369"/>
              <a:gd name="T10" fmla="*/ 2565 w 7678"/>
              <a:gd name="T11" fmla="*/ 352 h 369"/>
              <a:gd name="T12" fmla="*/ 2565 w 7678"/>
              <a:gd name="T13" fmla="*/ 369 h 369"/>
              <a:gd name="T14" fmla="*/ 3198 w 7678"/>
              <a:gd name="T15" fmla="*/ 184 h 369"/>
              <a:gd name="T16" fmla="*/ 3838 w 7678"/>
              <a:gd name="T17" fmla="*/ 369 h 369"/>
              <a:gd name="T18" fmla="*/ 4478 w 7678"/>
              <a:gd name="T19" fmla="*/ 184 h 369"/>
              <a:gd name="T20" fmla="*/ 5111 w 7678"/>
              <a:gd name="T21" fmla="*/ 369 h 369"/>
              <a:gd name="T22" fmla="*/ 5111 w 7678"/>
              <a:gd name="T23" fmla="*/ 352 h 369"/>
              <a:gd name="T24" fmla="*/ 5753 w 7678"/>
              <a:gd name="T25" fmla="*/ 168 h 369"/>
              <a:gd name="T26" fmla="*/ 6395 w 7678"/>
              <a:gd name="T27" fmla="*/ 352 h 369"/>
              <a:gd name="T28" fmla="*/ 7035 w 7678"/>
              <a:gd name="T29" fmla="*/ 168 h 369"/>
              <a:gd name="T30" fmla="*/ 7678 w 7678"/>
              <a:gd name="T31" fmla="*/ 352 h 369"/>
              <a:gd name="T32" fmla="*/ 7678 w 7678"/>
              <a:gd name="T33" fmla="*/ 0 h 369"/>
              <a:gd name="T34" fmla="*/ 0 w 7678"/>
              <a:gd name="T35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78" h="369">
                <a:moveTo>
                  <a:pt x="0" y="0"/>
                </a:moveTo>
                <a:lnTo>
                  <a:pt x="0" y="352"/>
                </a:lnTo>
                <a:lnTo>
                  <a:pt x="640" y="168"/>
                </a:lnTo>
                <a:lnTo>
                  <a:pt x="1280" y="352"/>
                </a:lnTo>
                <a:lnTo>
                  <a:pt x="1920" y="168"/>
                </a:lnTo>
                <a:lnTo>
                  <a:pt x="2565" y="352"/>
                </a:lnTo>
                <a:lnTo>
                  <a:pt x="2565" y="369"/>
                </a:lnTo>
                <a:lnTo>
                  <a:pt x="3198" y="184"/>
                </a:lnTo>
                <a:lnTo>
                  <a:pt x="3838" y="369"/>
                </a:lnTo>
                <a:lnTo>
                  <a:pt x="4478" y="184"/>
                </a:lnTo>
                <a:lnTo>
                  <a:pt x="5111" y="369"/>
                </a:lnTo>
                <a:lnTo>
                  <a:pt x="5111" y="352"/>
                </a:lnTo>
                <a:lnTo>
                  <a:pt x="5753" y="168"/>
                </a:lnTo>
                <a:lnTo>
                  <a:pt x="6395" y="352"/>
                </a:lnTo>
                <a:lnTo>
                  <a:pt x="7035" y="168"/>
                </a:lnTo>
                <a:lnTo>
                  <a:pt x="7678" y="352"/>
                </a:ln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92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l="9921" b="15106"/>
          <a:stretch/>
        </p:blipFill>
        <p:spPr>
          <a:xfrm rot="10800000" flipH="1">
            <a:off x="0" y="-2"/>
            <a:ext cx="5479782" cy="35314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/>
          <a:srcRect l="9921" b="15106"/>
          <a:stretch/>
        </p:blipFill>
        <p:spPr>
          <a:xfrm rot="10800000">
            <a:off x="7119366" y="0"/>
            <a:ext cx="5072633" cy="32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79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9E05-4540-4095-BB53-89DB07477EBC}" type="datetimeFigureOut">
              <a:rPr lang="es-MX" smtClean="0"/>
              <a:t>23/01/2022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3595-375F-4B53-94D5-2F10CFFF37E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0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77" r:id="rId4"/>
    <p:sldLayoutId id="2147483679" r:id="rId5"/>
    <p:sldLayoutId id="2147483678" r:id="rId6"/>
    <p:sldLayoutId id="2147483694" r:id="rId7"/>
    <p:sldLayoutId id="214748367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3.emf"/><Relationship Id="rId7" Type="http://schemas.openxmlformats.org/officeDocument/2006/relationships/image" Target="../media/image6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46.emf"/><Relationship Id="rId10" Type="http://schemas.openxmlformats.org/officeDocument/2006/relationships/image" Target="../media/image18.emf"/><Relationship Id="rId4" Type="http://schemas.openxmlformats.org/officeDocument/2006/relationships/image" Target="../media/image60.emf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61.emf"/><Relationship Id="rId7" Type="http://schemas.openxmlformats.org/officeDocument/2006/relationships/image" Target="../media/image5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emf"/><Relationship Id="rId5" Type="http://schemas.openxmlformats.org/officeDocument/2006/relationships/image" Target="../media/image24.emf"/><Relationship Id="rId4" Type="http://schemas.openxmlformats.org/officeDocument/2006/relationships/image" Target="../media/image78.emf"/><Relationship Id="rId9" Type="http://schemas.openxmlformats.org/officeDocument/2006/relationships/image" Target="../media/image7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2.emf"/><Relationship Id="rId7" Type="http://schemas.openxmlformats.org/officeDocument/2006/relationships/image" Target="../media/image87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Relationship Id="rId9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-950832" y="87837"/>
            <a:ext cx="4821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EDB12F"/>
                </a:solidFill>
                <a:latin typeface="DEATH FONT ver1.0" panose="020B0600000000000000" pitchFamily="34" charset="0"/>
              </a:rPr>
              <a:t>www.plantillaspower-point.com</a:t>
            </a:r>
            <a:endParaRPr lang="es-MX" sz="1600" dirty="0">
              <a:solidFill>
                <a:srgbClr val="EDB12F"/>
              </a:solidFill>
              <a:latin typeface="DEATH FONT ver1.0" panose="020B0600000000000000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33231" y="4224308"/>
            <a:ext cx="780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Ryuk Extra" pitchFamily="2" charset="0"/>
              </a:rPr>
              <a:t>=Free Template=</a:t>
            </a:r>
            <a:endParaRPr lang="es-MX" sz="6600" dirty="0">
              <a:latin typeface="Ryuk Extra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075" y="2317531"/>
            <a:ext cx="3816829" cy="460442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03281" y="1878301"/>
            <a:ext cx="9130511" cy="2902715"/>
            <a:chOff x="3649708" y="1064919"/>
            <a:chExt cx="9173282" cy="3010580"/>
          </a:xfrm>
        </p:grpSpPr>
        <p:sp>
          <p:nvSpPr>
            <p:cNvPr id="12" name="CuadroTexto 11"/>
            <p:cNvSpPr txBox="1"/>
            <p:nvPr/>
          </p:nvSpPr>
          <p:spPr>
            <a:xfrm>
              <a:off x="3762825" y="1064919"/>
              <a:ext cx="9060165" cy="274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600" dirty="0" smtClean="0">
                  <a:ln w="168275">
                    <a:gradFill flip="none" rotWithShape="1">
                      <a:gsLst>
                        <a:gs pos="44000">
                          <a:srgbClr val="000016"/>
                        </a:gs>
                        <a:gs pos="68000">
                          <a:srgbClr val="000046"/>
                        </a:gs>
                      </a:gsLst>
                      <a:lin ang="5400000" scaled="1"/>
                      <a:tileRect/>
                    </a:gradFill>
                  </a:ln>
                  <a:gradFill>
                    <a:gsLst>
                      <a:gs pos="38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</a:gradFill>
                  <a:latin typeface="Ninja Naruto" panose="02000000000000000000" pitchFamily="2" charset="0"/>
                </a:rPr>
                <a:t>OTAKU</a:t>
              </a:r>
              <a:endParaRPr lang="es-MX" sz="16600" dirty="0">
                <a:ln w="168275">
                  <a:gradFill flip="none" rotWithShape="1">
                    <a:gsLst>
                      <a:gs pos="44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  <a:tileRect/>
                  </a:gradFill>
                </a:ln>
                <a:gradFill>
                  <a:gsLst>
                    <a:gs pos="38000">
                      <a:srgbClr val="000016"/>
                    </a:gs>
                    <a:gs pos="68000">
                      <a:srgbClr val="000046"/>
                    </a:gs>
                  </a:gsLst>
                  <a:lin ang="5400000" scaled="1"/>
                </a:gradFill>
                <a:latin typeface="Ninja Naruto" panose="02000000000000000000" pitchFamily="2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649708" y="1330263"/>
              <a:ext cx="9060165" cy="274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600" dirty="0" smtClean="0">
                  <a:ln w="168275">
                    <a:gradFill flip="none" rotWithShape="1">
                      <a:gsLst>
                        <a:gs pos="44000">
                          <a:srgbClr val="000016"/>
                        </a:gs>
                        <a:gs pos="68000">
                          <a:srgbClr val="000046"/>
                        </a:gs>
                      </a:gsLst>
                      <a:lin ang="5400000" scaled="1"/>
                      <a:tileRect/>
                    </a:gradFill>
                  </a:ln>
                  <a:gradFill>
                    <a:gsLst>
                      <a:gs pos="38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</a:gradFill>
                  <a:latin typeface="Ninja Naruto" panose="02000000000000000000" pitchFamily="2" charset="0"/>
                </a:rPr>
                <a:t>OTAKU</a:t>
              </a:r>
              <a:endParaRPr lang="es-MX" sz="16600" dirty="0">
                <a:ln w="168275">
                  <a:gradFill flip="none" rotWithShape="1">
                    <a:gsLst>
                      <a:gs pos="44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  <a:tileRect/>
                  </a:gradFill>
                </a:ln>
                <a:gradFill>
                  <a:gsLst>
                    <a:gs pos="38000">
                      <a:srgbClr val="000016"/>
                    </a:gs>
                    <a:gs pos="68000">
                      <a:srgbClr val="000046"/>
                    </a:gs>
                  </a:gsLst>
                  <a:lin ang="5400000" scaled="1"/>
                </a:gradFill>
                <a:latin typeface="Ninja Naruto" panose="02000000000000000000" pitchFamily="2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044945" y="1197591"/>
              <a:ext cx="8411788" cy="274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600" dirty="0" smtClean="0">
                  <a:ln w="38100">
                    <a:solidFill>
                      <a:schemeClr val="bg1"/>
                    </a:solidFill>
                  </a:ln>
                  <a:gradFill flip="none" rotWithShape="1">
                    <a:gsLst>
                      <a:gs pos="1000">
                        <a:srgbClr val="FED901"/>
                      </a:gs>
                      <a:gs pos="17000">
                        <a:srgbClr val="E13E11"/>
                      </a:gs>
                    </a:gsLst>
                    <a:lin ang="0" scaled="1"/>
                    <a:tileRect/>
                  </a:gradFill>
                  <a:latin typeface="Ninja Naruto" panose="02000000000000000000" pitchFamily="2" charset="0"/>
                </a:rPr>
                <a:t>OTAKU</a:t>
              </a:r>
              <a:endParaRPr lang="es-MX" sz="16600" dirty="0">
                <a:ln w="38100">
                  <a:solidFill>
                    <a:schemeClr val="bg1"/>
                  </a:solidFill>
                </a:ln>
                <a:gradFill>
                  <a:gsLst>
                    <a:gs pos="83000">
                      <a:srgbClr val="FED901"/>
                    </a:gs>
                    <a:gs pos="94000">
                      <a:srgbClr val="E13E11"/>
                    </a:gs>
                  </a:gsLst>
                  <a:lin ang="0" scaled="1"/>
                </a:gradFill>
                <a:latin typeface="Ninja Naruto" panose="02000000000000000000" pitchFamily="2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8" y="3201740"/>
            <a:ext cx="1811250" cy="3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3470197" y="671466"/>
            <a:ext cx="5613087" cy="5943599"/>
          </a:xfrm>
          <a:prstGeom prst="ellipse">
            <a:avLst/>
          </a:prstGeom>
          <a:blipFill dpi="0" rotWithShape="1">
            <a:blip r:embed="rId2">
              <a:alphaModFix amt="79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lipse 19"/>
          <p:cNvSpPr/>
          <p:nvPr/>
        </p:nvSpPr>
        <p:spPr>
          <a:xfrm>
            <a:off x="3012986" y="498040"/>
            <a:ext cx="5613087" cy="5943599"/>
          </a:xfrm>
          <a:prstGeom prst="ellipse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91412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nja Naruto" panose="02000000000000000000" pitchFamily="2" charset="0"/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816541" y="2200192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5">
                    <a:lumMod val="75000"/>
                  </a:schemeClr>
                </a:solidFill>
                <a:latin typeface="Ninja Naruto" panose="02000000000000000000" pitchFamily="2" charset="0"/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  <a:latin typeface="Ninja Naruto" panose="02000000000000000000" pitchFamily="2" charset="0"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8715665" y="410381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5">
                    <a:lumMod val="75000"/>
                  </a:schemeClr>
                </a:solidFill>
                <a:latin typeface="Ninja Naruto" panose="02000000000000000000" pitchFamily="2" charset="0"/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  <a:latin typeface="Ninja Naruto" panose="02000000000000000000" pitchFamily="2" charset="0"/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7952398" y="2198938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7952398" y="3183089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841941" y="2845269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841941" y="3829419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Elipse 4"/>
          <p:cNvSpPr/>
          <p:nvPr/>
        </p:nvSpPr>
        <p:spPr>
          <a:xfrm>
            <a:off x="3778312" y="223570"/>
            <a:ext cx="5613087" cy="5943599"/>
          </a:xfrm>
          <a:prstGeom prst="ellipse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27" y="1165456"/>
            <a:ext cx="4664028" cy="56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394139" y="681268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Ninja Naruto" panose="02000000000000000000" pitchFamily="2" charset="0"/>
              </a:rPr>
              <a:t>Simple Portfolio Presentation Designed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Ninja Naruto" panose="02000000000000000000" pitchFamily="2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75" y="1284964"/>
            <a:ext cx="4713586" cy="33179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9" y="3284140"/>
            <a:ext cx="3597174" cy="34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20" y="1514140"/>
            <a:ext cx="2909167" cy="47545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7523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ED7D31"/>
                </a:solidFill>
                <a:latin typeface="Ninja Naruto" panose="02000000000000000000" pitchFamily="2" charset="0"/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7015149" y="1573824"/>
            <a:ext cx="3847198" cy="1013552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:a16="http://schemas.microsoft.com/office/drawing/2014/main" xmlns="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rgbClr val="E13E1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53045"/>
              <a:chOff x="6372201" y="2011203"/>
              <a:chExt cx="2369153" cy="85304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361268" y="5249905"/>
            <a:ext cx="3994302" cy="853045"/>
            <a:chOff x="744609" y="5180650"/>
            <a:chExt cx="3994302" cy="853045"/>
          </a:xfrm>
        </p:grpSpPr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xmlns="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rgbClr val="E13E1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53045"/>
              <a:chOff x="6372201" y="2011203"/>
              <a:chExt cx="2369153" cy="8530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309402" y="1803601"/>
            <a:ext cx="4329043" cy="853045"/>
            <a:chOff x="1188235" y="1731604"/>
            <a:chExt cx="4329043" cy="8530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53045"/>
              <a:chOff x="6372201" y="2011203"/>
              <a:chExt cx="2369153" cy="85304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:a16="http://schemas.microsoft.com/office/drawing/2014/main" xmlns="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rgbClr val="E13E1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7279752" y="5201451"/>
            <a:ext cx="4850639" cy="826722"/>
            <a:chOff x="744609" y="5180650"/>
            <a:chExt cx="3994302" cy="680772"/>
          </a:xfrm>
        </p:grpSpPr>
        <p:cxnSp>
          <p:nvCxnSpPr>
            <p:cNvPr id="32" name="Elbow Connector 20">
              <a:extLst>
                <a:ext uri="{FF2B5EF4-FFF2-40B4-BE49-F238E27FC236}">
                  <a16:creationId xmlns:a16="http://schemas.microsoft.com/office/drawing/2014/main" xmlns="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rgbClr val="E13E1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xmlns="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586876"/>
              <a:chOff x="6372201" y="2011203"/>
              <a:chExt cx="2369153" cy="586876"/>
            </a:xfrm>
          </p:grpSpPr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xmlns="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38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xmlns="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2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xmlns="" id="{2A8510AD-6E7C-4167-8CCC-FB504560D101}"/>
              </a:ext>
            </a:extLst>
          </p:cNvPr>
          <p:cNvSpPr txBox="1"/>
          <p:nvPr/>
        </p:nvSpPr>
        <p:spPr>
          <a:xfrm>
            <a:off x="482011" y="3770367"/>
            <a:ext cx="321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26B10414-EFFE-4274-9058-32FF8B97C551}"/>
              </a:ext>
            </a:extLst>
          </p:cNvPr>
          <p:cNvSpPr txBox="1"/>
          <p:nvPr/>
        </p:nvSpPr>
        <p:spPr>
          <a:xfrm>
            <a:off x="482010" y="3563653"/>
            <a:ext cx="321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>
                    <a:lumMod val="50000"/>
                  </a:schemeClr>
                </a:solidFill>
              </a:rPr>
              <a:t>Add Contents Title</a:t>
            </a:r>
            <a:endParaRPr lang="ko-KR" alt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xmlns="" id="{CA9A0EB0-CAD8-4F08-83B3-D1BC75E277F7}"/>
              </a:ext>
            </a:extLst>
          </p:cNvPr>
          <p:cNvSpPr txBox="1"/>
          <p:nvPr/>
        </p:nvSpPr>
        <p:spPr>
          <a:xfrm>
            <a:off x="7755999" y="3594351"/>
            <a:ext cx="31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xmlns="" id="{80864D86-382F-44C0-97E2-352669AE1FD5}"/>
              </a:ext>
            </a:extLst>
          </p:cNvPr>
          <p:cNvSpPr txBox="1"/>
          <p:nvPr/>
        </p:nvSpPr>
        <p:spPr>
          <a:xfrm>
            <a:off x="7755998" y="3387637"/>
            <a:ext cx="310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>
                    <a:lumMod val="50000"/>
                  </a:schemeClr>
                </a:solidFill>
              </a:rPr>
              <a:t>Add Contents Title</a:t>
            </a:r>
            <a:endParaRPr lang="ko-KR" alt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Conector angular 5"/>
          <p:cNvCxnSpPr/>
          <p:nvPr/>
        </p:nvCxnSpPr>
        <p:spPr>
          <a:xfrm>
            <a:off x="3121572" y="3387637"/>
            <a:ext cx="1233998" cy="853045"/>
          </a:xfrm>
          <a:prstGeom prst="bentConnector3">
            <a:avLst/>
          </a:prstGeom>
          <a:ln>
            <a:solidFill>
              <a:srgbClr val="E13E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rot="10800000" flipV="1">
            <a:off x="7015148" y="3235645"/>
            <a:ext cx="1205314" cy="756745"/>
          </a:xfrm>
          <a:prstGeom prst="bentConnector3">
            <a:avLst/>
          </a:prstGeom>
          <a:ln>
            <a:solidFill>
              <a:srgbClr val="E13E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75"/>
          <p:cNvSpPr/>
          <p:nvPr/>
        </p:nvSpPr>
        <p:spPr>
          <a:xfrm rot="5400000">
            <a:off x="2519685" y="1314006"/>
            <a:ext cx="1959588" cy="2109044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52" name="Google Shape;2652;p75"/>
          <p:cNvSpPr txBox="1">
            <a:spLocks noGrp="1"/>
          </p:cNvSpPr>
          <p:nvPr>
            <p:ph type="title" idx="4294967295"/>
          </p:nvPr>
        </p:nvSpPr>
        <p:spPr>
          <a:xfrm>
            <a:off x="872752" y="3230639"/>
            <a:ext cx="7362497" cy="1504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600" dirty="0">
                <a:latin typeface="Ninja Naruto" panose="02000000000000000000" pitchFamily="2" charset="0"/>
              </a:rPr>
              <a:t>Consulting proposal</a:t>
            </a:r>
            <a:endParaRPr sz="3600" dirty="0">
              <a:latin typeface="Ninja Naruto" panose="02000000000000000000" pitchFamily="2" charset="0"/>
            </a:endParaRPr>
          </a:p>
        </p:txBody>
      </p:sp>
      <p:sp>
        <p:nvSpPr>
          <p:cNvPr id="2653" name="Google Shape;2653;p75"/>
          <p:cNvSpPr txBox="1">
            <a:spLocks noGrp="1"/>
          </p:cNvSpPr>
          <p:nvPr>
            <p:ph type="title" idx="4294967295"/>
          </p:nvPr>
        </p:nvSpPr>
        <p:spPr>
          <a:xfrm>
            <a:off x="2444957" y="1843372"/>
            <a:ext cx="2286000" cy="1397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Aft>
                <a:spcPts val="1333"/>
              </a:spcAft>
            </a:pPr>
            <a:r>
              <a:rPr lang="en" sz="6000" dirty="0">
                <a:latin typeface="Ninja Naruto" panose="02000000000000000000" pitchFamily="2" charset="0"/>
              </a:rPr>
              <a:t>02</a:t>
            </a:r>
            <a:endParaRPr sz="6000" dirty="0">
              <a:latin typeface="Ninja Naruto" panose="02000000000000000000" pitchFamily="2" charset="0"/>
            </a:endParaRPr>
          </a:p>
        </p:txBody>
      </p:sp>
      <p:sp>
        <p:nvSpPr>
          <p:cNvPr id="2654" name="Google Shape;2654;p75"/>
          <p:cNvSpPr txBox="1">
            <a:spLocks noGrp="1"/>
          </p:cNvSpPr>
          <p:nvPr>
            <p:ph type="subTitle" idx="4294967295"/>
          </p:nvPr>
        </p:nvSpPr>
        <p:spPr>
          <a:xfrm>
            <a:off x="1213057" y="4477620"/>
            <a:ext cx="4749800" cy="5159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4" y="887567"/>
            <a:ext cx="4575466" cy="4921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4466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EDB1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nja Naruto" panose="02000000000000000000" pitchFamily="2" charset="0"/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708F5-CE2E-420B-BE86-D381331C00DC}"/>
              </a:ext>
            </a:extLst>
          </p:cNvPr>
          <p:cNvGrpSpPr/>
          <p:nvPr/>
        </p:nvGrpSpPr>
        <p:grpSpPr>
          <a:xfrm>
            <a:off x="2321696" y="1839486"/>
            <a:ext cx="2614225" cy="1151559"/>
            <a:chOff x="6210996" y="1433695"/>
            <a:chExt cx="1493001" cy="7079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 Text  Here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77A0-E428-4ED9-A093-E877EA93BF95}"/>
              </a:ext>
            </a:extLst>
          </p:cNvPr>
          <p:cNvGrpSpPr/>
          <p:nvPr/>
        </p:nvGrpSpPr>
        <p:grpSpPr>
          <a:xfrm>
            <a:off x="7336923" y="1839486"/>
            <a:ext cx="2614225" cy="1151559"/>
            <a:chOff x="6210996" y="1433695"/>
            <a:chExt cx="1493001" cy="7079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 Text  Here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D7607A-11E9-40B5-A3A0-0AAA16171CD9}"/>
              </a:ext>
            </a:extLst>
          </p:cNvPr>
          <p:cNvGrpSpPr/>
          <p:nvPr/>
        </p:nvGrpSpPr>
        <p:grpSpPr>
          <a:xfrm>
            <a:off x="504879" y="3323946"/>
            <a:ext cx="3328666" cy="966894"/>
            <a:chOff x="6210996" y="1433695"/>
            <a:chExt cx="1493001" cy="5943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 Text  Here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02589B-45F2-4CBD-8499-EC79EAB3E349}"/>
              </a:ext>
            </a:extLst>
          </p:cNvPr>
          <p:cNvGrpSpPr/>
          <p:nvPr/>
        </p:nvGrpSpPr>
        <p:grpSpPr>
          <a:xfrm>
            <a:off x="7800061" y="4656792"/>
            <a:ext cx="3328666" cy="966894"/>
            <a:chOff x="6210996" y="1433695"/>
            <a:chExt cx="1493001" cy="594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 Text  Here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12C6A3-F4F4-4B29-BE8F-5952797F8B42}"/>
              </a:ext>
            </a:extLst>
          </p:cNvPr>
          <p:cNvGrpSpPr/>
          <p:nvPr/>
        </p:nvGrpSpPr>
        <p:grpSpPr>
          <a:xfrm>
            <a:off x="878451" y="4656792"/>
            <a:ext cx="3584790" cy="966894"/>
            <a:chOff x="6210996" y="1433695"/>
            <a:chExt cx="1493001" cy="5943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 Text  Here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C1A035F-3732-48B2-9BC7-0E478568DA41}"/>
              </a:ext>
            </a:extLst>
          </p:cNvPr>
          <p:cNvGrpSpPr/>
          <p:nvPr/>
        </p:nvGrpSpPr>
        <p:grpSpPr>
          <a:xfrm>
            <a:off x="8401670" y="3339556"/>
            <a:ext cx="3328673" cy="966894"/>
            <a:chOff x="6210996" y="1433695"/>
            <a:chExt cx="1493001" cy="5943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 Text  Here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89" y="2569779"/>
            <a:ext cx="3008668" cy="43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1380790" y="3149598"/>
            <a:ext cx="4641638" cy="3107019"/>
            <a:chOff x="2153463" y="1916832"/>
            <a:chExt cx="7911017" cy="3052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44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380789" y="1565422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rgbClr val="EDB12F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rgbClr val="EDB12F"/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rgbClr val="EDB12F"/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3879894" y="666651"/>
            <a:ext cx="11572875" cy="72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4800" dirty="0" smtClean="0">
                <a:solidFill>
                  <a:srgbClr val="EDB12F"/>
                </a:solidFill>
                <a:latin typeface="Ninja Naruto" panose="02000000000000000000" pitchFamily="2" charset="0"/>
              </a:rPr>
              <a:t>Free Template</a:t>
            </a:r>
            <a:endParaRPr lang="es-PE" sz="4800" dirty="0">
              <a:solidFill>
                <a:srgbClr val="EDB12F"/>
              </a:solidFill>
              <a:latin typeface="Ninja Naruto" panose="02000000000000000000" pitchFamily="2" charset="0"/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6762245" y="1445762"/>
            <a:ext cx="5446680" cy="5097515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65" y="1890551"/>
            <a:ext cx="2612935" cy="49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2289" y="699860"/>
            <a:ext cx="6306209" cy="1313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Ninja Naruto" panose="02000000000000000000" pitchFamily="2" charset="0"/>
              </a:rPr>
              <a:t>Infographic Style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28C394F-AF6E-4B5A-B003-21F62CEAAF63}"/>
              </a:ext>
            </a:extLst>
          </p:cNvPr>
          <p:cNvGrpSpPr/>
          <p:nvPr/>
        </p:nvGrpSpPr>
        <p:grpSpPr>
          <a:xfrm>
            <a:off x="5547440" y="2051097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EDB1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rgbClr val="EDB1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369A0E6-12EA-48CB-A40C-B2553F1AE4FA}"/>
              </a:ext>
            </a:extLst>
          </p:cNvPr>
          <p:cNvGrpSpPr/>
          <p:nvPr/>
        </p:nvGrpSpPr>
        <p:grpSpPr>
          <a:xfrm>
            <a:off x="770652" y="2063039"/>
            <a:ext cx="4291764" cy="646331"/>
            <a:chOff x="2125846" y="4366543"/>
            <a:chExt cx="4291764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cs typeface="Arial" pitchFamily="34" charset="0"/>
                </a:rPr>
                <a:t>your </a:t>
              </a:r>
              <a:r>
                <a:rPr lang="en-US" altLang="ko-KR" sz="1200" dirty="0">
                  <a:cs typeface="Arial" pitchFamily="34" charset="0"/>
                </a:rPr>
                <a:t>Presentations.</a:t>
              </a:r>
              <a:r>
                <a:rPr lang="en-US" altLang="ko-KR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xmlns="" id="{B369A0E6-12EA-48CB-A40C-B2553F1AE4FA}"/>
              </a:ext>
            </a:extLst>
          </p:cNvPr>
          <p:cNvGrpSpPr/>
          <p:nvPr/>
        </p:nvGrpSpPr>
        <p:grpSpPr>
          <a:xfrm>
            <a:off x="770652" y="3274994"/>
            <a:ext cx="4291764" cy="646331"/>
            <a:chOff x="2125846" y="4366543"/>
            <a:chExt cx="4291764" cy="646331"/>
          </a:xfrm>
        </p:grpSpPr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xmlns="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cs typeface="Arial" pitchFamily="34" charset="0"/>
                </a:rPr>
                <a:t>your </a:t>
              </a:r>
              <a:r>
                <a:rPr lang="en-US" altLang="ko-KR" sz="1200" dirty="0">
                  <a:cs typeface="Arial" pitchFamily="34" charset="0"/>
                </a:rPr>
                <a:t>Presentations.</a:t>
              </a:r>
              <a:r>
                <a:rPr lang="en-US" altLang="ko-KR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6" name="Oval 43">
              <a:extLst>
                <a:ext uri="{FF2B5EF4-FFF2-40B4-BE49-F238E27FC236}">
                  <a16:creationId xmlns:a16="http://schemas.microsoft.com/office/drawing/2014/main" xmlns="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xmlns="" id="{B369A0E6-12EA-48CB-A40C-B2553F1AE4FA}"/>
              </a:ext>
            </a:extLst>
          </p:cNvPr>
          <p:cNvGrpSpPr/>
          <p:nvPr/>
        </p:nvGrpSpPr>
        <p:grpSpPr>
          <a:xfrm>
            <a:off x="770652" y="4544721"/>
            <a:ext cx="4291764" cy="646331"/>
            <a:chOff x="2125846" y="4366543"/>
            <a:chExt cx="4291764" cy="646331"/>
          </a:xfrm>
        </p:grpSpPr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xmlns="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cs typeface="Arial" pitchFamily="34" charset="0"/>
                </a:rPr>
                <a:t>your </a:t>
              </a:r>
              <a:r>
                <a:rPr lang="en-US" altLang="ko-KR" sz="1200" dirty="0">
                  <a:cs typeface="Arial" pitchFamily="34" charset="0"/>
                </a:rPr>
                <a:t>Presentations.</a:t>
              </a:r>
              <a:r>
                <a:rPr lang="en-US" altLang="ko-KR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Oval 43">
              <a:extLst>
                <a:ext uri="{FF2B5EF4-FFF2-40B4-BE49-F238E27FC236}">
                  <a16:creationId xmlns:a16="http://schemas.microsoft.com/office/drawing/2014/main" xmlns="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310756" y="691851"/>
            <a:ext cx="6306209" cy="1313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smtClean="0">
                <a:solidFill>
                  <a:srgbClr val="EDB12F"/>
                </a:solidFill>
                <a:latin typeface="Ninja Naruto" panose="02000000000000000000" pitchFamily="2" charset="0"/>
              </a:rPr>
              <a:t>Infographic Style</a:t>
            </a:r>
            <a:endParaRPr lang="en-US" sz="4800" dirty="0">
              <a:solidFill>
                <a:srgbClr val="EDB12F"/>
              </a:solidFill>
              <a:latin typeface="Ninja Naruto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24" y="3237135"/>
            <a:ext cx="2913447" cy="3590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58" y="4258307"/>
            <a:ext cx="1286545" cy="18654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123" y="4258307"/>
            <a:ext cx="1268245" cy="17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749800" cy="6858000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8778205" y="1937536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 Here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778205" y="5702337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66929" y="4637422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Ninja Naruto" panose="02000000000000000000" pitchFamily="2" charset="0"/>
              </a:rPr>
              <a:t>Simple Portfolio Presentation Designed</a:t>
            </a:r>
            <a:endParaRPr lang="ko-KR" altLang="en-US" sz="2800" dirty="0">
              <a:solidFill>
                <a:schemeClr val="bg1"/>
              </a:solidFill>
              <a:latin typeface="Ninja Naruto" panose="02000000000000000000" pitchFamily="2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778205" y="4809557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778205" y="4022884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5134612" y="487524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5134612" y="576802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5134612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5134612" y="391920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5134612" y="129120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5134612" y="218398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97" y="416700"/>
            <a:ext cx="1534981" cy="42029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8"/>
          <p:cNvSpPr txBox="1">
            <a:spLocks noGrp="1"/>
          </p:cNvSpPr>
          <p:nvPr>
            <p:ph type="body" idx="1"/>
          </p:nvPr>
        </p:nvSpPr>
        <p:spPr>
          <a:xfrm>
            <a:off x="2403254" y="4154757"/>
            <a:ext cx="4419600" cy="21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Ryuk Extra" pitchFamily="2" charset="0"/>
              </a:rPr>
              <a:t>Insert here your mission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mission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mission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mission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mission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mission description</a:t>
            </a:r>
            <a:endParaRPr dirty="0">
              <a:latin typeface="Ryuk Extra" pitchFamily="2" charset="0"/>
            </a:endParaRPr>
          </a:p>
        </p:txBody>
      </p:sp>
      <p:sp>
        <p:nvSpPr>
          <p:cNvPr id="726" name="Google Shape;726;p48"/>
          <p:cNvSpPr txBox="1">
            <a:spLocks noGrp="1"/>
          </p:cNvSpPr>
          <p:nvPr>
            <p:ph type="body" idx="2"/>
          </p:nvPr>
        </p:nvSpPr>
        <p:spPr>
          <a:xfrm>
            <a:off x="7571720" y="4154757"/>
            <a:ext cx="4475200" cy="21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Ryuk Extra" pitchFamily="2" charset="0"/>
              </a:rPr>
              <a:t>Insert here your vision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vision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vision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vision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vision description</a:t>
            </a:r>
            <a:endParaRPr dirty="0">
              <a:latin typeface="Ryuk Extra" pitchFamily="2" charset="0"/>
            </a:endParaRPr>
          </a:p>
          <a:p>
            <a:r>
              <a:rPr lang="en" dirty="0">
                <a:latin typeface="Ryuk Extra" pitchFamily="2" charset="0"/>
              </a:rPr>
              <a:t>Insert here your vision description</a:t>
            </a:r>
            <a:endParaRPr dirty="0">
              <a:latin typeface="Ryuk Extra" pitchFamily="2" charset="0"/>
            </a:endParaRPr>
          </a:p>
        </p:txBody>
      </p:sp>
      <p:sp>
        <p:nvSpPr>
          <p:cNvPr id="727" name="Google Shape;727;p48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Ninja Naruto" panose="02000000000000000000" pitchFamily="2" charset="0"/>
              </a:rPr>
              <a:t>Mission and vision</a:t>
            </a:r>
            <a:endParaRPr dirty="0">
              <a:latin typeface="Ninja Naruto" panose="02000000000000000000" pitchFamily="2" charset="0"/>
            </a:endParaRPr>
          </a:p>
        </p:txBody>
      </p:sp>
      <p:sp>
        <p:nvSpPr>
          <p:cNvPr id="728" name="Google Shape;728;p48"/>
          <p:cNvSpPr/>
          <p:nvPr/>
        </p:nvSpPr>
        <p:spPr>
          <a:xfrm rot="7015139">
            <a:off x="3881237" y="1860493"/>
            <a:ext cx="1463645" cy="1575344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13E11"/>
          </a:solidFill>
          <a:ln>
            <a:noFill/>
          </a:ln>
        </p:spPr>
      </p:sp>
      <p:sp>
        <p:nvSpPr>
          <p:cNvPr id="729" name="Google Shape;729;p48"/>
          <p:cNvSpPr/>
          <p:nvPr/>
        </p:nvSpPr>
        <p:spPr>
          <a:xfrm rot="4436008">
            <a:off x="9097146" y="1881660"/>
            <a:ext cx="1424325" cy="153302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13E11"/>
          </a:solidFill>
          <a:ln>
            <a:noFill/>
          </a:ln>
        </p:spPr>
      </p:sp>
      <p:sp>
        <p:nvSpPr>
          <p:cNvPr id="730" name="Google Shape;730;p48"/>
          <p:cNvSpPr txBox="1">
            <a:spLocks noGrp="1"/>
          </p:cNvSpPr>
          <p:nvPr>
            <p:ph type="subTitle" idx="3"/>
          </p:nvPr>
        </p:nvSpPr>
        <p:spPr>
          <a:xfrm>
            <a:off x="8410120" y="3657290"/>
            <a:ext cx="2798400" cy="4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latin typeface="Ninja Naruto" panose="02000000000000000000" pitchFamily="2" charset="0"/>
              </a:rPr>
              <a:t>Vision</a:t>
            </a:r>
            <a:endParaRPr dirty="0">
              <a:latin typeface="Ninja Naruto" panose="02000000000000000000" pitchFamily="2" charset="0"/>
            </a:endParaRPr>
          </a:p>
        </p:txBody>
      </p:sp>
      <p:sp>
        <p:nvSpPr>
          <p:cNvPr id="731" name="Google Shape;731;p48"/>
          <p:cNvSpPr txBox="1">
            <a:spLocks noGrp="1"/>
          </p:cNvSpPr>
          <p:nvPr>
            <p:ph type="subTitle" idx="4"/>
          </p:nvPr>
        </p:nvSpPr>
        <p:spPr>
          <a:xfrm>
            <a:off x="3213854" y="3657290"/>
            <a:ext cx="2798400" cy="4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latin typeface="Ninja Naruto" panose="02000000000000000000" pitchFamily="2" charset="0"/>
              </a:rPr>
              <a:t>Mission</a:t>
            </a:r>
            <a:endParaRPr dirty="0">
              <a:latin typeface="Ninja Naruto" panose="02000000000000000000" pitchFamily="2" charset="0"/>
            </a:endParaRPr>
          </a:p>
        </p:txBody>
      </p:sp>
      <p:sp>
        <p:nvSpPr>
          <p:cNvPr id="3" name="Estrella de 16 puntas 2"/>
          <p:cNvSpPr/>
          <p:nvPr/>
        </p:nvSpPr>
        <p:spPr>
          <a:xfrm>
            <a:off x="3925640" y="1985452"/>
            <a:ext cx="1374827" cy="1374827"/>
          </a:xfrm>
          <a:prstGeom prst="star1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strella de 16 puntas 10"/>
          <p:cNvSpPr/>
          <p:nvPr/>
        </p:nvSpPr>
        <p:spPr>
          <a:xfrm>
            <a:off x="9121894" y="2028788"/>
            <a:ext cx="1374827" cy="1374827"/>
          </a:xfrm>
          <a:prstGeom prst="star1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48" y="3295870"/>
            <a:ext cx="3165427" cy="3606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"/>
          <p:cNvSpPr txBox="1">
            <a:spLocks noGrp="1"/>
          </p:cNvSpPr>
          <p:nvPr>
            <p:ph type="title" idx="4294967295"/>
          </p:nvPr>
        </p:nvSpPr>
        <p:spPr>
          <a:xfrm>
            <a:off x="0" y="719138"/>
            <a:ext cx="10277475" cy="48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Corporate strategies</a:t>
            </a:r>
            <a:endParaRPr dirty="0"/>
          </a:p>
        </p:txBody>
      </p:sp>
      <p:sp>
        <p:nvSpPr>
          <p:cNvPr id="780" name="Google Shape;780;p49"/>
          <p:cNvSpPr txBox="1">
            <a:spLocks noGrp="1"/>
          </p:cNvSpPr>
          <p:nvPr>
            <p:ph type="subTitle" idx="4294967295"/>
          </p:nvPr>
        </p:nvSpPr>
        <p:spPr>
          <a:xfrm>
            <a:off x="8659812" y="4722813"/>
            <a:ext cx="3235325" cy="8223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Despite being red, Mars is actually a cold place. It’s full of iron oxide dust</a:t>
            </a:r>
            <a:endParaRPr dirty="0"/>
          </a:p>
        </p:txBody>
      </p:sp>
      <p:sp>
        <p:nvSpPr>
          <p:cNvPr id="781" name="Google Shape;781;p49"/>
          <p:cNvSpPr txBox="1">
            <a:spLocks noGrp="1"/>
          </p:cNvSpPr>
          <p:nvPr>
            <p:ph type="subTitle" idx="4294967295"/>
          </p:nvPr>
        </p:nvSpPr>
        <p:spPr>
          <a:xfrm>
            <a:off x="1403131" y="4722813"/>
            <a:ext cx="3235325" cy="8223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It’s the closest planet to the Sun and the smallest in the Solar System</a:t>
            </a:r>
            <a:endParaRPr dirty="0"/>
          </a:p>
        </p:txBody>
      </p:sp>
      <p:sp>
        <p:nvSpPr>
          <p:cNvPr id="782" name="Google Shape;782;p49"/>
          <p:cNvSpPr txBox="1">
            <a:spLocks noGrp="1"/>
          </p:cNvSpPr>
          <p:nvPr>
            <p:ph type="subTitle" idx="4294967295"/>
          </p:nvPr>
        </p:nvSpPr>
        <p:spPr>
          <a:xfrm>
            <a:off x="5138737" y="4731736"/>
            <a:ext cx="3235325" cy="8223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Venus has a beautiful name and is the second planet from the Sun</a:t>
            </a:r>
            <a:endParaRPr dirty="0"/>
          </a:p>
        </p:txBody>
      </p:sp>
      <p:sp>
        <p:nvSpPr>
          <p:cNvPr id="783" name="Google Shape;783;p49"/>
          <p:cNvSpPr txBox="1">
            <a:spLocks noGrp="1"/>
          </p:cNvSpPr>
          <p:nvPr>
            <p:ph type="subTitle" idx="4294967295"/>
          </p:nvPr>
        </p:nvSpPr>
        <p:spPr>
          <a:xfrm>
            <a:off x="1987092" y="4008044"/>
            <a:ext cx="2798763" cy="436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Earth</a:t>
            </a:r>
            <a:endParaRPr dirty="0"/>
          </a:p>
        </p:txBody>
      </p:sp>
      <p:sp>
        <p:nvSpPr>
          <p:cNvPr id="784" name="Google Shape;784;p49"/>
          <p:cNvSpPr txBox="1">
            <a:spLocks noGrp="1"/>
          </p:cNvSpPr>
          <p:nvPr>
            <p:ph type="subTitle" idx="4294967295"/>
          </p:nvPr>
        </p:nvSpPr>
        <p:spPr>
          <a:xfrm>
            <a:off x="8813417" y="4008044"/>
            <a:ext cx="2798762" cy="436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Saturn</a:t>
            </a:r>
            <a:endParaRPr dirty="0"/>
          </a:p>
        </p:txBody>
      </p:sp>
      <p:sp>
        <p:nvSpPr>
          <p:cNvPr id="785" name="Google Shape;785;p49"/>
          <p:cNvSpPr txBox="1">
            <a:spLocks noGrp="1"/>
          </p:cNvSpPr>
          <p:nvPr>
            <p:ph type="subTitle" idx="4294967295"/>
          </p:nvPr>
        </p:nvSpPr>
        <p:spPr>
          <a:xfrm>
            <a:off x="5524452" y="4008044"/>
            <a:ext cx="2798762" cy="436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dirty="0"/>
              <a:t>Mars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92" y="1661669"/>
            <a:ext cx="1660977" cy="23593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41" y="1835731"/>
            <a:ext cx="1616201" cy="2172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716" y="1702676"/>
            <a:ext cx="1604536" cy="2305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8560676" y="6212636"/>
            <a:ext cx="3499945" cy="64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/>
          <p:cNvSpPr txBox="1"/>
          <p:nvPr/>
        </p:nvSpPr>
        <p:spPr>
          <a:xfrm>
            <a:off x="818146" y="1949967"/>
            <a:ext cx="79724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53910" y="412401"/>
            <a:ext cx="625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nja Naruto" panose="02000000000000000000" pitchFamily="2" charset="0"/>
              </a:rPr>
              <a:t>Titulo 1</a:t>
            </a:r>
            <a:endParaRPr lang="es-MX" sz="8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Ninja Naruto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89" y="1949967"/>
            <a:ext cx="2967564" cy="47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0"/>
          <p:cNvSpPr txBox="1">
            <a:spLocks noGrp="1"/>
          </p:cNvSpPr>
          <p:nvPr>
            <p:ph type="title" idx="4294967295"/>
          </p:nvPr>
        </p:nvSpPr>
        <p:spPr>
          <a:xfrm>
            <a:off x="1450427" y="2092325"/>
            <a:ext cx="3662363" cy="1447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Ninja Naruto" panose="02000000000000000000" pitchFamily="2" charset="0"/>
              </a:rPr>
              <a:t>About the ansoff matrix</a:t>
            </a:r>
            <a:endParaRPr dirty="0">
              <a:solidFill>
                <a:srgbClr val="FF0000"/>
              </a:solidFill>
              <a:latin typeface="Ninja Naruto" panose="02000000000000000000" pitchFamily="2" charset="0"/>
            </a:endParaRPr>
          </a:p>
        </p:txBody>
      </p:sp>
      <p:sp>
        <p:nvSpPr>
          <p:cNvPr id="937" name="Google Shape;937;p50"/>
          <p:cNvSpPr txBox="1">
            <a:spLocks noGrp="1"/>
          </p:cNvSpPr>
          <p:nvPr>
            <p:ph type="subTitle" idx="4294967295"/>
          </p:nvPr>
        </p:nvSpPr>
        <p:spPr>
          <a:xfrm>
            <a:off x="1450426" y="3540125"/>
            <a:ext cx="6650973" cy="17557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Mercury is the closest planet to the Sun and the smallest one in the Solar </a:t>
            </a:r>
            <a:r>
              <a:rPr lang="en" dirty="0"/>
              <a:t>is the closest planet to the Sun and the smallest one in the System—it’s </a:t>
            </a:r>
            <a:r>
              <a:rPr lang="en" dirty="0"/>
              <a:t>only a bit larger than our Moon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400" y="1055559"/>
            <a:ext cx="4376250" cy="53775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79"/>
          <p:cNvSpPr/>
          <p:nvPr/>
        </p:nvSpPr>
        <p:spPr>
          <a:xfrm rot="5400000">
            <a:off x="3083062" y="1918402"/>
            <a:ext cx="1832657" cy="197242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777" name="Google Shape;2777;p79"/>
          <p:cNvSpPr txBox="1">
            <a:spLocks noGrp="1"/>
          </p:cNvSpPr>
          <p:nvPr>
            <p:ph type="title"/>
          </p:nvPr>
        </p:nvSpPr>
        <p:spPr>
          <a:xfrm>
            <a:off x="1347616" y="3820929"/>
            <a:ext cx="5179600" cy="15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Ryuk Extra" pitchFamily="2" charset="0"/>
              </a:rPr>
              <a:t>Change &amp; project management</a:t>
            </a:r>
            <a:endParaRPr dirty="0">
              <a:latin typeface="Ryuk Extra" pitchFamily="2" charset="0"/>
            </a:endParaRPr>
          </a:p>
        </p:txBody>
      </p:sp>
      <p:sp>
        <p:nvSpPr>
          <p:cNvPr id="2778" name="Google Shape;2778;p79"/>
          <p:cNvSpPr txBox="1">
            <a:spLocks noGrp="1"/>
          </p:cNvSpPr>
          <p:nvPr>
            <p:ph type="title" idx="2"/>
          </p:nvPr>
        </p:nvSpPr>
        <p:spPr>
          <a:xfrm>
            <a:off x="2856390" y="2454943"/>
            <a:ext cx="2286000" cy="139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Aft>
                <a:spcPts val="1333"/>
              </a:spcAft>
            </a:pPr>
            <a:r>
              <a:rPr lang="en" sz="9600" dirty="0">
                <a:latin typeface="Ninja Naruto" panose="02000000000000000000" pitchFamily="2" charset="0"/>
              </a:rPr>
              <a:t>03</a:t>
            </a:r>
            <a:endParaRPr sz="9600" dirty="0">
              <a:latin typeface="Ninja Naruto" panose="02000000000000000000" pitchFamily="2" charset="0"/>
            </a:endParaRPr>
          </a:p>
        </p:txBody>
      </p:sp>
      <p:sp>
        <p:nvSpPr>
          <p:cNvPr id="2779" name="Google Shape;2779;p79"/>
          <p:cNvSpPr txBox="1">
            <a:spLocks noGrp="1"/>
          </p:cNvSpPr>
          <p:nvPr>
            <p:ph type="subTitle" idx="1"/>
          </p:nvPr>
        </p:nvSpPr>
        <p:spPr>
          <a:xfrm>
            <a:off x="1562749" y="5383729"/>
            <a:ext cx="4749200" cy="51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solidFill>
                  <a:srgbClr val="FF0000"/>
                </a:solidFill>
              </a:rPr>
              <a:t>You can enter a subtitle here if you need it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358" y="899181"/>
            <a:ext cx="3042166" cy="58434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82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/>
            <a:r>
              <a:rPr lang="en" dirty="0">
                <a:solidFill>
                  <a:srgbClr val="ED8B70"/>
                </a:solidFill>
                <a:latin typeface="Ninja Naruto" panose="02000000000000000000" pitchFamily="2" charset="0"/>
              </a:rPr>
              <a:t>Impact executive summary</a:t>
            </a:r>
            <a:endParaRPr dirty="0">
              <a:solidFill>
                <a:srgbClr val="ED8B70"/>
              </a:solidFill>
              <a:latin typeface="Ninja Naruto" panose="02000000000000000000" pitchFamily="2" charset="0"/>
            </a:endParaRPr>
          </a:p>
        </p:txBody>
      </p:sp>
      <p:sp>
        <p:nvSpPr>
          <p:cNvPr id="3221" name="Google Shape;3221;p82"/>
          <p:cNvSpPr/>
          <p:nvPr/>
        </p:nvSpPr>
        <p:spPr>
          <a:xfrm>
            <a:off x="2501800" y="2126995"/>
            <a:ext cx="3352724" cy="758685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2" name="Google Shape;3222;p82"/>
          <p:cNvSpPr/>
          <p:nvPr/>
        </p:nvSpPr>
        <p:spPr>
          <a:xfrm>
            <a:off x="2501800" y="3116678"/>
            <a:ext cx="3352724" cy="758685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3" name="Google Shape;3223;p82"/>
          <p:cNvSpPr/>
          <p:nvPr/>
        </p:nvSpPr>
        <p:spPr>
          <a:xfrm>
            <a:off x="2501800" y="4106343"/>
            <a:ext cx="3352724" cy="758685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4" name="Google Shape;3224;p82"/>
          <p:cNvSpPr/>
          <p:nvPr/>
        </p:nvSpPr>
        <p:spPr>
          <a:xfrm>
            <a:off x="2501800" y="5096010"/>
            <a:ext cx="3352724" cy="758685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5" name="Google Shape;3225;p82"/>
          <p:cNvSpPr txBox="1">
            <a:spLocks noGrp="1"/>
          </p:cNvSpPr>
          <p:nvPr>
            <p:ph type="subTitle" idx="4294967295"/>
          </p:nvPr>
        </p:nvSpPr>
        <p:spPr>
          <a:xfrm>
            <a:off x="2647816" y="5193095"/>
            <a:ext cx="31052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yuk Extra" pitchFamily="2" charset="0"/>
              </a:rPr>
              <a:t>Neptune is the farthest planet</a:t>
            </a:r>
            <a:endParaRPr>
              <a:latin typeface="Ryuk Extra" pitchFamily="2" charset="0"/>
            </a:endParaRPr>
          </a:p>
        </p:txBody>
      </p:sp>
      <p:sp>
        <p:nvSpPr>
          <p:cNvPr id="3226" name="Google Shape;3226;p82"/>
          <p:cNvSpPr txBox="1">
            <a:spLocks noGrp="1"/>
          </p:cNvSpPr>
          <p:nvPr>
            <p:ph type="subTitle" idx="4294967295"/>
          </p:nvPr>
        </p:nvSpPr>
        <p:spPr>
          <a:xfrm>
            <a:off x="2647816" y="4185479"/>
            <a:ext cx="31052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yuk Extra" pitchFamily="2" charset="0"/>
              </a:rPr>
              <a:t>Venus has a beautiful name</a:t>
            </a:r>
            <a:endParaRPr>
              <a:latin typeface="Ryuk Extra" pitchFamily="2" charset="0"/>
            </a:endParaRPr>
          </a:p>
        </p:txBody>
      </p:sp>
      <p:sp>
        <p:nvSpPr>
          <p:cNvPr id="3227" name="Google Shape;3227;p82"/>
          <p:cNvSpPr txBox="1">
            <a:spLocks noGrp="1"/>
          </p:cNvSpPr>
          <p:nvPr>
            <p:ph type="subTitle" idx="4294967295"/>
          </p:nvPr>
        </p:nvSpPr>
        <p:spPr>
          <a:xfrm>
            <a:off x="2647816" y="3195828"/>
            <a:ext cx="31052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yuk Extra" pitchFamily="2" charset="0"/>
              </a:rPr>
              <a:t>Neptune is the farthest planet </a:t>
            </a:r>
            <a:endParaRPr>
              <a:latin typeface="Ryuk Extra" pitchFamily="2" charset="0"/>
            </a:endParaRPr>
          </a:p>
        </p:txBody>
      </p:sp>
      <p:sp>
        <p:nvSpPr>
          <p:cNvPr id="3228" name="Google Shape;3228;p82"/>
          <p:cNvSpPr txBox="1">
            <a:spLocks noGrp="1"/>
          </p:cNvSpPr>
          <p:nvPr>
            <p:ph type="subTitle" idx="4294967295"/>
          </p:nvPr>
        </p:nvSpPr>
        <p:spPr>
          <a:xfrm>
            <a:off x="2647816" y="2206161"/>
            <a:ext cx="31052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Ryuk Extra" pitchFamily="2" charset="0"/>
              </a:rPr>
              <a:t>Despite being red It is cold </a:t>
            </a:r>
            <a:endParaRPr dirty="0">
              <a:latin typeface="Ryuk Extra" pitchFamily="2" charset="0"/>
            </a:endParaRPr>
          </a:p>
        </p:txBody>
      </p:sp>
      <p:sp>
        <p:nvSpPr>
          <p:cNvPr id="3229" name="Google Shape;3229;p82"/>
          <p:cNvSpPr/>
          <p:nvPr/>
        </p:nvSpPr>
        <p:spPr>
          <a:xfrm>
            <a:off x="958000" y="2167595"/>
            <a:ext cx="1391371" cy="677487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0" name="Google Shape;3230;p82"/>
          <p:cNvSpPr/>
          <p:nvPr/>
        </p:nvSpPr>
        <p:spPr>
          <a:xfrm>
            <a:off x="958000" y="3140395"/>
            <a:ext cx="1391371" cy="677487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F1A1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1" name="Google Shape;3231;p82"/>
          <p:cNvSpPr/>
          <p:nvPr/>
        </p:nvSpPr>
        <p:spPr>
          <a:xfrm>
            <a:off x="958000" y="4146929"/>
            <a:ext cx="1391371" cy="677487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ED8B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2" name="Google Shape;3232;p82"/>
          <p:cNvSpPr/>
          <p:nvPr/>
        </p:nvSpPr>
        <p:spPr>
          <a:xfrm>
            <a:off x="958000" y="5153462"/>
            <a:ext cx="1391371" cy="677487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F1A1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3" name="Google Shape;3233;p82"/>
          <p:cNvSpPr txBox="1">
            <a:spLocks noGrp="1"/>
          </p:cNvSpPr>
          <p:nvPr>
            <p:ph type="title" idx="4294967295"/>
          </p:nvPr>
        </p:nvSpPr>
        <p:spPr>
          <a:xfrm>
            <a:off x="957882" y="2265928"/>
            <a:ext cx="13912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/>
              <a:t>Mars</a:t>
            </a:r>
            <a:endParaRPr sz="2400"/>
          </a:p>
        </p:txBody>
      </p:sp>
      <p:sp>
        <p:nvSpPr>
          <p:cNvPr id="3234" name="Google Shape;3234;p82"/>
          <p:cNvSpPr txBox="1">
            <a:spLocks noGrp="1"/>
          </p:cNvSpPr>
          <p:nvPr>
            <p:ph type="title" idx="4294967295"/>
          </p:nvPr>
        </p:nvSpPr>
        <p:spPr>
          <a:xfrm>
            <a:off x="957882" y="3237693"/>
            <a:ext cx="13912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chemeClr val="lt1"/>
                </a:solidFill>
              </a:rPr>
              <a:t>Neptune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235" name="Google Shape;3235;p82"/>
          <p:cNvSpPr txBox="1">
            <a:spLocks noGrp="1"/>
          </p:cNvSpPr>
          <p:nvPr>
            <p:ph type="title" idx="4294967295"/>
          </p:nvPr>
        </p:nvSpPr>
        <p:spPr>
          <a:xfrm>
            <a:off x="957882" y="4245279"/>
            <a:ext cx="13912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/>
              <a:t>Venus</a:t>
            </a:r>
            <a:endParaRPr sz="2400"/>
          </a:p>
        </p:txBody>
      </p:sp>
      <p:sp>
        <p:nvSpPr>
          <p:cNvPr id="3236" name="Google Shape;3236;p82"/>
          <p:cNvSpPr txBox="1">
            <a:spLocks noGrp="1"/>
          </p:cNvSpPr>
          <p:nvPr>
            <p:ph type="title" idx="4294967295"/>
          </p:nvPr>
        </p:nvSpPr>
        <p:spPr>
          <a:xfrm>
            <a:off x="957882" y="5252845"/>
            <a:ext cx="13912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chemeClr val="lt1"/>
                </a:solidFill>
              </a:rPr>
              <a:t>Neptune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3259" name="Google Shape;3259;p82"/>
          <p:cNvGrpSpPr/>
          <p:nvPr/>
        </p:nvGrpSpPr>
        <p:grpSpPr>
          <a:xfrm>
            <a:off x="5854472" y="2461174"/>
            <a:ext cx="2056143" cy="124753"/>
            <a:chOff x="4984817" y="1760945"/>
            <a:chExt cx="2071116" cy="119379"/>
          </a:xfrm>
        </p:grpSpPr>
        <p:sp>
          <p:nvSpPr>
            <p:cNvPr id="3260" name="Google Shape;3260;p82"/>
            <p:cNvSpPr/>
            <p:nvPr/>
          </p:nvSpPr>
          <p:spPr>
            <a:xfrm>
              <a:off x="6960921" y="176094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82"/>
            <p:cNvSpPr/>
            <p:nvPr/>
          </p:nvSpPr>
          <p:spPr>
            <a:xfrm>
              <a:off x="4984817" y="1812150"/>
              <a:ext cx="2005021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2" name="Google Shape;3262;p82"/>
          <p:cNvGrpSpPr/>
          <p:nvPr/>
        </p:nvGrpSpPr>
        <p:grpSpPr>
          <a:xfrm>
            <a:off x="5854491" y="3432924"/>
            <a:ext cx="1394869" cy="124753"/>
            <a:chOff x="4984830" y="2489757"/>
            <a:chExt cx="1405027" cy="119379"/>
          </a:xfrm>
        </p:grpSpPr>
        <p:sp>
          <p:nvSpPr>
            <p:cNvPr id="3263" name="Google Shape;3263;p82"/>
            <p:cNvSpPr/>
            <p:nvPr/>
          </p:nvSpPr>
          <p:spPr>
            <a:xfrm>
              <a:off x="6294846" y="2489757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82"/>
            <p:cNvSpPr/>
            <p:nvPr/>
          </p:nvSpPr>
          <p:spPr>
            <a:xfrm>
              <a:off x="4984830" y="2540975"/>
              <a:ext cx="1332219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5" name="Google Shape;3265;p82"/>
          <p:cNvGrpSpPr/>
          <p:nvPr/>
        </p:nvGrpSpPr>
        <p:grpSpPr>
          <a:xfrm>
            <a:off x="5854473" y="5448124"/>
            <a:ext cx="1990525" cy="124753"/>
            <a:chOff x="4984817" y="4001157"/>
            <a:chExt cx="2005021" cy="119379"/>
          </a:xfrm>
        </p:grpSpPr>
        <p:sp>
          <p:nvSpPr>
            <p:cNvPr id="3266" name="Google Shape;3266;p82"/>
            <p:cNvSpPr/>
            <p:nvPr/>
          </p:nvSpPr>
          <p:spPr>
            <a:xfrm>
              <a:off x="6865921" y="4001157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82"/>
            <p:cNvSpPr/>
            <p:nvPr/>
          </p:nvSpPr>
          <p:spPr>
            <a:xfrm>
              <a:off x="4984817" y="4052376"/>
              <a:ext cx="2005021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8" name="Google Shape;3268;p82"/>
          <p:cNvGrpSpPr/>
          <p:nvPr/>
        </p:nvGrpSpPr>
        <p:grpSpPr>
          <a:xfrm>
            <a:off x="5854491" y="4440524"/>
            <a:ext cx="1394869" cy="124753"/>
            <a:chOff x="4984830" y="3245457"/>
            <a:chExt cx="1405027" cy="119379"/>
          </a:xfrm>
        </p:grpSpPr>
        <p:sp>
          <p:nvSpPr>
            <p:cNvPr id="3269" name="Google Shape;3269;p82"/>
            <p:cNvSpPr/>
            <p:nvPr/>
          </p:nvSpPr>
          <p:spPr>
            <a:xfrm>
              <a:off x="6294846" y="3245457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82"/>
            <p:cNvSpPr/>
            <p:nvPr/>
          </p:nvSpPr>
          <p:spPr>
            <a:xfrm>
              <a:off x="4984830" y="3296676"/>
              <a:ext cx="1332219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15" y="2210516"/>
            <a:ext cx="4668751" cy="46575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56"/>
          <p:cNvSpPr txBox="1">
            <a:spLocks noGrp="1"/>
          </p:cNvSpPr>
          <p:nvPr>
            <p:ph type="title"/>
          </p:nvPr>
        </p:nvSpPr>
        <p:spPr>
          <a:xfrm>
            <a:off x="1020036" y="581452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/>
            <a:r>
              <a:rPr lang="en" sz="5400" dirty="0">
                <a:solidFill>
                  <a:srgbClr val="ED8B70"/>
                </a:solidFill>
                <a:latin typeface="Ninja Naruto" panose="02000000000000000000" pitchFamily="2" charset="0"/>
              </a:rPr>
              <a:t>The ansoff growth</a:t>
            </a:r>
            <a:endParaRPr sz="5400" dirty="0">
              <a:solidFill>
                <a:srgbClr val="ED8B70"/>
              </a:solidFill>
              <a:latin typeface="Ninja Naruto" panose="02000000000000000000" pitchFamily="2" charset="0"/>
            </a:endParaRPr>
          </a:p>
        </p:txBody>
      </p:sp>
      <p:sp>
        <p:nvSpPr>
          <p:cNvPr id="1306" name="Google Shape;1306;p56"/>
          <p:cNvSpPr/>
          <p:nvPr/>
        </p:nvSpPr>
        <p:spPr>
          <a:xfrm>
            <a:off x="1996013" y="2238167"/>
            <a:ext cx="3399505" cy="1534221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7" name="Google Shape;1307;p56"/>
          <p:cNvSpPr/>
          <p:nvPr/>
        </p:nvSpPr>
        <p:spPr>
          <a:xfrm flipH="1">
            <a:off x="7231028" y="2296494"/>
            <a:ext cx="3399505" cy="1534221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8" name="Google Shape;1308;p56"/>
          <p:cNvSpPr/>
          <p:nvPr/>
        </p:nvSpPr>
        <p:spPr>
          <a:xfrm>
            <a:off x="1941296" y="3907195"/>
            <a:ext cx="3399505" cy="1534221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9" name="Google Shape;1309;p56"/>
          <p:cNvSpPr/>
          <p:nvPr/>
        </p:nvSpPr>
        <p:spPr>
          <a:xfrm flipH="1">
            <a:off x="7231013" y="3954929"/>
            <a:ext cx="3399505" cy="1534221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0" name="Google Shape;1310;p56"/>
          <p:cNvSpPr txBox="1"/>
          <p:nvPr/>
        </p:nvSpPr>
        <p:spPr>
          <a:xfrm>
            <a:off x="3908600" y="5879965"/>
            <a:ext cx="4259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>
                <a:latin typeface="Alegreya Sans"/>
                <a:ea typeface="Alegreya Sans"/>
                <a:cs typeface="Alegreya Sans"/>
                <a:sym typeface="Alegreya Sans"/>
              </a:rPr>
              <a:t>Increasing Risk</a:t>
            </a:r>
            <a:endParaRPr sz="2133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1" name="Google Shape;1311;p56"/>
          <p:cNvSpPr txBox="1"/>
          <p:nvPr/>
        </p:nvSpPr>
        <p:spPr>
          <a:xfrm rot="5400000">
            <a:off x="9288236" y="3773921"/>
            <a:ext cx="4259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>
                <a:latin typeface="Alegreya Sans"/>
                <a:ea typeface="Alegreya Sans"/>
                <a:cs typeface="Alegreya Sans"/>
                <a:sym typeface="Alegreya Sans"/>
              </a:rPr>
              <a:t>Increasing Risk</a:t>
            </a:r>
            <a:endParaRPr sz="2133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2" name="Google Shape;1312;p56"/>
          <p:cNvSpPr txBox="1">
            <a:spLocks noGrp="1"/>
          </p:cNvSpPr>
          <p:nvPr>
            <p:ph type="title" idx="4294967295"/>
          </p:nvPr>
        </p:nvSpPr>
        <p:spPr>
          <a:xfrm rot="-5400000">
            <a:off x="405444" y="2740567"/>
            <a:ext cx="17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Existing markets</a:t>
            </a:r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3" name="Google Shape;1313;p56"/>
          <p:cNvSpPr txBox="1">
            <a:spLocks noGrp="1"/>
          </p:cNvSpPr>
          <p:nvPr>
            <p:ph type="title" idx="4294967295"/>
          </p:nvPr>
        </p:nvSpPr>
        <p:spPr>
          <a:xfrm rot="-5400000">
            <a:off x="405444" y="4342100"/>
            <a:ext cx="17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New markets</a:t>
            </a:r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4" name="Google Shape;1314;p56"/>
          <p:cNvSpPr txBox="1">
            <a:spLocks noGrp="1"/>
          </p:cNvSpPr>
          <p:nvPr>
            <p:ph type="title" idx="4294967295"/>
          </p:nvPr>
        </p:nvSpPr>
        <p:spPr>
          <a:xfrm>
            <a:off x="2032495" y="1709633"/>
            <a:ext cx="32368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Existing products</a:t>
            </a:r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5" name="Google Shape;1315;p56"/>
          <p:cNvSpPr txBox="1">
            <a:spLocks noGrp="1"/>
          </p:cNvSpPr>
          <p:nvPr>
            <p:ph type="title" idx="4294967295"/>
          </p:nvPr>
        </p:nvSpPr>
        <p:spPr>
          <a:xfrm>
            <a:off x="7450716" y="1757367"/>
            <a:ext cx="32368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New products</a:t>
            </a:r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6" name="Google Shape;1316;p56"/>
          <p:cNvSpPr txBox="1">
            <a:spLocks noGrp="1"/>
          </p:cNvSpPr>
          <p:nvPr>
            <p:ph type="title" idx="4294967295"/>
          </p:nvPr>
        </p:nvSpPr>
        <p:spPr>
          <a:xfrm>
            <a:off x="2256445" y="2526772"/>
            <a:ext cx="2769200" cy="9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/>
              <a:t>Market Penetration</a:t>
            </a:r>
            <a:endParaRPr sz="3200"/>
          </a:p>
        </p:txBody>
      </p:sp>
      <p:sp>
        <p:nvSpPr>
          <p:cNvPr id="1317" name="Google Shape;1317;p56"/>
          <p:cNvSpPr txBox="1">
            <a:spLocks noGrp="1"/>
          </p:cNvSpPr>
          <p:nvPr>
            <p:ph type="title" idx="4294967295"/>
          </p:nvPr>
        </p:nvSpPr>
        <p:spPr>
          <a:xfrm>
            <a:off x="7605567" y="2574506"/>
            <a:ext cx="2769200" cy="9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/>
              <a:t>Product Development</a:t>
            </a:r>
            <a:endParaRPr sz="3200"/>
          </a:p>
        </p:txBody>
      </p:sp>
      <p:sp>
        <p:nvSpPr>
          <p:cNvPr id="1318" name="Google Shape;1318;p56"/>
          <p:cNvSpPr txBox="1">
            <a:spLocks noGrp="1"/>
          </p:cNvSpPr>
          <p:nvPr>
            <p:ph type="title" idx="4294967295"/>
          </p:nvPr>
        </p:nvSpPr>
        <p:spPr>
          <a:xfrm>
            <a:off x="2256445" y="4203639"/>
            <a:ext cx="2769200" cy="9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/>
              <a:t>Market Development</a:t>
            </a:r>
            <a:endParaRPr sz="3200"/>
          </a:p>
        </p:txBody>
      </p:sp>
      <p:sp>
        <p:nvSpPr>
          <p:cNvPr id="1319" name="Google Shape;1319;p56"/>
          <p:cNvSpPr txBox="1">
            <a:spLocks noGrp="1"/>
          </p:cNvSpPr>
          <p:nvPr>
            <p:ph type="title" idx="4294967295"/>
          </p:nvPr>
        </p:nvSpPr>
        <p:spPr>
          <a:xfrm>
            <a:off x="7605567" y="4251373"/>
            <a:ext cx="2769200" cy="9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/>
              <a:t>Diversification</a:t>
            </a:r>
            <a:endParaRPr sz="3200"/>
          </a:p>
        </p:txBody>
      </p:sp>
      <p:grpSp>
        <p:nvGrpSpPr>
          <p:cNvPr id="1320" name="Google Shape;1320;p56"/>
          <p:cNvGrpSpPr/>
          <p:nvPr/>
        </p:nvGrpSpPr>
        <p:grpSpPr>
          <a:xfrm>
            <a:off x="10894754" y="1929083"/>
            <a:ext cx="159172" cy="3721123"/>
            <a:chOff x="7360240" y="1334812"/>
            <a:chExt cx="119379" cy="2790842"/>
          </a:xfrm>
        </p:grpSpPr>
        <p:sp>
          <p:nvSpPr>
            <p:cNvPr id="1321" name="Google Shape;1321;p56"/>
            <p:cNvSpPr/>
            <p:nvPr/>
          </p:nvSpPr>
          <p:spPr>
            <a:xfrm rot="5400000">
              <a:off x="6048267" y="2692784"/>
              <a:ext cx="2743342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22;p56"/>
            <p:cNvSpPr/>
            <p:nvPr/>
          </p:nvSpPr>
          <p:spPr>
            <a:xfrm rot="5400000">
              <a:off x="7372424" y="4018459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23" name="Google Shape;1323;p56"/>
          <p:cNvGrpSpPr/>
          <p:nvPr/>
        </p:nvGrpSpPr>
        <p:grpSpPr>
          <a:xfrm>
            <a:off x="2871914" y="5657946"/>
            <a:ext cx="6764975" cy="159172"/>
            <a:chOff x="2131072" y="4167259"/>
            <a:chExt cx="5073731" cy="119379"/>
          </a:xfrm>
        </p:grpSpPr>
        <p:sp>
          <p:nvSpPr>
            <p:cNvPr id="1324" name="Google Shape;1324;p56"/>
            <p:cNvSpPr/>
            <p:nvPr/>
          </p:nvSpPr>
          <p:spPr>
            <a:xfrm>
              <a:off x="2131072" y="4213240"/>
              <a:ext cx="5025939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7109791" y="4167259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04" y="2823979"/>
            <a:ext cx="3368851" cy="2895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60"/>
          <p:cNvSpPr/>
          <p:nvPr/>
        </p:nvSpPr>
        <p:spPr>
          <a:xfrm rot="5400000">
            <a:off x="7841877" y="2823498"/>
            <a:ext cx="4145653" cy="2441393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60"/>
          <p:cNvSpPr/>
          <p:nvPr/>
        </p:nvSpPr>
        <p:spPr>
          <a:xfrm rot="5400000">
            <a:off x="2783690" y="2823498"/>
            <a:ext cx="4145653" cy="2441393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2" name="Google Shape;1432;p60"/>
          <p:cNvSpPr/>
          <p:nvPr/>
        </p:nvSpPr>
        <p:spPr>
          <a:xfrm rot="5400000">
            <a:off x="5312774" y="2823498"/>
            <a:ext cx="4145653" cy="2441393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2E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3" name="Google Shape;1433;p60"/>
          <p:cNvSpPr/>
          <p:nvPr/>
        </p:nvSpPr>
        <p:spPr>
          <a:xfrm rot="5400000">
            <a:off x="254605" y="2823498"/>
            <a:ext cx="4145653" cy="2441393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2E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4" name="Google Shape;1434;p60"/>
          <p:cNvSpPr txBox="1">
            <a:spLocks noGrp="1"/>
          </p:cNvSpPr>
          <p:nvPr>
            <p:ph type="title"/>
          </p:nvPr>
        </p:nvSpPr>
        <p:spPr>
          <a:xfrm>
            <a:off x="958000" y="719333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rgbClr val="ED8B70"/>
                </a:solidFill>
                <a:latin typeface="Ninja Naruto" panose="02000000000000000000" pitchFamily="2" charset="0"/>
              </a:rPr>
              <a:t>Key drivers of the profit</a:t>
            </a:r>
            <a:endParaRPr>
              <a:solidFill>
                <a:srgbClr val="ED8B70"/>
              </a:solidFill>
              <a:latin typeface="Ninja Naruto" panose="02000000000000000000" pitchFamily="2" charset="0"/>
            </a:endParaRPr>
          </a:p>
        </p:txBody>
      </p:sp>
      <p:sp>
        <p:nvSpPr>
          <p:cNvPr id="1435" name="Google Shape;1435;p60"/>
          <p:cNvSpPr txBox="1">
            <a:spLocks noGrp="1"/>
          </p:cNvSpPr>
          <p:nvPr>
            <p:ph type="subTitle" idx="1"/>
          </p:nvPr>
        </p:nvSpPr>
        <p:spPr>
          <a:xfrm>
            <a:off x="1189431" y="4924999"/>
            <a:ext cx="222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Venus is the second planet from the Sun</a:t>
            </a:r>
            <a:endParaRPr dirty="0"/>
          </a:p>
        </p:txBody>
      </p:sp>
      <p:sp>
        <p:nvSpPr>
          <p:cNvPr id="1436" name="Google Shape;1436;p60"/>
          <p:cNvSpPr txBox="1">
            <a:spLocks noGrp="1"/>
          </p:cNvSpPr>
          <p:nvPr>
            <p:ph type="subTitle" idx="2"/>
          </p:nvPr>
        </p:nvSpPr>
        <p:spPr>
          <a:xfrm>
            <a:off x="1334436" y="3811107"/>
            <a:ext cx="193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Financial</a:t>
            </a:r>
            <a:endParaRPr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37" name="Google Shape;1437;p60"/>
          <p:cNvSpPr txBox="1">
            <a:spLocks noGrp="1"/>
          </p:cNvSpPr>
          <p:nvPr>
            <p:ph type="subTitle" idx="3"/>
          </p:nvPr>
        </p:nvSpPr>
        <p:spPr>
          <a:xfrm>
            <a:off x="3723868" y="4778910"/>
            <a:ext cx="222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Despite being red, Mars is actually cold </a:t>
            </a:r>
            <a:endParaRPr dirty="0"/>
          </a:p>
        </p:txBody>
      </p:sp>
      <p:sp>
        <p:nvSpPr>
          <p:cNvPr id="1438" name="Google Shape;1438;p60"/>
          <p:cNvSpPr txBox="1">
            <a:spLocks noGrp="1"/>
          </p:cNvSpPr>
          <p:nvPr>
            <p:ph type="subTitle" idx="4"/>
          </p:nvPr>
        </p:nvSpPr>
        <p:spPr>
          <a:xfrm>
            <a:off x="3868868" y="4007675"/>
            <a:ext cx="193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Customer</a:t>
            </a:r>
            <a:endParaRPr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39" name="Google Shape;1439;p60"/>
          <p:cNvSpPr txBox="1">
            <a:spLocks noGrp="1"/>
          </p:cNvSpPr>
          <p:nvPr>
            <p:ph type="subTitle" idx="5"/>
          </p:nvPr>
        </p:nvSpPr>
        <p:spPr>
          <a:xfrm>
            <a:off x="6298304" y="4776772"/>
            <a:ext cx="222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Saturn is a gas giant. It’s also has rings! </a:t>
            </a:r>
            <a:endParaRPr dirty="0"/>
          </a:p>
        </p:txBody>
      </p:sp>
      <p:sp>
        <p:nvSpPr>
          <p:cNvPr id="1440" name="Google Shape;1440;p60"/>
          <p:cNvSpPr txBox="1">
            <a:spLocks noGrp="1"/>
          </p:cNvSpPr>
          <p:nvPr>
            <p:ph type="subTitle" idx="6"/>
          </p:nvPr>
        </p:nvSpPr>
        <p:spPr>
          <a:xfrm>
            <a:off x="6400613" y="3709523"/>
            <a:ext cx="193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Process</a:t>
            </a:r>
            <a:endParaRPr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41" name="Google Shape;1441;p60"/>
          <p:cNvSpPr txBox="1">
            <a:spLocks noGrp="1"/>
          </p:cNvSpPr>
          <p:nvPr>
            <p:ph type="subTitle" idx="7"/>
          </p:nvPr>
        </p:nvSpPr>
        <p:spPr>
          <a:xfrm>
            <a:off x="8803103" y="4855342"/>
            <a:ext cx="222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Mercury was named after the Roman god </a:t>
            </a:r>
            <a:endParaRPr dirty="0"/>
          </a:p>
        </p:txBody>
      </p:sp>
      <p:sp>
        <p:nvSpPr>
          <p:cNvPr id="1442" name="Google Shape;1442;p60"/>
          <p:cNvSpPr txBox="1">
            <a:spLocks noGrp="1"/>
          </p:cNvSpPr>
          <p:nvPr>
            <p:ph type="subTitle" idx="8"/>
          </p:nvPr>
        </p:nvSpPr>
        <p:spPr>
          <a:xfrm>
            <a:off x="8948103" y="3687590"/>
            <a:ext cx="19332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Growth</a:t>
            </a:r>
            <a:endParaRPr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43" name="Google Shape;1443;p60"/>
          <p:cNvSpPr/>
          <p:nvPr/>
        </p:nvSpPr>
        <p:spPr>
          <a:xfrm rot="5400000">
            <a:off x="1644963" y="2249633"/>
            <a:ext cx="1312136" cy="141227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D8B70"/>
          </a:solidFill>
          <a:ln>
            <a:noFill/>
          </a:ln>
        </p:spPr>
      </p:sp>
      <p:sp>
        <p:nvSpPr>
          <p:cNvPr id="1444" name="Google Shape;1444;p60"/>
          <p:cNvSpPr/>
          <p:nvPr/>
        </p:nvSpPr>
        <p:spPr>
          <a:xfrm rot="5400000">
            <a:off x="4200463" y="2249633"/>
            <a:ext cx="1312136" cy="141227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D8B70"/>
          </a:solidFill>
          <a:ln>
            <a:noFill/>
          </a:ln>
        </p:spPr>
      </p:sp>
      <p:sp>
        <p:nvSpPr>
          <p:cNvPr id="1445" name="Google Shape;1445;p60"/>
          <p:cNvSpPr/>
          <p:nvPr/>
        </p:nvSpPr>
        <p:spPr>
          <a:xfrm rot="5400000">
            <a:off x="6711145" y="2249633"/>
            <a:ext cx="1312136" cy="141227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D8B70"/>
          </a:solidFill>
          <a:ln>
            <a:noFill/>
          </a:ln>
        </p:spPr>
      </p:sp>
      <p:sp>
        <p:nvSpPr>
          <p:cNvPr id="1446" name="Google Shape;1446;p60"/>
          <p:cNvSpPr/>
          <p:nvPr/>
        </p:nvSpPr>
        <p:spPr>
          <a:xfrm rot="5400000">
            <a:off x="9221812" y="2249633"/>
            <a:ext cx="1312136" cy="141227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D8B70"/>
          </a:solidFill>
          <a:ln>
            <a:noFill/>
          </a:ln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95" y="2436342"/>
            <a:ext cx="1229447" cy="9097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077" y="2079928"/>
            <a:ext cx="1071290" cy="15422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826" y="2299701"/>
            <a:ext cx="1491442" cy="12261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988" y="1993579"/>
            <a:ext cx="2216191" cy="13086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63"/>
          <p:cNvSpPr/>
          <p:nvPr/>
        </p:nvSpPr>
        <p:spPr>
          <a:xfrm>
            <a:off x="958000" y="1830096"/>
            <a:ext cx="1073197" cy="893392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accent1"/>
              </a:buClr>
              <a:buSzPts val="1100"/>
            </a:pPr>
            <a:endParaRPr sz="2800"/>
          </a:p>
        </p:txBody>
      </p:sp>
      <p:sp>
        <p:nvSpPr>
          <p:cNvPr id="2069" name="Google Shape;2069;p63"/>
          <p:cNvSpPr txBox="1">
            <a:spLocks noGrp="1"/>
          </p:cNvSpPr>
          <p:nvPr>
            <p:ph type="title" idx="4294967295"/>
          </p:nvPr>
        </p:nvSpPr>
        <p:spPr>
          <a:xfrm>
            <a:off x="1324386" y="777753"/>
            <a:ext cx="10277475" cy="48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latin typeface="Ninja Naruto" panose="02000000000000000000" pitchFamily="2" charset="0"/>
              </a:rPr>
              <a:t>Problems of a new market</a:t>
            </a:r>
            <a:endParaRPr dirty="0">
              <a:latin typeface="Ninja Naruto" panose="02000000000000000000" pitchFamily="2" charset="0"/>
            </a:endParaRPr>
          </a:p>
        </p:txBody>
      </p:sp>
      <p:sp>
        <p:nvSpPr>
          <p:cNvPr id="2074" name="Google Shape;2074;p63"/>
          <p:cNvSpPr txBox="1">
            <a:spLocks noGrp="1"/>
          </p:cNvSpPr>
          <p:nvPr>
            <p:ph type="title" idx="4294967295"/>
          </p:nvPr>
        </p:nvSpPr>
        <p:spPr>
          <a:xfrm>
            <a:off x="2282759" y="2118555"/>
            <a:ext cx="2835275" cy="6445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 dirty="0"/>
              <a:t>Mercury is the closest planet to the Sun</a:t>
            </a:r>
            <a:endParaRPr sz="2000" dirty="0"/>
          </a:p>
        </p:txBody>
      </p:sp>
      <p:sp>
        <p:nvSpPr>
          <p:cNvPr id="2075" name="Google Shape;2075;p63"/>
          <p:cNvSpPr txBox="1">
            <a:spLocks noGrp="1"/>
          </p:cNvSpPr>
          <p:nvPr>
            <p:ph type="title" idx="4294967295"/>
          </p:nvPr>
        </p:nvSpPr>
        <p:spPr>
          <a:xfrm>
            <a:off x="2282759" y="1680405"/>
            <a:ext cx="2835275" cy="363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/>
              <a:t>Analysis</a:t>
            </a:r>
            <a:endParaRPr sz="2000"/>
          </a:p>
        </p:txBody>
      </p:sp>
      <p:sp>
        <p:nvSpPr>
          <p:cNvPr id="2076" name="Google Shape;2076;p63"/>
          <p:cNvSpPr txBox="1">
            <a:spLocks noGrp="1"/>
          </p:cNvSpPr>
          <p:nvPr>
            <p:ph type="title" idx="4294967295"/>
          </p:nvPr>
        </p:nvSpPr>
        <p:spPr>
          <a:xfrm>
            <a:off x="2378283" y="3720661"/>
            <a:ext cx="2835275" cy="6445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 dirty="0"/>
              <a:t>Neptune is the farthest planet from the Sun</a:t>
            </a:r>
            <a:endParaRPr sz="2000" dirty="0"/>
          </a:p>
        </p:txBody>
      </p:sp>
      <p:sp>
        <p:nvSpPr>
          <p:cNvPr id="2077" name="Google Shape;2077;p63"/>
          <p:cNvSpPr txBox="1">
            <a:spLocks noGrp="1"/>
          </p:cNvSpPr>
          <p:nvPr>
            <p:ph type="title" idx="4294967295"/>
          </p:nvPr>
        </p:nvSpPr>
        <p:spPr>
          <a:xfrm>
            <a:off x="2378283" y="3282511"/>
            <a:ext cx="2835275" cy="3635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 dirty="0"/>
              <a:t>People</a:t>
            </a:r>
            <a:endParaRPr sz="2000" dirty="0"/>
          </a:p>
        </p:txBody>
      </p:sp>
      <p:sp>
        <p:nvSpPr>
          <p:cNvPr id="2078" name="Google Shape;2078;p63"/>
          <p:cNvSpPr txBox="1">
            <a:spLocks noGrp="1"/>
          </p:cNvSpPr>
          <p:nvPr>
            <p:ph type="title" idx="4294967295"/>
          </p:nvPr>
        </p:nvSpPr>
        <p:spPr>
          <a:xfrm>
            <a:off x="2433426" y="5416550"/>
            <a:ext cx="2835275" cy="6445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/>
              <a:t>Earth is the third planet from the Sun</a:t>
            </a:r>
            <a:endParaRPr sz="2000"/>
          </a:p>
        </p:txBody>
      </p:sp>
      <p:sp>
        <p:nvSpPr>
          <p:cNvPr id="2079" name="Google Shape;2079;p63"/>
          <p:cNvSpPr txBox="1">
            <a:spLocks noGrp="1"/>
          </p:cNvSpPr>
          <p:nvPr>
            <p:ph type="title" idx="4294967295"/>
          </p:nvPr>
        </p:nvSpPr>
        <p:spPr>
          <a:xfrm>
            <a:off x="2433426" y="4978400"/>
            <a:ext cx="2835275" cy="363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 dirty="0"/>
              <a:t>Sales plan</a:t>
            </a:r>
            <a:endParaRPr sz="2000" dirty="0"/>
          </a:p>
        </p:txBody>
      </p:sp>
      <p:sp>
        <p:nvSpPr>
          <p:cNvPr id="2082" name="Google Shape;2082;p63"/>
          <p:cNvSpPr/>
          <p:nvPr/>
        </p:nvSpPr>
        <p:spPr>
          <a:xfrm>
            <a:off x="958000" y="3420629"/>
            <a:ext cx="1073197" cy="893392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accent1"/>
              </a:buClr>
              <a:buSzPts val="1100"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2083" name="Google Shape;2083;p63"/>
          <p:cNvSpPr/>
          <p:nvPr/>
        </p:nvSpPr>
        <p:spPr>
          <a:xfrm>
            <a:off x="958000" y="5011163"/>
            <a:ext cx="1073197" cy="893392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accent1"/>
              </a:buClr>
              <a:buSzPts val="1100"/>
            </a:pPr>
            <a:endParaRPr sz="2800"/>
          </a:p>
        </p:txBody>
      </p:sp>
      <p:sp>
        <p:nvSpPr>
          <p:cNvPr id="2087" name="Google Shape;2087;p63"/>
          <p:cNvSpPr txBox="1">
            <a:spLocks noGrp="1"/>
          </p:cNvSpPr>
          <p:nvPr>
            <p:ph type="title" idx="4294967295"/>
          </p:nvPr>
        </p:nvSpPr>
        <p:spPr>
          <a:xfrm>
            <a:off x="1324386" y="1975776"/>
            <a:ext cx="706438" cy="7477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sz="3600">
                <a:solidFill>
                  <a:schemeClr val="bg1"/>
                </a:solidFill>
                <a:latin typeface="Ninja Naruto" panose="02000000000000000000" pitchFamily="2" charset="0"/>
              </a:rPr>
              <a:t>1</a:t>
            </a:r>
            <a:endParaRPr sz="3600">
              <a:solidFill>
                <a:schemeClr val="bg1"/>
              </a:solidFill>
              <a:latin typeface="Ninja Naruto" panose="02000000000000000000" pitchFamily="2" charset="0"/>
            </a:endParaRPr>
          </a:p>
        </p:txBody>
      </p:sp>
      <p:sp>
        <p:nvSpPr>
          <p:cNvPr id="2088" name="Google Shape;2088;p63"/>
          <p:cNvSpPr txBox="1">
            <a:spLocks noGrp="1"/>
          </p:cNvSpPr>
          <p:nvPr>
            <p:ph type="title" idx="4294967295"/>
          </p:nvPr>
        </p:nvSpPr>
        <p:spPr>
          <a:xfrm>
            <a:off x="1324386" y="3566451"/>
            <a:ext cx="706438" cy="7477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sz="3600">
                <a:solidFill>
                  <a:schemeClr val="bg1"/>
                </a:solidFill>
                <a:latin typeface="Ninja Naruto" panose="02000000000000000000" pitchFamily="2" charset="0"/>
              </a:rPr>
              <a:t>2</a:t>
            </a:r>
            <a:endParaRPr sz="3600">
              <a:solidFill>
                <a:schemeClr val="bg1"/>
              </a:solidFill>
              <a:latin typeface="Ninja Naruto" panose="02000000000000000000" pitchFamily="2" charset="0"/>
            </a:endParaRPr>
          </a:p>
        </p:txBody>
      </p:sp>
      <p:sp>
        <p:nvSpPr>
          <p:cNvPr id="2089" name="Google Shape;2089;p63"/>
          <p:cNvSpPr txBox="1">
            <a:spLocks noGrp="1"/>
          </p:cNvSpPr>
          <p:nvPr>
            <p:ph type="title" idx="4294967295"/>
          </p:nvPr>
        </p:nvSpPr>
        <p:spPr>
          <a:xfrm>
            <a:off x="1324386" y="5157126"/>
            <a:ext cx="706438" cy="7461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sz="3600" dirty="0">
                <a:solidFill>
                  <a:schemeClr val="bg1"/>
                </a:solidFill>
                <a:latin typeface="Ninja Naruto" panose="02000000000000000000" pitchFamily="2" charset="0"/>
              </a:rPr>
              <a:t>3</a:t>
            </a:r>
            <a:endParaRPr sz="3600" dirty="0">
              <a:solidFill>
                <a:schemeClr val="bg1"/>
              </a:solidFill>
              <a:latin typeface="Ninja Naruto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5381646" y="2416788"/>
            <a:ext cx="6626251" cy="229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67"/>
          <p:cNvSpPr txBox="1">
            <a:spLocks noGrp="1"/>
          </p:cNvSpPr>
          <p:nvPr>
            <p:ph type="subTitle" idx="2"/>
          </p:nvPr>
        </p:nvSpPr>
        <p:spPr>
          <a:xfrm flipH="1">
            <a:off x="594477" y="2519350"/>
            <a:ext cx="2527600" cy="10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Venus has a beautiful name, but also high temperatures</a:t>
            </a:r>
            <a:endParaRPr/>
          </a:p>
        </p:txBody>
      </p:sp>
      <p:sp>
        <p:nvSpPr>
          <p:cNvPr id="2202" name="Google Shape;2202;p67"/>
          <p:cNvSpPr txBox="1">
            <a:spLocks noGrp="1"/>
          </p:cNvSpPr>
          <p:nvPr>
            <p:ph type="title"/>
          </p:nvPr>
        </p:nvSpPr>
        <p:spPr>
          <a:xfrm>
            <a:off x="957917" y="822618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/>
            <a:r>
              <a:rPr lang="en" dirty="0">
                <a:solidFill>
                  <a:srgbClr val="ED8B70"/>
                </a:solidFill>
                <a:latin typeface="Ninja Naruto" panose="02000000000000000000" pitchFamily="2" charset="0"/>
              </a:rPr>
              <a:t>Main competitors</a:t>
            </a:r>
            <a:endParaRPr dirty="0">
              <a:solidFill>
                <a:srgbClr val="ED8B70"/>
              </a:solidFill>
              <a:latin typeface="Ninja Naruto" panose="02000000000000000000" pitchFamily="2" charset="0"/>
            </a:endParaRPr>
          </a:p>
        </p:txBody>
      </p:sp>
      <p:sp>
        <p:nvSpPr>
          <p:cNvPr id="2203" name="Google Shape;2203;p67"/>
          <p:cNvSpPr txBox="1">
            <a:spLocks noGrp="1"/>
          </p:cNvSpPr>
          <p:nvPr>
            <p:ph type="subTitle" idx="5"/>
          </p:nvPr>
        </p:nvSpPr>
        <p:spPr>
          <a:xfrm flipH="1">
            <a:off x="1414283" y="4360131"/>
            <a:ext cx="2527600" cy="39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Saturn</a:t>
            </a:r>
            <a:endParaRPr/>
          </a:p>
        </p:txBody>
      </p:sp>
      <p:sp>
        <p:nvSpPr>
          <p:cNvPr id="2204" name="Google Shape;2204;p67"/>
          <p:cNvSpPr txBox="1">
            <a:spLocks noGrp="1"/>
          </p:cNvSpPr>
          <p:nvPr>
            <p:ph type="subTitle" idx="6"/>
          </p:nvPr>
        </p:nvSpPr>
        <p:spPr>
          <a:xfrm flipH="1">
            <a:off x="594510" y="2047679"/>
            <a:ext cx="2527600" cy="39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Venus</a:t>
            </a:r>
            <a:endParaRPr/>
          </a:p>
        </p:txBody>
      </p:sp>
      <p:sp>
        <p:nvSpPr>
          <p:cNvPr id="2205" name="Google Shape;2205;p67"/>
          <p:cNvSpPr txBox="1">
            <a:spLocks noGrp="1"/>
          </p:cNvSpPr>
          <p:nvPr>
            <p:ph type="subTitle" idx="7"/>
          </p:nvPr>
        </p:nvSpPr>
        <p:spPr>
          <a:xfrm>
            <a:off x="8706317" y="2045370"/>
            <a:ext cx="2527600" cy="39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Mercury</a:t>
            </a:r>
            <a:endParaRPr/>
          </a:p>
        </p:txBody>
      </p:sp>
      <p:sp>
        <p:nvSpPr>
          <p:cNvPr id="2206" name="Google Shape;2206;p67"/>
          <p:cNvSpPr txBox="1">
            <a:spLocks noGrp="1"/>
          </p:cNvSpPr>
          <p:nvPr>
            <p:ph type="subTitle" idx="8"/>
          </p:nvPr>
        </p:nvSpPr>
        <p:spPr>
          <a:xfrm>
            <a:off x="8250017" y="4360131"/>
            <a:ext cx="2527600" cy="39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Jupiter</a:t>
            </a:r>
            <a:endParaRPr/>
          </a:p>
        </p:txBody>
      </p:sp>
      <p:sp>
        <p:nvSpPr>
          <p:cNvPr id="2207" name="Google Shape;2207;p67"/>
          <p:cNvSpPr txBox="1">
            <a:spLocks noGrp="1"/>
          </p:cNvSpPr>
          <p:nvPr>
            <p:ph type="subTitle" idx="1"/>
          </p:nvPr>
        </p:nvSpPr>
        <p:spPr>
          <a:xfrm flipH="1">
            <a:off x="1414384" y="4838137"/>
            <a:ext cx="2527600" cy="10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Saturn is a gas giant made of hydrogen and helium and rings</a:t>
            </a:r>
            <a:endParaRPr/>
          </a:p>
        </p:txBody>
      </p:sp>
      <p:sp>
        <p:nvSpPr>
          <p:cNvPr id="2208" name="Google Shape;2208;p67"/>
          <p:cNvSpPr txBox="1">
            <a:spLocks noGrp="1"/>
          </p:cNvSpPr>
          <p:nvPr>
            <p:ph type="subTitle" idx="3"/>
          </p:nvPr>
        </p:nvSpPr>
        <p:spPr>
          <a:xfrm>
            <a:off x="8706342" y="2517041"/>
            <a:ext cx="2527600" cy="10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2209" name="Google Shape;2209;p67"/>
          <p:cNvSpPr txBox="1">
            <a:spLocks noGrp="1"/>
          </p:cNvSpPr>
          <p:nvPr>
            <p:ph type="subTitle" idx="4"/>
          </p:nvPr>
        </p:nvSpPr>
        <p:spPr>
          <a:xfrm>
            <a:off x="8250117" y="4838136"/>
            <a:ext cx="2527600" cy="10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Jupiter is a gas giant and the biggest planet in the System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89" y="3029810"/>
            <a:ext cx="3768257" cy="3828190"/>
          </a:xfrm>
          <a:prstGeom prst="rect">
            <a:avLst/>
          </a:prstGeom>
        </p:spPr>
      </p:pic>
      <p:pic>
        <p:nvPicPr>
          <p:cNvPr id="279" name="Imagen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990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10059"/>
            <a:ext cx="12192000" cy="1247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77" name="Google Shape;2477;p68"/>
          <p:cNvSpPr/>
          <p:nvPr/>
        </p:nvSpPr>
        <p:spPr>
          <a:xfrm>
            <a:off x="941531" y="1247272"/>
            <a:ext cx="10402581" cy="3291344"/>
          </a:xfrm>
          <a:custGeom>
            <a:avLst/>
            <a:gdLst/>
            <a:ahLst/>
            <a:cxnLst/>
            <a:rect l="l" t="t" r="r" b="b"/>
            <a:pathLst>
              <a:path w="27087" h="23518" extrusionOk="0">
                <a:moveTo>
                  <a:pt x="27086" y="1"/>
                </a:moveTo>
                <a:lnTo>
                  <a:pt x="27086" y="1736"/>
                </a:lnTo>
                <a:cubicBezTo>
                  <a:pt x="27053" y="4538"/>
                  <a:pt x="26953" y="7373"/>
                  <a:pt x="26919" y="10208"/>
                </a:cubicBezTo>
                <a:cubicBezTo>
                  <a:pt x="26886" y="12510"/>
                  <a:pt x="26886" y="14778"/>
                  <a:pt x="26919" y="17080"/>
                </a:cubicBezTo>
                <a:cubicBezTo>
                  <a:pt x="26919" y="18714"/>
                  <a:pt x="27019" y="20349"/>
                  <a:pt x="27053" y="22017"/>
                </a:cubicBezTo>
                <a:cubicBezTo>
                  <a:pt x="27019" y="22317"/>
                  <a:pt x="27019" y="22651"/>
                  <a:pt x="26953" y="22984"/>
                </a:cubicBezTo>
                <a:lnTo>
                  <a:pt x="25118" y="22984"/>
                </a:lnTo>
                <a:lnTo>
                  <a:pt x="18780" y="23084"/>
                </a:lnTo>
                <a:cubicBezTo>
                  <a:pt x="16745" y="23118"/>
                  <a:pt x="14711" y="23151"/>
                  <a:pt x="12676" y="23184"/>
                </a:cubicBezTo>
                <a:cubicBezTo>
                  <a:pt x="10207" y="23251"/>
                  <a:pt x="7772" y="23318"/>
                  <a:pt x="5304" y="23384"/>
                </a:cubicBezTo>
                <a:lnTo>
                  <a:pt x="400" y="23518"/>
                </a:lnTo>
                <a:cubicBezTo>
                  <a:pt x="300" y="21683"/>
                  <a:pt x="100" y="19982"/>
                  <a:pt x="67" y="18281"/>
                </a:cubicBezTo>
                <a:cubicBezTo>
                  <a:pt x="0" y="15979"/>
                  <a:pt x="34" y="13644"/>
                  <a:pt x="67" y="11309"/>
                </a:cubicBezTo>
                <a:cubicBezTo>
                  <a:pt x="67" y="8674"/>
                  <a:pt x="100" y="6039"/>
                  <a:pt x="134" y="3403"/>
                </a:cubicBezTo>
                <a:cubicBezTo>
                  <a:pt x="134" y="2403"/>
                  <a:pt x="234" y="1402"/>
                  <a:pt x="300" y="301"/>
                </a:cubicBezTo>
                <a:lnTo>
                  <a:pt x="1468" y="301"/>
                </a:lnTo>
                <a:lnTo>
                  <a:pt x="2369" y="301"/>
                </a:lnTo>
                <a:cubicBezTo>
                  <a:pt x="4170" y="301"/>
                  <a:pt x="5938" y="335"/>
                  <a:pt x="7739" y="301"/>
                </a:cubicBezTo>
                <a:cubicBezTo>
                  <a:pt x="10007" y="234"/>
                  <a:pt x="12242" y="134"/>
                  <a:pt x="14511" y="68"/>
                </a:cubicBezTo>
                <a:cubicBezTo>
                  <a:pt x="15711" y="34"/>
                  <a:pt x="16912" y="68"/>
                  <a:pt x="18113" y="68"/>
                </a:cubicBezTo>
                <a:cubicBezTo>
                  <a:pt x="19147" y="68"/>
                  <a:pt x="20181" y="1"/>
                  <a:pt x="21182" y="1"/>
                </a:cubicBezTo>
                <a:cubicBezTo>
                  <a:pt x="23083" y="1"/>
                  <a:pt x="25051" y="1"/>
                  <a:pt x="27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8" name="Google Shape;2478;p68"/>
          <p:cNvSpPr/>
          <p:nvPr/>
        </p:nvSpPr>
        <p:spPr>
          <a:xfrm>
            <a:off x="1848250" y="3273048"/>
            <a:ext cx="8615004" cy="758685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9" name="Google Shape;2479;p68"/>
          <p:cNvSpPr txBox="1">
            <a:spLocks noGrp="1"/>
          </p:cNvSpPr>
          <p:nvPr>
            <p:ph type="title"/>
          </p:nvPr>
        </p:nvSpPr>
        <p:spPr>
          <a:xfrm>
            <a:off x="1591332" y="1624309"/>
            <a:ext cx="9028400" cy="15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8800" dirty="0">
                <a:latin typeface="Ninja Naruto" panose="02000000000000000000" pitchFamily="2" charset="0"/>
              </a:rPr>
              <a:t>4,498,300,000</a:t>
            </a:r>
            <a:endParaRPr sz="8800" dirty="0">
              <a:latin typeface="Ninja Naruto" panose="02000000000000000000" pitchFamily="2" charset="0"/>
            </a:endParaRPr>
          </a:p>
        </p:txBody>
      </p:sp>
      <p:sp>
        <p:nvSpPr>
          <p:cNvPr id="2480" name="Google Shape;2480;p68"/>
          <p:cNvSpPr txBox="1">
            <a:spLocks noGrp="1"/>
          </p:cNvSpPr>
          <p:nvPr>
            <p:ph type="subTitle" idx="1"/>
          </p:nvPr>
        </p:nvSpPr>
        <p:spPr>
          <a:xfrm>
            <a:off x="2245832" y="3359393"/>
            <a:ext cx="76472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dirty="0">
                <a:latin typeface="Ryuk Extra" pitchFamily="2" charset="0"/>
              </a:rPr>
              <a:t>Big numbers catch your audience’s attention</a:t>
            </a:r>
            <a:endParaRPr dirty="0">
              <a:latin typeface="Ryuk Extr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508" y="2318715"/>
            <a:ext cx="5246492" cy="4539285"/>
          </a:xfrm>
          <a:prstGeom prst="rect">
            <a:avLst/>
          </a:prstGeom>
        </p:spPr>
      </p:pic>
      <p:sp>
        <p:nvSpPr>
          <p:cNvPr id="9" name="Google Shape;2202;p67"/>
          <p:cNvSpPr txBox="1">
            <a:spLocks/>
          </p:cNvSpPr>
          <p:nvPr/>
        </p:nvSpPr>
        <p:spPr>
          <a:xfrm>
            <a:off x="1017752" y="841740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pPr marL="609585"/>
            <a:r>
              <a:rPr lang="es-PE" sz="6600" smtClean="0">
                <a:solidFill>
                  <a:srgbClr val="ED8B70"/>
                </a:solidFill>
                <a:latin typeface="Ninja Naruto" panose="02000000000000000000" pitchFamily="2" charset="0"/>
              </a:rPr>
              <a:t>Main competitors</a:t>
            </a:r>
            <a:endParaRPr lang="es-PE" sz="6600" dirty="0">
              <a:solidFill>
                <a:srgbClr val="ED8B70"/>
              </a:solidFill>
              <a:latin typeface="Ninja Naruto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8" y="3945393"/>
            <a:ext cx="2563831" cy="28228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p86"/>
          <p:cNvSpPr txBox="1">
            <a:spLocks noGrp="1"/>
          </p:cNvSpPr>
          <p:nvPr>
            <p:ph type="title" idx="4294967295"/>
          </p:nvPr>
        </p:nvSpPr>
        <p:spPr>
          <a:xfrm>
            <a:off x="614856" y="1853139"/>
            <a:ext cx="4953000" cy="16414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Ninja Naruto" panose="02000000000000000000" pitchFamily="2" charset="0"/>
              </a:rPr>
              <a:t>A picture is worth a thousand words</a:t>
            </a:r>
            <a:endParaRPr dirty="0">
              <a:solidFill>
                <a:srgbClr val="FF0000"/>
              </a:solidFill>
              <a:latin typeface="Ninja Naruto" panose="02000000000000000000" pitchFamily="2" charset="0"/>
            </a:endParaRPr>
          </a:p>
        </p:txBody>
      </p:sp>
      <p:sp>
        <p:nvSpPr>
          <p:cNvPr id="3354" name="Google Shape;3354;p86"/>
          <p:cNvSpPr txBox="1">
            <a:spLocks noGrp="1"/>
          </p:cNvSpPr>
          <p:nvPr>
            <p:ph type="subTitle" idx="4294967295"/>
          </p:nvPr>
        </p:nvSpPr>
        <p:spPr>
          <a:xfrm>
            <a:off x="614856" y="4204248"/>
            <a:ext cx="4953000" cy="11001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SzPts val="1100"/>
            </a:pPr>
            <a:r>
              <a:rPr lang="en" dirty="0">
                <a:solidFill>
                  <a:srgbClr val="00B0F0"/>
                </a:solidFill>
              </a:rPr>
              <a:t>Images reveal large amounts of data, so remember: use an image instead of a long text. Your audience will appreciate it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62" y="1203284"/>
            <a:ext cx="4518836" cy="45826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84"/>
          <p:cNvSpPr txBox="1">
            <a:spLocks noGrp="1"/>
          </p:cNvSpPr>
          <p:nvPr>
            <p:ph type="title" idx="4294967295"/>
          </p:nvPr>
        </p:nvSpPr>
        <p:spPr>
          <a:xfrm>
            <a:off x="-436928" y="226500"/>
            <a:ext cx="10277475" cy="48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/>
            <a:r>
              <a:rPr lang="en" sz="7200" dirty="0" smtClean="0">
                <a:solidFill>
                  <a:srgbClr val="EDB12F"/>
                </a:solidFill>
                <a:latin typeface="Saiyan Sans" pitchFamily="2" charset="0"/>
              </a:rPr>
              <a:t>Sales strategy plan</a:t>
            </a:r>
            <a:endParaRPr sz="7200" dirty="0">
              <a:solidFill>
                <a:srgbClr val="EDB12F"/>
              </a:solidFill>
              <a:latin typeface="Saiyan Sans" pitchFamily="2" charset="0"/>
            </a:endParaRPr>
          </a:p>
        </p:txBody>
      </p:sp>
      <p:sp>
        <p:nvSpPr>
          <p:cNvPr id="3311" name="Google Shape;3311;p84"/>
          <p:cNvSpPr txBox="1">
            <a:spLocks noGrp="1"/>
          </p:cNvSpPr>
          <p:nvPr>
            <p:ph type="title" idx="4294967295"/>
          </p:nvPr>
        </p:nvSpPr>
        <p:spPr>
          <a:xfrm>
            <a:off x="2718973" y="4814791"/>
            <a:ext cx="2700338" cy="611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 dirty="0"/>
              <a:t>Income</a:t>
            </a:r>
            <a:endParaRPr sz="3200" dirty="0"/>
          </a:p>
        </p:txBody>
      </p:sp>
      <p:sp>
        <p:nvSpPr>
          <p:cNvPr id="3313" name="Google Shape;3313;p84"/>
          <p:cNvSpPr txBox="1">
            <a:spLocks noGrp="1"/>
          </p:cNvSpPr>
          <p:nvPr>
            <p:ph type="title" idx="4294967295"/>
          </p:nvPr>
        </p:nvSpPr>
        <p:spPr>
          <a:xfrm>
            <a:off x="5777469" y="4727364"/>
            <a:ext cx="2700337" cy="611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 dirty="0"/>
              <a:t>Cash</a:t>
            </a:r>
            <a:endParaRPr sz="3200" dirty="0"/>
          </a:p>
        </p:txBody>
      </p:sp>
      <p:sp>
        <p:nvSpPr>
          <p:cNvPr id="3319" name="Google Shape;3319;p84"/>
          <p:cNvSpPr txBox="1">
            <a:spLocks noGrp="1"/>
          </p:cNvSpPr>
          <p:nvPr>
            <p:ph type="subTitle" idx="4294967295"/>
          </p:nvPr>
        </p:nvSpPr>
        <p:spPr>
          <a:xfrm>
            <a:off x="2787643" y="5338551"/>
            <a:ext cx="2528888" cy="1335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Saturn is a gas giant made of hydrogen and helium and rings</a:t>
            </a:r>
            <a:endParaRPr sz="1800" dirty="0"/>
          </a:p>
        </p:txBody>
      </p:sp>
      <p:sp>
        <p:nvSpPr>
          <p:cNvPr id="3320" name="Google Shape;3320;p84"/>
          <p:cNvSpPr txBox="1">
            <a:spLocks noGrp="1"/>
          </p:cNvSpPr>
          <p:nvPr>
            <p:ph type="subTitle" idx="4294967295"/>
          </p:nvPr>
        </p:nvSpPr>
        <p:spPr>
          <a:xfrm>
            <a:off x="9013825" y="5233950"/>
            <a:ext cx="2527300" cy="1335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Jupiter is a gas giant and the biggest planet in the System</a:t>
            </a:r>
            <a:endParaRPr sz="1800" dirty="0"/>
          </a:p>
        </p:txBody>
      </p:sp>
      <p:sp>
        <p:nvSpPr>
          <p:cNvPr id="3321" name="Google Shape;3321;p84"/>
          <p:cNvSpPr txBox="1">
            <a:spLocks noGrp="1"/>
          </p:cNvSpPr>
          <p:nvPr>
            <p:ph type="subTitle" idx="4294967295"/>
          </p:nvPr>
        </p:nvSpPr>
        <p:spPr>
          <a:xfrm>
            <a:off x="5863988" y="5233950"/>
            <a:ext cx="2527300" cy="1335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Mercury is the closest planet to the Sun and the smallest one</a:t>
            </a:r>
            <a:endParaRPr sz="1800" dirty="0"/>
          </a:p>
        </p:txBody>
      </p:sp>
      <p:sp>
        <p:nvSpPr>
          <p:cNvPr id="3308" name="Google Shape;3308;p84"/>
          <p:cNvSpPr/>
          <p:nvPr/>
        </p:nvSpPr>
        <p:spPr>
          <a:xfrm>
            <a:off x="2718973" y="2444871"/>
            <a:ext cx="8760495" cy="758685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9" name="Google Shape;3309;p84"/>
          <p:cNvSpPr txBox="1"/>
          <p:nvPr/>
        </p:nvSpPr>
        <p:spPr>
          <a:xfrm>
            <a:off x="3354804" y="2576404"/>
            <a:ext cx="7388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>
                <a:solidFill>
                  <a:schemeClr val="lt1"/>
                </a:solidFill>
                <a:latin typeface="Rakkas"/>
                <a:ea typeface="Rakkas"/>
                <a:cs typeface="Rakkas"/>
                <a:sym typeface="Rakkas"/>
              </a:rPr>
              <a:t>Annual Plan Strategy</a:t>
            </a:r>
            <a:endParaRPr sz="3200">
              <a:solidFill>
                <a:schemeClr val="lt1"/>
              </a:solidFill>
              <a:latin typeface="Rakkas"/>
              <a:ea typeface="Rakkas"/>
              <a:cs typeface="Rakkas"/>
              <a:sym typeface="Rakkas"/>
            </a:endParaRPr>
          </a:p>
        </p:txBody>
      </p:sp>
      <p:grpSp>
        <p:nvGrpSpPr>
          <p:cNvPr id="3322" name="Google Shape;3322;p84"/>
          <p:cNvGrpSpPr/>
          <p:nvPr/>
        </p:nvGrpSpPr>
        <p:grpSpPr>
          <a:xfrm>
            <a:off x="3892914" y="3201489"/>
            <a:ext cx="6311756" cy="560368"/>
            <a:chOff x="2204981" y="1991214"/>
            <a:chExt cx="4733817" cy="420276"/>
          </a:xfrm>
        </p:grpSpPr>
        <p:sp>
          <p:nvSpPr>
            <p:cNvPr id="3323" name="Google Shape;3323;p84"/>
            <p:cNvSpPr/>
            <p:nvPr/>
          </p:nvSpPr>
          <p:spPr>
            <a:xfrm rot="5400000">
              <a:off x="6831603" y="23042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84"/>
            <p:cNvSpPr/>
            <p:nvPr/>
          </p:nvSpPr>
          <p:spPr>
            <a:xfrm rot="5400000">
              <a:off x="4523828" y="23042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84"/>
            <p:cNvSpPr/>
            <p:nvPr/>
          </p:nvSpPr>
          <p:spPr>
            <a:xfrm rot="5400000">
              <a:off x="2217165" y="23042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84"/>
            <p:cNvSpPr/>
            <p:nvPr/>
          </p:nvSpPr>
          <p:spPr>
            <a:xfrm rot="5400000">
              <a:off x="6794182" y="2226040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84"/>
            <p:cNvSpPr/>
            <p:nvPr/>
          </p:nvSpPr>
          <p:spPr>
            <a:xfrm rot="5400000">
              <a:off x="2179069" y="2226040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84"/>
            <p:cNvSpPr/>
            <p:nvPr/>
          </p:nvSpPr>
          <p:spPr>
            <a:xfrm rot="5400000">
              <a:off x="4399150" y="2144482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84"/>
            <p:cNvSpPr/>
            <p:nvPr/>
          </p:nvSpPr>
          <p:spPr>
            <a:xfrm rot="10800000">
              <a:off x="2255535" y="2152876"/>
              <a:ext cx="464691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1" y="3197364"/>
            <a:ext cx="2092500" cy="3060000"/>
          </a:xfrm>
          <a:prstGeom prst="rect">
            <a:avLst/>
          </a:prstGeom>
        </p:spPr>
      </p:pic>
      <p:sp>
        <p:nvSpPr>
          <p:cNvPr id="28" name="Google Shape;3311;p84"/>
          <p:cNvSpPr txBox="1">
            <a:spLocks/>
          </p:cNvSpPr>
          <p:nvPr/>
        </p:nvSpPr>
        <p:spPr>
          <a:xfrm>
            <a:off x="8882439" y="4796804"/>
            <a:ext cx="2700338" cy="611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3200" smtClean="0"/>
              <a:t>Income</a:t>
            </a:r>
            <a:endParaRPr lang="es-PE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213" y="3981418"/>
            <a:ext cx="916032" cy="90361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204" y="3875540"/>
            <a:ext cx="916032" cy="90361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655" y="4024651"/>
            <a:ext cx="916032" cy="9036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AA30986-2355-4E80-82EF-613EDD893B70}"/>
              </a:ext>
            </a:extLst>
          </p:cNvPr>
          <p:cNvSpPr/>
          <p:nvPr/>
        </p:nvSpPr>
        <p:spPr>
          <a:xfrm>
            <a:off x="5770210" y="1574556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rgbClr val="E1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A9147DB-0E27-4EE9-8E01-312269548D87}"/>
              </a:ext>
            </a:extLst>
          </p:cNvPr>
          <p:cNvSpPr/>
          <p:nvPr/>
        </p:nvSpPr>
        <p:spPr>
          <a:xfrm>
            <a:off x="5770210" y="3513559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rgbClr val="E1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61EC5F-0095-48D0-AC21-4E576FDC2DCF}"/>
              </a:ext>
            </a:extLst>
          </p:cNvPr>
          <p:cNvSpPr/>
          <p:nvPr/>
        </p:nvSpPr>
        <p:spPr>
          <a:xfrm>
            <a:off x="5770210" y="4492887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rgbClr val="E1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12E9B288-33E7-4DAA-871A-4DBA31B0DAC7}"/>
              </a:ext>
            </a:extLst>
          </p:cNvPr>
          <p:cNvSpPr/>
          <p:nvPr/>
        </p:nvSpPr>
        <p:spPr>
          <a:xfrm>
            <a:off x="5770210" y="5463965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rgbClr val="E1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C447C401-F04D-42F9-9FD5-7D55E755FBE1}"/>
              </a:ext>
            </a:extLst>
          </p:cNvPr>
          <p:cNvSpPr/>
          <p:nvPr/>
        </p:nvSpPr>
        <p:spPr>
          <a:xfrm>
            <a:off x="5770210" y="2543828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rgbClr val="E1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A91DE-DFAB-4C09-AD01-853556A9D3C3}"/>
              </a:ext>
            </a:extLst>
          </p:cNvPr>
          <p:cNvSpPr txBox="1"/>
          <p:nvPr/>
        </p:nvSpPr>
        <p:spPr bwMode="auto">
          <a:xfrm>
            <a:off x="6589213" y="172660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93D855C-D96D-4C33-AA08-4D632D80BE26}"/>
              </a:ext>
            </a:extLst>
          </p:cNvPr>
          <p:cNvSpPr txBox="1"/>
          <p:nvPr/>
        </p:nvSpPr>
        <p:spPr bwMode="auto">
          <a:xfrm>
            <a:off x="6589213" y="270004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B886D1-3DA3-47EB-9E13-EDAE0FB352C4}"/>
              </a:ext>
            </a:extLst>
          </p:cNvPr>
          <p:cNvSpPr txBox="1"/>
          <p:nvPr/>
        </p:nvSpPr>
        <p:spPr bwMode="auto">
          <a:xfrm>
            <a:off x="6589213" y="367349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D8EAF21-0139-4D7C-B9A5-A21D66CDD0E3}"/>
              </a:ext>
            </a:extLst>
          </p:cNvPr>
          <p:cNvSpPr txBox="1"/>
          <p:nvPr/>
        </p:nvSpPr>
        <p:spPr bwMode="auto">
          <a:xfrm>
            <a:off x="6589213" y="464693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589213" y="562038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xmlns="" id="{00A40F6C-3954-4D5B-AACE-D5470861626E}"/>
              </a:ext>
            </a:extLst>
          </p:cNvPr>
          <p:cNvSpPr txBox="1">
            <a:spLocks/>
          </p:cNvSpPr>
          <p:nvPr/>
        </p:nvSpPr>
        <p:spPr>
          <a:xfrm>
            <a:off x="242628" y="5896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  <a:latin typeface="Ninja Naruto" panose="02000000000000000000" pitchFamily="2" charset="0"/>
              </a:rPr>
              <a:t>Our Team Style</a:t>
            </a:r>
            <a:endParaRPr lang="en-US" dirty="0">
              <a:solidFill>
                <a:srgbClr val="FFC000"/>
              </a:solidFill>
              <a:latin typeface="Ninja Naruto" panose="02000000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258" y="2226857"/>
            <a:ext cx="848849" cy="7459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12" y="1976926"/>
            <a:ext cx="3879546" cy="42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8618438" y="5056421"/>
            <a:ext cx="3156864" cy="619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9" y="501946"/>
            <a:ext cx="10737296" cy="827360"/>
          </a:xfrm>
          <a:prstGeom prst="rect">
            <a:avLst/>
          </a:prstGeom>
        </p:spPr>
      </p:pic>
      <p:sp>
        <p:nvSpPr>
          <p:cNvPr id="2532" name="Google Shape;2532;p71"/>
          <p:cNvSpPr txBox="1">
            <a:spLocks noGrp="1"/>
          </p:cNvSpPr>
          <p:nvPr>
            <p:ph type="title" idx="4294967295"/>
          </p:nvPr>
        </p:nvSpPr>
        <p:spPr>
          <a:xfrm>
            <a:off x="1008885" y="561875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algn="ctr">
              <a:spcBef>
                <a:spcPts val="0"/>
              </a:spcBef>
            </a:pPr>
            <a:r>
              <a:rPr lang="en" dirty="0">
                <a:solidFill>
                  <a:srgbClr val="EDB12F"/>
                </a:solidFill>
                <a:latin typeface="Ninja Naruto" panose="02000000000000000000" pitchFamily="2" charset="0"/>
              </a:rPr>
              <a:t>Project cash flow</a:t>
            </a:r>
            <a:endParaRPr dirty="0">
              <a:solidFill>
                <a:srgbClr val="EDB12F"/>
              </a:solidFill>
              <a:latin typeface="Ninja Naruto" panose="02000000000000000000" pitchFamily="2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61324" y="2749048"/>
            <a:ext cx="7736290" cy="2705821"/>
            <a:chOff x="966276" y="2228786"/>
            <a:chExt cx="10259448" cy="3383180"/>
          </a:xfrm>
        </p:grpSpPr>
        <p:sp>
          <p:nvSpPr>
            <p:cNvPr id="2533" name="Google Shape;2533;p71"/>
            <p:cNvSpPr txBox="1"/>
            <p:nvPr/>
          </p:nvSpPr>
          <p:spPr>
            <a:xfrm>
              <a:off x="6446825" y="2262799"/>
              <a:ext cx="2514400" cy="5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>
                  <a:solidFill>
                    <a:schemeClr val="dk1"/>
                  </a:solidFill>
                  <a:latin typeface="Rakkas"/>
                  <a:ea typeface="Rakkas"/>
                  <a:cs typeface="Rakkas"/>
                  <a:sym typeface="Rakkas"/>
                </a:rPr>
                <a:t>Neptune</a:t>
              </a:r>
              <a:endParaRPr sz="20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endParaRPr>
            </a:p>
          </p:txBody>
        </p:sp>
        <p:sp>
          <p:nvSpPr>
            <p:cNvPr id="2534" name="Google Shape;2534;p71"/>
            <p:cNvSpPr txBox="1"/>
            <p:nvPr/>
          </p:nvSpPr>
          <p:spPr>
            <a:xfrm>
              <a:off x="6446809" y="2897300"/>
              <a:ext cx="2514400" cy="6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chemeClr val="dk2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Neptune is the farthest planet from the Sun</a:t>
              </a:r>
              <a:endParaRPr sz="16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  <p:sp>
          <p:nvSpPr>
            <p:cNvPr id="2535" name="Google Shape;2535;p71"/>
            <p:cNvSpPr txBox="1"/>
            <p:nvPr/>
          </p:nvSpPr>
          <p:spPr>
            <a:xfrm>
              <a:off x="4191553" y="4841580"/>
              <a:ext cx="2514400" cy="5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>
                  <a:solidFill>
                    <a:schemeClr val="dk1"/>
                  </a:solidFill>
                  <a:latin typeface="Rakkas"/>
                  <a:ea typeface="Rakkas"/>
                  <a:cs typeface="Rakkas"/>
                  <a:sym typeface="Rakkas"/>
                </a:rPr>
                <a:t>Saturn</a:t>
              </a:r>
              <a:endParaRPr sz="20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endParaRPr>
            </a:p>
          </p:txBody>
        </p:sp>
        <p:sp>
          <p:nvSpPr>
            <p:cNvPr id="2536" name="Google Shape;2536;p71"/>
            <p:cNvSpPr txBox="1"/>
            <p:nvPr/>
          </p:nvSpPr>
          <p:spPr>
            <a:xfrm>
              <a:off x="4191543" y="4187572"/>
              <a:ext cx="2465600" cy="6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chemeClr val="dk2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Saturn is a gas giant made of hydrogen </a:t>
              </a:r>
              <a:endParaRPr sz="16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  <p:sp>
          <p:nvSpPr>
            <p:cNvPr id="2537" name="Google Shape;2537;p71"/>
            <p:cNvSpPr txBox="1"/>
            <p:nvPr/>
          </p:nvSpPr>
          <p:spPr>
            <a:xfrm>
              <a:off x="8760124" y="4841573"/>
              <a:ext cx="2465600" cy="5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>
                  <a:solidFill>
                    <a:schemeClr val="dk1"/>
                  </a:solidFill>
                  <a:latin typeface="Rakkas"/>
                  <a:ea typeface="Rakkas"/>
                  <a:cs typeface="Rakkas"/>
                  <a:sym typeface="Rakkas"/>
                </a:rPr>
                <a:t>Jupiter</a:t>
              </a:r>
              <a:endParaRPr sz="20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endParaRPr>
            </a:p>
          </p:txBody>
        </p:sp>
        <p:sp>
          <p:nvSpPr>
            <p:cNvPr id="2538" name="Google Shape;2538;p71"/>
            <p:cNvSpPr txBox="1"/>
            <p:nvPr/>
          </p:nvSpPr>
          <p:spPr>
            <a:xfrm>
              <a:off x="8760109" y="4187572"/>
              <a:ext cx="2465600" cy="6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chemeClr val="dk2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Jupiter is a gas giant and the biggest planet </a:t>
              </a:r>
              <a:endParaRPr sz="16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  <p:sp>
          <p:nvSpPr>
            <p:cNvPr id="2539" name="Google Shape;2539;p71"/>
            <p:cNvSpPr txBox="1"/>
            <p:nvPr/>
          </p:nvSpPr>
          <p:spPr>
            <a:xfrm>
              <a:off x="1892020" y="2262799"/>
              <a:ext cx="2514400" cy="5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>
                  <a:solidFill>
                    <a:schemeClr val="dk1"/>
                  </a:solidFill>
                  <a:latin typeface="Rakkas"/>
                  <a:ea typeface="Rakkas"/>
                  <a:cs typeface="Rakkas"/>
                  <a:sym typeface="Rakkas"/>
                </a:rPr>
                <a:t>Earth</a:t>
              </a:r>
              <a:endParaRPr sz="20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endParaRPr>
            </a:p>
          </p:txBody>
        </p:sp>
        <p:sp>
          <p:nvSpPr>
            <p:cNvPr id="2540" name="Google Shape;2540;p71"/>
            <p:cNvSpPr txBox="1"/>
            <p:nvPr/>
          </p:nvSpPr>
          <p:spPr>
            <a:xfrm>
              <a:off x="1892009" y="2897300"/>
              <a:ext cx="2514400" cy="6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chemeClr val="dk2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The Earth is the third planet from the Sun</a:t>
              </a:r>
              <a:endParaRPr sz="16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  <p:grpSp>
          <p:nvGrpSpPr>
            <p:cNvPr id="2541" name="Google Shape;2541;p71"/>
            <p:cNvGrpSpPr/>
            <p:nvPr/>
          </p:nvGrpSpPr>
          <p:grpSpPr>
            <a:xfrm>
              <a:off x="966276" y="2228786"/>
              <a:ext cx="9906973" cy="3383180"/>
              <a:chOff x="730850" y="1613458"/>
              <a:chExt cx="7430230" cy="2537385"/>
            </a:xfrm>
          </p:grpSpPr>
          <p:sp>
            <p:nvSpPr>
              <p:cNvPr id="2542" name="Google Shape;2542;p71"/>
              <p:cNvSpPr/>
              <p:nvPr/>
            </p:nvSpPr>
            <p:spPr>
              <a:xfrm>
                <a:off x="4131509" y="2810825"/>
                <a:ext cx="1910173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88598" h="68492" extrusionOk="0">
                    <a:moveTo>
                      <a:pt x="42807" y="0"/>
                    </a:moveTo>
                    <a:cubicBezTo>
                      <a:pt x="29827" y="0"/>
                      <a:pt x="17320" y="651"/>
                      <a:pt x="12170" y="1894"/>
                    </a:cubicBezTo>
                    <a:cubicBezTo>
                      <a:pt x="0" y="4815"/>
                      <a:pt x="2782" y="32423"/>
                      <a:pt x="2713" y="51687"/>
                    </a:cubicBezTo>
                    <a:cubicBezTo>
                      <a:pt x="2658" y="66889"/>
                      <a:pt x="16636" y="68491"/>
                      <a:pt x="22532" y="68491"/>
                    </a:cubicBezTo>
                    <a:cubicBezTo>
                      <a:pt x="24107" y="68491"/>
                      <a:pt x="25105" y="68377"/>
                      <a:pt x="25105" y="68377"/>
                    </a:cubicBezTo>
                    <a:cubicBezTo>
                      <a:pt x="25105" y="68377"/>
                      <a:pt x="29649" y="68424"/>
                      <a:pt x="36158" y="68424"/>
                    </a:cubicBezTo>
                    <a:cubicBezTo>
                      <a:pt x="50571" y="68424"/>
                      <a:pt x="74621" y="68193"/>
                      <a:pt x="80322" y="66708"/>
                    </a:cubicBezTo>
                    <a:cubicBezTo>
                      <a:pt x="88598" y="64552"/>
                      <a:pt x="84981" y="8084"/>
                      <a:pt x="81017" y="3702"/>
                    </a:cubicBezTo>
                    <a:cubicBezTo>
                      <a:pt x="78701" y="1186"/>
                      <a:pt x="60323" y="0"/>
                      <a:pt x="428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3" name="Google Shape;2543;p71"/>
              <p:cNvSpPr/>
              <p:nvPr/>
            </p:nvSpPr>
            <p:spPr>
              <a:xfrm>
                <a:off x="4198768" y="1613458"/>
                <a:ext cx="81000" cy="8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4" name="Google Shape;2544;p71"/>
              <p:cNvSpPr/>
              <p:nvPr/>
            </p:nvSpPr>
            <p:spPr>
              <a:xfrm rot="5400000">
                <a:off x="3610153" y="2290436"/>
                <a:ext cx="1258246" cy="26124"/>
              </a:xfrm>
              <a:custGeom>
                <a:avLst/>
                <a:gdLst/>
                <a:ahLst/>
                <a:cxnLst/>
                <a:rect l="l" t="t" r="r" b="b"/>
                <a:pathLst>
                  <a:path w="281802" h="1181" extrusionOk="0">
                    <a:moveTo>
                      <a:pt x="267663" y="0"/>
                    </a:moveTo>
                    <a:cubicBezTo>
                      <a:pt x="264901" y="0"/>
                      <a:pt x="262138" y="15"/>
                      <a:pt x="259381" y="15"/>
                    </a:cubicBezTo>
                    <a:lnTo>
                      <a:pt x="33903" y="15"/>
                    </a:lnTo>
                    <a:cubicBezTo>
                      <a:pt x="30589" y="15"/>
                      <a:pt x="27275" y="6"/>
                      <a:pt x="23960" y="6"/>
                    </a:cubicBezTo>
                    <a:cubicBezTo>
                      <a:pt x="20646" y="6"/>
                      <a:pt x="17332" y="15"/>
                      <a:pt x="14018" y="52"/>
                    </a:cubicBezTo>
                    <a:cubicBezTo>
                      <a:pt x="9852" y="124"/>
                      <a:pt x="5723" y="414"/>
                      <a:pt x="1558" y="450"/>
                    </a:cubicBezTo>
                    <a:lnTo>
                      <a:pt x="181" y="450"/>
                    </a:lnTo>
                    <a:cubicBezTo>
                      <a:pt x="109" y="450"/>
                      <a:pt x="0" y="631"/>
                      <a:pt x="109" y="631"/>
                    </a:cubicBezTo>
                    <a:cubicBezTo>
                      <a:pt x="3296" y="631"/>
                      <a:pt x="6520" y="812"/>
                      <a:pt x="9707" y="957"/>
                    </a:cubicBezTo>
                    <a:cubicBezTo>
                      <a:pt x="12984" y="1094"/>
                      <a:pt x="16261" y="1125"/>
                      <a:pt x="19537" y="1125"/>
                    </a:cubicBezTo>
                    <a:cubicBezTo>
                      <a:pt x="22346" y="1125"/>
                      <a:pt x="25154" y="1102"/>
                      <a:pt x="27963" y="1102"/>
                    </a:cubicBezTo>
                    <a:lnTo>
                      <a:pt x="181976" y="1102"/>
                    </a:lnTo>
                    <a:cubicBezTo>
                      <a:pt x="199623" y="1102"/>
                      <a:pt x="217283" y="1180"/>
                      <a:pt x="234941" y="1180"/>
                    </a:cubicBezTo>
                    <a:cubicBezTo>
                      <a:pt x="246712" y="1180"/>
                      <a:pt x="258483" y="1146"/>
                      <a:pt x="270247" y="1030"/>
                    </a:cubicBezTo>
                    <a:cubicBezTo>
                      <a:pt x="273869" y="993"/>
                      <a:pt x="277528" y="993"/>
                      <a:pt x="281186" y="812"/>
                    </a:cubicBezTo>
                    <a:cubicBezTo>
                      <a:pt x="281404" y="812"/>
                      <a:pt x="281802" y="269"/>
                      <a:pt x="281440" y="269"/>
                    </a:cubicBezTo>
                    <a:cubicBezTo>
                      <a:pt x="276867" y="43"/>
                      <a:pt x="272266" y="0"/>
                      <a:pt x="2676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5" name="Google Shape;2545;p71"/>
              <p:cNvSpPr/>
              <p:nvPr/>
            </p:nvSpPr>
            <p:spPr>
              <a:xfrm>
                <a:off x="730850" y="2810825"/>
                <a:ext cx="1910173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88598" h="68492" extrusionOk="0">
                    <a:moveTo>
                      <a:pt x="42807" y="0"/>
                    </a:moveTo>
                    <a:cubicBezTo>
                      <a:pt x="29827" y="0"/>
                      <a:pt x="17320" y="651"/>
                      <a:pt x="12170" y="1894"/>
                    </a:cubicBezTo>
                    <a:cubicBezTo>
                      <a:pt x="0" y="4815"/>
                      <a:pt x="2782" y="32423"/>
                      <a:pt x="2713" y="51687"/>
                    </a:cubicBezTo>
                    <a:cubicBezTo>
                      <a:pt x="2658" y="66889"/>
                      <a:pt x="16636" y="68491"/>
                      <a:pt x="22532" y="68491"/>
                    </a:cubicBezTo>
                    <a:cubicBezTo>
                      <a:pt x="24107" y="68491"/>
                      <a:pt x="25105" y="68377"/>
                      <a:pt x="25105" y="68377"/>
                    </a:cubicBezTo>
                    <a:cubicBezTo>
                      <a:pt x="25105" y="68377"/>
                      <a:pt x="29649" y="68424"/>
                      <a:pt x="36158" y="68424"/>
                    </a:cubicBezTo>
                    <a:cubicBezTo>
                      <a:pt x="50571" y="68424"/>
                      <a:pt x="74621" y="68193"/>
                      <a:pt x="80322" y="66708"/>
                    </a:cubicBezTo>
                    <a:cubicBezTo>
                      <a:pt x="88598" y="64552"/>
                      <a:pt x="84981" y="8084"/>
                      <a:pt x="81017" y="3702"/>
                    </a:cubicBezTo>
                    <a:cubicBezTo>
                      <a:pt x="78701" y="1186"/>
                      <a:pt x="60323" y="0"/>
                      <a:pt x="428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6" name="Google Shape;2546;p71"/>
              <p:cNvSpPr/>
              <p:nvPr/>
            </p:nvSpPr>
            <p:spPr>
              <a:xfrm>
                <a:off x="757418" y="1613458"/>
                <a:ext cx="81000" cy="8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7" name="Google Shape;2547;p71"/>
              <p:cNvSpPr/>
              <p:nvPr/>
            </p:nvSpPr>
            <p:spPr>
              <a:xfrm rot="5400000">
                <a:off x="168803" y="2290436"/>
                <a:ext cx="1258246" cy="26124"/>
              </a:xfrm>
              <a:custGeom>
                <a:avLst/>
                <a:gdLst/>
                <a:ahLst/>
                <a:cxnLst/>
                <a:rect l="l" t="t" r="r" b="b"/>
                <a:pathLst>
                  <a:path w="281802" h="1181" extrusionOk="0">
                    <a:moveTo>
                      <a:pt x="267663" y="0"/>
                    </a:moveTo>
                    <a:cubicBezTo>
                      <a:pt x="264901" y="0"/>
                      <a:pt x="262138" y="15"/>
                      <a:pt x="259381" y="15"/>
                    </a:cubicBezTo>
                    <a:lnTo>
                      <a:pt x="33903" y="15"/>
                    </a:lnTo>
                    <a:cubicBezTo>
                      <a:pt x="30589" y="15"/>
                      <a:pt x="27275" y="6"/>
                      <a:pt x="23960" y="6"/>
                    </a:cubicBezTo>
                    <a:cubicBezTo>
                      <a:pt x="20646" y="6"/>
                      <a:pt x="17332" y="15"/>
                      <a:pt x="14018" y="52"/>
                    </a:cubicBezTo>
                    <a:cubicBezTo>
                      <a:pt x="9852" y="124"/>
                      <a:pt x="5723" y="414"/>
                      <a:pt x="1558" y="450"/>
                    </a:cubicBezTo>
                    <a:lnTo>
                      <a:pt x="181" y="450"/>
                    </a:lnTo>
                    <a:cubicBezTo>
                      <a:pt x="109" y="450"/>
                      <a:pt x="0" y="631"/>
                      <a:pt x="109" y="631"/>
                    </a:cubicBezTo>
                    <a:cubicBezTo>
                      <a:pt x="3296" y="631"/>
                      <a:pt x="6520" y="812"/>
                      <a:pt x="9707" y="957"/>
                    </a:cubicBezTo>
                    <a:cubicBezTo>
                      <a:pt x="12984" y="1094"/>
                      <a:pt x="16261" y="1125"/>
                      <a:pt x="19537" y="1125"/>
                    </a:cubicBezTo>
                    <a:cubicBezTo>
                      <a:pt x="22346" y="1125"/>
                      <a:pt x="25154" y="1102"/>
                      <a:pt x="27963" y="1102"/>
                    </a:cubicBezTo>
                    <a:lnTo>
                      <a:pt x="181976" y="1102"/>
                    </a:lnTo>
                    <a:cubicBezTo>
                      <a:pt x="199623" y="1102"/>
                      <a:pt x="217283" y="1180"/>
                      <a:pt x="234941" y="1180"/>
                    </a:cubicBezTo>
                    <a:cubicBezTo>
                      <a:pt x="246712" y="1180"/>
                      <a:pt x="258483" y="1146"/>
                      <a:pt x="270247" y="1030"/>
                    </a:cubicBezTo>
                    <a:cubicBezTo>
                      <a:pt x="273869" y="993"/>
                      <a:pt x="277528" y="993"/>
                      <a:pt x="281186" y="812"/>
                    </a:cubicBezTo>
                    <a:cubicBezTo>
                      <a:pt x="281404" y="812"/>
                      <a:pt x="281802" y="269"/>
                      <a:pt x="281440" y="269"/>
                    </a:cubicBezTo>
                    <a:cubicBezTo>
                      <a:pt x="276867" y="43"/>
                      <a:pt x="272266" y="0"/>
                      <a:pt x="2676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8" name="Google Shape;2548;p71"/>
              <p:cNvSpPr/>
              <p:nvPr/>
            </p:nvSpPr>
            <p:spPr>
              <a:xfrm>
                <a:off x="2423550" y="2810825"/>
                <a:ext cx="1885808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88598" h="68492" extrusionOk="0">
                    <a:moveTo>
                      <a:pt x="42807" y="0"/>
                    </a:moveTo>
                    <a:cubicBezTo>
                      <a:pt x="29827" y="0"/>
                      <a:pt x="17320" y="651"/>
                      <a:pt x="12170" y="1894"/>
                    </a:cubicBezTo>
                    <a:cubicBezTo>
                      <a:pt x="0" y="4815"/>
                      <a:pt x="2782" y="32423"/>
                      <a:pt x="2713" y="51687"/>
                    </a:cubicBezTo>
                    <a:cubicBezTo>
                      <a:pt x="2658" y="66889"/>
                      <a:pt x="16636" y="68491"/>
                      <a:pt x="22532" y="68491"/>
                    </a:cubicBezTo>
                    <a:cubicBezTo>
                      <a:pt x="24107" y="68491"/>
                      <a:pt x="25105" y="68377"/>
                      <a:pt x="25105" y="68377"/>
                    </a:cubicBezTo>
                    <a:cubicBezTo>
                      <a:pt x="25105" y="68377"/>
                      <a:pt x="29649" y="68424"/>
                      <a:pt x="36158" y="68424"/>
                    </a:cubicBezTo>
                    <a:cubicBezTo>
                      <a:pt x="50571" y="68424"/>
                      <a:pt x="74621" y="68193"/>
                      <a:pt x="80322" y="66708"/>
                    </a:cubicBezTo>
                    <a:cubicBezTo>
                      <a:pt x="88598" y="64552"/>
                      <a:pt x="84981" y="8084"/>
                      <a:pt x="81017" y="3702"/>
                    </a:cubicBezTo>
                    <a:cubicBezTo>
                      <a:pt x="78701" y="1186"/>
                      <a:pt x="60323" y="0"/>
                      <a:pt x="42807" y="0"/>
                    </a:cubicBezTo>
                    <a:close/>
                  </a:path>
                </a:pathLst>
              </a:custGeom>
              <a:solidFill>
                <a:srgbClr val="F1A1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49" name="Google Shape;2549;p71"/>
              <p:cNvSpPr/>
              <p:nvPr/>
            </p:nvSpPr>
            <p:spPr>
              <a:xfrm rot="10800000" flipH="1">
                <a:off x="2460607" y="4063544"/>
                <a:ext cx="81000" cy="8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50" name="Google Shape;2550;p71"/>
              <p:cNvSpPr/>
              <p:nvPr/>
            </p:nvSpPr>
            <p:spPr>
              <a:xfrm rot="5400000" flipH="1">
                <a:off x="1871991" y="3447742"/>
                <a:ext cx="1258246" cy="26124"/>
              </a:xfrm>
              <a:custGeom>
                <a:avLst/>
                <a:gdLst/>
                <a:ahLst/>
                <a:cxnLst/>
                <a:rect l="l" t="t" r="r" b="b"/>
                <a:pathLst>
                  <a:path w="281802" h="1181" extrusionOk="0">
                    <a:moveTo>
                      <a:pt x="267663" y="0"/>
                    </a:moveTo>
                    <a:cubicBezTo>
                      <a:pt x="264901" y="0"/>
                      <a:pt x="262138" y="15"/>
                      <a:pt x="259381" y="15"/>
                    </a:cubicBezTo>
                    <a:lnTo>
                      <a:pt x="33903" y="15"/>
                    </a:lnTo>
                    <a:cubicBezTo>
                      <a:pt x="30589" y="15"/>
                      <a:pt x="27275" y="6"/>
                      <a:pt x="23960" y="6"/>
                    </a:cubicBezTo>
                    <a:cubicBezTo>
                      <a:pt x="20646" y="6"/>
                      <a:pt x="17332" y="15"/>
                      <a:pt x="14018" y="52"/>
                    </a:cubicBezTo>
                    <a:cubicBezTo>
                      <a:pt x="9852" y="124"/>
                      <a:pt x="5723" y="414"/>
                      <a:pt x="1558" y="450"/>
                    </a:cubicBezTo>
                    <a:lnTo>
                      <a:pt x="181" y="450"/>
                    </a:lnTo>
                    <a:cubicBezTo>
                      <a:pt x="109" y="450"/>
                      <a:pt x="0" y="631"/>
                      <a:pt x="109" y="631"/>
                    </a:cubicBezTo>
                    <a:cubicBezTo>
                      <a:pt x="3296" y="631"/>
                      <a:pt x="6520" y="812"/>
                      <a:pt x="9707" y="957"/>
                    </a:cubicBezTo>
                    <a:cubicBezTo>
                      <a:pt x="12984" y="1094"/>
                      <a:pt x="16261" y="1125"/>
                      <a:pt x="19537" y="1125"/>
                    </a:cubicBezTo>
                    <a:cubicBezTo>
                      <a:pt x="22346" y="1125"/>
                      <a:pt x="25154" y="1102"/>
                      <a:pt x="27963" y="1102"/>
                    </a:cubicBezTo>
                    <a:lnTo>
                      <a:pt x="181976" y="1102"/>
                    </a:lnTo>
                    <a:cubicBezTo>
                      <a:pt x="199623" y="1102"/>
                      <a:pt x="217283" y="1180"/>
                      <a:pt x="234941" y="1180"/>
                    </a:cubicBezTo>
                    <a:cubicBezTo>
                      <a:pt x="246712" y="1180"/>
                      <a:pt x="258483" y="1146"/>
                      <a:pt x="270247" y="1030"/>
                    </a:cubicBezTo>
                    <a:cubicBezTo>
                      <a:pt x="273869" y="993"/>
                      <a:pt x="277528" y="993"/>
                      <a:pt x="281186" y="812"/>
                    </a:cubicBezTo>
                    <a:cubicBezTo>
                      <a:pt x="281404" y="812"/>
                      <a:pt x="281802" y="269"/>
                      <a:pt x="281440" y="269"/>
                    </a:cubicBezTo>
                    <a:cubicBezTo>
                      <a:pt x="276867" y="43"/>
                      <a:pt x="272266" y="0"/>
                      <a:pt x="2676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51" name="Google Shape;2551;p71"/>
              <p:cNvSpPr/>
              <p:nvPr/>
            </p:nvSpPr>
            <p:spPr>
              <a:xfrm>
                <a:off x="5857975" y="2810825"/>
                <a:ext cx="2303105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88598" h="68492" extrusionOk="0">
                    <a:moveTo>
                      <a:pt x="42807" y="0"/>
                    </a:moveTo>
                    <a:cubicBezTo>
                      <a:pt x="29827" y="0"/>
                      <a:pt x="17320" y="651"/>
                      <a:pt x="12170" y="1894"/>
                    </a:cubicBezTo>
                    <a:cubicBezTo>
                      <a:pt x="0" y="4815"/>
                      <a:pt x="2782" y="32423"/>
                      <a:pt x="2713" y="51687"/>
                    </a:cubicBezTo>
                    <a:cubicBezTo>
                      <a:pt x="2658" y="66889"/>
                      <a:pt x="16636" y="68491"/>
                      <a:pt x="22532" y="68491"/>
                    </a:cubicBezTo>
                    <a:cubicBezTo>
                      <a:pt x="24107" y="68491"/>
                      <a:pt x="25105" y="68377"/>
                      <a:pt x="25105" y="68377"/>
                    </a:cubicBezTo>
                    <a:cubicBezTo>
                      <a:pt x="25105" y="68377"/>
                      <a:pt x="29649" y="68424"/>
                      <a:pt x="36158" y="68424"/>
                    </a:cubicBezTo>
                    <a:cubicBezTo>
                      <a:pt x="50571" y="68424"/>
                      <a:pt x="74621" y="68193"/>
                      <a:pt x="80322" y="66708"/>
                    </a:cubicBezTo>
                    <a:cubicBezTo>
                      <a:pt x="88598" y="64552"/>
                      <a:pt x="84981" y="8084"/>
                      <a:pt x="81017" y="3702"/>
                    </a:cubicBezTo>
                    <a:cubicBezTo>
                      <a:pt x="78701" y="1186"/>
                      <a:pt x="60323" y="0"/>
                      <a:pt x="42807" y="0"/>
                    </a:cubicBezTo>
                    <a:close/>
                  </a:path>
                </a:pathLst>
              </a:custGeom>
              <a:solidFill>
                <a:srgbClr val="F1A1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52" name="Google Shape;2552;p71"/>
              <p:cNvSpPr/>
              <p:nvPr/>
            </p:nvSpPr>
            <p:spPr>
              <a:xfrm>
                <a:off x="8010842" y="2757879"/>
                <a:ext cx="95001" cy="227828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5144" extrusionOk="0">
                    <a:moveTo>
                      <a:pt x="0" y="0"/>
                    </a:moveTo>
                    <a:lnTo>
                      <a:pt x="0" y="5144"/>
                    </a:lnTo>
                    <a:cubicBezTo>
                      <a:pt x="0" y="5144"/>
                      <a:pt x="4093" y="3332"/>
                      <a:pt x="4093" y="2572"/>
                    </a:cubicBezTo>
                    <a:cubicBezTo>
                      <a:pt x="4093" y="177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1A1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53" name="Google Shape;2553;p71"/>
              <p:cNvSpPr/>
              <p:nvPr/>
            </p:nvSpPr>
            <p:spPr>
              <a:xfrm rot="10800000" flipH="1">
                <a:off x="5922623" y="4063544"/>
                <a:ext cx="81000" cy="8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2554" name="Google Shape;2554;p71"/>
              <p:cNvSpPr/>
              <p:nvPr/>
            </p:nvSpPr>
            <p:spPr>
              <a:xfrm rot="5400000" flipH="1">
                <a:off x="5334007" y="3447742"/>
                <a:ext cx="1258246" cy="26124"/>
              </a:xfrm>
              <a:custGeom>
                <a:avLst/>
                <a:gdLst/>
                <a:ahLst/>
                <a:cxnLst/>
                <a:rect l="l" t="t" r="r" b="b"/>
                <a:pathLst>
                  <a:path w="281802" h="1181" extrusionOk="0">
                    <a:moveTo>
                      <a:pt x="267663" y="0"/>
                    </a:moveTo>
                    <a:cubicBezTo>
                      <a:pt x="264901" y="0"/>
                      <a:pt x="262138" y="15"/>
                      <a:pt x="259381" y="15"/>
                    </a:cubicBezTo>
                    <a:lnTo>
                      <a:pt x="33903" y="15"/>
                    </a:lnTo>
                    <a:cubicBezTo>
                      <a:pt x="30589" y="15"/>
                      <a:pt x="27275" y="6"/>
                      <a:pt x="23960" y="6"/>
                    </a:cubicBezTo>
                    <a:cubicBezTo>
                      <a:pt x="20646" y="6"/>
                      <a:pt x="17332" y="15"/>
                      <a:pt x="14018" y="52"/>
                    </a:cubicBezTo>
                    <a:cubicBezTo>
                      <a:pt x="9852" y="124"/>
                      <a:pt x="5723" y="414"/>
                      <a:pt x="1558" y="450"/>
                    </a:cubicBezTo>
                    <a:lnTo>
                      <a:pt x="181" y="450"/>
                    </a:lnTo>
                    <a:cubicBezTo>
                      <a:pt x="109" y="450"/>
                      <a:pt x="0" y="631"/>
                      <a:pt x="109" y="631"/>
                    </a:cubicBezTo>
                    <a:cubicBezTo>
                      <a:pt x="3296" y="631"/>
                      <a:pt x="6520" y="812"/>
                      <a:pt x="9707" y="957"/>
                    </a:cubicBezTo>
                    <a:cubicBezTo>
                      <a:pt x="12984" y="1094"/>
                      <a:pt x="16261" y="1125"/>
                      <a:pt x="19537" y="1125"/>
                    </a:cubicBezTo>
                    <a:cubicBezTo>
                      <a:pt x="22346" y="1125"/>
                      <a:pt x="25154" y="1102"/>
                      <a:pt x="27963" y="1102"/>
                    </a:cubicBezTo>
                    <a:lnTo>
                      <a:pt x="181976" y="1102"/>
                    </a:lnTo>
                    <a:cubicBezTo>
                      <a:pt x="199623" y="1102"/>
                      <a:pt x="217283" y="1180"/>
                      <a:pt x="234941" y="1180"/>
                    </a:cubicBezTo>
                    <a:cubicBezTo>
                      <a:pt x="246712" y="1180"/>
                      <a:pt x="258483" y="1146"/>
                      <a:pt x="270247" y="1030"/>
                    </a:cubicBezTo>
                    <a:cubicBezTo>
                      <a:pt x="273869" y="993"/>
                      <a:pt x="277528" y="993"/>
                      <a:pt x="281186" y="812"/>
                    </a:cubicBezTo>
                    <a:cubicBezTo>
                      <a:pt x="281404" y="812"/>
                      <a:pt x="281802" y="269"/>
                      <a:pt x="281440" y="269"/>
                    </a:cubicBezTo>
                    <a:cubicBezTo>
                      <a:pt x="276867" y="43"/>
                      <a:pt x="272266" y="0"/>
                      <a:pt x="2676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/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065" y="1686076"/>
            <a:ext cx="3127519" cy="37788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24" y="5821664"/>
            <a:ext cx="11013978" cy="8298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237737" y="381221"/>
            <a:ext cx="4827588" cy="6176963"/>
            <a:chOff x="3721100" y="412751"/>
            <a:chExt cx="4827588" cy="6176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21100" y="412751"/>
              <a:ext cx="4827588" cy="6176963"/>
            </a:xfrm>
            <a:custGeom>
              <a:avLst/>
              <a:gdLst>
                <a:gd name="T0" fmla="*/ 246 w 1069"/>
                <a:gd name="T1" fmla="*/ 1230 h 1369"/>
                <a:gd name="T2" fmla="*/ 59 w 1069"/>
                <a:gd name="T3" fmla="*/ 1023 h 1369"/>
                <a:gd name="T4" fmla="*/ 128 w 1069"/>
                <a:gd name="T5" fmla="*/ 1042 h 1369"/>
                <a:gd name="T6" fmla="*/ 49 w 1069"/>
                <a:gd name="T7" fmla="*/ 852 h 1369"/>
                <a:gd name="T8" fmla="*/ 76 w 1069"/>
                <a:gd name="T9" fmla="*/ 862 h 1369"/>
                <a:gd name="T10" fmla="*/ 165 w 1069"/>
                <a:gd name="T11" fmla="*/ 911 h 1369"/>
                <a:gd name="T12" fmla="*/ 168 w 1069"/>
                <a:gd name="T13" fmla="*/ 785 h 1369"/>
                <a:gd name="T14" fmla="*/ 182 w 1069"/>
                <a:gd name="T15" fmla="*/ 712 h 1369"/>
                <a:gd name="T16" fmla="*/ 90 w 1069"/>
                <a:gd name="T17" fmla="*/ 433 h 1369"/>
                <a:gd name="T18" fmla="*/ 247 w 1069"/>
                <a:gd name="T19" fmla="*/ 617 h 1369"/>
                <a:gd name="T20" fmla="*/ 202 w 1069"/>
                <a:gd name="T21" fmla="*/ 399 h 1369"/>
                <a:gd name="T22" fmla="*/ 171 w 1069"/>
                <a:gd name="T23" fmla="*/ 210 h 1369"/>
                <a:gd name="T24" fmla="*/ 304 w 1069"/>
                <a:gd name="T25" fmla="*/ 419 h 1369"/>
                <a:gd name="T26" fmla="*/ 320 w 1069"/>
                <a:gd name="T27" fmla="*/ 415 h 1369"/>
                <a:gd name="T28" fmla="*/ 322 w 1069"/>
                <a:gd name="T29" fmla="*/ 291 h 1369"/>
                <a:gd name="T30" fmla="*/ 355 w 1069"/>
                <a:gd name="T31" fmla="*/ 261 h 1369"/>
                <a:gd name="T32" fmla="*/ 420 w 1069"/>
                <a:gd name="T33" fmla="*/ 217 h 1369"/>
                <a:gd name="T34" fmla="*/ 473 w 1069"/>
                <a:gd name="T35" fmla="*/ 233 h 1369"/>
                <a:gd name="T36" fmla="*/ 549 w 1069"/>
                <a:gd name="T37" fmla="*/ 122 h 1369"/>
                <a:gd name="T38" fmla="*/ 601 w 1069"/>
                <a:gd name="T39" fmla="*/ 197 h 1369"/>
                <a:gd name="T40" fmla="*/ 703 w 1069"/>
                <a:gd name="T41" fmla="*/ 242 h 1369"/>
                <a:gd name="T42" fmla="*/ 724 w 1069"/>
                <a:gd name="T43" fmla="*/ 346 h 1369"/>
                <a:gd name="T44" fmla="*/ 726 w 1069"/>
                <a:gd name="T45" fmla="*/ 399 h 1369"/>
                <a:gd name="T46" fmla="*/ 760 w 1069"/>
                <a:gd name="T47" fmla="*/ 377 h 1369"/>
                <a:gd name="T48" fmla="*/ 859 w 1069"/>
                <a:gd name="T49" fmla="*/ 246 h 1369"/>
                <a:gd name="T50" fmla="*/ 886 w 1069"/>
                <a:gd name="T51" fmla="*/ 265 h 1369"/>
                <a:gd name="T52" fmla="*/ 841 w 1069"/>
                <a:gd name="T53" fmla="*/ 497 h 1369"/>
                <a:gd name="T54" fmla="*/ 901 w 1069"/>
                <a:gd name="T55" fmla="*/ 512 h 1369"/>
                <a:gd name="T56" fmla="*/ 903 w 1069"/>
                <a:gd name="T57" fmla="*/ 612 h 1369"/>
                <a:gd name="T58" fmla="*/ 886 w 1069"/>
                <a:gd name="T59" fmla="*/ 775 h 1369"/>
                <a:gd name="T60" fmla="*/ 903 w 1069"/>
                <a:gd name="T61" fmla="*/ 833 h 1369"/>
                <a:gd name="T62" fmla="*/ 935 w 1069"/>
                <a:gd name="T63" fmla="*/ 841 h 1369"/>
                <a:gd name="T64" fmla="*/ 997 w 1069"/>
                <a:gd name="T65" fmla="*/ 1007 h 1369"/>
                <a:gd name="T66" fmla="*/ 925 w 1069"/>
                <a:gd name="T67" fmla="*/ 1124 h 1369"/>
                <a:gd name="T68" fmla="*/ 839 w 1069"/>
                <a:gd name="T69" fmla="*/ 1225 h 1369"/>
                <a:gd name="T70" fmla="*/ 700 w 1069"/>
                <a:gd name="T71" fmla="*/ 1205 h 1369"/>
                <a:gd name="T72" fmla="*/ 746 w 1069"/>
                <a:gd name="T73" fmla="*/ 1075 h 1369"/>
                <a:gd name="T74" fmla="*/ 689 w 1069"/>
                <a:gd name="T75" fmla="*/ 1041 h 1369"/>
                <a:gd name="T76" fmla="*/ 639 w 1069"/>
                <a:gd name="T77" fmla="*/ 969 h 1369"/>
                <a:gd name="T78" fmla="*/ 607 w 1069"/>
                <a:gd name="T79" fmla="*/ 777 h 1369"/>
                <a:gd name="T80" fmla="*/ 792 w 1069"/>
                <a:gd name="T81" fmla="*/ 840 h 1369"/>
                <a:gd name="T82" fmla="*/ 677 w 1069"/>
                <a:gd name="T83" fmla="*/ 754 h 1369"/>
                <a:gd name="T84" fmla="*/ 620 w 1069"/>
                <a:gd name="T85" fmla="*/ 599 h 1369"/>
                <a:gd name="T86" fmla="*/ 598 w 1069"/>
                <a:gd name="T87" fmla="*/ 492 h 1369"/>
                <a:gd name="T88" fmla="*/ 510 w 1069"/>
                <a:gd name="T89" fmla="*/ 437 h 1369"/>
                <a:gd name="T90" fmla="*/ 426 w 1069"/>
                <a:gd name="T91" fmla="*/ 527 h 1369"/>
                <a:gd name="T92" fmla="*/ 497 w 1069"/>
                <a:gd name="T93" fmla="*/ 618 h 1369"/>
                <a:gd name="T94" fmla="*/ 307 w 1069"/>
                <a:gd name="T95" fmla="*/ 814 h 1369"/>
                <a:gd name="T96" fmla="*/ 432 w 1069"/>
                <a:gd name="T97" fmla="*/ 803 h 1369"/>
                <a:gd name="T98" fmla="*/ 400 w 1069"/>
                <a:gd name="T99" fmla="*/ 1010 h 1369"/>
                <a:gd name="T100" fmla="*/ 401 w 1069"/>
                <a:gd name="T101" fmla="*/ 1086 h 1369"/>
                <a:gd name="T102" fmla="*/ 334 w 1069"/>
                <a:gd name="T103" fmla="*/ 1139 h 1369"/>
                <a:gd name="T104" fmla="*/ 356 w 1069"/>
                <a:gd name="T105" fmla="*/ 1227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9" h="1369">
                  <a:moveTo>
                    <a:pt x="317" y="1369"/>
                  </a:moveTo>
                  <a:cubicBezTo>
                    <a:pt x="276" y="1323"/>
                    <a:pt x="236" y="1277"/>
                    <a:pt x="195" y="1231"/>
                  </a:cubicBezTo>
                  <a:cubicBezTo>
                    <a:pt x="203" y="1228"/>
                    <a:pt x="210" y="1226"/>
                    <a:pt x="217" y="1224"/>
                  </a:cubicBezTo>
                  <a:cubicBezTo>
                    <a:pt x="216" y="1221"/>
                    <a:pt x="216" y="1219"/>
                    <a:pt x="215" y="1217"/>
                  </a:cubicBezTo>
                  <a:cubicBezTo>
                    <a:pt x="224" y="1221"/>
                    <a:pt x="232" y="1224"/>
                    <a:pt x="246" y="1230"/>
                  </a:cubicBezTo>
                  <a:cubicBezTo>
                    <a:pt x="193" y="1177"/>
                    <a:pt x="144" y="1128"/>
                    <a:pt x="95" y="1080"/>
                  </a:cubicBezTo>
                  <a:cubicBezTo>
                    <a:pt x="95" y="1078"/>
                    <a:pt x="96" y="1077"/>
                    <a:pt x="97" y="1076"/>
                  </a:cubicBezTo>
                  <a:cubicBezTo>
                    <a:pt x="105" y="1079"/>
                    <a:pt x="112" y="1081"/>
                    <a:pt x="120" y="1084"/>
                  </a:cubicBezTo>
                  <a:cubicBezTo>
                    <a:pt x="120" y="1083"/>
                    <a:pt x="121" y="1082"/>
                    <a:pt x="121" y="1081"/>
                  </a:cubicBezTo>
                  <a:cubicBezTo>
                    <a:pt x="101" y="1062"/>
                    <a:pt x="80" y="1042"/>
                    <a:pt x="59" y="1023"/>
                  </a:cubicBezTo>
                  <a:cubicBezTo>
                    <a:pt x="61" y="1022"/>
                    <a:pt x="62" y="1020"/>
                    <a:pt x="63" y="1018"/>
                  </a:cubicBezTo>
                  <a:cubicBezTo>
                    <a:pt x="73" y="1023"/>
                    <a:pt x="82" y="1028"/>
                    <a:pt x="93" y="1034"/>
                  </a:cubicBezTo>
                  <a:cubicBezTo>
                    <a:pt x="95" y="1028"/>
                    <a:pt x="96" y="1024"/>
                    <a:pt x="97" y="1017"/>
                  </a:cubicBezTo>
                  <a:cubicBezTo>
                    <a:pt x="107" y="1026"/>
                    <a:pt x="116" y="1035"/>
                    <a:pt x="126" y="1044"/>
                  </a:cubicBezTo>
                  <a:cubicBezTo>
                    <a:pt x="126" y="1043"/>
                    <a:pt x="127" y="1042"/>
                    <a:pt x="128" y="1042"/>
                  </a:cubicBezTo>
                  <a:cubicBezTo>
                    <a:pt x="98" y="994"/>
                    <a:pt x="68" y="945"/>
                    <a:pt x="36" y="893"/>
                  </a:cubicBezTo>
                  <a:cubicBezTo>
                    <a:pt x="45" y="896"/>
                    <a:pt x="49" y="898"/>
                    <a:pt x="57" y="901"/>
                  </a:cubicBezTo>
                  <a:cubicBezTo>
                    <a:pt x="37" y="866"/>
                    <a:pt x="19" y="835"/>
                    <a:pt x="0" y="803"/>
                  </a:cubicBezTo>
                  <a:cubicBezTo>
                    <a:pt x="1" y="802"/>
                    <a:pt x="2" y="801"/>
                    <a:pt x="3" y="801"/>
                  </a:cubicBezTo>
                  <a:cubicBezTo>
                    <a:pt x="18" y="818"/>
                    <a:pt x="34" y="835"/>
                    <a:pt x="49" y="852"/>
                  </a:cubicBezTo>
                  <a:cubicBezTo>
                    <a:pt x="50" y="852"/>
                    <a:pt x="51" y="851"/>
                    <a:pt x="52" y="851"/>
                  </a:cubicBezTo>
                  <a:cubicBezTo>
                    <a:pt x="49" y="844"/>
                    <a:pt x="47" y="837"/>
                    <a:pt x="45" y="830"/>
                  </a:cubicBezTo>
                  <a:cubicBezTo>
                    <a:pt x="45" y="830"/>
                    <a:pt x="46" y="829"/>
                    <a:pt x="47" y="829"/>
                  </a:cubicBezTo>
                  <a:cubicBezTo>
                    <a:pt x="56" y="840"/>
                    <a:pt x="64" y="852"/>
                    <a:pt x="73" y="863"/>
                  </a:cubicBezTo>
                  <a:cubicBezTo>
                    <a:pt x="74" y="863"/>
                    <a:pt x="75" y="862"/>
                    <a:pt x="76" y="862"/>
                  </a:cubicBezTo>
                  <a:cubicBezTo>
                    <a:pt x="74" y="856"/>
                    <a:pt x="72" y="850"/>
                    <a:pt x="70" y="844"/>
                  </a:cubicBezTo>
                  <a:cubicBezTo>
                    <a:pt x="70" y="844"/>
                    <a:pt x="71" y="843"/>
                    <a:pt x="72" y="842"/>
                  </a:cubicBezTo>
                  <a:cubicBezTo>
                    <a:pt x="91" y="864"/>
                    <a:pt x="111" y="886"/>
                    <a:pt x="133" y="910"/>
                  </a:cubicBezTo>
                  <a:cubicBezTo>
                    <a:pt x="133" y="903"/>
                    <a:pt x="134" y="900"/>
                    <a:pt x="134" y="895"/>
                  </a:cubicBezTo>
                  <a:cubicBezTo>
                    <a:pt x="144" y="900"/>
                    <a:pt x="153" y="905"/>
                    <a:pt x="165" y="911"/>
                  </a:cubicBezTo>
                  <a:cubicBezTo>
                    <a:pt x="152" y="889"/>
                    <a:pt x="140" y="868"/>
                    <a:pt x="126" y="846"/>
                  </a:cubicBezTo>
                  <a:cubicBezTo>
                    <a:pt x="146" y="863"/>
                    <a:pt x="164" y="880"/>
                    <a:pt x="182" y="895"/>
                  </a:cubicBezTo>
                  <a:cubicBezTo>
                    <a:pt x="189" y="877"/>
                    <a:pt x="177" y="862"/>
                    <a:pt x="169" y="845"/>
                  </a:cubicBezTo>
                  <a:cubicBezTo>
                    <a:pt x="153" y="812"/>
                    <a:pt x="140" y="778"/>
                    <a:pt x="127" y="747"/>
                  </a:cubicBezTo>
                  <a:cubicBezTo>
                    <a:pt x="139" y="758"/>
                    <a:pt x="153" y="772"/>
                    <a:pt x="168" y="785"/>
                  </a:cubicBezTo>
                  <a:cubicBezTo>
                    <a:pt x="168" y="783"/>
                    <a:pt x="169" y="781"/>
                    <a:pt x="171" y="778"/>
                  </a:cubicBezTo>
                  <a:cubicBezTo>
                    <a:pt x="180" y="791"/>
                    <a:pt x="188" y="803"/>
                    <a:pt x="195" y="813"/>
                  </a:cubicBezTo>
                  <a:cubicBezTo>
                    <a:pt x="201" y="812"/>
                    <a:pt x="206" y="812"/>
                    <a:pt x="212" y="812"/>
                  </a:cubicBezTo>
                  <a:cubicBezTo>
                    <a:pt x="196" y="775"/>
                    <a:pt x="179" y="736"/>
                    <a:pt x="160" y="693"/>
                  </a:cubicBezTo>
                  <a:cubicBezTo>
                    <a:pt x="168" y="700"/>
                    <a:pt x="173" y="704"/>
                    <a:pt x="182" y="712"/>
                  </a:cubicBezTo>
                  <a:cubicBezTo>
                    <a:pt x="172" y="687"/>
                    <a:pt x="164" y="666"/>
                    <a:pt x="155" y="645"/>
                  </a:cubicBezTo>
                  <a:cubicBezTo>
                    <a:pt x="151" y="633"/>
                    <a:pt x="140" y="621"/>
                    <a:pt x="142" y="610"/>
                  </a:cubicBezTo>
                  <a:cubicBezTo>
                    <a:pt x="146" y="579"/>
                    <a:pt x="128" y="555"/>
                    <a:pt x="120" y="528"/>
                  </a:cubicBezTo>
                  <a:cubicBezTo>
                    <a:pt x="111" y="499"/>
                    <a:pt x="99" y="471"/>
                    <a:pt x="89" y="442"/>
                  </a:cubicBezTo>
                  <a:cubicBezTo>
                    <a:pt x="88" y="440"/>
                    <a:pt x="88" y="437"/>
                    <a:pt x="90" y="433"/>
                  </a:cubicBezTo>
                  <a:cubicBezTo>
                    <a:pt x="115" y="469"/>
                    <a:pt x="140" y="504"/>
                    <a:pt x="166" y="540"/>
                  </a:cubicBezTo>
                  <a:cubicBezTo>
                    <a:pt x="167" y="540"/>
                    <a:pt x="167" y="539"/>
                    <a:pt x="168" y="539"/>
                  </a:cubicBezTo>
                  <a:cubicBezTo>
                    <a:pt x="166" y="531"/>
                    <a:pt x="164" y="523"/>
                    <a:pt x="160" y="510"/>
                  </a:cubicBezTo>
                  <a:cubicBezTo>
                    <a:pt x="190" y="549"/>
                    <a:pt x="218" y="584"/>
                    <a:pt x="245" y="619"/>
                  </a:cubicBezTo>
                  <a:cubicBezTo>
                    <a:pt x="246" y="618"/>
                    <a:pt x="246" y="618"/>
                    <a:pt x="247" y="617"/>
                  </a:cubicBezTo>
                  <a:cubicBezTo>
                    <a:pt x="233" y="577"/>
                    <a:pt x="218" y="537"/>
                    <a:pt x="203" y="494"/>
                  </a:cubicBezTo>
                  <a:cubicBezTo>
                    <a:pt x="208" y="498"/>
                    <a:pt x="211" y="500"/>
                    <a:pt x="218" y="505"/>
                  </a:cubicBezTo>
                  <a:cubicBezTo>
                    <a:pt x="206" y="460"/>
                    <a:pt x="195" y="417"/>
                    <a:pt x="184" y="375"/>
                  </a:cubicBezTo>
                  <a:cubicBezTo>
                    <a:pt x="184" y="375"/>
                    <a:pt x="185" y="374"/>
                    <a:pt x="186" y="374"/>
                  </a:cubicBezTo>
                  <a:cubicBezTo>
                    <a:pt x="191" y="383"/>
                    <a:pt x="196" y="391"/>
                    <a:pt x="202" y="399"/>
                  </a:cubicBezTo>
                  <a:cubicBezTo>
                    <a:pt x="202" y="399"/>
                    <a:pt x="203" y="399"/>
                    <a:pt x="204" y="398"/>
                  </a:cubicBezTo>
                  <a:cubicBezTo>
                    <a:pt x="194" y="357"/>
                    <a:pt x="183" y="315"/>
                    <a:pt x="172" y="272"/>
                  </a:cubicBezTo>
                  <a:cubicBezTo>
                    <a:pt x="178" y="273"/>
                    <a:pt x="182" y="274"/>
                    <a:pt x="189" y="276"/>
                  </a:cubicBezTo>
                  <a:cubicBezTo>
                    <a:pt x="182" y="253"/>
                    <a:pt x="176" y="232"/>
                    <a:pt x="169" y="211"/>
                  </a:cubicBezTo>
                  <a:cubicBezTo>
                    <a:pt x="170" y="211"/>
                    <a:pt x="171" y="211"/>
                    <a:pt x="171" y="210"/>
                  </a:cubicBezTo>
                  <a:cubicBezTo>
                    <a:pt x="180" y="224"/>
                    <a:pt x="188" y="237"/>
                    <a:pt x="198" y="252"/>
                  </a:cubicBezTo>
                  <a:cubicBezTo>
                    <a:pt x="200" y="248"/>
                    <a:pt x="201" y="246"/>
                    <a:pt x="203" y="241"/>
                  </a:cubicBezTo>
                  <a:cubicBezTo>
                    <a:pt x="221" y="279"/>
                    <a:pt x="238" y="315"/>
                    <a:pt x="258" y="356"/>
                  </a:cubicBezTo>
                  <a:cubicBezTo>
                    <a:pt x="259" y="345"/>
                    <a:pt x="260" y="340"/>
                    <a:pt x="261" y="331"/>
                  </a:cubicBezTo>
                  <a:cubicBezTo>
                    <a:pt x="276" y="362"/>
                    <a:pt x="290" y="391"/>
                    <a:pt x="304" y="419"/>
                  </a:cubicBezTo>
                  <a:cubicBezTo>
                    <a:pt x="305" y="419"/>
                    <a:pt x="306" y="418"/>
                    <a:pt x="307" y="418"/>
                  </a:cubicBezTo>
                  <a:cubicBezTo>
                    <a:pt x="305" y="407"/>
                    <a:pt x="303" y="397"/>
                    <a:pt x="302" y="386"/>
                  </a:cubicBezTo>
                  <a:cubicBezTo>
                    <a:pt x="302" y="386"/>
                    <a:pt x="303" y="386"/>
                    <a:pt x="303" y="385"/>
                  </a:cubicBezTo>
                  <a:cubicBezTo>
                    <a:pt x="308" y="396"/>
                    <a:pt x="312" y="406"/>
                    <a:pt x="317" y="416"/>
                  </a:cubicBezTo>
                  <a:cubicBezTo>
                    <a:pt x="318" y="415"/>
                    <a:pt x="319" y="415"/>
                    <a:pt x="320" y="415"/>
                  </a:cubicBezTo>
                  <a:cubicBezTo>
                    <a:pt x="318" y="402"/>
                    <a:pt x="315" y="388"/>
                    <a:pt x="313" y="375"/>
                  </a:cubicBezTo>
                  <a:cubicBezTo>
                    <a:pt x="314" y="374"/>
                    <a:pt x="315" y="374"/>
                    <a:pt x="315" y="373"/>
                  </a:cubicBezTo>
                  <a:cubicBezTo>
                    <a:pt x="321" y="383"/>
                    <a:pt x="327" y="393"/>
                    <a:pt x="336" y="407"/>
                  </a:cubicBezTo>
                  <a:cubicBezTo>
                    <a:pt x="338" y="394"/>
                    <a:pt x="340" y="386"/>
                    <a:pt x="339" y="379"/>
                  </a:cubicBezTo>
                  <a:cubicBezTo>
                    <a:pt x="334" y="349"/>
                    <a:pt x="326" y="320"/>
                    <a:pt x="322" y="291"/>
                  </a:cubicBezTo>
                  <a:cubicBezTo>
                    <a:pt x="320" y="280"/>
                    <a:pt x="324" y="268"/>
                    <a:pt x="326" y="257"/>
                  </a:cubicBezTo>
                  <a:cubicBezTo>
                    <a:pt x="329" y="258"/>
                    <a:pt x="333" y="262"/>
                    <a:pt x="343" y="267"/>
                  </a:cubicBezTo>
                  <a:cubicBezTo>
                    <a:pt x="336" y="241"/>
                    <a:pt x="330" y="219"/>
                    <a:pt x="325" y="197"/>
                  </a:cubicBezTo>
                  <a:cubicBezTo>
                    <a:pt x="325" y="196"/>
                    <a:pt x="326" y="196"/>
                    <a:pt x="327" y="196"/>
                  </a:cubicBezTo>
                  <a:cubicBezTo>
                    <a:pt x="336" y="216"/>
                    <a:pt x="345" y="236"/>
                    <a:pt x="355" y="261"/>
                  </a:cubicBezTo>
                  <a:cubicBezTo>
                    <a:pt x="356" y="251"/>
                    <a:pt x="357" y="246"/>
                    <a:pt x="357" y="241"/>
                  </a:cubicBezTo>
                  <a:cubicBezTo>
                    <a:pt x="359" y="242"/>
                    <a:pt x="360" y="242"/>
                    <a:pt x="360" y="242"/>
                  </a:cubicBezTo>
                  <a:cubicBezTo>
                    <a:pt x="377" y="272"/>
                    <a:pt x="393" y="302"/>
                    <a:pt x="410" y="334"/>
                  </a:cubicBezTo>
                  <a:cubicBezTo>
                    <a:pt x="411" y="329"/>
                    <a:pt x="412" y="327"/>
                    <a:pt x="412" y="324"/>
                  </a:cubicBezTo>
                  <a:cubicBezTo>
                    <a:pt x="415" y="289"/>
                    <a:pt x="417" y="253"/>
                    <a:pt x="420" y="217"/>
                  </a:cubicBezTo>
                  <a:cubicBezTo>
                    <a:pt x="423" y="188"/>
                    <a:pt x="427" y="158"/>
                    <a:pt x="431" y="128"/>
                  </a:cubicBezTo>
                  <a:cubicBezTo>
                    <a:pt x="438" y="155"/>
                    <a:pt x="446" y="182"/>
                    <a:pt x="453" y="210"/>
                  </a:cubicBezTo>
                  <a:cubicBezTo>
                    <a:pt x="456" y="208"/>
                    <a:pt x="459" y="205"/>
                    <a:pt x="462" y="202"/>
                  </a:cubicBezTo>
                  <a:cubicBezTo>
                    <a:pt x="465" y="213"/>
                    <a:pt x="467" y="223"/>
                    <a:pt x="470" y="232"/>
                  </a:cubicBezTo>
                  <a:cubicBezTo>
                    <a:pt x="471" y="232"/>
                    <a:pt x="472" y="233"/>
                    <a:pt x="473" y="233"/>
                  </a:cubicBezTo>
                  <a:cubicBezTo>
                    <a:pt x="478" y="207"/>
                    <a:pt x="483" y="181"/>
                    <a:pt x="488" y="156"/>
                  </a:cubicBezTo>
                  <a:cubicBezTo>
                    <a:pt x="490" y="146"/>
                    <a:pt x="488" y="133"/>
                    <a:pt x="493" y="127"/>
                  </a:cubicBezTo>
                  <a:cubicBezTo>
                    <a:pt x="523" y="97"/>
                    <a:pt x="515" y="55"/>
                    <a:pt x="528" y="20"/>
                  </a:cubicBezTo>
                  <a:cubicBezTo>
                    <a:pt x="530" y="14"/>
                    <a:pt x="532" y="7"/>
                    <a:pt x="536" y="0"/>
                  </a:cubicBezTo>
                  <a:cubicBezTo>
                    <a:pt x="541" y="40"/>
                    <a:pt x="545" y="81"/>
                    <a:pt x="549" y="122"/>
                  </a:cubicBezTo>
                  <a:cubicBezTo>
                    <a:pt x="552" y="120"/>
                    <a:pt x="555" y="118"/>
                    <a:pt x="559" y="116"/>
                  </a:cubicBezTo>
                  <a:cubicBezTo>
                    <a:pt x="563" y="163"/>
                    <a:pt x="567" y="209"/>
                    <a:pt x="572" y="255"/>
                  </a:cubicBezTo>
                  <a:cubicBezTo>
                    <a:pt x="573" y="254"/>
                    <a:pt x="574" y="254"/>
                    <a:pt x="574" y="254"/>
                  </a:cubicBezTo>
                  <a:cubicBezTo>
                    <a:pt x="577" y="246"/>
                    <a:pt x="578" y="236"/>
                    <a:pt x="583" y="228"/>
                  </a:cubicBezTo>
                  <a:cubicBezTo>
                    <a:pt x="588" y="218"/>
                    <a:pt x="580" y="199"/>
                    <a:pt x="601" y="197"/>
                  </a:cubicBezTo>
                  <a:cubicBezTo>
                    <a:pt x="602" y="197"/>
                    <a:pt x="603" y="190"/>
                    <a:pt x="604" y="186"/>
                  </a:cubicBezTo>
                  <a:cubicBezTo>
                    <a:pt x="614" y="151"/>
                    <a:pt x="623" y="116"/>
                    <a:pt x="633" y="80"/>
                  </a:cubicBezTo>
                  <a:cubicBezTo>
                    <a:pt x="634" y="82"/>
                    <a:pt x="636" y="83"/>
                    <a:pt x="636" y="83"/>
                  </a:cubicBezTo>
                  <a:cubicBezTo>
                    <a:pt x="640" y="163"/>
                    <a:pt x="644" y="243"/>
                    <a:pt x="649" y="326"/>
                  </a:cubicBezTo>
                  <a:cubicBezTo>
                    <a:pt x="667" y="298"/>
                    <a:pt x="684" y="271"/>
                    <a:pt x="703" y="242"/>
                  </a:cubicBezTo>
                  <a:cubicBezTo>
                    <a:pt x="703" y="251"/>
                    <a:pt x="704" y="256"/>
                    <a:pt x="705" y="265"/>
                  </a:cubicBezTo>
                  <a:cubicBezTo>
                    <a:pt x="713" y="250"/>
                    <a:pt x="719" y="238"/>
                    <a:pt x="725" y="225"/>
                  </a:cubicBezTo>
                  <a:cubicBezTo>
                    <a:pt x="734" y="240"/>
                    <a:pt x="705" y="259"/>
                    <a:pt x="731" y="270"/>
                  </a:cubicBezTo>
                  <a:cubicBezTo>
                    <a:pt x="728" y="281"/>
                    <a:pt x="720" y="298"/>
                    <a:pt x="724" y="302"/>
                  </a:cubicBezTo>
                  <a:cubicBezTo>
                    <a:pt x="741" y="318"/>
                    <a:pt x="724" y="332"/>
                    <a:pt x="724" y="346"/>
                  </a:cubicBezTo>
                  <a:cubicBezTo>
                    <a:pt x="723" y="361"/>
                    <a:pt x="718" y="376"/>
                    <a:pt x="714" y="397"/>
                  </a:cubicBezTo>
                  <a:cubicBezTo>
                    <a:pt x="721" y="388"/>
                    <a:pt x="725" y="383"/>
                    <a:pt x="728" y="379"/>
                  </a:cubicBezTo>
                  <a:cubicBezTo>
                    <a:pt x="729" y="380"/>
                    <a:pt x="729" y="380"/>
                    <a:pt x="730" y="380"/>
                  </a:cubicBezTo>
                  <a:cubicBezTo>
                    <a:pt x="728" y="386"/>
                    <a:pt x="727" y="392"/>
                    <a:pt x="725" y="397"/>
                  </a:cubicBezTo>
                  <a:cubicBezTo>
                    <a:pt x="725" y="398"/>
                    <a:pt x="726" y="398"/>
                    <a:pt x="726" y="399"/>
                  </a:cubicBezTo>
                  <a:cubicBezTo>
                    <a:pt x="730" y="394"/>
                    <a:pt x="734" y="389"/>
                    <a:pt x="740" y="380"/>
                  </a:cubicBezTo>
                  <a:cubicBezTo>
                    <a:pt x="737" y="398"/>
                    <a:pt x="735" y="412"/>
                    <a:pt x="732" y="425"/>
                  </a:cubicBezTo>
                  <a:cubicBezTo>
                    <a:pt x="733" y="425"/>
                    <a:pt x="734" y="426"/>
                    <a:pt x="735" y="426"/>
                  </a:cubicBezTo>
                  <a:cubicBezTo>
                    <a:pt x="742" y="409"/>
                    <a:pt x="750" y="393"/>
                    <a:pt x="757" y="376"/>
                  </a:cubicBezTo>
                  <a:cubicBezTo>
                    <a:pt x="758" y="376"/>
                    <a:pt x="759" y="377"/>
                    <a:pt x="760" y="377"/>
                  </a:cubicBezTo>
                  <a:cubicBezTo>
                    <a:pt x="758" y="390"/>
                    <a:pt x="755" y="403"/>
                    <a:pt x="753" y="416"/>
                  </a:cubicBezTo>
                  <a:cubicBezTo>
                    <a:pt x="754" y="416"/>
                    <a:pt x="754" y="417"/>
                    <a:pt x="755" y="417"/>
                  </a:cubicBezTo>
                  <a:cubicBezTo>
                    <a:pt x="771" y="387"/>
                    <a:pt x="786" y="357"/>
                    <a:pt x="802" y="326"/>
                  </a:cubicBezTo>
                  <a:cubicBezTo>
                    <a:pt x="803" y="330"/>
                    <a:pt x="805" y="333"/>
                    <a:pt x="806" y="337"/>
                  </a:cubicBezTo>
                  <a:cubicBezTo>
                    <a:pt x="824" y="307"/>
                    <a:pt x="841" y="277"/>
                    <a:pt x="859" y="246"/>
                  </a:cubicBezTo>
                  <a:cubicBezTo>
                    <a:pt x="860" y="253"/>
                    <a:pt x="861" y="257"/>
                    <a:pt x="862" y="263"/>
                  </a:cubicBezTo>
                  <a:cubicBezTo>
                    <a:pt x="868" y="251"/>
                    <a:pt x="873" y="240"/>
                    <a:pt x="878" y="230"/>
                  </a:cubicBezTo>
                  <a:cubicBezTo>
                    <a:pt x="879" y="230"/>
                    <a:pt x="880" y="230"/>
                    <a:pt x="881" y="231"/>
                  </a:cubicBezTo>
                  <a:cubicBezTo>
                    <a:pt x="877" y="245"/>
                    <a:pt x="874" y="260"/>
                    <a:pt x="870" y="278"/>
                  </a:cubicBezTo>
                  <a:cubicBezTo>
                    <a:pt x="876" y="273"/>
                    <a:pt x="879" y="270"/>
                    <a:pt x="886" y="265"/>
                  </a:cubicBezTo>
                  <a:cubicBezTo>
                    <a:pt x="874" y="314"/>
                    <a:pt x="863" y="359"/>
                    <a:pt x="853" y="404"/>
                  </a:cubicBezTo>
                  <a:cubicBezTo>
                    <a:pt x="853" y="404"/>
                    <a:pt x="854" y="405"/>
                    <a:pt x="855" y="405"/>
                  </a:cubicBezTo>
                  <a:cubicBezTo>
                    <a:pt x="861" y="395"/>
                    <a:pt x="867" y="386"/>
                    <a:pt x="874" y="376"/>
                  </a:cubicBezTo>
                  <a:cubicBezTo>
                    <a:pt x="874" y="376"/>
                    <a:pt x="875" y="376"/>
                    <a:pt x="876" y="377"/>
                  </a:cubicBezTo>
                  <a:cubicBezTo>
                    <a:pt x="864" y="417"/>
                    <a:pt x="853" y="457"/>
                    <a:pt x="841" y="497"/>
                  </a:cubicBezTo>
                  <a:cubicBezTo>
                    <a:pt x="844" y="496"/>
                    <a:pt x="847" y="496"/>
                    <a:pt x="851" y="495"/>
                  </a:cubicBezTo>
                  <a:cubicBezTo>
                    <a:pt x="839" y="536"/>
                    <a:pt x="827" y="576"/>
                    <a:pt x="816" y="617"/>
                  </a:cubicBezTo>
                  <a:cubicBezTo>
                    <a:pt x="817" y="617"/>
                    <a:pt x="818" y="618"/>
                    <a:pt x="819" y="619"/>
                  </a:cubicBezTo>
                  <a:cubicBezTo>
                    <a:pt x="845" y="583"/>
                    <a:pt x="871" y="547"/>
                    <a:pt x="898" y="511"/>
                  </a:cubicBezTo>
                  <a:cubicBezTo>
                    <a:pt x="899" y="511"/>
                    <a:pt x="900" y="512"/>
                    <a:pt x="901" y="512"/>
                  </a:cubicBezTo>
                  <a:cubicBezTo>
                    <a:pt x="897" y="523"/>
                    <a:pt x="893" y="535"/>
                    <a:pt x="888" y="546"/>
                  </a:cubicBezTo>
                  <a:cubicBezTo>
                    <a:pt x="889" y="546"/>
                    <a:pt x="890" y="547"/>
                    <a:pt x="891" y="547"/>
                  </a:cubicBezTo>
                  <a:cubicBezTo>
                    <a:pt x="918" y="508"/>
                    <a:pt x="946" y="468"/>
                    <a:pt x="973" y="428"/>
                  </a:cubicBezTo>
                  <a:cubicBezTo>
                    <a:pt x="974" y="429"/>
                    <a:pt x="976" y="430"/>
                    <a:pt x="977" y="430"/>
                  </a:cubicBezTo>
                  <a:cubicBezTo>
                    <a:pt x="953" y="489"/>
                    <a:pt x="929" y="548"/>
                    <a:pt x="903" y="612"/>
                  </a:cubicBezTo>
                  <a:cubicBezTo>
                    <a:pt x="913" y="604"/>
                    <a:pt x="919" y="599"/>
                    <a:pt x="929" y="591"/>
                  </a:cubicBezTo>
                  <a:cubicBezTo>
                    <a:pt x="911" y="630"/>
                    <a:pt x="895" y="666"/>
                    <a:pt x="877" y="704"/>
                  </a:cubicBezTo>
                  <a:cubicBezTo>
                    <a:pt x="882" y="702"/>
                    <a:pt x="885" y="701"/>
                    <a:pt x="892" y="699"/>
                  </a:cubicBezTo>
                  <a:cubicBezTo>
                    <a:pt x="877" y="738"/>
                    <a:pt x="862" y="774"/>
                    <a:pt x="847" y="814"/>
                  </a:cubicBezTo>
                  <a:cubicBezTo>
                    <a:pt x="861" y="800"/>
                    <a:pt x="873" y="788"/>
                    <a:pt x="886" y="775"/>
                  </a:cubicBezTo>
                  <a:cubicBezTo>
                    <a:pt x="888" y="780"/>
                    <a:pt x="889" y="783"/>
                    <a:pt x="891" y="788"/>
                  </a:cubicBezTo>
                  <a:cubicBezTo>
                    <a:pt x="908" y="770"/>
                    <a:pt x="924" y="753"/>
                    <a:pt x="939" y="736"/>
                  </a:cubicBezTo>
                  <a:cubicBezTo>
                    <a:pt x="941" y="737"/>
                    <a:pt x="942" y="738"/>
                    <a:pt x="943" y="739"/>
                  </a:cubicBezTo>
                  <a:cubicBezTo>
                    <a:pt x="926" y="770"/>
                    <a:pt x="908" y="801"/>
                    <a:pt x="890" y="833"/>
                  </a:cubicBezTo>
                  <a:cubicBezTo>
                    <a:pt x="895" y="833"/>
                    <a:pt x="898" y="833"/>
                    <a:pt x="903" y="833"/>
                  </a:cubicBezTo>
                  <a:cubicBezTo>
                    <a:pt x="891" y="848"/>
                    <a:pt x="881" y="863"/>
                    <a:pt x="867" y="880"/>
                  </a:cubicBezTo>
                  <a:cubicBezTo>
                    <a:pt x="874" y="877"/>
                    <a:pt x="879" y="876"/>
                    <a:pt x="884" y="874"/>
                  </a:cubicBezTo>
                  <a:cubicBezTo>
                    <a:pt x="883" y="878"/>
                    <a:pt x="882" y="882"/>
                    <a:pt x="881" y="889"/>
                  </a:cubicBezTo>
                  <a:cubicBezTo>
                    <a:pt x="900" y="871"/>
                    <a:pt x="916" y="855"/>
                    <a:pt x="932" y="840"/>
                  </a:cubicBezTo>
                  <a:cubicBezTo>
                    <a:pt x="933" y="840"/>
                    <a:pt x="934" y="841"/>
                    <a:pt x="935" y="841"/>
                  </a:cubicBezTo>
                  <a:cubicBezTo>
                    <a:pt x="921" y="869"/>
                    <a:pt x="906" y="897"/>
                    <a:pt x="892" y="926"/>
                  </a:cubicBezTo>
                  <a:cubicBezTo>
                    <a:pt x="951" y="880"/>
                    <a:pt x="1008" y="834"/>
                    <a:pt x="1066" y="789"/>
                  </a:cubicBezTo>
                  <a:cubicBezTo>
                    <a:pt x="1067" y="789"/>
                    <a:pt x="1068" y="790"/>
                    <a:pt x="1069" y="790"/>
                  </a:cubicBezTo>
                  <a:cubicBezTo>
                    <a:pt x="1006" y="887"/>
                    <a:pt x="943" y="984"/>
                    <a:pt x="881" y="1079"/>
                  </a:cubicBezTo>
                  <a:cubicBezTo>
                    <a:pt x="919" y="1056"/>
                    <a:pt x="958" y="1032"/>
                    <a:pt x="997" y="1007"/>
                  </a:cubicBezTo>
                  <a:cubicBezTo>
                    <a:pt x="997" y="1008"/>
                    <a:pt x="998" y="1009"/>
                    <a:pt x="999" y="1009"/>
                  </a:cubicBezTo>
                  <a:cubicBezTo>
                    <a:pt x="990" y="1020"/>
                    <a:pt x="982" y="1031"/>
                    <a:pt x="973" y="1042"/>
                  </a:cubicBezTo>
                  <a:cubicBezTo>
                    <a:pt x="978" y="1043"/>
                    <a:pt x="982" y="1045"/>
                    <a:pt x="983" y="1045"/>
                  </a:cubicBezTo>
                  <a:cubicBezTo>
                    <a:pt x="954" y="1077"/>
                    <a:pt x="925" y="1108"/>
                    <a:pt x="897" y="1140"/>
                  </a:cubicBezTo>
                  <a:cubicBezTo>
                    <a:pt x="905" y="1135"/>
                    <a:pt x="915" y="1130"/>
                    <a:pt x="925" y="1124"/>
                  </a:cubicBezTo>
                  <a:cubicBezTo>
                    <a:pt x="926" y="1125"/>
                    <a:pt x="926" y="1126"/>
                    <a:pt x="927" y="1127"/>
                  </a:cubicBezTo>
                  <a:cubicBezTo>
                    <a:pt x="889" y="1159"/>
                    <a:pt x="851" y="1190"/>
                    <a:pt x="813" y="1222"/>
                  </a:cubicBezTo>
                  <a:cubicBezTo>
                    <a:pt x="813" y="1223"/>
                    <a:pt x="814" y="1224"/>
                    <a:pt x="814" y="1224"/>
                  </a:cubicBezTo>
                  <a:cubicBezTo>
                    <a:pt x="823" y="1221"/>
                    <a:pt x="833" y="1217"/>
                    <a:pt x="844" y="1212"/>
                  </a:cubicBezTo>
                  <a:cubicBezTo>
                    <a:pt x="842" y="1217"/>
                    <a:pt x="841" y="1220"/>
                    <a:pt x="839" y="1225"/>
                  </a:cubicBezTo>
                  <a:cubicBezTo>
                    <a:pt x="853" y="1219"/>
                    <a:pt x="865" y="1213"/>
                    <a:pt x="878" y="1207"/>
                  </a:cubicBezTo>
                  <a:cubicBezTo>
                    <a:pt x="878" y="1208"/>
                    <a:pt x="879" y="1209"/>
                    <a:pt x="879" y="1210"/>
                  </a:cubicBezTo>
                  <a:cubicBezTo>
                    <a:pt x="832" y="1260"/>
                    <a:pt x="784" y="1309"/>
                    <a:pt x="737" y="1359"/>
                  </a:cubicBezTo>
                  <a:cubicBezTo>
                    <a:pt x="728" y="1332"/>
                    <a:pt x="717" y="1307"/>
                    <a:pt x="711" y="1282"/>
                  </a:cubicBezTo>
                  <a:cubicBezTo>
                    <a:pt x="705" y="1257"/>
                    <a:pt x="703" y="1231"/>
                    <a:pt x="700" y="1205"/>
                  </a:cubicBezTo>
                  <a:cubicBezTo>
                    <a:pt x="699" y="1201"/>
                    <a:pt x="699" y="1195"/>
                    <a:pt x="701" y="1194"/>
                  </a:cubicBezTo>
                  <a:cubicBezTo>
                    <a:pt x="721" y="1181"/>
                    <a:pt x="715" y="1163"/>
                    <a:pt x="711" y="1145"/>
                  </a:cubicBezTo>
                  <a:cubicBezTo>
                    <a:pt x="710" y="1136"/>
                    <a:pt x="711" y="1127"/>
                    <a:pt x="711" y="1116"/>
                  </a:cubicBezTo>
                  <a:cubicBezTo>
                    <a:pt x="727" y="1120"/>
                    <a:pt x="732" y="1116"/>
                    <a:pt x="733" y="1101"/>
                  </a:cubicBezTo>
                  <a:cubicBezTo>
                    <a:pt x="733" y="1092"/>
                    <a:pt x="742" y="1083"/>
                    <a:pt x="746" y="1075"/>
                  </a:cubicBezTo>
                  <a:cubicBezTo>
                    <a:pt x="738" y="1074"/>
                    <a:pt x="729" y="1073"/>
                    <a:pt x="720" y="1072"/>
                  </a:cubicBezTo>
                  <a:cubicBezTo>
                    <a:pt x="720" y="1071"/>
                    <a:pt x="720" y="1069"/>
                    <a:pt x="720" y="1068"/>
                  </a:cubicBezTo>
                  <a:cubicBezTo>
                    <a:pt x="711" y="1074"/>
                    <a:pt x="702" y="1080"/>
                    <a:pt x="692" y="1087"/>
                  </a:cubicBezTo>
                  <a:cubicBezTo>
                    <a:pt x="685" y="1070"/>
                    <a:pt x="652" y="1075"/>
                    <a:pt x="661" y="1046"/>
                  </a:cubicBezTo>
                  <a:cubicBezTo>
                    <a:pt x="670" y="1044"/>
                    <a:pt x="678" y="1043"/>
                    <a:pt x="689" y="1041"/>
                  </a:cubicBezTo>
                  <a:cubicBezTo>
                    <a:pt x="675" y="1031"/>
                    <a:pt x="663" y="1023"/>
                    <a:pt x="648" y="1013"/>
                  </a:cubicBezTo>
                  <a:cubicBezTo>
                    <a:pt x="657" y="1008"/>
                    <a:pt x="662" y="1004"/>
                    <a:pt x="667" y="1001"/>
                  </a:cubicBezTo>
                  <a:cubicBezTo>
                    <a:pt x="666" y="996"/>
                    <a:pt x="664" y="991"/>
                    <a:pt x="662" y="985"/>
                  </a:cubicBezTo>
                  <a:cubicBezTo>
                    <a:pt x="617" y="995"/>
                    <a:pt x="659" y="968"/>
                    <a:pt x="651" y="959"/>
                  </a:cubicBezTo>
                  <a:cubicBezTo>
                    <a:pt x="647" y="963"/>
                    <a:pt x="643" y="966"/>
                    <a:pt x="639" y="969"/>
                  </a:cubicBezTo>
                  <a:cubicBezTo>
                    <a:pt x="635" y="953"/>
                    <a:pt x="626" y="938"/>
                    <a:pt x="627" y="923"/>
                  </a:cubicBezTo>
                  <a:cubicBezTo>
                    <a:pt x="629" y="899"/>
                    <a:pt x="607" y="883"/>
                    <a:pt x="610" y="860"/>
                  </a:cubicBezTo>
                  <a:cubicBezTo>
                    <a:pt x="611" y="856"/>
                    <a:pt x="610" y="848"/>
                    <a:pt x="612" y="847"/>
                  </a:cubicBezTo>
                  <a:cubicBezTo>
                    <a:pt x="632" y="842"/>
                    <a:pt x="626" y="828"/>
                    <a:pt x="622" y="815"/>
                  </a:cubicBezTo>
                  <a:cubicBezTo>
                    <a:pt x="618" y="802"/>
                    <a:pt x="614" y="788"/>
                    <a:pt x="607" y="777"/>
                  </a:cubicBezTo>
                  <a:cubicBezTo>
                    <a:pt x="598" y="765"/>
                    <a:pt x="599" y="759"/>
                    <a:pt x="615" y="753"/>
                  </a:cubicBezTo>
                  <a:cubicBezTo>
                    <a:pt x="618" y="763"/>
                    <a:pt x="621" y="772"/>
                    <a:pt x="624" y="781"/>
                  </a:cubicBezTo>
                  <a:cubicBezTo>
                    <a:pt x="637" y="825"/>
                    <a:pt x="669" y="847"/>
                    <a:pt x="711" y="856"/>
                  </a:cubicBezTo>
                  <a:cubicBezTo>
                    <a:pt x="726" y="860"/>
                    <a:pt x="741" y="863"/>
                    <a:pt x="755" y="867"/>
                  </a:cubicBezTo>
                  <a:cubicBezTo>
                    <a:pt x="771" y="871"/>
                    <a:pt x="785" y="864"/>
                    <a:pt x="792" y="840"/>
                  </a:cubicBezTo>
                  <a:cubicBezTo>
                    <a:pt x="794" y="832"/>
                    <a:pt x="786" y="818"/>
                    <a:pt x="779" y="811"/>
                  </a:cubicBezTo>
                  <a:cubicBezTo>
                    <a:pt x="772" y="804"/>
                    <a:pt x="762" y="803"/>
                    <a:pt x="752" y="813"/>
                  </a:cubicBezTo>
                  <a:cubicBezTo>
                    <a:pt x="749" y="816"/>
                    <a:pt x="738" y="818"/>
                    <a:pt x="733" y="815"/>
                  </a:cubicBezTo>
                  <a:cubicBezTo>
                    <a:pt x="717" y="804"/>
                    <a:pt x="701" y="791"/>
                    <a:pt x="686" y="777"/>
                  </a:cubicBezTo>
                  <a:cubicBezTo>
                    <a:pt x="681" y="772"/>
                    <a:pt x="678" y="762"/>
                    <a:pt x="677" y="754"/>
                  </a:cubicBezTo>
                  <a:cubicBezTo>
                    <a:pt x="676" y="730"/>
                    <a:pt x="676" y="707"/>
                    <a:pt x="678" y="684"/>
                  </a:cubicBezTo>
                  <a:cubicBezTo>
                    <a:pt x="682" y="654"/>
                    <a:pt x="668" y="637"/>
                    <a:pt x="638" y="636"/>
                  </a:cubicBezTo>
                  <a:cubicBezTo>
                    <a:pt x="615" y="636"/>
                    <a:pt x="590" y="642"/>
                    <a:pt x="569" y="625"/>
                  </a:cubicBezTo>
                  <a:cubicBezTo>
                    <a:pt x="566" y="622"/>
                    <a:pt x="564" y="619"/>
                    <a:pt x="560" y="615"/>
                  </a:cubicBezTo>
                  <a:cubicBezTo>
                    <a:pt x="579" y="610"/>
                    <a:pt x="597" y="606"/>
                    <a:pt x="620" y="599"/>
                  </a:cubicBezTo>
                  <a:cubicBezTo>
                    <a:pt x="609" y="594"/>
                    <a:pt x="603" y="592"/>
                    <a:pt x="601" y="590"/>
                  </a:cubicBezTo>
                  <a:cubicBezTo>
                    <a:pt x="609" y="565"/>
                    <a:pt x="618" y="540"/>
                    <a:pt x="628" y="510"/>
                  </a:cubicBezTo>
                  <a:cubicBezTo>
                    <a:pt x="617" y="515"/>
                    <a:pt x="612" y="517"/>
                    <a:pt x="606" y="520"/>
                  </a:cubicBezTo>
                  <a:cubicBezTo>
                    <a:pt x="606" y="509"/>
                    <a:pt x="606" y="500"/>
                    <a:pt x="606" y="489"/>
                  </a:cubicBezTo>
                  <a:cubicBezTo>
                    <a:pt x="600" y="491"/>
                    <a:pt x="597" y="493"/>
                    <a:pt x="598" y="492"/>
                  </a:cubicBezTo>
                  <a:cubicBezTo>
                    <a:pt x="593" y="472"/>
                    <a:pt x="588" y="452"/>
                    <a:pt x="584" y="432"/>
                  </a:cubicBezTo>
                  <a:cubicBezTo>
                    <a:pt x="582" y="432"/>
                    <a:pt x="580" y="432"/>
                    <a:pt x="579" y="432"/>
                  </a:cubicBezTo>
                  <a:cubicBezTo>
                    <a:pt x="576" y="437"/>
                    <a:pt x="573" y="441"/>
                    <a:pt x="571" y="445"/>
                  </a:cubicBezTo>
                  <a:cubicBezTo>
                    <a:pt x="561" y="429"/>
                    <a:pt x="552" y="413"/>
                    <a:pt x="542" y="396"/>
                  </a:cubicBezTo>
                  <a:cubicBezTo>
                    <a:pt x="530" y="411"/>
                    <a:pt x="520" y="424"/>
                    <a:pt x="510" y="437"/>
                  </a:cubicBezTo>
                  <a:cubicBezTo>
                    <a:pt x="504" y="430"/>
                    <a:pt x="498" y="423"/>
                    <a:pt x="490" y="413"/>
                  </a:cubicBezTo>
                  <a:cubicBezTo>
                    <a:pt x="480" y="441"/>
                    <a:pt x="471" y="466"/>
                    <a:pt x="462" y="492"/>
                  </a:cubicBezTo>
                  <a:cubicBezTo>
                    <a:pt x="458" y="487"/>
                    <a:pt x="452" y="480"/>
                    <a:pt x="446" y="471"/>
                  </a:cubicBezTo>
                  <a:cubicBezTo>
                    <a:pt x="434" y="493"/>
                    <a:pt x="442" y="514"/>
                    <a:pt x="446" y="535"/>
                  </a:cubicBezTo>
                  <a:cubicBezTo>
                    <a:pt x="439" y="532"/>
                    <a:pt x="433" y="530"/>
                    <a:pt x="426" y="527"/>
                  </a:cubicBezTo>
                  <a:cubicBezTo>
                    <a:pt x="425" y="528"/>
                    <a:pt x="424" y="529"/>
                    <a:pt x="423" y="530"/>
                  </a:cubicBezTo>
                  <a:cubicBezTo>
                    <a:pt x="435" y="552"/>
                    <a:pt x="447" y="573"/>
                    <a:pt x="460" y="595"/>
                  </a:cubicBezTo>
                  <a:cubicBezTo>
                    <a:pt x="455" y="598"/>
                    <a:pt x="447" y="602"/>
                    <a:pt x="439" y="606"/>
                  </a:cubicBezTo>
                  <a:cubicBezTo>
                    <a:pt x="439" y="607"/>
                    <a:pt x="439" y="609"/>
                    <a:pt x="439" y="610"/>
                  </a:cubicBezTo>
                  <a:cubicBezTo>
                    <a:pt x="456" y="613"/>
                    <a:pt x="474" y="615"/>
                    <a:pt x="497" y="618"/>
                  </a:cubicBezTo>
                  <a:cubicBezTo>
                    <a:pt x="487" y="625"/>
                    <a:pt x="481" y="633"/>
                    <a:pt x="474" y="635"/>
                  </a:cubicBezTo>
                  <a:cubicBezTo>
                    <a:pt x="460" y="638"/>
                    <a:pt x="446" y="638"/>
                    <a:pt x="432" y="638"/>
                  </a:cubicBezTo>
                  <a:cubicBezTo>
                    <a:pt x="402" y="637"/>
                    <a:pt x="389" y="648"/>
                    <a:pt x="388" y="678"/>
                  </a:cubicBezTo>
                  <a:cubicBezTo>
                    <a:pt x="387" y="705"/>
                    <a:pt x="386" y="731"/>
                    <a:pt x="384" y="758"/>
                  </a:cubicBezTo>
                  <a:cubicBezTo>
                    <a:pt x="382" y="789"/>
                    <a:pt x="339" y="818"/>
                    <a:pt x="307" y="814"/>
                  </a:cubicBezTo>
                  <a:cubicBezTo>
                    <a:pt x="297" y="812"/>
                    <a:pt x="282" y="818"/>
                    <a:pt x="274" y="825"/>
                  </a:cubicBezTo>
                  <a:cubicBezTo>
                    <a:pt x="269" y="829"/>
                    <a:pt x="271" y="844"/>
                    <a:pt x="274" y="852"/>
                  </a:cubicBezTo>
                  <a:cubicBezTo>
                    <a:pt x="279" y="863"/>
                    <a:pt x="286" y="878"/>
                    <a:pt x="303" y="872"/>
                  </a:cubicBezTo>
                  <a:cubicBezTo>
                    <a:pt x="338" y="860"/>
                    <a:pt x="373" y="848"/>
                    <a:pt x="406" y="833"/>
                  </a:cubicBezTo>
                  <a:cubicBezTo>
                    <a:pt x="417" y="828"/>
                    <a:pt x="423" y="813"/>
                    <a:pt x="432" y="803"/>
                  </a:cubicBezTo>
                  <a:cubicBezTo>
                    <a:pt x="434" y="800"/>
                    <a:pt x="445" y="800"/>
                    <a:pt x="445" y="800"/>
                  </a:cubicBezTo>
                  <a:cubicBezTo>
                    <a:pt x="451" y="825"/>
                    <a:pt x="457" y="850"/>
                    <a:pt x="446" y="875"/>
                  </a:cubicBezTo>
                  <a:cubicBezTo>
                    <a:pt x="439" y="890"/>
                    <a:pt x="425" y="906"/>
                    <a:pt x="427" y="921"/>
                  </a:cubicBezTo>
                  <a:cubicBezTo>
                    <a:pt x="430" y="946"/>
                    <a:pt x="408" y="962"/>
                    <a:pt x="411" y="986"/>
                  </a:cubicBezTo>
                  <a:cubicBezTo>
                    <a:pt x="412" y="993"/>
                    <a:pt x="404" y="1002"/>
                    <a:pt x="400" y="1010"/>
                  </a:cubicBezTo>
                  <a:cubicBezTo>
                    <a:pt x="395" y="1019"/>
                    <a:pt x="383" y="1026"/>
                    <a:pt x="395" y="1039"/>
                  </a:cubicBezTo>
                  <a:cubicBezTo>
                    <a:pt x="396" y="1042"/>
                    <a:pt x="390" y="1052"/>
                    <a:pt x="386" y="1060"/>
                  </a:cubicBezTo>
                  <a:cubicBezTo>
                    <a:pt x="382" y="1055"/>
                    <a:pt x="380" y="1052"/>
                    <a:pt x="377" y="1049"/>
                  </a:cubicBezTo>
                  <a:cubicBezTo>
                    <a:pt x="373" y="1055"/>
                    <a:pt x="369" y="1061"/>
                    <a:pt x="366" y="1066"/>
                  </a:cubicBezTo>
                  <a:cubicBezTo>
                    <a:pt x="378" y="1073"/>
                    <a:pt x="390" y="1079"/>
                    <a:pt x="401" y="1086"/>
                  </a:cubicBezTo>
                  <a:cubicBezTo>
                    <a:pt x="400" y="1087"/>
                    <a:pt x="400" y="1089"/>
                    <a:pt x="399" y="1091"/>
                  </a:cubicBezTo>
                  <a:cubicBezTo>
                    <a:pt x="386" y="1088"/>
                    <a:pt x="373" y="1086"/>
                    <a:pt x="360" y="1084"/>
                  </a:cubicBezTo>
                  <a:cubicBezTo>
                    <a:pt x="359" y="1086"/>
                    <a:pt x="357" y="1088"/>
                    <a:pt x="356" y="1090"/>
                  </a:cubicBezTo>
                  <a:cubicBezTo>
                    <a:pt x="364" y="1094"/>
                    <a:pt x="372" y="1099"/>
                    <a:pt x="382" y="1104"/>
                  </a:cubicBezTo>
                  <a:cubicBezTo>
                    <a:pt x="362" y="1119"/>
                    <a:pt x="348" y="1129"/>
                    <a:pt x="334" y="1139"/>
                  </a:cubicBezTo>
                  <a:cubicBezTo>
                    <a:pt x="335" y="1141"/>
                    <a:pt x="337" y="1143"/>
                    <a:pt x="338" y="1145"/>
                  </a:cubicBezTo>
                  <a:cubicBezTo>
                    <a:pt x="344" y="1142"/>
                    <a:pt x="351" y="1139"/>
                    <a:pt x="358" y="1136"/>
                  </a:cubicBezTo>
                  <a:cubicBezTo>
                    <a:pt x="359" y="1138"/>
                    <a:pt x="360" y="1141"/>
                    <a:pt x="359" y="1142"/>
                  </a:cubicBezTo>
                  <a:cubicBezTo>
                    <a:pt x="344" y="1157"/>
                    <a:pt x="349" y="1177"/>
                    <a:pt x="355" y="1190"/>
                  </a:cubicBezTo>
                  <a:cubicBezTo>
                    <a:pt x="361" y="1204"/>
                    <a:pt x="356" y="1215"/>
                    <a:pt x="356" y="1227"/>
                  </a:cubicBezTo>
                  <a:cubicBezTo>
                    <a:pt x="355" y="1247"/>
                    <a:pt x="355" y="1268"/>
                    <a:pt x="349" y="1287"/>
                  </a:cubicBezTo>
                  <a:cubicBezTo>
                    <a:pt x="341" y="1314"/>
                    <a:pt x="328" y="1340"/>
                    <a:pt x="317" y="1369"/>
                  </a:cubicBezTo>
                  <a:close/>
                </a:path>
              </a:pathLst>
            </a:custGeom>
            <a:solidFill>
              <a:srgbClr val="F2EB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378450" y="4992688"/>
              <a:ext cx="1535113" cy="1557338"/>
            </a:xfrm>
            <a:custGeom>
              <a:avLst/>
              <a:gdLst>
                <a:gd name="T0" fmla="*/ 235 w 340"/>
                <a:gd name="T1" fmla="*/ 273 h 345"/>
                <a:gd name="T2" fmla="*/ 261 w 340"/>
                <a:gd name="T3" fmla="*/ 276 h 345"/>
                <a:gd name="T4" fmla="*/ 205 w 340"/>
                <a:gd name="T5" fmla="*/ 226 h 345"/>
                <a:gd name="T6" fmla="*/ 218 w 340"/>
                <a:gd name="T7" fmla="*/ 224 h 345"/>
                <a:gd name="T8" fmla="*/ 216 w 340"/>
                <a:gd name="T9" fmla="*/ 221 h 345"/>
                <a:gd name="T10" fmla="*/ 209 w 340"/>
                <a:gd name="T11" fmla="*/ 215 h 345"/>
                <a:gd name="T12" fmla="*/ 140 w 340"/>
                <a:gd name="T13" fmla="*/ 216 h 345"/>
                <a:gd name="T14" fmla="*/ 84 w 340"/>
                <a:gd name="T15" fmla="*/ 272 h 345"/>
                <a:gd name="T16" fmla="*/ 110 w 340"/>
                <a:gd name="T17" fmla="*/ 268 h 345"/>
                <a:gd name="T18" fmla="*/ 111 w 340"/>
                <a:gd name="T19" fmla="*/ 270 h 345"/>
                <a:gd name="T20" fmla="*/ 58 w 340"/>
                <a:gd name="T21" fmla="*/ 307 h 345"/>
                <a:gd name="T22" fmla="*/ 4 w 340"/>
                <a:gd name="T23" fmla="*/ 344 h 345"/>
                <a:gd name="T24" fmla="*/ 0 w 340"/>
                <a:gd name="T25" fmla="*/ 341 h 345"/>
                <a:gd name="T26" fmla="*/ 28 w 340"/>
                <a:gd name="T27" fmla="*/ 315 h 345"/>
                <a:gd name="T28" fmla="*/ 43 w 340"/>
                <a:gd name="T29" fmla="*/ 290 h 345"/>
                <a:gd name="T30" fmla="*/ 102 w 340"/>
                <a:gd name="T31" fmla="*/ 173 h 345"/>
                <a:gd name="T32" fmla="*/ 109 w 340"/>
                <a:gd name="T33" fmla="*/ 164 h 345"/>
                <a:gd name="T34" fmla="*/ 122 w 340"/>
                <a:gd name="T35" fmla="*/ 96 h 345"/>
                <a:gd name="T36" fmla="*/ 161 w 340"/>
                <a:gd name="T37" fmla="*/ 0 h 345"/>
                <a:gd name="T38" fmla="*/ 190 w 340"/>
                <a:gd name="T39" fmla="*/ 65 h 345"/>
                <a:gd name="T40" fmla="*/ 193 w 340"/>
                <a:gd name="T41" fmla="*/ 74 h 345"/>
                <a:gd name="T42" fmla="*/ 221 w 340"/>
                <a:gd name="T43" fmla="*/ 120 h 345"/>
                <a:gd name="T44" fmla="*/ 225 w 340"/>
                <a:gd name="T45" fmla="*/ 131 h 345"/>
                <a:gd name="T46" fmla="*/ 251 w 340"/>
                <a:gd name="T47" fmla="*/ 199 h 345"/>
                <a:gd name="T48" fmla="*/ 269 w 340"/>
                <a:gd name="T49" fmla="*/ 240 h 345"/>
                <a:gd name="T50" fmla="*/ 312 w 340"/>
                <a:gd name="T51" fmla="*/ 322 h 345"/>
                <a:gd name="T52" fmla="*/ 340 w 340"/>
                <a:gd name="T53" fmla="*/ 345 h 345"/>
                <a:gd name="T54" fmla="*/ 235 w 340"/>
                <a:gd name="T55" fmla="*/ 2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0" h="345">
                  <a:moveTo>
                    <a:pt x="235" y="273"/>
                  </a:moveTo>
                  <a:cubicBezTo>
                    <a:pt x="242" y="274"/>
                    <a:pt x="249" y="275"/>
                    <a:pt x="261" y="276"/>
                  </a:cubicBezTo>
                  <a:cubicBezTo>
                    <a:pt x="241" y="259"/>
                    <a:pt x="224" y="243"/>
                    <a:pt x="205" y="226"/>
                  </a:cubicBezTo>
                  <a:cubicBezTo>
                    <a:pt x="210" y="225"/>
                    <a:pt x="214" y="225"/>
                    <a:pt x="218" y="224"/>
                  </a:cubicBezTo>
                  <a:cubicBezTo>
                    <a:pt x="218" y="223"/>
                    <a:pt x="217" y="222"/>
                    <a:pt x="216" y="221"/>
                  </a:cubicBezTo>
                  <a:cubicBezTo>
                    <a:pt x="214" y="219"/>
                    <a:pt x="211" y="217"/>
                    <a:pt x="209" y="215"/>
                  </a:cubicBezTo>
                  <a:cubicBezTo>
                    <a:pt x="178" y="191"/>
                    <a:pt x="169" y="190"/>
                    <a:pt x="140" y="216"/>
                  </a:cubicBezTo>
                  <a:cubicBezTo>
                    <a:pt x="120" y="233"/>
                    <a:pt x="103" y="253"/>
                    <a:pt x="84" y="272"/>
                  </a:cubicBezTo>
                  <a:cubicBezTo>
                    <a:pt x="92" y="271"/>
                    <a:pt x="101" y="269"/>
                    <a:pt x="110" y="268"/>
                  </a:cubicBezTo>
                  <a:cubicBezTo>
                    <a:pt x="110" y="269"/>
                    <a:pt x="111" y="270"/>
                    <a:pt x="111" y="270"/>
                  </a:cubicBezTo>
                  <a:cubicBezTo>
                    <a:pt x="93" y="283"/>
                    <a:pt x="75" y="295"/>
                    <a:pt x="58" y="307"/>
                  </a:cubicBezTo>
                  <a:cubicBezTo>
                    <a:pt x="40" y="319"/>
                    <a:pt x="22" y="332"/>
                    <a:pt x="4" y="344"/>
                  </a:cubicBezTo>
                  <a:cubicBezTo>
                    <a:pt x="3" y="343"/>
                    <a:pt x="1" y="342"/>
                    <a:pt x="0" y="341"/>
                  </a:cubicBezTo>
                  <a:cubicBezTo>
                    <a:pt x="9" y="332"/>
                    <a:pt x="19" y="324"/>
                    <a:pt x="28" y="315"/>
                  </a:cubicBezTo>
                  <a:cubicBezTo>
                    <a:pt x="34" y="307"/>
                    <a:pt x="41" y="299"/>
                    <a:pt x="43" y="290"/>
                  </a:cubicBezTo>
                  <a:cubicBezTo>
                    <a:pt x="54" y="247"/>
                    <a:pt x="68" y="205"/>
                    <a:pt x="102" y="173"/>
                  </a:cubicBezTo>
                  <a:cubicBezTo>
                    <a:pt x="105" y="171"/>
                    <a:pt x="108" y="168"/>
                    <a:pt x="109" y="164"/>
                  </a:cubicBezTo>
                  <a:cubicBezTo>
                    <a:pt x="113" y="141"/>
                    <a:pt x="115" y="118"/>
                    <a:pt x="122" y="96"/>
                  </a:cubicBezTo>
                  <a:cubicBezTo>
                    <a:pt x="132" y="63"/>
                    <a:pt x="146" y="31"/>
                    <a:pt x="161" y="0"/>
                  </a:cubicBezTo>
                  <a:cubicBezTo>
                    <a:pt x="178" y="20"/>
                    <a:pt x="197" y="37"/>
                    <a:pt x="190" y="65"/>
                  </a:cubicBezTo>
                  <a:cubicBezTo>
                    <a:pt x="190" y="67"/>
                    <a:pt x="191" y="71"/>
                    <a:pt x="193" y="74"/>
                  </a:cubicBezTo>
                  <a:cubicBezTo>
                    <a:pt x="202" y="89"/>
                    <a:pt x="212" y="105"/>
                    <a:pt x="221" y="120"/>
                  </a:cubicBezTo>
                  <a:cubicBezTo>
                    <a:pt x="223" y="124"/>
                    <a:pt x="225" y="128"/>
                    <a:pt x="225" y="131"/>
                  </a:cubicBezTo>
                  <a:cubicBezTo>
                    <a:pt x="215" y="161"/>
                    <a:pt x="232" y="179"/>
                    <a:pt x="251" y="199"/>
                  </a:cubicBezTo>
                  <a:cubicBezTo>
                    <a:pt x="261" y="209"/>
                    <a:pt x="263" y="226"/>
                    <a:pt x="269" y="240"/>
                  </a:cubicBezTo>
                  <a:cubicBezTo>
                    <a:pt x="280" y="269"/>
                    <a:pt x="282" y="303"/>
                    <a:pt x="312" y="322"/>
                  </a:cubicBezTo>
                  <a:cubicBezTo>
                    <a:pt x="322" y="329"/>
                    <a:pt x="331" y="336"/>
                    <a:pt x="340" y="345"/>
                  </a:cubicBezTo>
                  <a:cubicBezTo>
                    <a:pt x="294" y="337"/>
                    <a:pt x="270" y="298"/>
                    <a:pt x="235" y="273"/>
                  </a:cubicBezTo>
                  <a:close/>
                </a:path>
              </a:pathLst>
            </a:custGeom>
            <a:solidFill>
              <a:srgbClr val="F2EB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360" name="Google Shape;3360;p87"/>
          <p:cNvSpPr txBox="1">
            <a:spLocks noGrp="1"/>
          </p:cNvSpPr>
          <p:nvPr>
            <p:ph type="title" idx="4294967295"/>
          </p:nvPr>
        </p:nvSpPr>
        <p:spPr>
          <a:xfrm>
            <a:off x="3111062" y="3074275"/>
            <a:ext cx="9080938" cy="13400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9600" dirty="0">
                <a:solidFill>
                  <a:srgbClr val="00B0F0"/>
                </a:solidFill>
                <a:latin typeface="Ninja Naruto" panose="02000000000000000000" pitchFamily="2" charset="0"/>
              </a:rPr>
              <a:t>Awesome Words!</a:t>
            </a:r>
            <a:endParaRPr sz="9600" dirty="0">
              <a:solidFill>
                <a:srgbClr val="00B0F0"/>
              </a:solidFill>
              <a:latin typeface="Ninja Naruto" panose="020000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2" y="493459"/>
            <a:ext cx="4076503" cy="636454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1"/>
          <a:stretch/>
        </p:blipFill>
        <p:spPr bwMode="auto">
          <a:xfrm rot="5400000">
            <a:off x="-201423" y="198023"/>
            <a:ext cx="3112168" cy="271612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73" y="2966016"/>
            <a:ext cx="5760973" cy="390886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82746" y="1637039"/>
            <a:ext cx="103155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800" dirty="0" smtClean="0">
                <a:latin typeface="DEATH FONT ver1.0" panose="020B0600000000000000" pitchFamily="34" charset="0"/>
              </a:rPr>
              <a:t>Death Note</a:t>
            </a:r>
            <a:endParaRPr lang="es-MX" sz="13800" dirty="0">
              <a:latin typeface="DEATH FONT ver1.0" panose="020B0600000000000000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51126" y="3704328"/>
            <a:ext cx="504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Ryuk Extra" pitchFamily="2" charset="0"/>
              </a:rPr>
              <a:t>=Free Template=</a:t>
            </a:r>
            <a:endParaRPr lang="es-MX" sz="5400" dirty="0">
              <a:latin typeface="Ryuk Extra" pitchFamily="2" charset="0"/>
            </a:endParaRPr>
          </a:p>
        </p:txBody>
      </p:sp>
      <p:pic>
        <p:nvPicPr>
          <p:cNvPr id="1042" name="Picture 18" descr="https://o.remove.bg/downloads/554c3191-50a3-49de-aed1-f61f2a0da873/th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59" y="3886796"/>
            <a:ext cx="3967185" cy="29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055" b="1120"/>
          <a:stretch/>
        </p:blipFill>
        <p:spPr>
          <a:xfrm>
            <a:off x="7679881" y="635645"/>
            <a:ext cx="4518135" cy="62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0171" y="290479"/>
            <a:ext cx="11258817" cy="629635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8" name="Picture 4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2"/>
          <a:stretch/>
        </p:blipFill>
        <p:spPr bwMode="auto">
          <a:xfrm>
            <a:off x="9466074" y="1342101"/>
            <a:ext cx="1828314" cy="1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8" r="37164" b="35338"/>
          <a:stretch/>
        </p:blipFill>
        <p:spPr bwMode="auto">
          <a:xfrm>
            <a:off x="125095" y="5694746"/>
            <a:ext cx="2267585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5" r="70104"/>
          <a:stretch/>
        </p:blipFill>
        <p:spPr bwMode="auto">
          <a:xfrm>
            <a:off x="10749578" y="151223"/>
            <a:ext cx="107886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340644" y="0"/>
            <a:ext cx="54254" cy="826618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10102291" y="0"/>
            <a:ext cx="61013" cy="1163254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11655421" y="2276941"/>
            <a:ext cx="47135" cy="10260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 rot="5400000">
            <a:off x="11496432" y="2232673"/>
            <a:ext cx="45719" cy="134541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2731771" y="6031382"/>
            <a:ext cx="54254" cy="826618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2531719" y="5694746"/>
            <a:ext cx="61013" cy="1163254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 rot="5400000">
            <a:off x="493063" y="4881275"/>
            <a:ext cx="67975" cy="10541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 rot="5400000">
            <a:off x="723594" y="4793948"/>
            <a:ext cx="57762" cy="150494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24" y="4113852"/>
            <a:ext cx="2330839" cy="233083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18146" y="1949967"/>
            <a:ext cx="79724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010655" y="235068"/>
            <a:ext cx="625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Cloister Black" panose="00000400000000000000" pitchFamily="2" charset="0"/>
              </a:rPr>
              <a:t>Titulo 1</a:t>
            </a:r>
            <a:endParaRPr lang="es-MX" sz="96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Cloister Blac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3668" y="2227199"/>
            <a:ext cx="5980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900" y="2125557"/>
            <a:ext cx="3149782" cy="3541028"/>
          </a:xfrm>
          <a:prstGeom prst="rect">
            <a:avLst/>
          </a:prstGeom>
        </p:spPr>
      </p:pic>
      <p:sp>
        <p:nvSpPr>
          <p:cNvPr id="6" name="Google Shape;2532;p71"/>
          <p:cNvSpPr txBox="1">
            <a:spLocks/>
          </p:cNvSpPr>
          <p:nvPr/>
        </p:nvSpPr>
        <p:spPr>
          <a:xfrm>
            <a:off x="252140" y="908716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85" algn="ctr">
              <a:spcBef>
                <a:spcPts val="0"/>
              </a:spcBef>
            </a:pPr>
            <a:r>
              <a:rPr lang="es-PE" smtClean="0">
                <a:latin typeface="Ninja Naruto" panose="02000000000000000000" pitchFamily="2" charset="0"/>
              </a:rPr>
              <a:t>Project cash flow</a:t>
            </a:r>
            <a:endParaRPr lang="es-PE" dirty="0">
              <a:latin typeface="Ninja Naru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0171" y="290479"/>
            <a:ext cx="11258817" cy="62963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2883108" y="290479"/>
            <a:ext cx="54254" cy="82661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2644755" y="290479"/>
            <a:ext cx="61013" cy="1163254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11142412" y="4432836"/>
            <a:ext cx="47135" cy="102601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 rot="5400000">
            <a:off x="10983423" y="4388568"/>
            <a:ext cx="45719" cy="134541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9340850" y="5760212"/>
            <a:ext cx="54254" cy="82661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40798" y="5423576"/>
            <a:ext cx="61013" cy="1163254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 rot="5400000">
            <a:off x="913232" y="1805839"/>
            <a:ext cx="67975" cy="10541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 rot="5400000">
            <a:off x="1143763" y="1718512"/>
            <a:ext cx="57762" cy="1504949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122" name="Picture 2" descr="Venta de Manga Death Note | 39 articulos de segunda 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3" t="40879" r="6579" b="32183"/>
          <a:stretch/>
        </p:blipFill>
        <p:spPr bwMode="auto">
          <a:xfrm flipH="1">
            <a:off x="535173" y="396219"/>
            <a:ext cx="1927764" cy="15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nta de Manga Death Note | 39 articulos de segunda 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7" t="67477" r="6655" b="21054"/>
          <a:stretch/>
        </p:blipFill>
        <p:spPr bwMode="auto">
          <a:xfrm flipH="1">
            <a:off x="1542017" y="1643897"/>
            <a:ext cx="1899859" cy="5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enta de Manga Death Note | 39 articulos de segunda 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78937" r="6706"/>
          <a:stretch/>
        </p:blipFill>
        <p:spPr bwMode="auto">
          <a:xfrm flipH="1">
            <a:off x="9506607" y="5255753"/>
            <a:ext cx="2033751" cy="11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932" flipH="1">
            <a:off x="670301" y="4196204"/>
            <a:ext cx="2155685" cy="233083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26413" y="1864591"/>
            <a:ext cx="81720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86108" y="323461"/>
            <a:ext cx="625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n>
                  <a:solidFill>
                    <a:srgbClr val="FF5050"/>
                  </a:solidFill>
                </a:ln>
                <a:solidFill>
                  <a:srgbClr val="C00000"/>
                </a:solidFill>
                <a:latin typeface="Ryuk Extra" pitchFamily="2" charset="0"/>
              </a:rPr>
              <a:t>Titulo 2</a:t>
            </a:r>
            <a:endParaRPr lang="es-MX" sz="9600" dirty="0">
              <a:ln>
                <a:solidFill>
                  <a:srgbClr val="FF5050"/>
                </a:solidFill>
              </a:ln>
              <a:solidFill>
                <a:srgbClr val="C00000"/>
              </a:solidFill>
              <a:latin typeface="Ryuk Ex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959365" y="2290260"/>
            <a:ext cx="58652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1" y="766721"/>
            <a:ext cx="4352162" cy="6091279"/>
          </a:xfrm>
          <a:prstGeom prst="rect">
            <a:avLst/>
          </a:prstGeom>
        </p:spPr>
      </p:pic>
      <p:sp>
        <p:nvSpPr>
          <p:cNvPr id="8" name="Google Shape;2532;p71"/>
          <p:cNvSpPr txBox="1">
            <a:spLocks/>
          </p:cNvSpPr>
          <p:nvPr/>
        </p:nvSpPr>
        <p:spPr>
          <a:xfrm>
            <a:off x="504389" y="526321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85" algn="ctr">
              <a:spcBef>
                <a:spcPts val="0"/>
              </a:spcBef>
            </a:pPr>
            <a:r>
              <a:rPr lang="es-PE" sz="7200" dirty="0" smtClean="0">
                <a:latin typeface="Ryuk Extra" pitchFamily="2" charset="0"/>
              </a:rPr>
              <a:t>Project cash </a:t>
            </a:r>
            <a:r>
              <a:rPr lang="es-PE" sz="7200" dirty="0" err="1" smtClean="0">
                <a:latin typeface="Ryuk Extra" pitchFamily="2" charset="0"/>
              </a:rPr>
              <a:t>flow</a:t>
            </a:r>
            <a:endParaRPr lang="es-PE" sz="7200" dirty="0">
              <a:latin typeface="Ryuk Ex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0171" y="290479"/>
            <a:ext cx="11258817" cy="629635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8" name="Picture 4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2"/>
          <a:stretch/>
        </p:blipFill>
        <p:spPr bwMode="auto">
          <a:xfrm>
            <a:off x="9466074" y="1342101"/>
            <a:ext cx="1828314" cy="1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8" r="37164" b="35338"/>
          <a:stretch/>
        </p:blipFill>
        <p:spPr bwMode="auto">
          <a:xfrm>
            <a:off x="125095" y="5694746"/>
            <a:ext cx="2267585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ath Note | Zona Neg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5" r="70104"/>
          <a:stretch/>
        </p:blipFill>
        <p:spPr bwMode="auto">
          <a:xfrm>
            <a:off x="10749578" y="151223"/>
            <a:ext cx="107886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340644" y="0"/>
            <a:ext cx="54254" cy="826618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10102291" y="0"/>
            <a:ext cx="61013" cy="1163254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11655421" y="2276941"/>
            <a:ext cx="47135" cy="10260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 rot="5400000">
            <a:off x="11496432" y="2232673"/>
            <a:ext cx="45719" cy="134541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2731771" y="6031382"/>
            <a:ext cx="54254" cy="826618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2531719" y="5694746"/>
            <a:ext cx="61013" cy="1163254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 rot="5400000">
            <a:off x="493063" y="4881275"/>
            <a:ext cx="67975" cy="10541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 rot="5400000">
            <a:off x="723594" y="4793948"/>
            <a:ext cx="57762" cy="150494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16550" y="1965589"/>
            <a:ext cx="36913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834784" y="187098"/>
            <a:ext cx="625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Ryuk Extra" pitchFamily="2" charset="0"/>
              </a:rPr>
              <a:t>Titulo 3</a:t>
            </a:r>
            <a:endParaRPr lang="es-MX" sz="96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Ryuk Extr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853" y="3176152"/>
            <a:ext cx="3688341" cy="354626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510367" y="1984983"/>
            <a:ext cx="36913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86063" y="2227199"/>
            <a:ext cx="57270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6" name="Google Shape;2532;p71"/>
          <p:cNvSpPr txBox="1">
            <a:spLocks/>
          </p:cNvSpPr>
          <p:nvPr/>
        </p:nvSpPr>
        <p:spPr>
          <a:xfrm>
            <a:off x="472858" y="810100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85" algn="ctr">
              <a:spcBef>
                <a:spcPts val="0"/>
              </a:spcBef>
            </a:pPr>
            <a:r>
              <a:rPr lang="es-PE" sz="7200" dirty="0" smtClean="0">
                <a:latin typeface="Ryuk Extra" pitchFamily="2" charset="0"/>
              </a:rPr>
              <a:t>Project cash </a:t>
            </a:r>
            <a:r>
              <a:rPr lang="es-PE" sz="7200" dirty="0" err="1" smtClean="0">
                <a:latin typeface="Ryuk Extra" pitchFamily="2" charset="0"/>
              </a:rPr>
              <a:t>flow</a:t>
            </a:r>
            <a:endParaRPr lang="es-PE" sz="7200" dirty="0">
              <a:latin typeface="Ryuk Extra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341" y="2648634"/>
            <a:ext cx="3089517" cy="28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0171" y="290479"/>
            <a:ext cx="11258817" cy="62963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2883108" y="290479"/>
            <a:ext cx="54254" cy="82661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2644755" y="290479"/>
            <a:ext cx="61013" cy="1163254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11142412" y="4432836"/>
            <a:ext cx="47135" cy="102601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 rot="5400000">
            <a:off x="10983423" y="4388568"/>
            <a:ext cx="45719" cy="134541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9340850" y="5760212"/>
            <a:ext cx="54254" cy="82661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40798" y="5423576"/>
            <a:ext cx="61013" cy="1163254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 rot="5400000">
            <a:off x="913232" y="1805839"/>
            <a:ext cx="67975" cy="10541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 rot="5400000">
            <a:off x="1143763" y="1718512"/>
            <a:ext cx="57762" cy="1504949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122" name="Picture 2" descr="Venta de Manga Death Note | 39 articulos de segunda 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3" t="40879" r="6579" b="32183"/>
          <a:stretch/>
        </p:blipFill>
        <p:spPr bwMode="auto">
          <a:xfrm flipH="1">
            <a:off x="535173" y="396219"/>
            <a:ext cx="1927764" cy="15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nta de Manga Death Note | 39 articulos de segunda 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7" t="67477" r="6655" b="21054"/>
          <a:stretch/>
        </p:blipFill>
        <p:spPr bwMode="auto">
          <a:xfrm flipH="1">
            <a:off x="1542017" y="1643897"/>
            <a:ext cx="1899859" cy="5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enta de Manga Death Note | 39 articulos de segunda 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78937" r="6706"/>
          <a:stretch/>
        </p:blipFill>
        <p:spPr bwMode="auto">
          <a:xfrm flipH="1">
            <a:off x="9506607" y="5255753"/>
            <a:ext cx="2033751" cy="11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3804138" y="1756953"/>
            <a:ext cx="7622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86108" y="323461"/>
            <a:ext cx="625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n>
                  <a:solidFill>
                    <a:srgbClr val="FF5050"/>
                  </a:solidFill>
                </a:ln>
                <a:solidFill>
                  <a:srgbClr val="C00000"/>
                </a:solidFill>
                <a:latin typeface="Cloister Black" panose="00000400000000000000" pitchFamily="2" charset="0"/>
              </a:rPr>
              <a:t>Titulo 4</a:t>
            </a:r>
            <a:endParaRPr lang="es-MX" sz="9600" dirty="0">
              <a:ln>
                <a:solidFill>
                  <a:srgbClr val="FF5050"/>
                </a:solidFill>
              </a:ln>
              <a:solidFill>
                <a:srgbClr val="C00000"/>
              </a:solidFill>
              <a:latin typeface="Cloister Blac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9259" y="29091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405426" y="3296189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8484134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397530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344930" y="3296189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30" y="2421604"/>
            <a:ext cx="4401196" cy="41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1032" y="1828799"/>
            <a:ext cx="11411216" cy="409171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259465" y="1974119"/>
            <a:ext cx="3019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r"/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pPr algn="r"/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pPr algn="r"/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  <p:sp>
        <p:nvSpPr>
          <p:cNvPr id="7" name="Google Shape;2532;p71"/>
          <p:cNvSpPr txBox="1">
            <a:spLocks/>
          </p:cNvSpPr>
          <p:nvPr/>
        </p:nvSpPr>
        <p:spPr>
          <a:xfrm>
            <a:off x="472858" y="810100"/>
            <a:ext cx="10276000" cy="4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85" algn="ctr">
              <a:spcBef>
                <a:spcPts val="0"/>
              </a:spcBef>
            </a:pPr>
            <a:r>
              <a:rPr lang="es-PE" sz="7200" dirty="0" smtClean="0">
                <a:latin typeface="Ryuk Extra" pitchFamily="2" charset="0"/>
              </a:rPr>
              <a:t>Project cash </a:t>
            </a:r>
            <a:r>
              <a:rPr lang="es-PE" sz="7200" dirty="0" err="1" smtClean="0">
                <a:latin typeface="Ryuk Extra" pitchFamily="2" charset="0"/>
              </a:rPr>
              <a:t>flow</a:t>
            </a:r>
            <a:endParaRPr lang="es-PE" sz="7200" dirty="0">
              <a:latin typeface="Ryuk Extra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6" y="2071915"/>
            <a:ext cx="2935784" cy="36054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6051" y="1994116"/>
            <a:ext cx="3019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 smtClean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  <a:p>
            <a:r>
              <a:rPr lang="es-MX" dirty="0" smtClean="0">
                <a:latin typeface="KG Miss Kindergarten" panose="02000000000000000000" pitchFamily="2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dirty="0">
              <a:latin typeface="KG Miss Kindergarten" panose="02000000000000000000" pitchFamily="2" charset="0"/>
              <a:ea typeface="Hynings Handwriting V2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1030" name="Picture 6" descr="https://o.remove.bg/downloads/cc0544e5-a30c-4499-aa50-1dbebfe16797/54-549795_pink-circle-swirl-png-transparent-png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50" flipH="1">
            <a:off x="7412616" y="-1009904"/>
            <a:ext cx="2236555" cy="69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035382" y="1646908"/>
            <a:ext cx="9188900" cy="1902684"/>
            <a:chOff x="3762825" y="1064919"/>
            <a:chExt cx="9231945" cy="1973387"/>
          </a:xfrm>
        </p:grpSpPr>
        <p:sp>
          <p:nvSpPr>
            <p:cNvPr id="7" name="CuadroTexto 6"/>
            <p:cNvSpPr txBox="1"/>
            <p:nvPr/>
          </p:nvSpPr>
          <p:spPr>
            <a:xfrm>
              <a:off x="3762825" y="1064919"/>
              <a:ext cx="9060165" cy="193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500" dirty="0" smtClean="0">
                  <a:ln w="168275">
                    <a:gradFill flip="none" rotWithShape="1">
                      <a:gsLst>
                        <a:gs pos="44000">
                          <a:srgbClr val="000016"/>
                        </a:gs>
                        <a:gs pos="68000">
                          <a:srgbClr val="000046"/>
                        </a:gs>
                      </a:gsLst>
                      <a:lin ang="5400000" scaled="1"/>
                      <a:tileRect/>
                    </a:gradFill>
                  </a:ln>
                  <a:gradFill>
                    <a:gsLst>
                      <a:gs pos="38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</a:gradFill>
                  <a:latin typeface="Ninja Naruto" panose="02000000000000000000" pitchFamily="2" charset="0"/>
                </a:rPr>
                <a:t>Naruto</a:t>
              </a:r>
              <a:endParaRPr lang="es-MX" sz="11500" dirty="0">
                <a:ln w="168275">
                  <a:gradFill flip="none" rotWithShape="1">
                    <a:gsLst>
                      <a:gs pos="44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  <a:tileRect/>
                  </a:gradFill>
                </a:ln>
                <a:gradFill>
                  <a:gsLst>
                    <a:gs pos="38000">
                      <a:srgbClr val="000016"/>
                    </a:gs>
                    <a:gs pos="68000">
                      <a:srgbClr val="000046"/>
                    </a:gs>
                  </a:gsLst>
                  <a:lin ang="5400000" scaled="1"/>
                </a:gradFill>
                <a:latin typeface="Ninja Naruto" panose="02000000000000000000" pitchFamily="2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934605" y="1107065"/>
              <a:ext cx="9060165" cy="193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500" dirty="0" smtClean="0">
                  <a:ln w="168275">
                    <a:gradFill flip="none" rotWithShape="1">
                      <a:gsLst>
                        <a:gs pos="44000">
                          <a:srgbClr val="000016"/>
                        </a:gs>
                        <a:gs pos="68000">
                          <a:srgbClr val="000046"/>
                        </a:gs>
                      </a:gsLst>
                      <a:lin ang="5400000" scaled="1"/>
                      <a:tileRect/>
                    </a:gradFill>
                  </a:ln>
                  <a:gradFill>
                    <a:gsLst>
                      <a:gs pos="38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</a:gradFill>
                  <a:latin typeface="Ninja Naruto" panose="02000000000000000000" pitchFamily="2" charset="0"/>
                </a:rPr>
                <a:t>Naruto</a:t>
              </a:r>
              <a:endParaRPr lang="es-MX" sz="11500" dirty="0">
                <a:ln w="168275">
                  <a:gradFill flip="none" rotWithShape="1">
                    <a:gsLst>
                      <a:gs pos="44000">
                        <a:srgbClr val="000016"/>
                      </a:gs>
                      <a:gs pos="68000">
                        <a:srgbClr val="000046"/>
                      </a:gs>
                    </a:gsLst>
                    <a:lin ang="5400000" scaled="1"/>
                    <a:tileRect/>
                  </a:gradFill>
                </a:ln>
                <a:gradFill>
                  <a:gsLst>
                    <a:gs pos="38000">
                      <a:srgbClr val="000016"/>
                    </a:gs>
                    <a:gs pos="68000">
                      <a:srgbClr val="000046"/>
                    </a:gs>
                  </a:gsLst>
                  <a:lin ang="5400000" scaled="1"/>
                </a:gradFill>
                <a:latin typeface="Ninja Naruto" panose="02000000000000000000" pitchFamily="2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087013" y="1097844"/>
              <a:ext cx="8411788" cy="193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500" dirty="0" smtClean="0">
                  <a:ln w="38100">
                    <a:solidFill>
                      <a:schemeClr val="bg1"/>
                    </a:solidFill>
                  </a:ln>
                  <a:gradFill flip="none" rotWithShape="1">
                    <a:gsLst>
                      <a:gs pos="1000">
                        <a:srgbClr val="FED901"/>
                      </a:gs>
                      <a:gs pos="17000">
                        <a:srgbClr val="E13E11"/>
                      </a:gs>
                    </a:gsLst>
                    <a:lin ang="0" scaled="1"/>
                    <a:tileRect/>
                  </a:gradFill>
                  <a:latin typeface="Ninja Naruto" panose="02000000000000000000" pitchFamily="2" charset="0"/>
                </a:rPr>
                <a:t>N</a:t>
              </a:r>
              <a:r>
                <a:rPr lang="es-MX" sz="11500" dirty="0" smtClean="0">
                  <a:ln w="38100">
                    <a:solidFill>
                      <a:schemeClr val="bg1"/>
                    </a:solidFill>
                  </a:ln>
                  <a:gradFill>
                    <a:gsLst>
                      <a:gs pos="15000">
                        <a:srgbClr val="FED901"/>
                      </a:gs>
                      <a:gs pos="30000">
                        <a:srgbClr val="E13E11"/>
                      </a:gs>
                    </a:gsLst>
                    <a:lin ang="0" scaled="1"/>
                  </a:gradFill>
                  <a:latin typeface="Ninja Naruto" panose="02000000000000000000" pitchFamily="2" charset="0"/>
                </a:rPr>
                <a:t>a</a:t>
              </a:r>
              <a:r>
                <a:rPr lang="es-MX" sz="11500" dirty="0" smtClean="0">
                  <a:ln w="38100">
                    <a:solidFill>
                      <a:schemeClr val="bg1"/>
                    </a:solidFill>
                  </a:ln>
                  <a:gradFill>
                    <a:gsLst>
                      <a:gs pos="30000">
                        <a:srgbClr val="FED901"/>
                      </a:gs>
                      <a:gs pos="49000">
                        <a:srgbClr val="E13E11"/>
                      </a:gs>
                    </a:gsLst>
                    <a:lin ang="0" scaled="1"/>
                  </a:gradFill>
                  <a:latin typeface="Ninja Naruto" panose="02000000000000000000" pitchFamily="2" charset="0"/>
                </a:rPr>
                <a:t>r</a:t>
              </a:r>
              <a:r>
                <a:rPr lang="es-MX" sz="11500" dirty="0" smtClean="0">
                  <a:ln w="38100">
                    <a:solidFill>
                      <a:schemeClr val="bg1"/>
                    </a:solidFill>
                  </a:ln>
                  <a:gradFill>
                    <a:gsLst>
                      <a:gs pos="46000">
                        <a:srgbClr val="FED901"/>
                      </a:gs>
                      <a:gs pos="71000">
                        <a:srgbClr val="E13E11"/>
                      </a:gs>
                    </a:gsLst>
                    <a:lin ang="0" scaled="1"/>
                  </a:gradFill>
                  <a:latin typeface="Ninja Naruto" panose="02000000000000000000" pitchFamily="2" charset="0"/>
                </a:rPr>
                <a:t>u</a:t>
              </a:r>
              <a:r>
                <a:rPr lang="es-MX" sz="11500" dirty="0" smtClean="0">
                  <a:ln w="38100">
                    <a:solidFill>
                      <a:schemeClr val="bg1"/>
                    </a:solidFill>
                  </a:ln>
                  <a:gradFill>
                    <a:gsLst>
                      <a:gs pos="61000">
                        <a:srgbClr val="FED901"/>
                      </a:gs>
                      <a:gs pos="79000">
                        <a:srgbClr val="E13E11"/>
                      </a:gs>
                    </a:gsLst>
                    <a:lin ang="0" scaled="1"/>
                  </a:gradFill>
                  <a:latin typeface="Ninja Naruto" panose="02000000000000000000" pitchFamily="2" charset="0"/>
                </a:rPr>
                <a:t>t</a:t>
              </a:r>
              <a:r>
                <a:rPr lang="es-MX" sz="11500" dirty="0" smtClean="0">
                  <a:ln w="38100">
                    <a:solidFill>
                      <a:schemeClr val="bg1"/>
                    </a:solidFill>
                  </a:ln>
                  <a:gradFill>
                    <a:gsLst>
                      <a:gs pos="83000">
                        <a:srgbClr val="FED901"/>
                      </a:gs>
                      <a:gs pos="94000">
                        <a:srgbClr val="E13E11"/>
                      </a:gs>
                    </a:gsLst>
                    <a:lin ang="0" scaled="1"/>
                  </a:gradFill>
                  <a:latin typeface="Ninja Naruto" panose="02000000000000000000" pitchFamily="2" charset="0"/>
                </a:rPr>
                <a:t>o</a:t>
              </a:r>
              <a:endParaRPr lang="es-MX" sz="11500" dirty="0">
                <a:ln w="38100">
                  <a:solidFill>
                    <a:schemeClr val="bg1"/>
                  </a:solidFill>
                </a:ln>
                <a:gradFill>
                  <a:gsLst>
                    <a:gs pos="83000">
                      <a:srgbClr val="FED901"/>
                    </a:gs>
                    <a:gs pos="94000">
                      <a:srgbClr val="E13E11"/>
                    </a:gs>
                  </a:gsLst>
                  <a:lin ang="0" scaled="1"/>
                </a:gradFill>
                <a:latin typeface="Ninja Naru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redondeado 2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E9835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75927" y="491209"/>
            <a:ext cx="10638307" cy="5870274"/>
          </a:xfrm>
          <a:prstGeom prst="roundRect">
            <a:avLst>
              <a:gd name="adj" fmla="val 8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31660" y="561056"/>
            <a:ext cx="492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Ninja Naruto" panose="02000000000000000000" pitchFamily="2" charset="0"/>
              </a:rPr>
              <a:t>Titulo 1</a:t>
            </a:r>
            <a:endParaRPr lang="es-MX" sz="6600" dirty="0">
              <a:latin typeface="Ninja Naruto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3554" y="1875368"/>
            <a:ext cx="56208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sz="2000" dirty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</p:txBody>
      </p:sp>
      <p:pic>
        <p:nvPicPr>
          <p:cNvPr id="2058" name="Picture 10" descr="https://i.pinimg.com/564x/0f/37/c5/0f37c5bf73bdcaf16c90382c4bc6d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0" b="92376" l="12057" r="92199">
                        <a14:foregroundMark x1="69681" y1="82801" x2="65248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275" y="305374"/>
            <a:ext cx="1599725" cy="16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.pinimg.com/564x/0f/37/c5/0f37c5bf73bdcaf16c90382c4bc6d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0" b="92376" l="12057" r="92199">
                        <a14:foregroundMark x1="69681" y1="82801" x2="65248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55" y="277360"/>
            <a:ext cx="1676914" cy="16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379" y="798080"/>
            <a:ext cx="6182711" cy="61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D9B19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75927" y="491209"/>
            <a:ext cx="10638307" cy="5870274"/>
          </a:xfrm>
          <a:prstGeom prst="roundRect">
            <a:avLst>
              <a:gd name="adj" fmla="val 8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31660" y="491319"/>
            <a:ext cx="492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Ninja Naruto" panose="02000000000000000000" pitchFamily="2" charset="0"/>
              </a:rPr>
              <a:t>Titulo 2</a:t>
            </a:r>
            <a:endParaRPr lang="es-MX" sz="6600" dirty="0">
              <a:latin typeface="Ninja Naruto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1712" y="1834367"/>
            <a:ext cx="5651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sz="2000" dirty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</p:txBody>
      </p:sp>
      <p:pic>
        <p:nvPicPr>
          <p:cNvPr id="3076" name="Picture 4" descr="https://o.remove.bg/downloads/4b9934e8-f9a8-4129-813e-7cdd38c28f52/st_small_507x507-pad_600x600_f8f8f8.u2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3" y="187848"/>
            <a:ext cx="1528993" cy="15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o.remove.bg/downloads/4b9934e8-f9a8-4129-813e-7cdd38c28f52/st_small_507x507-pad_600x600_f8f8f8.u2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9405" y="187848"/>
            <a:ext cx="1466416" cy="15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1706acf2-ead2-4e18-b04f-b1b96f81ce0a/st_small_507x507-pad_600x600_f8f8f8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31" y="780909"/>
            <a:ext cx="6374754" cy="6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o.remove.bg/downloads/1706acf2-ead2-4e18-b04f-b1b96f81ce0a/st_small_507x507-pad_600x600_f8f8f8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45987" y="3806306"/>
            <a:ext cx="3293065" cy="34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redondeado 2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2C3D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75927" y="491209"/>
            <a:ext cx="10638307" cy="5870274"/>
          </a:xfrm>
          <a:prstGeom prst="roundRect">
            <a:avLst>
              <a:gd name="adj" fmla="val 8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31660" y="491319"/>
            <a:ext cx="492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Ninja Naruto" panose="02000000000000000000" pitchFamily="2" charset="0"/>
              </a:rPr>
              <a:t>Titulo 3</a:t>
            </a:r>
            <a:endParaRPr lang="es-MX" sz="6600" dirty="0">
              <a:latin typeface="Ninja Naruto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0497" y="1785260"/>
            <a:ext cx="52292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sz="2000" dirty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</p:txBody>
      </p:sp>
      <p:pic>
        <p:nvPicPr>
          <p:cNvPr id="4100" name="Picture 4" descr="https://i.pinimg.com/564x/c2/aa/9d/c2aa9deee4de5ef0679eec21dd55ec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652" l="0" r="100000">
                        <a14:foregroundMark x1="43571" y1="22826" x2="49048" y2="25870"/>
                        <a14:foregroundMark x1="57143" y1="24565" x2="69524" y2="29348"/>
                        <a14:foregroundMark x1="72143" y1="31522" x2="86905" y2="44348"/>
                        <a14:foregroundMark x1="87857" y1="45870" x2="95476" y2="55870"/>
                        <a14:foregroundMark x1="96429" y1="61739" x2="91667" y2="70217"/>
                        <a14:foregroundMark x1="90714" y1="71957" x2="67857" y2="77826"/>
                        <a14:foregroundMark x1="64286" y1="79783" x2="50238" y2="81739"/>
                        <a14:foregroundMark x1="45952" y1="82174" x2="34762" y2="76739"/>
                        <a14:foregroundMark x1="32857" y1="74783" x2="30476" y2="73261"/>
                        <a14:foregroundMark x1="28095" y1="75652" x2="17619" y2="74565"/>
                        <a14:foregroundMark x1="14524" y1="73261" x2="5000" y2="62391"/>
                        <a14:foregroundMark x1="8810" y1="71087" x2="4286" y2="61739"/>
                        <a14:foregroundMark x1="2857" y1="59130" x2="7619" y2="38043"/>
                        <a14:foregroundMark x1="9762" y1="35217" x2="19286" y2="2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625" y="241335"/>
            <a:ext cx="1468141" cy="16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remove.bg/downloads/6d8310bd-11ba-4410-badc-cee37e344789/c0eb1ee893d169b0416708002588d75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857" y="-170740"/>
            <a:ext cx="7006657" cy="7006657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.pinimg.com/564x/c2/aa/9d/c2aa9deee4de5ef0679eec21dd55ec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652" l="0" r="100000">
                        <a14:foregroundMark x1="43571" y1="22826" x2="49048" y2="25870"/>
                        <a14:foregroundMark x1="57143" y1="24565" x2="69524" y2="29348"/>
                        <a14:foregroundMark x1="72143" y1="31522" x2="86905" y2="44348"/>
                        <a14:foregroundMark x1="87857" y1="45870" x2="95476" y2="55870"/>
                        <a14:foregroundMark x1="96429" y1="61739" x2="91667" y2="70217"/>
                        <a14:foregroundMark x1="90714" y1="71957" x2="67857" y2="77826"/>
                        <a14:foregroundMark x1="64286" y1="79783" x2="50238" y2="81739"/>
                        <a14:foregroundMark x1="45952" y1="82174" x2="34762" y2="76739"/>
                        <a14:foregroundMark x1="32857" y1="74783" x2="30476" y2="73261"/>
                        <a14:foregroundMark x1="28095" y1="75652" x2="17619" y2="74565"/>
                        <a14:foregroundMark x1="14524" y1="73261" x2="5000" y2="62391"/>
                        <a14:foregroundMark x1="8810" y1="71087" x2="4286" y2="61739"/>
                        <a14:foregroundMark x1="2857" y1="59130" x2="7619" y2="38043"/>
                        <a14:foregroundMark x1="9762" y1="35217" x2="19286" y2="2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709" y="241335"/>
            <a:ext cx="1254932" cy="16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9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7788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75927" y="491209"/>
            <a:ext cx="10638307" cy="5870274"/>
          </a:xfrm>
          <a:prstGeom prst="roundRect">
            <a:avLst>
              <a:gd name="adj" fmla="val 8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s://o.remove.bg/downloads/84e5fea0-fea4-470a-b2e0-84b34ee9b4c5/st_small_507x507-pad_600x600_f8f8f8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8204" cy="16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631660" y="491319"/>
            <a:ext cx="492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Ninja Naruto" panose="02000000000000000000" pitchFamily="2" charset="0"/>
              </a:rPr>
              <a:t>Titulo  4</a:t>
            </a:r>
            <a:endParaRPr lang="es-MX" sz="6600" dirty="0">
              <a:latin typeface="Ninja Naruto" panose="020000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5858" y="1785260"/>
            <a:ext cx="55013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Nunc viverra imperdiet enim. Fusce est. Vivamus a tellus.</a:t>
            </a:r>
          </a:p>
          <a:p>
            <a:endParaRPr lang="es-MX" sz="2000" dirty="0" smtClean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  <a:p>
            <a:r>
              <a:rPr lang="es-MX" sz="2000" dirty="0" smtClean="0">
                <a:latin typeface="Comic Sans MS" panose="030F0702030302020204" pitchFamily="66" charset="0"/>
                <a:ea typeface="Hynings Handwriting V2" panose="02000503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s-MX" sz="2000" dirty="0">
              <a:latin typeface="Comic Sans MS" panose="030F0702030302020204" pitchFamily="66" charset="0"/>
              <a:ea typeface="Hynings Handwriting V2" panose="02000503000000000000" pitchFamily="2" charset="0"/>
            </a:endParaRPr>
          </a:p>
        </p:txBody>
      </p:sp>
      <p:pic>
        <p:nvPicPr>
          <p:cNvPr id="13" name="Picture 6" descr="https://o.remove.bg/downloads/84e5fea0-fea4-470a-b2e0-84b34ee9b4c5/st_small_507x507-pad_600x600_f8f8f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5386" y="0"/>
            <a:ext cx="1681705" cy="16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-888294"/>
            <a:ext cx="6354347" cy="78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079" y="169576"/>
            <a:ext cx="11378743" cy="6285011"/>
          </a:xfrm>
          <a:prstGeom prst="rect">
            <a:avLst/>
          </a:prstGeom>
          <a:solidFill>
            <a:srgbClr val="E13E1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redondeado 7"/>
          <p:cNvSpPr/>
          <p:nvPr/>
        </p:nvSpPr>
        <p:spPr>
          <a:xfrm>
            <a:off x="775927" y="491209"/>
            <a:ext cx="10638307" cy="5870274"/>
          </a:xfrm>
          <a:prstGeom prst="roundRect">
            <a:avLst>
              <a:gd name="adj" fmla="val 8899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1197979" y="3499547"/>
            <a:ext cx="236502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ED8B70"/>
                </a:solidFill>
                <a:latin typeface="Ryuk Extra" pitchFamily="2" charset="0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rgbClr val="ED8B70"/>
                </a:solidFill>
                <a:latin typeface="Ryuk Extra" pitchFamily="2" charset="0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rgbClr val="ED8B70"/>
              </a:solidFill>
              <a:latin typeface="Ryuk Extra" pitchFamily="2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938530" y="1024729"/>
            <a:ext cx="311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ED8B70"/>
                </a:solidFill>
                <a:latin typeface="Ninja Naruto" panose="02000000000000000000" pitchFamily="2" charset="0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rgbClr val="ED8B70"/>
                </a:solidFill>
                <a:latin typeface="Ninja Naruto" panose="02000000000000000000" pitchFamily="2" charset="0"/>
                <a:cs typeface="Arial" pitchFamily="34" charset="0"/>
              </a:rPr>
              <a:t>Style</a:t>
            </a:r>
            <a:endParaRPr lang="ko-KR" altLang="en-US" sz="4800" dirty="0">
              <a:solidFill>
                <a:srgbClr val="ED8B70"/>
              </a:solidFill>
              <a:latin typeface="Ninja Naruto" panose="02000000000000000000" pitchFamily="2" charset="0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4212414" y="1809559"/>
            <a:ext cx="3325679" cy="4108646"/>
            <a:chOff x="886442" y="1591192"/>
            <a:chExt cx="3397525" cy="4723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Your Text  Here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21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cs typeface="Arial" pitchFamily="34" charset="0"/>
              </a:endParaRP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93" y="1763336"/>
            <a:ext cx="4275000" cy="46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2637931" y="3779988"/>
            <a:ext cx="790387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dirty="0">
                <a:latin typeface="Ninja Naruto" panose="02000000000000000000" pitchFamily="2" charset="0"/>
                <a:cs typeface="Arial" pitchFamily="34" charset="0"/>
              </a:rPr>
              <a:t>Thank You</a:t>
            </a:r>
            <a:endParaRPr lang="ko-KR" altLang="en-US" sz="11500" dirty="0">
              <a:latin typeface="Ninja Naruto" panose="02000000000000000000" pitchFamily="2" charset="0"/>
              <a:cs typeface="Arial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2569745" y="3779988"/>
            <a:ext cx="790387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dirty="0">
                <a:solidFill>
                  <a:srgbClr val="E13E11"/>
                </a:solidFill>
                <a:latin typeface="Ninja Naruto" panose="02000000000000000000" pitchFamily="2" charset="0"/>
                <a:cs typeface="Arial" pitchFamily="34" charset="0"/>
              </a:rPr>
              <a:t>Thank You</a:t>
            </a:r>
            <a:endParaRPr lang="ko-KR" altLang="en-US" sz="11500" dirty="0">
              <a:solidFill>
                <a:srgbClr val="E13E11"/>
              </a:solidFill>
              <a:latin typeface="Ninja Naruto" panose="02000000000000000000" pitchFamily="2" charset="0"/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A0D042F5-31F9-4E2E-B8F9-85062FCD4CDC}"/>
              </a:ext>
            </a:extLst>
          </p:cNvPr>
          <p:cNvSpPr txBox="1"/>
          <p:nvPr/>
        </p:nvSpPr>
        <p:spPr>
          <a:xfrm>
            <a:off x="3316246" y="5257318"/>
            <a:ext cx="60853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latin typeface="Amatic" panose="02000803000000000000" pitchFamily="2" charset="0"/>
                <a:cs typeface="Arial" pitchFamily="34" charset="0"/>
              </a:rPr>
              <a:t>Insert the Sub Title of Your Presentation</a:t>
            </a:r>
            <a:endParaRPr lang="ko-KR" altLang="en-US" sz="4400" dirty="0">
              <a:latin typeface="Amatic" panose="02000803000000000000" pitchFamily="2" charset="0"/>
              <a:cs typeface="Arial" pitchFamily="34" charset="0"/>
            </a:endParaRPr>
          </a:p>
        </p:txBody>
      </p:sp>
      <p:sp>
        <p:nvSpPr>
          <p:cNvPr id="4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2406963" y="3779988"/>
            <a:ext cx="790387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dirty="0">
                <a:solidFill>
                  <a:srgbClr val="F1A1B8"/>
                </a:solidFill>
                <a:latin typeface="Ninja Naruto" panose="02000000000000000000" pitchFamily="2" charset="0"/>
                <a:cs typeface="Arial" pitchFamily="34" charset="0"/>
              </a:rPr>
              <a:t>Thank You</a:t>
            </a:r>
            <a:endParaRPr lang="ko-KR" altLang="en-US" sz="11500" dirty="0">
              <a:solidFill>
                <a:srgbClr val="F1A1B8"/>
              </a:solidFill>
              <a:latin typeface="Ninja Naruto" panose="02000000000000000000" pitchFamily="2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30" y="126124"/>
            <a:ext cx="3647141" cy="3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803" y="3337687"/>
            <a:ext cx="11573197" cy="72424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Ninja Naruto" panose="02000000000000000000" pitchFamily="2" charset="0"/>
              </a:rPr>
              <a:t>www.plantillaspower-point.com</a:t>
            </a:r>
            <a:endParaRPr lang="en-US" sz="3200" b="1" dirty="0">
              <a:solidFill>
                <a:srgbClr val="FFC000"/>
              </a:solidFill>
              <a:latin typeface="Ninja Naruto" panose="02000000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23" y="1556949"/>
            <a:ext cx="12214208" cy="530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4" y="1225550"/>
            <a:ext cx="3697188" cy="34786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07" y="3311968"/>
            <a:ext cx="4098493" cy="35460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876" y="472804"/>
            <a:ext cx="2702123" cy="25980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306" y="1161012"/>
            <a:ext cx="2092500" cy="30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301" y="1754589"/>
            <a:ext cx="2542500" cy="263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084" y="4718488"/>
            <a:ext cx="974117" cy="19058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529" y="4775609"/>
            <a:ext cx="2013750" cy="1417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233" y="5199207"/>
            <a:ext cx="1148394" cy="16587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039" y="4553920"/>
            <a:ext cx="1713476" cy="20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4466" y="869061"/>
            <a:ext cx="11572875" cy="725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nja Naruto" panose="02000000000000000000" pitchFamily="2" charset="0"/>
              </a:rPr>
              <a:t>Infographic Style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 flipH="1">
            <a:off x="3579612" y="4673810"/>
            <a:ext cx="3942612" cy="890930"/>
            <a:chOff x="5022053" y="5270531"/>
            <a:chExt cx="5545081" cy="6161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4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5189583" y="5270531"/>
              <a:ext cx="3856900" cy="19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 flipH="1">
            <a:off x="3989810" y="2119447"/>
            <a:ext cx="2859384" cy="1341192"/>
            <a:chOff x="5479252" y="2893359"/>
            <a:chExt cx="5087882" cy="1141246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9" cy="23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427447" y="1857459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009545" y="1863955"/>
            <a:ext cx="1763313" cy="1846659"/>
            <a:chOff x="1624864" y="1758693"/>
            <a:chExt cx="6605789" cy="184665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550501" y="1984932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427447" y="4126791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1035002" y="4133287"/>
            <a:ext cx="2431605" cy="1477328"/>
            <a:chOff x="1624868" y="4028025"/>
            <a:chExt cx="5278779" cy="147732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532784" y="4216052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3474275" y="2146311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3579612" y="2235572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6545510" y="3802122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6668564" y="3929595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>
              <a:solidFill>
                <a:srgbClr val="05676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086" y="819855"/>
            <a:ext cx="3482884" cy="56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23" y="1588480"/>
            <a:ext cx="12214208" cy="530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769" y="3867657"/>
            <a:ext cx="2622231" cy="26592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884" y="1588480"/>
            <a:ext cx="1890000" cy="1743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519" y="1668378"/>
            <a:ext cx="4016250" cy="51412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528" y="1588478"/>
            <a:ext cx="1145868" cy="21784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4" y="1363600"/>
            <a:ext cx="4523807" cy="36260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071" y="4801337"/>
            <a:ext cx="1434906" cy="20082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4146" y="4952501"/>
            <a:ext cx="1517473" cy="17059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547" y="4935297"/>
            <a:ext cx="1845000" cy="17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23" y="1556949"/>
            <a:ext cx="12214208" cy="530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60" y="3737156"/>
            <a:ext cx="10062571" cy="31208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" y="2248149"/>
            <a:ext cx="1884967" cy="39186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660" y="1556949"/>
            <a:ext cx="4509772" cy="27013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163" y="965026"/>
            <a:ext cx="3325736" cy="32151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147" y="1399632"/>
            <a:ext cx="1870301" cy="22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23" y="1556949"/>
            <a:ext cx="12214208" cy="530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083" y="3618161"/>
            <a:ext cx="3402643" cy="32398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29" y="1706696"/>
            <a:ext cx="1338750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468" y="3167657"/>
            <a:ext cx="4209317" cy="15713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516" y="4975822"/>
            <a:ext cx="3733199" cy="14251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328" y="1225484"/>
            <a:ext cx="1243966" cy="19421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92" y="1706696"/>
            <a:ext cx="3151580" cy="23498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678" y="4332187"/>
            <a:ext cx="2171250" cy="2171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3103" y="1887528"/>
            <a:ext cx="3113429" cy="10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0" y="1556951"/>
            <a:ext cx="12214208" cy="530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9463" y="3547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503986" y="1366028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665232" y="1436562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506072" y="4394082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977651" y="352843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658942" y="4515785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6137326" y="3516382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9455617" y="347444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342740" y="1392592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6129600" y="1392591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201843" y="4492860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9430374" y="240164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917274" y="1344488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800467" y="1298178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810412" y="534306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928779" y="3419007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702979" y="2417808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358858" y="3461151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752139" y="1354736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926118" y="2389863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571510" y="3497331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716132" y="2412119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250132" y="2401380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650668" y="2441051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546414" y="2425898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311861" y="5409214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803289" y="2345512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529452" y="3508082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580136" y="5359819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600895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55253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860911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404492" y="5449300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706724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717614" y="3394026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793090" y="341912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370944" y="535035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768151" y="448729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494336" y="2427982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518608" y="1413224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9324736" y="141329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755389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880347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630431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505472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058612" y="439408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 104"/>
          <p:cNvSpPr/>
          <p:nvPr/>
        </p:nvSpPr>
        <p:spPr>
          <a:xfrm>
            <a:off x="0" y="1556951"/>
            <a:ext cx="12214208" cy="530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460170" y="1300204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07312" y="1344492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24742" y="1329658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45297" y="1341412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70066" y="2364785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90118" y="1333793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06739" y="1429426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32120" y="1321890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489612" y="1322907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209845" y="1375597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36804" y="2318743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47992" y="2318743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159277" y="230637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4996618" y="2318714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321291" y="2306372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500362" y="2336464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296956" y="2318743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38920" y="3460648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087284" y="231874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37672" y="3460648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5875854" y="3478138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011358" y="3515839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161368" y="3478902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668369" y="3479484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8926" y="4511630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185696" y="3460648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468031" y="346064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07100" y="3460648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27911" y="4564610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739619" y="454895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007246" y="4687818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090970" y="4589732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472046" y="551786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4393" y="462762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468031" y="4694755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26132" y="4564610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06650" y="4564610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312586" y="5524398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465577" y="5524398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000562" y="5524398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50572" y="5524398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65947" y="5513850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655412" y="5550340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18290" y="5513850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388505" y="5514917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5"/>
          <p:cNvSpPr/>
          <p:nvPr/>
        </p:nvSpPr>
        <p:spPr>
          <a:xfrm rot="5400000">
            <a:off x="7831446" y="1403389"/>
            <a:ext cx="1832657" cy="197242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F2EB7D"/>
          </a:solidFill>
          <a:ln>
            <a:noFill/>
          </a:ln>
        </p:spPr>
      </p:sp>
      <p:sp>
        <p:nvSpPr>
          <p:cNvPr id="672" name="Google Shape;672;p45"/>
          <p:cNvSpPr txBox="1">
            <a:spLocks noGrp="1"/>
          </p:cNvSpPr>
          <p:nvPr>
            <p:ph type="title" idx="4294967295"/>
          </p:nvPr>
        </p:nvSpPr>
        <p:spPr>
          <a:xfrm>
            <a:off x="6427788" y="2931207"/>
            <a:ext cx="5180012" cy="1504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 smtClean="0">
                <a:solidFill>
                  <a:srgbClr val="EDB12F"/>
                </a:solidFill>
                <a:latin typeface="Saiyan Sans" pitchFamily="2" charset="0"/>
              </a:rPr>
              <a:t>Project strategy </a:t>
            </a:r>
            <a:r>
              <a:rPr lang="en" sz="4000" dirty="0">
                <a:solidFill>
                  <a:srgbClr val="EDB12F"/>
                </a:solidFill>
                <a:latin typeface="Saiyan Sans" pitchFamily="2" charset="0"/>
              </a:rPr>
              <a:t>definition</a:t>
            </a:r>
            <a:endParaRPr sz="4000" dirty="0">
              <a:solidFill>
                <a:srgbClr val="EDB12F"/>
              </a:solidFill>
              <a:latin typeface="Saiyan Sans" pitchFamily="2" charset="0"/>
            </a:endParaRPr>
          </a:p>
        </p:txBody>
      </p:sp>
      <p:sp>
        <p:nvSpPr>
          <p:cNvPr id="673" name="Google Shape;673;p45"/>
          <p:cNvSpPr txBox="1">
            <a:spLocks noGrp="1"/>
          </p:cNvSpPr>
          <p:nvPr>
            <p:ph type="title" idx="4294967295"/>
          </p:nvPr>
        </p:nvSpPr>
        <p:spPr>
          <a:xfrm>
            <a:off x="7552747" y="1851025"/>
            <a:ext cx="2613025" cy="13954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Aft>
                <a:spcPts val="1333"/>
              </a:spcAft>
            </a:pPr>
            <a:r>
              <a:rPr lang="en" sz="6600" dirty="0">
                <a:latin typeface="Ninja Naruto" panose="02000000000000000000" pitchFamily="2" charset="0"/>
              </a:rPr>
              <a:t>01</a:t>
            </a:r>
            <a:endParaRPr sz="6600" dirty="0">
              <a:latin typeface="Ninja Naruto" panose="02000000000000000000" pitchFamily="2" charset="0"/>
            </a:endParaRPr>
          </a:p>
        </p:txBody>
      </p:sp>
      <p:sp>
        <p:nvSpPr>
          <p:cNvPr id="674" name="Google Shape;674;p45"/>
          <p:cNvSpPr txBox="1">
            <a:spLocks noGrp="1"/>
          </p:cNvSpPr>
          <p:nvPr>
            <p:ph type="subTitle" idx="4294967295"/>
          </p:nvPr>
        </p:nvSpPr>
        <p:spPr>
          <a:xfrm>
            <a:off x="7296006" y="4326619"/>
            <a:ext cx="3306184" cy="5259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000" dirty="0"/>
              <a:t>You can enter a subtitle here if you need it</a:t>
            </a:r>
            <a:endParaRPr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88" y="881136"/>
            <a:ext cx="5209145" cy="5393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5009243" y="48716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1086132" y="4890386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8957709" y="4837228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1192790" y="3433952"/>
            <a:ext cx="1355951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5141441" y="3359741"/>
            <a:ext cx="1355951" cy="738664"/>
          </a:xfrm>
          <a:prstGeom prst="rect">
            <a:avLst/>
          </a:prstGeom>
          <a:solidFill>
            <a:srgbClr val="0567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8957709" y="3325279"/>
            <a:ext cx="1355951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5239" y="688976"/>
            <a:ext cx="11572875" cy="7254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EDB12F"/>
                </a:solidFill>
                <a:latin typeface="Saiyan Sans" pitchFamily="2" charset="0"/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77" y="1202082"/>
            <a:ext cx="832500" cy="21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53" y="1932933"/>
            <a:ext cx="6056220" cy="3823631"/>
          </a:xfrm>
          <a:prstGeom prst="rect">
            <a:avLst/>
          </a:prstGeom>
        </p:spPr>
      </p:pic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9006763" y="2136405"/>
            <a:ext cx="2988374" cy="2788640"/>
            <a:chOff x="2055336" y="1749317"/>
            <a:chExt cx="2988374" cy="2788640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056768"/>
                  </a:solidFill>
                  <a:latin typeface="Ryuk Extra" pitchFamily="2" charset="0"/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rgbClr val="056768"/>
                </a:solidFill>
                <a:latin typeface="Ryuk Extra" pitchFamily="2" charset="0"/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213375" y="745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dirty="0">
                <a:solidFill>
                  <a:srgbClr val="056768"/>
                </a:solidFill>
                <a:latin typeface="Saiyan Sans" pitchFamily="2" charset="0"/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213375" y="108547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>
                    <a:lumMod val="50000"/>
                  </a:schemeClr>
                </a:solidFill>
                <a:latin typeface="Saiyan Sans" pitchFamily="2" charset="0"/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  <a:latin typeface="Saiyan Sans" pitchFamily="2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41" y="2908165"/>
            <a:ext cx="4004441" cy="40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8019585" y="498052"/>
            <a:ext cx="3238170" cy="6243145"/>
          </a:xfrm>
          <a:prstGeom prst="ellipse">
            <a:avLst/>
          </a:prstGeom>
          <a:solidFill>
            <a:srgbClr val="F1A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4336" y="700438"/>
            <a:ext cx="6424841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E13E11"/>
                </a:solidFill>
                <a:latin typeface="Ninja Naruto" panose="02000000000000000000" pitchFamily="2" charset="0"/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E13E1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rgbClr val="E13E1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6100089" y="4222487"/>
            <a:ext cx="1342918" cy="923330"/>
            <a:chOff x="3017859" y="4283314"/>
            <a:chExt cx="187081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299366" y="4180835"/>
            <a:ext cx="1342918" cy="923330"/>
            <a:chOff x="3017859" y="4283314"/>
            <a:chExt cx="1870812" cy="923330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2514567" y="4177595"/>
            <a:ext cx="1342918" cy="923330"/>
            <a:chOff x="3017859" y="4283314"/>
            <a:chExt cx="1870812" cy="923330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710466" y="4177595"/>
            <a:ext cx="1342918" cy="923330"/>
            <a:chOff x="3017859" y="4283314"/>
            <a:chExt cx="1870812" cy="923330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12002206" y="8835602"/>
            <a:ext cx="45719" cy="54290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56" y="910337"/>
            <a:ext cx="2121914" cy="51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3279</Words>
  <Application>Microsoft Office PowerPoint</Application>
  <PresentationFormat>Panorámica</PresentationFormat>
  <Paragraphs>338</Paragraphs>
  <Slides>54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75" baseType="lpstr">
      <vt:lpstr>Ninja Naruto</vt:lpstr>
      <vt:lpstr>Roboto</vt:lpstr>
      <vt:lpstr>Amatic</vt:lpstr>
      <vt:lpstr>Rakkas</vt:lpstr>
      <vt:lpstr>Calibri</vt:lpstr>
      <vt:lpstr>맑은 고딕</vt:lpstr>
      <vt:lpstr>Ryuk Extra</vt:lpstr>
      <vt:lpstr>Alegreya Sans</vt:lpstr>
      <vt:lpstr>FZShuTi</vt:lpstr>
      <vt:lpstr>DEATH FONT ver1.0</vt:lpstr>
      <vt:lpstr>Cloister Black</vt:lpstr>
      <vt:lpstr>Comic Sans MS</vt:lpstr>
      <vt:lpstr>HY견명조</vt:lpstr>
      <vt:lpstr>Arial</vt:lpstr>
      <vt:lpstr>Open Sans Semibold</vt:lpstr>
      <vt:lpstr>Calibri Light</vt:lpstr>
      <vt:lpstr>Fira Sans</vt:lpstr>
      <vt:lpstr>Saiyan Sans</vt:lpstr>
      <vt:lpstr>Hynings Handwriting V2</vt:lpstr>
      <vt:lpstr>KG Miss Kindergarten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strategy definition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Consulting proposal</vt:lpstr>
      <vt:lpstr>Presentación de PowerPoint</vt:lpstr>
      <vt:lpstr>Presentación de PowerPoint</vt:lpstr>
      <vt:lpstr>Presentación de PowerPoint</vt:lpstr>
      <vt:lpstr>Presentación de PowerPoint</vt:lpstr>
      <vt:lpstr>Mission and vision</vt:lpstr>
      <vt:lpstr>Corporate strategies</vt:lpstr>
      <vt:lpstr>About the ansoff matrix</vt:lpstr>
      <vt:lpstr>Change &amp; project management</vt:lpstr>
      <vt:lpstr>Impact executive summary</vt:lpstr>
      <vt:lpstr>The ansoff growth</vt:lpstr>
      <vt:lpstr>Key drivers of the profit</vt:lpstr>
      <vt:lpstr>Problems of a new market</vt:lpstr>
      <vt:lpstr>Main competitors</vt:lpstr>
      <vt:lpstr>4,498,300,000</vt:lpstr>
      <vt:lpstr>A picture is worth a thousand words</vt:lpstr>
      <vt:lpstr>Sales strategy plan</vt:lpstr>
      <vt:lpstr>Project cash flow</vt:lpstr>
      <vt:lpstr>Awesome Words!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ADMIN</cp:lastModifiedBy>
  <cp:revision>88</cp:revision>
  <dcterms:created xsi:type="dcterms:W3CDTF">2021-06-19T03:49:41Z</dcterms:created>
  <dcterms:modified xsi:type="dcterms:W3CDTF">2022-01-23T13:15:35Z</dcterms:modified>
</cp:coreProperties>
</file>