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72" r:id="rId4"/>
    <p:sldId id="274" r:id="rId5"/>
    <p:sldId id="273" r:id="rId6"/>
    <p:sldId id="302" r:id="rId7"/>
    <p:sldId id="275" r:id="rId8"/>
    <p:sldId id="276" r:id="rId9"/>
    <p:sldId id="277" r:id="rId10"/>
    <p:sldId id="278" r:id="rId11"/>
    <p:sldId id="280" r:id="rId12"/>
    <p:sldId id="281" r:id="rId13"/>
    <p:sldId id="301" r:id="rId14"/>
    <p:sldId id="282" r:id="rId15"/>
    <p:sldId id="283" r:id="rId16"/>
    <p:sldId id="284" r:id="rId17"/>
    <p:sldId id="279" r:id="rId18"/>
    <p:sldId id="292" r:id="rId19"/>
    <p:sldId id="293" r:id="rId20"/>
    <p:sldId id="294" r:id="rId21"/>
    <p:sldId id="303" r:id="rId22"/>
    <p:sldId id="304" r:id="rId23"/>
    <p:sldId id="295" r:id="rId24"/>
    <p:sldId id="296" r:id="rId25"/>
    <p:sldId id="297" r:id="rId26"/>
    <p:sldId id="298" r:id="rId27"/>
    <p:sldId id="299" r:id="rId28"/>
    <p:sldId id="305" r:id="rId29"/>
    <p:sldId id="306" r:id="rId30"/>
    <p:sldId id="300" r:id="rId31"/>
    <p:sldId id="307" r:id="rId32"/>
    <p:sldId id="265" r:id="rId33"/>
    <p:sldId id="271" r:id="rId34"/>
    <p:sldId id="258" r:id="rId35"/>
    <p:sldId id="260" r:id="rId36"/>
    <p:sldId id="259" r:id="rId37"/>
    <p:sldId id="261" r:id="rId38"/>
    <p:sldId id="262" r:id="rId39"/>
    <p:sldId id="263" r:id="rId40"/>
    <p:sldId id="264" r:id="rId41"/>
    <p:sldId id="266" r:id="rId42"/>
    <p:sldId id="267" r:id="rId43"/>
    <p:sldId id="268" r:id="rId44"/>
    <p:sldId id="269" r:id="rId45"/>
    <p:sldId id="270" r:id="rId46"/>
    <p:sldId id="285" r:id="rId47"/>
    <p:sldId id="286" r:id="rId48"/>
    <p:sldId id="287" r:id="rId49"/>
    <p:sldId id="288" r:id="rId50"/>
    <p:sldId id="309" r:id="rId51"/>
    <p:sldId id="308" r:id="rId52"/>
    <p:sldId id="310" r:id="rId53"/>
    <p:sldId id="291" r:id="rId54"/>
    <p:sldId id="289" r:id="rId55"/>
  </p:sldIdLst>
  <p:sldSz cx="12192000" cy="6858000"/>
  <p:notesSz cx="6858000" cy="9144000"/>
  <p:embeddedFontLst>
    <p:embeddedFont>
      <p:font typeface="Ninja Naruto" panose="02000000000000000000" pitchFamily="2" charset="0"/>
      <p:regular r:id="rId57"/>
    </p:embeddedFont>
    <p:embeddedFont>
      <p:font typeface="Roboto" panose="020B0604020202020204" charset="0"/>
      <p:regular r:id="rId58"/>
      <p:bold r:id="rId59"/>
      <p:italic r:id="rId60"/>
      <p:boldItalic r:id="rId61"/>
    </p:embeddedFont>
    <p:embeddedFont>
      <p:font typeface="Amatic" panose="02000803000000000000" pitchFamily="2" charset="0"/>
      <p:bold r:id="rId62"/>
    </p:embeddedFont>
    <p:embeddedFont>
      <p:font typeface="Rakkas" panose="020B0604020202020204" charset="0"/>
      <p:regular r:id="rId63"/>
    </p:embeddedFon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맑은 고딕" panose="020B0503020000020004" pitchFamily="34" charset="-127"/>
      <p:regular r:id="rId68"/>
      <p:bold r:id="rId69"/>
    </p:embeddedFont>
    <p:embeddedFont>
      <p:font typeface="Ryuk Extra" pitchFamily="2" charset="0"/>
      <p:regular r:id="rId70"/>
    </p:embeddedFont>
    <p:embeddedFont>
      <p:font typeface="Alegreya Sans" panose="020B0604020202020204" charset="0"/>
      <p:regular r:id="rId71"/>
      <p:bold r:id="rId72"/>
      <p:italic r:id="rId73"/>
      <p:boldItalic r:id="rId74"/>
    </p:embeddedFont>
    <p:embeddedFont>
      <p:font typeface="FZShuTi" panose="02010601030101010101" pitchFamily="2" charset="-122"/>
      <p:regular r:id="rId75"/>
    </p:embeddedFont>
    <p:embeddedFont>
      <p:font typeface="DEATH FONT ver1.0" panose="020B0600000000000000" pitchFamily="34" charset="0"/>
      <p:regular r:id="rId76"/>
    </p:embeddedFont>
    <p:embeddedFont>
      <p:font typeface="Comic Sans MS" panose="030F0702030302020204" pitchFamily="66" charset="0"/>
      <p:regular r:id="rId77"/>
      <p:bold r:id="rId78"/>
      <p:italic r:id="rId79"/>
      <p:boldItalic r:id="rId80"/>
    </p:embeddedFont>
    <p:embeddedFont>
      <p:font typeface="HY견명조" panose="02030600000101010101" pitchFamily="18" charset="-127"/>
      <p:regular r:id="rId81"/>
    </p:embeddedFont>
    <p:embeddedFont>
      <p:font typeface="Open Sans Semibold" panose="020B0706030804020204" pitchFamily="34" charset="0"/>
      <p:bold r:id="rId82"/>
    </p:embeddedFont>
    <p:embeddedFont>
      <p:font typeface="Calibri Light" panose="020F0302020204030204" pitchFamily="34" charset="0"/>
      <p:regular r:id="rId83"/>
      <p:italic r:id="rId84"/>
    </p:embeddedFont>
    <p:embeddedFont>
      <p:font typeface="Fira Sans" panose="020B0604020202020204" charset="0"/>
      <p:regular r:id="rId85"/>
      <p:bold r:id="rId86"/>
      <p:italic r:id="rId87"/>
      <p:boldItalic r:id="rId88"/>
    </p:embeddedFont>
    <p:embeddedFont>
      <p:font typeface="Saiyan Sans" pitchFamily="2" charset="0"/>
      <p:regular r:id="rId89"/>
    </p:embeddedFont>
    <p:embeddedFont>
      <p:font typeface="Hynings Handwriting V2" panose="020B0604020202020204" charset="0"/>
      <p:regular r:id="rId90"/>
    </p:embeddedFont>
    <p:embeddedFont>
      <p:font typeface="KG Miss Kindergarten" panose="020B0604020202020204" charset="0"/>
      <p:regular r:id="rId91"/>
    </p:embeddedFont>
  </p:embeddedFontLst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B70"/>
    <a:srgbClr val="F2EB7D"/>
    <a:srgbClr val="F1A1B8"/>
    <a:srgbClr val="E13E11"/>
    <a:srgbClr val="EDB12F"/>
    <a:srgbClr val="FCCD02"/>
    <a:srgbClr val="FF5050"/>
    <a:srgbClr val="C00000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22" autoAdjust="0"/>
    <p:restoredTop sz="94660"/>
  </p:normalViewPr>
  <p:slideViewPr>
    <p:cSldViewPr snapToGrid="0">
      <p:cViewPr>
        <p:scale>
          <a:sx n="30" d="100"/>
          <a:sy n="30" d="100"/>
        </p:scale>
        <p:origin x="2448" y="1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font" Target="fonts/font20.fntdata"/><Relationship Id="rId84" Type="http://schemas.openxmlformats.org/officeDocument/2006/relationships/font" Target="fonts/font28.fntdata"/><Relationship Id="rId89" Type="http://schemas.openxmlformats.org/officeDocument/2006/relationships/font" Target="fonts/font33.fntdata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87" Type="http://schemas.openxmlformats.org/officeDocument/2006/relationships/font" Target="fonts/font31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82" Type="http://schemas.openxmlformats.org/officeDocument/2006/relationships/font" Target="fonts/font26.fntdata"/><Relationship Id="rId90" Type="http://schemas.openxmlformats.org/officeDocument/2006/relationships/font" Target="fonts/font34.fntdata"/><Relationship Id="rId95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85" Type="http://schemas.openxmlformats.org/officeDocument/2006/relationships/font" Target="fonts/font29.fntdata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font" Target="fonts/font27.fntdata"/><Relationship Id="rId88" Type="http://schemas.openxmlformats.org/officeDocument/2006/relationships/font" Target="fonts/font32.fntdata"/><Relationship Id="rId91" Type="http://schemas.openxmlformats.org/officeDocument/2006/relationships/font" Target="fonts/font3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font" Target="fonts/font25.fntdata"/><Relationship Id="rId86" Type="http://schemas.openxmlformats.org/officeDocument/2006/relationships/font" Target="fonts/font30.fntdata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06B13-4259-4A4C-9974-B27EFC2C9B8D}" type="datetimeFigureOut">
              <a:rPr lang="es-AR" smtClean="0"/>
              <a:t>23/1/2022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D3A5C-1913-4776-BB22-E14E92B6F65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7873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cd71bdc74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7" name="Google Shape;667;gcd71bdc74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8619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5" name="Google Shape;2065;gcd6b481031_0_2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6" name="Google Shape;2066;gcd6b481031_0_2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316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gd44dd21629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5" name="Google Shape;2195;gd44dd21629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28656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4" name="Google Shape;2474;gd44dd21629_0_14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5" name="Google Shape;2475;gd44dd21629_0_14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631037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" name="Google Shape;3348;gd44dd21629_0_15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9" name="Google Shape;3349;gd44dd21629_0_15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5489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4" name="Google Shape;3304;gd44dd21629_0_1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5" name="Google Shape;3305;gd44dd21629_0_1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762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gd44dd21629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0" name="Google Shape;2530;gd44dd21629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87926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7" name="Google Shape;3357;gd44dd21629_0_1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8" name="Google Shape;3358;gd44dd21629_0_1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66863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gd44dd21629_0_1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9" name="Google Shape;2649;gd44dd21629_0_1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50237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d4371b904a_3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3" name="Google Shape;723;gd4371b904a_3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61227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7a35796cb9_0_1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7a35796cb9_0_1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9432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gd470322b17_0_6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4" name="Google Shape;934;gd470322b17_0_6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983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gd44dd21629_0_1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1" name="Google Shape;2771;gd44dd21629_0_1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36992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7" name="Google Shape;3217;gd44374e760_1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8" name="Google Shape;3218;gd44374e760_1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37799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gd470322b17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3" name="Google Shape;1303;gd470322b17_0_7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762710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cd6b481031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cd6b481031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785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7" name="Rectángulo 6"/>
          <p:cNvSpPr/>
          <p:nvPr userDrawn="1"/>
        </p:nvSpPr>
        <p:spPr>
          <a:xfrm>
            <a:off x="420171" y="290479"/>
            <a:ext cx="11258817" cy="6296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5767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46351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0414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066037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6630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850139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87854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7068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10667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39520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96511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823797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55849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0334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0" y="-11113"/>
            <a:ext cx="12192000" cy="6869113"/>
          </a:xfrm>
          <a:custGeom>
            <a:avLst/>
            <a:gdLst>
              <a:gd name="T0" fmla="*/ 440 w 521"/>
              <a:gd name="T1" fmla="*/ 40 h 547"/>
              <a:gd name="T2" fmla="*/ 464 w 521"/>
              <a:gd name="T3" fmla="*/ 1 h 547"/>
              <a:gd name="T4" fmla="*/ 521 w 521"/>
              <a:gd name="T5" fmla="*/ 58 h 547"/>
              <a:gd name="T6" fmla="*/ 483 w 521"/>
              <a:gd name="T7" fmla="*/ 78 h 547"/>
              <a:gd name="T8" fmla="*/ 521 w 521"/>
              <a:gd name="T9" fmla="*/ 468 h 547"/>
              <a:gd name="T10" fmla="*/ 481 w 521"/>
              <a:gd name="T11" fmla="*/ 489 h 547"/>
              <a:gd name="T12" fmla="*/ 521 w 521"/>
              <a:gd name="T13" fmla="*/ 546 h 547"/>
              <a:gd name="T14" fmla="*/ 464 w 521"/>
              <a:gd name="T15" fmla="*/ 508 h 547"/>
              <a:gd name="T16" fmla="*/ 441 w 521"/>
              <a:gd name="T17" fmla="*/ 547 h 547"/>
              <a:gd name="T18" fmla="*/ 81 w 521"/>
              <a:gd name="T19" fmla="*/ 508 h 547"/>
              <a:gd name="T20" fmla="*/ 57 w 521"/>
              <a:gd name="T21" fmla="*/ 547 h 547"/>
              <a:gd name="T22" fmla="*/ 0 w 521"/>
              <a:gd name="T23" fmla="*/ 490 h 547"/>
              <a:gd name="T24" fmla="*/ 38 w 521"/>
              <a:gd name="T25" fmla="*/ 470 h 547"/>
              <a:gd name="T26" fmla="*/ 0 w 521"/>
              <a:gd name="T27" fmla="*/ 79 h 547"/>
              <a:gd name="T28" fmla="*/ 38 w 521"/>
              <a:gd name="T29" fmla="*/ 58 h 547"/>
              <a:gd name="T30" fmla="*/ 0 w 521"/>
              <a:gd name="T31" fmla="*/ 1 h 547"/>
              <a:gd name="T32" fmla="*/ 57 w 521"/>
              <a:gd name="T33" fmla="*/ 40 h 547"/>
              <a:gd name="T34" fmla="*/ 80 w 521"/>
              <a:gd name="T35" fmla="*/ 0 h 547"/>
              <a:gd name="T36" fmla="*/ 17 w 521"/>
              <a:gd name="T37" fmla="*/ 138 h 547"/>
              <a:gd name="T38" fmla="*/ 57 w 521"/>
              <a:gd name="T39" fmla="*/ 411 h 547"/>
              <a:gd name="T40" fmla="*/ 80 w 521"/>
              <a:gd name="T41" fmla="*/ 490 h 547"/>
              <a:gd name="T42" fmla="*/ 139 w 521"/>
              <a:gd name="T43" fmla="*/ 529 h 547"/>
              <a:gd name="T44" fmla="*/ 382 w 521"/>
              <a:gd name="T45" fmla="*/ 490 h 547"/>
              <a:gd name="T46" fmla="*/ 465 w 521"/>
              <a:gd name="T47" fmla="*/ 472 h 547"/>
              <a:gd name="T48" fmla="*/ 504 w 521"/>
              <a:gd name="T49" fmla="*/ 409 h 547"/>
              <a:gd name="T50" fmla="*/ 463 w 521"/>
              <a:gd name="T51" fmla="*/ 137 h 547"/>
              <a:gd name="T52" fmla="*/ 381 w 521"/>
              <a:gd name="T53" fmla="*/ 57 h 547"/>
              <a:gd name="T54" fmla="*/ 139 w 521"/>
              <a:gd name="T55" fmla="*/ 18 h 547"/>
              <a:gd name="T56" fmla="*/ 57 w 521"/>
              <a:gd name="T57" fmla="*/ 58 h 547"/>
              <a:gd name="T58" fmla="*/ 17 w 521"/>
              <a:gd name="T59" fmla="*/ 138 h 547"/>
              <a:gd name="T60" fmla="*/ 421 w 521"/>
              <a:gd name="T61" fmla="*/ 18 h 547"/>
              <a:gd name="T62" fmla="*/ 400 w 521"/>
              <a:gd name="T63" fmla="*/ 40 h 547"/>
              <a:gd name="T64" fmla="*/ 399 w 521"/>
              <a:gd name="T65" fmla="*/ 529 h 547"/>
              <a:gd name="T66" fmla="*/ 421 w 521"/>
              <a:gd name="T67" fmla="*/ 508 h 547"/>
              <a:gd name="T68" fmla="*/ 399 w 521"/>
              <a:gd name="T69" fmla="*/ 529 h 547"/>
              <a:gd name="T70" fmla="*/ 99 w 521"/>
              <a:gd name="T71" fmla="*/ 529 h 547"/>
              <a:gd name="T72" fmla="*/ 121 w 521"/>
              <a:gd name="T73" fmla="*/ 508 h 547"/>
              <a:gd name="T74" fmla="*/ 38 w 521"/>
              <a:gd name="T75" fmla="*/ 451 h 547"/>
              <a:gd name="T76" fmla="*/ 17 w 521"/>
              <a:gd name="T77" fmla="*/ 429 h 547"/>
              <a:gd name="T78" fmla="*/ 38 w 521"/>
              <a:gd name="T79" fmla="*/ 451 h 547"/>
              <a:gd name="T80" fmla="*/ 100 w 521"/>
              <a:gd name="T81" fmla="*/ 18 h 547"/>
              <a:gd name="T82" fmla="*/ 122 w 521"/>
              <a:gd name="T83" fmla="*/ 39 h 547"/>
              <a:gd name="T84" fmla="*/ 17 w 521"/>
              <a:gd name="T85" fmla="*/ 40 h 547"/>
              <a:gd name="T86" fmla="*/ 38 w 521"/>
              <a:gd name="T87" fmla="*/ 18 h 547"/>
              <a:gd name="T88" fmla="*/ 17 w 521"/>
              <a:gd name="T89" fmla="*/ 40 h 547"/>
              <a:gd name="T90" fmla="*/ 504 w 521"/>
              <a:gd name="T91" fmla="*/ 450 h 547"/>
              <a:gd name="T92" fmla="*/ 483 w 521"/>
              <a:gd name="T93" fmla="*/ 428 h 547"/>
              <a:gd name="T94" fmla="*/ 504 w 521"/>
              <a:gd name="T95" fmla="*/ 40 h 547"/>
              <a:gd name="T96" fmla="*/ 483 w 521"/>
              <a:gd name="T97" fmla="*/ 18 h 547"/>
              <a:gd name="T98" fmla="*/ 504 w 521"/>
              <a:gd name="T99" fmla="*/ 40 h 547"/>
              <a:gd name="T100" fmla="*/ 17 w 521"/>
              <a:gd name="T101" fmla="*/ 509 h 547"/>
              <a:gd name="T102" fmla="*/ 38 w 521"/>
              <a:gd name="T103" fmla="*/ 529 h 547"/>
              <a:gd name="T104" fmla="*/ 16 w 521"/>
              <a:gd name="T105" fmla="*/ 118 h 547"/>
              <a:gd name="T106" fmla="*/ 38 w 521"/>
              <a:gd name="T107" fmla="*/ 97 h 547"/>
              <a:gd name="T108" fmla="*/ 16 w 521"/>
              <a:gd name="T109" fmla="*/ 118 h 547"/>
              <a:gd name="T110" fmla="*/ 483 w 521"/>
              <a:gd name="T111" fmla="*/ 118 h 547"/>
              <a:gd name="T112" fmla="*/ 504 w 521"/>
              <a:gd name="T113" fmla="*/ 97 h 547"/>
              <a:gd name="T114" fmla="*/ 483 w 521"/>
              <a:gd name="T115" fmla="*/ 529 h 547"/>
              <a:gd name="T116" fmla="*/ 504 w 521"/>
              <a:gd name="T117" fmla="*/ 508 h 547"/>
              <a:gd name="T118" fmla="*/ 483 w 521"/>
              <a:gd name="T119" fmla="*/ 529 h 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21" h="547">
                <a:moveTo>
                  <a:pt x="440" y="0"/>
                </a:moveTo>
                <a:cubicBezTo>
                  <a:pt x="440" y="13"/>
                  <a:pt x="440" y="26"/>
                  <a:pt x="440" y="40"/>
                </a:cubicBezTo>
                <a:cubicBezTo>
                  <a:pt x="448" y="40"/>
                  <a:pt x="455" y="40"/>
                  <a:pt x="464" y="40"/>
                </a:cubicBezTo>
                <a:cubicBezTo>
                  <a:pt x="464" y="27"/>
                  <a:pt x="464" y="14"/>
                  <a:pt x="464" y="1"/>
                </a:cubicBezTo>
                <a:cubicBezTo>
                  <a:pt x="483" y="1"/>
                  <a:pt x="501" y="1"/>
                  <a:pt x="521" y="1"/>
                </a:cubicBezTo>
                <a:cubicBezTo>
                  <a:pt x="521" y="19"/>
                  <a:pt x="521" y="38"/>
                  <a:pt x="521" y="58"/>
                </a:cubicBezTo>
                <a:cubicBezTo>
                  <a:pt x="508" y="58"/>
                  <a:pt x="496" y="58"/>
                  <a:pt x="483" y="58"/>
                </a:cubicBezTo>
                <a:cubicBezTo>
                  <a:pt x="483" y="65"/>
                  <a:pt x="483" y="70"/>
                  <a:pt x="483" y="78"/>
                </a:cubicBezTo>
                <a:cubicBezTo>
                  <a:pt x="495" y="78"/>
                  <a:pt x="507" y="78"/>
                  <a:pt x="521" y="78"/>
                </a:cubicBezTo>
                <a:cubicBezTo>
                  <a:pt x="521" y="209"/>
                  <a:pt x="521" y="338"/>
                  <a:pt x="521" y="468"/>
                </a:cubicBezTo>
                <a:cubicBezTo>
                  <a:pt x="508" y="468"/>
                  <a:pt x="496" y="468"/>
                  <a:pt x="483" y="468"/>
                </a:cubicBezTo>
                <a:cubicBezTo>
                  <a:pt x="482" y="476"/>
                  <a:pt x="482" y="481"/>
                  <a:pt x="481" y="489"/>
                </a:cubicBezTo>
                <a:cubicBezTo>
                  <a:pt x="495" y="489"/>
                  <a:pt x="508" y="489"/>
                  <a:pt x="521" y="489"/>
                </a:cubicBezTo>
                <a:cubicBezTo>
                  <a:pt x="521" y="509"/>
                  <a:pt x="521" y="527"/>
                  <a:pt x="521" y="546"/>
                </a:cubicBezTo>
                <a:cubicBezTo>
                  <a:pt x="503" y="546"/>
                  <a:pt x="484" y="546"/>
                  <a:pt x="464" y="546"/>
                </a:cubicBezTo>
                <a:cubicBezTo>
                  <a:pt x="464" y="534"/>
                  <a:pt x="464" y="522"/>
                  <a:pt x="464" y="508"/>
                </a:cubicBezTo>
                <a:cubicBezTo>
                  <a:pt x="456" y="508"/>
                  <a:pt x="450" y="508"/>
                  <a:pt x="441" y="508"/>
                </a:cubicBezTo>
                <a:cubicBezTo>
                  <a:pt x="441" y="521"/>
                  <a:pt x="441" y="534"/>
                  <a:pt x="441" y="547"/>
                </a:cubicBezTo>
                <a:cubicBezTo>
                  <a:pt x="320" y="547"/>
                  <a:pt x="201" y="547"/>
                  <a:pt x="81" y="547"/>
                </a:cubicBezTo>
                <a:cubicBezTo>
                  <a:pt x="81" y="534"/>
                  <a:pt x="81" y="521"/>
                  <a:pt x="81" y="508"/>
                </a:cubicBezTo>
                <a:cubicBezTo>
                  <a:pt x="72" y="508"/>
                  <a:pt x="65" y="508"/>
                  <a:pt x="57" y="508"/>
                </a:cubicBezTo>
                <a:cubicBezTo>
                  <a:pt x="57" y="521"/>
                  <a:pt x="57" y="534"/>
                  <a:pt x="57" y="547"/>
                </a:cubicBezTo>
                <a:cubicBezTo>
                  <a:pt x="37" y="547"/>
                  <a:pt x="19" y="547"/>
                  <a:pt x="0" y="547"/>
                </a:cubicBezTo>
                <a:cubicBezTo>
                  <a:pt x="0" y="528"/>
                  <a:pt x="0" y="510"/>
                  <a:pt x="0" y="490"/>
                </a:cubicBezTo>
                <a:cubicBezTo>
                  <a:pt x="12" y="490"/>
                  <a:pt x="24" y="490"/>
                  <a:pt x="38" y="490"/>
                </a:cubicBezTo>
                <a:cubicBezTo>
                  <a:pt x="38" y="483"/>
                  <a:pt x="38" y="477"/>
                  <a:pt x="38" y="470"/>
                </a:cubicBezTo>
                <a:cubicBezTo>
                  <a:pt x="25" y="469"/>
                  <a:pt x="13" y="468"/>
                  <a:pt x="0" y="468"/>
                </a:cubicBezTo>
                <a:cubicBezTo>
                  <a:pt x="0" y="338"/>
                  <a:pt x="0" y="210"/>
                  <a:pt x="0" y="79"/>
                </a:cubicBezTo>
                <a:cubicBezTo>
                  <a:pt x="12" y="79"/>
                  <a:pt x="25" y="79"/>
                  <a:pt x="38" y="79"/>
                </a:cubicBezTo>
                <a:cubicBezTo>
                  <a:pt x="38" y="71"/>
                  <a:pt x="38" y="66"/>
                  <a:pt x="38" y="58"/>
                </a:cubicBezTo>
                <a:cubicBezTo>
                  <a:pt x="25" y="58"/>
                  <a:pt x="13" y="58"/>
                  <a:pt x="0" y="58"/>
                </a:cubicBezTo>
                <a:cubicBezTo>
                  <a:pt x="0" y="39"/>
                  <a:pt x="0" y="20"/>
                  <a:pt x="0" y="1"/>
                </a:cubicBezTo>
                <a:cubicBezTo>
                  <a:pt x="18" y="1"/>
                  <a:pt x="36" y="1"/>
                  <a:pt x="57" y="1"/>
                </a:cubicBezTo>
                <a:cubicBezTo>
                  <a:pt x="57" y="13"/>
                  <a:pt x="57" y="26"/>
                  <a:pt x="57" y="40"/>
                </a:cubicBezTo>
                <a:cubicBezTo>
                  <a:pt x="65" y="40"/>
                  <a:pt x="72" y="40"/>
                  <a:pt x="80" y="40"/>
                </a:cubicBezTo>
                <a:cubicBezTo>
                  <a:pt x="80" y="27"/>
                  <a:pt x="80" y="14"/>
                  <a:pt x="80" y="0"/>
                </a:cubicBezTo>
                <a:cubicBezTo>
                  <a:pt x="201" y="0"/>
                  <a:pt x="320" y="0"/>
                  <a:pt x="440" y="0"/>
                </a:cubicBezTo>
                <a:close/>
                <a:moveTo>
                  <a:pt x="17" y="138"/>
                </a:moveTo>
                <a:cubicBezTo>
                  <a:pt x="17" y="230"/>
                  <a:pt x="17" y="319"/>
                  <a:pt x="17" y="411"/>
                </a:cubicBezTo>
                <a:cubicBezTo>
                  <a:pt x="31" y="411"/>
                  <a:pt x="43" y="411"/>
                  <a:pt x="57" y="411"/>
                </a:cubicBezTo>
                <a:cubicBezTo>
                  <a:pt x="57" y="430"/>
                  <a:pt x="57" y="449"/>
                  <a:pt x="57" y="467"/>
                </a:cubicBezTo>
                <a:cubicBezTo>
                  <a:pt x="56" y="490"/>
                  <a:pt x="56" y="490"/>
                  <a:pt x="80" y="490"/>
                </a:cubicBezTo>
                <a:cubicBezTo>
                  <a:pt x="99" y="489"/>
                  <a:pt x="118" y="490"/>
                  <a:pt x="139" y="490"/>
                </a:cubicBezTo>
                <a:cubicBezTo>
                  <a:pt x="139" y="505"/>
                  <a:pt x="139" y="517"/>
                  <a:pt x="139" y="529"/>
                </a:cubicBezTo>
                <a:cubicBezTo>
                  <a:pt x="221" y="529"/>
                  <a:pt x="301" y="529"/>
                  <a:pt x="382" y="529"/>
                </a:cubicBezTo>
                <a:cubicBezTo>
                  <a:pt x="382" y="516"/>
                  <a:pt x="382" y="503"/>
                  <a:pt x="382" y="490"/>
                </a:cubicBezTo>
                <a:cubicBezTo>
                  <a:pt x="405" y="490"/>
                  <a:pt x="426" y="489"/>
                  <a:pt x="447" y="490"/>
                </a:cubicBezTo>
                <a:cubicBezTo>
                  <a:pt x="462" y="491"/>
                  <a:pt x="465" y="486"/>
                  <a:pt x="465" y="472"/>
                </a:cubicBezTo>
                <a:cubicBezTo>
                  <a:pt x="463" y="452"/>
                  <a:pt x="464" y="432"/>
                  <a:pt x="464" y="409"/>
                </a:cubicBezTo>
                <a:cubicBezTo>
                  <a:pt x="479" y="409"/>
                  <a:pt x="492" y="409"/>
                  <a:pt x="504" y="409"/>
                </a:cubicBezTo>
                <a:cubicBezTo>
                  <a:pt x="504" y="318"/>
                  <a:pt x="504" y="228"/>
                  <a:pt x="504" y="137"/>
                </a:cubicBezTo>
                <a:cubicBezTo>
                  <a:pt x="490" y="137"/>
                  <a:pt x="478" y="137"/>
                  <a:pt x="463" y="137"/>
                </a:cubicBezTo>
                <a:cubicBezTo>
                  <a:pt x="463" y="110"/>
                  <a:pt x="463" y="84"/>
                  <a:pt x="463" y="57"/>
                </a:cubicBezTo>
                <a:cubicBezTo>
                  <a:pt x="435" y="57"/>
                  <a:pt x="409" y="57"/>
                  <a:pt x="381" y="57"/>
                </a:cubicBezTo>
                <a:cubicBezTo>
                  <a:pt x="381" y="43"/>
                  <a:pt x="381" y="31"/>
                  <a:pt x="381" y="18"/>
                </a:cubicBezTo>
                <a:cubicBezTo>
                  <a:pt x="300" y="18"/>
                  <a:pt x="220" y="18"/>
                  <a:pt x="139" y="18"/>
                </a:cubicBezTo>
                <a:cubicBezTo>
                  <a:pt x="139" y="32"/>
                  <a:pt x="139" y="44"/>
                  <a:pt x="139" y="58"/>
                </a:cubicBezTo>
                <a:cubicBezTo>
                  <a:pt x="110" y="58"/>
                  <a:pt x="84" y="58"/>
                  <a:pt x="57" y="58"/>
                </a:cubicBezTo>
                <a:cubicBezTo>
                  <a:pt x="57" y="86"/>
                  <a:pt x="57" y="111"/>
                  <a:pt x="57" y="138"/>
                </a:cubicBezTo>
                <a:cubicBezTo>
                  <a:pt x="43" y="138"/>
                  <a:pt x="30" y="138"/>
                  <a:pt x="17" y="138"/>
                </a:cubicBezTo>
                <a:close/>
                <a:moveTo>
                  <a:pt x="421" y="40"/>
                </a:moveTo>
                <a:cubicBezTo>
                  <a:pt x="421" y="32"/>
                  <a:pt x="421" y="25"/>
                  <a:pt x="421" y="18"/>
                </a:cubicBezTo>
                <a:cubicBezTo>
                  <a:pt x="414" y="18"/>
                  <a:pt x="407" y="18"/>
                  <a:pt x="400" y="18"/>
                </a:cubicBezTo>
                <a:cubicBezTo>
                  <a:pt x="400" y="26"/>
                  <a:pt x="400" y="33"/>
                  <a:pt x="400" y="40"/>
                </a:cubicBezTo>
                <a:cubicBezTo>
                  <a:pt x="407" y="40"/>
                  <a:pt x="414" y="40"/>
                  <a:pt x="421" y="40"/>
                </a:cubicBezTo>
                <a:close/>
                <a:moveTo>
                  <a:pt x="399" y="529"/>
                </a:moveTo>
                <a:cubicBezTo>
                  <a:pt x="407" y="529"/>
                  <a:pt x="414" y="529"/>
                  <a:pt x="421" y="529"/>
                </a:cubicBezTo>
                <a:cubicBezTo>
                  <a:pt x="421" y="521"/>
                  <a:pt x="421" y="515"/>
                  <a:pt x="421" y="508"/>
                </a:cubicBezTo>
                <a:cubicBezTo>
                  <a:pt x="413" y="508"/>
                  <a:pt x="407" y="508"/>
                  <a:pt x="399" y="508"/>
                </a:cubicBezTo>
                <a:cubicBezTo>
                  <a:pt x="399" y="516"/>
                  <a:pt x="399" y="522"/>
                  <a:pt x="399" y="529"/>
                </a:cubicBezTo>
                <a:close/>
                <a:moveTo>
                  <a:pt x="99" y="508"/>
                </a:moveTo>
                <a:cubicBezTo>
                  <a:pt x="99" y="516"/>
                  <a:pt x="99" y="522"/>
                  <a:pt x="99" y="529"/>
                </a:cubicBezTo>
                <a:cubicBezTo>
                  <a:pt x="107" y="529"/>
                  <a:pt x="114" y="529"/>
                  <a:pt x="121" y="529"/>
                </a:cubicBezTo>
                <a:cubicBezTo>
                  <a:pt x="121" y="521"/>
                  <a:pt x="121" y="515"/>
                  <a:pt x="121" y="508"/>
                </a:cubicBezTo>
                <a:cubicBezTo>
                  <a:pt x="114" y="508"/>
                  <a:pt x="107" y="508"/>
                  <a:pt x="99" y="508"/>
                </a:cubicBezTo>
                <a:close/>
                <a:moveTo>
                  <a:pt x="38" y="451"/>
                </a:moveTo>
                <a:cubicBezTo>
                  <a:pt x="38" y="443"/>
                  <a:pt x="38" y="436"/>
                  <a:pt x="38" y="429"/>
                </a:cubicBezTo>
                <a:cubicBezTo>
                  <a:pt x="30" y="429"/>
                  <a:pt x="23" y="429"/>
                  <a:pt x="17" y="429"/>
                </a:cubicBezTo>
                <a:cubicBezTo>
                  <a:pt x="17" y="437"/>
                  <a:pt x="17" y="444"/>
                  <a:pt x="17" y="451"/>
                </a:cubicBezTo>
                <a:cubicBezTo>
                  <a:pt x="24" y="451"/>
                  <a:pt x="30" y="451"/>
                  <a:pt x="38" y="451"/>
                </a:cubicBezTo>
                <a:close/>
                <a:moveTo>
                  <a:pt x="122" y="18"/>
                </a:moveTo>
                <a:cubicBezTo>
                  <a:pt x="113" y="18"/>
                  <a:pt x="106" y="18"/>
                  <a:pt x="100" y="18"/>
                </a:cubicBezTo>
                <a:cubicBezTo>
                  <a:pt x="100" y="26"/>
                  <a:pt x="100" y="33"/>
                  <a:pt x="100" y="39"/>
                </a:cubicBezTo>
                <a:cubicBezTo>
                  <a:pt x="108" y="39"/>
                  <a:pt x="115" y="39"/>
                  <a:pt x="122" y="39"/>
                </a:cubicBezTo>
                <a:cubicBezTo>
                  <a:pt x="122" y="32"/>
                  <a:pt x="122" y="26"/>
                  <a:pt x="122" y="18"/>
                </a:cubicBezTo>
                <a:close/>
                <a:moveTo>
                  <a:pt x="17" y="40"/>
                </a:moveTo>
                <a:cubicBezTo>
                  <a:pt x="25" y="40"/>
                  <a:pt x="31" y="40"/>
                  <a:pt x="38" y="40"/>
                </a:cubicBezTo>
                <a:cubicBezTo>
                  <a:pt x="38" y="32"/>
                  <a:pt x="38" y="25"/>
                  <a:pt x="38" y="18"/>
                </a:cubicBezTo>
                <a:cubicBezTo>
                  <a:pt x="30" y="18"/>
                  <a:pt x="24" y="18"/>
                  <a:pt x="17" y="18"/>
                </a:cubicBezTo>
                <a:cubicBezTo>
                  <a:pt x="17" y="26"/>
                  <a:pt x="17" y="32"/>
                  <a:pt x="17" y="40"/>
                </a:cubicBezTo>
                <a:close/>
                <a:moveTo>
                  <a:pt x="483" y="450"/>
                </a:moveTo>
                <a:cubicBezTo>
                  <a:pt x="490" y="450"/>
                  <a:pt x="497" y="450"/>
                  <a:pt x="504" y="450"/>
                </a:cubicBezTo>
                <a:cubicBezTo>
                  <a:pt x="504" y="442"/>
                  <a:pt x="504" y="435"/>
                  <a:pt x="504" y="428"/>
                </a:cubicBezTo>
                <a:cubicBezTo>
                  <a:pt x="496" y="428"/>
                  <a:pt x="490" y="428"/>
                  <a:pt x="483" y="428"/>
                </a:cubicBezTo>
                <a:cubicBezTo>
                  <a:pt x="483" y="436"/>
                  <a:pt x="483" y="443"/>
                  <a:pt x="483" y="450"/>
                </a:cubicBezTo>
                <a:close/>
                <a:moveTo>
                  <a:pt x="504" y="40"/>
                </a:moveTo>
                <a:cubicBezTo>
                  <a:pt x="504" y="31"/>
                  <a:pt x="504" y="25"/>
                  <a:pt x="504" y="18"/>
                </a:cubicBezTo>
                <a:cubicBezTo>
                  <a:pt x="496" y="18"/>
                  <a:pt x="490" y="18"/>
                  <a:pt x="483" y="18"/>
                </a:cubicBezTo>
                <a:cubicBezTo>
                  <a:pt x="483" y="26"/>
                  <a:pt x="483" y="33"/>
                  <a:pt x="483" y="40"/>
                </a:cubicBezTo>
                <a:cubicBezTo>
                  <a:pt x="490" y="40"/>
                  <a:pt x="497" y="40"/>
                  <a:pt x="504" y="40"/>
                </a:cubicBezTo>
                <a:close/>
                <a:moveTo>
                  <a:pt x="38" y="509"/>
                </a:moveTo>
                <a:cubicBezTo>
                  <a:pt x="30" y="509"/>
                  <a:pt x="23" y="509"/>
                  <a:pt x="17" y="509"/>
                </a:cubicBezTo>
                <a:cubicBezTo>
                  <a:pt x="17" y="516"/>
                  <a:pt x="17" y="523"/>
                  <a:pt x="17" y="529"/>
                </a:cubicBezTo>
                <a:cubicBezTo>
                  <a:pt x="25" y="529"/>
                  <a:pt x="31" y="529"/>
                  <a:pt x="38" y="529"/>
                </a:cubicBezTo>
                <a:cubicBezTo>
                  <a:pt x="38" y="522"/>
                  <a:pt x="38" y="516"/>
                  <a:pt x="38" y="509"/>
                </a:cubicBezTo>
                <a:close/>
                <a:moveTo>
                  <a:pt x="16" y="118"/>
                </a:moveTo>
                <a:cubicBezTo>
                  <a:pt x="24" y="118"/>
                  <a:pt x="31" y="118"/>
                  <a:pt x="38" y="118"/>
                </a:cubicBezTo>
                <a:cubicBezTo>
                  <a:pt x="38" y="111"/>
                  <a:pt x="38" y="104"/>
                  <a:pt x="38" y="97"/>
                </a:cubicBezTo>
                <a:cubicBezTo>
                  <a:pt x="30" y="97"/>
                  <a:pt x="24" y="97"/>
                  <a:pt x="16" y="97"/>
                </a:cubicBezTo>
                <a:cubicBezTo>
                  <a:pt x="16" y="105"/>
                  <a:pt x="16" y="111"/>
                  <a:pt x="16" y="118"/>
                </a:cubicBezTo>
                <a:close/>
                <a:moveTo>
                  <a:pt x="483" y="97"/>
                </a:moveTo>
                <a:cubicBezTo>
                  <a:pt x="483" y="105"/>
                  <a:pt x="483" y="112"/>
                  <a:pt x="483" y="118"/>
                </a:cubicBezTo>
                <a:cubicBezTo>
                  <a:pt x="491" y="118"/>
                  <a:pt x="498" y="118"/>
                  <a:pt x="504" y="118"/>
                </a:cubicBezTo>
                <a:cubicBezTo>
                  <a:pt x="504" y="110"/>
                  <a:pt x="504" y="104"/>
                  <a:pt x="504" y="97"/>
                </a:cubicBezTo>
                <a:cubicBezTo>
                  <a:pt x="497" y="97"/>
                  <a:pt x="490" y="97"/>
                  <a:pt x="483" y="97"/>
                </a:cubicBezTo>
                <a:close/>
                <a:moveTo>
                  <a:pt x="483" y="529"/>
                </a:moveTo>
                <a:cubicBezTo>
                  <a:pt x="491" y="529"/>
                  <a:pt x="497" y="529"/>
                  <a:pt x="504" y="529"/>
                </a:cubicBezTo>
                <a:cubicBezTo>
                  <a:pt x="504" y="521"/>
                  <a:pt x="504" y="515"/>
                  <a:pt x="504" y="508"/>
                </a:cubicBezTo>
                <a:cubicBezTo>
                  <a:pt x="496" y="508"/>
                  <a:pt x="490" y="508"/>
                  <a:pt x="483" y="508"/>
                </a:cubicBezTo>
                <a:cubicBezTo>
                  <a:pt x="483" y="516"/>
                  <a:pt x="483" y="522"/>
                  <a:pt x="483" y="5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38035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89371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19978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832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9426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68425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8371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9216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>
            <a:off x="-3400" y="2502097"/>
            <a:ext cx="6759042" cy="435590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>
            <a:off x="7119366" y="0"/>
            <a:ext cx="5072633" cy="326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474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8403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452708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164137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34" name="Google Shape;34;p5"/>
          <p:cNvSpPr txBox="1">
            <a:spLocks noGrp="1"/>
          </p:cNvSpPr>
          <p:nvPr>
            <p:ph type="body" idx="1"/>
          </p:nvPr>
        </p:nvSpPr>
        <p:spPr>
          <a:xfrm>
            <a:off x="1299667" y="4012867"/>
            <a:ext cx="44196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✣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2"/>
          </p:nvPr>
        </p:nvSpPr>
        <p:spPr>
          <a:xfrm>
            <a:off x="6468133" y="4012867"/>
            <a:ext cx="4475200" cy="212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✢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➢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◆"/>
              <a:defRPr sz="16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7306533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2110267" y="3515400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6498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4"/>
          <p:cNvSpPr txBox="1">
            <a:spLocks noGrp="1"/>
          </p:cNvSpPr>
          <p:nvPr>
            <p:ph type="subTitle" idx="1"/>
          </p:nvPr>
        </p:nvSpPr>
        <p:spPr>
          <a:xfrm>
            <a:off x="4478000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2"/>
          </p:nvPr>
        </p:nvSpPr>
        <p:spPr>
          <a:xfrm>
            <a:off x="4696800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3"/>
          </p:nvPr>
        </p:nvSpPr>
        <p:spPr>
          <a:xfrm>
            <a:off x="7803716" y="43597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4"/>
          </p:nvPr>
        </p:nvSpPr>
        <p:spPr>
          <a:xfrm>
            <a:off x="8022549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5"/>
          </p:nvPr>
        </p:nvSpPr>
        <p:spPr>
          <a:xfrm>
            <a:off x="1152284" y="4359800"/>
            <a:ext cx="3236000" cy="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6"/>
          </p:nvPr>
        </p:nvSpPr>
        <p:spPr>
          <a:xfrm>
            <a:off x="1371084" y="3757333"/>
            <a:ext cx="2798400" cy="43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akkas"/>
              <a:buNone/>
              <a:defRPr sz="2400" b="1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01343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>
            <a:spLocks noGrp="1"/>
          </p:cNvSpPr>
          <p:nvPr>
            <p:ph type="title"/>
          </p:nvPr>
        </p:nvSpPr>
        <p:spPr>
          <a:xfrm>
            <a:off x="4264933" y="2031267"/>
            <a:ext cx="3662400" cy="144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ubTitle" idx="1"/>
          </p:nvPr>
        </p:nvSpPr>
        <p:spPr>
          <a:xfrm>
            <a:off x="4090600" y="3540400"/>
            <a:ext cx="4010800" cy="17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133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6635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6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99335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1">
  <p:cSld name="Title and four columns  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>
            <a:off x="-3400" y="2502097"/>
            <a:ext cx="6759042" cy="435590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>
            <a:off x="7119366" y="0"/>
            <a:ext cx="5072633" cy="3269087"/>
          </a:xfrm>
          <a:prstGeom prst="rect">
            <a:avLst/>
          </a:prstGeom>
        </p:spPr>
      </p:pic>
      <p:sp>
        <p:nvSpPr>
          <p:cNvPr id="230" name="Google Shape;230;p27"/>
          <p:cNvSpPr txBox="1">
            <a:spLocks noGrp="1"/>
          </p:cNvSpPr>
          <p:nvPr>
            <p:ph type="subTitle" idx="1"/>
          </p:nvPr>
        </p:nvSpPr>
        <p:spPr>
          <a:xfrm>
            <a:off x="1189433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27"/>
          <p:cNvSpPr txBox="1">
            <a:spLocks noGrp="1"/>
          </p:cNvSpPr>
          <p:nvPr>
            <p:ph type="subTitle" idx="2"/>
          </p:nvPr>
        </p:nvSpPr>
        <p:spPr>
          <a:xfrm>
            <a:off x="1334436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2" name="Google Shape;232;p27"/>
          <p:cNvSpPr txBox="1">
            <a:spLocks noGrp="1"/>
          </p:cNvSpPr>
          <p:nvPr>
            <p:ph type="subTitle" idx="3"/>
          </p:nvPr>
        </p:nvSpPr>
        <p:spPr>
          <a:xfrm>
            <a:off x="3723867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4"/>
          </p:nvPr>
        </p:nvSpPr>
        <p:spPr>
          <a:xfrm>
            <a:off x="3868868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subTitle" idx="5"/>
          </p:nvPr>
        </p:nvSpPr>
        <p:spPr>
          <a:xfrm>
            <a:off x="62556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6"/>
          </p:nvPr>
        </p:nvSpPr>
        <p:spPr>
          <a:xfrm>
            <a:off x="6400635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subTitle" idx="7"/>
          </p:nvPr>
        </p:nvSpPr>
        <p:spPr>
          <a:xfrm>
            <a:off x="8787400" y="4418000"/>
            <a:ext cx="222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u="none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subTitle" idx="8"/>
          </p:nvPr>
        </p:nvSpPr>
        <p:spPr>
          <a:xfrm>
            <a:off x="8932400" y="3811107"/>
            <a:ext cx="1933200" cy="54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 u="none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akkas"/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90284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 and Six Columns 1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 hasCustomPrompt="1"/>
          </p:nvPr>
        </p:nvSpPr>
        <p:spPr>
          <a:xfrm>
            <a:off x="1967135" y="1828900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30"/>
          <p:cNvSpPr txBox="1">
            <a:spLocks noGrp="1"/>
          </p:cNvSpPr>
          <p:nvPr>
            <p:ph type="title" idx="2"/>
          </p:nvPr>
        </p:nvSpPr>
        <p:spPr>
          <a:xfrm>
            <a:off x="2911060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79" name="Google Shape;279;p30"/>
          <p:cNvSpPr txBox="1">
            <a:spLocks noGrp="1"/>
          </p:cNvSpPr>
          <p:nvPr>
            <p:ph type="title" idx="3"/>
          </p:nvPr>
        </p:nvSpPr>
        <p:spPr>
          <a:xfrm>
            <a:off x="291105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30"/>
          <p:cNvSpPr txBox="1">
            <a:spLocks noGrp="1"/>
          </p:cNvSpPr>
          <p:nvPr>
            <p:ph type="title" idx="4" hasCustomPrompt="1"/>
          </p:nvPr>
        </p:nvSpPr>
        <p:spPr>
          <a:xfrm>
            <a:off x="1967135" y="3419429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0"/>
          <p:cNvSpPr txBox="1">
            <a:spLocks noGrp="1"/>
          </p:cNvSpPr>
          <p:nvPr>
            <p:ph type="title" idx="5"/>
          </p:nvPr>
        </p:nvSpPr>
        <p:spPr>
          <a:xfrm>
            <a:off x="2911060" y="371195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2" name="Google Shape;282;p30"/>
          <p:cNvSpPr txBox="1">
            <a:spLocks noGrp="1"/>
          </p:cNvSpPr>
          <p:nvPr>
            <p:ph type="title" idx="6"/>
          </p:nvPr>
        </p:nvSpPr>
        <p:spPr>
          <a:xfrm>
            <a:off x="291105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3" name="Google Shape;283;p30"/>
          <p:cNvSpPr txBox="1">
            <a:spLocks noGrp="1"/>
          </p:cNvSpPr>
          <p:nvPr>
            <p:ph type="title" idx="7" hasCustomPrompt="1"/>
          </p:nvPr>
        </p:nvSpPr>
        <p:spPr>
          <a:xfrm>
            <a:off x="1967135" y="5009965"/>
            <a:ext cx="705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4" name="Google Shape;284;p30"/>
          <p:cNvSpPr txBox="1">
            <a:spLocks noGrp="1"/>
          </p:cNvSpPr>
          <p:nvPr>
            <p:ph type="title" idx="8"/>
          </p:nvPr>
        </p:nvSpPr>
        <p:spPr>
          <a:xfrm>
            <a:off x="2911060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5" name="Google Shape;285;p30"/>
          <p:cNvSpPr txBox="1">
            <a:spLocks noGrp="1"/>
          </p:cNvSpPr>
          <p:nvPr>
            <p:ph type="title" idx="9"/>
          </p:nvPr>
        </p:nvSpPr>
        <p:spPr>
          <a:xfrm>
            <a:off x="291105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6" name="Google Shape;286;p30"/>
          <p:cNvSpPr txBox="1">
            <a:spLocks noGrp="1"/>
          </p:cNvSpPr>
          <p:nvPr>
            <p:ph type="title" idx="13" hasCustomPrompt="1"/>
          </p:nvPr>
        </p:nvSpPr>
        <p:spPr>
          <a:xfrm>
            <a:off x="6736233" y="1828900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7" name="Google Shape;287;p30"/>
          <p:cNvSpPr txBox="1">
            <a:spLocks noGrp="1"/>
          </p:cNvSpPr>
          <p:nvPr>
            <p:ph type="title" idx="14"/>
          </p:nvPr>
        </p:nvSpPr>
        <p:spPr>
          <a:xfrm>
            <a:off x="7672091" y="2081339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88" name="Google Shape;288;p30"/>
          <p:cNvSpPr txBox="1">
            <a:spLocks noGrp="1"/>
          </p:cNvSpPr>
          <p:nvPr>
            <p:ph type="title" idx="15"/>
          </p:nvPr>
        </p:nvSpPr>
        <p:spPr>
          <a:xfrm>
            <a:off x="7672105" y="1642855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89" name="Google Shape;289;p30"/>
          <p:cNvSpPr txBox="1">
            <a:spLocks noGrp="1"/>
          </p:cNvSpPr>
          <p:nvPr>
            <p:ph type="title" idx="16" hasCustomPrompt="1"/>
          </p:nvPr>
        </p:nvSpPr>
        <p:spPr>
          <a:xfrm>
            <a:off x="6736233" y="3419436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0" name="Google Shape;290;p30"/>
          <p:cNvSpPr txBox="1">
            <a:spLocks noGrp="1"/>
          </p:cNvSpPr>
          <p:nvPr>
            <p:ph type="title" idx="17"/>
          </p:nvPr>
        </p:nvSpPr>
        <p:spPr>
          <a:xfrm>
            <a:off x="7672091" y="3711956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1" name="Google Shape;291;p30"/>
          <p:cNvSpPr txBox="1">
            <a:spLocks noGrp="1"/>
          </p:cNvSpPr>
          <p:nvPr>
            <p:ph type="title" idx="18"/>
          </p:nvPr>
        </p:nvSpPr>
        <p:spPr>
          <a:xfrm>
            <a:off x="7672105" y="3273488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2" name="Google Shape;292;p30"/>
          <p:cNvSpPr txBox="1">
            <a:spLocks noGrp="1"/>
          </p:cNvSpPr>
          <p:nvPr>
            <p:ph type="title" idx="19" hasCustomPrompt="1"/>
          </p:nvPr>
        </p:nvSpPr>
        <p:spPr>
          <a:xfrm>
            <a:off x="6736233" y="5009967"/>
            <a:ext cx="637600" cy="74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5867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64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93" name="Google Shape;293;p30"/>
          <p:cNvSpPr txBox="1">
            <a:spLocks noGrp="1"/>
          </p:cNvSpPr>
          <p:nvPr>
            <p:ph type="title" idx="20"/>
          </p:nvPr>
        </p:nvSpPr>
        <p:spPr>
          <a:xfrm>
            <a:off x="7672091" y="5342505"/>
            <a:ext cx="2835600" cy="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20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legreya Sans"/>
              <a:buNone/>
              <a:defRPr sz="1867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defRPr>
            </a:lvl9pPr>
          </a:lstStyle>
          <a:p>
            <a:endParaRPr/>
          </a:p>
        </p:txBody>
      </p:sp>
      <p:sp>
        <p:nvSpPr>
          <p:cNvPr id="294" name="Google Shape;294;p30"/>
          <p:cNvSpPr txBox="1">
            <a:spLocks noGrp="1"/>
          </p:cNvSpPr>
          <p:nvPr>
            <p:ph type="title" idx="21"/>
          </p:nvPr>
        </p:nvSpPr>
        <p:spPr>
          <a:xfrm>
            <a:off x="7672105" y="4904121"/>
            <a:ext cx="2835600" cy="3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30"/>
          <p:cNvSpPr txBox="1">
            <a:spLocks noGrp="1"/>
          </p:cNvSpPr>
          <p:nvPr>
            <p:ph type="title" idx="22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30"/>
          <p:cNvSpPr/>
          <p:nvPr/>
        </p:nvSpPr>
        <p:spPr>
          <a:xfrm rot="-5400000">
            <a:off x="-499745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7" name="Google Shape;297;p30"/>
          <p:cNvSpPr/>
          <p:nvPr/>
        </p:nvSpPr>
        <p:spPr>
          <a:xfrm rot="5400000">
            <a:off x="-499745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8" name="Google Shape;298;p30"/>
          <p:cNvSpPr/>
          <p:nvPr/>
        </p:nvSpPr>
        <p:spPr>
          <a:xfrm rot="5400000" flipH="1">
            <a:off x="10563456" y="21070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9" name="Google Shape;299;p30"/>
          <p:cNvSpPr/>
          <p:nvPr/>
        </p:nvSpPr>
        <p:spPr>
          <a:xfrm rot="-5400000" flipH="1">
            <a:off x="10563456" y="443981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59298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 ">
  <p:cSld name="Title and four columns 2 ">
    <p:bg>
      <p:bgPr>
        <a:solidFill>
          <a:schemeClr val="lt1"/>
        </a:solidFill>
        <a:effectLst/>
      </p:bgPr>
    </p:bg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>
            <a:spLocks noGrp="1"/>
          </p:cNvSpPr>
          <p:nvPr>
            <p:ph type="subTitle" idx="1"/>
          </p:nvPr>
        </p:nvSpPr>
        <p:spPr>
          <a:xfrm flipH="1">
            <a:off x="1414384" y="4838137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48787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48787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48787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48787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48787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48787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48787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48787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48787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6" name="Google Shape;246;p28"/>
          <p:cNvSpPr txBox="1">
            <a:spLocks noGrp="1"/>
          </p:cNvSpPr>
          <p:nvPr>
            <p:ph type="subTitle" idx="2"/>
          </p:nvPr>
        </p:nvSpPr>
        <p:spPr>
          <a:xfrm flipH="1">
            <a:off x="14142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subTitle" idx="3"/>
          </p:nvPr>
        </p:nvSpPr>
        <p:spPr>
          <a:xfrm>
            <a:off x="8250084" y="2621404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8" name="Google Shape;248;p28"/>
          <p:cNvSpPr txBox="1">
            <a:spLocks noGrp="1"/>
          </p:cNvSpPr>
          <p:nvPr>
            <p:ph type="subTitle" idx="4"/>
          </p:nvPr>
        </p:nvSpPr>
        <p:spPr>
          <a:xfrm>
            <a:off x="8250117" y="4838136"/>
            <a:ext cx="2527600" cy="10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R="1740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marR="17400"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marR="17400"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3pPr>
            <a:lvl4pPr marR="17400"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4pPr>
            <a:lvl5pPr marR="17400"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5pPr>
            <a:lvl6pPr marR="17400"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6pPr>
            <a:lvl7pPr marR="17400"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7pPr>
            <a:lvl8pPr marR="17400"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8pPr>
            <a:lvl9pPr marR="17400"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249" name="Google Shape;249;p28"/>
          <p:cNvSpPr txBox="1">
            <a:spLocks noGrp="1"/>
          </p:cNvSpPr>
          <p:nvPr>
            <p:ph type="subTitle" idx="5"/>
          </p:nvPr>
        </p:nvSpPr>
        <p:spPr>
          <a:xfrm flipH="1">
            <a:off x="1414283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ubTitle" idx="6"/>
          </p:nvPr>
        </p:nvSpPr>
        <p:spPr>
          <a:xfrm flipH="1">
            <a:off x="1414317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1" name="Google Shape;251;p28"/>
          <p:cNvSpPr txBox="1">
            <a:spLocks noGrp="1"/>
          </p:cNvSpPr>
          <p:nvPr>
            <p:ph type="subTitle" idx="7"/>
          </p:nvPr>
        </p:nvSpPr>
        <p:spPr>
          <a:xfrm>
            <a:off x="8250059" y="2149733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subTitle" idx="8"/>
          </p:nvPr>
        </p:nvSpPr>
        <p:spPr>
          <a:xfrm>
            <a:off x="8250017" y="4360131"/>
            <a:ext cx="2527600" cy="39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defRPr>
            </a:lvl9pPr>
          </a:lstStyle>
          <a:p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24053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74853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1"/>
          <p:cNvSpPr txBox="1">
            <a:spLocks noGrp="1"/>
          </p:cNvSpPr>
          <p:nvPr>
            <p:ph type="title" hasCustomPrompt="1"/>
          </p:nvPr>
        </p:nvSpPr>
        <p:spPr>
          <a:xfrm>
            <a:off x="1559801" y="2160337"/>
            <a:ext cx="9028400" cy="15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80" name="Google Shape;80;p11"/>
          <p:cNvSpPr txBox="1">
            <a:spLocks noGrp="1"/>
          </p:cNvSpPr>
          <p:nvPr>
            <p:ph type="subTitle" idx="1"/>
          </p:nvPr>
        </p:nvSpPr>
        <p:spPr>
          <a:xfrm>
            <a:off x="2214301" y="3895421"/>
            <a:ext cx="7647200" cy="58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26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9960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6"/>
          <p:cNvSpPr txBox="1">
            <a:spLocks noGrp="1"/>
          </p:cNvSpPr>
          <p:nvPr>
            <p:ph type="title"/>
          </p:nvPr>
        </p:nvSpPr>
        <p:spPr>
          <a:xfrm>
            <a:off x="958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35" name="Google Shape;135;p16"/>
          <p:cNvSpPr txBox="1">
            <a:spLocks noGrp="1"/>
          </p:cNvSpPr>
          <p:nvPr>
            <p:ph type="title" idx="2" hasCustomPrompt="1"/>
          </p:nvPr>
        </p:nvSpPr>
        <p:spPr>
          <a:xfrm>
            <a:off x="2404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36" name="Google Shape;136;p16"/>
          <p:cNvSpPr txBox="1">
            <a:spLocks noGrp="1"/>
          </p:cNvSpPr>
          <p:nvPr>
            <p:ph type="subTitle" idx="1"/>
          </p:nvPr>
        </p:nvSpPr>
        <p:spPr>
          <a:xfrm>
            <a:off x="1173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37" name="Google Shape;137;p16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16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997512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096000" y="3305917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2" hasCustomPrompt="1"/>
          </p:nvPr>
        </p:nvSpPr>
        <p:spPr>
          <a:xfrm>
            <a:off x="7542733" y="167876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6311133" y="4868717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53455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7"/>
          <p:cNvSpPr txBox="1">
            <a:spLocks noGrp="1"/>
          </p:cNvSpPr>
          <p:nvPr>
            <p:ph type="title"/>
          </p:nvPr>
        </p:nvSpPr>
        <p:spPr>
          <a:xfrm>
            <a:off x="3506200" y="2821585"/>
            <a:ext cx="5179600" cy="15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2" name="Google Shape;142;p17"/>
          <p:cNvSpPr txBox="1">
            <a:spLocks noGrp="1"/>
          </p:cNvSpPr>
          <p:nvPr>
            <p:ph type="title" idx="2" hasCustomPrompt="1"/>
          </p:nvPr>
        </p:nvSpPr>
        <p:spPr>
          <a:xfrm>
            <a:off x="4952933" y="1194431"/>
            <a:ext cx="2286000" cy="139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3" name="Google Shape;143;p17"/>
          <p:cNvSpPr txBox="1">
            <a:spLocks noGrp="1"/>
          </p:cNvSpPr>
          <p:nvPr>
            <p:ph type="subTitle" idx="1"/>
          </p:nvPr>
        </p:nvSpPr>
        <p:spPr>
          <a:xfrm>
            <a:off x="3721333" y="4384385"/>
            <a:ext cx="4749200" cy="51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80911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1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 sz="42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17190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>
            <a:spLocks noGrp="1"/>
          </p:cNvSpPr>
          <p:nvPr>
            <p:ph type="title"/>
          </p:nvPr>
        </p:nvSpPr>
        <p:spPr>
          <a:xfrm>
            <a:off x="1142800" y="2129000"/>
            <a:ext cx="4953200" cy="16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50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1"/>
          </p:nvPr>
        </p:nvSpPr>
        <p:spPr>
          <a:xfrm>
            <a:off x="1142800" y="3826667"/>
            <a:ext cx="4953200" cy="109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133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133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133"/>
            </a:lvl9pPr>
          </a:lstStyle>
          <a:p>
            <a:endParaRPr/>
          </a:p>
        </p:txBody>
      </p:sp>
      <p:sp>
        <p:nvSpPr>
          <p:cNvPr id="152" name="Google Shape;152;p1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1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1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1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804077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/>
          <p:cNvGrpSpPr/>
          <p:nvPr userDrawn="1"/>
        </p:nvGrpSpPr>
        <p:grpSpPr>
          <a:xfrm>
            <a:off x="99484" y="97368"/>
            <a:ext cx="11946467" cy="6692899"/>
            <a:chOff x="74613" y="73026"/>
            <a:chExt cx="8959850" cy="5019674"/>
          </a:xfrm>
          <a:solidFill>
            <a:schemeClr val="accent4">
              <a:lumMod val="25000"/>
              <a:lumOff val="75000"/>
            </a:schemeClr>
          </a:solidFill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96850" y="169863"/>
              <a:ext cx="406400" cy="1047750"/>
            </a:xfrm>
            <a:custGeom>
              <a:avLst/>
              <a:gdLst>
                <a:gd name="T0" fmla="*/ 87 w 166"/>
                <a:gd name="T1" fmla="*/ 323 h 428"/>
                <a:gd name="T2" fmla="*/ 62 w 166"/>
                <a:gd name="T3" fmla="*/ 356 h 428"/>
                <a:gd name="T4" fmla="*/ 61 w 166"/>
                <a:gd name="T5" fmla="*/ 320 h 428"/>
                <a:gd name="T6" fmla="*/ 82 w 166"/>
                <a:gd name="T7" fmla="*/ 308 h 428"/>
                <a:gd name="T8" fmla="*/ 38 w 166"/>
                <a:gd name="T9" fmla="*/ 203 h 428"/>
                <a:gd name="T10" fmla="*/ 27 w 166"/>
                <a:gd name="T11" fmla="*/ 173 h 428"/>
                <a:gd name="T12" fmla="*/ 15 w 166"/>
                <a:gd name="T13" fmla="*/ 0 h 428"/>
                <a:gd name="T14" fmla="*/ 25 w 166"/>
                <a:gd name="T15" fmla="*/ 12 h 428"/>
                <a:gd name="T16" fmla="*/ 98 w 166"/>
                <a:gd name="T17" fmla="*/ 167 h 428"/>
                <a:gd name="T18" fmla="*/ 120 w 166"/>
                <a:gd name="T19" fmla="*/ 297 h 428"/>
                <a:gd name="T20" fmla="*/ 163 w 166"/>
                <a:gd name="T21" fmla="*/ 306 h 428"/>
                <a:gd name="T22" fmla="*/ 166 w 166"/>
                <a:gd name="T23" fmla="*/ 329 h 428"/>
                <a:gd name="T24" fmla="*/ 125 w 166"/>
                <a:gd name="T25" fmla="*/ 312 h 428"/>
                <a:gd name="T26" fmla="*/ 121 w 166"/>
                <a:gd name="T27" fmla="*/ 317 h 428"/>
                <a:gd name="T28" fmla="*/ 154 w 166"/>
                <a:gd name="T29" fmla="*/ 390 h 428"/>
                <a:gd name="T30" fmla="*/ 156 w 166"/>
                <a:gd name="T31" fmla="*/ 409 h 428"/>
                <a:gd name="T32" fmla="*/ 110 w 166"/>
                <a:gd name="T33" fmla="*/ 421 h 428"/>
                <a:gd name="T34" fmla="*/ 102 w 166"/>
                <a:gd name="T35" fmla="*/ 407 h 428"/>
                <a:gd name="T36" fmla="*/ 91 w 166"/>
                <a:gd name="T37" fmla="*/ 326 h 428"/>
                <a:gd name="T38" fmla="*/ 87 w 166"/>
                <a:gd name="T39" fmla="*/ 323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6" h="428">
                  <a:moveTo>
                    <a:pt x="87" y="323"/>
                  </a:moveTo>
                  <a:cubicBezTo>
                    <a:pt x="78" y="334"/>
                    <a:pt x="70" y="344"/>
                    <a:pt x="62" y="356"/>
                  </a:cubicBezTo>
                  <a:cubicBezTo>
                    <a:pt x="47" y="351"/>
                    <a:pt x="45" y="330"/>
                    <a:pt x="61" y="320"/>
                  </a:cubicBezTo>
                  <a:cubicBezTo>
                    <a:pt x="67" y="315"/>
                    <a:pt x="74" y="312"/>
                    <a:pt x="82" y="308"/>
                  </a:cubicBezTo>
                  <a:cubicBezTo>
                    <a:pt x="67" y="273"/>
                    <a:pt x="53" y="238"/>
                    <a:pt x="38" y="203"/>
                  </a:cubicBezTo>
                  <a:cubicBezTo>
                    <a:pt x="34" y="193"/>
                    <a:pt x="31" y="183"/>
                    <a:pt x="27" y="173"/>
                  </a:cubicBezTo>
                  <a:cubicBezTo>
                    <a:pt x="0" y="118"/>
                    <a:pt x="0" y="60"/>
                    <a:pt x="15" y="0"/>
                  </a:cubicBezTo>
                  <a:cubicBezTo>
                    <a:pt x="18" y="4"/>
                    <a:pt x="22" y="8"/>
                    <a:pt x="25" y="12"/>
                  </a:cubicBezTo>
                  <a:cubicBezTo>
                    <a:pt x="68" y="55"/>
                    <a:pt x="90" y="108"/>
                    <a:pt x="98" y="167"/>
                  </a:cubicBezTo>
                  <a:cubicBezTo>
                    <a:pt x="105" y="210"/>
                    <a:pt x="113" y="253"/>
                    <a:pt x="120" y="297"/>
                  </a:cubicBezTo>
                  <a:cubicBezTo>
                    <a:pt x="135" y="299"/>
                    <a:pt x="153" y="288"/>
                    <a:pt x="163" y="306"/>
                  </a:cubicBezTo>
                  <a:cubicBezTo>
                    <a:pt x="166" y="312"/>
                    <a:pt x="165" y="321"/>
                    <a:pt x="166" y="329"/>
                  </a:cubicBezTo>
                  <a:cubicBezTo>
                    <a:pt x="150" y="322"/>
                    <a:pt x="138" y="317"/>
                    <a:pt x="125" y="312"/>
                  </a:cubicBezTo>
                  <a:cubicBezTo>
                    <a:pt x="124" y="314"/>
                    <a:pt x="123" y="316"/>
                    <a:pt x="121" y="317"/>
                  </a:cubicBezTo>
                  <a:cubicBezTo>
                    <a:pt x="128" y="343"/>
                    <a:pt x="130" y="372"/>
                    <a:pt x="154" y="390"/>
                  </a:cubicBezTo>
                  <a:cubicBezTo>
                    <a:pt x="162" y="396"/>
                    <a:pt x="162" y="402"/>
                    <a:pt x="156" y="409"/>
                  </a:cubicBezTo>
                  <a:cubicBezTo>
                    <a:pt x="145" y="423"/>
                    <a:pt x="126" y="428"/>
                    <a:pt x="110" y="421"/>
                  </a:cubicBezTo>
                  <a:cubicBezTo>
                    <a:pt x="106" y="419"/>
                    <a:pt x="101" y="411"/>
                    <a:pt x="102" y="407"/>
                  </a:cubicBezTo>
                  <a:cubicBezTo>
                    <a:pt x="113" y="378"/>
                    <a:pt x="100" y="352"/>
                    <a:pt x="91" y="326"/>
                  </a:cubicBezTo>
                  <a:cubicBezTo>
                    <a:pt x="90" y="325"/>
                    <a:pt x="88" y="324"/>
                    <a:pt x="87" y="3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376238" y="24368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3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60"/>
                    <a:pt x="55" y="93"/>
                  </a:cubicBezTo>
                  <a:cubicBezTo>
                    <a:pt x="58" y="117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5" name="Freeform 7"/>
            <p:cNvSpPr>
              <a:spLocks/>
            </p:cNvSpPr>
            <p:nvPr userDrawn="1"/>
          </p:nvSpPr>
          <p:spPr bwMode="auto">
            <a:xfrm>
              <a:off x="8607425" y="214788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9" y="107"/>
                    <a:pt x="17" y="102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4"/>
                    <a:pt x="92" y="178"/>
                    <a:pt x="92" y="183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5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6" name="Freeform 8"/>
            <p:cNvSpPr>
              <a:spLocks/>
            </p:cNvSpPr>
            <p:nvPr userDrawn="1"/>
          </p:nvSpPr>
          <p:spPr bwMode="auto">
            <a:xfrm>
              <a:off x="7008813" y="3313113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0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3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7" name="Freeform 9"/>
            <p:cNvSpPr>
              <a:spLocks/>
            </p:cNvSpPr>
            <p:nvPr userDrawn="1"/>
          </p:nvSpPr>
          <p:spPr bwMode="auto">
            <a:xfrm>
              <a:off x="5254625" y="2725738"/>
              <a:ext cx="223837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7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1" y="173"/>
                    <a:pt x="46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5"/>
                    <a:pt x="70" y="173"/>
                  </a:cubicBezTo>
                  <a:cubicBezTo>
                    <a:pt x="69" y="174"/>
                    <a:pt x="68" y="174"/>
                    <a:pt x="67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8" name="Freeform 10"/>
            <p:cNvSpPr>
              <a:spLocks/>
            </p:cNvSpPr>
            <p:nvPr userDrawn="1"/>
          </p:nvSpPr>
          <p:spPr bwMode="auto">
            <a:xfrm>
              <a:off x="8740775" y="73026"/>
              <a:ext cx="223837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7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2"/>
                    <a:pt x="12" y="5"/>
                    <a:pt x="14" y="7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1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6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6" y="217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10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19" name="Freeform 11"/>
            <p:cNvSpPr>
              <a:spLocks/>
            </p:cNvSpPr>
            <p:nvPr userDrawn="1"/>
          </p:nvSpPr>
          <p:spPr bwMode="auto">
            <a:xfrm>
              <a:off x="6869113" y="361950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1 h 237"/>
                <a:gd name="T8" fmla="*/ 21 w 92"/>
                <a:gd name="T9" fmla="*/ 112 h 237"/>
                <a:gd name="T10" fmla="*/ 15 w 92"/>
                <a:gd name="T11" fmla="*/ 96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3 h 237"/>
                <a:gd name="T18" fmla="*/ 67 w 92"/>
                <a:gd name="T19" fmla="*/ 164 h 237"/>
                <a:gd name="T20" fmla="*/ 90 w 92"/>
                <a:gd name="T21" fmla="*/ 170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6 h 237"/>
                <a:gd name="T28" fmla="*/ 86 w 92"/>
                <a:gd name="T29" fmla="*/ 216 h 237"/>
                <a:gd name="T30" fmla="*/ 87 w 92"/>
                <a:gd name="T31" fmla="*/ 227 h 237"/>
                <a:gd name="T32" fmla="*/ 61 w 92"/>
                <a:gd name="T33" fmla="*/ 233 h 237"/>
                <a:gd name="T34" fmla="*/ 57 w 92"/>
                <a:gd name="T35" fmla="*/ 226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2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3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6"/>
                    <a:pt x="85" y="159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0" name="Freeform 12"/>
            <p:cNvSpPr>
              <a:spLocks/>
            </p:cNvSpPr>
            <p:nvPr userDrawn="1"/>
          </p:nvSpPr>
          <p:spPr bwMode="auto">
            <a:xfrm>
              <a:off x="6389688" y="1944688"/>
              <a:ext cx="223837" cy="582612"/>
            </a:xfrm>
            <a:custGeom>
              <a:avLst/>
              <a:gdLst>
                <a:gd name="T0" fmla="*/ 48 w 92"/>
                <a:gd name="T1" fmla="*/ 180 h 238"/>
                <a:gd name="T2" fmla="*/ 34 w 92"/>
                <a:gd name="T3" fmla="*/ 198 h 238"/>
                <a:gd name="T4" fmla="*/ 33 w 92"/>
                <a:gd name="T5" fmla="*/ 178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3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8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80"/>
                  </a:moveTo>
                  <a:cubicBezTo>
                    <a:pt x="43" y="185"/>
                    <a:pt x="39" y="191"/>
                    <a:pt x="34" y="198"/>
                  </a:cubicBezTo>
                  <a:cubicBezTo>
                    <a:pt x="25" y="195"/>
                    <a:pt x="24" y="184"/>
                    <a:pt x="33" y="178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2"/>
                    <a:pt x="29" y="132"/>
                    <a:pt x="21" y="113"/>
                  </a:cubicBezTo>
                  <a:cubicBezTo>
                    <a:pt x="18" y="107"/>
                    <a:pt x="17" y="102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49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4" y="160"/>
                    <a:pt x="90" y="170"/>
                  </a:cubicBezTo>
                  <a:cubicBezTo>
                    <a:pt x="92" y="174"/>
                    <a:pt x="91" y="178"/>
                    <a:pt x="92" y="183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89" y="220"/>
                    <a:pt x="89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2" y="210"/>
                    <a:pt x="55" y="196"/>
                    <a:pt x="50" y="181"/>
                  </a:cubicBezTo>
                  <a:cubicBezTo>
                    <a:pt x="49" y="180"/>
                    <a:pt x="48" y="180"/>
                    <a:pt x="48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1" name="Freeform 13"/>
            <p:cNvSpPr>
              <a:spLocks/>
            </p:cNvSpPr>
            <p:nvPr userDrawn="1"/>
          </p:nvSpPr>
          <p:spPr bwMode="auto">
            <a:xfrm>
              <a:off x="7778750" y="4703763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5 w 35"/>
                <a:gd name="T11" fmla="*/ 36 h 89"/>
                <a:gd name="T12" fmla="*/ 3 w 35"/>
                <a:gd name="T13" fmla="*/ 0 h 89"/>
                <a:gd name="T14" fmla="*/ 5 w 35"/>
                <a:gd name="T15" fmla="*/ 2 h 89"/>
                <a:gd name="T16" fmla="*/ 20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4 w 35"/>
                <a:gd name="T23" fmla="*/ 69 h 89"/>
                <a:gd name="T24" fmla="*/ 26 w 35"/>
                <a:gd name="T25" fmla="*/ 65 h 89"/>
                <a:gd name="T26" fmla="*/ 25 w 35"/>
                <a:gd name="T27" fmla="*/ 66 h 89"/>
                <a:gd name="T28" fmla="*/ 32 w 35"/>
                <a:gd name="T29" fmla="*/ 81 h 89"/>
                <a:gd name="T30" fmla="*/ 32 w 35"/>
                <a:gd name="T31" fmla="*/ 85 h 89"/>
                <a:gd name="T32" fmla="*/ 23 w 35"/>
                <a:gd name="T33" fmla="*/ 88 h 89"/>
                <a:gd name="T34" fmla="*/ 21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6" y="70"/>
                    <a:pt x="15" y="72"/>
                    <a:pt x="13" y="74"/>
                  </a:cubicBezTo>
                  <a:cubicBezTo>
                    <a:pt x="10" y="73"/>
                    <a:pt x="9" y="69"/>
                    <a:pt x="13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3"/>
                    <a:pt x="3" y="0"/>
                  </a:cubicBezTo>
                  <a:cubicBezTo>
                    <a:pt x="4" y="1"/>
                    <a:pt x="4" y="2"/>
                    <a:pt x="5" y="2"/>
                  </a:cubicBezTo>
                  <a:cubicBezTo>
                    <a:pt x="14" y="11"/>
                    <a:pt x="19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4" y="67"/>
                    <a:pt x="34" y="69"/>
                  </a:cubicBezTo>
                  <a:cubicBezTo>
                    <a:pt x="31" y="67"/>
                    <a:pt x="29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6"/>
                    <a:pt x="21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8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2" name="Freeform 14"/>
            <p:cNvSpPr>
              <a:spLocks/>
            </p:cNvSpPr>
            <p:nvPr userDrawn="1"/>
          </p:nvSpPr>
          <p:spPr bwMode="auto">
            <a:xfrm>
              <a:off x="1733550" y="666750"/>
              <a:ext cx="547687" cy="1412875"/>
            </a:xfrm>
            <a:custGeom>
              <a:avLst/>
              <a:gdLst>
                <a:gd name="T0" fmla="*/ 116 w 224"/>
                <a:gd name="T1" fmla="*/ 435 h 577"/>
                <a:gd name="T2" fmla="*/ 83 w 224"/>
                <a:gd name="T3" fmla="*/ 479 h 577"/>
                <a:gd name="T4" fmla="*/ 82 w 224"/>
                <a:gd name="T5" fmla="*/ 430 h 577"/>
                <a:gd name="T6" fmla="*/ 110 w 224"/>
                <a:gd name="T7" fmla="*/ 415 h 577"/>
                <a:gd name="T8" fmla="*/ 51 w 224"/>
                <a:gd name="T9" fmla="*/ 273 h 577"/>
                <a:gd name="T10" fmla="*/ 35 w 224"/>
                <a:gd name="T11" fmla="*/ 233 h 577"/>
                <a:gd name="T12" fmla="*/ 19 w 224"/>
                <a:gd name="T13" fmla="*/ 0 h 577"/>
                <a:gd name="T14" fmla="*/ 34 w 224"/>
                <a:gd name="T15" fmla="*/ 15 h 577"/>
                <a:gd name="T16" fmla="*/ 132 w 224"/>
                <a:gd name="T17" fmla="*/ 225 h 577"/>
                <a:gd name="T18" fmla="*/ 162 w 224"/>
                <a:gd name="T19" fmla="*/ 399 h 577"/>
                <a:gd name="T20" fmla="*/ 219 w 224"/>
                <a:gd name="T21" fmla="*/ 412 h 577"/>
                <a:gd name="T22" fmla="*/ 223 w 224"/>
                <a:gd name="T23" fmla="*/ 442 h 577"/>
                <a:gd name="T24" fmla="*/ 168 w 224"/>
                <a:gd name="T25" fmla="*/ 420 h 577"/>
                <a:gd name="T26" fmla="*/ 163 w 224"/>
                <a:gd name="T27" fmla="*/ 427 h 577"/>
                <a:gd name="T28" fmla="*/ 208 w 224"/>
                <a:gd name="T29" fmla="*/ 525 h 577"/>
                <a:gd name="T30" fmla="*/ 210 w 224"/>
                <a:gd name="T31" fmla="*/ 550 h 577"/>
                <a:gd name="T32" fmla="*/ 148 w 224"/>
                <a:gd name="T33" fmla="*/ 567 h 577"/>
                <a:gd name="T34" fmla="*/ 138 w 224"/>
                <a:gd name="T35" fmla="*/ 548 h 577"/>
                <a:gd name="T36" fmla="*/ 123 w 224"/>
                <a:gd name="T37" fmla="*/ 438 h 577"/>
                <a:gd name="T38" fmla="*/ 116 w 224"/>
                <a:gd name="T39" fmla="*/ 435 h 5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4" h="577">
                  <a:moveTo>
                    <a:pt x="116" y="435"/>
                  </a:moveTo>
                  <a:cubicBezTo>
                    <a:pt x="105" y="449"/>
                    <a:pt x="94" y="464"/>
                    <a:pt x="83" y="479"/>
                  </a:cubicBezTo>
                  <a:cubicBezTo>
                    <a:pt x="63" y="472"/>
                    <a:pt x="60" y="445"/>
                    <a:pt x="82" y="430"/>
                  </a:cubicBezTo>
                  <a:cubicBezTo>
                    <a:pt x="90" y="424"/>
                    <a:pt x="100" y="420"/>
                    <a:pt x="110" y="415"/>
                  </a:cubicBezTo>
                  <a:cubicBezTo>
                    <a:pt x="90" y="367"/>
                    <a:pt x="71" y="320"/>
                    <a:pt x="51" y="273"/>
                  </a:cubicBezTo>
                  <a:cubicBezTo>
                    <a:pt x="46" y="260"/>
                    <a:pt x="42" y="246"/>
                    <a:pt x="35" y="233"/>
                  </a:cubicBezTo>
                  <a:cubicBezTo>
                    <a:pt x="0" y="158"/>
                    <a:pt x="0" y="81"/>
                    <a:pt x="19" y="0"/>
                  </a:cubicBezTo>
                  <a:cubicBezTo>
                    <a:pt x="25" y="5"/>
                    <a:pt x="29" y="10"/>
                    <a:pt x="34" y="15"/>
                  </a:cubicBezTo>
                  <a:cubicBezTo>
                    <a:pt x="91" y="74"/>
                    <a:pt x="121" y="145"/>
                    <a:pt x="132" y="225"/>
                  </a:cubicBezTo>
                  <a:cubicBezTo>
                    <a:pt x="141" y="283"/>
                    <a:pt x="152" y="341"/>
                    <a:pt x="162" y="399"/>
                  </a:cubicBezTo>
                  <a:cubicBezTo>
                    <a:pt x="182" y="402"/>
                    <a:pt x="206" y="387"/>
                    <a:pt x="219" y="412"/>
                  </a:cubicBezTo>
                  <a:cubicBezTo>
                    <a:pt x="224" y="420"/>
                    <a:pt x="222" y="432"/>
                    <a:pt x="223" y="442"/>
                  </a:cubicBezTo>
                  <a:cubicBezTo>
                    <a:pt x="202" y="434"/>
                    <a:pt x="185" y="427"/>
                    <a:pt x="168" y="420"/>
                  </a:cubicBezTo>
                  <a:cubicBezTo>
                    <a:pt x="167" y="422"/>
                    <a:pt x="165" y="425"/>
                    <a:pt x="163" y="427"/>
                  </a:cubicBezTo>
                  <a:cubicBezTo>
                    <a:pt x="172" y="462"/>
                    <a:pt x="175" y="500"/>
                    <a:pt x="208" y="525"/>
                  </a:cubicBezTo>
                  <a:cubicBezTo>
                    <a:pt x="218" y="533"/>
                    <a:pt x="218" y="541"/>
                    <a:pt x="210" y="550"/>
                  </a:cubicBezTo>
                  <a:cubicBezTo>
                    <a:pt x="195" y="569"/>
                    <a:pt x="169" y="577"/>
                    <a:pt x="148" y="567"/>
                  </a:cubicBezTo>
                  <a:cubicBezTo>
                    <a:pt x="143" y="564"/>
                    <a:pt x="136" y="553"/>
                    <a:pt x="138" y="548"/>
                  </a:cubicBezTo>
                  <a:cubicBezTo>
                    <a:pt x="153" y="508"/>
                    <a:pt x="134" y="474"/>
                    <a:pt x="123" y="438"/>
                  </a:cubicBezTo>
                  <a:cubicBezTo>
                    <a:pt x="121" y="437"/>
                    <a:pt x="119" y="436"/>
                    <a:pt x="116" y="4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3" name="Freeform 15"/>
            <p:cNvSpPr>
              <a:spLocks/>
            </p:cNvSpPr>
            <p:nvPr userDrawn="1"/>
          </p:nvSpPr>
          <p:spPr bwMode="auto">
            <a:xfrm>
              <a:off x="2792413" y="3232150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4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5 w 92"/>
                <a:gd name="T11" fmla="*/ 96 h 238"/>
                <a:gd name="T12" fmla="*/ 8 w 92"/>
                <a:gd name="T13" fmla="*/ 0 h 238"/>
                <a:gd name="T14" fmla="*/ 14 w 92"/>
                <a:gd name="T15" fmla="*/ 6 h 238"/>
                <a:gd name="T16" fmla="*/ 55 w 92"/>
                <a:gd name="T17" fmla="*/ 93 h 238"/>
                <a:gd name="T18" fmla="*/ 67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70 w 92"/>
                <a:gd name="T25" fmla="*/ 173 h 238"/>
                <a:gd name="T26" fmla="*/ 67 w 92"/>
                <a:gd name="T27" fmla="*/ 176 h 238"/>
                <a:gd name="T28" fmla="*/ 86 w 92"/>
                <a:gd name="T29" fmla="*/ 216 h 238"/>
                <a:gd name="T30" fmla="*/ 87 w 92"/>
                <a:gd name="T31" fmla="*/ 227 h 238"/>
                <a:gd name="T32" fmla="*/ 61 w 92"/>
                <a:gd name="T33" fmla="*/ 234 h 238"/>
                <a:gd name="T34" fmla="*/ 57 w 92"/>
                <a:gd name="T35" fmla="*/ 226 h 238"/>
                <a:gd name="T36" fmla="*/ 51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5" y="96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1"/>
                    <a:pt x="50" y="60"/>
                    <a:pt x="55" y="93"/>
                  </a:cubicBezTo>
                  <a:cubicBezTo>
                    <a:pt x="58" y="117"/>
                    <a:pt x="63" y="140"/>
                    <a:pt x="67" y="165"/>
                  </a:cubicBezTo>
                  <a:cubicBezTo>
                    <a:pt x="75" y="166"/>
                    <a:pt x="85" y="160"/>
                    <a:pt x="90" y="170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3" y="179"/>
                    <a:pt x="77" y="176"/>
                    <a:pt x="70" y="173"/>
                  </a:cubicBezTo>
                  <a:cubicBezTo>
                    <a:pt x="69" y="174"/>
                    <a:pt x="68" y="175"/>
                    <a:pt x="67" y="176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20"/>
                    <a:pt x="90" y="223"/>
                    <a:pt x="87" y="227"/>
                  </a:cubicBezTo>
                  <a:cubicBezTo>
                    <a:pt x="81" y="234"/>
                    <a:pt x="70" y="238"/>
                    <a:pt x="61" y="234"/>
                  </a:cubicBezTo>
                  <a:cubicBezTo>
                    <a:pt x="59" y="233"/>
                    <a:pt x="56" y="228"/>
                    <a:pt x="57" y="226"/>
                  </a:cubicBezTo>
                  <a:cubicBezTo>
                    <a:pt x="63" y="209"/>
                    <a:pt x="55" y="195"/>
                    <a:pt x="51" y="181"/>
                  </a:cubicBezTo>
                  <a:cubicBezTo>
                    <a:pt x="50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4" name="Freeform 16"/>
            <p:cNvSpPr>
              <a:spLocks/>
            </p:cNvSpPr>
            <p:nvPr userDrawn="1"/>
          </p:nvSpPr>
          <p:spPr bwMode="auto">
            <a:xfrm>
              <a:off x="2593975" y="4324350"/>
              <a:ext cx="225425" cy="581025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6 w 92"/>
                <a:gd name="T7" fmla="*/ 170 h 237"/>
                <a:gd name="T8" fmla="*/ 22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5 w 92"/>
                <a:gd name="T17" fmla="*/ 92 h 237"/>
                <a:gd name="T18" fmla="*/ 67 w 92"/>
                <a:gd name="T19" fmla="*/ 164 h 237"/>
                <a:gd name="T20" fmla="*/ 91 w 92"/>
                <a:gd name="T21" fmla="*/ 169 h 237"/>
                <a:gd name="T22" fmla="*/ 92 w 92"/>
                <a:gd name="T23" fmla="*/ 182 h 237"/>
                <a:gd name="T24" fmla="*/ 70 w 92"/>
                <a:gd name="T25" fmla="*/ 173 h 237"/>
                <a:gd name="T26" fmla="*/ 68 w 92"/>
                <a:gd name="T27" fmla="*/ 175 h 237"/>
                <a:gd name="T28" fmla="*/ 86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4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8" y="174"/>
                    <a:pt x="42" y="173"/>
                    <a:pt x="46" y="170"/>
                  </a:cubicBezTo>
                  <a:cubicBezTo>
                    <a:pt x="37" y="151"/>
                    <a:pt x="29" y="131"/>
                    <a:pt x="22" y="112"/>
                  </a:cubicBezTo>
                  <a:cubicBezTo>
                    <a:pt x="19" y="107"/>
                    <a:pt x="18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8" y="30"/>
                    <a:pt x="50" y="59"/>
                    <a:pt x="55" y="92"/>
                  </a:cubicBezTo>
                  <a:cubicBezTo>
                    <a:pt x="58" y="116"/>
                    <a:pt x="63" y="140"/>
                    <a:pt x="67" y="164"/>
                  </a:cubicBezTo>
                  <a:cubicBezTo>
                    <a:pt x="75" y="165"/>
                    <a:pt x="85" y="159"/>
                    <a:pt x="91" y="169"/>
                  </a:cubicBezTo>
                  <a:cubicBezTo>
                    <a:pt x="92" y="173"/>
                    <a:pt x="92" y="178"/>
                    <a:pt x="92" y="182"/>
                  </a:cubicBezTo>
                  <a:cubicBezTo>
                    <a:pt x="84" y="178"/>
                    <a:pt x="77" y="176"/>
                    <a:pt x="70" y="173"/>
                  </a:cubicBezTo>
                  <a:cubicBezTo>
                    <a:pt x="69" y="174"/>
                    <a:pt x="68" y="175"/>
                    <a:pt x="68" y="175"/>
                  </a:cubicBezTo>
                  <a:cubicBezTo>
                    <a:pt x="71" y="190"/>
                    <a:pt x="72" y="206"/>
                    <a:pt x="86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1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6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5" name="Freeform 17"/>
            <p:cNvSpPr>
              <a:spLocks/>
            </p:cNvSpPr>
            <p:nvPr userDrawn="1"/>
          </p:nvSpPr>
          <p:spPr bwMode="auto">
            <a:xfrm>
              <a:off x="8809038" y="3303588"/>
              <a:ext cx="225425" cy="579437"/>
            </a:xfrm>
            <a:custGeom>
              <a:avLst/>
              <a:gdLst>
                <a:gd name="T0" fmla="*/ 48 w 92"/>
                <a:gd name="T1" fmla="*/ 179 h 237"/>
                <a:gd name="T2" fmla="*/ 34 w 92"/>
                <a:gd name="T3" fmla="*/ 197 h 237"/>
                <a:gd name="T4" fmla="*/ 34 w 92"/>
                <a:gd name="T5" fmla="*/ 177 h 237"/>
                <a:gd name="T6" fmla="*/ 45 w 92"/>
                <a:gd name="T7" fmla="*/ 170 h 237"/>
                <a:gd name="T8" fmla="*/ 21 w 92"/>
                <a:gd name="T9" fmla="*/ 112 h 237"/>
                <a:gd name="T10" fmla="*/ 15 w 92"/>
                <a:gd name="T11" fmla="*/ 95 h 237"/>
                <a:gd name="T12" fmla="*/ 8 w 92"/>
                <a:gd name="T13" fmla="*/ 0 h 237"/>
                <a:gd name="T14" fmla="*/ 14 w 92"/>
                <a:gd name="T15" fmla="*/ 6 h 237"/>
                <a:gd name="T16" fmla="*/ 54 w 92"/>
                <a:gd name="T17" fmla="*/ 92 h 237"/>
                <a:gd name="T18" fmla="*/ 67 w 92"/>
                <a:gd name="T19" fmla="*/ 164 h 237"/>
                <a:gd name="T20" fmla="*/ 90 w 92"/>
                <a:gd name="T21" fmla="*/ 169 h 237"/>
                <a:gd name="T22" fmla="*/ 92 w 92"/>
                <a:gd name="T23" fmla="*/ 182 h 237"/>
                <a:gd name="T24" fmla="*/ 69 w 92"/>
                <a:gd name="T25" fmla="*/ 173 h 237"/>
                <a:gd name="T26" fmla="*/ 67 w 92"/>
                <a:gd name="T27" fmla="*/ 175 h 237"/>
                <a:gd name="T28" fmla="*/ 85 w 92"/>
                <a:gd name="T29" fmla="*/ 216 h 237"/>
                <a:gd name="T30" fmla="*/ 87 w 92"/>
                <a:gd name="T31" fmla="*/ 226 h 237"/>
                <a:gd name="T32" fmla="*/ 61 w 92"/>
                <a:gd name="T33" fmla="*/ 233 h 237"/>
                <a:gd name="T34" fmla="*/ 57 w 92"/>
                <a:gd name="T35" fmla="*/ 225 h 237"/>
                <a:gd name="T36" fmla="*/ 51 w 92"/>
                <a:gd name="T37" fmla="*/ 180 h 237"/>
                <a:gd name="T38" fmla="*/ 48 w 92"/>
                <a:gd name="T39" fmla="*/ 179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7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4"/>
                    <a:pt x="25" y="183"/>
                    <a:pt x="34" y="177"/>
                  </a:cubicBezTo>
                  <a:cubicBezTo>
                    <a:pt x="37" y="174"/>
                    <a:pt x="41" y="173"/>
                    <a:pt x="45" y="170"/>
                  </a:cubicBezTo>
                  <a:cubicBezTo>
                    <a:pt x="37" y="151"/>
                    <a:pt x="29" y="131"/>
                    <a:pt x="21" y="112"/>
                  </a:cubicBezTo>
                  <a:cubicBezTo>
                    <a:pt x="19" y="107"/>
                    <a:pt x="17" y="101"/>
                    <a:pt x="15" y="95"/>
                  </a:cubicBezTo>
                  <a:cubicBezTo>
                    <a:pt x="0" y="65"/>
                    <a:pt x="0" y="33"/>
                    <a:pt x="8" y="0"/>
                  </a:cubicBezTo>
                  <a:cubicBezTo>
                    <a:pt x="10" y="2"/>
                    <a:pt x="12" y="4"/>
                    <a:pt x="14" y="6"/>
                  </a:cubicBezTo>
                  <a:cubicBezTo>
                    <a:pt x="37" y="30"/>
                    <a:pt x="50" y="59"/>
                    <a:pt x="54" y="92"/>
                  </a:cubicBezTo>
                  <a:cubicBezTo>
                    <a:pt x="58" y="116"/>
                    <a:pt x="62" y="140"/>
                    <a:pt x="67" y="164"/>
                  </a:cubicBezTo>
                  <a:cubicBezTo>
                    <a:pt x="75" y="165"/>
                    <a:pt x="85" y="159"/>
                    <a:pt x="90" y="169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8"/>
                    <a:pt x="76" y="175"/>
                    <a:pt x="69" y="173"/>
                  </a:cubicBezTo>
                  <a:cubicBezTo>
                    <a:pt x="69" y="174"/>
                    <a:pt x="68" y="175"/>
                    <a:pt x="67" y="175"/>
                  </a:cubicBezTo>
                  <a:cubicBezTo>
                    <a:pt x="71" y="190"/>
                    <a:pt x="72" y="206"/>
                    <a:pt x="85" y="216"/>
                  </a:cubicBezTo>
                  <a:cubicBezTo>
                    <a:pt x="90" y="219"/>
                    <a:pt x="90" y="222"/>
                    <a:pt x="87" y="226"/>
                  </a:cubicBezTo>
                  <a:cubicBezTo>
                    <a:pt x="80" y="234"/>
                    <a:pt x="70" y="237"/>
                    <a:pt x="61" y="233"/>
                  </a:cubicBezTo>
                  <a:cubicBezTo>
                    <a:pt x="59" y="232"/>
                    <a:pt x="56" y="227"/>
                    <a:pt x="57" y="225"/>
                  </a:cubicBezTo>
                  <a:cubicBezTo>
                    <a:pt x="63" y="209"/>
                    <a:pt x="55" y="195"/>
                    <a:pt x="51" y="180"/>
                  </a:cubicBezTo>
                  <a:cubicBezTo>
                    <a:pt x="50" y="180"/>
                    <a:pt x="49" y="179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6" name="Freeform 18"/>
            <p:cNvSpPr>
              <a:spLocks/>
            </p:cNvSpPr>
            <p:nvPr userDrawn="1"/>
          </p:nvSpPr>
          <p:spPr bwMode="auto">
            <a:xfrm>
              <a:off x="3460750" y="160338"/>
              <a:ext cx="225425" cy="582612"/>
            </a:xfrm>
            <a:custGeom>
              <a:avLst/>
              <a:gdLst>
                <a:gd name="T0" fmla="*/ 48 w 92"/>
                <a:gd name="T1" fmla="*/ 179 h 238"/>
                <a:gd name="T2" fmla="*/ 34 w 92"/>
                <a:gd name="T3" fmla="*/ 197 h 238"/>
                <a:gd name="T4" fmla="*/ 33 w 92"/>
                <a:gd name="T5" fmla="*/ 177 h 238"/>
                <a:gd name="T6" fmla="*/ 45 w 92"/>
                <a:gd name="T7" fmla="*/ 171 h 238"/>
                <a:gd name="T8" fmla="*/ 21 w 92"/>
                <a:gd name="T9" fmla="*/ 113 h 238"/>
                <a:gd name="T10" fmla="*/ 14 w 92"/>
                <a:gd name="T11" fmla="*/ 96 h 238"/>
                <a:gd name="T12" fmla="*/ 8 w 92"/>
                <a:gd name="T13" fmla="*/ 0 h 238"/>
                <a:gd name="T14" fmla="*/ 14 w 92"/>
                <a:gd name="T15" fmla="*/ 7 h 238"/>
                <a:gd name="T16" fmla="*/ 54 w 92"/>
                <a:gd name="T17" fmla="*/ 93 h 238"/>
                <a:gd name="T18" fmla="*/ 66 w 92"/>
                <a:gd name="T19" fmla="*/ 165 h 238"/>
                <a:gd name="T20" fmla="*/ 90 w 92"/>
                <a:gd name="T21" fmla="*/ 170 h 238"/>
                <a:gd name="T22" fmla="*/ 92 w 92"/>
                <a:gd name="T23" fmla="*/ 182 h 238"/>
                <a:gd name="T24" fmla="*/ 69 w 92"/>
                <a:gd name="T25" fmla="*/ 173 h 238"/>
                <a:gd name="T26" fmla="*/ 67 w 92"/>
                <a:gd name="T27" fmla="*/ 176 h 238"/>
                <a:gd name="T28" fmla="*/ 85 w 92"/>
                <a:gd name="T29" fmla="*/ 217 h 238"/>
                <a:gd name="T30" fmla="*/ 86 w 92"/>
                <a:gd name="T31" fmla="*/ 227 h 238"/>
                <a:gd name="T32" fmla="*/ 61 w 92"/>
                <a:gd name="T33" fmla="*/ 234 h 238"/>
                <a:gd name="T34" fmla="*/ 56 w 92"/>
                <a:gd name="T35" fmla="*/ 226 h 238"/>
                <a:gd name="T36" fmla="*/ 50 w 92"/>
                <a:gd name="T37" fmla="*/ 181 h 238"/>
                <a:gd name="T38" fmla="*/ 48 w 92"/>
                <a:gd name="T39" fmla="*/ 179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2" h="238">
                  <a:moveTo>
                    <a:pt x="48" y="179"/>
                  </a:moveTo>
                  <a:cubicBezTo>
                    <a:pt x="43" y="185"/>
                    <a:pt x="39" y="191"/>
                    <a:pt x="34" y="197"/>
                  </a:cubicBezTo>
                  <a:cubicBezTo>
                    <a:pt x="26" y="195"/>
                    <a:pt x="25" y="183"/>
                    <a:pt x="33" y="177"/>
                  </a:cubicBezTo>
                  <a:cubicBezTo>
                    <a:pt x="37" y="175"/>
                    <a:pt x="41" y="173"/>
                    <a:pt x="45" y="171"/>
                  </a:cubicBezTo>
                  <a:cubicBezTo>
                    <a:pt x="37" y="151"/>
                    <a:pt x="29" y="132"/>
                    <a:pt x="21" y="113"/>
                  </a:cubicBezTo>
                  <a:cubicBezTo>
                    <a:pt x="19" y="107"/>
                    <a:pt x="17" y="101"/>
                    <a:pt x="14" y="96"/>
                  </a:cubicBezTo>
                  <a:cubicBezTo>
                    <a:pt x="0" y="65"/>
                    <a:pt x="0" y="34"/>
                    <a:pt x="8" y="0"/>
                  </a:cubicBezTo>
                  <a:cubicBezTo>
                    <a:pt x="10" y="3"/>
                    <a:pt x="12" y="5"/>
                    <a:pt x="14" y="7"/>
                  </a:cubicBezTo>
                  <a:cubicBezTo>
                    <a:pt x="37" y="31"/>
                    <a:pt x="50" y="60"/>
                    <a:pt x="54" y="93"/>
                  </a:cubicBezTo>
                  <a:cubicBezTo>
                    <a:pt x="58" y="117"/>
                    <a:pt x="62" y="141"/>
                    <a:pt x="66" y="165"/>
                  </a:cubicBezTo>
                  <a:cubicBezTo>
                    <a:pt x="74" y="166"/>
                    <a:pt x="85" y="160"/>
                    <a:pt x="90" y="170"/>
                  </a:cubicBezTo>
                  <a:cubicBezTo>
                    <a:pt x="92" y="173"/>
                    <a:pt x="91" y="178"/>
                    <a:pt x="92" y="182"/>
                  </a:cubicBezTo>
                  <a:cubicBezTo>
                    <a:pt x="83" y="179"/>
                    <a:pt x="76" y="176"/>
                    <a:pt x="69" y="173"/>
                  </a:cubicBezTo>
                  <a:cubicBezTo>
                    <a:pt x="68" y="174"/>
                    <a:pt x="68" y="175"/>
                    <a:pt x="67" y="176"/>
                  </a:cubicBezTo>
                  <a:cubicBezTo>
                    <a:pt x="71" y="191"/>
                    <a:pt x="72" y="206"/>
                    <a:pt x="85" y="217"/>
                  </a:cubicBezTo>
                  <a:cubicBezTo>
                    <a:pt x="90" y="220"/>
                    <a:pt x="90" y="223"/>
                    <a:pt x="86" y="227"/>
                  </a:cubicBezTo>
                  <a:cubicBezTo>
                    <a:pt x="80" y="235"/>
                    <a:pt x="69" y="238"/>
                    <a:pt x="61" y="234"/>
                  </a:cubicBezTo>
                  <a:cubicBezTo>
                    <a:pt x="58" y="233"/>
                    <a:pt x="56" y="228"/>
                    <a:pt x="56" y="226"/>
                  </a:cubicBezTo>
                  <a:cubicBezTo>
                    <a:pt x="63" y="210"/>
                    <a:pt x="55" y="195"/>
                    <a:pt x="50" y="181"/>
                  </a:cubicBezTo>
                  <a:cubicBezTo>
                    <a:pt x="49" y="180"/>
                    <a:pt x="49" y="180"/>
                    <a:pt x="4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7" name="Freeform 19"/>
            <p:cNvSpPr>
              <a:spLocks/>
            </p:cNvSpPr>
            <p:nvPr userDrawn="1"/>
          </p:nvSpPr>
          <p:spPr bwMode="auto">
            <a:xfrm>
              <a:off x="441325" y="3808413"/>
              <a:ext cx="415925" cy="1074737"/>
            </a:xfrm>
            <a:custGeom>
              <a:avLst/>
              <a:gdLst>
                <a:gd name="T0" fmla="*/ 88 w 170"/>
                <a:gd name="T1" fmla="*/ 331 h 439"/>
                <a:gd name="T2" fmla="*/ 63 w 170"/>
                <a:gd name="T3" fmla="*/ 364 h 439"/>
                <a:gd name="T4" fmla="*/ 62 w 170"/>
                <a:gd name="T5" fmla="*/ 327 h 439"/>
                <a:gd name="T6" fmla="*/ 83 w 170"/>
                <a:gd name="T7" fmla="*/ 316 h 439"/>
                <a:gd name="T8" fmla="*/ 39 w 170"/>
                <a:gd name="T9" fmla="*/ 208 h 439"/>
                <a:gd name="T10" fmla="*/ 27 w 170"/>
                <a:gd name="T11" fmla="*/ 177 h 439"/>
                <a:gd name="T12" fmla="*/ 15 w 170"/>
                <a:gd name="T13" fmla="*/ 0 h 439"/>
                <a:gd name="T14" fmla="*/ 26 w 170"/>
                <a:gd name="T15" fmla="*/ 12 h 439"/>
                <a:gd name="T16" fmla="*/ 101 w 170"/>
                <a:gd name="T17" fmla="*/ 171 h 439"/>
                <a:gd name="T18" fmla="*/ 123 w 170"/>
                <a:gd name="T19" fmla="*/ 304 h 439"/>
                <a:gd name="T20" fmla="*/ 166 w 170"/>
                <a:gd name="T21" fmla="*/ 314 h 439"/>
                <a:gd name="T22" fmla="*/ 169 w 170"/>
                <a:gd name="T23" fmla="*/ 337 h 439"/>
                <a:gd name="T24" fmla="*/ 128 w 170"/>
                <a:gd name="T25" fmla="*/ 320 h 439"/>
                <a:gd name="T26" fmla="*/ 124 w 170"/>
                <a:gd name="T27" fmla="*/ 325 h 439"/>
                <a:gd name="T28" fmla="*/ 158 w 170"/>
                <a:gd name="T29" fmla="*/ 400 h 439"/>
                <a:gd name="T30" fmla="*/ 160 w 170"/>
                <a:gd name="T31" fmla="*/ 419 h 439"/>
                <a:gd name="T32" fmla="*/ 112 w 170"/>
                <a:gd name="T33" fmla="*/ 431 h 439"/>
                <a:gd name="T34" fmla="*/ 105 w 170"/>
                <a:gd name="T35" fmla="*/ 417 h 439"/>
                <a:gd name="T36" fmla="*/ 93 w 170"/>
                <a:gd name="T37" fmla="*/ 333 h 439"/>
                <a:gd name="T38" fmla="*/ 88 w 170"/>
                <a:gd name="T39" fmla="*/ 331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9">
                  <a:moveTo>
                    <a:pt x="88" y="331"/>
                  </a:moveTo>
                  <a:cubicBezTo>
                    <a:pt x="80" y="342"/>
                    <a:pt x="72" y="353"/>
                    <a:pt x="63" y="364"/>
                  </a:cubicBezTo>
                  <a:cubicBezTo>
                    <a:pt x="48" y="359"/>
                    <a:pt x="46" y="338"/>
                    <a:pt x="62" y="327"/>
                  </a:cubicBezTo>
                  <a:cubicBezTo>
                    <a:pt x="69" y="323"/>
                    <a:pt x="76" y="320"/>
                    <a:pt x="83" y="316"/>
                  </a:cubicBezTo>
                  <a:cubicBezTo>
                    <a:pt x="68" y="279"/>
                    <a:pt x="54" y="244"/>
                    <a:pt x="39" y="208"/>
                  </a:cubicBezTo>
                  <a:cubicBezTo>
                    <a:pt x="35" y="198"/>
                    <a:pt x="32" y="187"/>
                    <a:pt x="27" y="177"/>
                  </a:cubicBezTo>
                  <a:cubicBezTo>
                    <a:pt x="0" y="120"/>
                    <a:pt x="0" y="62"/>
                    <a:pt x="15" y="0"/>
                  </a:cubicBezTo>
                  <a:cubicBezTo>
                    <a:pt x="19" y="5"/>
                    <a:pt x="22" y="8"/>
                    <a:pt x="26" y="12"/>
                  </a:cubicBezTo>
                  <a:cubicBezTo>
                    <a:pt x="69" y="57"/>
                    <a:pt x="92" y="110"/>
                    <a:pt x="101" y="171"/>
                  </a:cubicBezTo>
                  <a:cubicBezTo>
                    <a:pt x="107" y="216"/>
                    <a:pt x="115" y="259"/>
                    <a:pt x="123" y="304"/>
                  </a:cubicBezTo>
                  <a:cubicBezTo>
                    <a:pt x="138" y="306"/>
                    <a:pt x="156" y="295"/>
                    <a:pt x="166" y="314"/>
                  </a:cubicBezTo>
                  <a:cubicBezTo>
                    <a:pt x="170" y="320"/>
                    <a:pt x="169" y="329"/>
                    <a:pt x="169" y="337"/>
                  </a:cubicBezTo>
                  <a:cubicBezTo>
                    <a:pt x="154" y="330"/>
                    <a:pt x="141" y="325"/>
                    <a:pt x="128" y="320"/>
                  </a:cubicBezTo>
                  <a:cubicBezTo>
                    <a:pt x="127" y="321"/>
                    <a:pt x="125" y="323"/>
                    <a:pt x="124" y="325"/>
                  </a:cubicBezTo>
                  <a:cubicBezTo>
                    <a:pt x="131" y="351"/>
                    <a:pt x="133" y="380"/>
                    <a:pt x="158" y="400"/>
                  </a:cubicBezTo>
                  <a:cubicBezTo>
                    <a:pt x="166" y="406"/>
                    <a:pt x="166" y="412"/>
                    <a:pt x="160" y="419"/>
                  </a:cubicBezTo>
                  <a:cubicBezTo>
                    <a:pt x="148" y="433"/>
                    <a:pt x="128" y="439"/>
                    <a:pt x="112" y="431"/>
                  </a:cubicBezTo>
                  <a:cubicBezTo>
                    <a:pt x="108" y="429"/>
                    <a:pt x="103" y="420"/>
                    <a:pt x="105" y="417"/>
                  </a:cubicBezTo>
                  <a:cubicBezTo>
                    <a:pt x="116" y="387"/>
                    <a:pt x="102" y="360"/>
                    <a:pt x="93" y="333"/>
                  </a:cubicBezTo>
                  <a:cubicBezTo>
                    <a:pt x="92" y="333"/>
                    <a:pt x="90" y="332"/>
                    <a:pt x="88" y="3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8" name="Freeform 20"/>
            <p:cNvSpPr>
              <a:spLocks/>
            </p:cNvSpPr>
            <p:nvPr userDrawn="1"/>
          </p:nvSpPr>
          <p:spPr bwMode="auto">
            <a:xfrm>
              <a:off x="7935913" y="703263"/>
              <a:ext cx="415925" cy="1073150"/>
            </a:xfrm>
            <a:custGeom>
              <a:avLst/>
              <a:gdLst>
                <a:gd name="T0" fmla="*/ 89 w 170"/>
                <a:gd name="T1" fmla="*/ 330 h 438"/>
                <a:gd name="T2" fmla="*/ 63 w 170"/>
                <a:gd name="T3" fmla="*/ 364 h 438"/>
                <a:gd name="T4" fmla="*/ 62 w 170"/>
                <a:gd name="T5" fmla="*/ 327 h 438"/>
                <a:gd name="T6" fmla="*/ 84 w 170"/>
                <a:gd name="T7" fmla="*/ 315 h 438"/>
                <a:gd name="T8" fmla="*/ 39 w 170"/>
                <a:gd name="T9" fmla="*/ 207 h 438"/>
                <a:gd name="T10" fmla="*/ 27 w 170"/>
                <a:gd name="T11" fmla="*/ 177 h 438"/>
                <a:gd name="T12" fmla="*/ 15 w 170"/>
                <a:gd name="T13" fmla="*/ 0 h 438"/>
                <a:gd name="T14" fmla="*/ 26 w 170"/>
                <a:gd name="T15" fmla="*/ 12 h 438"/>
                <a:gd name="T16" fmla="*/ 101 w 170"/>
                <a:gd name="T17" fmla="*/ 171 h 438"/>
                <a:gd name="T18" fmla="*/ 123 w 170"/>
                <a:gd name="T19" fmla="*/ 303 h 438"/>
                <a:gd name="T20" fmla="*/ 167 w 170"/>
                <a:gd name="T21" fmla="*/ 313 h 438"/>
                <a:gd name="T22" fmla="*/ 170 w 170"/>
                <a:gd name="T23" fmla="*/ 336 h 438"/>
                <a:gd name="T24" fmla="*/ 128 w 170"/>
                <a:gd name="T25" fmla="*/ 319 h 438"/>
                <a:gd name="T26" fmla="*/ 124 w 170"/>
                <a:gd name="T27" fmla="*/ 324 h 438"/>
                <a:gd name="T28" fmla="*/ 158 w 170"/>
                <a:gd name="T29" fmla="*/ 399 h 438"/>
                <a:gd name="T30" fmla="*/ 160 w 170"/>
                <a:gd name="T31" fmla="*/ 418 h 438"/>
                <a:gd name="T32" fmla="*/ 113 w 170"/>
                <a:gd name="T33" fmla="*/ 431 h 438"/>
                <a:gd name="T34" fmla="*/ 105 w 170"/>
                <a:gd name="T35" fmla="*/ 416 h 438"/>
                <a:gd name="T36" fmla="*/ 94 w 170"/>
                <a:gd name="T37" fmla="*/ 333 h 438"/>
                <a:gd name="T38" fmla="*/ 89 w 170"/>
                <a:gd name="T39" fmla="*/ 33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0" h="438">
                  <a:moveTo>
                    <a:pt x="89" y="330"/>
                  </a:moveTo>
                  <a:cubicBezTo>
                    <a:pt x="80" y="341"/>
                    <a:pt x="72" y="352"/>
                    <a:pt x="63" y="364"/>
                  </a:cubicBezTo>
                  <a:cubicBezTo>
                    <a:pt x="48" y="358"/>
                    <a:pt x="46" y="338"/>
                    <a:pt x="62" y="327"/>
                  </a:cubicBezTo>
                  <a:cubicBezTo>
                    <a:pt x="69" y="322"/>
                    <a:pt x="76" y="319"/>
                    <a:pt x="84" y="315"/>
                  </a:cubicBezTo>
                  <a:cubicBezTo>
                    <a:pt x="69" y="279"/>
                    <a:pt x="54" y="243"/>
                    <a:pt x="39" y="207"/>
                  </a:cubicBezTo>
                  <a:cubicBezTo>
                    <a:pt x="35" y="197"/>
                    <a:pt x="32" y="187"/>
                    <a:pt x="27" y="177"/>
                  </a:cubicBezTo>
                  <a:cubicBezTo>
                    <a:pt x="0" y="120"/>
                    <a:pt x="0" y="61"/>
                    <a:pt x="15" y="0"/>
                  </a:cubicBezTo>
                  <a:cubicBezTo>
                    <a:pt x="19" y="4"/>
                    <a:pt x="22" y="8"/>
                    <a:pt x="26" y="12"/>
                  </a:cubicBezTo>
                  <a:cubicBezTo>
                    <a:pt x="69" y="56"/>
                    <a:pt x="92" y="110"/>
                    <a:pt x="101" y="171"/>
                  </a:cubicBezTo>
                  <a:cubicBezTo>
                    <a:pt x="107" y="215"/>
                    <a:pt x="116" y="259"/>
                    <a:pt x="123" y="303"/>
                  </a:cubicBezTo>
                  <a:cubicBezTo>
                    <a:pt x="138" y="306"/>
                    <a:pt x="157" y="294"/>
                    <a:pt x="167" y="313"/>
                  </a:cubicBezTo>
                  <a:cubicBezTo>
                    <a:pt x="170" y="319"/>
                    <a:pt x="169" y="328"/>
                    <a:pt x="170" y="336"/>
                  </a:cubicBezTo>
                  <a:cubicBezTo>
                    <a:pt x="154" y="330"/>
                    <a:pt x="141" y="324"/>
                    <a:pt x="128" y="319"/>
                  </a:cubicBezTo>
                  <a:cubicBezTo>
                    <a:pt x="127" y="321"/>
                    <a:pt x="125" y="323"/>
                    <a:pt x="124" y="324"/>
                  </a:cubicBezTo>
                  <a:cubicBezTo>
                    <a:pt x="131" y="351"/>
                    <a:pt x="133" y="380"/>
                    <a:pt x="158" y="399"/>
                  </a:cubicBezTo>
                  <a:cubicBezTo>
                    <a:pt x="166" y="405"/>
                    <a:pt x="166" y="411"/>
                    <a:pt x="160" y="418"/>
                  </a:cubicBezTo>
                  <a:cubicBezTo>
                    <a:pt x="149" y="432"/>
                    <a:pt x="129" y="438"/>
                    <a:pt x="113" y="431"/>
                  </a:cubicBezTo>
                  <a:cubicBezTo>
                    <a:pt x="109" y="429"/>
                    <a:pt x="104" y="420"/>
                    <a:pt x="105" y="416"/>
                  </a:cubicBezTo>
                  <a:cubicBezTo>
                    <a:pt x="116" y="386"/>
                    <a:pt x="102" y="360"/>
                    <a:pt x="94" y="333"/>
                  </a:cubicBezTo>
                  <a:cubicBezTo>
                    <a:pt x="92" y="332"/>
                    <a:pt x="90" y="331"/>
                    <a:pt x="89" y="3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29" name="Freeform 21"/>
            <p:cNvSpPr>
              <a:spLocks/>
            </p:cNvSpPr>
            <p:nvPr userDrawn="1"/>
          </p:nvSpPr>
          <p:spPr bwMode="auto">
            <a:xfrm>
              <a:off x="7642225" y="2195513"/>
              <a:ext cx="1036637" cy="2676525"/>
            </a:xfrm>
            <a:custGeom>
              <a:avLst/>
              <a:gdLst>
                <a:gd name="T0" fmla="*/ 221 w 424"/>
                <a:gd name="T1" fmla="*/ 825 h 1094"/>
                <a:gd name="T2" fmla="*/ 157 w 424"/>
                <a:gd name="T3" fmla="*/ 908 h 1094"/>
                <a:gd name="T4" fmla="*/ 155 w 424"/>
                <a:gd name="T5" fmla="*/ 816 h 1094"/>
                <a:gd name="T6" fmla="*/ 209 w 424"/>
                <a:gd name="T7" fmla="*/ 787 h 1094"/>
                <a:gd name="T8" fmla="*/ 98 w 424"/>
                <a:gd name="T9" fmla="*/ 518 h 1094"/>
                <a:gd name="T10" fmla="*/ 68 w 424"/>
                <a:gd name="T11" fmla="*/ 442 h 1094"/>
                <a:gd name="T12" fmla="*/ 37 w 424"/>
                <a:gd name="T13" fmla="*/ 0 h 1094"/>
                <a:gd name="T14" fmla="*/ 65 w 424"/>
                <a:gd name="T15" fmla="*/ 30 h 1094"/>
                <a:gd name="T16" fmla="*/ 251 w 424"/>
                <a:gd name="T17" fmla="*/ 427 h 1094"/>
                <a:gd name="T18" fmla="*/ 308 w 424"/>
                <a:gd name="T19" fmla="*/ 758 h 1094"/>
                <a:gd name="T20" fmla="*/ 416 w 424"/>
                <a:gd name="T21" fmla="*/ 782 h 1094"/>
                <a:gd name="T22" fmla="*/ 423 w 424"/>
                <a:gd name="T23" fmla="*/ 839 h 1094"/>
                <a:gd name="T24" fmla="*/ 320 w 424"/>
                <a:gd name="T25" fmla="*/ 797 h 1094"/>
                <a:gd name="T26" fmla="*/ 310 w 424"/>
                <a:gd name="T27" fmla="*/ 810 h 1094"/>
                <a:gd name="T28" fmla="*/ 394 w 424"/>
                <a:gd name="T29" fmla="*/ 997 h 1094"/>
                <a:gd name="T30" fmla="*/ 399 w 424"/>
                <a:gd name="T31" fmla="*/ 1044 h 1094"/>
                <a:gd name="T32" fmla="*/ 281 w 424"/>
                <a:gd name="T33" fmla="*/ 1075 h 1094"/>
                <a:gd name="T34" fmla="*/ 261 w 424"/>
                <a:gd name="T35" fmla="*/ 1040 h 1094"/>
                <a:gd name="T36" fmla="*/ 233 w 424"/>
                <a:gd name="T37" fmla="*/ 831 h 1094"/>
                <a:gd name="T38" fmla="*/ 221 w 424"/>
                <a:gd name="T39" fmla="*/ 825 h 10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24" h="1094">
                  <a:moveTo>
                    <a:pt x="221" y="825"/>
                  </a:moveTo>
                  <a:cubicBezTo>
                    <a:pt x="200" y="852"/>
                    <a:pt x="179" y="879"/>
                    <a:pt x="157" y="908"/>
                  </a:cubicBezTo>
                  <a:cubicBezTo>
                    <a:pt x="119" y="895"/>
                    <a:pt x="115" y="843"/>
                    <a:pt x="155" y="816"/>
                  </a:cubicBezTo>
                  <a:cubicBezTo>
                    <a:pt x="172" y="805"/>
                    <a:pt x="190" y="797"/>
                    <a:pt x="209" y="787"/>
                  </a:cubicBezTo>
                  <a:cubicBezTo>
                    <a:pt x="171" y="696"/>
                    <a:pt x="134" y="607"/>
                    <a:pt x="98" y="518"/>
                  </a:cubicBezTo>
                  <a:cubicBezTo>
                    <a:pt x="87" y="493"/>
                    <a:pt x="79" y="466"/>
                    <a:pt x="68" y="442"/>
                  </a:cubicBezTo>
                  <a:cubicBezTo>
                    <a:pt x="0" y="300"/>
                    <a:pt x="0" y="154"/>
                    <a:pt x="37" y="0"/>
                  </a:cubicBezTo>
                  <a:cubicBezTo>
                    <a:pt x="47" y="11"/>
                    <a:pt x="56" y="20"/>
                    <a:pt x="65" y="30"/>
                  </a:cubicBezTo>
                  <a:cubicBezTo>
                    <a:pt x="173" y="140"/>
                    <a:pt x="230" y="275"/>
                    <a:pt x="251" y="427"/>
                  </a:cubicBezTo>
                  <a:cubicBezTo>
                    <a:pt x="267" y="537"/>
                    <a:pt x="288" y="646"/>
                    <a:pt x="308" y="758"/>
                  </a:cubicBezTo>
                  <a:cubicBezTo>
                    <a:pt x="344" y="763"/>
                    <a:pt x="391" y="735"/>
                    <a:pt x="416" y="782"/>
                  </a:cubicBezTo>
                  <a:cubicBezTo>
                    <a:pt x="424" y="798"/>
                    <a:pt x="421" y="820"/>
                    <a:pt x="423" y="839"/>
                  </a:cubicBezTo>
                  <a:cubicBezTo>
                    <a:pt x="384" y="823"/>
                    <a:pt x="352" y="810"/>
                    <a:pt x="320" y="797"/>
                  </a:cubicBezTo>
                  <a:cubicBezTo>
                    <a:pt x="316" y="801"/>
                    <a:pt x="313" y="806"/>
                    <a:pt x="310" y="810"/>
                  </a:cubicBezTo>
                  <a:cubicBezTo>
                    <a:pt x="327" y="876"/>
                    <a:pt x="332" y="949"/>
                    <a:pt x="394" y="997"/>
                  </a:cubicBezTo>
                  <a:cubicBezTo>
                    <a:pt x="414" y="1012"/>
                    <a:pt x="414" y="1026"/>
                    <a:pt x="399" y="1044"/>
                  </a:cubicBezTo>
                  <a:cubicBezTo>
                    <a:pt x="371" y="1079"/>
                    <a:pt x="321" y="1094"/>
                    <a:pt x="281" y="1075"/>
                  </a:cubicBezTo>
                  <a:cubicBezTo>
                    <a:pt x="271" y="1070"/>
                    <a:pt x="258" y="1049"/>
                    <a:pt x="261" y="1040"/>
                  </a:cubicBezTo>
                  <a:cubicBezTo>
                    <a:pt x="290" y="964"/>
                    <a:pt x="254" y="899"/>
                    <a:pt x="233" y="831"/>
                  </a:cubicBezTo>
                  <a:cubicBezTo>
                    <a:pt x="229" y="829"/>
                    <a:pt x="225" y="827"/>
                    <a:pt x="221" y="8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0" name="Freeform 22"/>
            <p:cNvSpPr>
              <a:spLocks/>
            </p:cNvSpPr>
            <p:nvPr userDrawn="1"/>
          </p:nvSpPr>
          <p:spPr bwMode="auto">
            <a:xfrm>
              <a:off x="3741738" y="1365250"/>
              <a:ext cx="504825" cy="1304925"/>
            </a:xfrm>
            <a:custGeom>
              <a:avLst/>
              <a:gdLst>
                <a:gd name="T0" fmla="*/ 107 w 206"/>
                <a:gd name="T1" fmla="*/ 402 h 533"/>
                <a:gd name="T2" fmla="*/ 76 w 206"/>
                <a:gd name="T3" fmla="*/ 442 h 533"/>
                <a:gd name="T4" fmla="*/ 75 w 206"/>
                <a:gd name="T5" fmla="*/ 397 h 533"/>
                <a:gd name="T6" fmla="*/ 101 w 206"/>
                <a:gd name="T7" fmla="*/ 383 h 533"/>
                <a:gd name="T8" fmla="*/ 47 w 206"/>
                <a:gd name="T9" fmla="*/ 252 h 533"/>
                <a:gd name="T10" fmla="*/ 32 w 206"/>
                <a:gd name="T11" fmla="*/ 215 h 533"/>
                <a:gd name="T12" fmla="*/ 17 w 206"/>
                <a:gd name="T13" fmla="*/ 0 h 533"/>
                <a:gd name="T14" fmla="*/ 31 w 206"/>
                <a:gd name="T15" fmla="*/ 14 h 533"/>
                <a:gd name="T16" fmla="*/ 122 w 206"/>
                <a:gd name="T17" fmla="*/ 208 h 533"/>
                <a:gd name="T18" fmla="*/ 149 w 206"/>
                <a:gd name="T19" fmla="*/ 369 h 533"/>
                <a:gd name="T20" fmla="*/ 202 w 206"/>
                <a:gd name="T21" fmla="*/ 381 h 533"/>
                <a:gd name="T22" fmla="*/ 206 w 206"/>
                <a:gd name="T23" fmla="*/ 409 h 533"/>
                <a:gd name="T24" fmla="*/ 155 w 206"/>
                <a:gd name="T25" fmla="*/ 388 h 533"/>
                <a:gd name="T26" fmla="*/ 150 w 206"/>
                <a:gd name="T27" fmla="*/ 394 h 533"/>
                <a:gd name="T28" fmla="*/ 191 w 206"/>
                <a:gd name="T29" fmla="*/ 485 h 533"/>
                <a:gd name="T30" fmla="*/ 194 w 206"/>
                <a:gd name="T31" fmla="*/ 508 h 533"/>
                <a:gd name="T32" fmla="*/ 136 w 206"/>
                <a:gd name="T33" fmla="*/ 524 h 533"/>
                <a:gd name="T34" fmla="*/ 127 w 206"/>
                <a:gd name="T35" fmla="*/ 506 h 533"/>
                <a:gd name="T36" fmla="*/ 113 w 206"/>
                <a:gd name="T37" fmla="*/ 405 h 533"/>
                <a:gd name="T38" fmla="*/ 107 w 206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6" h="533">
                  <a:moveTo>
                    <a:pt x="107" y="402"/>
                  </a:moveTo>
                  <a:cubicBezTo>
                    <a:pt x="97" y="415"/>
                    <a:pt x="87" y="428"/>
                    <a:pt x="76" y="442"/>
                  </a:cubicBezTo>
                  <a:cubicBezTo>
                    <a:pt x="58" y="436"/>
                    <a:pt x="55" y="411"/>
                    <a:pt x="75" y="397"/>
                  </a:cubicBezTo>
                  <a:cubicBezTo>
                    <a:pt x="83" y="392"/>
                    <a:pt x="92" y="388"/>
                    <a:pt x="101" y="383"/>
                  </a:cubicBezTo>
                  <a:cubicBezTo>
                    <a:pt x="83" y="339"/>
                    <a:pt x="65" y="296"/>
                    <a:pt x="47" y="252"/>
                  </a:cubicBezTo>
                  <a:cubicBezTo>
                    <a:pt x="42" y="240"/>
                    <a:pt x="38" y="227"/>
                    <a:pt x="32" y="215"/>
                  </a:cubicBezTo>
                  <a:cubicBezTo>
                    <a:pt x="0" y="146"/>
                    <a:pt x="0" y="75"/>
                    <a:pt x="17" y="0"/>
                  </a:cubicBezTo>
                  <a:cubicBezTo>
                    <a:pt x="22" y="5"/>
                    <a:pt x="26" y="10"/>
                    <a:pt x="31" y="14"/>
                  </a:cubicBezTo>
                  <a:cubicBezTo>
                    <a:pt x="84" y="68"/>
                    <a:pt x="111" y="134"/>
                    <a:pt x="122" y="208"/>
                  </a:cubicBezTo>
                  <a:cubicBezTo>
                    <a:pt x="129" y="262"/>
                    <a:pt x="140" y="315"/>
                    <a:pt x="149" y="369"/>
                  </a:cubicBezTo>
                  <a:cubicBezTo>
                    <a:pt x="167" y="372"/>
                    <a:pt x="190" y="358"/>
                    <a:pt x="202" y="381"/>
                  </a:cubicBezTo>
                  <a:cubicBezTo>
                    <a:pt x="206" y="388"/>
                    <a:pt x="204" y="399"/>
                    <a:pt x="206" y="409"/>
                  </a:cubicBezTo>
                  <a:cubicBezTo>
                    <a:pt x="186" y="401"/>
                    <a:pt x="171" y="394"/>
                    <a:pt x="155" y="388"/>
                  </a:cubicBezTo>
                  <a:cubicBezTo>
                    <a:pt x="153" y="390"/>
                    <a:pt x="152" y="392"/>
                    <a:pt x="150" y="394"/>
                  </a:cubicBezTo>
                  <a:cubicBezTo>
                    <a:pt x="159" y="427"/>
                    <a:pt x="161" y="462"/>
                    <a:pt x="191" y="485"/>
                  </a:cubicBezTo>
                  <a:cubicBezTo>
                    <a:pt x="201" y="493"/>
                    <a:pt x="201" y="500"/>
                    <a:pt x="194" y="508"/>
                  </a:cubicBezTo>
                  <a:cubicBezTo>
                    <a:pt x="180" y="525"/>
                    <a:pt x="156" y="533"/>
                    <a:pt x="136" y="524"/>
                  </a:cubicBezTo>
                  <a:cubicBezTo>
                    <a:pt x="131" y="521"/>
                    <a:pt x="125" y="511"/>
                    <a:pt x="127" y="506"/>
                  </a:cubicBezTo>
                  <a:cubicBezTo>
                    <a:pt x="141" y="469"/>
                    <a:pt x="123" y="438"/>
                    <a:pt x="113" y="405"/>
                  </a:cubicBezTo>
                  <a:cubicBezTo>
                    <a:pt x="111" y="404"/>
                    <a:pt x="109" y="403"/>
                    <a:pt x="107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1" name="Freeform 23"/>
            <p:cNvSpPr>
              <a:spLocks/>
            </p:cNvSpPr>
            <p:nvPr userDrawn="1"/>
          </p:nvSpPr>
          <p:spPr bwMode="auto">
            <a:xfrm>
              <a:off x="4081463" y="3521075"/>
              <a:ext cx="506412" cy="1303337"/>
            </a:xfrm>
            <a:custGeom>
              <a:avLst/>
              <a:gdLst>
                <a:gd name="T0" fmla="*/ 108 w 207"/>
                <a:gd name="T1" fmla="*/ 401 h 532"/>
                <a:gd name="T2" fmla="*/ 77 w 207"/>
                <a:gd name="T3" fmla="*/ 442 h 532"/>
                <a:gd name="T4" fmla="*/ 76 w 207"/>
                <a:gd name="T5" fmla="*/ 397 h 532"/>
                <a:gd name="T6" fmla="*/ 102 w 207"/>
                <a:gd name="T7" fmla="*/ 383 h 532"/>
                <a:gd name="T8" fmla="*/ 48 w 207"/>
                <a:gd name="T9" fmla="*/ 252 h 532"/>
                <a:gd name="T10" fmla="*/ 33 w 207"/>
                <a:gd name="T11" fmla="*/ 215 h 532"/>
                <a:gd name="T12" fmla="*/ 18 w 207"/>
                <a:gd name="T13" fmla="*/ 0 h 532"/>
                <a:gd name="T14" fmla="*/ 32 w 207"/>
                <a:gd name="T15" fmla="*/ 14 h 532"/>
                <a:gd name="T16" fmla="*/ 123 w 207"/>
                <a:gd name="T17" fmla="*/ 208 h 532"/>
                <a:gd name="T18" fmla="*/ 150 w 207"/>
                <a:gd name="T19" fmla="*/ 369 h 532"/>
                <a:gd name="T20" fmla="*/ 203 w 207"/>
                <a:gd name="T21" fmla="*/ 380 h 532"/>
                <a:gd name="T22" fmla="*/ 206 w 207"/>
                <a:gd name="T23" fmla="*/ 408 h 532"/>
                <a:gd name="T24" fmla="*/ 156 w 207"/>
                <a:gd name="T25" fmla="*/ 388 h 532"/>
                <a:gd name="T26" fmla="*/ 151 w 207"/>
                <a:gd name="T27" fmla="*/ 394 h 532"/>
                <a:gd name="T28" fmla="*/ 192 w 207"/>
                <a:gd name="T29" fmla="*/ 485 h 532"/>
                <a:gd name="T30" fmla="*/ 195 w 207"/>
                <a:gd name="T31" fmla="*/ 508 h 532"/>
                <a:gd name="T32" fmla="*/ 137 w 207"/>
                <a:gd name="T33" fmla="*/ 523 h 532"/>
                <a:gd name="T34" fmla="*/ 127 w 207"/>
                <a:gd name="T35" fmla="*/ 506 h 532"/>
                <a:gd name="T36" fmla="*/ 114 w 207"/>
                <a:gd name="T37" fmla="*/ 404 h 532"/>
                <a:gd name="T38" fmla="*/ 108 w 207"/>
                <a:gd name="T39" fmla="*/ 401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2">
                  <a:moveTo>
                    <a:pt x="108" y="401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5"/>
                    <a:pt x="56" y="410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5" y="295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4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3"/>
                    <a:pt x="123" y="208"/>
                  </a:cubicBezTo>
                  <a:cubicBezTo>
                    <a:pt x="130" y="261"/>
                    <a:pt x="141" y="314"/>
                    <a:pt x="150" y="369"/>
                  </a:cubicBezTo>
                  <a:cubicBezTo>
                    <a:pt x="168" y="371"/>
                    <a:pt x="190" y="357"/>
                    <a:pt x="203" y="380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0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2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7"/>
                    <a:pt x="114" y="404"/>
                  </a:cubicBezTo>
                  <a:cubicBezTo>
                    <a:pt x="112" y="403"/>
                    <a:pt x="110" y="402"/>
                    <a:pt x="108" y="4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2" name="Freeform 24"/>
            <p:cNvSpPr>
              <a:spLocks/>
            </p:cNvSpPr>
            <p:nvPr userDrawn="1"/>
          </p:nvSpPr>
          <p:spPr bwMode="auto">
            <a:xfrm>
              <a:off x="1543050" y="2657475"/>
              <a:ext cx="368300" cy="952500"/>
            </a:xfrm>
            <a:custGeom>
              <a:avLst/>
              <a:gdLst>
                <a:gd name="T0" fmla="*/ 79 w 151"/>
                <a:gd name="T1" fmla="*/ 293 h 389"/>
                <a:gd name="T2" fmla="*/ 56 w 151"/>
                <a:gd name="T3" fmla="*/ 323 h 389"/>
                <a:gd name="T4" fmla="*/ 55 w 151"/>
                <a:gd name="T5" fmla="*/ 290 h 389"/>
                <a:gd name="T6" fmla="*/ 74 w 151"/>
                <a:gd name="T7" fmla="*/ 280 h 389"/>
                <a:gd name="T8" fmla="*/ 35 w 151"/>
                <a:gd name="T9" fmla="*/ 184 h 389"/>
                <a:gd name="T10" fmla="*/ 24 w 151"/>
                <a:gd name="T11" fmla="*/ 157 h 389"/>
                <a:gd name="T12" fmla="*/ 13 w 151"/>
                <a:gd name="T13" fmla="*/ 0 h 389"/>
                <a:gd name="T14" fmla="*/ 23 w 151"/>
                <a:gd name="T15" fmla="*/ 10 h 389"/>
                <a:gd name="T16" fmla="*/ 90 w 151"/>
                <a:gd name="T17" fmla="*/ 152 h 389"/>
                <a:gd name="T18" fmla="*/ 110 w 151"/>
                <a:gd name="T19" fmla="*/ 269 h 389"/>
                <a:gd name="T20" fmla="*/ 148 w 151"/>
                <a:gd name="T21" fmla="*/ 278 h 389"/>
                <a:gd name="T22" fmla="*/ 151 w 151"/>
                <a:gd name="T23" fmla="*/ 298 h 389"/>
                <a:gd name="T24" fmla="*/ 114 w 151"/>
                <a:gd name="T25" fmla="*/ 283 h 389"/>
                <a:gd name="T26" fmla="*/ 110 w 151"/>
                <a:gd name="T27" fmla="*/ 288 h 389"/>
                <a:gd name="T28" fmla="*/ 140 w 151"/>
                <a:gd name="T29" fmla="*/ 354 h 389"/>
                <a:gd name="T30" fmla="*/ 142 w 151"/>
                <a:gd name="T31" fmla="*/ 371 h 389"/>
                <a:gd name="T32" fmla="*/ 100 w 151"/>
                <a:gd name="T33" fmla="*/ 382 h 389"/>
                <a:gd name="T34" fmla="*/ 93 w 151"/>
                <a:gd name="T35" fmla="*/ 370 h 389"/>
                <a:gd name="T36" fmla="*/ 83 w 151"/>
                <a:gd name="T37" fmla="*/ 295 h 389"/>
                <a:gd name="T38" fmla="*/ 79 w 151"/>
                <a:gd name="T39" fmla="*/ 293 h 3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89">
                  <a:moveTo>
                    <a:pt x="79" y="293"/>
                  </a:moveTo>
                  <a:cubicBezTo>
                    <a:pt x="71" y="303"/>
                    <a:pt x="64" y="313"/>
                    <a:pt x="56" y="323"/>
                  </a:cubicBezTo>
                  <a:cubicBezTo>
                    <a:pt x="43" y="318"/>
                    <a:pt x="41" y="300"/>
                    <a:pt x="55" y="290"/>
                  </a:cubicBezTo>
                  <a:cubicBezTo>
                    <a:pt x="61" y="286"/>
                    <a:pt x="68" y="283"/>
                    <a:pt x="74" y="280"/>
                  </a:cubicBezTo>
                  <a:cubicBezTo>
                    <a:pt x="61" y="247"/>
                    <a:pt x="48" y="216"/>
                    <a:pt x="35" y="184"/>
                  </a:cubicBezTo>
                  <a:cubicBezTo>
                    <a:pt x="31" y="175"/>
                    <a:pt x="28" y="166"/>
                    <a:pt x="24" y="157"/>
                  </a:cubicBezTo>
                  <a:cubicBezTo>
                    <a:pt x="0" y="106"/>
                    <a:pt x="0" y="54"/>
                    <a:pt x="13" y="0"/>
                  </a:cubicBezTo>
                  <a:cubicBezTo>
                    <a:pt x="17" y="3"/>
                    <a:pt x="20" y="7"/>
                    <a:pt x="23" y="10"/>
                  </a:cubicBezTo>
                  <a:cubicBezTo>
                    <a:pt x="62" y="50"/>
                    <a:pt x="82" y="97"/>
                    <a:pt x="90" y="152"/>
                  </a:cubicBezTo>
                  <a:cubicBezTo>
                    <a:pt x="95" y="191"/>
                    <a:pt x="103" y="230"/>
                    <a:pt x="110" y="269"/>
                  </a:cubicBezTo>
                  <a:cubicBezTo>
                    <a:pt x="123" y="271"/>
                    <a:pt x="139" y="261"/>
                    <a:pt x="148" y="278"/>
                  </a:cubicBezTo>
                  <a:cubicBezTo>
                    <a:pt x="151" y="284"/>
                    <a:pt x="150" y="291"/>
                    <a:pt x="151" y="298"/>
                  </a:cubicBezTo>
                  <a:cubicBezTo>
                    <a:pt x="137" y="293"/>
                    <a:pt x="125" y="288"/>
                    <a:pt x="114" y="283"/>
                  </a:cubicBezTo>
                  <a:cubicBezTo>
                    <a:pt x="113" y="285"/>
                    <a:pt x="112" y="286"/>
                    <a:pt x="110" y="288"/>
                  </a:cubicBezTo>
                  <a:cubicBezTo>
                    <a:pt x="117" y="312"/>
                    <a:pt x="118" y="337"/>
                    <a:pt x="140" y="354"/>
                  </a:cubicBezTo>
                  <a:cubicBezTo>
                    <a:pt x="147" y="360"/>
                    <a:pt x="147" y="365"/>
                    <a:pt x="142" y="371"/>
                  </a:cubicBezTo>
                  <a:cubicBezTo>
                    <a:pt x="132" y="384"/>
                    <a:pt x="114" y="389"/>
                    <a:pt x="100" y="382"/>
                  </a:cubicBezTo>
                  <a:cubicBezTo>
                    <a:pt x="97" y="381"/>
                    <a:pt x="92" y="373"/>
                    <a:pt x="93" y="370"/>
                  </a:cubicBezTo>
                  <a:cubicBezTo>
                    <a:pt x="103" y="343"/>
                    <a:pt x="91" y="320"/>
                    <a:pt x="83" y="295"/>
                  </a:cubicBezTo>
                  <a:cubicBezTo>
                    <a:pt x="82" y="295"/>
                    <a:pt x="80" y="294"/>
                    <a:pt x="79" y="2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3" name="Freeform 25"/>
            <p:cNvSpPr>
              <a:spLocks/>
            </p:cNvSpPr>
            <p:nvPr userDrawn="1"/>
          </p:nvSpPr>
          <p:spPr bwMode="auto">
            <a:xfrm>
              <a:off x="6154738" y="4138613"/>
              <a:ext cx="368300" cy="954087"/>
            </a:xfrm>
            <a:custGeom>
              <a:avLst/>
              <a:gdLst>
                <a:gd name="T0" fmla="*/ 78 w 151"/>
                <a:gd name="T1" fmla="*/ 294 h 390"/>
                <a:gd name="T2" fmla="*/ 56 w 151"/>
                <a:gd name="T3" fmla="*/ 324 h 390"/>
                <a:gd name="T4" fmla="*/ 55 w 151"/>
                <a:gd name="T5" fmla="*/ 291 h 390"/>
                <a:gd name="T6" fmla="*/ 74 w 151"/>
                <a:gd name="T7" fmla="*/ 280 h 390"/>
                <a:gd name="T8" fmla="*/ 34 w 151"/>
                <a:gd name="T9" fmla="*/ 185 h 390"/>
                <a:gd name="T10" fmla="*/ 24 w 151"/>
                <a:gd name="T11" fmla="*/ 158 h 390"/>
                <a:gd name="T12" fmla="*/ 13 w 151"/>
                <a:gd name="T13" fmla="*/ 0 h 390"/>
                <a:gd name="T14" fmla="*/ 23 w 151"/>
                <a:gd name="T15" fmla="*/ 11 h 390"/>
                <a:gd name="T16" fmla="*/ 89 w 151"/>
                <a:gd name="T17" fmla="*/ 152 h 390"/>
                <a:gd name="T18" fmla="*/ 109 w 151"/>
                <a:gd name="T19" fmla="*/ 270 h 390"/>
                <a:gd name="T20" fmla="*/ 148 w 151"/>
                <a:gd name="T21" fmla="*/ 279 h 390"/>
                <a:gd name="T22" fmla="*/ 150 w 151"/>
                <a:gd name="T23" fmla="*/ 299 h 390"/>
                <a:gd name="T24" fmla="*/ 113 w 151"/>
                <a:gd name="T25" fmla="*/ 284 h 390"/>
                <a:gd name="T26" fmla="*/ 110 w 151"/>
                <a:gd name="T27" fmla="*/ 289 h 390"/>
                <a:gd name="T28" fmla="*/ 140 w 151"/>
                <a:gd name="T29" fmla="*/ 355 h 390"/>
                <a:gd name="T30" fmla="*/ 142 w 151"/>
                <a:gd name="T31" fmla="*/ 372 h 390"/>
                <a:gd name="T32" fmla="*/ 100 w 151"/>
                <a:gd name="T33" fmla="*/ 383 h 390"/>
                <a:gd name="T34" fmla="*/ 93 w 151"/>
                <a:gd name="T35" fmla="*/ 371 h 390"/>
                <a:gd name="T36" fmla="*/ 83 w 151"/>
                <a:gd name="T37" fmla="*/ 296 h 390"/>
                <a:gd name="T38" fmla="*/ 78 w 151"/>
                <a:gd name="T39" fmla="*/ 294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1" h="390">
                  <a:moveTo>
                    <a:pt x="78" y="294"/>
                  </a:moveTo>
                  <a:cubicBezTo>
                    <a:pt x="71" y="304"/>
                    <a:pt x="63" y="313"/>
                    <a:pt x="56" y="324"/>
                  </a:cubicBezTo>
                  <a:cubicBezTo>
                    <a:pt x="42" y="319"/>
                    <a:pt x="40" y="301"/>
                    <a:pt x="55" y="291"/>
                  </a:cubicBezTo>
                  <a:cubicBezTo>
                    <a:pt x="61" y="287"/>
                    <a:pt x="67" y="284"/>
                    <a:pt x="74" y="280"/>
                  </a:cubicBezTo>
                  <a:cubicBezTo>
                    <a:pt x="61" y="248"/>
                    <a:pt x="47" y="217"/>
                    <a:pt x="34" y="185"/>
                  </a:cubicBezTo>
                  <a:cubicBezTo>
                    <a:pt x="31" y="176"/>
                    <a:pt x="28" y="166"/>
                    <a:pt x="24" y="158"/>
                  </a:cubicBezTo>
                  <a:cubicBezTo>
                    <a:pt x="0" y="107"/>
                    <a:pt x="0" y="55"/>
                    <a:pt x="13" y="0"/>
                  </a:cubicBezTo>
                  <a:cubicBezTo>
                    <a:pt x="16" y="4"/>
                    <a:pt x="19" y="8"/>
                    <a:pt x="23" y="11"/>
                  </a:cubicBezTo>
                  <a:cubicBezTo>
                    <a:pt x="61" y="50"/>
                    <a:pt x="81" y="98"/>
                    <a:pt x="89" y="152"/>
                  </a:cubicBezTo>
                  <a:cubicBezTo>
                    <a:pt x="95" y="192"/>
                    <a:pt x="102" y="230"/>
                    <a:pt x="109" y="270"/>
                  </a:cubicBezTo>
                  <a:cubicBezTo>
                    <a:pt x="122" y="272"/>
                    <a:pt x="139" y="262"/>
                    <a:pt x="148" y="279"/>
                  </a:cubicBezTo>
                  <a:cubicBezTo>
                    <a:pt x="151" y="284"/>
                    <a:pt x="150" y="292"/>
                    <a:pt x="150" y="299"/>
                  </a:cubicBezTo>
                  <a:cubicBezTo>
                    <a:pt x="136" y="293"/>
                    <a:pt x="125" y="289"/>
                    <a:pt x="113" y="284"/>
                  </a:cubicBezTo>
                  <a:cubicBezTo>
                    <a:pt x="112" y="286"/>
                    <a:pt x="111" y="287"/>
                    <a:pt x="110" y="289"/>
                  </a:cubicBezTo>
                  <a:cubicBezTo>
                    <a:pt x="116" y="312"/>
                    <a:pt x="118" y="338"/>
                    <a:pt x="140" y="355"/>
                  </a:cubicBezTo>
                  <a:cubicBezTo>
                    <a:pt x="147" y="361"/>
                    <a:pt x="147" y="366"/>
                    <a:pt x="142" y="372"/>
                  </a:cubicBezTo>
                  <a:cubicBezTo>
                    <a:pt x="132" y="384"/>
                    <a:pt x="114" y="390"/>
                    <a:pt x="100" y="383"/>
                  </a:cubicBezTo>
                  <a:cubicBezTo>
                    <a:pt x="96" y="381"/>
                    <a:pt x="92" y="374"/>
                    <a:pt x="93" y="371"/>
                  </a:cubicBezTo>
                  <a:cubicBezTo>
                    <a:pt x="103" y="344"/>
                    <a:pt x="90" y="320"/>
                    <a:pt x="83" y="296"/>
                  </a:cubicBezTo>
                  <a:cubicBezTo>
                    <a:pt x="81" y="296"/>
                    <a:pt x="80" y="295"/>
                    <a:pt x="78" y="2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4" name="Freeform 26"/>
            <p:cNvSpPr>
              <a:spLocks/>
            </p:cNvSpPr>
            <p:nvPr userDrawn="1"/>
          </p:nvSpPr>
          <p:spPr bwMode="auto">
            <a:xfrm>
              <a:off x="5180013" y="141288"/>
              <a:ext cx="506412" cy="1304925"/>
            </a:xfrm>
            <a:custGeom>
              <a:avLst/>
              <a:gdLst>
                <a:gd name="T0" fmla="*/ 108 w 207"/>
                <a:gd name="T1" fmla="*/ 402 h 533"/>
                <a:gd name="T2" fmla="*/ 77 w 207"/>
                <a:gd name="T3" fmla="*/ 442 h 533"/>
                <a:gd name="T4" fmla="*/ 76 w 207"/>
                <a:gd name="T5" fmla="*/ 397 h 533"/>
                <a:gd name="T6" fmla="*/ 102 w 207"/>
                <a:gd name="T7" fmla="*/ 383 h 533"/>
                <a:gd name="T8" fmla="*/ 48 w 207"/>
                <a:gd name="T9" fmla="*/ 252 h 533"/>
                <a:gd name="T10" fmla="*/ 33 w 207"/>
                <a:gd name="T11" fmla="*/ 215 h 533"/>
                <a:gd name="T12" fmla="*/ 18 w 207"/>
                <a:gd name="T13" fmla="*/ 0 h 533"/>
                <a:gd name="T14" fmla="*/ 32 w 207"/>
                <a:gd name="T15" fmla="*/ 14 h 533"/>
                <a:gd name="T16" fmla="*/ 123 w 207"/>
                <a:gd name="T17" fmla="*/ 208 h 533"/>
                <a:gd name="T18" fmla="*/ 150 w 207"/>
                <a:gd name="T19" fmla="*/ 369 h 533"/>
                <a:gd name="T20" fmla="*/ 203 w 207"/>
                <a:gd name="T21" fmla="*/ 381 h 533"/>
                <a:gd name="T22" fmla="*/ 206 w 207"/>
                <a:gd name="T23" fmla="*/ 408 h 533"/>
                <a:gd name="T24" fmla="*/ 156 w 207"/>
                <a:gd name="T25" fmla="*/ 388 h 533"/>
                <a:gd name="T26" fmla="*/ 151 w 207"/>
                <a:gd name="T27" fmla="*/ 394 h 533"/>
                <a:gd name="T28" fmla="*/ 192 w 207"/>
                <a:gd name="T29" fmla="*/ 485 h 533"/>
                <a:gd name="T30" fmla="*/ 195 w 207"/>
                <a:gd name="T31" fmla="*/ 508 h 533"/>
                <a:gd name="T32" fmla="*/ 137 w 207"/>
                <a:gd name="T33" fmla="*/ 523 h 533"/>
                <a:gd name="T34" fmla="*/ 127 w 207"/>
                <a:gd name="T35" fmla="*/ 506 h 533"/>
                <a:gd name="T36" fmla="*/ 114 w 207"/>
                <a:gd name="T37" fmla="*/ 405 h 533"/>
                <a:gd name="T38" fmla="*/ 108 w 207"/>
                <a:gd name="T39" fmla="*/ 402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07" h="533">
                  <a:moveTo>
                    <a:pt x="108" y="402"/>
                  </a:moveTo>
                  <a:cubicBezTo>
                    <a:pt x="98" y="415"/>
                    <a:pt x="87" y="428"/>
                    <a:pt x="77" y="442"/>
                  </a:cubicBezTo>
                  <a:cubicBezTo>
                    <a:pt x="58" y="436"/>
                    <a:pt x="56" y="411"/>
                    <a:pt x="76" y="397"/>
                  </a:cubicBezTo>
                  <a:cubicBezTo>
                    <a:pt x="84" y="392"/>
                    <a:pt x="93" y="388"/>
                    <a:pt x="102" y="383"/>
                  </a:cubicBezTo>
                  <a:cubicBezTo>
                    <a:pt x="83" y="339"/>
                    <a:pt x="66" y="296"/>
                    <a:pt x="48" y="252"/>
                  </a:cubicBezTo>
                  <a:cubicBezTo>
                    <a:pt x="43" y="240"/>
                    <a:pt x="39" y="227"/>
                    <a:pt x="33" y="215"/>
                  </a:cubicBezTo>
                  <a:cubicBezTo>
                    <a:pt x="0" y="146"/>
                    <a:pt x="0" y="75"/>
                    <a:pt x="18" y="0"/>
                  </a:cubicBezTo>
                  <a:cubicBezTo>
                    <a:pt x="23" y="5"/>
                    <a:pt x="27" y="10"/>
                    <a:pt x="32" y="14"/>
                  </a:cubicBezTo>
                  <a:cubicBezTo>
                    <a:pt x="84" y="68"/>
                    <a:pt x="112" y="134"/>
                    <a:pt x="123" y="208"/>
                  </a:cubicBezTo>
                  <a:cubicBezTo>
                    <a:pt x="130" y="261"/>
                    <a:pt x="141" y="315"/>
                    <a:pt x="150" y="369"/>
                  </a:cubicBezTo>
                  <a:cubicBezTo>
                    <a:pt x="168" y="372"/>
                    <a:pt x="191" y="358"/>
                    <a:pt x="203" y="381"/>
                  </a:cubicBezTo>
                  <a:cubicBezTo>
                    <a:pt x="207" y="388"/>
                    <a:pt x="205" y="399"/>
                    <a:pt x="206" y="408"/>
                  </a:cubicBezTo>
                  <a:cubicBezTo>
                    <a:pt x="187" y="401"/>
                    <a:pt x="171" y="394"/>
                    <a:pt x="156" y="388"/>
                  </a:cubicBezTo>
                  <a:cubicBezTo>
                    <a:pt x="154" y="390"/>
                    <a:pt x="153" y="392"/>
                    <a:pt x="151" y="394"/>
                  </a:cubicBezTo>
                  <a:cubicBezTo>
                    <a:pt x="159" y="427"/>
                    <a:pt x="162" y="462"/>
                    <a:pt x="192" y="485"/>
                  </a:cubicBezTo>
                  <a:cubicBezTo>
                    <a:pt x="202" y="492"/>
                    <a:pt x="202" y="500"/>
                    <a:pt x="195" y="508"/>
                  </a:cubicBezTo>
                  <a:cubicBezTo>
                    <a:pt x="181" y="525"/>
                    <a:pt x="156" y="533"/>
                    <a:pt x="137" y="523"/>
                  </a:cubicBezTo>
                  <a:cubicBezTo>
                    <a:pt x="132" y="521"/>
                    <a:pt x="126" y="510"/>
                    <a:pt x="127" y="506"/>
                  </a:cubicBezTo>
                  <a:cubicBezTo>
                    <a:pt x="141" y="469"/>
                    <a:pt x="124" y="438"/>
                    <a:pt x="114" y="405"/>
                  </a:cubicBezTo>
                  <a:cubicBezTo>
                    <a:pt x="112" y="404"/>
                    <a:pt x="110" y="403"/>
                    <a:pt x="108" y="4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5" name="Freeform 27"/>
            <p:cNvSpPr>
              <a:spLocks/>
            </p:cNvSpPr>
            <p:nvPr userDrawn="1"/>
          </p:nvSpPr>
          <p:spPr bwMode="auto">
            <a:xfrm>
              <a:off x="5268913" y="405765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5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2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5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6" name="Freeform 28"/>
            <p:cNvSpPr>
              <a:spLocks/>
            </p:cNvSpPr>
            <p:nvPr userDrawn="1"/>
          </p:nvSpPr>
          <p:spPr bwMode="auto">
            <a:xfrm>
              <a:off x="7119938" y="2508250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7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9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2" y="81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6" y="89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3"/>
                    <a:pt x="19" y="68"/>
                  </a:cubicBezTo>
                  <a:cubicBezTo>
                    <a:pt x="19" y="68"/>
                    <a:pt x="19" y="68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7" name="Freeform 29"/>
            <p:cNvSpPr>
              <a:spLocks/>
            </p:cNvSpPr>
            <p:nvPr userDrawn="1"/>
          </p:nvSpPr>
          <p:spPr bwMode="auto">
            <a:xfrm>
              <a:off x="2867025" y="2400300"/>
              <a:ext cx="82550" cy="217487"/>
            </a:xfrm>
            <a:custGeom>
              <a:avLst/>
              <a:gdLst>
                <a:gd name="T0" fmla="*/ 18 w 34"/>
                <a:gd name="T1" fmla="*/ 67 h 89"/>
                <a:gd name="T2" fmla="*/ 13 w 34"/>
                <a:gd name="T3" fmla="*/ 74 h 89"/>
                <a:gd name="T4" fmla="*/ 12 w 34"/>
                <a:gd name="T5" fmla="*/ 66 h 89"/>
                <a:gd name="T6" fmla="*/ 17 w 34"/>
                <a:gd name="T7" fmla="*/ 64 h 89"/>
                <a:gd name="T8" fmla="*/ 8 w 34"/>
                <a:gd name="T9" fmla="*/ 42 h 89"/>
                <a:gd name="T10" fmla="*/ 5 w 34"/>
                <a:gd name="T11" fmla="*/ 36 h 89"/>
                <a:gd name="T12" fmla="*/ 3 w 34"/>
                <a:gd name="T13" fmla="*/ 0 h 89"/>
                <a:gd name="T14" fmla="*/ 5 w 34"/>
                <a:gd name="T15" fmla="*/ 2 h 89"/>
                <a:gd name="T16" fmla="*/ 20 w 34"/>
                <a:gd name="T17" fmla="*/ 35 h 89"/>
                <a:gd name="T18" fmla="*/ 25 w 34"/>
                <a:gd name="T19" fmla="*/ 62 h 89"/>
                <a:gd name="T20" fmla="*/ 34 w 34"/>
                <a:gd name="T21" fmla="*/ 64 h 89"/>
                <a:gd name="T22" fmla="*/ 34 w 34"/>
                <a:gd name="T23" fmla="*/ 68 h 89"/>
                <a:gd name="T24" fmla="*/ 26 w 34"/>
                <a:gd name="T25" fmla="*/ 65 h 89"/>
                <a:gd name="T26" fmla="*/ 25 w 34"/>
                <a:gd name="T27" fmla="*/ 66 h 89"/>
                <a:gd name="T28" fmla="*/ 32 w 34"/>
                <a:gd name="T29" fmla="*/ 81 h 89"/>
                <a:gd name="T30" fmla="*/ 32 w 34"/>
                <a:gd name="T31" fmla="*/ 85 h 89"/>
                <a:gd name="T32" fmla="*/ 23 w 34"/>
                <a:gd name="T33" fmla="*/ 88 h 89"/>
                <a:gd name="T34" fmla="*/ 21 w 34"/>
                <a:gd name="T35" fmla="*/ 85 h 89"/>
                <a:gd name="T36" fmla="*/ 19 w 34"/>
                <a:gd name="T37" fmla="*/ 68 h 89"/>
                <a:gd name="T38" fmla="*/ 18 w 34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89">
                  <a:moveTo>
                    <a:pt x="18" y="67"/>
                  </a:moveTo>
                  <a:cubicBezTo>
                    <a:pt x="16" y="69"/>
                    <a:pt x="14" y="72"/>
                    <a:pt x="13" y="74"/>
                  </a:cubicBezTo>
                  <a:cubicBezTo>
                    <a:pt x="9" y="73"/>
                    <a:pt x="9" y="69"/>
                    <a:pt x="12" y="66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4" y="1"/>
                    <a:pt x="5" y="2"/>
                  </a:cubicBezTo>
                  <a:cubicBezTo>
                    <a:pt x="14" y="11"/>
                    <a:pt x="18" y="22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4" y="65"/>
                    <a:pt x="34" y="67"/>
                    <a:pt x="34" y="68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5"/>
                    <a:pt x="25" y="66"/>
                    <a:pt x="25" y="66"/>
                  </a:cubicBezTo>
                  <a:cubicBezTo>
                    <a:pt x="26" y="71"/>
                    <a:pt x="27" y="77"/>
                    <a:pt x="32" y="81"/>
                  </a:cubicBezTo>
                  <a:cubicBezTo>
                    <a:pt x="34" y="82"/>
                    <a:pt x="34" y="84"/>
                    <a:pt x="32" y="85"/>
                  </a:cubicBezTo>
                  <a:cubicBezTo>
                    <a:pt x="30" y="88"/>
                    <a:pt x="26" y="89"/>
                    <a:pt x="23" y="88"/>
                  </a:cubicBezTo>
                  <a:cubicBezTo>
                    <a:pt x="22" y="87"/>
                    <a:pt x="21" y="85"/>
                    <a:pt x="21" y="85"/>
                  </a:cubicBezTo>
                  <a:cubicBezTo>
                    <a:pt x="23" y="79"/>
                    <a:pt x="20" y="73"/>
                    <a:pt x="19" y="68"/>
                  </a:cubicBezTo>
                  <a:cubicBezTo>
                    <a:pt x="18" y="67"/>
                    <a:pt x="18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8" name="Freeform 30"/>
            <p:cNvSpPr>
              <a:spLocks/>
            </p:cNvSpPr>
            <p:nvPr userDrawn="1"/>
          </p:nvSpPr>
          <p:spPr bwMode="auto">
            <a:xfrm>
              <a:off x="2714625" y="300038"/>
              <a:ext cx="85725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5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2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2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1"/>
                    <a:pt x="5" y="1"/>
                    <a:pt x="6" y="2"/>
                  </a:cubicBezTo>
                  <a:cubicBezTo>
                    <a:pt x="14" y="11"/>
                    <a:pt x="19" y="22"/>
                    <a:pt x="21" y="35"/>
                  </a:cubicBezTo>
                  <a:cubicBezTo>
                    <a:pt x="22" y="44"/>
                    <a:pt x="24" y="52"/>
                    <a:pt x="25" y="62"/>
                  </a:cubicBezTo>
                  <a:cubicBezTo>
                    <a:pt x="28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6"/>
                    <a:pt x="26" y="66"/>
                  </a:cubicBezTo>
                  <a:cubicBezTo>
                    <a:pt x="27" y="71"/>
                    <a:pt x="27" y="77"/>
                    <a:pt x="32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39" name="Freeform 31"/>
            <p:cNvSpPr>
              <a:spLocks/>
            </p:cNvSpPr>
            <p:nvPr userDrawn="1"/>
          </p:nvSpPr>
          <p:spPr bwMode="auto">
            <a:xfrm>
              <a:off x="852488" y="1757363"/>
              <a:ext cx="85725" cy="219075"/>
            </a:xfrm>
            <a:custGeom>
              <a:avLst/>
              <a:gdLst>
                <a:gd name="T0" fmla="*/ 19 w 35"/>
                <a:gd name="T1" fmla="*/ 68 h 90"/>
                <a:gd name="T2" fmla="*/ 13 w 35"/>
                <a:gd name="T3" fmla="*/ 75 h 90"/>
                <a:gd name="T4" fmla="*/ 13 w 35"/>
                <a:gd name="T5" fmla="*/ 67 h 90"/>
                <a:gd name="T6" fmla="*/ 18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6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7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20 w 35"/>
                <a:gd name="T37" fmla="*/ 68 h 90"/>
                <a:gd name="T38" fmla="*/ 19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9" y="68"/>
                  </a:moveTo>
                  <a:cubicBezTo>
                    <a:pt x="17" y="70"/>
                    <a:pt x="15" y="72"/>
                    <a:pt x="13" y="75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5" y="66"/>
                    <a:pt x="16" y="65"/>
                    <a:pt x="18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8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5" y="12"/>
                    <a:pt x="19" y="23"/>
                    <a:pt x="21" y="35"/>
                  </a:cubicBezTo>
                  <a:cubicBezTo>
                    <a:pt x="22" y="44"/>
                    <a:pt x="24" y="53"/>
                    <a:pt x="26" y="62"/>
                  </a:cubicBezTo>
                  <a:cubicBezTo>
                    <a:pt x="29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8"/>
                    <a:pt x="29" y="67"/>
                    <a:pt x="27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8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3" y="88"/>
                    <a:pt x="22" y="86"/>
                    <a:pt x="22" y="85"/>
                  </a:cubicBezTo>
                  <a:cubicBezTo>
                    <a:pt x="24" y="79"/>
                    <a:pt x="21" y="74"/>
                    <a:pt x="20" y="68"/>
                  </a:cubicBezTo>
                  <a:cubicBezTo>
                    <a:pt x="19" y="68"/>
                    <a:pt x="19" y="68"/>
                    <a:pt x="19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0" name="Freeform 32"/>
            <p:cNvSpPr>
              <a:spLocks/>
            </p:cNvSpPr>
            <p:nvPr userDrawn="1"/>
          </p:nvSpPr>
          <p:spPr bwMode="auto">
            <a:xfrm>
              <a:off x="6570663" y="1122363"/>
              <a:ext cx="82550" cy="220662"/>
            </a:xfrm>
            <a:custGeom>
              <a:avLst/>
              <a:gdLst>
                <a:gd name="T0" fmla="*/ 18 w 34"/>
                <a:gd name="T1" fmla="*/ 68 h 90"/>
                <a:gd name="T2" fmla="*/ 13 w 34"/>
                <a:gd name="T3" fmla="*/ 74 h 90"/>
                <a:gd name="T4" fmla="*/ 12 w 34"/>
                <a:gd name="T5" fmla="*/ 67 h 90"/>
                <a:gd name="T6" fmla="*/ 17 w 34"/>
                <a:gd name="T7" fmla="*/ 64 h 90"/>
                <a:gd name="T8" fmla="*/ 8 w 34"/>
                <a:gd name="T9" fmla="*/ 42 h 90"/>
                <a:gd name="T10" fmla="*/ 5 w 34"/>
                <a:gd name="T11" fmla="*/ 36 h 90"/>
                <a:gd name="T12" fmla="*/ 3 w 34"/>
                <a:gd name="T13" fmla="*/ 0 h 90"/>
                <a:gd name="T14" fmla="*/ 5 w 34"/>
                <a:gd name="T15" fmla="*/ 3 h 90"/>
                <a:gd name="T16" fmla="*/ 20 w 34"/>
                <a:gd name="T17" fmla="*/ 35 h 90"/>
                <a:gd name="T18" fmla="*/ 25 w 34"/>
                <a:gd name="T19" fmla="*/ 62 h 90"/>
                <a:gd name="T20" fmla="*/ 34 w 34"/>
                <a:gd name="T21" fmla="*/ 64 h 90"/>
                <a:gd name="T22" fmla="*/ 34 w 34"/>
                <a:gd name="T23" fmla="*/ 69 h 90"/>
                <a:gd name="T24" fmla="*/ 26 w 34"/>
                <a:gd name="T25" fmla="*/ 65 h 90"/>
                <a:gd name="T26" fmla="*/ 25 w 34"/>
                <a:gd name="T27" fmla="*/ 66 h 90"/>
                <a:gd name="T28" fmla="*/ 32 w 34"/>
                <a:gd name="T29" fmla="*/ 82 h 90"/>
                <a:gd name="T30" fmla="*/ 32 w 34"/>
                <a:gd name="T31" fmla="*/ 85 h 90"/>
                <a:gd name="T32" fmla="*/ 23 w 34"/>
                <a:gd name="T33" fmla="*/ 88 h 90"/>
                <a:gd name="T34" fmla="*/ 21 w 34"/>
                <a:gd name="T35" fmla="*/ 85 h 90"/>
                <a:gd name="T36" fmla="*/ 19 w 34"/>
                <a:gd name="T37" fmla="*/ 68 h 90"/>
                <a:gd name="T38" fmla="*/ 18 w 34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90">
                  <a:moveTo>
                    <a:pt x="18" y="68"/>
                  </a:moveTo>
                  <a:cubicBezTo>
                    <a:pt x="16" y="70"/>
                    <a:pt x="14" y="72"/>
                    <a:pt x="13" y="74"/>
                  </a:cubicBezTo>
                  <a:cubicBezTo>
                    <a:pt x="9" y="73"/>
                    <a:pt x="9" y="69"/>
                    <a:pt x="12" y="67"/>
                  </a:cubicBezTo>
                  <a:cubicBezTo>
                    <a:pt x="14" y="66"/>
                    <a:pt x="15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6" y="38"/>
                    <a:pt x="5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4" y="2"/>
                    <a:pt x="5" y="3"/>
                  </a:cubicBezTo>
                  <a:cubicBezTo>
                    <a:pt x="14" y="12"/>
                    <a:pt x="18" y="23"/>
                    <a:pt x="20" y="35"/>
                  </a:cubicBezTo>
                  <a:cubicBezTo>
                    <a:pt x="22" y="44"/>
                    <a:pt x="23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4" y="65"/>
                    <a:pt x="34" y="67"/>
                    <a:pt x="34" y="69"/>
                  </a:cubicBezTo>
                  <a:cubicBezTo>
                    <a:pt x="31" y="67"/>
                    <a:pt x="28" y="66"/>
                    <a:pt x="26" y="65"/>
                  </a:cubicBezTo>
                  <a:cubicBezTo>
                    <a:pt x="26" y="66"/>
                    <a:pt x="25" y="66"/>
                    <a:pt x="25" y="66"/>
                  </a:cubicBezTo>
                  <a:cubicBezTo>
                    <a:pt x="26" y="72"/>
                    <a:pt x="27" y="78"/>
                    <a:pt x="32" y="82"/>
                  </a:cubicBezTo>
                  <a:cubicBezTo>
                    <a:pt x="34" y="83"/>
                    <a:pt x="34" y="84"/>
                    <a:pt x="32" y="85"/>
                  </a:cubicBezTo>
                  <a:cubicBezTo>
                    <a:pt x="30" y="88"/>
                    <a:pt x="26" y="90"/>
                    <a:pt x="23" y="88"/>
                  </a:cubicBezTo>
                  <a:cubicBezTo>
                    <a:pt x="22" y="88"/>
                    <a:pt x="21" y="86"/>
                    <a:pt x="21" y="85"/>
                  </a:cubicBezTo>
                  <a:cubicBezTo>
                    <a:pt x="23" y="79"/>
                    <a:pt x="20" y="74"/>
                    <a:pt x="19" y="68"/>
                  </a:cubicBezTo>
                  <a:cubicBezTo>
                    <a:pt x="18" y="68"/>
                    <a:pt x="18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1" name="Freeform 33"/>
            <p:cNvSpPr>
              <a:spLocks/>
            </p:cNvSpPr>
            <p:nvPr userDrawn="1"/>
          </p:nvSpPr>
          <p:spPr bwMode="auto">
            <a:xfrm>
              <a:off x="8880475" y="1184275"/>
              <a:ext cx="84137" cy="217487"/>
            </a:xfrm>
            <a:custGeom>
              <a:avLst/>
              <a:gdLst>
                <a:gd name="T0" fmla="*/ 18 w 35"/>
                <a:gd name="T1" fmla="*/ 67 h 89"/>
                <a:gd name="T2" fmla="*/ 13 w 35"/>
                <a:gd name="T3" fmla="*/ 74 h 89"/>
                <a:gd name="T4" fmla="*/ 13 w 35"/>
                <a:gd name="T5" fmla="*/ 66 h 89"/>
                <a:gd name="T6" fmla="*/ 17 w 35"/>
                <a:gd name="T7" fmla="*/ 64 h 89"/>
                <a:gd name="T8" fmla="*/ 8 w 35"/>
                <a:gd name="T9" fmla="*/ 42 h 89"/>
                <a:gd name="T10" fmla="*/ 6 w 35"/>
                <a:gd name="T11" fmla="*/ 36 h 89"/>
                <a:gd name="T12" fmla="*/ 3 w 35"/>
                <a:gd name="T13" fmla="*/ 0 h 89"/>
                <a:gd name="T14" fmla="*/ 6 w 35"/>
                <a:gd name="T15" fmla="*/ 2 h 89"/>
                <a:gd name="T16" fmla="*/ 21 w 35"/>
                <a:gd name="T17" fmla="*/ 35 h 89"/>
                <a:gd name="T18" fmla="*/ 26 w 35"/>
                <a:gd name="T19" fmla="*/ 62 h 89"/>
                <a:gd name="T20" fmla="*/ 34 w 35"/>
                <a:gd name="T21" fmla="*/ 64 h 89"/>
                <a:gd name="T22" fmla="*/ 35 w 35"/>
                <a:gd name="T23" fmla="*/ 68 h 89"/>
                <a:gd name="T24" fmla="*/ 26 w 35"/>
                <a:gd name="T25" fmla="*/ 65 h 89"/>
                <a:gd name="T26" fmla="*/ 26 w 35"/>
                <a:gd name="T27" fmla="*/ 66 h 89"/>
                <a:gd name="T28" fmla="*/ 33 w 35"/>
                <a:gd name="T29" fmla="*/ 81 h 89"/>
                <a:gd name="T30" fmla="*/ 33 w 35"/>
                <a:gd name="T31" fmla="*/ 85 h 89"/>
                <a:gd name="T32" fmla="*/ 23 w 35"/>
                <a:gd name="T33" fmla="*/ 88 h 89"/>
                <a:gd name="T34" fmla="*/ 22 w 35"/>
                <a:gd name="T35" fmla="*/ 85 h 89"/>
                <a:gd name="T36" fmla="*/ 19 w 35"/>
                <a:gd name="T37" fmla="*/ 68 h 89"/>
                <a:gd name="T38" fmla="*/ 18 w 35"/>
                <a:gd name="T39" fmla="*/ 67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89">
                  <a:moveTo>
                    <a:pt x="18" y="67"/>
                  </a:moveTo>
                  <a:cubicBezTo>
                    <a:pt x="17" y="69"/>
                    <a:pt x="15" y="71"/>
                    <a:pt x="13" y="74"/>
                  </a:cubicBezTo>
                  <a:cubicBezTo>
                    <a:pt x="10" y="73"/>
                    <a:pt x="10" y="69"/>
                    <a:pt x="13" y="66"/>
                  </a:cubicBezTo>
                  <a:cubicBezTo>
                    <a:pt x="14" y="65"/>
                    <a:pt x="16" y="65"/>
                    <a:pt x="17" y="64"/>
                  </a:cubicBezTo>
                  <a:cubicBezTo>
                    <a:pt x="14" y="57"/>
                    <a:pt x="11" y="49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4"/>
                    <a:pt x="0" y="12"/>
                    <a:pt x="3" y="0"/>
                  </a:cubicBezTo>
                  <a:cubicBezTo>
                    <a:pt x="4" y="0"/>
                    <a:pt x="5" y="1"/>
                    <a:pt x="6" y="2"/>
                  </a:cubicBezTo>
                  <a:cubicBezTo>
                    <a:pt x="15" y="11"/>
                    <a:pt x="19" y="22"/>
                    <a:pt x="21" y="35"/>
                  </a:cubicBezTo>
                  <a:cubicBezTo>
                    <a:pt x="22" y="44"/>
                    <a:pt x="24" y="52"/>
                    <a:pt x="26" y="62"/>
                  </a:cubicBezTo>
                  <a:cubicBezTo>
                    <a:pt x="29" y="62"/>
                    <a:pt x="32" y="60"/>
                    <a:pt x="34" y="64"/>
                  </a:cubicBezTo>
                  <a:cubicBezTo>
                    <a:pt x="35" y="65"/>
                    <a:pt x="35" y="67"/>
                    <a:pt x="35" y="68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5"/>
                    <a:pt x="26" y="65"/>
                    <a:pt x="26" y="66"/>
                  </a:cubicBezTo>
                  <a:cubicBezTo>
                    <a:pt x="27" y="71"/>
                    <a:pt x="28" y="77"/>
                    <a:pt x="33" y="81"/>
                  </a:cubicBezTo>
                  <a:cubicBezTo>
                    <a:pt x="34" y="82"/>
                    <a:pt x="34" y="84"/>
                    <a:pt x="33" y="85"/>
                  </a:cubicBezTo>
                  <a:cubicBezTo>
                    <a:pt x="31" y="88"/>
                    <a:pt x="27" y="89"/>
                    <a:pt x="23" y="88"/>
                  </a:cubicBezTo>
                  <a:cubicBezTo>
                    <a:pt x="22" y="87"/>
                    <a:pt x="21" y="85"/>
                    <a:pt x="22" y="85"/>
                  </a:cubicBezTo>
                  <a:cubicBezTo>
                    <a:pt x="24" y="78"/>
                    <a:pt x="21" y="73"/>
                    <a:pt x="19" y="68"/>
                  </a:cubicBezTo>
                  <a:cubicBezTo>
                    <a:pt x="19" y="67"/>
                    <a:pt x="19" y="67"/>
                    <a:pt x="18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2" name="Freeform 34"/>
            <p:cNvSpPr>
              <a:spLocks/>
            </p:cNvSpPr>
            <p:nvPr userDrawn="1"/>
          </p:nvSpPr>
          <p:spPr bwMode="auto">
            <a:xfrm>
              <a:off x="5681663" y="46101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5 h 90"/>
                <a:gd name="T8" fmla="*/ 8 w 35"/>
                <a:gd name="T9" fmla="*/ 43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6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5"/>
                  </a:cubicBezTo>
                  <a:cubicBezTo>
                    <a:pt x="14" y="57"/>
                    <a:pt x="11" y="50"/>
                    <a:pt x="8" y="43"/>
                  </a:cubicBezTo>
                  <a:cubicBezTo>
                    <a:pt x="7" y="41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6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  <p:sp>
          <p:nvSpPr>
            <p:cNvPr id="43" name="Freeform 35"/>
            <p:cNvSpPr>
              <a:spLocks/>
            </p:cNvSpPr>
            <p:nvPr userDrawn="1"/>
          </p:nvSpPr>
          <p:spPr bwMode="auto">
            <a:xfrm>
              <a:off x="74613" y="4762500"/>
              <a:ext cx="85725" cy="220662"/>
            </a:xfrm>
            <a:custGeom>
              <a:avLst/>
              <a:gdLst>
                <a:gd name="T0" fmla="*/ 18 w 35"/>
                <a:gd name="T1" fmla="*/ 68 h 90"/>
                <a:gd name="T2" fmla="*/ 13 w 35"/>
                <a:gd name="T3" fmla="*/ 74 h 90"/>
                <a:gd name="T4" fmla="*/ 13 w 35"/>
                <a:gd name="T5" fmla="*/ 67 h 90"/>
                <a:gd name="T6" fmla="*/ 17 w 35"/>
                <a:gd name="T7" fmla="*/ 64 h 90"/>
                <a:gd name="T8" fmla="*/ 8 w 35"/>
                <a:gd name="T9" fmla="*/ 42 h 90"/>
                <a:gd name="T10" fmla="*/ 6 w 35"/>
                <a:gd name="T11" fmla="*/ 36 h 90"/>
                <a:gd name="T12" fmla="*/ 3 w 35"/>
                <a:gd name="T13" fmla="*/ 0 h 90"/>
                <a:gd name="T14" fmla="*/ 6 w 35"/>
                <a:gd name="T15" fmla="*/ 3 h 90"/>
                <a:gd name="T16" fmla="*/ 21 w 35"/>
                <a:gd name="T17" fmla="*/ 35 h 90"/>
                <a:gd name="T18" fmla="*/ 25 w 35"/>
                <a:gd name="T19" fmla="*/ 62 h 90"/>
                <a:gd name="T20" fmla="*/ 34 w 35"/>
                <a:gd name="T21" fmla="*/ 64 h 90"/>
                <a:gd name="T22" fmla="*/ 35 w 35"/>
                <a:gd name="T23" fmla="*/ 69 h 90"/>
                <a:gd name="T24" fmla="*/ 26 w 35"/>
                <a:gd name="T25" fmla="*/ 65 h 90"/>
                <a:gd name="T26" fmla="*/ 26 w 35"/>
                <a:gd name="T27" fmla="*/ 66 h 90"/>
                <a:gd name="T28" fmla="*/ 33 w 35"/>
                <a:gd name="T29" fmla="*/ 82 h 90"/>
                <a:gd name="T30" fmla="*/ 33 w 35"/>
                <a:gd name="T31" fmla="*/ 85 h 90"/>
                <a:gd name="T32" fmla="*/ 23 w 35"/>
                <a:gd name="T33" fmla="*/ 88 h 90"/>
                <a:gd name="T34" fmla="*/ 22 w 35"/>
                <a:gd name="T35" fmla="*/ 85 h 90"/>
                <a:gd name="T36" fmla="*/ 19 w 35"/>
                <a:gd name="T37" fmla="*/ 68 h 90"/>
                <a:gd name="T38" fmla="*/ 18 w 35"/>
                <a:gd name="T39" fmla="*/ 6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90">
                  <a:moveTo>
                    <a:pt x="18" y="68"/>
                  </a:moveTo>
                  <a:cubicBezTo>
                    <a:pt x="17" y="70"/>
                    <a:pt x="15" y="72"/>
                    <a:pt x="13" y="74"/>
                  </a:cubicBezTo>
                  <a:cubicBezTo>
                    <a:pt x="10" y="73"/>
                    <a:pt x="10" y="69"/>
                    <a:pt x="13" y="67"/>
                  </a:cubicBezTo>
                  <a:cubicBezTo>
                    <a:pt x="14" y="66"/>
                    <a:pt x="16" y="65"/>
                    <a:pt x="17" y="64"/>
                  </a:cubicBezTo>
                  <a:cubicBezTo>
                    <a:pt x="14" y="57"/>
                    <a:pt x="11" y="50"/>
                    <a:pt x="8" y="42"/>
                  </a:cubicBezTo>
                  <a:cubicBezTo>
                    <a:pt x="7" y="40"/>
                    <a:pt x="7" y="38"/>
                    <a:pt x="6" y="36"/>
                  </a:cubicBezTo>
                  <a:cubicBezTo>
                    <a:pt x="0" y="25"/>
                    <a:pt x="0" y="13"/>
                    <a:pt x="3" y="0"/>
                  </a:cubicBezTo>
                  <a:cubicBezTo>
                    <a:pt x="4" y="1"/>
                    <a:pt x="5" y="2"/>
                    <a:pt x="6" y="3"/>
                  </a:cubicBezTo>
                  <a:cubicBezTo>
                    <a:pt x="14" y="12"/>
                    <a:pt x="19" y="23"/>
                    <a:pt x="21" y="35"/>
                  </a:cubicBezTo>
                  <a:cubicBezTo>
                    <a:pt x="22" y="44"/>
                    <a:pt x="24" y="53"/>
                    <a:pt x="25" y="62"/>
                  </a:cubicBezTo>
                  <a:cubicBezTo>
                    <a:pt x="28" y="63"/>
                    <a:pt x="32" y="60"/>
                    <a:pt x="34" y="64"/>
                  </a:cubicBezTo>
                  <a:cubicBezTo>
                    <a:pt x="35" y="65"/>
                    <a:pt x="35" y="67"/>
                    <a:pt x="35" y="69"/>
                  </a:cubicBezTo>
                  <a:cubicBezTo>
                    <a:pt x="32" y="67"/>
                    <a:pt x="29" y="66"/>
                    <a:pt x="26" y="65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7" y="72"/>
                    <a:pt x="27" y="78"/>
                    <a:pt x="33" y="82"/>
                  </a:cubicBezTo>
                  <a:cubicBezTo>
                    <a:pt x="34" y="83"/>
                    <a:pt x="34" y="84"/>
                    <a:pt x="33" y="85"/>
                  </a:cubicBezTo>
                  <a:cubicBezTo>
                    <a:pt x="31" y="88"/>
                    <a:pt x="27" y="90"/>
                    <a:pt x="23" y="88"/>
                  </a:cubicBezTo>
                  <a:cubicBezTo>
                    <a:pt x="22" y="88"/>
                    <a:pt x="21" y="86"/>
                    <a:pt x="22" y="85"/>
                  </a:cubicBezTo>
                  <a:cubicBezTo>
                    <a:pt x="24" y="79"/>
                    <a:pt x="21" y="74"/>
                    <a:pt x="19" y="68"/>
                  </a:cubicBezTo>
                  <a:cubicBezTo>
                    <a:pt x="19" y="68"/>
                    <a:pt x="19" y="68"/>
                    <a:pt x="18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 sz="2400"/>
            </a:p>
          </p:txBody>
        </p:sp>
      </p:grpSp>
      <p:sp>
        <p:nvSpPr>
          <p:cNvPr id="58" name="Google Shape;58;p8"/>
          <p:cNvSpPr txBox="1">
            <a:spLocks noGrp="1"/>
          </p:cNvSpPr>
          <p:nvPr>
            <p:ph type="title"/>
          </p:nvPr>
        </p:nvSpPr>
        <p:spPr>
          <a:xfrm>
            <a:off x="1850800" y="1497000"/>
            <a:ext cx="8490400" cy="386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800"/>
              <a:buNone/>
              <a:defRPr sz="1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59" name="Google Shape;59;p8"/>
          <p:cNvSpPr/>
          <p:nvPr/>
        </p:nvSpPr>
        <p:spPr>
          <a:xfrm rot="10800000">
            <a:off x="720004" y="6137988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8"/>
          <p:cNvSpPr/>
          <p:nvPr/>
        </p:nvSpPr>
        <p:spPr>
          <a:xfrm rot="10800000">
            <a:off x="410090" y="4009702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8"/>
          <p:cNvSpPr/>
          <p:nvPr/>
        </p:nvSpPr>
        <p:spPr>
          <a:xfrm>
            <a:off x="9339308" y="408827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8"/>
          <p:cNvSpPr/>
          <p:nvPr/>
        </p:nvSpPr>
        <p:spPr>
          <a:xfrm>
            <a:off x="11472003" y="719998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8"/>
          <p:cNvSpPr/>
          <p:nvPr/>
        </p:nvSpPr>
        <p:spPr>
          <a:xfrm rot="-5400000">
            <a:off x="-499745" y="1628560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8"/>
          <p:cNvSpPr/>
          <p:nvPr/>
        </p:nvSpPr>
        <p:spPr>
          <a:xfrm rot="-5400000">
            <a:off x="1628574" y="-499737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8"/>
          <p:cNvSpPr/>
          <p:nvPr/>
        </p:nvSpPr>
        <p:spPr>
          <a:xfrm rot="10800000" flipH="1">
            <a:off x="9343713" y="6126579"/>
            <a:ext cx="2128289" cy="311173"/>
          </a:xfrm>
          <a:custGeom>
            <a:avLst/>
            <a:gdLst/>
            <a:ahLst/>
            <a:cxnLst/>
            <a:rect l="l" t="t" r="r" b="b"/>
            <a:pathLst>
              <a:path w="30990" h="4531" extrusionOk="0">
                <a:moveTo>
                  <a:pt x="23848" y="3571"/>
                </a:moveTo>
                <a:cubicBezTo>
                  <a:pt x="23768" y="3651"/>
                  <a:pt x="23675" y="3705"/>
                  <a:pt x="23582" y="3758"/>
                </a:cubicBezTo>
                <a:cubicBezTo>
                  <a:pt x="23262" y="3984"/>
                  <a:pt x="23262" y="3984"/>
                  <a:pt x="22836" y="3891"/>
                </a:cubicBezTo>
                <a:cubicBezTo>
                  <a:pt x="22796" y="3784"/>
                  <a:pt x="22876" y="3718"/>
                  <a:pt x="22942" y="3651"/>
                </a:cubicBezTo>
                <a:cubicBezTo>
                  <a:pt x="23102" y="3451"/>
                  <a:pt x="23342" y="3385"/>
                  <a:pt x="23568" y="3291"/>
                </a:cubicBezTo>
                <a:cubicBezTo>
                  <a:pt x="23715" y="3238"/>
                  <a:pt x="23862" y="3212"/>
                  <a:pt x="24075" y="3305"/>
                </a:cubicBezTo>
                <a:cubicBezTo>
                  <a:pt x="23981" y="3411"/>
                  <a:pt x="23928" y="3505"/>
                  <a:pt x="23848" y="3571"/>
                </a:cubicBezTo>
                <a:close/>
                <a:moveTo>
                  <a:pt x="13390" y="1027"/>
                </a:moveTo>
                <a:cubicBezTo>
                  <a:pt x="13270" y="1346"/>
                  <a:pt x="13137" y="1653"/>
                  <a:pt x="12950" y="1933"/>
                </a:cubicBezTo>
                <a:cubicBezTo>
                  <a:pt x="12843" y="1879"/>
                  <a:pt x="12830" y="1799"/>
                  <a:pt x="12857" y="1719"/>
                </a:cubicBezTo>
                <a:cubicBezTo>
                  <a:pt x="12963" y="1386"/>
                  <a:pt x="13083" y="1053"/>
                  <a:pt x="13376" y="747"/>
                </a:cubicBezTo>
                <a:cubicBezTo>
                  <a:pt x="13390" y="880"/>
                  <a:pt x="13416" y="960"/>
                  <a:pt x="13390" y="1027"/>
                </a:cubicBezTo>
                <a:close/>
                <a:moveTo>
                  <a:pt x="30856" y="1240"/>
                </a:moveTo>
                <a:cubicBezTo>
                  <a:pt x="30789" y="907"/>
                  <a:pt x="30656" y="600"/>
                  <a:pt x="30336" y="387"/>
                </a:cubicBezTo>
                <a:cubicBezTo>
                  <a:pt x="29950" y="147"/>
                  <a:pt x="29284" y="1"/>
                  <a:pt x="28871" y="494"/>
                </a:cubicBezTo>
                <a:cubicBezTo>
                  <a:pt x="28818" y="560"/>
                  <a:pt x="28751" y="627"/>
                  <a:pt x="28671" y="694"/>
                </a:cubicBezTo>
                <a:cubicBezTo>
                  <a:pt x="28405" y="960"/>
                  <a:pt x="28391" y="1280"/>
                  <a:pt x="28445" y="1613"/>
                </a:cubicBezTo>
                <a:cubicBezTo>
                  <a:pt x="28485" y="1799"/>
                  <a:pt x="28605" y="1906"/>
                  <a:pt x="28778" y="1946"/>
                </a:cubicBezTo>
                <a:cubicBezTo>
                  <a:pt x="28964" y="1986"/>
                  <a:pt x="29137" y="1973"/>
                  <a:pt x="29311" y="1919"/>
                </a:cubicBezTo>
                <a:cubicBezTo>
                  <a:pt x="29497" y="1866"/>
                  <a:pt x="29590" y="1759"/>
                  <a:pt x="29590" y="1560"/>
                </a:cubicBezTo>
                <a:cubicBezTo>
                  <a:pt x="29590" y="1466"/>
                  <a:pt x="29577" y="1373"/>
                  <a:pt x="29537" y="1280"/>
                </a:cubicBezTo>
                <a:cubicBezTo>
                  <a:pt x="29497" y="1200"/>
                  <a:pt x="29417" y="1147"/>
                  <a:pt x="29364" y="1080"/>
                </a:cubicBezTo>
                <a:cubicBezTo>
                  <a:pt x="29550" y="800"/>
                  <a:pt x="29590" y="787"/>
                  <a:pt x="29977" y="907"/>
                </a:cubicBezTo>
                <a:cubicBezTo>
                  <a:pt x="29963" y="1120"/>
                  <a:pt x="29963" y="1333"/>
                  <a:pt x="29923" y="1546"/>
                </a:cubicBezTo>
                <a:cubicBezTo>
                  <a:pt x="29870" y="2039"/>
                  <a:pt x="29670" y="2439"/>
                  <a:pt x="29244" y="2705"/>
                </a:cubicBezTo>
                <a:cubicBezTo>
                  <a:pt x="29111" y="2785"/>
                  <a:pt x="28978" y="2839"/>
                  <a:pt x="28844" y="2918"/>
                </a:cubicBezTo>
                <a:cubicBezTo>
                  <a:pt x="28644" y="3025"/>
                  <a:pt x="28418" y="3038"/>
                  <a:pt x="28218" y="3105"/>
                </a:cubicBezTo>
                <a:cubicBezTo>
                  <a:pt x="27992" y="3185"/>
                  <a:pt x="27765" y="3198"/>
                  <a:pt x="27525" y="3185"/>
                </a:cubicBezTo>
                <a:cubicBezTo>
                  <a:pt x="27206" y="3172"/>
                  <a:pt x="26899" y="3158"/>
                  <a:pt x="26579" y="3158"/>
                </a:cubicBezTo>
                <a:cubicBezTo>
                  <a:pt x="26166" y="3158"/>
                  <a:pt x="25753" y="3092"/>
                  <a:pt x="25354" y="3012"/>
                </a:cubicBezTo>
                <a:cubicBezTo>
                  <a:pt x="25247" y="2985"/>
                  <a:pt x="25154" y="2932"/>
                  <a:pt x="25047" y="2892"/>
                </a:cubicBezTo>
                <a:cubicBezTo>
                  <a:pt x="25047" y="2719"/>
                  <a:pt x="25047" y="2572"/>
                  <a:pt x="25034" y="2426"/>
                </a:cubicBezTo>
                <a:cubicBezTo>
                  <a:pt x="24994" y="2159"/>
                  <a:pt x="24967" y="1879"/>
                  <a:pt x="24754" y="1706"/>
                </a:cubicBezTo>
                <a:cubicBezTo>
                  <a:pt x="24448" y="1453"/>
                  <a:pt x="24155" y="1186"/>
                  <a:pt x="23742" y="1093"/>
                </a:cubicBezTo>
                <a:cubicBezTo>
                  <a:pt x="23648" y="1080"/>
                  <a:pt x="23555" y="1053"/>
                  <a:pt x="23462" y="1013"/>
                </a:cubicBezTo>
                <a:cubicBezTo>
                  <a:pt x="23049" y="867"/>
                  <a:pt x="22636" y="867"/>
                  <a:pt x="22210" y="987"/>
                </a:cubicBezTo>
                <a:cubicBezTo>
                  <a:pt x="22103" y="1013"/>
                  <a:pt x="21983" y="1053"/>
                  <a:pt x="21890" y="1027"/>
                </a:cubicBezTo>
                <a:cubicBezTo>
                  <a:pt x="21597" y="947"/>
                  <a:pt x="21330" y="1013"/>
                  <a:pt x="21050" y="1093"/>
                </a:cubicBezTo>
                <a:cubicBezTo>
                  <a:pt x="20851" y="1147"/>
                  <a:pt x="20651" y="1200"/>
                  <a:pt x="20451" y="1266"/>
                </a:cubicBezTo>
                <a:cubicBezTo>
                  <a:pt x="20224" y="1333"/>
                  <a:pt x="19985" y="1413"/>
                  <a:pt x="19758" y="1520"/>
                </a:cubicBezTo>
                <a:cubicBezTo>
                  <a:pt x="19012" y="1853"/>
                  <a:pt x="18266" y="2199"/>
                  <a:pt x="17480" y="2452"/>
                </a:cubicBezTo>
                <a:cubicBezTo>
                  <a:pt x="17200" y="2532"/>
                  <a:pt x="16920" y="2599"/>
                  <a:pt x="16641" y="2665"/>
                </a:cubicBezTo>
                <a:cubicBezTo>
                  <a:pt x="16361" y="2719"/>
                  <a:pt x="16081" y="2772"/>
                  <a:pt x="15788" y="2825"/>
                </a:cubicBezTo>
                <a:cubicBezTo>
                  <a:pt x="15628" y="2852"/>
                  <a:pt x="15468" y="2878"/>
                  <a:pt x="15308" y="2878"/>
                </a:cubicBezTo>
                <a:cubicBezTo>
                  <a:pt x="15082" y="2892"/>
                  <a:pt x="14869" y="2878"/>
                  <a:pt x="14642" y="2905"/>
                </a:cubicBezTo>
                <a:cubicBezTo>
                  <a:pt x="14429" y="2918"/>
                  <a:pt x="14216" y="2839"/>
                  <a:pt x="13989" y="2865"/>
                </a:cubicBezTo>
                <a:cubicBezTo>
                  <a:pt x="13803" y="2878"/>
                  <a:pt x="13603" y="2785"/>
                  <a:pt x="13483" y="2612"/>
                </a:cubicBezTo>
                <a:cubicBezTo>
                  <a:pt x="13510" y="2559"/>
                  <a:pt x="13523" y="2532"/>
                  <a:pt x="13536" y="2519"/>
                </a:cubicBezTo>
                <a:cubicBezTo>
                  <a:pt x="13869" y="2226"/>
                  <a:pt x="14096" y="1879"/>
                  <a:pt x="14176" y="1440"/>
                </a:cubicBezTo>
                <a:cubicBezTo>
                  <a:pt x="14189" y="1386"/>
                  <a:pt x="14216" y="1333"/>
                  <a:pt x="14242" y="1293"/>
                </a:cubicBezTo>
                <a:cubicBezTo>
                  <a:pt x="14282" y="1200"/>
                  <a:pt x="14269" y="1107"/>
                  <a:pt x="14242" y="1013"/>
                </a:cubicBezTo>
                <a:cubicBezTo>
                  <a:pt x="14162" y="680"/>
                  <a:pt x="14003" y="440"/>
                  <a:pt x="13670" y="307"/>
                </a:cubicBezTo>
                <a:cubicBezTo>
                  <a:pt x="13416" y="201"/>
                  <a:pt x="13350" y="187"/>
                  <a:pt x="13150" y="360"/>
                </a:cubicBezTo>
                <a:cubicBezTo>
                  <a:pt x="12830" y="640"/>
                  <a:pt x="12657" y="1000"/>
                  <a:pt x="12510" y="1386"/>
                </a:cubicBezTo>
                <a:cubicBezTo>
                  <a:pt x="12430" y="1599"/>
                  <a:pt x="12391" y="1813"/>
                  <a:pt x="12470" y="2039"/>
                </a:cubicBezTo>
                <a:cubicBezTo>
                  <a:pt x="12484" y="2106"/>
                  <a:pt x="12484" y="2186"/>
                  <a:pt x="12484" y="2252"/>
                </a:cubicBezTo>
                <a:cubicBezTo>
                  <a:pt x="12444" y="2292"/>
                  <a:pt x="12417" y="2306"/>
                  <a:pt x="12391" y="2319"/>
                </a:cubicBezTo>
                <a:cubicBezTo>
                  <a:pt x="11898" y="2505"/>
                  <a:pt x="11405" y="2705"/>
                  <a:pt x="10898" y="2878"/>
                </a:cubicBezTo>
                <a:cubicBezTo>
                  <a:pt x="10539" y="2998"/>
                  <a:pt x="10166" y="3105"/>
                  <a:pt x="9779" y="3118"/>
                </a:cubicBezTo>
                <a:cubicBezTo>
                  <a:pt x="9273" y="3118"/>
                  <a:pt x="8767" y="3132"/>
                  <a:pt x="8260" y="3145"/>
                </a:cubicBezTo>
                <a:cubicBezTo>
                  <a:pt x="8180" y="3145"/>
                  <a:pt x="8114" y="3132"/>
                  <a:pt x="8047" y="3118"/>
                </a:cubicBezTo>
                <a:cubicBezTo>
                  <a:pt x="7754" y="3038"/>
                  <a:pt x="7448" y="3038"/>
                  <a:pt x="7155" y="3038"/>
                </a:cubicBezTo>
                <a:cubicBezTo>
                  <a:pt x="7008" y="3038"/>
                  <a:pt x="6875" y="3038"/>
                  <a:pt x="6742" y="3012"/>
                </a:cubicBezTo>
                <a:cubicBezTo>
                  <a:pt x="6275" y="2892"/>
                  <a:pt x="5809" y="2785"/>
                  <a:pt x="5356" y="2612"/>
                </a:cubicBezTo>
                <a:cubicBezTo>
                  <a:pt x="5076" y="2492"/>
                  <a:pt x="4783" y="2399"/>
                  <a:pt x="4530" y="2252"/>
                </a:cubicBezTo>
                <a:cubicBezTo>
                  <a:pt x="4210" y="2066"/>
                  <a:pt x="3890" y="1866"/>
                  <a:pt x="3624" y="1613"/>
                </a:cubicBezTo>
                <a:cubicBezTo>
                  <a:pt x="3278" y="1320"/>
                  <a:pt x="2918" y="1053"/>
                  <a:pt x="2478" y="907"/>
                </a:cubicBezTo>
                <a:cubicBezTo>
                  <a:pt x="2318" y="840"/>
                  <a:pt x="2172" y="800"/>
                  <a:pt x="1999" y="800"/>
                </a:cubicBezTo>
                <a:cubicBezTo>
                  <a:pt x="1732" y="773"/>
                  <a:pt x="1492" y="867"/>
                  <a:pt x="1239" y="907"/>
                </a:cubicBezTo>
                <a:cubicBezTo>
                  <a:pt x="999" y="960"/>
                  <a:pt x="813" y="1067"/>
                  <a:pt x="613" y="1213"/>
                </a:cubicBezTo>
                <a:cubicBezTo>
                  <a:pt x="453" y="1333"/>
                  <a:pt x="387" y="1520"/>
                  <a:pt x="267" y="1653"/>
                </a:cubicBezTo>
                <a:cubicBezTo>
                  <a:pt x="14" y="1933"/>
                  <a:pt x="0" y="2252"/>
                  <a:pt x="40" y="2585"/>
                </a:cubicBezTo>
                <a:cubicBezTo>
                  <a:pt x="80" y="3012"/>
                  <a:pt x="413" y="3278"/>
                  <a:pt x="826" y="3265"/>
                </a:cubicBezTo>
                <a:cubicBezTo>
                  <a:pt x="999" y="3252"/>
                  <a:pt x="1173" y="3238"/>
                  <a:pt x="1359" y="3278"/>
                </a:cubicBezTo>
                <a:cubicBezTo>
                  <a:pt x="1506" y="3305"/>
                  <a:pt x="1652" y="3291"/>
                  <a:pt x="1812" y="3291"/>
                </a:cubicBezTo>
                <a:cubicBezTo>
                  <a:pt x="2159" y="3265"/>
                  <a:pt x="2398" y="3012"/>
                  <a:pt x="2385" y="2665"/>
                </a:cubicBezTo>
                <a:cubicBezTo>
                  <a:pt x="2385" y="2559"/>
                  <a:pt x="2372" y="2439"/>
                  <a:pt x="2332" y="2346"/>
                </a:cubicBezTo>
                <a:cubicBezTo>
                  <a:pt x="2292" y="2172"/>
                  <a:pt x="2198" y="2026"/>
                  <a:pt x="2025" y="1986"/>
                </a:cubicBezTo>
                <a:cubicBezTo>
                  <a:pt x="1892" y="1959"/>
                  <a:pt x="1759" y="1973"/>
                  <a:pt x="1612" y="1973"/>
                </a:cubicBezTo>
                <a:cubicBezTo>
                  <a:pt x="1506" y="1986"/>
                  <a:pt x="1452" y="2052"/>
                  <a:pt x="1426" y="2159"/>
                </a:cubicBezTo>
                <a:cubicBezTo>
                  <a:pt x="1399" y="2319"/>
                  <a:pt x="1426" y="2492"/>
                  <a:pt x="1346" y="2652"/>
                </a:cubicBezTo>
                <a:cubicBezTo>
                  <a:pt x="1226" y="2692"/>
                  <a:pt x="1106" y="2745"/>
                  <a:pt x="986" y="2799"/>
                </a:cubicBezTo>
                <a:cubicBezTo>
                  <a:pt x="933" y="2745"/>
                  <a:pt x="866" y="2705"/>
                  <a:pt x="840" y="2652"/>
                </a:cubicBezTo>
                <a:cubicBezTo>
                  <a:pt x="760" y="2492"/>
                  <a:pt x="693" y="2319"/>
                  <a:pt x="653" y="2159"/>
                </a:cubicBezTo>
                <a:cubicBezTo>
                  <a:pt x="626" y="2066"/>
                  <a:pt x="626" y="1959"/>
                  <a:pt x="640" y="1866"/>
                </a:cubicBezTo>
                <a:cubicBezTo>
                  <a:pt x="640" y="1813"/>
                  <a:pt x="666" y="1746"/>
                  <a:pt x="706" y="1733"/>
                </a:cubicBezTo>
                <a:cubicBezTo>
                  <a:pt x="893" y="1639"/>
                  <a:pt x="1079" y="1520"/>
                  <a:pt x="1266" y="1493"/>
                </a:cubicBezTo>
                <a:cubicBezTo>
                  <a:pt x="1506" y="1466"/>
                  <a:pt x="1759" y="1480"/>
                  <a:pt x="1985" y="1613"/>
                </a:cubicBezTo>
                <a:cubicBezTo>
                  <a:pt x="2159" y="1706"/>
                  <a:pt x="2345" y="1759"/>
                  <a:pt x="2518" y="1839"/>
                </a:cubicBezTo>
                <a:cubicBezTo>
                  <a:pt x="2891" y="2026"/>
                  <a:pt x="3291" y="2186"/>
                  <a:pt x="3637" y="2439"/>
                </a:cubicBezTo>
                <a:cubicBezTo>
                  <a:pt x="3904" y="2639"/>
                  <a:pt x="4184" y="2825"/>
                  <a:pt x="4477" y="2972"/>
                </a:cubicBezTo>
                <a:cubicBezTo>
                  <a:pt x="4890" y="3185"/>
                  <a:pt x="5303" y="3398"/>
                  <a:pt x="5769" y="3491"/>
                </a:cubicBezTo>
                <a:cubicBezTo>
                  <a:pt x="6129" y="3571"/>
                  <a:pt x="6502" y="3558"/>
                  <a:pt x="6848" y="3705"/>
                </a:cubicBezTo>
                <a:cubicBezTo>
                  <a:pt x="6968" y="3744"/>
                  <a:pt x="7088" y="3798"/>
                  <a:pt x="7208" y="3798"/>
                </a:cubicBezTo>
                <a:cubicBezTo>
                  <a:pt x="7474" y="3798"/>
                  <a:pt x="7714" y="3864"/>
                  <a:pt x="7981" y="3931"/>
                </a:cubicBezTo>
                <a:cubicBezTo>
                  <a:pt x="8074" y="3944"/>
                  <a:pt x="8167" y="3944"/>
                  <a:pt x="8260" y="3944"/>
                </a:cubicBezTo>
                <a:cubicBezTo>
                  <a:pt x="8847" y="3944"/>
                  <a:pt x="9446" y="3958"/>
                  <a:pt x="10032" y="3944"/>
                </a:cubicBezTo>
                <a:cubicBezTo>
                  <a:pt x="10325" y="3931"/>
                  <a:pt x="10605" y="3864"/>
                  <a:pt x="10885" y="3824"/>
                </a:cubicBezTo>
                <a:cubicBezTo>
                  <a:pt x="10952" y="3824"/>
                  <a:pt x="11018" y="3798"/>
                  <a:pt x="11085" y="3784"/>
                </a:cubicBezTo>
                <a:cubicBezTo>
                  <a:pt x="11498" y="3758"/>
                  <a:pt x="11871" y="3638"/>
                  <a:pt x="12217" y="3451"/>
                </a:cubicBezTo>
                <a:cubicBezTo>
                  <a:pt x="12271" y="3425"/>
                  <a:pt x="12324" y="3385"/>
                  <a:pt x="12364" y="3385"/>
                </a:cubicBezTo>
                <a:cubicBezTo>
                  <a:pt x="12550" y="3371"/>
                  <a:pt x="12684" y="3291"/>
                  <a:pt x="12817" y="3198"/>
                </a:cubicBezTo>
                <a:cubicBezTo>
                  <a:pt x="12910" y="3132"/>
                  <a:pt x="13017" y="3092"/>
                  <a:pt x="13097" y="3052"/>
                </a:cubicBezTo>
                <a:cubicBezTo>
                  <a:pt x="13376" y="3198"/>
                  <a:pt x="13643" y="3345"/>
                  <a:pt x="13909" y="3491"/>
                </a:cubicBezTo>
                <a:cubicBezTo>
                  <a:pt x="14003" y="3545"/>
                  <a:pt x="14109" y="3598"/>
                  <a:pt x="14216" y="3611"/>
                </a:cubicBezTo>
                <a:cubicBezTo>
                  <a:pt x="14762" y="3651"/>
                  <a:pt x="15308" y="3744"/>
                  <a:pt x="15854" y="3571"/>
                </a:cubicBezTo>
                <a:cubicBezTo>
                  <a:pt x="15908" y="3558"/>
                  <a:pt x="15988" y="3545"/>
                  <a:pt x="16054" y="3558"/>
                </a:cubicBezTo>
                <a:cubicBezTo>
                  <a:pt x="16281" y="3571"/>
                  <a:pt x="16481" y="3505"/>
                  <a:pt x="16694" y="3438"/>
                </a:cubicBezTo>
                <a:cubicBezTo>
                  <a:pt x="16934" y="3371"/>
                  <a:pt x="17160" y="3291"/>
                  <a:pt x="17400" y="3238"/>
                </a:cubicBezTo>
                <a:cubicBezTo>
                  <a:pt x="17653" y="3172"/>
                  <a:pt x="17880" y="3105"/>
                  <a:pt x="18079" y="2945"/>
                </a:cubicBezTo>
                <a:cubicBezTo>
                  <a:pt x="18133" y="2905"/>
                  <a:pt x="18199" y="2878"/>
                  <a:pt x="18266" y="2865"/>
                </a:cubicBezTo>
                <a:cubicBezTo>
                  <a:pt x="18532" y="2812"/>
                  <a:pt x="18759" y="2679"/>
                  <a:pt x="18985" y="2559"/>
                </a:cubicBezTo>
                <a:cubicBezTo>
                  <a:pt x="19385" y="2359"/>
                  <a:pt x="19811" y="2279"/>
                  <a:pt x="20251" y="2212"/>
                </a:cubicBezTo>
                <a:cubicBezTo>
                  <a:pt x="20451" y="2186"/>
                  <a:pt x="20651" y="2159"/>
                  <a:pt x="20851" y="2092"/>
                </a:cubicBezTo>
                <a:cubicBezTo>
                  <a:pt x="21130" y="1999"/>
                  <a:pt x="21410" y="1946"/>
                  <a:pt x="21703" y="1959"/>
                </a:cubicBezTo>
                <a:cubicBezTo>
                  <a:pt x="21916" y="1986"/>
                  <a:pt x="22130" y="1959"/>
                  <a:pt x="22343" y="1879"/>
                </a:cubicBezTo>
                <a:cubicBezTo>
                  <a:pt x="22569" y="1799"/>
                  <a:pt x="22809" y="1799"/>
                  <a:pt x="23036" y="1893"/>
                </a:cubicBezTo>
                <a:cubicBezTo>
                  <a:pt x="23195" y="1959"/>
                  <a:pt x="23369" y="2012"/>
                  <a:pt x="23515" y="2106"/>
                </a:cubicBezTo>
                <a:cubicBezTo>
                  <a:pt x="23768" y="2239"/>
                  <a:pt x="23968" y="2412"/>
                  <a:pt x="24115" y="2732"/>
                </a:cubicBezTo>
                <a:cubicBezTo>
                  <a:pt x="23968" y="2759"/>
                  <a:pt x="23888" y="2785"/>
                  <a:pt x="23795" y="2772"/>
                </a:cubicBezTo>
                <a:cubicBezTo>
                  <a:pt x="23262" y="2745"/>
                  <a:pt x="22836" y="2945"/>
                  <a:pt x="22449" y="3305"/>
                </a:cubicBezTo>
                <a:cubicBezTo>
                  <a:pt x="22289" y="3465"/>
                  <a:pt x="22210" y="3625"/>
                  <a:pt x="22223" y="3851"/>
                </a:cubicBezTo>
                <a:cubicBezTo>
                  <a:pt x="22236" y="4144"/>
                  <a:pt x="22396" y="4331"/>
                  <a:pt x="22702" y="4357"/>
                </a:cubicBezTo>
                <a:cubicBezTo>
                  <a:pt x="22889" y="4384"/>
                  <a:pt x="23075" y="4397"/>
                  <a:pt x="23275" y="4424"/>
                </a:cubicBezTo>
                <a:cubicBezTo>
                  <a:pt x="23888" y="4531"/>
                  <a:pt x="24368" y="4277"/>
                  <a:pt x="24741" y="3798"/>
                </a:cubicBezTo>
                <a:cubicBezTo>
                  <a:pt x="24768" y="3771"/>
                  <a:pt x="24781" y="3731"/>
                  <a:pt x="24807" y="3705"/>
                </a:cubicBezTo>
                <a:cubicBezTo>
                  <a:pt x="24861" y="3638"/>
                  <a:pt x="24914" y="3585"/>
                  <a:pt x="24981" y="3505"/>
                </a:cubicBezTo>
                <a:cubicBezTo>
                  <a:pt x="25234" y="3571"/>
                  <a:pt x="25500" y="3598"/>
                  <a:pt x="25740" y="3691"/>
                </a:cubicBezTo>
                <a:cubicBezTo>
                  <a:pt x="25900" y="3758"/>
                  <a:pt x="26047" y="3811"/>
                  <a:pt x="26206" y="3824"/>
                </a:cubicBezTo>
                <a:cubicBezTo>
                  <a:pt x="27032" y="3851"/>
                  <a:pt x="27858" y="3878"/>
                  <a:pt x="28684" y="3904"/>
                </a:cubicBezTo>
                <a:cubicBezTo>
                  <a:pt x="28791" y="3904"/>
                  <a:pt x="28898" y="3878"/>
                  <a:pt x="29004" y="3864"/>
                </a:cubicBezTo>
                <a:cubicBezTo>
                  <a:pt x="29404" y="3798"/>
                  <a:pt x="29764" y="3625"/>
                  <a:pt x="30110" y="3425"/>
                </a:cubicBezTo>
                <a:cubicBezTo>
                  <a:pt x="30430" y="3225"/>
                  <a:pt x="30656" y="2932"/>
                  <a:pt x="30843" y="2612"/>
                </a:cubicBezTo>
                <a:cubicBezTo>
                  <a:pt x="30909" y="2505"/>
                  <a:pt x="30923" y="2346"/>
                  <a:pt x="30936" y="2212"/>
                </a:cubicBezTo>
                <a:cubicBezTo>
                  <a:pt x="30989" y="1879"/>
                  <a:pt x="30909" y="1560"/>
                  <a:pt x="30856" y="1240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8"/>
          <p:cNvSpPr/>
          <p:nvPr/>
        </p:nvSpPr>
        <p:spPr>
          <a:xfrm rot="10800000" flipH="1">
            <a:off x="11472010" y="3998294"/>
            <a:ext cx="311173" cy="2128289"/>
          </a:xfrm>
          <a:custGeom>
            <a:avLst/>
            <a:gdLst/>
            <a:ahLst/>
            <a:cxnLst/>
            <a:rect l="l" t="t" r="r" b="b"/>
            <a:pathLst>
              <a:path w="4531" h="30990" extrusionOk="0">
                <a:moveTo>
                  <a:pt x="1226" y="6915"/>
                </a:moveTo>
                <a:cubicBezTo>
                  <a:pt x="1319" y="7128"/>
                  <a:pt x="1293" y="7275"/>
                  <a:pt x="1239" y="7421"/>
                </a:cubicBezTo>
                <a:cubicBezTo>
                  <a:pt x="1146" y="7648"/>
                  <a:pt x="1080" y="7888"/>
                  <a:pt x="880" y="8048"/>
                </a:cubicBezTo>
                <a:cubicBezTo>
                  <a:pt x="813" y="8114"/>
                  <a:pt x="746" y="8194"/>
                  <a:pt x="640" y="8154"/>
                </a:cubicBezTo>
                <a:cubicBezTo>
                  <a:pt x="547" y="7728"/>
                  <a:pt x="547" y="7728"/>
                  <a:pt x="773" y="7408"/>
                </a:cubicBezTo>
                <a:cubicBezTo>
                  <a:pt x="826" y="7315"/>
                  <a:pt x="880" y="7222"/>
                  <a:pt x="960" y="7142"/>
                </a:cubicBezTo>
                <a:cubicBezTo>
                  <a:pt x="1026" y="7062"/>
                  <a:pt x="1119" y="7008"/>
                  <a:pt x="1226" y="6915"/>
                </a:cubicBezTo>
                <a:close/>
                <a:moveTo>
                  <a:pt x="3784" y="17613"/>
                </a:moveTo>
                <a:cubicBezTo>
                  <a:pt x="3478" y="17907"/>
                  <a:pt x="3145" y="18026"/>
                  <a:pt x="2812" y="18133"/>
                </a:cubicBezTo>
                <a:cubicBezTo>
                  <a:pt x="2732" y="18160"/>
                  <a:pt x="2652" y="18146"/>
                  <a:pt x="2598" y="18040"/>
                </a:cubicBezTo>
                <a:cubicBezTo>
                  <a:pt x="2878" y="17853"/>
                  <a:pt x="3185" y="17720"/>
                  <a:pt x="3504" y="17600"/>
                </a:cubicBezTo>
                <a:cubicBezTo>
                  <a:pt x="3571" y="17573"/>
                  <a:pt x="3651" y="17600"/>
                  <a:pt x="3784" y="17613"/>
                </a:cubicBezTo>
                <a:close/>
                <a:moveTo>
                  <a:pt x="2319" y="54"/>
                </a:moveTo>
                <a:cubicBezTo>
                  <a:pt x="2185" y="67"/>
                  <a:pt x="2025" y="81"/>
                  <a:pt x="1919" y="147"/>
                </a:cubicBezTo>
                <a:cubicBezTo>
                  <a:pt x="1599" y="334"/>
                  <a:pt x="1306" y="560"/>
                  <a:pt x="1106" y="880"/>
                </a:cubicBezTo>
                <a:cubicBezTo>
                  <a:pt x="906" y="1226"/>
                  <a:pt x="733" y="1586"/>
                  <a:pt x="667" y="1986"/>
                </a:cubicBezTo>
                <a:cubicBezTo>
                  <a:pt x="653" y="2092"/>
                  <a:pt x="627" y="2199"/>
                  <a:pt x="627" y="2305"/>
                </a:cubicBezTo>
                <a:cubicBezTo>
                  <a:pt x="653" y="3131"/>
                  <a:pt x="680" y="3957"/>
                  <a:pt x="706" y="4784"/>
                </a:cubicBezTo>
                <a:cubicBezTo>
                  <a:pt x="720" y="4943"/>
                  <a:pt x="773" y="5090"/>
                  <a:pt x="840" y="5250"/>
                </a:cubicBezTo>
                <a:cubicBezTo>
                  <a:pt x="933" y="5490"/>
                  <a:pt x="960" y="5756"/>
                  <a:pt x="1026" y="6009"/>
                </a:cubicBezTo>
                <a:cubicBezTo>
                  <a:pt x="946" y="6076"/>
                  <a:pt x="893" y="6129"/>
                  <a:pt x="826" y="6182"/>
                </a:cubicBezTo>
                <a:cubicBezTo>
                  <a:pt x="800" y="6209"/>
                  <a:pt x="760" y="6222"/>
                  <a:pt x="733" y="6249"/>
                </a:cubicBezTo>
                <a:cubicBezTo>
                  <a:pt x="240" y="6622"/>
                  <a:pt x="0" y="7102"/>
                  <a:pt x="107" y="7715"/>
                </a:cubicBezTo>
                <a:cubicBezTo>
                  <a:pt x="134" y="7914"/>
                  <a:pt x="147" y="8101"/>
                  <a:pt x="174" y="8287"/>
                </a:cubicBezTo>
                <a:cubicBezTo>
                  <a:pt x="200" y="8594"/>
                  <a:pt x="387" y="8754"/>
                  <a:pt x="680" y="8767"/>
                </a:cubicBezTo>
                <a:cubicBezTo>
                  <a:pt x="906" y="8780"/>
                  <a:pt x="1066" y="8700"/>
                  <a:pt x="1226" y="8541"/>
                </a:cubicBezTo>
                <a:cubicBezTo>
                  <a:pt x="1586" y="8154"/>
                  <a:pt x="1786" y="7728"/>
                  <a:pt x="1759" y="7195"/>
                </a:cubicBezTo>
                <a:cubicBezTo>
                  <a:pt x="1746" y="7102"/>
                  <a:pt x="1772" y="7022"/>
                  <a:pt x="1799" y="6875"/>
                </a:cubicBezTo>
                <a:cubicBezTo>
                  <a:pt x="2119" y="7022"/>
                  <a:pt x="2292" y="7222"/>
                  <a:pt x="2425" y="7475"/>
                </a:cubicBezTo>
                <a:cubicBezTo>
                  <a:pt x="2518" y="7621"/>
                  <a:pt x="2572" y="7794"/>
                  <a:pt x="2638" y="7954"/>
                </a:cubicBezTo>
                <a:cubicBezTo>
                  <a:pt x="2732" y="8181"/>
                  <a:pt x="2732" y="8421"/>
                  <a:pt x="2652" y="8647"/>
                </a:cubicBezTo>
                <a:cubicBezTo>
                  <a:pt x="2572" y="8860"/>
                  <a:pt x="2545" y="9073"/>
                  <a:pt x="2572" y="9287"/>
                </a:cubicBezTo>
                <a:cubicBezTo>
                  <a:pt x="2585" y="9580"/>
                  <a:pt x="2532" y="9860"/>
                  <a:pt x="2438" y="10139"/>
                </a:cubicBezTo>
                <a:cubicBezTo>
                  <a:pt x="2372" y="10339"/>
                  <a:pt x="2345" y="10539"/>
                  <a:pt x="2319" y="10739"/>
                </a:cubicBezTo>
                <a:cubicBezTo>
                  <a:pt x="2252" y="11178"/>
                  <a:pt x="2172" y="11605"/>
                  <a:pt x="1972" y="12005"/>
                </a:cubicBezTo>
                <a:cubicBezTo>
                  <a:pt x="1852" y="12231"/>
                  <a:pt x="1719" y="12457"/>
                  <a:pt x="1666" y="12724"/>
                </a:cubicBezTo>
                <a:cubicBezTo>
                  <a:pt x="1652" y="12791"/>
                  <a:pt x="1626" y="12857"/>
                  <a:pt x="1586" y="12910"/>
                </a:cubicBezTo>
                <a:cubicBezTo>
                  <a:pt x="1426" y="13110"/>
                  <a:pt x="1359" y="13337"/>
                  <a:pt x="1293" y="13590"/>
                </a:cubicBezTo>
                <a:cubicBezTo>
                  <a:pt x="1239" y="13830"/>
                  <a:pt x="1159" y="14056"/>
                  <a:pt x="1093" y="14296"/>
                </a:cubicBezTo>
                <a:cubicBezTo>
                  <a:pt x="1026" y="14509"/>
                  <a:pt x="960" y="14709"/>
                  <a:pt x="973" y="14936"/>
                </a:cubicBezTo>
                <a:cubicBezTo>
                  <a:pt x="986" y="15002"/>
                  <a:pt x="973" y="15082"/>
                  <a:pt x="960" y="15135"/>
                </a:cubicBezTo>
                <a:cubicBezTo>
                  <a:pt x="786" y="15682"/>
                  <a:pt x="880" y="16228"/>
                  <a:pt x="920" y="16774"/>
                </a:cubicBezTo>
                <a:cubicBezTo>
                  <a:pt x="933" y="16881"/>
                  <a:pt x="986" y="16987"/>
                  <a:pt x="1040" y="17081"/>
                </a:cubicBezTo>
                <a:cubicBezTo>
                  <a:pt x="1186" y="17347"/>
                  <a:pt x="1333" y="17613"/>
                  <a:pt x="1479" y="17893"/>
                </a:cubicBezTo>
                <a:cubicBezTo>
                  <a:pt x="1439" y="17973"/>
                  <a:pt x="1399" y="18080"/>
                  <a:pt x="1333" y="18173"/>
                </a:cubicBezTo>
                <a:cubicBezTo>
                  <a:pt x="1239" y="18306"/>
                  <a:pt x="1159" y="18439"/>
                  <a:pt x="1146" y="18626"/>
                </a:cubicBezTo>
                <a:cubicBezTo>
                  <a:pt x="1146" y="18666"/>
                  <a:pt x="1106" y="18719"/>
                  <a:pt x="1080" y="18773"/>
                </a:cubicBezTo>
                <a:cubicBezTo>
                  <a:pt x="893" y="19119"/>
                  <a:pt x="773" y="19492"/>
                  <a:pt x="746" y="19905"/>
                </a:cubicBezTo>
                <a:cubicBezTo>
                  <a:pt x="733" y="19972"/>
                  <a:pt x="706" y="20038"/>
                  <a:pt x="706" y="20105"/>
                </a:cubicBezTo>
                <a:cubicBezTo>
                  <a:pt x="667" y="20385"/>
                  <a:pt x="600" y="20664"/>
                  <a:pt x="587" y="20957"/>
                </a:cubicBezTo>
                <a:cubicBezTo>
                  <a:pt x="573" y="21544"/>
                  <a:pt x="587" y="22143"/>
                  <a:pt x="587" y="22729"/>
                </a:cubicBezTo>
                <a:cubicBezTo>
                  <a:pt x="587" y="22823"/>
                  <a:pt x="587" y="22916"/>
                  <a:pt x="600" y="23009"/>
                </a:cubicBezTo>
                <a:cubicBezTo>
                  <a:pt x="667" y="23276"/>
                  <a:pt x="733" y="23515"/>
                  <a:pt x="733" y="23782"/>
                </a:cubicBezTo>
                <a:cubicBezTo>
                  <a:pt x="733" y="23902"/>
                  <a:pt x="786" y="24022"/>
                  <a:pt x="826" y="24142"/>
                </a:cubicBezTo>
                <a:cubicBezTo>
                  <a:pt x="973" y="24488"/>
                  <a:pt x="960" y="24861"/>
                  <a:pt x="1040" y="25221"/>
                </a:cubicBezTo>
                <a:cubicBezTo>
                  <a:pt x="1133" y="25687"/>
                  <a:pt x="1346" y="26100"/>
                  <a:pt x="1559" y="26513"/>
                </a:cubicBezTo>
                <a:cubicBezTo>
                  <a:pt x="1706" y="26806"/>
                  <a:pt x="1892" y="27086"/>
                  <a:pt x="2092" y="27352"/>
                </a:cubicBezTo>
                <a:cubicBezTo>
                  <a:pt x="2345" y="27699"/>
                  <a:pt x="2505" y="28099"/>
                  <a:pt x="2692" y="28472"/>
                </a:cubicBezTo>
                <a:cubicBezTo>
                  <a:pt x="2772" y="28645"/>
                  <a:pt x="2825" y="28831"/>
                  <a:pt x="2918" y="29005"/>
                </a:cubicBezTo>
                <a:cubicBezTo>
                  <a:pt x="3051" y="29231"/>
                  <a:pt x="3065" y="29484"/>
                  <a:pt x="3038" y="29724"/>
                </a:cubicBezTo>
                <a:cubicBezTo>
                  <a:pt x="3011" y="29910"/>
                  <a:pt x="2891" y="30097"/>
                  <a:pt x="2798" y="30284"/>
                </a:cubicBezTo>
                <a:cubicBezTo>
                  <a:pt x="2785" y="30323"/>
                  <a:pt x="2718" y="30350"/>
                  <a:pt x="2665" y="30350"/>
                </a:cubicBezTo>
                <a:cubicBezTo>
                  <a:pt x="2572" y="30363"/>
                  <a:pt x="2465" y="30363"/>
                  <a:pt x="2372" y="30337"/>
                </a:cubicBezTo>
                <a:cubicBezTo>
                  <a:pt x="2212" y="30297"/>
                  <a:pt x="2039" y="30230"/>
                  <a:pt x="1879" y="30150"/>
                </a:cubicBezTo>
                <a:cubicBezTo>
                  <a:pt x="1826" y="30124"/>
                  <a:pt x="1786" y="30057"/>
                  <a:pt x="1732" y="30004"/>
                </a:cubicBezTo>
                <a:cubicBezTo>
                  <a:pt x="1786" y="29884"/>
                  <a:pt x="1839" y="29764"/>
                  <a:pt x="1879" y="29644"/>
                </a:cubicBezTo>
                <a:cubicBezTo>
                  <a:pt x="2039" y="29564"/>
                  <a:pt x="2212" y="29591"/>
                  <a:pt x="2372" y="29564"/>
                </a:cubicBezTo>
                <a:cubicBezTo>
                  <a:pt x="2478" y="29537"/>
                  <a:pt x="2545" y="29484"/>
                  <a:pt x="2558" y="29378"/>
                </a:cubicBezTo>
                <a:cubicBezTo>
                  <a:pt x="2558" y="29231"/>
                  <a:pt x="2572" y="29098"/>
                  <a:pt x="2545" y="28965"/>
                </a:cubicBezTo>
                <a:cubicBezTo>
                  <a:pt x="2505" y="28791"/>
                  <a:pt x="2359" y="28698"/>
                  <a:pt x="2185" y="28658"/>
                </a:cubicBezTo>
                <a:cubicBezTo>
                  <a:pt x="2092" y="28618"/>
                  <a:pt x="1972" y="28605"/>
                  <a:pt x="1866" y="28605"/>
                </a:cubicBezTo>
                <a:cubicBezTo>
                  <a:pt x="1519" y="28592"/>
                  <a:pt x="1266" y="28831"/>
                  <a:pt x="1239" y="29178"/>
                </a:cubicBezTo>
                <a:cubicBezTo>
                  <a:pt x="1226" y="29338"/>
                  <a:pt x="1226" y="29484"/>
                  <a:pt x="1253" y="29631"/>
                </a:cubicBezTo>
                <a:cubicBezTo>
                  <a:pt x="1293" y="29817"/>
                  <a:pt x="1279" y="29990"/>
                  <a:pt x="1266" y="30164"/>
                </a:cubicBezTo>
                <a:cubicBezTo>
                  <a:pt x="1253" y="30577"/>
                  <a:pt x="1519" y="30910"/>
                  <a:pt x="1946" y="30950"/>
                </a:cubicBezTo>
                <a:cubicBezTo>
                  <a:pt x="2279" y="30990"/>
                  <a:pt x="2598" y="30976"/>
                  <a:pt x="2878" y="30723"/>
                </a:cubicBezTo>
                <a:cubicBezTo>
                  <a:pt x="3011" y="30603"/>
                  <a:pt x="3198" y="30537"/>
                  <a:pt x="3318" y="30377"/>
                </a:cubicBezTo>
                <a:cubicBezTo>
                  <a:pt x="3464" y="30177"/>
                  <a:pt x="3571" y="29990"/>
                  <a:pt x="3624" y="29751"/>
                </a:cubicBezTo>
                <a:cubicBezTo>
                  <a:pt x="3664" y="29497"/>
                  <a:pt x="3757" y="29244"/>
                  <a:pt x="3731" y="28991"/>
                </a:cubicBezTo>
                <a:cubicBezTo>
                  <a:pt x="3731" y="28818"/>
                  <a:pt x="3691" y="28671"/>
                  <a:pt x="3638" y="28512"/>
                </a:cubicBezTo>
                <a:cubicBezTo>
                  <a:pt x="3478" y="28072"/>
                  <a:pt x="3211" y="27712"/>
                  <a:pt x="2918" y="27366"/>
                </a:cubicBezTo>
                <a:cubicBezTo>
                  <a:pt x="2665" y="27099"/>
                  <a:pt x="2465" y="26780"/>
                  <a:pt x="2279" y="26460"/>
                </a:cubicBezTo>
                <a:cubicBezTo>
                  <a:pt x="2132" y="26207"/>
                  <a:pt x="2039" y="25914"/>
                  <a:pt x="1919" y="25634"/>
                </a:cubicBezTo>
                <a:cubicBezTo>
                  <a:pt x="1746" y="25181"/>
                  <a:pt x="1639" y="24715"/>
                  <a:pt x="1519" y="24248"/>
                </a:cubicBezTo>
                <a:cubicBezTo>
                  <a:pt x="1493" y="24115"/>
                  <a:pt x="1493" y="23982"/>
                  <a:pt x="1493" y="23835"/>
                </a:cubicBezTo>
                <a:cubicBezTo>
                  <a:pt x="1493" y="23542"/>
                  <a:pt x="1493" y="23236"/>
                  <a:pt x="1413" y="22943"/>
                </a:cubicBezTo>
                <a:cubicBezTo>
                  <a:pt x="1399" y="22876"/>
                  <a:pt x="1386" y="22809"/>
                  <a:pt x="1386" y="22729"/>
                </a:cubicBezTo>
                <a:cubicBezTo>
                  <a:pt x="1399" y="22223"/>
                  <a:pt x="1413" y="21717"/>
                  <a:pt x="1413" y="21211"/>
                </a:cubicBezTo>
                <a:cubicBezTo>
                  <a:pt x="1426" y="20824"/>
                  <a:pt x="1533" y="20451"/>
                  <a:pt x="1652" y="20091"/>
                </a:cubicBezTo>
                <a:cubicBezTo>
                  <a:pt x="1826" y="19585"/>
                  <a:pt x="2025" y="19092"/>
                  <a:pt x="2212" y="18599"/>
                </a:cubicBezTo>
                <a:cubicBezTo>
                  <a:pt x="2225" y="18573"/>
                  <a:pt x="2239" y="18546"/>
                  <a:pt x="2279" y="18506"/>
                </a:cubicBezTo>
                <a:cubicBezTo>
                  <a:pt x="2345" y="18506"/>
                  <a:pt x="2425" y="18506"/>
                  <a:pt x="2492" y="18519"/>
                </a:cubicBezTo>
                <a:cubicBezTo>
                  <a:pt x="2718" y="18586"/>
                  <a:pt x="2931" y="18559"/>
                  <a:pt x="3145" y="18479"/>
                </a:cubicBezTo>
                <a:cubicBezTo>
                  <a:pt x="3531" y="18333"/>
                  <a:pt x="3891" y="18160"/>
                  <a:pt x="4170" y="17840"/>
                </a:cubicBezTo>
                <a:cubicBezTo>
                  <a:pt x="4344" y="17640"/>
                  <a:pt x="4330" y="17573"/>
                  <a:pt x="4224" y="17320"/>
                </a:cubicBezTo>
                <a:cubicBezTo>
                  <a:pt x="4091" y="16987"/>
                  <a:pt x="3851" y="16827"/>
                  <a:pt x="3518" y="16747"/>
                </a:cubicBezTo>
                <a:cubicBezTo>
                  <a:pt x="3424" y="16721"/>
                  <a:pt x="3331" y="16707"/>
                  <a:pt x="3238" y="16747"/>
                </a:cubicBezTo>
                <a:cubicBezTo>
                  <a:pt x="3198" y="16774"/>
                  <a:pt x="3145" y="16801"/>
                  <a:pt x="3091" y="16814"/>
                </a:cubicBezTo>
                <a:cubicBezTo>
                  <a:pt x="2652" y="16894"/>
                  <a:pt x="2305" y="17120"/>
                  <a:pt x="2012" y="17454"/>
                </a:cubicBezTo>
                <a:cubicBezTo>
                  <a:pt x="1999" y="17467"/>
                  <a:pt x="1972" y="17480"/>
                  <a:pt x="1919" y="17507"/>
                </a:cubicBezTo>
                <a:cubicBezTo>
                  <a:pt x="1746" y="17387"/>
                  <a:pt x="1652" y="17187"/>
                  <a:pt x="1666" y="17001"/>
                </a:cubicBezTo>
                <a:cubicBezTo>
                  <a:pt x="1692" y="16774"/>
                  <a:pt x="1612" y="16561"/>
                  <a:pt x="1626" y="16348"/>
                </a:cubicBezTo>
                <a:cubicBezTo>
                  <a:pt x="1652" y="16121"/>
                  <a:pt x="1639" y="15908"/>
                  <a:pt x="1639" y="15682"/>
                </a:cubicBezTo>
                <a:cubicBezTo>
                  <a:pt x="1652" y="15522"/>
                  <a:pt x="1679" y="15362"/>
                  <a:pt x="1706" y="15202"/>
                </a:cubicBezTo>
                <a:cubicBezTo>
                  <a:pt x="1759" y="14909"/>
                  <a:pt x="1812" y="14629"/>
                  <a:pt x="1866" y="14349"/>
                </a:cubicBezTo>
                <a:cubicBezTo>
                  <a:pt x="1932" y="14070"/>
                  <a:pt x="1999" y="13790"/>
                  <a:pt x="2079" y="13510"/>
                </a:cubicBezTo>
                <a:cubicBezTo>
                  <a:pt x="2332" y="12724"/>
                  <a:pt x="2678" y="11978"/>
                  <a:pt x="3011" y="11232"/>
                </a:cubicBezTo>
                <a:cubicBezTo>
                  <a:pt x="3118" y="11005"/>
                  <a:pt x="3198" y="10765"/>
                  <a:pt x="3264" y="10539"/>
                </a:cubicBezTo>
                <a:cubicBezTo>
                  <a:pt x="3331" y="10339"/>
                  <a:pt x="3384" y="10139"/>
                  <a:pt x="3438" y="9939"/>
                </a:cubicBezTo>
                <a:cubicBezTo>
                  <a:pt x="3518" y="9660"/>
                  <a:pt x="3584" y="9393"/>
                  <a:pt x="3504" y="9100"/>
                </a:cubicBezTo>
                <a:cubicBezTo>
                  <a:pt x="3478" y="9007"/>
                  <a:pt x="3518" y="8887"/>
                  <a:pt x="3544" y="8780"/>
                </a:cubicBezTo>
                <a:cubicBezTo>
                  <a:pt x="3664" y="8354"/>
                  <a:pt x="3664" y="7941"/>
                  <a:pt x="3518" y="7528"/>
                </a:cubicBezTo>
                <a:cubicBezTo>
                  <a:pt x="3478" y="7435"/>
                  <a:pt x="3451" y="7341"/>
                  <a:pt x="3438" y="7248"/>
                </a:cubicBezTo>
                <a:cubicBezTo>
                  <a:pt x="3344" y="6835"/>
                  <a:pt x="3078" y="6542"/>
                  <a:pt x="2825" y="6236"/>
                </a:cubicBezTo>
                <a:cubicBezTo>
                  <a:pt x="2652" y="6023"/>
                  <a:pt x="2372" y="5996"/>
                  <a:pt x="2105" y="5956"/>
                </a:cubicBezTo>
                <a:cubicBezTo>
                  <a:pt x="1959" y="5943"/>
                  <a:pt x="1812" y="5943"/>
                  <a:pt x="1639" y="5943"/>
                </a:cubicBezTo>
                <a:cubicBezTo>
                  <a:pt x="1599" y="5836"/>
                  <a:pt x="1546" y="5743"/>
                  <a:pt x="1519" y="5636"/>
                </a:cubicBezTo>
                <a:cubicBezTo>
                  <a:pt x="1439" y="5236"/>
                  <a:pt x="1373" y="4823"/>
                  <a:pt x="1373" y="4410"/>
                </a:cubicBezTo>
                <a:cubicBezTo>
                  <a:pt x="1373" y="4091"/>
                  <a:pt x="1359" y="3784"/>
                  <a:pt x="1346" y="3465"/>
                </a:cubicBezTo>
                <a:cubicBezTo>
                  <a:pt x="1333" y="3225"/>
                  <a:pt x="1346" y="2998"/>
                  <a:pt x="1426" y="2772"/>
                </a:cubicBezTo>
                <a:cubicBezTo>
                  <a:pt x="1493" y="2572"/>
                  <a:pt x="1506" y="2345"/>
                  <a:pt x="1612" y="2146"/>
                </a:cubicBezTo>
                <a:cubicBezTo>
                  <a:pt x="1692" y="2012"/>
                  <a:pt x="1746" y="1879"/>
                  <a:pt x="1826" y="1746"/>
                </a:cubicBezTo>
                <a:cubicBezTo>
                  <a:pt x="2079" y="1320"/>
                  <a:pt x="2492" y="1120"/>
                  <a:pt x="2985" y="1066"/>
                </a:cubicBezTo>
                <a:cubicBezTo>
                  <a:pt x="3198" y="1026"/>
                  <a:pt x="3411" y="1026"/>
                  <a:pt x="3624" y="1013"/>
                </a:cubicBezTo>
                <a:cubicBezTo>
                  <a:pt x="3744" y="1399"/>
                  <a:pt x="3731" y="1439"/>
                  <a:pt x="3451" y="1626"/>
                </a:cubicBezTo>
                <a:cubicBezTo>
                  <a:pt x="3384" y="1573"/>
                  <a:pt x="3331" y="1493"/>
                  <a:pt x="3251" y="1453"/>
                </a:cubicBezTo>
                <a:cubicBezTo>
                  <a:pt x="3158" y="1413"/>
                  <a:pt x="3065" y="1399"/>
                  <a:pt x="2971" y="1399"/>
                </a:cubicBezTo>
                <a:cubicBezTo>
                  <a:pt x="2772" y="1399"/>
                  <a:pt x="2665" y="1493"/>
                  <a:pt x="2612" y="1679"/>
                </a:cubicBezTo>
                <a:cubicBezTo>
                  <a:pt x="2558" y="1852"/>
                  <a:pt x="2545" y="2026"/>
                  <a:pt x="2585" y="2212"/>
                </a:cubicBezTo>
                <a:cubicBezTo>
                  <a:pt x="2625" y="2385"/>
                  <a:pt x="2732" y="2505"/>
                  <a:pt x="2918" y="2545"/>
                </a:cubicBezTo>
                <a:cubicBezTo>
                  <a:pt x="3251" y="2599"/>
                  <a:pt x="3571" y="2585"/>
                  <a:pt x="3837" y="2319"/>
                </a:cubicBezTo>
                <a:cubicBezTo>
                  <a:pt x="3904" y="2239"/>
                  <a:pt x="3971" y="2172"/>
                  <a:pt x="4037" y="2106"/>
                </a:cubicBezTo>
                <a:cubicBezTo>
                  <a:pt x="4530" y="1706"/>
                  <a:pt x="4384" y="1040"/>
                  <a:pt x="4144" y="653"/>
                </a:cubicBezTo>
                <a:cubicBezTo>
                  <a:pt x="3931" y="334"/>
                  <a:pt x="3624" y="200"/>
                  <a:pt x="3291" y="134"/>
                </a:cubicBezTo>
                <a:cubicBezTo>
                  <a:pt x="2971" y="81"/>
                  <a:pt x="2652" y="1"/>
                  <a:pt x="2319" y="54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1721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21517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176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4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rgbClr val="FCBF0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8" name="Rectángulo 7"/>
            <p:cNvSpPr/>
            <p:nvPr/>
          </p:nvSpPr>
          <p:spPr>
            <a:xfrm>
              <a:off x="10340644" y="0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0102291" y="0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Rectángulo 9"/>
            <p:cNvSpPr/>
            <p:nvPr/>
          </p:nvSpPr>
          <p:spPr>
            <a:xfrm rot="5400000">
              <a:off x="11655421" y="2276941"/>
              <a:ext cx="47135" cy="1026017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1" name="Rectángulo 10"/>
            <p:cNvSpPr/>
            <p:nvPr/>
          </p:nvSpPr>
          <p:spPr>
            <a:xfrm rot="5400000">
              <a:off x="11496432" y="2232673"/>
              <a:ext cx="45719" cy="134541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31771" y="6031382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531719" y="5694746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Rectángulo 13"/>
            <p:cNvSpPr/>
            <p:nvPr/>
          </p:nvSpPr>
          <p:spPr>
            <a:xfrm rot="5400000">
              <a:off x="493063" y="4881275"/>
              <a:ext cx="67975" cy="105410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5" name="Rectángulo 14"/>
            <p:cNvSpPr/>
            <p:nvPr/>
          </p:nvSpPr>
          <p:spPr>
            <a:xfrm rot="5400000">
              <a:off x="723594" y="4793948"/>
              <a:ext cx="57762" cy="1504949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</p:spTree>
    <p:extLst>
      <p:ext uri="{BB962C8B-B14F-4D97-AF65-F5344CB8AC3E}">
        <p14:creationId xmlns:p14="http://schemas.microsoft.com/office/powerpoint/2010/main" val="293850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0"/>
            <a:ext cx="12191997" cy="6858000"/>
            <a:chOff x="0" y="0"/>
            <a:chExt cx="12191997" cy="6858000"/>
          </a:xfrm>
        </p:grpSpPr>
        <p:sp>
          <p:nvSpPr>
            <p:cNvPr id="8" name="Rectángulo 7"/>
            <p:cNvSpPr/>
            <p:nvPr/>
          </p:nvSpPr>
          <p:spPr>
            <a:xfrm>
              <a:off x="10340644" y="0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9" name="Rectángulo 8"/>
            <p:cNvSpPr/>
            <p:nvPr/>
          </p:nvSpPr>
          <p:spPr>
            <a:xfrm>
              <a:off x="10102291" y="0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0" name="Rectángulo 9"/>
            <p:cNvSpPr/>
            <p:nvPr/>
          </p:nvSpPr>
          <p:spPr>
            <a:xfrm rot="5400000">
              <a:off x="11655421" y="2276941"/>
              <a:ext cx="47135" cy="1026017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1" name="Rectángulo 10"/>
            <p:cNvSpPr/>
            <p:nvPr/>
          </p:nvSpPr>
          <p:spPr>
            <a:xfrm rot="5400000">
              <a:off x="11496432" y="2232673"/>
              <a:ext cx="45719" cy="134541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31771" y="6031382"/>
              <a:ext cx="54254" cy="826618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2531719" y="5694746"/>
              <a:ext cx="61013" cy="1163254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4" name="Rectángulo 13"/>
            <p:cNvSpPr/>
            <p:nvPr/>
          </p:nvSpPr>
          <p:spPr>
            <a:xfrm rot="5400000">
              <a:off x="493063" y="4881275"/>
              <a:ext cx="67975" cy="1054100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5" name="Rectángulo 14"/>
            <p:cNvSpPr/>
            <p:nvPr/>
          </p:nvSpPr>
          <p:spPr>
            <a:xfrm rot="5400000">
              <a:off x="723594" y="4793948"/>
              <a:ext cx="57762" cy="1504949"/>
            </a:xfrm>
            <a:prstGeom prst="rect">
              <a:avLst/>
            </a:prstGeom>
            <a:solidFill>
              <a:srgbClr val="00206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</p:grp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-1" y="6605751"/>
            <a:ext cx="12188825" cy="236373"/>
          </a:xfrm>
          <a:custGeom>
            <a:avLst/>
            <a:gdLst>
              <a:gd name="T0" fmla="*/ 0 w 7678"/>
              <a:gd name="T1" fmla="*/ 0 h 457"/>
              <a:gd name="T2" fmla="*/ 0 w 7678"/>
              <a:gd name="T3" fmla="*/ 436 h 457"/>
              <a:gd name="T4" fmla="*/ 640 w 7678"/>
              <a:gd name="T5" fmla="*/ 208 h 457"/>
              <a:gd name="T6" fmla="*/ 1280 w 7678"/>
              <a:gd name="T7" fmla="*/ 436 h 457"/>
              <a:gd name="T8" fmla="*/ 1920 w 7678"/>
              <a:gd name="T9" fmla="*/ 208 h 457"/>
              <a:gd name="T10" fmla="*/ 2565 w 7678"/>
              <a:gd name="T11" fmla="*/ 436 h 457"/>
              <a:gd name="T12" fmla="*/ 2565 w 7678"/>
              <a:gd name="T13" fmla="*/ 457 h 457"/>
              <a:gd name="T14" fmla="*/ 3198 w 7678"/>
              <a:gd name="T15" fmla="*/ 228 h 457"/>
              <a:gd name="T16" fmla="*/ 3838 w 7678"/>
              <a:gd name="T17" fmla="*/ 457 h 457"/>
              <a:gd name="T18" fmla="*/ 4478 w 7678"/>
              <a:gd name="T19" fmla="*/ 228 h 457"/>
              <a:gd name="T20" fmla="*/ 5111 w 7678"/>
              <a:gd name="T21" fmla="*/ 457 h 457"/>
              <a:gd name="T22" fmla="*/ 5111 w 7678"/>
              <a:gd name="T23" fmla="*/ 436 h 457"/>
              <a:gd name="T24" fmla="*/ 5753 w 7678"/>
              <a:gd name="T25" fmla="*/ 208 h 457"/>
              <a:gd name="T26" fmla="*/ 6395 w 7678"/>
              <a:gd name="T27" fmla="*/ 436 h 457"/>
              <a:gd name="T28" fmla="*/ 7035 w 7678"/>
              <a:gd name="T29" fmla="*/ 208 h 457"/>
              <a:gd name="T30" fmla="*/ 7678 w 7678"/>
              <a:gd name="T31" fmla="*/ 436 h 457"/>
              <a:gd name="T32" fmla="*/ 7678 w 7678"/>
              <a:gd name="T33" fmla="*/ 0 h 457"/>
              <a:gd name="T34" fmla="*/ 0 w 7678"/>
              <a:gd name="T35" fmla="*/ 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457">
                <a:moveTo>
                  <a:pt x="0" y="0"/>
                </a:moveTo>
                <a:lnTo>
                  <a:pt x="0" y="436"/>
                </a:lnTo>
                <a:lnTo>
                  <a:pt x="640" y="208"/>
                </a:lnTo>
                <a:lnTo>
                  <a:pt x="1280" y="436"/>
                </a:lnTo>
                <a:lnTo>
                  <a:pt x="1920" y="208"/>
                </a:lnTo>
                <a:lnTo>
                  <a:pt x="2565" y="436"/>
                </a:lnTo>
                <a:lnTo>
                  <a:pt x="2565" y="457"/>
                </a:lnTo>
                <a:lnTo>
                  <a:pt x="3198" y="228"/>
                </a:lnTo>
                <a:lnTo>
                  <a:pt x="3838" y="457"/>
                </a:lnTo>
                <a:lnTo>
                  <a:pt x="4478" y="228"/>
                </a:lnTo>
                <a:lnTo>
                  <a:pt x="5111" y="457"/>
                </a:lnTo>
                <a:lnTo>
                  <a:pt x="5111" y="436"/>
                </a:lnTo>
                <a:lnTo>
                  <a:pt x="5753" y="208"/>
                </a:lnTo>
                <a:lnTo>
                  <a:pt x="6395" y="436"/>
                </a:lnTo>
                <a:lnTo>
                  <a:pt x="7035" y="208"/>
                </a:lnTo>
                <a:lnTo>
                  <a:pt x="7678" y="436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5"/>
          <p:cNvSpPr>
            <a:spLocks/>
          </p:cNvSpPr>
          <p:nvPr userDrawn="1"/>
        </p:nvSpPr>
        <p:spPr bwMode="auto">
          <a:xfrm>
            <a:off x="0" y="0"/>
            <a:ext cx="12188825" cy="585788"/>
          </a:xfrm>
          <a:custGeom>
            <a:avLst/>
            <a:gdLst>
              <a:gd name="T0" fmla="*/ 0 w 7678"/>
              <a:gd name="T1" fmla="*/ 0 h 369"/>
              <a:gd name="T2" fmla="*/ 0 w 7678"/>
              <a:gd name="T3" fmla="*/ 352 h 369"/>
              <a:gd name="T4" fmla="*/ 640 w 7678"/>
              <a:gd name="T5" fmla="*/ 168 h 369"/>
              <a:gd name="T6" fmla="*/ 1280 w 7678"/>
              <a:gd name="T7" fmla="*/ 352 h 369"/>
              <a:gd name="T8" fmla="*/ 1920 w 7678"/>
              <a:gd name="T9" fmla="*/ 168 h 369"/>
              <a:gd name="T10" fmla="*/ 2565 w 7678"/>
              <a:gd name="T11" fmla="*/ 352 h 369"/>
              <a:gd name="T12" fmla="*/ 2565 w 7678"/>
              <a:gd name="T13" fmla="*/ 369 h 369"/>
              <a:gd name="T14" fmla="*/ 3198 w 7678"/>
              <a:gd name="T15" fmla="*/ 184 h 369"/>
              <a:gd name="T16" fmla="*/ 3838 w 7678"/>
              <a:gd name="T17" fmla="*/ 369 h 369"/>
              <a:gd name="T18" fmla="*/ 4478 w 7678"/>
              <a:gd name="T19" fmla="*/ 184 h 369"/>
              <a:gd name="T20" fmla="*/ 5111 w 7678"/>
              <a:gd name="T21" fmla="*/ 369 h 369"/>
              <a:gd name="T22" fmla="*/ 5111 w 7678"/>
              <a:gd name="T23" fmla="*/ 352 h 369"/>
              <a:gd name="T24" fmla="*/ 5753 w 7678"/>
              <a:gd name="T25" fmla="*/ 168 h 369"/>
              <a:gd name="T26" fmla="*/ 6395 w 7678"/>
              <a:gd name="T27" fmla="*/ 352 h 369"/>
              <a:gd name="T28" fmla="*/ 7035 w 7678"/>
              <a:gd name="T29" fmla="*/ 168 h 369"/>
              <a:gd name="T30" fmla="*/ 7678 w 7678"/>
              <a:gd name="T31" fmla="*/ 352 h 369"/>
              <a:gd name="T32" fmla="*/ 7678 w 7678"/>
              <a:gd name="T33" fmla="*/ 0 h 369"/>
              <a:gd name="T34" fmla="*/ 0 w 7678"/>
              <a:gd name="T35" fmla="*/ 0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678" h="369">
                <a:moveTo>
                  <a:pt x="0" y="0"/>
                </a:moveTo>
                <a:lnTo>
                  <a:pt x="0" y="352"/>
                </a:lnTo>
                <a:lnTo>
                  <a:pt x="640" y="168"/>
                </a:lnTo>
                <a:lnTo>
                  <a:pt x="1280" y="352"/>
                </a:lnTo>
                <a:lnTo>
                  <a:pt x="1920" y="168"/>
                </a:lnTo>
                <a:lnTo>
                  <a:pt x="2565" y="352"/>
                </a:lnTo>
                <a:lnTo>
                  <a:pt x="2565" y="369"/>
                </a:lnTo>
                <a:lnTo>
                  <a:pt x="3198" y="184"/>
                </a:lnTo>
                <a:lnTo>
                  <a:pt x="3838" y="369"/>
                </a:lnTo>
                <a:lnTo>
                  <a:pt x="4478" y="184"/>
                </a:lnTo>
                <a:lnTo>
                  <a:pt x="5111" y="369"/>
                </a:lnTo>
                <a:lnTo>
                  <a:pt x="5111" y="352"/>
                </a:lnTo>
                <a:lnTo>
                  <a:pt x="5753" y="168"/>
                </a:lnTo>
                <a:lnTo>
                  <a:pt x="6395" y="352"/>
                </a:lnTo>
                <a:lnTo>
                  <a:pt x="7035" y="168"/>
                </a:lnTo>
                <a:lnTo>
                  <a:pt x="7678" y="352"/>
                </a:lnTo>
                <a:lnTo>
                  <a:pt x="767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2924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 userDrawn="1"/>
        </p:nvSpPr>
        <p:spPr>
          <a:xfrm>
            <a:off x="1" y="0"/>
            <a:ext cx="12191998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 flipH="1">
            <a:off x="0" y="-2"/>
            <a:ext cx="5479782" cy="353147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 rotWithShape="1">
          <a:blip r:embed="rId2"/>
          <a:srcRect l="9921" b="15106"/>
          <a:stretch/>
        </p:blipFill>
        <p:spPr>
          <a:xfrm rot="10800000">
            <a:off x="7119366" y="0"/>
            <a:ext cx="5072633" cy="326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875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2795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69E05-4540-4095-BB53-89DB07477EBC}" type="datetimeFigureOut">
              <a:rPr lang="es-MX" smtClean="0"/>
              <a:t>23/01/2022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3595-375F-4B53-94D5-2F10CFFF37E3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35401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0" r:id="rId3"/>
    <p:sldLayoutId id="2147483677" r:id="rId4"/>
    <p:sldLayoutId id="2147483679" r:id="rId5"/>
    <p:sldLayoutId id="2147483678" r:id="rId6"/>
    <p:sldLayoutId id="2147483694" r:id="rId7"/>
    <p:sldLayoutId id="2147483676" r:id="rId8"/>
    <p:sldLayoutId id="2147483650" r:id="rId9"/>
    <p:sldLayoutId id="2147483651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  <p:sldLayoutId id="2147483662" r:id="rId19"/>
    <p:sldLayoutId id="2147483663" r:id="rId20"/>
    <p:sldLayoutId id="2147483664" r:id="rId21"/>
    <p:sldLayoutId id="2147483665" r:id="rId22"/>
    <p:sldLayoutId id="2147483666" r:id="rId23"/>
    <p:sldLayoutId id="2147483667" r:id="rId24"/>
    <p:sldLayoutId id="2147483668" r:id="rId25"/>
    <p:sldLayoutId id="2147483669" r:id="rId26"/>
    <p:sldLayoutId id="2147483670" r:id="rId27"/>
    <p:sldLayoutId id="2147483671" r:id="rId28"/>
    <p:sldLayoutId id="2147483672" r:id="rId29"/>
    <p:sldLayoutId id="2147483673" r:id="rId30"/>
    <p:sldLayoutId id="2147483674" r:id="rId31"/>
    <p:sldLayoutId id="2147483675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image" Target="../media/image43.emf"/><Relationship Id="rId7" Type="http://schemas.openxmlformats.org/officeDocument/2006/relationships/image" Target="../media/image6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emf"/><Relationship Id="rId5" Type="http://schemas.openxmlformats.org/officeDocument/2006/relationships/image" Target="../media/image46.emf"/><Relationship Id="rId10" Type="http://schemas.openxmlformats.org/officeDocument/2006/relationships/image" Target="../media/image18.emf"/><Relationship Id="rId4" Type="http://schemas.openxmlformats.org/officeDocument/2006/relationships/image" Target="../media/image60.emf"/><Relationship Id="rId9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emf"/><Relationship Id="rId3" Type="http://schemas.openxmlformats.org/officeDocument/2006/relationships/image" Target="../media/image61.emf"/><Relationship Id="rId7" Type="http://schemas.openxmlformats.org/officeDocument/2006/relationships/image" Target="../media/image59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emf"/><Relationship Id="rId5" Type="http://schemas.openxmlformats.org/officeDocument/2006/relationships/image" Target="../media/image24.emf"/><Relationship Id="rId4" Type="http://schemas.openxmlformats.org/officeDocument/2006/relationships/image" Target="../media/image78.emf"/><Relationship Id="rId9" Type="http://schemas.openxmlformats.org/officeDocument/2006/relationships/image" Target="../media/image76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2.emf"/><Relationship Id="rId5" Type="http://schemas.openxmlformats.org/officeDocument/2006/relationships/image" Target="../media/image83.emf"/><Relationship Id="rId4" Type="http://schemas.openxmlformats.org/officeDocument/2006/relationships/image" Target="../media/image82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22.emf"/><Relationship Id="rId7" Type="http://schemas.openxmlformats.org/officeDocument/2006/relationships/image" Target="../media/image87.emf"/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1.emf"/><Relationship Id="rId5" Type="http://schemas.openxmlformats.org/officeDocument/2006/relationships/image" Target="../media/image86.emf"/><Relationship Id="rId4" Type="http://schemas.openxmlformats.org/officeDocument/2006/relationships/image" Target="../media/image85.emf"/><Relationship Id="rId9" Type="http://schemas.openxmlformats.org/officeDocument/2006/relationships/image" Target="../media/image41.emf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/>
          <p:cNvSpPr txBox="1"/>
          <p:nvPr/>
        </p:nvSpPr>
        <p:spPr>
          <a:xfrm>
            <a:off x="-950832" y="87837"/>
            <a:ext cx="48217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rgbClr val="EDB12F"/>
                </a:solidFill>
                <a:latin typeface="DEATH FONT ver1.0" panose="020B0600000000000000" pitchFamily="34" charset="0"/>
              </a:rPr>
              <a:t>www.plantillaspower-point.com</a:t>
            </a:r>
            <a:endParaRPr lang="es-MX" sz="1600" dirty="0">
              <a:solidFill>
                <a:srgbClr val="EDB12F"/>
              </a:solidFill>
              <a:latin typeface="DEATH FONT ver1.0" panose="020B0600000000000000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33231" y="4224308"/>
            <a:ext cx="78019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Ryuk Extra" pitchFamily="2" charset="0"/>
              </a:rPr>
              <a:t>=Free Template=</a:t>
            </a:r>
            <a:endParaRPr lang="es-MX" sz="6600" dirty="0">
              <a:latin typeface="Ryuk Extra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0075" y="2317531"/>
            <a:ext cx="3816829" cy="4604428"/>
          </a:xfrm>
          <a:prstGeom prst="rect">
            <a:avLst/>
          </a:prstGeom>
        </p:spPr>
      </p:pic>
      <p:grpSp>
        <p:nvGrpSpPr>
          <p:cNvPr id="9" name="Grupo 8"/>
          <p:cNvGrpSpPr/>
          <p:nvPr/>
        </p:nvGrpSpPr>
        <p:grpSpPr>
          <a:xfrm>
            <a:off x="703281" y="1878301"/>
            <a:ext cx="9130511" cy="2902715"/>
            <a:chOff x="3649708" y="1064919"/>
            <a:chExt cx="9173282" cy="3010580"/>
          </a:xfrm>
        </p:grpSpPr>
        <p:sp>
          <p:nvSpPr>
            <p:cNvPr id="12" name="CuadroTexto 11"/>
            <p:cNvSpPr txBox="1"/>
            <p:nvPr/>
          </p:nvSpPr>
          <p:spPr>
            <a:xfrm>
              <a:off x="3762825" y="1064919"/>
              <a:ext cx="9060165" cy="2745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600" dirty="0" smtClean="0">
                  <a:ln w="168275">
                    <a:gradFill flip="none" rotWithShape="1">
                      <a:gsLst>
                        <a:gs pos="44000">
                          <a:srgbClr val="000016"/>
                        </a:gs>
                        <a:gs pos="68000">
                          <a:srgbClr val="000046"/>
                        </a:gs>
                      </a:gsLst>
                      <a:lin ang="5400000" scaled="1"/>
                      <a:tileRect/>
                    </a:gradFill>
                  </a:ln>
                  <a:gradFill>
                    <a:gsLst>
                      <a:gs pos="38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</a:gradFill>
                  <a:latin typeface="Ninja Naruto" panose="02000000000000000000" pitchFamily="2" charset="0"/>
                </a:rPr>
                <a:t>OTAKU</a:t>
              </a:r>
              <a:endParaRPr lang="es-MX" sz="16600" dirty="0">
                <a:ln w="168275">
                  <a:gradFill flip="none" rotWithShape="1">
                    <a:gsLst>
                      <a:gs pos="44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  <a:tileRect/>
                  </a:gradFill>
                </a:ln>
                <a:gradFill>
                  <a:gsLst>
                    <a:gs pos="38000">
                      <a:srgbClr val="000016"/>
                    </a:gs>
                    <a:gs pos="68000">
                      <a:srgbClr val="000046"/>
                    </a:gs>
                  </a:gsLst>
                  <a:lin ang="5400000" scaled="1"/>
                </a:gradFill>
                <a:latin typeface="Ninja Naruto" panose="02000000000000000000" pitchFamily="2" charset="0"/>
              </a:endParaRP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3649708" y="1330263"/>
              <a:ext cx="9060165" cy="2745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600" dirty="0" smtClean="0">
                  <a:ln w="168275">
                    <a:gradFill flip="none" rotWithShape="1">
                      <a:gsLst>
                        <a:gs pos="44000">
                          <a:srgbClr val="000016"/>
                        </a:gs>
                        <a:gs pos="68000">
                          <a:srgbClr val="000046"/>
                        </a:gs>
                      </a:gsLst>
                      <a:lin ang="5400000" scaled="1"/>
                      <a:tileRect/>
                    </a:gradFill>
                  </a:ln>
                  <a:gradFill>
                    <a:gsLst>
                      <a:gs pos="38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</a:gradFill>
                  <a:latin typeface="Ninja Naruto" panose="02000000000000000000" pitchFamily="2" charset="0"/>
                </a:rPr>
                <a:t>OTAKU</a:t>
              </a:r>
              <a:endParaRPr lang="es-MX" sz="16600" dirty="0">
                <a:ln w="168275">
                  <a:gradFill flip="none" rotWithShape="1">
                    <a:gsLst>
                      <a:gs pos="44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  <a:tileRect/>
                  </a:gradFill>
                </a:ln>
                <a:gradFill>
                  <a:gsLst>
                    <a:gs pos="38000">
                      <a:srgbClr val="000016"/>
                    </a:gs>
                    <a:gs pos="68000">
                      <a:srgbClr val="000046"/>
                    </a:gs>
                  </a:gsLst>
                  <a:lin ang="5400000" scaled="1"/>
                </a:gradFill>
                <a:latin typeface="Ninja Naruto" panose="02000000000000000000" pitchFamily="2" charset="0"/>
              </a:endParaRPr>
            </a:p>
          </p:txBody>
        </p:sp>
        <p:sp>
          <p:nvSpPr>
            <p:cNvPr id="14" name="CuadroTexto 13"/>
            <p:cNvSpPr txBox="1"/>
            <p:nvPr/>
          </p:nvSpPr>
          <p:spPr>
            <a:xfrm>
              <a:off x="4044945" y="1197591"/>
              <a:ext cx="8411788" cy="2745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6600" dirty="0" smtClean="0">
                  <a:ln w="38100">
                    <a:solidFill>
                      <a:schemeClr val="bg1"/>
                    </a:solidFill>
                  </a:ln>
                  <a:gradFill flip="none" rotWithShape="1">
                    <a:gsLst>
                      <a:gs pos="1000">
                        <a:srgbClr val="FED901"/>
                      </a:gs>
                      <a:gs pos="17000">
                        <a:srgbClr val="E13E11"/>
                      </a:gs>
                    </a:gsLst>
                    <a:lin ang="0" scaled="1"/>
                    <a:tileRect/>
                  </a:gradFill>
                  <a:latin typeface="Ninja Naruto" panose="02000000000000000000" pitchFamily="2" charset="0"/>
                </a:rPr>
                <a:t>OTAKU</a:t>
              </a:r>
              <a:endParaRPr lang="es-MX" sz="16600" dirty="0">
                <a:ln w="38100">
                  <a:solidFill>
                    <a:schemeClr val="bg1"/>
                  </a:solidFill>
                </a:ln>
                <a:gradFill>
                  <a:gsLst>
                    <a:gs pos="83000">
                      <a:srgbClr val="FED901"/>
                    </a:gs>
                    <a:gs pos="94000">
                      <a:srgbClr val="E13E11"/>
                    </a:gs>
                  </a:gsLst>
                  <a:lin ang="0" scaled="1"/>
                </a:gradFill>
                <a:latin typeface="Ninja Naruto" panose="02000000000000000000" pitchFamily="2" charset="0"/>
              </a:endParaRPr>
            </a:p>
          </p:txBody>
        </p:sp>
      </p:grp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28" y="3201740"/>
            <a:ext cx="1811250" cy="35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1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/>
          <p:cNvSpPr/>
          <p:nvPr/>
        </p:nvSpPr>
        <p:spPr>
          <a:xfrm>
            <a:off x="3470197" y="671466"/>
            <a:ext cx="5613087" cy="5943599"/>
          </a:xfrm>
          <a:prstGeom prst="ellipse">
            <a:avLst/>
          </a:prstGeom>
          <a:blipFill dpi="0" rotWithShape="1">
            <a:blip r:embed="rId2">
              <a:alphaModFix amt="79000"/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tile tx="0" ty="0" sx="100000" sy="100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Elipse 19"/>
          <p:cNvSpPr/>
          <p:nvPr/>
        </p:nvSpPr>
        <p:spPr>
          <a:xfrm>
            <a:off x="3012986" y="498040"/>
            <a:ext cx="5613087" cy="5943599"/>
          </a:xfrm>
          <a:prstGeom prst="ellipse">
            <a:avLst/>
          </a:prstGeom>
          <a:solidFill>
            <a:schemeClr val="bg1">
              <a:lumMod val="85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91412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Ninja Naruto" panose="02000000000000000000" pitchFamily="2" charset="0"/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9CD91629-9AC9-4F00-B41C-5D63A2E135F9}"/>
              </a:ext>
            </a:extLst>
          </p:cNvPr>
          <p:cNvSpPr txBox="1"/>
          <p:nvPr/>
        </p:nvSpPr>
        <p:spPr>
          <a:xfrm>
            <a:off x="816541" y="2200192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Ninja Naruto" panose="02000000000000000000" pitchFamily="2" charset="0"/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5">
                  <a:lumMod val="75000"/>
                </a:schemeClr>
              </a:solidFill>
              <a:latin typeface="Ninja Naruto" panose="02000000000000000000" pitchFamily="2" charset="0"/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4D96E1A-EF20-45AE-829A-E3DA360116A1}"/>
              </a:ext>
            </a:extLst>
          </p:cNvPr>
          <p:cNvSpPr txBox="1"/>
          <p:nvPr/>
        </p:nvSpPr>
        <p:spPr>
          <a:xfrm>
            <a:off x="8715665" y="410381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5">
                    <a:lumMod val="75000"/>
                  </a:schemeClr>
                </a:solidFill>
                <a:latin typeface="Ninja Naruto" panose="02000000000000000000" pitchFamily="2" charset="0"/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5">
                  <a:lumMod val="75000"/>
                </a:schemeClr>
              </a:solidFill>
              <a:latin typeface="Ninja Naruto" panose="02000000000000000000" pitchFamily="2" charset="0"/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xmlns="" id="{610D6D41-DCB6-4CC9-8EA2-B93E8E75ED08}"/>
              </a:ext>
            </a:extLst>
          </p:cNvPr>
          <p:cNvGrpSpPr/>
          <p:nvPr/>
        </p:nvGrpSpPr>
        <p:grpSpPr>
          <a:xfrm>
            <a:off x="7952398" y="2198938"/>
            <a:ext cx="3522814" cy="868694"/>
            <a:chOff x="60897" y="2097773"/>
            <a:chExt cx="3024336" cy="868694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9CF6AB07-C2C0-42F7-BABD-03ED10B04DF9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xmlns="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xmlns="" id="{40BCD574-F96B-4E3A-9841-3076B6313774}"/>
              </a:ext>
            </a:extLst>
          </p:cNvPr>
          <p:cNvGrpSpPr/>
          <p:nvPr/>
        </p:nvGrpSpPr>
        <p:grpSpPr>
          <a:xfrm>
            <a:off x="7952398" y="3183089"/>
            <a:ext cx="3522814" cy="868694"/>
            <a:chOff x="60897" y="3081923"/>
            <a:chExt cx="3024336" cy="868694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4BCEF8ED-052B-460B-94AC-2F931E963775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xmlns="" id="{7A13D101-5E10-4C4D-BC64-AC5F4827770C}"/>
              </a:ext>
            </a:extLst>
          </p:cNvPr>
          <p:cNvGrpSpPr/>
          <p:nvPr/>
        </p:nvGrpSpPr>
        <p:grpSpPr>
          <a:xfrm>
            <a:off x="841941" y="2845269"/>
            <a:ext cx="3454342" cy="868694"/>
            <a:chOff x="5940152" y="3724275"/>
            <a:chExt cx="3024336" cy="868694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7AC8FE3B-580C-47E8-9991-CA05E15BD26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xmlns="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xmlns="" id="{05A9354B-9202-49D0-A30D-3F60E0806D9E}"/>
              </a:ext>
            </a:extLst>
          </p:cNvPr>
          <p:cNvGrpSpPr/>
          <p:nvPr/>
        </p:nvGrpSpPr>
        <p:grpSpPr>
          <a:xfrm>
            <a:off x="841941" y="3829419"/>
            <a:ext cx="3454342" cy="868694"/>
            <a:chOff x="5940152" y="4708425"/>
            <a:chExt cx="3024336" cy="8686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59E50339-C4DD-4037-8D18-3C61D5251297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xmlns="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" name="Elipse 4"/>
          <p:cNvSpPr/>
          <p:nvPr/>
        </p:nvSpPr>
        <p:spPr>
          <a:xfrm>
            <a:off x="3778312" y="223570"/>
            <a:ext cx="5613087" cy="5943599"/>
          </a:xfrm>
          <a:prstGeom prst="ellipse">
            <a:avLst/>
          </a:prstGeom>
          <a:solidFill>
            <a:srgbClr val="FFC0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2327" y="1165456"/>
            <a:ext cx="4664028" cy="563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841267" y="941072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470587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8841267" y="559865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394139" y="681268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Ninja Naruto" panose="02000000000000000000" pitchFamily="2" charset="0"/>
              </a:rPr>
              <a:t>Simple Portfolio Presentation Designed</a:t>
            </a:r>
            <a:endParaRPr lang="ko-KR" altLang="en-US" dirty="0">
              <a:solidFill>
                <a:schemeClr val="accent2">
                  <a:lumMod val="75000"/>
                </a:schemeClr>
              </a:solidFill>
              <a:latin typeface="Ninja Naruto" panose="02000000000000000000" pitchFamily="2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813093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841267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7375" y="1284964"/>
            <a:ext cx="4713586" cy="331794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39" y="3284140"/>
            <a:ext cx="3597174" cy="34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120" y="1514140"/>
            <a:ext cx="2909167" cy="475453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75232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ED7D31"/>
                </a:solidFill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7015149" y="1573824"/>
            <a:ext cx="3847198" cy="1013552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xmlns="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853045"/>
              <a:chOff x="6372201" y="2011203"/>
              <a:chExt cx="2369153" cy="853045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361268" y="5249905"/>
            <a:ext cx="3994302" cy="853045"/>
            <a:chOff x="744609" y="5180650"/>
            <a:chExt cx="3994302" cy="853045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853045"/>
              <a:chOff x="6372201" y="2011203"/>
              <a:chExt cx="2369153" cy="853045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309402" y="1803601"/>
            <a:ext cx="4329043" cy="853045"/>
            <a:chOff x="1188235" y="1731604"/>
            <a:chExt cx="4329043" cy="85304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853045"/>
              <a:chOff x="6372201" y="2011203"/>
              <a:chExt cx="2369153" cy="85304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xmlns="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7279752" y="5201451"/>
            <a:ext cx="4850639" cy="82672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xmlns="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rgbClr val="E13E1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xmlns="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586876"/>
              <a:chOff x="6372201" y="2011203"/>
              <a:chExt cx="2369153" cy="586876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xmlns="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3801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12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xmlns="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28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12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26" name="TextBox 20">
            <a:extLst>
              <a:ext uri="{FF2B5EF4-FFF2-40B4-BE49-F238E27FC236}">
                <a16:creationId xmlns:a16="http://schemas.microsoft.com/office/drawing/2014/main" xmlns="" id="{2A8510AD-6E7C-4167-8CCC-FB504560D101}"/>
              </a:ext>
            </a:extLst>
          </p:cNvPr>
          <p:cNvSpPr txBox="1"/>
          <p:nvPr/>
        </p:nvSpPr>
        <p:spPr>
          <a:xfrm>
            <a:off x="482011" y="3770367"/>
            <a:ext cx="3219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6" name="TextBox 21">
            <a:extLst>
              <a:ext uri="{FF2B5EF4-FFF2-40B4-BE49-F238E27FC236}">
                <a16:creationId xmlns:a16="http://schemas.microsoft.com/office/drawing/2014/main" xmlns="" id="{26B10414-EFFE-4274-9058-32FF8B97C551}"/>
              </a:ext>
            </a:extLst>
          </p:cNvPr>
          <p:cNvSpPr txBox="1"/>
          <p:nvPr/>
        </p:nvSpPr>
        <p:spPr>
          <a:xfrm>
            <a:off x="482010" y="3563653"/>
            <a:ext cx="3219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Add Contents Title</a:t>
            </a:r>
            <a:endParaRPr lang="ko-KR" altLang="en-US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xmlns="" id="{CA9A0EB0-CAD8-4F08-83B3-D1BC75E277F7}"/>
              </a:ext>
            </a:extLst>
          </p:cNvPr>
          <p:cNvSpPr txBox="1"/>
          <p:nvPr/>
        </p:nvSpPr>
        <p:spPr>
          <a:xfrm>
            <a:off x="7755999" y="3594351"/>
            <a:ext cx="310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2">
                    <a:lumMod val="50000"/>
                  </a:schemeClr>
                </a:solidFill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8" name="TextBox 14">
            <a:extLst>
              <a:ext uri="{FF2B5EF4-FFF2-40B4-BE49-F238E27FC236}">
                <a16:creationId xmlns:a16="http://schemas.microsoft.com/office/drawing/2014/main" xmlns="" id="{80864D86-382F-44C0-97E2-352669AE1FD5}"/>
              </a:ext>
            </a:extLst>
          </p:cNvPr>
          <p:cNvSpPr txBox="1"/>
          <p:nvPr/>
        </p:nvSpPr>
        <p:spPr>
          <a:xfrm>
            <a:off x="7755998" y="3387637"/>
            <a:ext cx="31063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>
                    <a:lumMod val="50000"/>
                  </a:schemeClr>
                </a:solidFill>
              </a:rPr>
              <a:t>Add Contents Title</a:t>
            </a:r>
            <a:endParaRPr lang="ko-KR" altLang="en-US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6" name="Conector angular 5"/>
          <p:cNvCxnSpPr/>
          <p:nvPr/>
        </p:nvCxnSpPr>
        <p:spPr>
          <a:xfrm>
            <a:off x="3121572" y="3387637"/>
            <a:ext cx="1233998" cy="8530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angular 7"/>
          <p:cNvCxnSpPr/>
          <p:nvPr/>
        </p:nvCxnSpPr>
        <p:spPr>
          <a:xfrm rot="10800000" flipV="1">
            <a:off x="7015148" y="3235645"/>
            <a:ext cx="1205314" cy="756745"/>
          </a:xfrm>
          <a:prstGeom prst="bentConnector3">
            <a:avLst/>
          </a:prstGeom>
          <a:ln>
            <a:solidFill>
              <a:srgbClr val="E13E1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1" name="Google Shape;2651;p75"/>
          <p:cNvSpPr/>
          <p:nvPr/>
        </p:nvSpPr>
        <p:spPr>
          <a:xfrm rot="5400000">
            <a:off x="2519685" y="1314006"/>
            <a:ext cx="1959588" cy="21090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52" name="Google Shape;2652;p75"/>
          <p:cNvSpPr txBox="1">
            <a:spLocks noGrp="1"/>
          </p:cNvSpPr>
          <p:nvPr>
            <p:ph type="title" idx="4294967295"/>
          </p:nvPr>
        </p:nvSpPr>
        <p:spPr>
          <a:xfrm>
            <a:off x="872752" y="3230639"/>
            <a:ext cx="7362497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3600" dirty="0">
                <a:latin typeface="Ninja Naruto" panose="02000000000000000000" pitchFamily="2" charset="0"/>
              </a:rPr>
              <a:t>Consulting proposal</a:t>
            </a:r>
            <a:endParaRPr sz="3600" dirty="0">
              <a:latin typeface="Ninja Naruto" panose="02000000000000000000" pitchFamily="2" charset="0"/>
            </a:endParaRPr>
          </a:p>
        </p:txBody>
      </p:sp>
      <p:sp>
        <p:nvSpPr>
          <p:cNvPr id="2653" name="Google Shape;2653;p75"/>
          <p:cNvSpPr txBox="1">
            <a:spLocks noGrp="1"/>
          </p:cNvSpPr>
          <p:nvPr>
            <p:ph type="title" idx="4294967295"/>
          </p:nvPr>
        </p:nvSpPr>
        <p:spPr>
          <a:xfrm>
            <a:off x="2444957" y="1843372"/>
            <a:ext cx="2286000" cy="1397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000" dirty="0">
                <a:latin typeface="Ninja Naruto" panose="02000000000000000000" pitchFamily="2" charset="0"/>
              </a:rPr>
              <a:t>02</a:t>
            </a:r>
            <a:endParaRPr sz="6000" dirty="0">
              <a:latin typeface="Ninja Naruto" panose="02000000000000000000" pitchFamily="2" charset="0"/>
            </a:endParaRPr>
          </a:p>
        </p:txBody>
      </p:sp>
      <p:sp>
        <p:nvSpPr>
          <p:cNvPr id="2654" name="Google Shape;2654;p75"/>
          <p:cNvSpPr txBox="1">
            <a:spLocks noGrp="1"/>
          </p:cNvSpPr>
          <p:nvPr>
            <p:ph type="subTitle" idx="4294967295"/>
          </p:nvPr>
        </p:nvSpPr>
        <p:spPr>
          <a:xfrm>
            <a:off x="1213057" y="4477620"/>
            <a:ext cx="4749800" cy="5159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dirty="0"/>
              <a:t>You can enter a subtitle here if you need it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3274" y="887567"/>
            <a:ext cx="4575466" cy="49215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644663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rgbClr val="EDB1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B8708F5-CE2E-420B-BE86-D381331C00DC}"/>
              </a:ext>
            </a:extLst>
          </p:cNvPr>
          <p:cNvGrpSpPr/>
          <p:nvPr/>
        </p:nvGrpSpPr>
        <p:grpSpPr>
          <a:xfrm>
            <a:off x="2321696" y="1839486"/>
            <a:ext cx="2614225" cy="1151559"/>
            <a:chOff x="6210996" y="1433695"/>
            <a:chExt cx="1493001" cy="70791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138477A0-E428-4ED9-A093-E877EA93BF95}"/>
              </a:ext>
            </a:extLst>
          </p:cNvPr>
          <p:cNvGrpSpPr/>
          <p:nvPr/>
        </p:nvGrpSpPr>
        <p:grpSpPr>
          <a:xfrm>
            <a:off x="7336923" y="1839486"/>
            <a:ext cx="2614225" cy="1151559"/>
            <a:chOff x="6210996" y="1433695"/>
            <a:chExt cx="1493001" cy="7079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61FEA32F-6078-4C7D-B380-B35F07C14B7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10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FD7607A-11E9-40B5-A3A0-0AAA16171CD9}"/>
              </a:ext>
            </a:extLst>
          </p:cNvPr>
          <p:cNvGrpSpPr/>
          <p:nvPr/>
        </p:nvGrpSpPr>
        <p:grpSpPr>
          <a:xfrm>
            <a:off x="504879" y="3323946"/>
            <a:ext cx="3328666" cy="966894"/>
            <a:chOff x="6210996" y="1433695"/>
            <a:chExt cx="1493001" cy="59439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E02589B-45F2-4CBD-8499-EC79EAB3E349}"/>
              </a:ext>
            </a:extLst>
          </p:cNvPr>
          <p:cNvGrpSpPr/>
          <p:nvPr/>
        </p:nvGrpSpPr>
        <p:grpSpPr>
          <a:xfrm>
            <a:off x="7800061" y="4656792"/>
            <a:ext cx="3328666" cy="966894"/>
            <a:chOff x="6210996" y="1433695"/>
            <a:chExt cx="1493001" cy="59439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0B12C6A3-F4F4-4B29-BE8F-5952797F8B42}"/>
              </a:ext>
            </a:extLst>
          </p:cNvPr>
          <p:cNvGrpSpPr/>
          <p:nvPr/>
        </p:nvGrpSpPr>
        <p:grpSpPr>
          <a:xfrm>
            <a:off x="878451" y="4656792"/>
            <a:ext cx="3584790" cy="966894"/>
            <a:chOff x="6210996" y="1433695"/>
            <a:chExt cx="1493001" cy="59439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C1A035F-3732-48B2-9BC7-0E478568DA41}"/>
              </a:ext>
            </a:extLst>
          </p:cNvPr>
          <p:cNvGrpSpPr/>
          <p:nvPr/>
        </p:nvGrpSpPr>
        <p:grpSpPr>
          <a:xfrm>
            <a:off x="8401670" y="3339556"/>
            <a:ext cx="3328673" cy="966894"/>
            <a:chOff x="6210996" y="1433695"/>
            <a:chExt cx="1493001" cy="59439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70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Your Text  Here</a:t>
              </a:r>
              <a:endParaRPr lang="ko-KR" altLang="en-US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39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22" name="Imagen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389" y="2569779"/>
            <a:ext cx="3008668" cy="434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EEDD89AC-EB38-4111-A934-69BCE4C45B13}"/>
              </a:ext>
            </a:extLst>
          </p:cNvPr>
          <p:cNvGrpSpPr/>
          <p:nvPr/>
        </p:nvGrpSpPr>
        <p:grpSpPr>
          <a:xfrm>
            <a:off x="1380790" y="3149598"/>
            <a:ext cx="4641638" cy="3107019"/>
            <a:chOff x="2153463" y="1916832"/>
            <a:chExt cx="7911017" cy="30526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449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xmlns="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1380789" y="1565422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>
                <a:solidFill>
                  <a:srgbClr val="EDB12F"/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dirty="0">
                <a:solidFill>
                  <a:srgbClr val="EDB12F"/>
                </a:solidFill>
                <a:cs typeface="Arial" pitchFamily="34" charset="0"/>
              </a:rPr>
              <a:t>Style</a:t>
            </a:r>
            <a:endParaRPr lang="ko-KR" altLang="en-US" dirty="0">
              <a:solidFill>
                <a:srgbClr val="EDB12F"/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4294967295"/>
          </p:nvPr>
        </p:nvSpPr>
        <p:spPr>
          <a:xfrm>
            <a:off x="3879894" y="666651"/>
            <a:ext cx="11572875" cy="725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PE" sz="4800" dirty="0" smtClean="0">
                <a:solidFill>
                  <a:srgbClr val="EDB12F"/>
                </a:solidFill>
                <a:latin typeface="Ninja Naruto" panose="02000000000000000000" pitchFamily="2" charset="0"/>
              </a:rPr>
              <a:t>Free Template</a:t>
            </a:r>
            <a:endParaRPr lang="es-PE" sz="4800" dirty="0">
              <a:solidFill>
                <a:srgbClr val="EDB12F"/>
              </a:solidFill>
              <a:latin typeface="Ninja Naruto" panose="02000000000000000000" pitchFamily="2" charset="0"/>
            </a:endParaRPr>
          </a:p>
        </p:txBody>
      </p:sp>
      <p:sp>
        <p:nvSpPr>
          <p:cNvPr id="12" name="Lágrima 11"/>
          <p:cNvSpPr/>
          <p:nvPr/>
        </p:nvSpPr>
        <p:spPr>
          <a:xfrm rot="5400000">
            <a:off x="6762245" y="1445762"/>
            <a:ext cx="5446680" cy="5097515"/>
          </a:xfrm>
          <a:prstGeom prst="teardrop">
            <a:avLst/>
          </a:prstGeom>
          <a:solidFill>
            <a:schemeClr val="accent4">
              <a:lumMod val="75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865" y="1890551"/>
            <a:ext cx="2612935" cy="496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342289" y="699860"/>
            <a:ext cx="6306209" cy="13132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800" dirty="0">
                <a:latin typeface="Ninja Naruto" panose="02000000000000000000" pitchFamily="2" charset="0"/>
              </a:rPr>
              <a:t>Infographic Style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0FD23AB1-C53B-45D6-8992-71C81660C761}"/>
              </a:ext>
            </a:extLst>
          </p:cNvPr>
          <p:cNvSpPr txBox="1"/>
          <p:nvPr/>
        </p:nvSpPr>
        <p:spPr>
          <a:xfrm>
            <a:off x="6816080" y="1954925"/>
            <a:ext cx="4247187" cy="707886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$345,400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128C394F-AF6E-4B5A-B003-21F62CEAAF63}"/>
              </a:ext>
            </a:extLst>
          </p:cNvPr>
          <p:cNvGrpSpPr/>
          <p:nvPr/>
        </p:nvGrpSpPr>
        <p:grpSpPr>
          <a:xfrm>
            <a:off x="5547440" y="2051097"/>
            <a:ext cx="4247187" cy="1866779"/>
            <a:chOff x="5292080" y="2489364"/>
            <a:chExt cx="3168352" cy="186677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1F0C6C79-116C-4613-A7E7-DA3D2C0C73F4}"/>
                </a:ext>
              </a:extLst>
            </p:cNvPr>
            <p:cNvSpPr txBox="1"/>
            <p:nvPr/>
          </p:nvSpPr>
          <p:spPr>
            <a:xfrm>
              <a:off x="5292080" y="2786483"/>
              <a:ext cx="316835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 You can simply impress your audience and add a unique zing and appeal to your Reports.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Time. 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32FC847-E92A-436E-A622-54F1C811DB2D}"/>
                </a:ext>
              </a:extLst>
            </p:cNvPr>
            <p:cNvSpPr txBox="1"/>
            <p:nvPr/>
          </p:nvSpPr>
          <p:spPr>
            <a:xfrm>
              <a:off x="5292080" y="2489364"/>
              <a:ext cx="3168352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EDB12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Arial" pitchFamily="34" charset="0"/>
                </a:rPr>
                <a:t>Add Text  Here</a:t>
              </a:r>
              <a:endParaRPr lang="ko-KR" altLang="en-US" sz="1400" b="1" dirty="0">
                <a:solidFill>
                  <a:srgbClr val="EDB1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2063039"/>
            <a:ext cx="4291764" cy="646331"/>
            <a:chOff x="2125846" y="4366543"/>
            <a:chExt cx="4291764" cy="646331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3274994"/>
            <a:ext cx="4291764" cy="646331"/>
            <a:chOff x="2125846" y="4366543"/>
            <a:chExt cx="4291764" cy="646331"/>
          </a:xfrm>
        </p:grpSpPr>
        <p:sp>
          <p:nvSpPr>
            <p:cNvPr id="15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6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1">
            <a:extLst>
              <a:ext uri="{FF2B5EF4-FFF2-40B4-BE49-F238E27FC236}">
                <a16:creationId xmlns:a16="http://schemas.microsoft.com/office/drawing/2014/main" xmlns="" id="{B369A0E6-12EA-48CB-A40C-B2553F1AE4FA}"/>
              </a:ext>
            </a:extLst>
          </p:cNvPr>
          <p:cNvGrpSpPr/>
          <p:nvPr/>
        </p:nvGrpSpPr>
        <p:grpSpPr>
          <a:xfrm>
            <a:off x="770652" y="4544721"/>
            <a:ext cx="4291764" cy="646331"/>
            <a:chOff x="2125846" y="4366543"/>
            <a:chExt cx="4291764" cy="646331"/>
          </a:xfrm>
        </p:grpSpPr>
        <p:sp>
          <p:nvSpPr>
            <p:cNvPr id="18" name="TextBox 42">
              <a:extLst>
                <a:ext uri="{FF2B5EF4-FFF2-40B4-BE49-F238E27FC236}">
                  <a16:creationId xmlns:a16="http://schemas.microsoft.com/office/drawing/2014/main" xmlns="" id="{F3D449CC-95E8-4F08-BF11-2935CAAEB00D}"/>
                </a:ext>
              </a:extLst>
            </p:cNvPr>
            <p:cNvSpPr txBox="1"/>
            <p:nvPr/>
          </p:nvSpPr>
          <p:spPr>
            <a:xfrm>
              <a:off x="2789991" y="4366543"/>
              <a:ext cx="36276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Get a modern PowerPoint  Presentation that is beautifully designed. I hope and I believe that this Template will your Time, </a:t>
              </a:r>
              <a:r>
                <a:rPr lang="en-US" altLang="ko-KR" sz="1200" dirty="0" smtClean="0">
                  <a:cs typeface="Arial" pitchFamily="34" charset="0"/>
                </a:rPr>
                <a:t>your </a:t>
              </a:r>
              <a:r>
                <a:rPr lang="en-US" altLang="ko-KR" sz="1200" dirty="0">
                  <a:cs typeface="Arial" pitchFamily="34" charset="0"/>
                </a:rPr>
                <a:t>Presentations.</a:t>
              </a:r>
              <a:r>
                <a:rPr lang="en-US" altLang="ko-KR" sz="1200" dirty="0"/>
                <a:t>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Oval 43">
              <a:extLst>
                <a:ext uri="{FF2B5EF4-FFF2-40B4-BE49-F238E27FC236}">
                  <a16:creationId xmlns:a16="http://schemas.microsoft.com/office/drawing/2014/main" xmlns="" id="{CFA49024-2BE4-48B1-ABEA-79849D196EA2}"/>
                </a:ext>
              </a:extLst>
            </p:cNvPr>
            <p:cNvSpPr/>
            <p:nvPr/>
          </p:nvSpPr>
          <p:spPr>
            <a:xfrm>
              <a:off x="2125846" y="4424315"/>
              <a:ext cx="512627" cy="5126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 w="317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20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3310756" y="691851"/>
            <a:ext cx="6306209" cy="1313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smtClean="0">
                <a:solidFill>
                  <a:srgbClr val="EDB12F"/>
                </a:solidFill>
                <a:latin typeface="Ninja Naruto" panose="02000000000000000000" pitchFamily="2" charset="0"/>
              </a:rPr>
              <a:t>Infographic Style</a:t>
            </a:r>
            <a:endParaRPr lang="en-US" sz="4800" dirty="0">
              <a:solidFill>
                <a:srgbClr val="EDB12F"/>
              </a:solidFill>
              <a:latin typeface="Ninja Naruto" panose="020000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224" y="3237135"/>
            <a:ext cx="2913447" cy="359006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2958" y="4258307"/>
            <a:ext cx="1286545" cy="18654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3123" y="4258307"/>
            <a:ext cx="1268245" cy="176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0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4749800" cy="6858000"/>
          </a:xfrm>
          <a:prstGeom prst="rect">
            <a:avLst/>
          </a:prstGeom>
          <a:solidFill>
            <a:schemeClr val="accent4">
              <a:lumMod val="7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05711EF0-BE91-4CA8-9BAB-82AC2547E63A}"/>
              </a:ext>
            </a:extLst>
          </p:cNvPr>
          <p:cNvGrpSpPr/>
          <p:nvPr/>
        </p:nvGrpSpPr>
        <p:grpSpPr>
          <a:xfrm>
            <a:off x="8778205" y="1937536"/>
            <a:ext cx="3046452" cy="1662658"/>
            <a:chOff x="8070434" y="1545803"/>
            <a:chExt cx="2925465" cy="166265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CC6EBD0-DF5B-4EE2-A230-D05A6519618A}"/>
                </a:ext>
              </a:extLst>
            </p:cNvPr>
            <p:cNvSpPr txBox="1"/>
            <p:nvPr/>
          </p:nvSpPr>
          <p:spPr>
            <a:xfrm>
              <a:off x="8070434" y="1545803"/>
              <a:ext cx="2925465" cy="5078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700" b="1" dirty="0">
                  <a:cs typeface="Arial" pitchFamily="34" charset="0"/>
                </a:rPr>
                <a:t>Contents Here</a:t>
              </a:r>
              <a:endParaRPr lang="ko-KR" altLang="en-US" sz="2700" b="1" dirty="0"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778205" y="5702337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566929" y="4637422"/>
            <a:ext cx="3907480" cy="19224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800" b="1" dirty="0">
                <a:solidFill>
                  <a:schemeClr val="bg1"/>
                </a:solidFill>
                <a:latin typeface="Ninja Naruto" panose="02000000000000000000" pitchFamily="2" charset="0"/>
              </a:rPr>
              <a:t>Simple Portfolio Presentation Designed</a:t>
            </a:r>
            <a:endParaRPr lang="ko-KR" altLang="en-US" sz="28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778205" y="4809557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8778205" y="402288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487524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5768026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302642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3919200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xmlns="" id="{606460CB-E570-43FD-893F-C1FD2E7830B3}"/>
              </a:ext>
            </a:extLst>
          </p:cNvPr>
          <p:cNvSpPr txBox="1"/>
          <p:nvPr/>
        </p:nvSpPr>
        <p:spPr>
          <a:xfrm>
            <a:off x="5134612" y="129120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xmlns="" id="{357DD274-6419-4E37-BFF2-9D9446896092}"/>
              </a:ext>
            </a:extLst>
          </p:cNvPr>
          <p:cNvSpPr txBox="1"/>
          <p:nvPr/>
        </p:nvSpPr>
        <p:spPr>
          <a:xfrm>
            <a:off x="5134612" y="2183985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ea typeface="FZShuTi" pitchFamily="2" charset="-122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897" y="416700"/>
            <a:ext cx="1534981" cy="420292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48"/>
          <p:cNvSpPr txBox="1">
            <a:spLocks noGrp="1"/>
          </p:cNvSpPr>
          <p:nvPr>
            <p:ph type="body" idx="1"/>
          </p:nvPr>
        </p:nvSpPr>
        <p:spPr>
          <a:xfrm>
            <a:off x="2403254" y="4154757"/>
            <a:ext cx="4419600" cy="212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mission description</a:t>
            </a:r>
            <a:endParaRPr dirty="0">
              <a:latin typeface="Ryuk Extra" pitchFamily="2" charset="0"/>
            </a:endParaRPr>
          </a:p>
        </p:txBody>
      </p:sp>
      <p:sp>
        <p:nvSpPr>
          <p:cNvPr id="726" name="Google Shape;726;p48"/>
          <p:cNvSpPr txBox="1">
            <a:spLocks noGrp="1"/>
          </p:cNvSpPr>
          <p:nvPr>
            <p:ph type="body" idx="2"/>
          </p:nvPr>
        </p:nvSpPr>
        <p:spPr>
          <a:xfrm>
            <a:off x="7571720" y="4154757"/>
            <a:ext cx="4475200" cy="212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  <a:p>
            <a:r>
              <a:rPr lang="en" dirty="0">
                <a:latin typeface="Ryuk Extra" pitchFamily="2" charset="0"/>
              </a:rPr>
              <a:t>Insert here your vision description</a:t>
            </a:r>
            <a:endParaRPr dirty="0">
              <a:latin typeface="Ryuk Extra" pitchFamily="2" charset="0"/>
            </a:endParaRPr>
          </a:p>
        </p:txBody>
      </p:sp>
      <p:sp>
        <p:nvSpPr>
          <p:cNvPr id="727" name="Google Shape;727;p48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latin typeface="Ninja Naruto" panose="02000000000000000000" pitchFamily="2" charset="0"/>
              </a:rPr>
              <a:t>Mission and vision</a:t>
            </a:r>
            <a:endParaRPr dirty="0">
              <a:latin typeface="Ninja Naruto" panose="02000000000000000000" pitchFamily="2" charset="0"/>
            </a:endParaRPr>
          </a:p>
        </p:txBody>
      </p:sp>
      <p:sp>
        <p:nvSpPr>
          <p:cNvPr id="728" name="Google Shape;728;p48"/>
          <p:cNvSpPr/>
          <p:nvPr/>
        </p:nvSpPr>
        <p:spPr>
          <a:xfrm rot="7015139">
            <a:off x="3881237" y="1860493"/>
            <a:ext cx="1463645" cy="1575344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13E11"/>
          </a:solidFill>
          <a:ln>
            <a:noFill/>
          </a:ln>
        </p:spPr>
      </p:sp>
      <p:sp>
        <p:nvSpPr>
          <p:cNvPr id="729" name="Google Shape;729;p48"/>
          <p:cNvSpPr/>
          <p:nvPr/>
        </p:nvSpPr>
        <p:spPr>
          <a:xfrm rot="4436008">
            <a:off x="9097146" y="1881660"/>
            <a:ext cx="1424325" cy="153302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13E11"/>
          </a:solidFill>
          <a:ln>
            <a:noFill/>
          </a:ln>
        </p:spPr>
      </p:sp>
      <p:sp>
        <p:nvSpPr>
          <p:cNvPr id="730" name="Google Shape;730;p48"/>
          <p:cNvSpPr txBox="1">
            <a:spLocks noGrp="1"/>
          </p:cNvSpPr>
          <p:nvPr>
            <p:ph type="subTitle" idx="3"/>
          </p:nvPr>
        </p:nvSpPr>
        <p:spPr>
          <a:xfrm>
            <a:off x="8410120" y="3657290"/>
            <a:ext cx="2798400" cy="4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Ninja Naruto" panose="02000000000000000000" pitchFamily="2" charset="0"/>
              </a:rPr>
              <a:t>Vision</a:t>
            </a:r>
            <a:endParaRPr dirty="0">
              <a:latin typeface="Ninja Naruto" panose="02000000000000000000" pitchFamily="2" charset="0"/>
            </a:endParaRPr>
          </a:p>
        </p:txBody>
      </p:sp>
      <p:sp>
        <p:nvSpPr>
          <p:cNvPr id="731" name="Google Shape;731;p48"/>
          <p:cNvSpPr txBox="1">
            <a:spLocks noGrp="1"/>
          </p:cNvSpPr>
          <p:nvPr>
            <p:ph type="subTitle" idx="4"/>
          </p:nvPr>
        </p:nvSpPr>
        <p:spPr>
          <a:xfrm>
            <a:off x="3213854" y="3657290"/>
            <a:ext cx="2798400" cy="4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Ninja Naruto" panose="02000000000000000000" pitchFamily="2" charset="0"/>
              </a:rPr>
              <a:t>Mission</a:t>
            </a:r>
            <a:endParaRPr dirty="0">
              <a:latin typeface="Ninja Naruto" panose="02000000000000000000" pitchFamily="2" charset="0"/>
            </a:endParaRPr>
          </a:p>
        </p:txBody>
      </p:sp>
      <p:sp>
        <p:nvSpPr>
          <p:cNvPr id="3" name="Estrella de 16 puntas 2"/>
          <p:cNvSpPr/>
          <p:nvPr/>
        </p:nvSpPr>
        <p:spPr>
          <a:xfrm>
            <a:off x="3925640" y="1985452"/>
            <a:ext cx="1374827" cy="1374827"/>
          </a:xfrm>
          <a:prstGeom prst="star16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Estrella de 16 puntas 10"/>
          <p:cNvSpPr/>
          <p:nvPr/>
        </p:nvSpPr>
        <p:spPr>
          <a:xfrm>
            <a:off x="9121894" y="2028788"/>
            <a:ext cx="1374827" cy="1374827"/>
          </a:xfrm>
          <a:prstGeom prst="star16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248" y="3295870"/>
            <a:ext cx="3165427" cy="360672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49"/>
          <p:cNvSpPr txBox="1">
            <a:spLocks noGrp="1"/>
          </p:cNvSpPr>
          <p:nvPr>
            <p:ph type="title" idx="4294967295"/>
          </p:nvPr>
        </p:nvSpPr>
        <p:spPr>
          <a:xfrm>
            <a:off x="0" y="719138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/>
              <a:t>Corporate strategies</a:t>
            </a:r>
            <a:endParaRPr dirty="0"/>
          </a:p>
        </p:txBody>
      </p:sp>
      <p:sp>
        <p:nvSpPr>
          <p:cNvPr id="780" name="Google Shape;780;p49"/>
          <p:cNvSpPr txBox="1">
            <a:spLocks noGrp="1"/>
          </p:cNvSpPr>
          <p:nvPr>
            <p:ph type="subTitle" idx="4294967295"/>
          </p:nvPr>
        </p:nvSpPr>
        <p:spPr>
          <a:xfrm>
            <a:off x="8659812" y="4722813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Despite being red, Mars is actually a cold place. It’s full of iron oxide dust</a:t>
            </a:r>
            <a:endParaRPr dirty="0"/>
          </a:p>
        </p:txBody>
      </p:sp>
      <p:sp>
        <p:nvSpPr>
          <p:cNvPr id="781" name="Google Shape;781;p49"/>
          <p:cNvSpPr txBox="1">
            <a:spLocks noGrp="1"/>
          </p:cNvSpPr>
          <p:nvPr>
            <p:ph type="subTitle" idx="4294967295"/>
          </p:nvPr>
        </p:nvSpPr>
        <p:spPr>
          <a:xfrm>
            <a:off x="1403131" y="4722813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It’s the closest planet to the Sun and the smallest in the Solar System</a:t>
            </a:r>
            <a:endParaRPr dirty="0"/>
          </a:p>
        </p:txBody>
      </p:sp>
      <p:sp>
        <p:nvSpPr>
          <p:cNvPr id="782" name="Google Shape;782;p49"/>
          <p:cNvSpPr txBox="1">
            <a:spLocks noGrp="1"/>
          </p:cNvSpPr>
          <p:nvPr>
            <p:ph type="subTitle" idx="4294967295"/>
          </p:nvPr>
        </p:nvSpPr>
        <p:spPr>
          <a:xfrm>
            <a:off x="5138737" y="4731736"/>
            <a:ext cx="3235325" cy="8223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Venus has a beautiful name and is the second planet from the Sun</a:t>
            </a:r>
            <a:endParaRPr dirty="0"/>
          </a:p>
        </p:txBody>
      </p:sp>
      <p:sp>
        <p:nvSpPr>
          <p:cNvPr id="783" name="Google Shape;783;p49"/>
          <p:cNvSpPr txBox="1">
            <a:spLocks noGrp="1"/>
          </p:cNvSpPr>
          <p:nvPr>
            <p:ph type="subTitle" idx="4294967295"/>
          </p:nvPr>
        </p:nvSpPr>
        <p:spPr>
          <a:xfrm>
            <a:off x="1987092" y="4008044"/>
            <a:ext cx="2798763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Earth</a:t>
            </a:r>
            <a:endParaRPr dirty="0"/>
          </a:p>
        </p:txBody>
      </p:sp>
      <p:sp>
        <p:nvSpPr>
          <p:cNvPr id="784" name="Google Shape;784;p49"/>
          <p:cNvSpPr txBox="1">
            <a:spLocks noGrp="1"/>
          </p:cNvSpPr>
          <p:nvPr>
            <p:ph type="subTitle" idx="4294967295"/>
          </p:nvPr>
        </p:nvSpPr>
        <p:spPr>
          <a:xfrm>
            <a:off x="8813417" y="4008044"/>
            <a:ext cx="2798762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Saturn</a:t>
            </a:r>
            <a:endParaRPr dirty="0"/>
          </a:p>
        </p:txBody>
      </p:sp>
      <p:sp>
        <p:nvSpPr>
          <p:cNvPr id="785" name="Google Shape;785;p49"/>
          <p:cNvSpPr txBox="1">
            <a:spLocks noGrp="1"/>
          </p:cNvSpPr>
          <p:nvPr>
            <p:ph type="subTitle" idx="4294967295"/>
          </p:nvPr>
        </p:nvSpPr>
        <p:spPr>
          <a:xfrm>
            <a:off x="5524452" y="4008044"/>
            <a:ext cx="2798762" cy="43656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None/>
            </a:pPr>
            <a:r>
              <a:rPr lang="en" dirty="0"/>
              <a:t>Mars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092" y="1661669"/>
            <a:ext cx="1660977" cy="235934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7541" y="1835731"/>
            <a:ext cx="1616201" cy="21723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1716" y="1702676"/>
            <a:ext cx="1604536" cy="2305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ipse 8"/>
          <p:cNvSpPr/>
          <p:nvPr/>
        </p:nvSpPr>
        <p:spPr>
          <a:xfrm>
            <a:off x="8560676" y="6212636"/>
            <a:ext cx="3499945" cy="6453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uadroTexto 18"/>
          <p:cNvSpPr txBox="1"/>
          <p:nvPr/>
        </p:nvSpPr>
        <p:spPr>
          <a:xfrm>
            <a:off x="818146" y="1949967"/>
            <a:ext cx="79724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253910" y="412401"/>
            <a:ext cx="62589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80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Ninja Naruto" panose="02000000000000000000" pitchFamily="2" charset="0"/>
              </a:rPr>
              <a:t>Titulo 1</a:t>
            </a:r>
            <a:endParaRPr lang="es-MX" sz="8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  <a:latin typeface="Ninja Naruto" panose="020000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3989" y="1949967"/>
            <a:ext cx="2967564" cy="477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0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p50"/>
          <p:cNvSpPr txBox="1">
            <a:spLocks noGrp="1"/>
          </p:cNvSpPr>
          <p:nvPr>
            <p:ph type="title" idx="4294967295"/>
          </p:nvPr>
        </p:nvSpPr>
        <p:spPr>
          <a:xfrm>
            <a:off x="1450427" y="2092325"/>
            <a:ext cx="3662363" cy="1447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dirty="0">
                <a:solidFill>
                  <a:srgbClr val="FF0000"/>
                </a:solidFill>
                <a:latin typeface="Ninja Naruto" panose="02000000000000000000" pitchFamily="2" charset="0"/>
              </a:rPr>
              <a:t>About the ansoff matrix</a:t>
            </a:r>
            <a:endParaRPr dirty="0">
              <a:solidFill>
                <a:srgbClr val="FF0000"/>
              </a:solidFill>
              <a:latin typeface="Ninja Naruto" panose="02000000000000000000" pitchFamily="2" charset="0"/>
            </a:endParaRPr>
          </a:p>
        </p:txBody>
      </p:sp>
      <p:sp>
        <p:nvSpPr>
          <p:cNvPr id="937" name="Google Shape;937;p50"/>
          <p:cNvSpPr txBox="1">
            <a:spLocks noGrp="1"/>
          </p:cNvSpPr>
          <p:nvPr>
            <p:ph type="subTitle" idx="4294967295"/>
          </p:nvPr>
        </p:nvSpPr>
        <p:spPr>
          <a:xfrm>
            <a:off x="1450426" y="3540125"/>
            <a:ext cx="6650973" cy="17557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en" dirty="0"/>
              <a:t>Mercury is the closest planet to the Sun and the smallest one in the Solar </a:t>
            </a:r>
            <a:r>
              <a:rPr lang="en" dirty="0"/>
              <a:t>is the closest planet to the Sun and the smallest one in the System—it’s </a:t>
            </a:r>
            <a:r>
              <a:rPr lang="en" dirty="0"/>
              <a:t>only a bit larger than our Moon</a:t>
            </a: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1400" y="1055559"/>
            <a:ext cx="4376250" cy="5377501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79"/>
          <p:cNvSpPr/>
          <p:nvPr/>
        </p:nvSpPr>
        <p:spPr>
          <a:xfrm rot="5400000">
            <a:off x="3083062" y="1918402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777" name="Google Shape;2777;p79"/>
          <p:cNvSpPr txBox="1">
            <a:spLocks noGrp="1"/>
          </p:cNvSpPr>
          <p:nvPr>
            <p:ph type="title"/>
          </p:nvPr>
        </p:nvSpPr>
        <p:spPr>
          <a:xfrm>
            <a:off x="1347616" y="3820929"/>
            <a:ext cx="5179600" cy="150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latin typeface="Ryuk Extra" pitchFamily="2" charset="0"/>
              </a:rPr>
              <a:t>Change &amp; project management</a:t>
            </a:r>
            <a:endParaRPr dirty="0">
              <a:latin typeface="Ryuk Extra" pitchFamily="2" charset="0"/>
            </a:endParaRPr>
          </a:p>
        </p:txBody>
      </p:sp>
      <p:sp>
        <p:nvSpPr>
          <p:cNvPr id="2778" name="Google Shape;2778;p79"/>
          <p:cNvSpPr txBox="1">
            <a:spLocks noGrp="1"/>
          </p:cNvSpPr>
          <p:nvPr>
            <p:ph type="title" idx="2"/>
          </p:nvPr>
        </p:nvSpPr>
        <p:spPr>
          <a:xfrm>
            <a:off x="2856390" y="2454943"/>
            <a:ext cx="2286000" cy="139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Aft>
                <a:spcPts val="1333"/>
              </a:spcAft>
            </a:pPr>
            <a:r>
              <a:rPr lang="en" sz="9600" dirty="0">
                <a:latin typeface="Ninja Naruto" panose="02000000000000000000" pitchFamily="2" charset="0"/>
              </a:rPr>
              <a:t>03</a:t>
            </a:r>
            <a:endParaRPr sz="9600" dirty="0">
              <a:latin typeface="Ninja Naruto" panose="02000000000000000000" pitchFamily="2" charset="0"/>
            </a:endParaRPr>
          </a:p>
        </p:txBody>
      </p:sp>
      <p:sp>
        <p:nvSpPr>
          <p:cNvPr id="2779" name="Google Shape;2779;p79"/>
          <p:cNvSpPr txBox="1">
            <a:spLocks noGrp="1"/>
          </p:cNvSpPr>
          <p:nvPr>
            <p:ph type="subTitle" idx="1"/>
          </p:nvPr>
        </p:nvSpPr>
        <p:spPr>
          <a:xfrm>
            <a:off x="1562749" y="5383729"/>
            <a:ext cx="4749200" cy="51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solidFill>
                  <a:srgbClr val="FF0000"/>
                </a:solidFill>
              </a:rPr>
              <a:t>You can enter a subtitle here if you need it</a:t>
            </a:r>
            <a:endParaRPr dirty="0">
              <a:solidFill>
                <a:srgbClr val="FF0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358" y="899181"/>
            <a:ext cx="3042166" cy="58434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0" name="Google Shape;3220;p82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dirty="0">
                <a:solidFill>
                  <a:srgbClr val="ED8B70"/>
                </a:solidFill>
                <a:latin typeface="Ninja Naruto" panose="02000000000000000000" pitchFamily="2" charset="0"/>
              </a:rPr>
              <a:t>Impact executive summary</a:t>
            </a:r>
            <a:endParaRPr dirty="0">
              <a:solidFill>
                <a:srgbClr val="ED8B70"/>
              </a:solidFill>
              <a:latin typeface="Ninja Naruto" panose="02000000000000000000" pitchFamily="2" charset="0"/>
            </a:endParaRPr>
          </a:p>
        </p:txBody>
      </p:sp>
      <p:sp>
        <p:nvSpPr>
          <p:cNvPr id="3221" name="Google Shape;3221;p82"/>
          <p:cNvSpPr/>
          <p:nvPr/>
        </p:nvSpPr>
        <p:spPr>
          <a:xfrm>
            <a:off x="2501800" y="2126995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2" name="Google Shape;3222;p82"/>
          <p:cNvSpPr/>
          <p:nvPr/>
        </p:nvSpPr>
        <p:spPr>
          <a:xfrm>
            <a:off x="2501800" y="3116678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3" name="Google Shape;3223;p82"/>
          <p:cNvSpPr/>
          <p:nvPr/>
        </p:nvSpPr>
        <p:spPr>
          <a:xfrm>
            <a:off x="2501800" y="4106343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4" name="Google Shape;3224;p82"/>
          <p:cNvSpPr/>
          <p:nvPr/>
        </p:nvSpPr>
        <p:spPr>
          <a:xfrm>
            <a:off x="2501800" y="5096010"/>
            <a:ext cx="335272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225" name="Google Shape;3225;p82"/>
          <p:cNvSpPr txBox="1">
            <a:spLocks noGrp="1"/>
          </p:cNvSpPr>
          <p:nvPr>
            <p:ph type="subTitle" idx="4294967295"/>
          </p:nvPr>
        </p:nvSpPr>
        <p:spPr>
          <a:xfrm>
            <a:off x="2647816" y="5193095"/>
            <a:ext cx="3105200" cy="60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yuk Extra" pitchFamily="2" charset="0"/>
              </a:rPr>
              <a:t>Neptune is the farthest planet</a:t>
            </a:r>
            <a:endParaRPr>
              <a:latin typeface="Ryuk Extra" pitchFamily="2" charset="0"/>
            </a:endParaRPr>
          </a:p>
        </p:txBody>
      </p:sp>
      <p:sp>
        <p:nvSpPr>
          <p:cNvPr id="3226" name="Google Shape;3226;p82"/>
          <p:cNvSpPr txBox="1">
            <a:spLocks noGrp="1"/>
          </p:cNvSpPr>
          <p:nvPr>
            <p:ph type="subTitle" idx="4294967295"/>
          </p:nvPr>
        </p:nvSpPr>
        <p:spPr>
          <a:xfrm>
            <a:off x="2647816" y="4185479"/>
            <a:ext cx="3105200" cy="60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yuk Extra" pitchFamily="2" charset="0"/>
              </a:rPr>
              <a:t>Venus has a beautiful name</a:t>
            </a:r>
            <a:endParaRPr>
              <a:latin typeface="Ryuk Extra" pitchFamily="2" charset="0"/>
            </a:endParaRPr>
          </a:p>
        </p:txBody>
      </p:sp>
      <p:sp>
        <p:nvSpPr>
          <p:cNvPr id="3227" name="Google Shape;3227;p82"/>
          <p:cNvSpPr txBox="1">
            <a:spLocks noGrp="1"/>
          </p:cNvSpPr>
          <p:nvPr>
            <p:ph type="subTitle" idx="4294967295"/>
          </p:nvPr>
        </p:nvSpPr>
        <p:spPr>
          <a:xfrm>
            <a:off x="2647816" y="3195828"/>
            <a:ext cx="3105200" cy="60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yuk Extra" pitchFamily="2" charset="0"/>
              </a:rPr>
              <a:t>Neptune is the farthest planet </a:t>
            </a:r>
            <a:endParaRPr>
              <a:latin typeface="Ryuk Extra" pitchFamily="2" charset="0"/>
            </a:endParaRPr>
          </a:p>
        </p:txBody>
      </p:sp>
      <p:sp>
        <p:nvSpPr>
          <p:cNvPr id="3228" name="Google Shape;3228;p82"/>
          <p:cNvSpPr txBox="1">
            <a:spLocks noGrp="1"/>
          </p:cNvSpPr>
          <p:nvPr>
            <p:ph type="subTitle" idx="4294967295"/>
          </p:nvPr>
        </p:nvSpPr>
        <p:spPr>
          <a:xfrm>
            <a:off x="2647816" y="2206161"/>
            <a:ext cx="3105200" cy="600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latin typeface="Ryuk Extra" pitchFamily="2" charset="0"/>
              </a:rPr>
              <a:t>Despite being red It is cold </a:t>
            </a:r>
            <a:endParaRPr dirty="0">
              <a:latin typeface="Ryuk Extra" pitchFamily="2" charset="0"/>
            </a:endParaRPr>
          </a:p>
        </p:txBody>
      </p:sp>
      <p:sp>
        <p:nvSpPr>
          <p:cNvPr id="3229" name="Google Shape;3229;p82"/>
          <p:cNvSpPr/>
          <p:nvPr/>
        </p:nvSpPr>
        <p:spPr>
          <a:xfrm>
            <a:off x="958000" y="2167595"/>
            <a:ext cx="1391371" cy="677487"/>
          </a:xfrm>
          <a:custGeom>
            <a:avLst/>
            <a:gdLst/>
            <a:ahLst/>
            <a:cxnLst/>
            <a:rect l="l" t="t" r="r" b="b"/>
            <a:pathLst>
              <a:path w="56308" h="29995" extrusionOk="0">
                <a:moveTo>
                  <a:pt x="25997" y="0"/>
                </a:moveTo>
                <a:cubicBezTo>
                  <a:pt x="25091" y="0"/>
                  <a:pt x="24186" y="26"/>
                  <a:pt x="23284" y="84"/>
                </a:cubicBezTo>
                <a:cubicBezTo>
                  <a:pt x="20982" y="251"/>
                  <a:pt x="18647" y="251"/>
                  <a:pt x="16312" y="351"/>
                </a:cubicBezTo>
                <a:cubicBezTo>
                  <a:pt x="14845" y="418"/>
                  <a:pt x="13377" y="618"/>
                  <a:pt x="11909" y="785"/>
                </a:cubicBezTo>
                <a:cubicBezTo>
                  <a:pt x="10869" y="904"/>
                  <a:pt x="9855" y="1234"/>
                  <a:pt x="8798" y="1234"/>
                </a:cubicBezTo>
                <a:cubicBezTo>
                  <a:pt x="8668" y="1234"/>
                  <a:pt x="8538" y="1229"/>
                  <a:pt x="8407" y="1218"/>
                </a:cubicBezTo>
                <a:cubicBezTo>
                  <a:pt x="8240" y="1198"/>
                  <a:pt x="8075" y="1188"/>
                  <a:pt x="7911" y="1188"/>
                </a:cubicBezTo>
                <a:cubicBezTo>
                  <a:pt x="6763" y="1188"/>
                  <a:pt x="5680" y="1648"/>
                  <a:pt x="4571" y="1852"/>
                </a:cubicBezTo>
                <a:cubicBezTo>
                  <a:pt x="3436" y="2019"/>
                  <a:pt x="2536" y="2519"/>
                  <a:pt x="1735" y="3420"/>
                </a:cubicBezTo>
                <a:cubicBezTo>
                  <a:pt x="1101" y="4120"/>
                  <a:pt x="701" y="4854"/>
                  <a:pt x="668" y="5688"/>
                </a:cubicBezTo>
                <a:cubicBezTo>
                  <a:pt x="601" y="7856"/>
                  <a:pt x="268" y="9991"/>
                  <a:pt x="268" y="12160"/>
                </a:cubicBezTo>
                <a:cubicBezTo>
                  <a:pt x="268" y="12360"/>
                  <a:pt x="268" y="12560"/>
                  <a:pt x="234" y="12760"/>
                </a:cubicBezTo>
                <a:cubicBezTo>
                  <a:pt x="1" y="14795"/>
                  <a:pt x="101" y="16830"/>
                  <a:pt x="167" y="18864"/>
                </a:cubicBezTo>
                <a:cubicBezTo>
                  <a:pt x="234" y="20599"/>
                  <a:pt x="501" y="22267"/>
                  <a:pt x="634" y="24001"/>
                </a:cubicBezTo>
                <a:cubicBezTo>
                  <a:pt x="801" y="25703"/>
                  <a:pt x="1368" y="27270"/>
                  <a:pt x="2336" y="28671"/>
                </a:cubicBezTo>
                <a:cubicBezTo>
                  <a:pt x="2803" y="29405"/>
                  <a:pt x="3436" y="29906"/>
                  <a:pt x="4337" y="29972"/>
                </a:cubicBezTo>
                <a:cubicBezTo>
                  <a:pt x="4600" y="29986"/>
                  <a:pt x="4856" y="29994"/>
                  <a:pt x="5112" y="29994"/>
                </a:cubicBezTo>
                <a:cubicBezTo>
                  <a:pt x="5474" y="29994"/>
                  <a:pt x="5834" y="29978"/>
                  <a:pt x="6205" y="29939"/>
                </a:cubicBezTo>
                <a:cubicBezTo>
                  <a:pt x="7006" y="29839"/>
                  <a:pt x="7840" y="29672"/>
                  <a:pt x="8640" y="29672"/>
                </a:cubicBezTo>
                <a:cubicBezTo>
                  <a:pt x="10542" y="29672"/>
                  <a:pt x="12410" y="29439"/>
                  <a:pt x="14311" y="29372"/>
                </a:cubicBezTo>
                <a:cubicBezTo>
                  <a:pt x="16246" y="29305"/>
                  <a:pt x="18180" y="29105"/>
                  <a:pt x="20148" y="29105"/>
                </a:cubicBezTo>
                <a:cubicBezTo>
                  <a:pt x="21383" y="29105"/>
                  <a:pt x="22617" y="28938"/>
                  <a:pt x="23851" y="28872"/>
                </a:cubicBezTo>
                <a:cubicBezTo>
                  <a:pt x="25953" y="28771"/>
                  <a:pt x="28021" y="28638"/>
                  <a:pt x="30122" y="28571"/>
                </a:cubicBezTo>
                <a:cubicBezTo>
                  <a:pt x="30483" y="28565"/>
                  <a:pt x="30843" y="28563"/>
                  <a:pt x="31203" y="28563"/>
                </a:cubicBezTo>
                <a:cubicBezTo>
                  <a:pt x="32878" y="28563"/>
                  <a:pt x="34552" y="28622"/>
                  <a:pt x="36227" y="28705"/>
                </a:cubicBezTo>
                <a:cubicBezTo>
                  <a:pt x="36740" y="28740"/>
                  <a:pt x="37250" y="28754"/>
                  <a:pt x="37760" y="28754"/>
                </a:cubicBezTo>
                <a:cubicBezTo>
                  <a:pt x="39172" y="28754"/>
                  <a:pt x="40576" y="28645"/>
                  <a:pt x="41997" y="28571"/>
                </a:cubicBezTo>
                <a:cubicBezTo>
                  <a:pt x="42303" y="28560"/>
                  <a:pt x="42608" y="28555"/>
                  <a:pt x="42913" y="28555"/>
                </a:cubicBezTo>
                <a:cubicBezTo>
                  <a:pt x="44071" y="28555"/>
                  <a:pt x="45228" y="28621"/>
                  <a:pt x="46385" y="28621"/>
                </a:cubicBezTo>
                <a:cubicBezTo>
                  <a:pt x="46691" y="28621"/>
                  <a:pt x="46996" y="28616"/>
                  <a:pt x="47301" y="28605"/>
                </a:cubicBezTo>
                <a:cubicBezTo>
                  <a:pt x="49102" y="28538"/>
                  <a:pt x="50837" y="28138"/>
                  <a:pt x="52572" y="27571"/>
                </a:cubicBezTo>
                <a:cubicBezTo>
                  <a:pt x="53439" y="27304"/>
                  <a:pt x="54006" y="26703"/>
                  <a:pt x="54440" y="25936"/>
                </a:cubicBezTo>
                <a:cubicBezTo>
                  <a:pt x="55540" y="24068"/>
                  <a:pt x="55507" y="22033"/>
                  <a:pt x="55474" y="19999"/>
                </a:cubicBezTo>
                <a:cubicBezTo>
                  <a:pt x="55474" y="19832"/>
                  <a:pt x="55374" y="19665"/>
                  <a:pt x="55374" y="19465"/>
                </a:cubicBezTo>
                <a:cubicBezTo>
                  <a:pt x="55540" y="17964"/>
                  <a:pt x="55607" y="16429"/>
                  <a:pt x="55740" y="14895"/>
                </a:cubicBezTo>
                <a:cubicBezTo>
                  <a:pt x="55974" y="12860"/>
                  <a:pt x="56207" y="10859"/>
                  <a:pt x="56074" y="8824"/>
                </a:cubicBezTo>
                <a:cubicBezTo>
                  <a:pt x="56074" y="8590"/>
                  <a:pt x="56074" y="8323"/>
                  <a:pt x="56107" y="8090"/>
                </a:cubicBezTo>
                <a:cubicBezTo>
                  <a:pt x="56308" y="6789"/>
                  <a:pt x="56207" y="5455"/>
                  <a:pt x="55907" y="4154"/>
                </a:cubicBezTo>
                <a:cubicBezTo>
                  <a:pt x="55774" y="3453"/>
                  <a:pt x="55407" y="2920"/>
                  <a:pt x="54873" y="2453"/>
                </a:cubicBezTo>
                <a:cubicBezTo>
                  <a:pt x="54573" y="2186"/>
                  <a:pt x="54239" y="1886"/>
                  <a:pt x="53872" y="1719"/>
                </a:cubicBezTo>
                <a:cubicBezTo>
                  <a:pt x="53205" y="1419"/>
                  <a:pt x="52605" y="918"/>
                  <a:pt x="51804" y="885"/>
                </a:cubicBezTo>
                <a:cubicBezTo>
                  <a:pt x="49269" y="751"/>
                  <a:pt x="46767" y="585"/>
                  <a:pt x="44266" y="518"/>
                </a:cubicBezTo>
                <a:cubicBezTo>
                  <a:pt x="39829" y="418"/>
                  <a:pt x="35426" y="551"/>
                  <a:pt x="30989" y="218"/>
                </a:cubicBezTo>
                <a:cubicBezTo>
                  <a:pt x="29344" y="88"/>
                  <a:pt x="27671" y="0"/>
                  <a:pt x="2599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30" name="Google Shape;3230;p82"/>
          <p:cNvSpPr/>
          <p:nvPr/>
        </p:nvSpPr>
        <p:spPr>
          <a:xfrm>
            <a:off x="958000" y="3140395"/>
            <a:ext cx="1391371" cy="677487"/>
          </a:xfrm>
          <a:custGeom>
            <a:avLst/>
            <a:gdLst/>
            <a:ahLst/>
            <a:cxnLst/>
            <a:rect l="l" t="t" r="r" b="b"/>
            <a:pathLst>
              <a:path w="56308" h="29995" extrusionOk="0">
                <a:moveTo>
                  <a:pt x="25997" y="0"/>
                </a:moveTo>
                <a:cubicBezTo>
                  <a:pt x="25091" y="0"/>
                  <a:pt x="24186" y="26"/>
                  <a:pt x="23284" y="84"/>
                </a:cubicBezTo>
                <a:cubicBezTo>
                  <a:pt x="20982" y="251"/>
                  <a:pt x="18647" y="251"/>
                  <a:pt x="16312" y="351"/>
                </a:cubicBezTo>
                <a:cubicBezTo>
                  <a:pt x="14845" y="418"/>
                  <a:pt x="13377" y="618"/>
                  <a:pt x="11909" y="785"/>
                </a:cubicBezTo>
                <a:cubicBezTo>
                  <a:pt x="10869" y="904"/>
                  <a:pt x="9855" y="1234"/>
                  <a:pt x="8798" y="1234"/>
                </a:cubicBezTo>
                <a:cubicBezTo>
                  <a:pt x="8668" y="1234"/>
                  <a:pt x="8538" y="1229"/>
                  <a:pt x="8407" y="1218"/>
                </a:cubicBezTo>
                <a:cubicBezTo>
                  <a:pt x="8240" y="1198"/>
                  <a:pt x="8075" y="1188"/>
                  <a:pt x="7911" y="1188"/>
                </a:cubicBezTo>
                <a:cubicBezTo>
                  <a:pt x="6763" y="1188"/>
                  <a:pt x="5680" y="1648"/>
                  <a:pt x="4571" y="1852"/>
                </a:cubicBezTo>
                <a:cubicBezTo>
                  <a:pt x="3436" y="2019"/>
                  <a:pt x="2536" y="2519"/>
                  <a:pt x="1735" y="3420"/>
                </a:cubicBezTo>
                <a:cubicBezTo>
                  <a:pt x="1101" y="4120"/>
                  <a:pt x="701" y="4854"/>
                  <a:pt x="668" y="5688"/>
                </a:cubicBezTo>
                <a:cubicBezTo>
                  <a:pt x="601" y="7856"/>
                  <a:pt x="268" y="9991"/>
                  <a:pt x="268" y="12160"/>
                </a:cubicBezTo>
                <a:cubicBezTo>
                  <a:pt x="268" y="12360"/>
                  <a:pt x="268" y="12560"/>
                  <a:pt x="234" y="12760"/>
                </a:cubicBezTo>
                <a:cubicBezTo>
                  <a:pt x="1" y="14795"/>
                  <a:pt x="101" y="16830"/>
                  <a:pt x="167" y="18864"/>
                </a:cubicBezTo>
                <a:cubicBezTo>
                  <a:pt x="234" y="20599"/>
                  <a:pt x="501" y="22267"/>
                  <a:pt x="634" y="24001"/>
                </a:cubicBezTo>
                <a:cubicBezTo>
                  <a:pt x="801" y="25703"/>
                  <a:pt x="1368" y="27270"/>
                  <a:pt x="2336" y="28671"/>
                </a:cubicBezTo>
                <a:cubicBezTo>
                  <a:pt x="2803" y="29405"/>
                  <a:pt x="3436" y="29906"/>
                  <a:pt x="4337" y="29972"/>
                </a:cubicBezTo>
                <a:cubicBezTo>
                  <a:pt x="4600" y="29986"/>
                  <a:pt x="4856" y="29994"/>
                  <a:pt x="5112" y="29994"/>
                </a:cubicBezTo>
                <a:cubicBezTo>
                  <a:pt x="5474" y="29994"/>
                  <a:pt x="5834" y="29978"/>
                  <a:pt x="6205" y="29939"/>
                </a:cubicBezTo>
                <a:cubicBezTo>
                  <a:pt x="7006" y="29839"/>
                  <a:pt x="7840" y="29672"/>
                  <a:pt x="8640" y="29672"/>
                </a:cubicBezTo>
                <a:cubicBezTo>
                  <a:pt x="10542" y="29672"/>
                  <a:pt x="12410" y="29439"/>
                  <a:pt x="14311" y="29372"/>
                </a:cubicBezTo>
                <a:cubicBezTo>
                  <a:pt x="16246" y="29305"/>
                  <a:pt x="18180" y="29105"/>
                  <a:pt x="20148" y="29105"/>
                </a:cubicBezTo>
                <a:cubicBezTo>
                  <a:pt x="21383" y="29105"/>
                  <a:pt x="22617" y="28938"/>
                  <a:pt x="23851" y="28872"/>
                </a:cubicBezTo>
                <a:cubicBezTo>
                  <a:pt x="25953" y="28771"/>
                  <a:pt x="28021" y="28638"/>
                  <a:pt x="30122" y="28571"/>
                </a:cubicBezTo>
                <a:cubicBezTo>
                  <a:pt x="30483" y="28565"/>
                  <a:pt x="30843" y="28563"/>
                  <a:pt x="31203" y="28563"/>
                </a:cubicBezTo>
                <a:cubicBezTo>
                  <a:pt x="32878" y="28563"/>
                  <a:pt x="34552" y="28622"/>
                  <a:pt x="36227" y="28705"/>
                </a:cubicBezTo>
                <a:cubicBezTo>
                  <a:pt x="36740" y="28740"/>
                  <a:pt x="37250" y="28754"/>
                  <a:pt x="37760" y="28754"/>
                </a:cubicBezTo>
                <a:cubicBezTo>
                  <a:pt x="39172" y="28754"/>
                  <a:pt x="40576" y="28645"/>
                  <a:pt x="41997" y="28571"/>
                </a:cubicBezTo>
                <a:cubicBezTo>
                  <a:pt x="42303" y="28560"/>
                  <a:pt x="42608" y="28555"/>
                  <a:pt x="42913" y="28555"/>
                </a:cubicBezTo>
                <a:cubicBezTo>
                  <a:pt x="44071" y="28555"/>
                  <a:pt x="45228" y="28621"/>
                  <a:pt x="46385" y="28621"/>
                </a:cubicBezTo>
                <a:cubicBezTo>
                  <a:pt x="46691" y="28621"/>
                  <a:pt x="46996" y="28616"/>
                  <a:pt x="47301" y="28605"/>
                </a:cubicBezTo>
                <a:cubicBezTo>
                  <a:pt x="49102" y="28538"/>
                  <a:pt x="50837" y="28138"/>
                  <a:pt x="52572" y="27571"/>
                </a:cubicBezTo>
                <a:cubicBezTo>
                  <a:pt x="53439" y="27304"/>
                  <a:pt x="54006" y="26703"/>
                  <a:pt x="54440" y="25936"/>
                </a:cubicBezTo>
                <a:cubicBezTo>
                  <a:pt x="55540" y="24068"/>
                  <a:pt x="55507" y="22033"/>
                  <a:pt x="55474" y="19999"/>
                </a:cubicBezTo>
                <a:cubicBezTo>
                  <a:pt x="55474" y="19832"/>
                  <a:pt x="55374" y="19665"/>
                  <a:pt x="55374" y="19465"/>
                </a:cubicBezTo>
                <a:cubicBezTo>
                  <a:pt x="55540" y="17964"/>
                  <a:pt x="55607" y="16429"/>
                  <a:pt x="55740" y="14895"/>
                </a:cubicBezTo>
                <a:cubicBezTo>
                  <a:pt x="55974" y="12860"/>
                  <a:pt x="56207" y="10859"/>
                  <a:pt x="56074" y="8824"/>
                </a:cubicBezTo>
                <a:cubicBezTo>
                  <a:pt x="56074" y="8590"/>
                  <a:pt x="56074" y="8323"/>
                  <a:pt x="56107" y="8090"/>
                </a:cubicBezTo>
                <a:cubicBezTo>
                  <a:pt x="56308" y="6789"/>
                  <a:pt x="56207" y="5455"/>
                  <a:pt x="55907" y="4154"/>
                </a:cubicBezTo>
                <a:cubicBezTo>
                  <a:pt x="55774" y="3453"/>
                  <a:pt x="55407" y="2920"/>
                  <a:pt x="54873" y="2453"/>
                </a:cubicBezTo>
                <a:cubicBezTo>
                  <a:pt x="54573" y="2186"/>
                  <a:pt x="54239" y="1886"/>
                  <a:pt x="53872" y="1719"/>
                </a:cubicBezTo>
                <a:cubicBezTo>
                  <a:pt x="53205" y="1419"/>
                  <a:pt x="52605" y="918"/>
                  <a:pt x="51804" y="885"/>
                </a:cubicBezTo>
                <a:cubicBezTo>
                  <a:pt x="49269" y="751"/>
                  <a:pt x="46767" y="585"/>
                  <a:pt x="44266" y="518"/>
                </a:cubicBezTo>
                <a:cubicBezTo>
                  <a:pt x="39829" y="418"/>
                  <a:pt x="35426" y="551"/>
                  <a:pt x="30989" y="218"/>
                </a:cubicBezTo>
                <a:cubicBezTo>
                  <a:pt x="29344" y="88"/>
                  <a:pt x="27671" y="0"/>
                  <a:pt x="25997" y="0"/>
                </a:cubicBezTo>
                <a:close/>
              </a:path>
            </a:pathLst>
          </a:custGeom>
          <a:solidFill>
            <a:srgbClr val="F1A1B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31" name="Google Shape;3231;p82"/>
          <p:cNvSpPr/>
          <p:nvPr/>
        </p:nvSpPr>
        <p:spPr>
          <a:xfrm>
            <a:off x="958000" y="4146929"/>
            <a:ext cx="1391371" cy="677487"/>
          </a:xfrm>
          <a:custGeom>
            <a:avLst/>
            <a:gdLst/>
            <a:ahLst/>
            <a:cxnLst/>
            <a:rect l="l" t="t" r="r" b="b"/>
            <a:pathLst>
              <a:path w="56308" h="29995" extrusionOk="0">
                <a:moveTo>
                  <a:pt x="25997" y="0"/>
                </a:moveTo>
                <a:cubicBezTo>
                  <a:pt x="25091" y="0"/>
                  <a:pt x="24186" y="26"/>
                  <a:pt x="23284" y="84"/>
                </a:cubicBezTo>
                <a:cubicBezTo>
                  <a:pt x="20982" y="251"/>
                  <a:pt x="18647" y="251"/>
                  <a:pt x="16312" y="351"/>
                </a:cubicBezTo>
                <a:cubicBezTo>
                  <a:pt x="14845" y="418"/>
                  <a:pt x="13377" y="618"/>
                  <a:pt x="11909" y="785"/>
                </a:cubicBezTo>
                <a:cubicBezTo>
                  <a:pt x="10869" y="904"/>
                  <a:pt x="9855" y="1234"/>
                  <a:pt x="8798" y="1234"/>
                </a:cubicBezTo>
                <a:cubicBezTo>
                  <a:pt x="8668" y="1234"/>
                  <a:pt x="8538" y="1229"/>
                  <a:pt x="8407" y="1218"/>
                </a:cubicBezTo>
                <a:cubicBezTo>
                  <a:pt x="8240" y="1198"/>
                  <a:pt x="8075" y="1188"/>
                  <a:pt x="7911" y="1188"/>
                </a:cubicBezTo>
                <a:cubicBezTo>
                  <a:pt x="6763" y="1188"/>
                  <a:pt x="5680" y="1648"/>
                  <a:pt x="4571" y="1852"/>
                </a:cubicBezTo>
                <a:cubicBezTo>
                  <a:pt x="3436" y="2019"/>
                  <a:pt x="2536" y="2519"/>
                  <a:pt x="1735" y="3420"/>
                </a:cubicBezTo>
                <a:cubicBezTo>
                  <a:pt x="1101" y="4120"/>
                  <a:pt x="701" y="4854"/>
                  <a:pt x="668" y="5688"/>
                </a:cubicBezTo>
                <a:cubicBezTo>
                  <a:pt x="601" y="7856"/>
                  <a:pt x="268" y="9991"/>
                  <a:pt x="268" y="12160"/>
                </a:cubicBezTo>
                <a:cubicBezTo>
                  <a:pt x="268" y="12360"/>
                  <a:pt x="268" y="12560"/>
                  <a:pt x="234" y="12760"/>
                </a:cubicBezTo>
                <a:cubicBezTo>
                  <a:pt x="1" y="14795"/>
                  <a:pt x="101" y="16830"/>
                  <a:pt x="167" y="18864"/>
                </a:cubicBezTo>
                <a:cubicBezTo>
                  <a:pt x="234" y="20599"/>
                  <a:pt x="501" y="22267"/>
                  <a:pt x="634" y="24001"/>
                </a:cubicBezTo>
                <a:cubicBezTo>
                  <a:pt x="801" y="25703"/>
                  <a:pt x="1368" y="27270"/>
                  <a:pt x="2336" y="28671"/>
                </a:cubicBezTo>
                <a:cubicBezTo>
                  <a:pt x="2803" y="29405"/>
                  <a:pt x="3436" y="29906"/>
                  <a:pt x="4337" y="29972"/>
                </a:cubicBezTo>
                <a:cubicBezTo>
                  <a:pt x="4600" y="29986"/>
                  <a:pt x="4856" y="29994"/>
                  <a:pt x="5112" y="29994"/>
                </a:cubicBezTo>
                <a:cubicBezTo>
                  <a:pt x="5474" y="29994"/>
                  <a:pt x="5834" y="29978"/>
                  <a:pt x="6205" y="29939"/>
                </a:cubicBezTo>
                <a:cubicBezTo>
                  <a:pt x="7006" y="29839"/>
                  <a:pt x="7840" y="29672"/>
                  <a:pt x="8640" y="29672"/>
                </a:cubicBezTo>
                <a:cubicBezTo>
                  <a:pt x="10542" y="29672"/>
                  <a:pt x="12410" y="29439"/>
                  <a:pt x="14311" y="29372"/>
                </a:cubicBezTo>
                <a:cubicBezTo>
                  <a:pt x="16246" y="29305"/>
                  <a:pt x="18180" y="29105"/>
                  <a:pt x="20148" y="29105"/>
                </a:cubicBezTo>
                <a:cubicBezTo>
                  <a:pt x="21383" y="29105"/>
                  <a:pt x="22617" y="28938"/>
                  <a:pt x="23851" y="28872"/>
                </a:cubicBezTo>
                <a:cubicBezTo>
                  <a:pt x="25953" y="28771"/>
                  <a:pt x="28021" y="28638"/>
                  <a:pt x="30122" y="28571"/>
                </a:cubicBezTo>
                <a:cubicBezTo>
                  <a:pt x="30483" y="28565"/>
                  <a:pt x="30843" y="28563"/>
                  <a:pt x="31203" y="28563"/>
                </a:cubicBezTo>
                <a:cubicBezTo>
                  <a:pt x="32878" y="28563"/>
                  <a:pt x="34552" y="28622"/>
                  <a:pt x="36227" y="28705"/>
                </a:cubicBezTo>
                <a:cubicBezTo>
                  <a:pt x="36740" y="28740"/>
                  <a:pt x="37250" y="28754"/>
                  <a:pt x="37760" y="28754"/>
                </a:cubicBezTo>
                <a:cubicBezTo>
                  <a:pt x="39172" y="28754"/>
                  <a:pt x="40576" y="28645"/>
                  <a:pt x="41997" y="28571"/>
                </a:cubicBezTo>
                <a:cubicBezTo>
                  <a:pt x="42303" y="28560"/>
                  <a:pt x="42608" y="28555"/>
                  <a:pt x="42913" y="28555"/>
                </a:cubicBezTo>
                <a:cubicBezTo>
                  <a:pt x="44071" y="28555"/>
                  <a:pt x="45228" y="28621"/>
                  <a:pt x="46385" y="28621"/>
                </a:cubicBezTo>
                <a:cubicBezTo>
                  <a:pt x="46691" y="28621"/>
                  <a:pt x="46996" y="28616"/>
                  <a:pt x="47301" y="28605"/>
                </a:cubicBezTo>
                <a:cubicBezTo>
                  <a:pt x="49102" y="28538"/>
                  <a:pt x="50837" y="28138"/>
                  <a:pt x="52572" y="27571"/>
                </a:cubicBezTo>
                <a:cubicBezTo>
                  <a:pt x="53439" y="27304"/>
                  <a:pt x="54006" y="26703"/>
                  <a:pt x="54440" y="25936"/>
                </a:cubicBezTo>
                <a:cubicBezTo>
                  <a:pt x="55540" y="24068"/>
                  <a:pt x="55507" y="22033"/>
                  <a:pt x="55474" y="19999"/>
                </a:cubicBezTo>
                <a:cubicBezTo>
                  <a:pt x="55474" y="19832"/>
                  <a:pt x="55374" y="19665"/>
                  <a:pt x="55374" y="19465"/>
                </a:cubicBezTo>
                <a:cubicBezTo>
                  <a:pt x="55540" y="17964"/>
                  <a:pt x="55607" y="16429"/>
                  <a:pt x="55740" y="14895"/>
                </a:cubicBezTo>
                <a:cubicBezTo>
                  <a:pt x="55974" y="12860"/>
                  <a:pt x="56207" y="10859"/>
                  <a:pt x="56074" y="8824"/>
                </a:cubicBezTo>
                <a:cubicBezTo>
                  <a:pt x="56074" y="8590"/>
                  <a:pt x="56074" y="8323"/>
                  <a:pt x="56107" y="8090"/>
                </a:cubicBezTo>
                <a:cubicBezTo>
                  <a:pt x="56308" y="6789"/>
                  <a:pt x="56207" y="5455"/>
                  <a:pt x="55907" y="4154"/>
                </a:cubicBezTo>
                <a:cubicBezTo>
                  <a:pt x="55774" y="3453"/>
                  <a:pt x="55407" y="2920"/>
                  <a:pt x="54873" y="2453"/>
                </a:cubicBezTo>
                <a:cubicBezTo>
                  <a:pt x="54573" y="2186"/>
                  <a:pt x="54239" y="1886"/>
                  <a:pt x="53872" y="1719"/>
                </a:cubicBezTo>
                <a:cubicBezTo>
                  <a:pt x="53205" y="1419"/>
                  <a:pt x="52605" y="918"/>
                  <a:pt x="51804" y="885"/>
                </a:cubicBezTo>
                <a:cubicBezTo>
                  <a:pt x="49269" y="751"/>
                  <a:pt x="46767" y="585"/>
                  <a:pt x="44266" y="518"/>
                </a:cubicBezTo>
                <a:cubicBezTo>
                  <a:pt x="39829" y="418"/>
                  <a:pt x="35426" y="551"/>
                  <a:pt x="30989" y="218"/>
                </a:cubicBezTo>
                <a:cubicBezTo>
                  <a:pt x="29344" y="88"/>
                  <a:pt x="27671" y="0"/>
                  <a:pt x="25997" y="0"/>
                </a:cubicBezTo>
                <a:close/>
              </a:path>
            </a:pathLst>
          </a:custGeom>
          <a:solidFill>
            <a:srgbClr val="ED8B7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32" name="Google Shape;3232;p82"/>
          <p:cNvSpPr/>
          <p:nvPr/>
        </p:nvSpPr>
        <p:spPr>
          <a:xfrm>
            <a:off x="958000" y="5153462"/>
            <a:ext cx="1391371" cy="677487"/>
          </a:xfrm>
          <a:custGeom>
            <a:avLst/>
            <a:gdLst/>
            <a:ahLst/>
            <a:cxnLst/>
            <a:rect l="l" t="t" r="r" b="b"/>
            <a:pathLst>
              <a:path w="56308" h="29995" extrusionOk="0">
                <a:moveTo>
                  <a:pt x="25997" y="0"/>
                </a:moveTo>
                <a:cubicBezTo>
                  <a:pt x="25091" y="0"/>
                  <a:pt x="24186" y="26"/>
                  <a:pt x="23284" y="84"/>
                </a:cubicBezTo>
                <a:cubicBezTo>
                  <a:pt x="20982" y="251"/>
                  <a:pt x="18647" y="251"/>
                  <a:pt x="16312" y="351"/>
                </a:cubicBezTo>
                <a:cubicBezTo>
                  <a:pt x="14845" y="418"/>
                  <a:pt x="13377" y="618"/>
                  <a:pt x="11909" y="785"/>
                </a:cubicBezTo>
                <a:cubicBezTo>
                  <a:pt x="10869" y="904"/>
                  <a:pt x="9855" y="1234"/>
                  <a:pt x="8798" y="1234"/>
                </a:cubicBezTo>
                <a:cubicBezTo>
                  <a:pt x="8668" y="1234"/>
                  <a:pt x="8538" y="1229"/>
                  <a:pt x="8407" y="1218"/>
                </a:cubicBezTo>
                <a:cubicBezTo>
                  <a:pt x="8240" y="1198"/>
                  <a:pt x="8075" y="1188"/>
                  <a:pt x="7911" y="1188"/>
                </a:cubicBezTo>
                <a:cubicBezTo>
                  <a:pt x="6763" y="1188"/>
                  <a:pt x="5680" y="1648"/>
                  <a:pt x="4571" y="1852"/>
                </a:cubicBezTo>
                <a:cubicBezTo>
                  <a:pt x="3436" y="2019"/>
                  <a:pt x="2536" y="2519"/>
                  <a:pt x="1735" y="3420"/>
                </a:cubicBezTo>
                <a:cubicBezTo>
                  <a:pt x="1101" y="4120"/>
                  <a:pt x="701" y="4854"/>
                  <a:pt x="668" y="5688"/>
                </a:cubicBezTo>
                <a:cubicBezTo>
                  <a:pt x="601" y="7856"/>
                  <a:pt x="268" y="9991"/>
                  <a:pt x="268" y="12160"/>
                </a:cubicBezTo>
                <a:cubicBezTo>
                  <a:pt x="268" y="12360"/>
                  <a:pt x="268" y="12560"/>
                  <a:pt x="234" y="12760"/>
                </a:cubicBezTo>
                <a:cubicBezTo>
                  <a:pt x="1" y="14795"/>
                  <a:pt x="101" y="16830"/>
                  <a:pt x="167" y="18864"/>
                </a:cubicBezTo>
                <a:cubicBezTo>
                  <a:pt x="234" y="20599"/>
                  <a:pt x="501" y="22267"/>
                  <a:pt x="634" y="24001"/>
                </a:cubicBezTo>
                <a:cubicBezTo>
                  <a:pt x="801" y="25703"/>
                  <a:pt x="1368" y="27270"/>
                  <a:pt x="2336" y="28671"/>
                </a:cubicBezTo>
                <a:cubicBezTo>
                  <a:pt x="2803" y="29405"/>
                  <a:pt x="3436" y="29906"/>
                  <a:pt x="4337" y="29972"/>
                </a:cubicBezTo>
                <a:cubicBezTo>
                  <a:pt x="4600" y="29986"/>
                  <a:pt x="4856" y="29994"/>
                  <a:pt x="5112" y="29994"/>
                </a:cubicBezTo>
                <a:cubicBezTo>
                  <a:pt x="5474" y="29994"/>
                  <a:pt x="5834" y="29978"/>
                  <a:pt x="6205" y="29939"/>
                </a:cubicBezTo>
                <a:cubicBezTo>
                  <a:pt x="7006" y="29839"/>
                  <a:pt x="7840" y="29672"/>
                  <a:pt x="8640" y="29672"/>
                </a:cubicBezTo>
                <a:cubicBezTo>
                  <a:pt x="10542" y="29672"/>
                  <a:pt x="12410" y="29439"/>
                  <a:pt x="14311" y="29372"/>
                </a:cubicBezTo>
                <a:cubicBezTo>
                  <a:pt x="16246" y="29305"/>
                  <a:pt x="18180" y="29105"/>
                  <a:pt x="20148" y="29105"/>
                </a:cubicBezTo>
                <a:cubicBezTo>
                  <a:pt x="21383" y="29105"/>
                  <a:pt x="22617" y="28938"/>
                  <a:pt x="23851" y="28872"/>
                </a:cubicBezTo>
                <a:cubicBezTo>
                  <a:pt x="25953" y="28771"/>
                  <a:pt x="28021" y="28638"/>
                  <a:pt x="30122" y="28571"/>
                </a:cubicBezTo>
                <a:cubicBezTo>
                  <a:pt x="30483" y="28565"/>
                  <a:pt x="30843" y="28563"/>
                  <a:pt x="31203" y="28563"/>
                </a:cubicBezTo>
                <a:cubicBezTo>
                  <a:pt x="32878" y="28563"/>
                  <a:pt x="34552" y="28622"/>
                  <a:pt x="36227" y="28705"/>
                </a:cubicBezTo>
                <a:cubicBezTo>
                  <a:pt x="36740" y="28740"/>
                  <a:pt x="37250" y="28754"/>
                  <a:pt x="37760" y="28754"/>
                </a:cubicBezTo>
                <a:cubicBezTo>
                  <a:pt x="39172" y="28754"/>
                  <a:pt x="40576" y="28645"/>
                  <a:pt x="41997" y="28571"/>
                </a:cubicBezTo>
                <a:cubicBezTo>
                  <a:pt x="42303" y="28560"/>
                  <a:pt x="42608" y="28555"/>
                  <a:pt x="42913" y="28555"/>
                </a:cubicBezTo>
                <a:cubicBezTo>
                  <a:pt x="44071" y="28555"/>
                  <a:pt x="45228" y="28621"/>
                  <a:pt x="46385" y="28621"/>
                </a:cubicBezTo>
                <a:cubicBezTo>
                  <a:pt x="46691" y="28621"/>
                  <a:pt x="46996" y="28616"/>
                  <a:pt x="47301" y="28605"/>
                </a:cubicBezTo>
                <a:cubicBezTo>
                  <a:pt x="49102" y="28538"/>
                  <a:pt x="50837" y="28138"/>
                  <a:pt x="52572" y="27571"/>
                </a:cubicBezTo>
                <a:cubicBezTo>
                  <a:pt x="53439" y="27304"/>
                  <a:pt x="54006" y="26703"/>
                  <a:pt x="54440" y="25936"/>
                </a:cubicBezTo>
                <a:cubicBezTo>
                  <a:pt x="55540" y="24068"/>
                  <a:pt x="55507" y="22033"/>
                  <a:pt x="55474" y="19999"/>
                </a:cubicBezTo>
                <a:cubicBezTo>
                  <a:pt x="55474" y="19832"/>
                  <a:pt x="55374" y="19665"/>
                  <a:pt x="55374" y="19465"/>
                </a:cubicBezTo>
                <a:cubicBezTo>
                  <a:pt x="55540" y="17964"/>
                  <a:pt x="55607" y="16429"/>
                  <a:pt x="55740" y="14895"/>
                </a:cubicBezTo>
                <a:cubicBezTo>
                  <a:pt x="55974" y="12860"/>
                  <a:pt x="56207" y="10859"/>
                  <a:pt x="56074" y="8824"/>
                </a:cubicBezTo>
                <a:cubicBezTo>
                  <a:pt x="56074" y="8590"/>
                  <a:pt x="56074" y="8323"/>
                  <a:pt x="56107" y="8090"/>
                </a:cubicBezTo>
                <a:cubicBezTo>
                  <a:pt x="56308" y="6789"/>
                  <a:pt x="56207" y="5455"/>
                  <a:pt x="55907" y="4154"/>
                </a:cubicBezTo>
                <a:cubicBezTo>
                  <a:pt x="55774" y="3453"/>
                  <a:pt x="55407" y="2920"/>
                  <a:pt x="54873" y="2453"/>
                </a:cubicBezTo>
                <a:cubicBezTo>
                  <a:pt x="54573" y="2186"/>
                  <a:pt x="54239" y="1886"/>
                  <a:pt x="53872" y="1719"/>
                </a:cubicBezTo>
                <a:cubicBezTo>
                  <a:pt x="53205" y="1419"/>
                  <a:pt x="52605" y="918"/>
                  <a:pt x="51804" y="885"/>
                </a:cubicBezTo>
                <a:cubicBezTo>
                  <a:pt x="49269" y="751"/>
                  <a:pt x="46767" y="585"/>
                  <a:pt x="44266" y="518"/>
                </a:cubicBezTo>
                <a:cubicBezTo>
                  <a:pt x="39829" y="418"/>
                  <a:pt x="35426" y="551"/>
                  <a:pt x="30989" y="218"/>
                </a:cubicBezTo>
                <a:cubicBezTo>
                  <a:pt x="29344" y="88"/>
                  <a:pt x="27671" y="0"/>
                  <a:pt x="25997" y="0"/>
                </a:cubicBezTo>
                <a:close/>
              </a:path>
            </a:pathLst>
          </a:custGeom>
          <a:solidFill>
            <a:srgbClr val="F1A1B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233" name="Google Shape;3233;p82"/>
          <p:cNvSpPr txBox="1">
            <a:spLocks noGrp="1"/>
          </p:cNvSpPr>
          <p:nvPr>
            <p:ph type="title" idx="4294967295"/>
          </p:nvPr>
        </p:nvSpPr>
        <p:spPr>
          <a:xfrm>
            <a:off x="957882" y="2265928"/>
            <a:ext cx="13912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/>
              <a:t>Mars</a:t>
            </a:r>
            <a:endParaRPr sz="2400"/>
          </a:p>
        </p:txBody>
      </p:sp>
      <p:sp>
        <p:nvSpPr>
          <p:cNvPr id="3234" name="Google Shape;3234;p82"/>
          <p:cNvSpPr txBox="1">
            <a:spLocks noGrp="1"/>
          </p:cNvSpPr>
          <p:nvPr>
            <p:ph type="title" idx="4294967295"/>
          </p:nvPr>
        </p:nvSpPr>
        <p:spPr>
          <a:xfrm>
            <a:off x="957882" y="3237693"/>
            <a:ext cx="13912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sp>
        <p:nvSpPr>
          <p:cNvPr id="3235" name="Google Shape;3235;p82"/>
          <p:cNvSpPr txBox="1">
            <a:spLocks noGrp="1"/>
          </p:cNvSpPr>
          <p:nvPr>
            <p:ph type="title" idx="4294967295"/>
          </p:nvPr>
        </p:nvSpPr>
        <p:spPr>
          <a:xfrm>
            <a:off x="957882" y="4245279"/>
            <a:ext cx="13912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/>
              <a:t>Venus</a:t>
            </a:r>
            <a:endParaRPr sz="2400"/>
          </a:p>
        </p:txBody>
      </p:sp>
      <p:sp>
        <p:nvSpPr>
          <p:cNvPr id="3236" name="Google Shape;3236;p82"/>
          <p:cNvSpPr txBox="1">
            <a:spLocks noGrp="1"/>
          </p:cNvSpPr>
          <p:nvPr>
            <p:ph type="title" idx="4294967295"/>
          </p:nvPr>
        </p:nvSpPr>
        <p:spPr>
          <a:xfrm>
            <a:off x="957882" y="5252845"/>
            <a:ext cx="13912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solidFill>
                  <a:schemeClr val="lt1"/>
                </a:solidFill>
              </a:rPr>
              <a:t>Neptune</a:t>
            </a:r>
            <a:endParaRPr sz="2400">
              <a:solidFill>
                <a:schemeClr val="lt1"/>
              </a:solidFill>
            </a:endParaRPr>
          </a:p>
        </p:txBody>
      </p:sp>
      <p:grpSp>
        <p:nvGrpSpPr>
          <p:cNvPr id="3259" name="Google Shape;3259;p82"/>
          <p:cNvGrpSpPr/>
          <p:nvPr/>
        </p:nvGrpSpPr>
        <p:grpSpPr>
          <a:xfrm>
            <a:off x="5854472" y="2461174"/>
            <a:ext cx="2056143" cy="124753"/>
            <a:chOff x="4984817" y="1760945"/>
            <a:chExt cx="2071116" cy="119379"/>
          </a:xfrm>
        </p:grpSpPr>
        <p:sp>
          <p:nvSpPr>
            <p:cNvPr id="3260" name="Google Shape;3260;p82"/>
            <p:cNvSpPr/>
            <p:nvPr/>
          </p:nvSpPr>
          <p:spPr>
            <a:xfrm>
              <a:off x="6960921" y="176094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1" name="Google Shape;3261;p82"/>
            <p:cNvSpPr/>
            <p:nvPr/>
          </p:nvSpPr>
          <p:spPr>
            <a:xfrm>
              <a:off x="4984817" y="1812150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2" name="Google Shape;3262;p82"/>
          <p:cNvGrpSpPr/>
          <p:nvPr/>
        </p:nvGrpSpPr>
        <p:grpSpPr>
          <a:xfrm>
            <a:off x="5854491" y="3432924"/>
            <a:ext cx="1394869" cy="124753"/>
            <a:chOff x="4984830" y="2489757"/>
            <a:chExt cx="1405027" cy="119379"/>
          </a:xfrm>
        </p:grpSpPr>
        <p:sp>
          <p:nvSpPr>
            <p:cNvPr id="3263" name="Google Shape;3263;p82"/>
            <p:cNvSpPr/>
            <p:nvPr/>
          </p:nvSpPr>
          <p:spPr>
            <a:xfrm>
              <a:off x="6294846" y="24897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4" name="Google Shape;3264;p82"/>
            <p:cNvSpPr/>
            <p:nvPr/>
          </p:nvSpPr>
          <p:spPr>
            <a:xfrm>
              <a:off x="4984830" y="2540975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5" name="Google Shape;3265;p82"/>
          <p:cNvGrpSpPr/>
          <p:nvPr/>
        </p:nvGrpSpPr>
        <p:grpSpPr>
          <a:xfrm>
            <a:off x="5854473" y="5448124"/>
            <a:ext cx="1990525" cy="124753"/>
            <a:chOff x="4984817" y="4001157"/>
            <a:chExt cx="2005021" cy="119379"/>
          </a:xfrm>
        </p:grpSpPr>
        <p:sp>
          <p:nvSpPr>
            <p:cNvPr id="3266" name="Google Shape;3266;p82"/>
            <p:cNvSpPr/>
            <p:nvPr/>
          </p:nvSpPr>
          <p:spPr>
            <a:xfrm>
              <a:off x="6865921" y="40011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67" name="Google Shape;3267;p82"/>
            <p:cNvSpPr/>
            <p:nvPr/>
          </p:nvSpPr>
          <p:spPr>
            <a:xfrm>
              <a:off x="4984817" y="4052376"/>
              <a:ext cx="2005021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3268" name="Google Shape;3268;p82"/>
          <p:cNvGrpSpPr/>
          <p:nvPr/>
        </p:nvGrpSpPr>
        <p:grpSpPr>
          <a:xfrm>
            <a:off x="5854491" y="4440524"/>
            <a:ext cx="1394869" cy="124753"/>
            <a:chOff x="4984830" y="3245457"/>
            <a:chExt cx="1405027" cy="119379"/>
          </a:xfrm>
        </p:grpSpPr>
        <p:sp>
          <p:nvSpPr>
            <p:cNvPr id="3269" name="Google Shape;3269;p82"/>
            <p:cNvSpPr/>
            <p:nvPr/>
          </p:nvSpPr>
          <p:spPr>
            <a:xfrm>
              <a:off x="6294846" y="3245457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270" name="Google Shape;3270;p82"/>
            <p:cNvSpPr/>
            <p:nvPr/>
          </p:nvSpPr>
          <p:spPr>
            <a:xfrm>
              <a:off x="4984830" y="3296676"/>
              <a:ext cx="133221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9015" y="2210516"/>
            <a:ext cx="4668751" cy="465750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5" name="Google Shape;1305;p56"/>
          <p:cNvSpPr txBox="1">
            <a:spLocks noGrp="1"/>
          </p:cNvSpPr>
          <p:nvPr>
            <p:ph type="title"/>
          </p:nvPr>
        </p:nvSpPr>
        <p:spPr>
          <a:xfrm>
            <a:off x="1020036" y="581452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sz="5400" dirty="0">
                <a:solidFill>
                  <a:srgbClr val="ED8B70"/>
                </a:solidFill>
                <a:latin typeface="Ninja Naruto" panose="02000000000000000000" pitchFamily="2" charset="0"/>
              </a:rPr>
              <a:t>The ansoff growth</a:t>
            </a:r>
            <a:endParaRPr sz="5400" dirty="0">
              <a:solidFill>
                <a:srgbClr val="ED8B70"/>
              </a:solidFill>
              <a:latin typeface="Ninja Naruto" panose="02000000000000000000" pitchFamily="2" charset="0"/>
            </a:endParaRPr>
          </a:p>
        </p:txBody>
      </p:sp>
      <p:sp>
        <p:nvSpPr>
          <p:cNvPr id="1306" name="Google Shape;1306;p56"/>
          <p:cNvSpPr/>
          <p:nvPr/>
        </p:nvSpPr>
        <p:spPr>
          <a:xfrm>
            <a:off x="1996013" y="2238167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7" name="Google Shape;1307;p56"/>
          <p:cNvSpPr/>
          <p:nvPr/>
        </p:nvSpPr>
        <p:spPr>
          <a:xfrm flipH="1">
            <a:off x="7231028" y="2296494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8" name="Google Shape;1308;p56"/>
          <p:cNvSpPr/>
          <p:nvPr/>
        </p:nvSpPr>
        <p:spPr>
          <a:xfrm>
            <a:off x="1941296" y="3907195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09" name="Google Shape;1309;p56"/>
          <p:cNvSpPr/>
          <p:nvPr/>
        </p:nvSpPr>
        <p:spPr>
          <a:xfrm flipH="1">
            <a:off x="7231013" y="3954929"/>
            <a:ext cx="3399505" cy="1534221"/>
          </a:xfrm>
          <a:custGeom>
            <a:avLst/>
            <a:gdLst/>
            <a:ahLst/>
            <a:cxnLst/>
            <a:rect l="l" t="t" r="r" b="b"/>
            <a:pathLst>
              <a:path w="88598" h="68492" extrusionOk="0">
                <a:moveTo>
                  <a:pt x="42807" y="0"/>
                </a:moveTo>
                <a:cubicBezTo>
                  <a:pt x="29827" y="0"/>
                  <a:pt x="17320" y="651"/>
                  <a:pt x="12170" y="1894"/>
                </a:cubicBezTo>
                <a:cubicBezTo>
                  <a:pt x="0" y="4815"/>
                  <a:pt x="2782" y="32423"/>
                  <a:pt x="2713" y="51687"/>
                </a:cubicBezTo>
                <a:cubicBezTo>
                  <a:pt x="2658" y="66889"/>
                  <a:pt x="16636" y="68491"/>
                  <a:pt x="22532" y="68491"/>
                </a:cubicBezTo>
                <a:cubicBezTo>
                  <a:pt x="24107" y="68491"/>
                  <a:pt x="25105" y="68377"/>
                  <a:pt x="25105" y="68377"/>
                </a:cubicBezTo>
                <a:cubicBezTo>
                  <a:pt x="25105" y="68377"/>
                  <a:pt x="29649" y="68424"/>
                  <a:pt x="36158" y="68424"/>
                </a:cubicBezTo>
                <a:cubicBezTo>
                  <a:pt x="50571" y="68424"/>
                  <a:pt x="74621" y="68193"/>
                  <a:pt x="80322" y="66708"/>
                </a:cubicBezTo>
                <a:cubicBezTo>
                  <a:pt x="88598" y="64552"/>
                  <a:pt x="84981" y="8084"/>
                  <a:pt x="81017" y="3702"/>
                </a:cubicBezTo>
                <a:cubicBezTo>
                  <a:pt x="78701" y="1186"/>
                  <a:pt x="60323" y="0"/>
                  <a:pt x="4280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10" name="Google Shape;1310;p56"/>
          <p:cNvSpPr txBox="1"/>
          <p:nvPr/>
        </p:nvSpPr>
        <p:spPr>
          <a:xfrm>
            <a:off x="3908600" y="5879965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1" name="Google Shape;1311;p56"/>
          <p:cNvSpPr txBox="1"/>
          <p:nvPr/>
        </p:nvSpPr>
        <p:spPr>
          <a:xfrm rot="5400000">
            <a:off x="9288236" y="3773921"/>
            <a:ext cx="42592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2133">
                <a:latin typeface="Alegreya Sans"/>
                <a:ea typeface="Alegreya Sans"/>
                <a:cs typeface="Alegreya Sans"/>
                <a:sym typeface="Alegreya Sans"/>
              </a:rPr>
              <a:t>Increasing Risk</a:t>
            </a:r>
            <a:endParaRPr sz="2133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2" name="Google Shape;1312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405444" y="2740567"/>
            <a:ext cx="1789200" cy="71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3" name="Google Shape;1313;p56"/>
          <p:cNvSpPr txBox="1">
            <a:spLocks noGrp="1"/>
          </p:cNvSpPr>
          <p:nvPr>
            <p:ph type="title" idx="4294967295"/>
          </p:nvPr>
        </p:nvSpPr>
        <p:spPr>
          <a:xfrm rot="-5400000">
            <a:off x="405444" y="4342100"/>
            <a:ext cx="1789200" cy="710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markets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4" name="Google Shape;1314;p56"/>
          <p:cNvSpPr txBox="1">
            <a:spLocks noGrp="1"/>
          </p:cNvSpPr>
          <p:nvPr>
            <p:ph type="title" idx="4294967295"/>
          </p:nvPr>
        </p:nvSpPr>
        <p:spPr>
          <a:xfrm>
            <a:off x="2032495" y="1709633"/>
            <a:ext cx="32368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Existing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5" name="Google Shape;1315;p56"/>
          <p:cNvSpPr txBox="1">
            <a:spLocks noGrp="1"/>
          </p:cNvSpPr>
          <p:nvPr>
            <p:ph type="title" idx="4294967295"/>
          </p:nvPr>
        </p:nvSpPr>
        <p:spPr>
          <a:xfrm>
            <a:off x="7450716" y="1757367"/>
            <a:ext cx="32368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400">
                <a:latin typeface="Alegreya Sans"/>
                <a:ea typeface="Alegreya Sans"/>
                <a:cs typeface="Alegreya Sans"/>
                <a:sym typeface="Alegreya Sans"/>
              </a:rPr>
              <a:t>New products</a:t>
            </a:r>
            <a:endParaRPr sz="2400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16" name="Google Shape;1316;p56"/>
          <p:cNvSpPr txBox="1">
            <a:spLocks noGrp="1"/>
          </p:cNvSpPr>
          <p:nvPr>
            <p:ph type="title" idx="4294967295"/>
          </p:nvPr>
        </p:nvSpPr>
        <p:spPr>
          <a:xfrm>
            <a:off x="2256445" y="2526772"/>
            <a:ext cx="2769200" cy="95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/>
              <a:t>Market Penetration</a:t>
            </a:r>
            <a:endParaRPr sz="3200"/>
          </a:p>
        </p:txBody>
      </p:sp>
      <p:sp>
        <p:nvSpPr>
          <p:cNvPr id="1317" name="Google Shape;1317;p56"/>
          <p:cNvSpPr txBox="1">
            <a:spLocks noGrp="1"/>
          </p:cNvSpPr>
          <p:nvPr>
            <p:ph type="title" idx="4294967295"/>
          </p:nvPr>
        </p:nvSpPr>
        <p:spPr>
          <a:xfrm>
            <a:off x="7605567" y="2574506"/>
            <a:ext cx="2769200" cy="95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/>
              <a:t>Product Development</a:t>
            </a:r>
            <a:endParaRPr sz="3200"/>
          </a:p>
        </p:txBody>
      </p:sp>
      <p:sp>
        <p:nvSpPr>
          <p:cNvPr id="1318" name="Google Shape;1318;p56"/>
          <p:cNvSpPr txBox="1">
            <a:spLocks noGrp="1"/>
          </p:cNvSpPr>
          <p:nvPr>
            <p:ph type="title" idx="4294967295"/>
          </p:nvPr>
        </p:nvSpPr>
        <p:spPr>
          <a:xfrm>
            <a:off x="2256445" y="4203639"/>
            <a:ext cx="2769200" cy="95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/>
              <a:t>Market Development</a:t>
            </a:r>
            <a:endParaRPr sz="3200"/>
          </a:p>
        </p:txBody>
      </p:sp>
      <p:sp>
        <p:nvSpPr>
          <p:cNvPr id="1319" name="Google Shape;1319;p56"/>
          <p:cNvSpPr txBox="1">
            <a:spLocks noGrp="1"/>
          </p:cNvSpPr>
          <p:nvPr>
            <p:ph type="title" idx="4294967295"/>
          </p:nvPr>
        </p:nvSpPr>
        <p:spPr>
          <a:xfrm>
            <a:off x="7605567" y="4251373"/>
            <a:ext cx="2769200" cy="95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/>
              <a:t>Diversification</a:t>
            </a:r>
            <a:endParaRPr sz="3200"/>
          </a:p>
        </p:txBody>
      </p:sp>
      <p:grpSp>
        <p:nvGrpSpPr>
          <p:cNvPr id="1320" name="Google Shape;1320;p56"/>
          <p:cNvGrpSpPr/>
          <p:nvPr/>
        </p:nvGrpSpPr>
        <p:grpSpPr>
          <a:xfrm>
            <a:off x="10894754" y="1929083"/>
            <a:ext cx="159172" cy="3721123"/>
            <a:chOff x="7360240" y="1334812"/>
            <a:chExt cx="119379" cy="2790842"/>
          </a:xfrm>
        </p:grpSpPr>
        <p:sp>
          <p:nvSpPr>
            <p:cNvPr id="1321" name="Google Shape;1321;p56"/>
            <p:cNvSpPr/>
            <p:nvPr/>
          </p:nvSpPr>
          <p:spPr>
            <a:xfrm rot="5400000">
              <a:off x="6048267" y="2692784"/>
              <a:ext cx="2743342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2" name="Google Shape;1322;p56"/>
            <p:cNvSpPr/>
            <p:nvPr/>
          </p:nvSpPr>
          <p:spPr>
            <a:xfrm rot="5400000">
              <a:off x="7372424" y="40184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grpSp>
        <p:nvGrpSpPr>
          <p:cNvPr id="1323" name="Google Shape;1323;p56"/>
          <p:cNvGrpSpPr/>
          <p:nvPr/>
        </p:nvGrpSpPr>
        <p:grpSpPr>
          <a:xfrm>
            <a:off x="2871914" y="5657946"/>
            <a:ext cx="6764975" cy="159172"/>
            <a:chOff x="2131072" y="4167259"/>
            <a:chExt cx="5073731" cy="119379"/>
          </a:xfrm>
        </p:grpSpPr>
        <p:sp>
          <p:nvSpPr>
            <p:cNvPr id="1324" name="Google Shape;1324;p56"/>
            <p:cNvSpPr/>
            <p:nvPr/>
          </p:nvSpPr>
          <p:spPr>
            <a:xfrm>
              <a:off x="2131072" y="4213240"/>
              <a:ext cx="5025939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1325" name="Google Shape;1325;p56"/>
            <p:cNvSpPr/>
            <p:nvPr/>
          </p:nvSpPr>
          <p:spPr>
            <a:xfrm>
              <a:off x="7109791" y="4167259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7504" y="2823979"/>
            <a:ext cx="3368851" cy="28952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60"/>
          <p:cNvSpPr/>
          <p:nvPr/>
        </p:nvSpPr>
        <p:spPr>
          <a:xfrm rot="5400000">
            <a:off x="7841877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1" name="Google Shape;1431;p60"/>
          <p:cNvSpPr/>
          <p:nvPr/>
        </p:nvSpPr>
        <p:spPr>
          <a:xfrm rot="5400000">
            <a:off x="2783690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2" name="Google Shape;1432;p60"/>
          <p:cNvSpPr/>
          <p:nvPr/>
        </p:nvSpPr>
        <p:spPr>
          <a:xfrm rot="5400000">
            <a:off x="5312774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2EB7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3" name="Google Shape;1433;p60"/>
          <p:cNvSpPr/>
          <p:nvPr/>
        </p:nvSpPr>
        <p:spPr>
          <a:xfrm rot="5400000">
            <a:off x="254605" y="2823498"/>
            <a:ext cx="4145653" cy="2441393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rgbClr val="F2EB7D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4" name="Google Shape;1434;p60"/>
          <p:cNvSpPr txBox="1">
            <a:spLocks noGrp="1"/>
          </p:cNvSpPr>
          <p:nvPr>
            <p:ph type="title"/>
          </p:nvPr>
        </p:nvSpPr>
        <p:spPr>
          <a:xfrm>
            <a:off x="958000" y="719333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>
                <a:solidFill>
                  <a:srgbClr val="ED8B70"/>
                </a:solidFill>
                <a:latin typeface="Ninja Naruto" panose="02000000000000000000" pitchFamily="2" charset="0"/>
              </a:rPr>
              <a:t>Key drivers of the profit</a:t>
            </a:r>
            <a:endParaRPr>
              <a:solidFill>
                <a:srgbClr val="ED8B70"/>
              </a:solidFill>
              <a:latin typeface="Ninja Naruto" panose="02000000000000000000" pitchFamily="2" charset="0"/>
            </a:endParaRPr>
          </a:p>
        </p:txBody>
      </p:sp>
      <p:sp>
        <p:nvSpPr>
          <p:cNvPr id="1435" name="Google Shape;1435;p60"/>
          <p:cNvSpPr txBox="1">
            <a:spLocks noGrp="1"/>
          </p:cNvSpPr>
          <p:nvPr>
            <p:ph type="subTitle" idx="1"/>
          </p:nvPr>
        </p:nvSpPr>
        <p:spPr>
          <a:xfrm>
            <a:off x="1189431" y="4924999"/>
            <a:ext cx="222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/>
              <a:t>Venus is the second planet from the Sun</a:t>
            </a:r>
            <a:endParaRPr dirty="0"/>
          </a:p>
        </p:txBody>
      </p:sp>
      <p:sp>
        <p:nvSpPr>
          <p:cNvPr id="1436" name="Google Shape;1436;p60"/>
          <p:cNvSpPr txBox="1">
            <a:spLocks noGrp="1"/>
          </p:cNvSpPr>
          <p:nvPr>
            <p:ph type="subTitle" idx="2"/>
          </p:nvPr>
        </p:nvSpPr>
        <p:spPr>
          <a:xfrm>
            <a:off x="1334436" y="3811107"/>
            <a:ext cx="193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Financial</a:t>
            </a:r>
            <a:endParaRPr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37" name="Google Shape;1437;p60"/>
          <p:cNvSpPr txBox="1">
            <a:spLocks noGrp="1"/>
          </p:cNvSpPr>
          <p:nvPr>
            <p:ph type="subTitle" idx="3"/>
          </p:nvPr>
        </p:nvSpPr>
        <p:spPr>
          <a:xfrm>
            <a:off x="3723868" y="4778910"/>
            <a:ext cx="222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/>
              <a:t>Despite being red, Mars is actually cold </a:t>
            </a:r>
            <a:endParaRPr dirty="0"/>
          </a:p>
        </p:txBody>
      </p:sp>
      <p:sp>
        <p:nvSpPr>
          <p:cNvPr id="1438" name="Google Shape;1438;p60"/>
          <p:cNvSpPr txBox="1">
            <a:spLocks noGrp="1"/>
          </p:cNvSpPr>
          <p:nvPr>
            <p:ph type="subTitle" idx="4"/>
          </p:nvPr>
        </p:nvSpPr>
        <p:spPr>
          <a:xfrm>
            <a:off x="3868868" y="4007675"/>
            <a:ext cx="193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Customer</a:t>
            </a:r>
            <a:endParaRPr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39" name="Google Shape;1439;p60"/>
          <p:cNvSpPr txBox="1">
            <a:spLocks noGrp="1"/>
          </p:cNvSpPr>
          <p:nvPr>
            <p:ph type="subTitle" idx="5"/>
          </p:nvPr>
        </p:nvSpPr>
        <p:spPr>
          <a:xfrm>
            <a:off x="6298304" y="4776772"/>
            <a:ext cx="222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/>
              <a:t>Saturn is a gas giant. It’s also has rings! </a:t>
            </a:r>
            <a:endParaRPr dirty="0"/>
          </a:p>
        </p:txBody>
      </p:sp>
      <p:sp>
        <p:nvSpPr>
          <p:cNvPr id="1440" name="Google Shape;1440;p60"/>
          <p:cNvSpPr txBox="1">
            <a:spLocks noGrp="1"/>
          </p:cNvSpPr>
          <p:nvPr>
            <p:ph type="subTitle" idx="6"/>
          </p:nvPr>
        </p:nvSpPr>
        <p:spPr>
          <a:xfrm>
            <a:off x="6400613" y="3709523"/>
            <a:ext cx="193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Process</a:t>
            </a:r>
            <a:endParaRPr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41" name="Google Shape;1441;p60"/>
          <p:cNvSpPr txBox="1">
            <a:spLocks noGrp="1"/>
          </p:cNvSpPr>
          <p:nvPr>
            <p:ph type="subTitle" idx="7"/>
          </p:nvPr>
        </p:nvSpPr>
        <p:spPr>
          <a:xfrm>
            <a:off x="8803103" y="4855342"/>
            <a:ext cx="222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/>
              <a:t>Mercury was named after the Roman god </a:t>
            </a:r>
            <a:endParaRPr dirty="0"/>
          </a:p>
        </p:txBody>
      </p:sp>
      <p:sp>
        <p:nvSpPr>
          <p:cNvPr id="1442" name="Google Shape;1442;p60"/>
          <p:cNvSpPr txBox="1">
            <a:spLocks noGrp="1"/>
          </p:cNvSpPr>
          <p:nvPr>
            <p:ph type="subTitle" idx="8"/>
          </p:nvPr>
        </p:nvSpPr>
        <p:spPr>
          <a:xfrm>
            <a:off x="8948103" y="3687590"/>
            <a:ext cx="1933200" cy="54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 dirty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Growth</a:t>
            </a:r>
            <a:endParaRPr dirty="0"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1443" name="Google Shape;1443;p60"/>
          <p:cNvSpPr/>
          <p:nvPr/>
        </p:nvSpPr>
        <p:spPr>
          <a:xfrm rot="5400000">
            <a:off x="1644963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D8B70"/>
          </a:solidFill>
          <a:ln>
            <a:noFill/>
          </a:ln>
        </p:spPr>
      </p:sp>
      <p:sp>
        <p:nvSpPr>
          <p:cNvPr id="1444" name="Google Shape;1444;p60"/>
          <p:cNvSpPr/>
          <p:nvPr/>
        </p:nvSpPr>
        <p:spPr>
          <a:xfrm rot="5400000">
            <a:off x="4200463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D8B70"/>
          </a:solidFill>
          <a:ln>
            <a:noFill/>
          </a:ln>
        </p:spPr>
      </p:sp>
      <p:sp>
        <p:nvSpPr>
          <p:cNvPr id="1445" name="Google Shape;1445;p60"/>
          <p:cNvSpPr/>
          <p:nvPr/>
        </p:nvSpPr>
        <p:spPr>
          <a:xfrm rot="5400000">
            <a:off x="6711145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D8B70"/>
          </a:solidFill>
          <a:ln>
            <a:noFill/>
          </a:ln>
        </p:spPr>
      </p:sp>
      <p:sp>
        <p:nvSpPr>
          <p:cNvPr id="1446" name="Google Shape;1446;p60"/>
          <p:cNvSpPr/>
          <p:nvPr/>
        </p:nvSpPr>
        <p:spPr>
          <a:xfrm rot="5400000">
            <a:off x="9221812" y="2249633"/>
            <a:ext cx="1312136" cy="1412273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ED8B70"/>
          </a:solidFill>
          <a:ln>
            <a:noFill/>
          </a:ln>
        </p:spPr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795" y="2436342"/>
            <a:ext cx="1229447" cy="90979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4077" y="2079928"/>
            <a:ext cx="1071290" cy="154224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4826" y="2299701"/>
            <a:ext cx="1491442" cy="122616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93988" y="1993579"/>
            <a:ext cx="2216191" cy="13086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Google Shape;2068;p63"/>
          <p:cNvSpPr/>
          <p:nvPr/>
        </p:nvSpPr>
        <p:spPr>
          <a:xfrm>
            <a:off x="958000" y="1830096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2069" name="Google Shape;2069;p63"/>
          <p:cNvSpPr txBox="1">
            <a:spLocks noGrp="1"/>
          </p:cNvSpPr>
          <p:nvPr>
            <p:ph type="title" idx="4294967295"/>
          </p:nvPr>
        </p:nvSpPr>
        <p:spPr>
          <a:xfrm>
            <a:off x="1324386" y="777753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dirty="0">
                <a:latin typeface="Ninja Naruto" panose="02000000000000000000" pitchFamily="2" charset="0"/>
              </a:rPr>
              <a:t>Problems of a new market</a:t>
            </a:r>
            <a:endParaRPr dirty="0">
              <a:latin typeface="Ninja Naruto" panose="02000000000000000000" pitchFamily="2" charset="0"/>
            </a:endParaRPr>
          </a:p>
        </p:txBody>
      </p:sp>
      <p:sp>
        <p:nvSpPr>
          <p:cNvPr id="2074" name="Google Shape;2074;p63"/>
          <p:cNvSpPr txBox="1">
            <a:spLocks noGrp="1"/>
          </p:cNvSpPr>
          <p:nvPr>
            <p:ph type="title" idx="4294967295"/>
          </p:nvPr>
        </p:nvSpPr>
        <p:spPr>
          <a:xfrm>
            <a:off x="2282759" y="2118555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Mercury is the closest planet to the Sun</a:t>
            </a:r>
            <a:endParaRPr sz="2000" dirty="0"/>
          </a:p>
        </p:txBody>
      </p:sp>
      <p:sp>
        <p:nvSpPr>
          <p:cNvPr id="2075" name="Google Shape;2075;p63"/>
          <p:cNvSpPr txBox="1">
            <a:spLocks noGrp="1"/>
          </p:cNvSpPr>
          <p:nvPr>
            <p:ph type="title" idx="4294967295"/>
          </p:nvPr>
        </p:nvSpPr>
        <p:spPr>
          <a:xfrm>
            <a:off x="2282759" y="1680405"/>
            <a:ext cx="2835275" cy="3635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/>
              <a:t>Analysis</a:t>
            </a:r>
            <a:endParaRPr sz="2000"/>
          </a:p>
        </p:txBody>
      </p:sp>
      <p:sp>
        <p:nvSpPr>
          <p:cNvPr id="2076" name="Google Shape;2076;p63"/>
          <p:cNvSpPr txBox="1">
            <a:spLocks noGrp="1"/>
          </p:cNvSpPr>
          <p:nvPr>
            <p:ph type="title" idx="4294967295"/>
          </p:nvPr>
        </p:nvSpPr>
        <p:spPr>
          <a:xfrm>
            <a:off x="2378283" y="3720661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Neptune is the farthest planet from the Sun</a:t>
            </a:r>
            <a:endParaRPr sz="2000" dirty="0"/>
          </a:p>
        </p:txBody>
      </p:sp>
      <p:sp>
        <p:nvSpPr>
          <p:cNvPr id="2077" name="Google Shape;2077;p63"/>
          <p:cNvSpPr txBox="1">
            <a:spLocks noGrp="1"/>
          </p:cNvSpPr>
          <p:nvPr>
            <p:ph type="title" idx="4294967295"/>
          </p:nvPr>
        </p:nvSpPr>
        <p:spPr>
          <a:xfrm>
            <a:off x="2378283" y="3282511"/>
            <a:ext cx="2835275" cy="36353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People</a:t>
            </a:r>
            <a:endParaRPr sz="2000" dirty="0"/>
          </a:p>
        </p:txBody>
      </p:sp>
      <p:sp>
        <p:nvSpPr>
          <p:cNvPr id="2078" name="Google Shape;2078;p63"/>
          <p:cNvSpPr txBox="1">
            <a:spLocks noGrp="1"/>
          </p:cNvSpPr>
          <p:nvPr>
            <p:ph type="title" idx="4294967295"/>
          </p:nvPr>
        </p:nvSpPr>
        <p:spPr>
          <a:xfrm>
            <a:off x="2433426" y="5416550"/>
            <a:ext cx="2835275" cy="6445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/>
              <a:t>Earth is the third planet from the Sun</a:t>
            </a:r>
            <a:endParaRPr sz="2000"/>
          </a:p>
        </p:txBody>
      </p:sp>
      <p:sp>
        <p:nvSpPr>
          <p:cNvPr id="2079" name="Google Shape;2079;p63"/>
          <p:cNvSpPr txBox="1">
            <a:spLocks noGrp="1"/>
          </p:cNvSpPr>
          <p:nvPr>
            <p:ph type="title" idx="4294967295"/>
          </p:nvPr>
        </p:nvSpPr>
        <p:spPr>
          <a:xfrm>
            <a:off x="2433426" y="4978400"/>
            <a:ext cx="2835275" cy="3635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2000" dirty="0"/>
              <a:t>Sales plan</a:t>
            </a:r>
            <a:endParaRPr sz="2000" dirty="0"/>
          </a:p>
        </p:txBody>
      </p:sp>
      <p:sp>
        <p:nvSpPr>
          <p:cNvPr id="2082" name="Google Shape;2082;p63"/>
          <p:cNvSpPr/>
          <p:nvPr/>
        </p:nvSpPr>
        <p:spPr>
          <a:xfrm>
            <a:off x="958000" y="3420629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>
              <a:solidFill>
                <a:schemeClr val="lt1"/>
              </a:solidFill>
            </a:endParaRPr>
          </a:p>
        </p:txBody>
      </p:sp>
      <p:sp>
        <p:nvSpPr>
          <p:cNvPr id="2083" name="Google Shape;2083;p63"/>
          <p:cNvSpPr/>
          <p:nvPr/>
        </p:nvSpPr>
        <p:spPr>
          <a:xfrm>
            <a:off x="958000" y="5011163"/>
            <a:ext cx="1073197" cy="893392"/>
          </a:xfrm>
          <a:custGeom>
            <a:avLst/>
            <a:gdLst/>
            <a:ahLst/>
            <a:cxnLst/>
            <a:rect l="l" t="t" r="r" b="b"/>
            <a:pathLst>
              <a:path w="16254" h="13526" extrusionOk="0">
                <a:moveTo>
                  <a:pt x="8024" y="0"/>
                </a:moveTo>
                <a:cubicBezTo>
                  <a:pt x="7636" y="0"/>
                  <a:pt x="7252" y="29"/>
                  <a:pt x="6868" y="89"/>
                </a:cubicBezTo>
                <a:cubicBezTo>
                  <a:pt x="4822" y="362"/>
                  <a:pt x="2434" y="1931"/>
                  <a:pt x="1524" y="3841"/>
                </a:cubicBezTo>
                <a:cubicBezTo>
                  <a:pt x="1" y="7093"/>
                  <a:pt x="1251" y="12027"/>
                  <a:pt x="4935" y="13164"/>
                </a:cubicBezTo>
                <a:cubicBezTo>
                  <a:pt x="5702" y="13405"/>
                  <a:pt x="6590" y="13525"/>
                  <a:pt x="7520" y="13525"/>
                </a:cubicBezTo>
                <a:cubicBezTo>
                  <a:pt x="11499" y="13525"/>
                  <a:pt x="16254" y="11336"/>
                  <a:pt x="15646" y="7115"/>
                </a:cubicBezTo>
                <a:cubicBezTo>
                  <a:pt x="15373" y="5296"/>
                  <a:pt x="14736" y="3409"/>
                  <a:pt x="13440" y="2067"/>
                </a:cubicBezTo>
                <a:cubicBezTo>
                  <a:pt x="12348" y="907"/>
                  <a:pt x="10711" y="248"/>
                  <a:pt x="9074" y="66"/>
                </a:cubicBezTo>
                <a:cubicBezTo>
                  <a:pt x="8720" y="23"/>
                  <a:pt x="8370" y="0"/>
                  <a:pt x="802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chemeClr val="accent1"/>
              </a:buClr>
              <a:buSzPts val="1100"/>
            </a:pPr>
            <a:endParaRPr sz="2800"/>
          </a:p>
        </p:txBody>
      </p:sp>
      <p:sp>
        <p:nvSpPr>
          <p:cNvPr id="2087" name="Google Shape;2087;p63"/>
          <p:cNvSpPr txBox="1">
            <a:spLocks noGrp="1"/>
          </p:cNvSpPr>
          <p:nvPr>
            <p:ph type="title" idx="4294967295"/>
          </p:nvPr>
        </p:nvSpPr>
        <p:spPr>
          <a:xfrm>
            <a:off x="1324386" y="1975776"/>
            <a:ext cx="706438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>
                <a:solidFill>
                  <a:schemeClr val="bg1"/>
                </a:solidFill>
                <a:latin typeface="Ninja Naruto" panose="02000000000000000000" pitchFamily="2" charset="0"/>
              </a:rPr>
              <a:t>1</a:t>
            </a:r>
            <a:endParaRPr sz="360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088" name="Google Shape;2088;p63"/>
          <p:cNvSpPr txBox="1">
            <a:spLocks noGrp="1"/>
          </p:cNvSpPr>
          <p:nvPr>
            <p:ph type="title" idx="4294967295"/>
          </p:nvPr>
        </p:nvSpPr>
        <p:spPr>
          <a:xfrm>
            <a:off x="1324386" y="3566451"/>
            <a:ext cx="706438" cy="7477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>
                <a:solidFill>
                  <a:schemeClr val="bg1"/>
                </a:solidFill>
                <a:latin typeface="Ninja Naruto" panose="02000000000000000000" pitchFamily="2" charset="0"/>
              </a:rPr>
              <a:t>2</a:t>
            </a:r>
            <a:endParaRPr sz="360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sp>
        <p:nvSpPr>
          <p:cNvPr id="2089" name="Google Shape;2089;p63"/>
          <p:cNvSpPr txBox="1">
            <a:spLocks noGrp="1"/>
          </p:cNvSpPr>
          <p:nvPr>
            <p:ph type="title" idx="4294967295"/>
          </p:nvPr>
        </p:nvSpPr>
        <p:spPr>
          <a:xfrm>
            <a:off x="1324386" y="5157126"/>
            <a:ext cx="706438" cy="74612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r>
              <a:rPr lang="en" sz="3600" dirty="0">
                <a:solidFill>
                  <a:schemeClr val="bg1"/>
                </a:solidFill>
                <a:latin typeface="Ninja Naruto" panose="02000000000000000000" pitchFamily="2" charset="0"/>
              </a:rPr>
              <a:t>3</a:t>
            </a:r>
            <a:endParaRPr sz="3600" dirty="0">
              <a:solidFill>
                <a:schemeClr val="bg1"/>
              </a:solidFill>
              <a:latin typeface="Ninja Naruto" panose="020000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00000">
            <a:off x="5381646" y="2416788"/>
            <a:ext cx="6626251" cy="2295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" name="Google Shape;2201;p67"/>
          <p:cNvSpPr txBox="1">
            <a:spLocks noGrp="1"/>
          </p:cNvSpPr>
          <p:nvPr>
            <p:ph type="subTitle" idx="2"/>
          </p:nvPr>
        </p:nvSpPr>
        <p:spPr>
          <a:xfrm flipH="1">
            <a:off x="594477" y="2519350"/>
            <a:ext cx="2527600" cy="103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Venus has a beautiful name, but also high temperatures</a:t>
            </a:r>
            <a:endParaRPr/>
          </a:p>
        </p:txBody>
      </p:sp>
      <p:sp>
        <p:nvSpPr>
          <p:cNvPr id="2202" name="Google Shape;2202;p67"/>
          <p:cNvSpPr txBox="1">
            <a:spLocks noGrp="1"/>
          </p:cNvSpPr>
          <p:nvPr>
            <p:ph type="title"/>
          </p:nvPr>
        </p:nvSpPr>
        <p:spPr>
          <a:xfrm>
            <a:off x="957917" y="822618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dirty="0">
                <a:solidFill>
                  <a:srgbClr val="ED8B70"/>
                </a:solidFill>
                <a:latin typeface="Ninja Naruto" panose="02000000000000000000" pitchFamily="2" charset="0"/>
              </a:rPr>
              <a:t>Main competitors</a:t>
            </a:r>
            <a:endParaRPr dirty="0">
              <a:solidFill>
                <a:srgbClr val="ED8B70"/>
              </a:solidFill>
              <a:latin typeface="Ninja Naruto" panose="02000000000000000000" pitchFamily="2" charset="0"/>
            </a:endParaRPr>
          </a:p>
        </p:txBody>
      </p:sp>
      <p:sp>
        <p:nvSpPr>
          <p:cNvPr id="2203" name="Google Shape;2203;p67"/>
          <p:cNvSpPr txBox="1">
            <a:spLocks noGrp="1"/>
          </p:cNvSpPr>
          <p:nvPr>
            <p:ph type="subTitle" idx="5"/>
          </p:nvPr>
        </p:nvSpPr>
        <p:spPr>
          <a:xfrm flipH="1">
            <a:off x="1414283" y="4360131"/>
            <a:ext cx="2527600" cy="39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Saturn</a:t>
            </a:r>
            <a:endParaRPr/>
          </a:p>
        </p:txBody>
      </p:sp>
      <p:sp>
        <p:nvSpPr>
          <p:cNvPr id="2204" name="Google Shape;2204;p67"/>
          <p:cNvSpPr txBox="1">
            <a:spLocks noGrp="1"/>
          </p:cNvSpPr>
          <p:nvPr>
            <p:ph type="subTitle" idx="6"/>
          </p:nvPr>
        </p:nvSpPr>
        <p:spPr>
          <a:xfrm flipH="1">
            <a:off x="594510" y="2047679"/>
            <a:ext cx="2527600" cy="39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Venus</a:t>
            </a:r>
            <a:endParaRPr/>
          </a:p>
        </p:txBody>
      </p:sp>
      <p:sp>
        <p:nvSpPr>
          <p:cNvPr id="2205" name="Google Shape;2205;p67"/>
          <p:cNvSpPr txBox="1">
            <a:spLocks noGrp="1"/>
          </p:cNvSpPr>
          <p:nvPr>
            <p:ph type="subTitle" idx="7"/>
          </p:nvPr>
        </p:nvSpPr>
        <p:spPr>
          <a:xfrm>
            <a:off x="8706317" y="2045370"/>
            <a:ext cx="2527600" cy="39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Mercury</a:t>
            </a:r>
            <a:endParaRPr/>
          </a:p>
        </p:txBody>
      </p:sp>
      <p:sp>
        <p:nvSpPr>
          <p:cNvPr id="2206" name="Google Shape;2206;p67"/>
          <p:cNvSpPr txBox="1">
            <a:spLocks noGrp="1"/>
          </p:cNvSpPr>
          <p:nvPr>
            <p:ph type="subTitle" idx="8"/>
          </p:nvPr>
        </p:nvSpPr>
        <p:spPr>
          <a:xfrm>
            <a:off x="8250017" y="4360131"/>
            <a:ext cx="2527600" cy="39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Jupiter</a:t>
            </a:r>
            <a:endParaRPr/>
          </a:p>
        </p:txBody>
      </p:sp>
      <p:sp>
        <p:nvSpPr>
          <p:cNvPr id="2207" name="Google Shape;2207;p67"/>
          <p:cNvSpPr txBox="1">
            <a:spLocks noGrp="1"/>
          </p:cNvSpPr>
          <p:nvPr>
            <p:ph type="subTitle" idx="1"/>
          </p:nvPr>
        </p:nvSpPr>
        <p:spPr>
          <a:xfrm flipH="1">
            <a:off x="1414384" y="4838137"/>
            <a:ext cx="2527600" cy="103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Saturn is a gas giant made of hydrogen and helium and rings</a:t>
            </a:r>
            <a:endParaRPr/>
          </a:p>
        </p:txBody>
      </p:sp>
      <p:sp>
        <p:nvSpPr>
          <p:cNvPr id="2208" name="Google Shape;2208;p67"/>
          <p:cNvSpPr txBox="1">
            <a:spLocks noGrp="1"/>
          </p:cNvSpPr>
          <p:nvPr>
            <p:ph type="subTitle" idx="3"/>
          </p:nvPr>
        </p:nvSpPr>
        <p:spPr>
          <a:xfrm>
            <a:off x="8706342" y="2517041"/>
            <a:ext cx="2527600" cy="103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Mercury is the closest planet to the Sun and the smallest one</a:t>
            </a:r>
            <a:endParaRPr/>
          </a:p>
        </p:txBody>
      </p:sp>
      <p:sp>
        <p:nvSpPr>
          <p:cNvPr id="2209" name="Google Shape;2209;p67"/>
          <p:cNvSpPr txBox="1">
            <a:spLocks noGrp="1"/>
          </p:cNvSpPr>
          <p:nvPr>
            <p:ph type="subTitle" idx="4"/>
          </p:nvPr>
        </p:nvSpPr>
        <p:spPr>
          <a:xfrm>
            <a:off x="8250117" y="4838136"/>
            <a:ext cx="2527600" cy="1034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/>
            <a:r>
              <a:rPr lang="en"/>
              <a:t>Jupiter is a gas giant and the biggest planet in the System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789" y="3029810"/>
            <a:ext cx="3768257" cy="3828190"/>
          </a:xfrm>
          <a:prstGeom prst="rect">
            <a:avLst/>
          </a:prstGeom>
        </p:spPr>
      </p:pic>
      <p:pic>
        <p:nvPicPr>
          <p:cNvPr id="279" name="Imagen 2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12192000" cy="59909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0" y="5610059"/>
            <a:ext cx="12192000" cy="1247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77" name="Google Shape;2477;p68"/>
          <p:cNvSpPr/>
          <p:nvPr/>
        </p:nvSpPr>
        <p:spPr>
          <a:xfrm>
            <a:off x="941531" y="1247272"/>
            <a:ext cx="10402581" cy="3291344"/>
          </a:xfrm>
          <a:custGeom>
            <a:avLst/>
            <a:gdLst/>
            <a:ahLst/>
            <a:cxnLst/>
            <a:rect l="l" t="t" r="r" b="b"/>
            <a:pathLst>
              <a:path w="27087" h="23518" extrusionOk="0">
                <a:moveTo>
                  <a:pt x="27086" y="1"/>
                </a:moveTo>
                <a:lnTo>
                  <a:pt x="27086" y="1736"/>
                </a:lnTo>
                <a:cubicBezTo>
                  <a:pt x="27053" y="4538"/>
                  <a:pt x="26953" y="7373"/>
                  <a:pt x="26919" y="10208"/>
                </a:cubicBezTo>
                <a:cubicBezTo>
                  <a:pt x="26886" y="12510"/>
                  <a:pt x="26886" y="14778"/>
                  <a:pt x="26919" y="17080"/>
                </a:cubicBezTo>
                <a:cubicBezTo>
                  <a:pt x="26919" y="18714"/>
                  <a:pt x="27019" y="20349"/>
                  <a:pt x="27053" y="22017"/>
                </a:cubicBezTo>
                <a:cubicBezTo>
                  <a:pt x="27019" y="22317"/>
                  <a:pt x="27019" y="22651"/>
                  <a:pt x="26953" y="22984"/>
                </a:cubicBezTo>
                <a:lnTo>
                  <a:pt x="25118" y="22984"/>
                </a:lnTo>
                <a:lnTo>
                  <a:pt x="18780" y="23084"/>
                </a:lnTo>
                <a:cubicBezTo>
                  <a:pt x="16745" y="23118"/>
                  <a:pt x="14711" y="23151"/>
                  <a:pt x="12676" y="23184"/>
                </a:cubicBezTo>
                <a:cubicBezTo>
                  <a:pt x="10207" y="23251"/>
                  <a:pt x="7772" y="23318"/>
                  <a:pt x="5304" y="23384"/>
                </a:cubicBezTo>
                <a:lnTo>
                  <a:pt x="400" y="23518"/>
                </a:lnTo>
                <a:cubicBezTo>
                  <a:pt x="300" y="21683"/>
                  <a:pt x="100" y="19982"/>
                  <a:pt x="67" y="18281"/>
                </a:cubicBezTo>
                <a:cubicBezTo>
                  <a:pt x="0" y="15979"/>
                  <a:pt x="34" y="13644"/>
                  <a:pt x="67" y="11309"/>
                </a:cubicBezTo>
                <a:cubicBezTo>
                  <a:pt x="67" y="8674"/>
                  <a:pt x="100" y="6039"/>
                  <a:pt x="134" y="3403"/>
                </a:cubicBezTo>
                <a:cubicBezTo>
                  <a:pt x="134" y="2403"/>
                  <a:pt x="234" y="1402"/>
                  <a:pt x="300" y="301"/>
                </a:cubicBezTo>
                <a:lnTo>
                  <a:pt x="1468" y="301"/>
                </a:lnTo>
                <a:lnTo>
                  <a:pt x="2369" y="301"/>
                </a:lnTo>
                <a:cubicBezTo>
                  <a:pt x="4170" y="301"/>
                  <a:pt x="5938" y="335"/>
                  <a:pt x="7739" y="301"/>
                </a:cubicBezTo>
                <a:cubicBezTo>
                  <a:pt x="10007" y="234"/>
                  <a:pt x="12242" y="134"/>
                  <a:pt x="14511" y="68"/>
                </a:cubicBezTo>
                <a:cubicBezTo>
                  <a:pt x="15711" y="34"/>
                  <a:pt x="16912" y="68"/>
                  <a:pt x="18113" y="68"/>
                </a:cubicBezTo>
                <a:cubicBezTo>
                  <a:pt x="19147" y="68"/>
                  <a:pt x="20181" y="1"/>
                  <a:pt x="21182" y="1"/>
                </a:cubicBezTo>
                <a:cubicBezTo>
                  <a:pt x="23083" y="1"/>
                  <a:pt x="25051" y="1"/>
                  <a:pt x="270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478" name="Google Shape;2478;p68"/>
          <p:cNvSpPr/>
          <p:nvPr/>
        </p:nvSpPr>
        <p:spPr>
          <a:xfrm>
            <a:off x="1848250" y="3273048"/>
            <a:ext cx="8615004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79" name="Google Shape;2479;p68"/>
          <p:cNvSpPr txBox="1">
            <a:spLocks noGrp="1"/>
          </p:cNvSpPr>
          <p:nvPr>
            <p:ph type="title"/>
          </p:nvPr>
        </p:nvSpPr>
        <p:spPr>
          <a:xfrm>
            <a:off x="1591332" y="1624309"/>
            <a:ext cx="9028400" cy="152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r>
              <a:rPr lang="en" sz="8800" dirty="0">
                <a:latin typeface="Ninja Naruto" panose="02000000000000000000" pitchFamily="2" charset="0"/>
              </a:rPr>
              <a:t>4,498,300,000</a:t>
            </a:r>
            <a:endParaRPr sz="8800" dirty="0">
              <a:latin typeface="Ninja Naruto" panose="02000000000000000000" pitchFamily="2" charset="0"/>
            </a:endParaRPr>
          </a:p>
        </p:txBody>
      </p:sp>
      <p:sp>
        <p:nvSpPr>
          <p:cNvPr id="2480" name="Google Shape;2480;p68"/>
          <p:cNvSpPr txBox="1">
            <a:spLocks noGrp="1"/>
          </p:cNvSpPr>
          <p:nvPr>
            <p:ph type="subTitle" idx="1"/>
          </p:nvPr>
        </p:nvSpPr>
        <p:spPr>
          <a:xfrm>
            <a:off x="2245832" y="3359393"/>
            <a:ext cx="7647200" cy="58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" dirty="0">
                <a:latin typeface="Ryuk Extra" pitchFamily="2" charset="0"/>
              </a:rPr>
              <a:t>Big numbers catch your audience’s attention</a:t>
            </a:r>
            <a:endParaRPr dirty="0">
              <a:latin typeface="Ryuk Extra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5508" y="2318715"/>
            <a:ext cx="5246492" cy="4539285"/>
          </a:xfrm>
          <a:prstGeom prst="rect">
            <a:avLst/>
          </a:prstGeom>
        </p:spPr>
      </p:pic>
      <p:sp>
        <p:nvSpPr>
          <p:cNvPr id="9" name="Google Shape;2202;p67"/>
          <p:cNvSpPr txBox="1">
            <a:spLocks/>
          </p:cNvSpPr>
          <p:nvPr/>
        </p:nvSpPr>
        <p:spPr>
          <a:xfrm>
            <a:off x="1017752" y="841740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lvl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9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pPr marL="609585"/>
            <a:r>
              <a:rPr lang="es-PE" sz="6600" smtClean="0">
                <a:solidFill>
                  <a:srgbClr val="ED8B70"/>
                </a:solidFill>
                <a:latin typeface="Ninja Naruto" panose="02000000000000000000" pitchFamily="2" charset="0"/>
              </a:rPr>
              <a:t>Main competitors</a:t>
            </a:r>
            <a:endParaRPr lang="es-PE" sz="6600" dirty="0">
              <a:solidFill>
                <a:srgbClr val="ED8B70"/>
              </a:solidFill>
              <a:latin typeface="Ninja Naruto" panose="020000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28" y="3945393"/>
            <a:ext cx="2563831" cy="282280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3" name="Google Shape;3353;p86"/>
          <p:cNvSpPr txBox="1">
            <a:spLocks noGrp="1"/>
          </p:cNvSpPr>
          <p:nvPr>
            <p:ph type="title" idx="4294967295"/>
          </p:nvPr>
        </p:nvSpPr>
        <p:spPr>
          <a:xfrm>
            <a:off x="614856" y="1853139"/>
            <a:ext cx="4953000" cy="164147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dirty="0">
                <a:solidFill>
                  <a:srgbClr val="FF0000"/>
                </a:solidFill>
                <a:latin typeface="Ninja Naruto" panose="02000000000000000000" pitchFamily="2" charset="0"/>
              </a:rPr>
              <a:t>A picture is worth a thousand words</a:t>
            </a:r>
            <a:endParaRPr dirty="0">
              <a:solidFill>
                <a:srgbClr val="FF0000"/>
              </a:solidFill>
              <a:latin typeface="Ninja Naruto" panose="02000000000000000000" pitchFamily="2" charset="0"/>
            </a:endParaRPr>
          </a:p>
        </p:txBody>
      </p:sp>
      <p:sp>
        <p:nvSpPr>
          <p:cNvPr id="3354" name="Google Shape;3354;p86"/>
          <p:cNvSpPr txBox="1">
            <a:spLocks noGrp="1"/>
          </p:cNvSpPr>
          <p:nvPr>
            <p:ph type="subTitle" idx="4294967295"/>
          </p:nvPr>
        </p:nvSpPr>
        <p:spPr>
          <a:xfrm>
            <a:off x="614856" y="4204248"/>
            <a:ext cx="4953000" cy="110013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>
              <a:buClr>
                <a:schemeClr val="accent1"/>
              </a:buClr>
              <a:buSzPts val="1100"/>
            </a:pPr>
            <a:r>
              <a:rPr lang="en" dirty="0">
                <a:solidFill>
                  <a:srgbClr val="00B0F0"/>
                </a:solidFill>
              </a:rPr>
              <a:t>Images reveal large amounts of data, so remember: use an image instead of a long text. Your audience will appreciate it</a:t>
            </a:r>
            <a:endParaRPr dirty="0">
              <a:solidFill>
                <a:srgbClr val="00B0F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562" y="1203284"/>
            <a:ext cx="4518836" cy="458266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" name="Google Shape;3307;p84"/>
          <p:cNvSpPr txBox="1">
            <a:spLocks noGrp="1"/>
          </p:cNvSpPr>
          <p:nvPr>
            <p:ph type="title" idx="4294967295"/>
          </p:nvPr>
        </p:nvSpPr>
        <p:spPr>
          <a:xfrm>
            <a:off x="-436928" y="226500"/>
            <a:ext cx="10277475" cy="4810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/>
            <a:r>
              <a:rPr lang="en" sz="7200" dirty="0" smtClean="0">
                <a:solidFill>
                  <a:srgbClr val="EDB12F"/>
                </a:solidFill>
                <a:latin typeface="Saiyan Sans" pitchFamily="2" charset="0"/>
              </a:rPr>
              <a:t>Sales strategy plan</a:t>
            </a:r>
            <a:endParaRPr sz="7200" dirty="0">
              <a:solidFill>
                <a:srgbClr val="EDB12F"/>
              </a:solidFill>
              <a:latin typeface="Saiyan Sans" pitchFamily="2" charset="0"/>
            </a:endParaRPr>
          </a:p>
        </p:txBody>
      </p:sp>
      <p:sp>
        <p:nvSpPr>
          <p:cNvPr id="3311" name="Google Shape;3311;p84"/>
          <p:cNvSpPr txBox="1">
            <a:spLocks noGrp="1"/>
          </p:cNvSpPr>
          <p:nvPr>
            <p:ph type="title" idx="4294967295"/>
          </p:nvPr>
        </p:nvSpPr>
        <p:spPr>
          <a:xfrm>
            <a:off x="2718973" y="4814791"/>
            <a:ext cx="2700338" cy="6111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Income</a:t>
            </a:r>
            <a:endParaRPr sz="3200" dirty="0"/>
          </a:p>
        </p:txBody>
      </p:sp>
      <p:sp>
        <p:nvSpPr>
          <p:cNvPr id="3313" name="Google Shape;3313;p84"/>
          <p:cNvSpPr txBox="1">
            <a:spLocks noGrp="1"/>
          </p:cNvSpPr>
          <p:nvPr>
            <p:ph type="title" idx="4294967295"/>
          </p:nvPr>
        </p:nvSpPr>
        <p:spPr>
          <a:xfrm>
            <a:off x="5777469" y="4727364"/>
            <a:ext cx="2700337" cy="6111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3200" dirty="0"/>
              <a:t>Cash</a:t>
            </a:r>
            <a:endParaRPr sz="3200" dirty="0"/>
          </a:p>
        </p:txBody>
      </p:sp>
      <p:sp>
        <p:nvSpPr>
          <p:cNvPr id="3319" name="Google Shape;3319;p84"/>
          <p:cNvSpPr txBox="1">
            <a:spLocks noGrp="1"/>
          </p:cNvSpPr>
          <p:nvPr>
            <p:ph type="subTitle" idx="4294967295"/>
          </p:nvPr>
        </p:nvSpPr>
        <p:spPr>
          <a:xfrm>
            <a:off x="2787643" y="5338551"/>
            <a:ext cx="2528888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Saturn is a gas giant made of hydrogen and helium and rings</a:t>
            </a:r>
            <a:endParaRPr sz="1800" dirty="0"/>
          </a:p>
        </p:txBody>
      </p:sp>
      <p:sp>
        <p:nvSpPr>
          <p:cNvPr id="3320" name="Google Shape;3320;p84"/>
          <p:cNvSpPr txBox="1">
            <a:spLocks noGrp="1"/>
          </p:cNvSpPr>
          <p:nvPr>
            <p:ph type="subTitle" idx="4294967295"/>
          </p:nvPr>
        </p:nvSpPr>
        <p:spPr>
          <a:xfrm>
            <a:off x="9013825" y="5233950"/>
            <a:ext cx="2527300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Jupiter is a gas giant and the biggest planet in the System</a:t>
            </a:r>
            <a:endParaRPr sz="1800" dirty="0"/>
          </a:p>
        </p:txBody>
      </p:sp>
      <p:sp>
        <p:nvSpPr>
          <p:cNvPr id="3321" name="Google Shape;3321;p84"/>
          <p:cNvSpPr txBox="1">
            <a:spLocks noGrp="1"/>
          </p:cNvSpPr>
          <p:nvPr>
            <p:ph type="subTitle" idx="4294967295"/>
          </p:nvPr>
        </p:nvSpPr>
        <p:spPr>
          <a:xfrm>
            <a:off x="5863988" y="5233950"/>
            <a:ext cx="2527300" cy="13350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800" dirty="0"/>
              <a:t>Mercury is the closest planet to the Sun and the smallest one</a:t>
            </a:r>
            <a:endParaRPr sz="1800" dirty="0"/>
          </a:p>
        </p:txBody>
      </p:sp>
      <p:sp>
        <p:nvSpPr>
          <p:cNvPr id="3308" name="Google Shape;3308;p84"/>
          <p:cNvSpPr/>
          <p:nvPr/>
        </p:nvSpPr>
        <p:spPr>
          <a:xfrm>
            <a:off x="2718973" y="2444871"/>
            <a:ext cx="8760495" cy="758685"/>
          </a:xfrm>
          <a:custGeom>
            <a:avLst/>
            <a:gdLst/>
            <a:ahLst/>
            <a:cxnLst/>
            <a:rect l="l" t="t" r="r" b="b"/>
            <a:pathLst>
              <a:path w="43999" h="14727" extrusionOk="0">
                <a:moveTo>
                  <a:pt x="36999" y="1"/>
                </a:moveTo>
                <a:cubicBezTo>
                  <a:pt x="36196" y="1"/>
                  <a:pt x="35359" y="16"/>
                  <a:pt x="34625" y="16"/>
                </a:cubicBezTo>
                <a:lnTo>
                  <a:pt x="9674" y="16"/>
                </a:lnTo>
                <a:cubicBezTo>
                  <a:pt x="8807" y="16"/>
                  <a:pt x="7939" y="16"/>
                  <a:pt x="7072" y="49"/>
                </a:cubicBezTo>
                <a:cubicBezTo>
                  <a:pt x="6238" y="49"/>
                  <a:pt x="5404" y="49"/>
                  <a:pt x="4570" y="82"/>
                </a:cubicBezTo>
                <a:cubicBezTo>
                  <a:pt x="3770" y="116"/>
                  <a:pt x="3036" y="216"/>
                  <a:pt x="2402" y="316"/>
                </a:cubicBezTo>
                <a:cubicBezTo>
                  <a:pt x="1802" y="416"/>
                  <a:pt x="1301" y="516"/>
                  <a:pt x="934" y="649"/>
                </a:cubicBezTo>
                <a:cubicBezTo>
                  <a:pt x="601" y="783"/>
                  <a:pt x="601" y="916"/>
                  <a:pt x="401" y="1083"/>
                </a:cubicBezTo>
                <a:cubicBezTo>
                  <a:pt x="134" y="1283"/>
                  <a:pt x="167" y="1517"/>
                  <a:pt x="134" y="1717"/>
                </a:cubicBezTo>
                <a:cubicBezTo>
                  <a:pt x="134" y="2017"/>
                  <a:pt x="134" y="2317"/>
                  <a:pt x="134" y="2584"/>
                </a:cubicBezTo>
                <a:cubicBezTo>
                  <a:pt x="100" y="3151"/>
                  <a:pt x="100" y="3718"/>
                  <a:pt x="67" y="4252"/>
                </a:cubicBezTo>
                <a:cubicBezTo>
                  <a:pt x="34" y="5386"/>
                  <a:pt x="34" y="6487"/>
                  <a:pt x="34" y="7588"/>
                </a:cubicBezTo>
                <a:cubicBezTo>
                  <a:pt x="34" y="8722"/>
                  <a:pt x="34" y="9823"/>
                  <a:pt x="34" y="10923"/>
                </a:cubicBezTo>
                <a:cubicBezTo>
                  <a:pt x="67" y="11791"/>
                  <a:pt x="0" y="12625"/>
                  <a:pt x="434" y="13492"/>
                </a:cubicBezTo>
                <a:cubicBezTo>
                  <a:pt x="601" y="13792"/>
                  <a:pt x="868" y="14092"/>
                  <a:pt x="2068" y="14326"/>
                </a:cubicBezTo>
                <a:cubicBezTo>
                  <a:pt x="3641" y="14669"/>
                  <a:pt x="5875" y="14694"/>
                  <a:pt x="8141" y="14694"/>
                </a:cubicBezTo>
                <a:cubicBezTo>
                  <a:pt x="8519" y="14694"/>
                  <a:pt x="8897" y="14693"/>
                  <a:pt x="9274" y="14693"/>
                </a:cubicBezTo>
                <a:cubicBezTo>
                  <a:pt x="10641" y="14726"/>
                  <a:pt x="12009" y="14726"/>
                  <a:pt x="13376" y="14726"/>
                </a:cubicBezTo>
                <a:cubicBezTo>
                  <a:pt x="16245" y="14726"/>
                  <a:pt x="19114" y="14726"/>
                  <a:pt x="21949" y="14693"/>
                </a:cubicBezTo>
                <a:lnTo>
                  <a:pt x="36059" y="14693"/>
                </a:lnTo>
                <a:cubicBezTo>
                  <a:pt x="36369" y="14698"/>
                  <a:pt x="36677" y="14701"/>
                  <a:pt x="36982" y="14701"/>
                </a:cubicBezTo>
                <a:cubicBezTo>
                  <a:pt x="38649" y="14701"/>
                  <a:pt x="40228" y="14618"/>
                  <a:pt x="41497" y="14393"/>
                </a:cubicBezTo>
                <a:cubicBezTo>
                  <a:pt x="42998" y="14159"/>
                  <a:pt x="43365" y="13826"/>
                  <a:pt x="43531" y="13492"/>
                </a:cubicBezTo>
                <a:cubicBezTo>
                  <a:pt x="43998" y="12625"/>
                  <a:pt x="43898" y="11791"/>
                  <a:pt x="43932" y="10923"/>
                </a:cubicBezTo>
                <a:cubicBezTo>
                  <a:pt x="43932" y="9823"/>
                  <a:pt x="43932" y="8722"/>
                  <a:pt x="43932" y="7588"/>
                </a:cubicBezTo>
                <a:cubicBezTo>
                  <a:pt x="43932" y="6487"/>
                  <a:pt x="43932" y="5386"/>
                  <a:pt x="43898" y="4252"/>
                </a:cubicBezTo>
                <a:cubicBezTo>
                  <a:pt x="43898" y="3718"/>
                  <a:pt x="43865" y="3151"/>
                  <a:pt x="43832" y="2584"/>
                </a:cubicBezTo>
                <a:cubicBezTo>
                  <a:pt x="43832" y="2317"/>
                  <a:pt x="43832" y="2084"/>
                  <a:pt x="43832" y="1817"/>
                </a:cubicBezTo>
                <a:cubicBezTo>
                  <a:pt x="43798" y="1550"/>
                  <a:pt x="43865" y="1317"/>
                  <a:pt x="43565" y="1083"/>
                </a:cubicBezTo>
                <a:cubicBezTo>
                  <a:pt x="43465" y="549"/>
                  <a:pt x="41330" y="116"/>
                  <a:pt x="38228" y="16"/>
                </a:cubicBezTo>
                <a:lnTo>
                  <a:pt x="38161" y="16"/>
                </a:lnTo>
                <a:cubicBezTo>
                  <a:pt x="37794" y="5"/>
                  <a:pt x="37401" y="1"/>
                  <a:pt x="3699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133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09" name="Google Shape;3309;p84"/>
          <p:cNvSpPr txBox="1"/>
          <p:nvPr/>
        </p:nvSpPr>
        <p:spPr>
          <a:xfrm>
            <a:off x="3354804" y="2576404"/>
            <a:ext cx="7388000" cy="4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3200">
                <a:solidFill>
                  <a:schemeClr val="lt1"/>
                </a:solidFill>
                <a:latin typeface="Rakkas"/>
                <a:ea typeface="Rakkas"/>
                <a:cs typeface="Rakkas"/>
                <a:sym typeface="Rakkas"/>
              </a:rPr>
              <a:t>Annual Plan Strategy</a:t>
            </a:r>
            <a:endParaRPr sz="3200">
              <a:solidFill>
                <a:schemeClr val="lt1"/>
              </a:solidFill>
              <a:latin typeface="Rakkas"/>
              <a:ea typeface="Rakkas"/>
              <a:cs typeface="Rakkas"/>
              <a:sym typeface="Rakkas"/>
            </a:endParaRPr>
          </a:p>
        </p:txBody>
      </p:sp>
      <p:grpSp>
        <p:nvGrpSpPr>
          <p:cNvPr id="3322" name="Google Shape;3322;p84"/>
          <p:cNvGrpSpPr/>
          <p:nvPr/>
        </p:nvGrpSpPr>
        <p:grpSpPr>
          <a:xfrm>
            <a:off x="3892914" y="3201489"/>
            <a:ext cx="6311756" cy="560368"/>
            <a:chOff x="2204981" y="1991214"/>
            <a:chExt cx="4733817" cy="420276"/>
          </a:xfrm>
        </p:grpSpPr>
        <p:sp>
          <p:nvSpPr>
            <p:cNvPr id="3323" name="Google Shape;3323;p84"/>
            <p:cNvSpPr/>
            <p:nvPr/>
          </p:nvSpPr>
          <p:spPr>
            <a:xfrm rot="5400000">
              <a:off x="6831603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4" name="Google Shape;3324;p84"/>
            <p:cNvSpPr/>
            <p:nvPr/>
          </p:nvSpPr>
          <p:spPr>
            <a:xfrm rot="5400000">
              <a:off x="4523828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5" name="Google Shape;3325;p84"/>
            <p:cNvSpPr/>
            <p:nvPr/>
          </p:nvSpPr>
          <p:spPr>
            <a:xfrm rot="5400000">
              <a:off x="2217165" y="2304295"/>
              <a:ext cx="95012" cy="119379"/>
            </a:xfrm>
            <a:custGeom>
              <a:avLst/>
              <a:gdLst/>
              <a:ahLst/>
              <a:cxnLst/>
              <a:rect l="l" t="t" r="r" b="b"/>
              <a:pathLst>
                <a:path w="4094" h="5144" extrusionOk="0">
                  <a:moveTo>
                    <a:pt x="0" y="0"/>
                  </a:moveTo>
                  <a:lnTo>
                    <a:pt x="0" y="5144"/>
                  </a:lnTo>
                  <a:cubicBezTo>
                    <a:pt x="0" y="5144"/>
                    <a:pt x="4093" y="3332"/>
                    <a:pt x="4093" y="2572"/>
                  </a:cubicBezTo>
                  <a:cubicBezTo>
                    <a:pt x="4093" y="1775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6" name="Google Shape;3326;p84"/>
            <p:cNvSpPr/>
            <p:nvPr/>
          </p:nvSpPr>
          <p:spPr>
            <a:xfrm rot="5400000">
              <a:off x="6794182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7" name="Google Shape;3327;p84"/>
            <p:cNvSpPr/>
            <p:nvPr/>
          </p:nvSpPr>
          <p:spPr>
            <a:xfrm rot="5400000">
              <a:off x="2179069" y="2226040"/>
              <a:ext cx="17119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8" name="Google Shape;3328;p84"/>
            <p:cNvSpPr/>
            <p:nvPr/>
          </p:nvSpPr>
          <p:spPr>
            <a:xfrm rot="5400000">
              <a:off x="4399150" y="2144482"/>
              <a:ext cx="33393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3329" name="Google Shape;3329;p84"/>
            <p:cNvSpPr/>
            <p:nvPr/>
          </p:nvSpPr>
          <p:spPr>
            <a:xfrm rot="10800000">
              <a:off x="2255535" y="2152876"/>
              <a:ext cx="4646915" cy="27399"/>
            </a:xfrm>
            <a:custGeom>
              <a:avLst/>
              <a:gdLst/>
              <a:ahLst/>
              <a:cxnLst/>
              <a:rect l="l" t="t" r="r" b="b"/>
              <a:pathLst>
                <a:path w="281802" h="1181" extrusionOk="0">
                  <a:moveTo>
                    <a:pt x="267663" y="0"/>
                  </a:moveTo>
                  <a:cubicBezTo>
                    <a:pt x="264901" y="0"/>
                    <a:pt x="262138" y="15"/>
                    <a:pt x="259381" y="15"/>
                  </a:cubicBezTo>
                  <a:lnTo>
                    <a:pt x="33903" y="15"/>
                  </a:lnTo>
                  <a:cubicBezTo>
                    <a:pt x="30589" y="15"/>
                    <a:pt x="27275" y="6"/>
                    <a:pt x="23960" y="6"/>
                  </a:cubicBezTo>
                  <a:cubicBezTo>
                    <a:pt x="20646" y="6"/>
                    <a:pt x="17332" y="15"/>
                    <a:pt x="14018" y="52"/>
                  </a:cubicBezTo>
                  <a:cubicBezTo>
                    <a:pt x="9852" y="124"/>
                    <a:pt x="5723" y="414"/>
                    <a:pt x="1558" y="450"/>
                  </a:cubicBezTo>
                  <a:lnTo>
                    <a:pt x="181" y="450"/>
                  </a:lnTo>
                  <a:cubicBezTo>
                    <a:pt x="109" y="450"/>
                    <a:pt x="0" y="631"/>
                    <a:pt x="109" y="631"/>
                  </a:cubicBezTo>
                  <a:cubicBezTo>
                    <a:pt x="3296" y="631"/>
                    <a:pt x="6520" y="812"/>
                    <a:pt x="9707" y="957"/>
                  </a:cubicBezTo>
                  <a:cubicBezTo>
                    <a:pt x="12984" y="1094"/>
                    <a:pt x="16261" y="1125"/>
                    <a:pt x="19537" y="1125"/>
                  </a:cubicBezTo>
                  <a:cubicBezTo>
                    <a:pt x="22346" y="1125"/>
                    <a:pt x="25154" y="1102"/>
                    <a:pt x="27963" y="1102"/>
                  </a:cubicBezTo>
                  <a:lnTo>
                    <a:pt x="181976" y="1102"/>
                  </a:lnTo>
                  <a:cubicBezTo>
                    <a:pt x="199623" y="1102"/>
                    <a:pt x="217283" y="1180"/>
                    <a:pt x="234941" y="1180"/>
                  </a:cubicBezTo>
                  <a:cubicBezTo>
                    <a:pt x="246712" y="1180"/>
                    <a:pt x="258483" y="1146"/>
                    <a:pt x="270247" y="1030"/>
                  </a:cubicBezTo>
                  <a:cubicBezTo>
                    <a:pt x="273869" y="993"/>
                    <a:pt x="277528" y="993"/>
                    <a:pt x="281186" y="812"/>
                  </a:cubicBezTo>
                  <a:cubicBezTo>
                    <a:pt x="281404" y="812"/>
                    <a:pt x="281802" y="269"/>
                    <a:pt x="281440" y="269"/>
                  </a:cubicBezTo>
                  <a:cubicBezTo>
                    <a:pt x="276867" y="43"/>
                    <a:pt x="272266" y="0"/>
                    <a:pt x="267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961" y="3197364"/>
            <a:ext cx="2092500" cy="3060000"/>
          </a:xfrm>
          <a:prstGeom prst="rect">
            <a:avLst/>
          </a:prstGeom>
        </p:spPr>
      </p:pic>
      <p:sp>
        <p:nvSpPr>
          <p:cNvPr id="28" name="Google Shape;3311;p84"/>
          <p:cNvSpPr txBox="1">
            <a:spLocks/>
          </p:cNvSpPr>
          <p:nvPr/>
        </p:nvSpPr>
        <p:spPr>
          <a:xfrm>
            <a:off x="8882439" y="4796804"/>
            <a:ext cx="2700338" cy="61118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s-PE" sz="3200" smtClean="0"/>
              <a:t>Income</a:t>
            </a:r>
            <a:endParaRPr lang="es-PE"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6213" y="3981418"/>
            <a:ext cx="916032" cy="903612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1204" y="3875540"/>
            <a:ext cx="916032" cy="90361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46655" y="4024651"/>
            <a:ext cx="916032" cy="9036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CAA30986-2355-4E80-82EF-613EDD893B70}"/>
              </a:ext>
            </a:extLst>
          </p:cNvPr>
          <p:cNvSpPr/>
          <p:nvPr/>
        </p:nvSpPr>
        <p:spPr>
          <a:xfrm>
            <a:off x="5770210" y="1574556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rgbClr val="E13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9A9147DB-0E27-4EE9-8E01-312269548D87}"/>
              </a:ext>
            </a:extLst>
          </p:cNvPr>
          <p:cNvSpPr/>
          <p:nvPr/>
        </p:nvSpPr>
        <p:spPr>
          <a:xfrm>
            <a:off x="5770210" y="3513559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rgbClr val="E13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C861EC5F-0095-48D0-AC21-4E576FDC2DCF}"/>
              </a:ext>
            </a:extLst>
          </p:cNvPr>
          <p:cNvSpPr/>
          <p:nvPr/>
        </p:nvSpPr>
        <p:spPr>
          <a:xfrm>
            <a:off x="5770210" y="4492887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rgbClr val="E13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xmlns="" id="{12E9B288-33E7-4DAA-871A-4DBA31B0DAC7}"/>
              </a:ext>
            </a:extLst>
          </p:cNvPr>
          <p:cNvSpPr/>
          <p:nvPr/>
        </p:nvSpPr>
        <p:spPr>
          <a:xfrm>
            <a:off x="5770210" y="5463965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rgbClr val="E13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xmlns="" id="{C447C401-F04D-42F9-9FD5-7D55E755FBE1}"/>
              </a:ext>
            </a:extLst>
          </p:cNvPr>
          <p:cNvSpPr/>
          <p:nvPr/>
        </p:nvSpPr>
        <p:spPr>
          <a:xfrm>
            <a:off x="5770210" y="2543828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rgbClr val="E13E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500A91DE-DFAB-4C09-AD01-853556A9D3C3}"/>
              </a:ext>
            </a:extLst>
          </p:cNvPr>
          <p:cNvSpPr txBox="1"/>
          <p:nvPr/>
        </p:nvSpPr>
        <p:spPr bwMode="auto">
          <a:xfrm>
            <a:off x="6589213" y="1726602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F93D855C-D96D-4C33-AA08-4D632D80BE26}"/>
              </a:ext>
            </a:extLst>
          </p:cNvPr>
          <p:cNvSpPr txBox="1"/>
          <p:nvPr/>
        </p:nvSpPr>
        <p:spPr bwMode="auto">
          <a:xfrm>
            <a:off x="6589213" y="2700046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1FB886D1-3DA3-47EB-9E13-EDAE0FB352C4}"/>
              </a:ext>
            </a:extLst>
          </p:cNvPr>
          <p:cNvSpPr txBox="1"/>
          <p:nvPr/>
        </p:nvSpPr>
        <p:spPr bwMode="auto">
          <a:xfrm>
            <a:off x="6589213" y="367349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D8EAF21-0139-4D7C-B9A5-A21D66CDD0E3}"/>
              </a:ext>
            </a:extLst>
          </p:cNvPr>
          <p:cNvSpPr txBox="1"/>
          <p:nvPr/>
        </p:nvSpPr>
        <p:spPr bwMode="auto">
          <a:xfrm>
            <a:off x="6589213" y="4646934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46C1EDA-62AD-4EEB-85B5-BC982103F209}"/>
              </a:ext>
            </a:extLst>
          </p:cNvPr>
          <p:cNvSpPr txBox="1"/>
          <p:nvPr/>
        </p:nvSpPr>
        <p:spPr bwMode="auto">
          <a:xfrm>
            <a:off x="6589213" y="5620380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xmlns="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242628" y="58967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FC000"/>
                </a:solidFill>
                <a:latin typeface="Ninja Naruto" panose="02000000000000000000" pitchFamily="2" charset="0"/>
              </a:rPr>
              <a:t>Our Team Style</a:t>
            </a:r>
            <a:endParaRPr lang="en-US" dirty="0">
              <a:solidFill>
                <a:srgbClr val="FFC000"/>
              </a:solidFill>
              <a:latin typeface="Ninja Naruto" panose="02000000000000000000" pitchFamily="2" charset="0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0258" y="2226857"/>
            <a:ext cx="848849" cy="745958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512" y="1976926"/>
            <a:ext cx="3879546" cy="427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8618438" y="5056421"/>
            <a:ext cx="3156864" cy="6191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89" y="501946"/>
            <a:ext cx="10737296" cy="827360"/>
          </a:xfrm>
          <a:prstGeom prst="rect">
            <a:avLst/>
          </a:prstGeom>
        </p:spPr>
      </p:pic>
      <p:sp>
        <p:nvSpPr>
          <p:cNvPr id="2532" name="Google Shape;2532;p71"/>
          <p:cNvSpPr txBox="1">
            <a:spLocks noGrp="1"/>
          </p:cNvSpPr>
          <p:nvPr>
            <p:ph type="title" idx="4294967295"/>
          </p:nvPr>
        </p:nvSpPr>
        <p:spPr>
          <a:xfrm>
            <a:off x="1008885" y="561875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609585" algn="ctr">
              <a:spcBef>
                <a:spcPts val="0"/>
              </a:spcBef>
            </a:pPr>
            <a:r>
              <a:rPr lang="en" dirty="0">
                <a:solidFill>
                  <a:srgbClr val="EDB12F"/>
                </a:solidFill>
                <a:latin typeface="Ninja Naruto" panose="02000000000000000000" pitchFamily="2" charset="0"/>
              </a:rPr>
              <a:t>Project cash flow</a:t>
            </a:r>
            <a:endParaRPr dirty="0">
              <a:solidFill>
                <a:srgbClr val="EDB12F"/>
              </a:solidFill>
              <a:latin typeface="Ninja Naruto" panose="02000000000000000000" pitchFamily="2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61324" y="2749048"/>
            <a:ext cx="7736290" cy="2705821"/>
            <a:chOff x="966276" y="2228786"/>
            <a:chExt cx="10259448" cy="3383180"/>
          </a:xfrm>
        </p:grpSpPr>
        <p:sp>
          <p:nvSpPr>
            <p:cNvPr id="2533" name="Google Shape;2533;p71"/>
            <p:cNvSpPr txBox="1"/>
            <p:nvPr/>
          </p:nvSpPr>
          <p:spPr>
            <a:xfrm>
              <a:off x="6446825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Neptune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4" name="Google Shape;2534;p71"/>
            <p:cNvSpPr txBox="1"/>
            <p:nvPr/>
          </p:nvSpPr>
          <p:spPr>
            <a:xfrm>
              <a:off x="64468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Neptune is the farthest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5" name="Google Shape;2535;p71"/>
            <p:cNvSpPr txBox="1"/>
            <p:nvPr/>
          </p:nvSpPr>
          <p:spPr>
            <a:xfrm>
              <a:off x="4191553" y="4841580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Saturn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6" name="Google Shape;2536;p71"/>
            <p:cNvSpPr txBox="1"/>
            <p:nvPr/>
          </p:nvSpPr>
          <p:spPr>
            <a:xfrm>
              <a:off x="4191543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Saturn is a gas giant made of hydrogen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7" name="Google Shape;2537;p71"/>
            <p:cNvSpPr txBox="1"/>
            <p:nvPr/>
          </p:nvSpPr>
          <p:spPr>
            <a:xfrm>
              <a:off x="8760124" y="4841573"/>
              <a:ext cx="24656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Jupiter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38" name="Google Shape;2538;p71"/>
            <p:cNvSpPr txBox="1"/>
            <p:nvPr/>
          </p:nvSpPr>
          <p:spPr>
            <a:xfrm>
              <a:off x="8760109" y="4187572"/>
              <a:ext cx="24656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Jupiter is a gas giant and the biggest planet 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sp>
          <p:nvSpPr>
            <p:cNvPr id="2539" name="Google Shape;2539;p71"/>
            <p:cNvSpPr txBox="1"/>
            <p:nvPr/>
          </p:nvSpPr>
          <p:spPr>
            <a:xfrm>
              <a:off x="1892020" y="2262799"/>
              <a:ext cx="2514400" cy="544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2000">
                  <a:solidFill>
                    <a:schemeClr val="dk1"/>
                  </a:solidFill>
                  <a:latin typeface="Rakkas"/>
                  <a:ea typeface="Rakkas"/>
                  <a:cs typeface="Rakkas"/>
                  <a:sym typeface="Rakkas"/>
                </a:rPr>
                <a:t>Earth</a:t>
              </a:r>
              <a:endParaRPr sz="2000">
                <a:solidFill>
                  <a:schemeClr val="dk1"/>
                </a:solidFill>
                <a:latin typeface="Rakkas"/>
                <a:ea typeface="Rakkas"/>
                <a:cs typeface="Rakkas"/>
                <a:sym typeface="Rakkas"/>
              </a:endParaRPr>
            </a:p>
          </p:txBody>
        </p:sp>
        <p:sp>
          <p:nvSpPr>
            <p:cNvPr id="2540" name="Google Shape;2540;p71"/>
            <p:cNvSpPr txBox="1"/>
            <p:nvPr/>
          </p:nvSpPr>
          <p:spPr>
            <a:xfrm>
              <a:off x="1892009" y="2897300"/>
              <a:ext cx="2514400" cy="62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r>
                <a:rPr lang="en" sz="1600">
                  <a:solidFill>
                    <a:schemeClr val="dk2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The Earth is the third planet from the Sun</a:t>
              </a:r>
              <a:endParaRPr sz="1600">
                <a:solidFill>
                  <a:schemeClr val="dk2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  <p:grpSp>
          <p:nvGrpSpPr>
            <p:cNvPr id="2541" name="Google Shape;2541;p71"/>
            <p:cNvGrpSpPr/>
            <p:nvPr/>
          </p:nvGrpSpPr>
          <p:grpSpPr>
            <a:xfrm>
              <a:off x="966276" y="2228786"/>
              <a:ext cx="9906973" cy="3383180"/>
              <a:chOff x="730850" y="1613458"/>
              <a:chExt cx="7430230" cy="2537385"/>
            </a:xfrm>
          </p:grpSpPr>
          <p:sp>
            <p:nvSpPr>
              <p:cNvPr id="2542" name="Google Shape;2542;p71"/>
              <p:cNvSpPr/>
              <p:nvPr/>
            </p:nvSpPr>
            <p:spPr>
              <a:xfrm>
                <a:off x="4131509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3" name="Google Shape;2543;p71"/>
              <p:cNvSpPr/>
              <p:nvPr/>
            </p:nvSpPr>
            <p:spPr>
              <a:xfrm>
                <a:off x="419876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4" name="Google Shape;2544;p71"/>
              <p:cNvSpPr/>
              <p:nvPr/>
            </p:nvSpPr>
            <p:spPr>
              <a:xfrm rot="5400000">
                <a:off x="361015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5" name="Google Shape;2545;p71"/>
              <p:cNvSpPr/>
              <p:nvPr/>
            </p:nvSpPr>
            <p:spPr>
              <a:xfrm>
                <a:off x="730850" y="2810825"/>
                <a:ext cx="1910173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6" name="Google Shape;2546;p71"/>
              <p:cNvSpPr/>
              <p:nvPr/>
            </p:nvSpPr>
            <p:spPr>
              <a:xfrm>
                <a:off x="757418" y="1613458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7" name="Google Shape;2547;p71"/>
              <p:cNvSpPr/>
              <p:nvPr/>
            </p:nvSpPr>
            <p:spPr>
              <a:xfrm rot="5400000">
                <a:off x="168803" y="2290436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8" name="Google Shape;2548;p71"/>
              <p:cNvSpPr/>
              <p:nvPr/>
            </p:nvSpPr>
            <p:spPr>
              <a:xfrm>
                <a:off x="2423550" y="2810825"/>
                <a:ext cx="1885808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1A1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49" name="Google Shape;2549;p71"/>
              <p:cNvSpPr/>
              <p:nvPr/>
            </p:nvSpPr>
            <p:spPr>
              <a:xfrm rot="10800000" flipH="1">
                <a:off x="2460607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0" name="Google Shape;2550;p71"/>
              <p:cNvSpPr/>
              <p:nvPr/>
            </p:nvSpPr>
            <p:spPr>
              <a:xfrm rot="5400000" flipH="1">
                <a:off x="1871991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1" name="Google Shape;2551;p71"/>
              <p:cNvSpPr/>
              <p:nvPr/>
            </p:nvSpPr>
            <p:spPr>
              <a:xfrm>
                <a:off x="5857975" y="2810825"/>
                <a:ext cx="2303105" cy="121916"/>
              </a:xfrm>
              <a:custGeom>
                <a:avLst/>
                <a:gdLst/>
                <a:ahLst/>
                <a:cxnLst/>
                <a:rect l="l" t="t" r="r" b="b"/>
                <a:pathLst>
                  <a:path w="88598" h="68492" extrusionOk="0">
                    <a:moveTo>
                      <a:pt x="42807" y="0"/>
                    </a:moveTo>
                    <a:cubicBezTo>
                      <a:pt x="29827" y="0"/>
                      <a:pt x="17320" y="651"/>
                      <a:pt x="12170" y="1894"/>
                    </a:cubicBezTo>
                    <a:cubicBezTo>
                      <a:pt x="0" y="4815"/>
                      <a:pt x="2782" y="32423"/>
                      <a:pt x="2713" y="51687"/>
                    </a:cubicBezTo>
                    <a:cubicBezTo>
                      <a:pt x="2658" y="66889"/>
                      <a:pt x="16636" y="68491"/>
                      <a:pt x="22532" y="68491"/>
                    </a:cubicBezTo>
                    <a:cubicBezTo>
                      <a:pt x="24107" y="68491"/>
                      <a:pt x="25105" y="68377"/>
                      <a:pt x="25105" y="68377"/>
                    </a:cubicBezTo>
                    <a:cubicBezTo>
                      <a:pt x="25105" y="68377"/>
                      <a:pt x="29649" y="68424"/>
                      <a:pt x="36158" y="68424"/>
                    </a:cubicBezTo>
                    <a:cubicBezTo>
                      <a:pt x="50571" y="68424"/>
                      <a:pt x="74621" y="68193"/>
                      <a:pt x="80322" y="66708"/>
                    </a:cubicBezTo>
                    <a:cubicBezTo>
                      <a:pt x="88598" y="64552"/>
                      <a:pt x="84981" y="8084"/>
                      <a:pt x="81017" y="3702"/>
                    </a:cubicBezTo>
                    <a:cubicBezTo>
                      <a:pt x="78701" y="1186"/>
                      <a:pt x="60323" y="0"/>
                      <a:pt x="42807" y="0"/>
                    </a:cubicBezTo>
                    <a:close/>
                  </a:path>
                </a:pathLst>
              </a:custGeom>
              <a:solidFill>
                <a:srgbClr val="F1A1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2" name="Google Shape;2552;p71"/>
              <p:cNvSpPr/>
              <p:nvPr/>
            </p:nvSpPr>
            <p:spPr>
              <a:xfrm>
                <a:off x="8010842" y="2757879"/>
                <a:ext cx="95001" cy="227828"/>
              </a:xfrm>
              <a:custGeom>
                <a:avLst/>
                <a:gdLst/>
                <a:ahLst/>
                <a:cxnLst/>
                <a:rect l="l" t="t" r="r" b="b"/>
                <a:pathLst>
                  <a:path w="4094" h="5144" extrusionOk="0">
                    <a:moveTo>
                      <a:pt x="0" y="0"/>
                    </a:moveTo>
                    <a:lnTo>
                      <a:pt x="0" y="5144"/>
                    </a:lnTo>
                    <a:cubicBezTo>
                      <a:pt x="0" y="5144"/>
                      <a:pt x="4093" y="3332"/>
                      <a:pt x="4093" y="2572"/>
                    </a:cubicBezTo>
                    <a:cubicBezTo>
                      <a:pt x="4093" y="177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1A1B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3" name="Google Shape;2553;p71"/>
              <p:cNvSpPr/>
              <p:nvPr/>
            </p:nvSpPr>
            <p:spPr>
              <a:xfrm rot="10800000" flipH="1">
                <a:off x="5922623" y="4063544"/>
                <a:ext cx="81000" cy="87300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  <p:sp>
            <p:nvSpPr>
              <p:cNvPr id="2554" name="Google Shape;2554;p71"/>
              <p:cNvSpPr/>
              <p:nvPr/>
            </p:nvSpPr>
            <p:spPr>
              <a:xfrm rot="5400000" flipH="1">
                <a:off x="5334007" y="3447742"/>
                <a:ext cx="1258246" cy="26124"/>
              </a:xfrm>
              <a:custGeom>
                <a:avLst/>
                <a:gdLst/>
                <a:ahLst/>
                <a:cxnLst/>
                <a:rect l="l" t="t" r="r" b="b"/>
                <a:pathLst>
                  <a:path w="281802" h="1181" extrusionOk="0">
                    <a:moveTo>
                      <a:pt x="267663" y="0"/>
                    </a:moveTo>
                    <a:cubicBezTo>
                      <a:pt x="264901" y="0"/>
                      <a:pt x="262138" y="15"/>
                      <a:pt x="259381" y="15"/>
                    </a:cubicBezTo>
                    <a:lnTo>
                      <a:pt x="33903" y="15"/>
                    </a:lnTo>
                    <a:cubicBezTo>
                      <a:pt x="30589" y="15"/>
                      <a:pt x="27275" y="6"/>
                      <a:pt x="23960" y="6"/>
                    </a:cubicBezTo>
                    <a:cubicBezTo>
                      <a:pt x="20646" y="6"/>
                      <a:pt x="17332" y="15"/>
                      <a:pt x="14018" y="52"/>
                    </a:cubicBezTo>
                    <a:cubicBezTo>
                      <a:pt x="9852" y="124"/>
                      <a:pt x="5723" y="414"/>
                      <a:pt x="1558" y="450"/>
                    </a:cubicBezTo>
                    <a:lnTo>
                      <a:pt x="181" y="450"/>
                    </a:lnTo>
                    <a:cubicBezTo>
                      <a:pt x="109" y="450"/>
                      <a:pt x="0" y="631"/>
                      <a:pt x="109" y="631"/>
                    </a:cubicBezTo>
                    <a:cubicBezTo>
                      <a:pt x="3296" y="631"/>
                      <a:pt x="6520" y="812"/>
                      <a:pt x="9707" y="957"/>
                    </a:cubicBezTo>
                    <a:cubicBezTo>
                      <a:pt x="12984" y="1094"/>
                      <a:pt x="16261" y="1125"/>
                      <a:pt x="19537" y="1125"/>
                    </a:cubicBezTo>
                    <a:cubicBezTo>
                      <a:pt x="22346" y="1125"/>
                      <a:pt x="25154" y="1102"/>
                      <a:pt x="27963" y="1102"/>
                    </a:cubicBezTo>
                    <a:lnTo>
                      <a:pt x="181976" y="1102"/>
                    </a:lnTo>
                    <a:cubicBezTo>
                      <a:pt x="199623" y="1102"/>
                      <a:pt x="217283" y="1180"/>
                      <a:pt x="234941" y="1180"/>
                    </a:cubicBezTo>
                    <a:cubicBezTo>
                      <a:pt x="246712" y="1180"/>
                      <a:pt x="258483" y="1146"/>
                      <a:pt x="270247" y="1030"/>
                    </a:cubicBezTo>
                    <a:cubicBezTo>
                      <a:pt x="273869" y="993"/>
                      <a:pt x="277528" y="993"/>
                      <a:pt x="281186" y="812"/>
                    </a:cubicBezTo>
                    <a:cubicBezTo>
                      <a:pt x="281404" y="812"/>
                      <a:pt x="281802" y="269"/>
                      <a:pt x="281440" y="269"/>
                    </a:cubicBezTo>
                    <a:cubicBezTo>
                      <a:pt x="276867" y="43"/>
                      <a:pt x="272266" y="0"/>
                      <a:pt x="26766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1600"/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7065" y="1686076"/>
            <a:ext cx="3127519" cy="377881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324" y="5821664"/>
            <a:ext cx="11013978" cy="8298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5237737" y="381221"/>
            <a:ext cx="4827588" cy="6176963"/>
            <a:chOff x="3721100" y="412751"/>
            <a:chExt cx="4827588" cy="617696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721100" y="412751"/>
              <a:ext cx="4827588" cy="6176963"/>
            </a:xfrm>
            <a:custGeom>
              <a:avLst/>
              <a:gdLst>
                <a:gd name="T0" fmla="*/ 246 w 1069"/>
                <a:gd name="T1" fmla="*/ 1230 h 1369"/>
                <a:gd name="T2" fmla="*/ 59 w 1069"/>
                <a:gd name="T3" fmla="*/ 1023 h 1369"/>
                <a:gd name="T4" fmla="*/ 128 w 1069"/>
                <a:gd name="T5" fmla="*/ 1042 h 1369"/>
                <a:gd name="T6" fmla="*/ 49 w 1069"/>
                <a:gd name="T7" fmla="*/ 852 h 1369"/>
                <a:gd name="T8" fmla="*/ 76 w 1069"/>
                <a:gd name="T9" fmla="*/ 862 h 1369"/>
                <a:gd name="T10" fmla="*/ 165 w 1069"/>
                <a:gd name="T11" fmla="*/ 911 h 1369"/>
                <a:gd name="T12" fmla="*/ 168 w 1069"/>
                <a:gd name="T13" fmla="*/ 785 h 1369"/>
                <a:gd name="T14" fmla="*/ 182 w 1069"/>
                <a:gd name="T15" fmla="*/ 712 h 1369"/>
                <a:gd name="T16" fmla="*/ 90 w 1069"/>
                <a:gd name="T17" fmla="*/ 433 h 1369"/>
                <a:gd name="T18" fmla="*/ 247 w 1069"/>
                <a:gd name="T19" fmla="*/ 617 h 1369"/>
                <a:gd name="T20" fmla="*/ 202 w 1069"/>
                <a:gd name="T21" fmla="*/ 399 h 1369"/>
                <a:gd name="T22" fmla="*/ 171 w 1069"/>
                <a:gd name="T23" fmla="*/ 210 h 1369"/>
                <a:gd name="T24" fmla="*/ 304 w 1069"/>
                <a:gd name="T25" fmla="*/ 419 h 1369"/>
                <a:gd name="T26" fmla="*/ 320 w 1069"/>
                <a:gd name="T27" fmla="*/ 415 h 1369"/>
                <a:gd name="T28" fmla="*/ 322 w 1069"/>
                <a:gd name="T29" fmla="*/ 291 h 1369"/>
                <a:gd name="T30" fmla="*/ 355 w 1069"/>
                <a:gd name="T31" fmla="*/ 261 h 1369"/>
                <a:gd name="T32" fmla="*/ 420 w 1069"/>
                <a:gd name="T33" fmla="*/ 217 h 1369"/>
                <a:gd name="T34" fmla="*/ 473 w 1069"/>
                <a:gd name="T35" fmla="*/ 233 h 1369"/>
                <a:gd name="T36" fmla="*/ 549 w 1069"/>
                <a:gd name="T37" fmla="*/ 122 h 1369"/>
                <a:gd name="T38" fmla="*/ 601 w 1069"/>
                <a:gd name="T39" fmla="*/ 197 h 1369"/>
                <a:gd name="T40" fmla="*/ 703 w 1069"/>
                <a:gd name="T41" fmla="*/ 242 h 1369"/>
                <a:gd name="T42" fmla="*/ 724 w 1069"/>
                <a:gd name="T43" fmla="*/ 346 h 1369"/>
                <a:gd name="T44" fmla="*/ 726 w 1069"/>
                <a:gd name="T45" fmla="*/ 399 h 1369"/>
                <a:gd name="T46" fmla="*/ 760 w 1069"/>
                <a:gd name="T47" fmla="*/ 377 h 1369"/>
                <a:gd name="T48" fmla="*/ 859 w 1069"/>
                <a:gd name="T49" fmla="*/ 246 h 1369"/>
                <a:gd name="T50" fmla="*/ 886 w 1069"/>
                <a:gd name="T51" fmla="*/ 265 h 1369"/>
                <a:gd name="T52" fmla="*/ 841 w 1069"/>
                <a:gd name="T53" fmla="*/ 497 h 1369"/>
                <a:gd name="T54" fmla="*/ 901 w 1069"/>
                <a:gd name="T55" fmla="*/ 512 h 1369"/>
                <a:gd name="T56" fmla="*/ 903 w 1069"/>
                <a:gd name="T57" fmla="*/ 612 h 1369"/>
                <a:gd name="T58" fmla="*/ 886 w 1069"/>
                <a:gd name="T59" fmla="*/ 775 h 1369"/>
                <a:gd name="T60" fmla="*/ 903 w 1069"/>
                <a:gd name="T61" fmla="*/ 833 h 1369"/>
                <a:gd name="T62" fmla="*/ 935 w 1069"/>
                <a:gd name="T63" fmla="*/ 841 h 1369"/>
                <a:gd name="T64" fmla="*/ 997 w 1069"/>
                <a:gd name="T65" fmla="*/ 1007 h 1369"/>
                <a:gd name="T66" fmla="*/ 925 w 1069"/>
                <a:gd name="T67" fmla="*/ 1124 h 1369"/>
                <a:gd name="T68" fmla="*/ 839 w 1069"/>
                <a:gd name="T69" fmla="*/ 1225 h 1369"/>
                <a:gd name="T70" fmla="*/ 700 w 1069"/>
                <a:gd name="T71" fmla="*/ 1205 h 1369"/>
                <a:gd name="T72" fmla="*/ 746 w 1069"/>
                <a:gd name="T73" fmla="*/ 1075 h 1369"/>
                <a:gd name="T74" fmla="*/ 689 w 1069"/>
                <a:gd name="T75" fmla="*/ 1041 h 1369"/>
                <a:gd name="T76" fmla="*/ 639 w 1069"/>
                <a:gd name="T77" fmla="*/ 969 h 1369"/>
                <a:gd name="T78" fmla="*/ 607 w 1069"/>
                <a:gd name="T79" fmla="*/ 777 h 1369"/>
                <a:gd name="T80" fmla="*/ 792 w 1069"/>
                <a:gd name="T81" fmla="*/ 840 h 1369"/>
                <a:gd name="T82" fmla="*/ 677 w 1069"/>
                <a:gd name="T83" fmla="*/ 754 h 1369"/>
                <a:gd name="T84" fmla="*/ 620 w 1069"/>
                <a:gd name="T85" fmla="*/ 599 h 1369"/>
                <a:gd name="T86" fmla="*/ 598 w 1069"/>
                <a:gd name="T87" fmla="*/ 492 h 1369"/>
                <a:gd name="T88" fmla="*/ 510 w 1069"/>
                <a:gd name="T89" fmla="*/ 437 h 1369"/>
                <a:gd name="T90" fmla="*/ 426 w 1069"/>
                <a:gd name="T91" fmla="*/ 527 h 1369"/>
                <a:gd name="T92" fmla="*/ 497 w 1069"/>
                <a:gd name="T93" fmla="*/ 618 h 1369"/>
                <a:gd name="T94" fmla="*/ 307 w 1069"/>
                <a:gd name="T95" fmla="*/ 814 h 1369"/>
                <a:gd name="T96" fmla="*/ 432 w 1069"/>
                <a:gd name="T97" fmla="*/ 803 h 1369"/>
                <a:gd name="T98" fmla="*/ 400 w 1069"/>
                <a:gd name="T99" fmla="*/ 1010 h 1369"/>
                <a:gd name="T100" fmla="*/ 401 w 1069"/>
                <a:gd name="T101" fmla="*/ 1086 h 1369"/>
                <a:gd name="T102" fmla="*/ 334 w 1069"/>
                <a:gd name="T103" fmla="*/ 1139 h 1369"/>
                <a:gd name="T104" fmla="*/ 356 w 1069"/>
                <a:gd name="T105" fmla="*/ 1227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069" h="1369">
                  <a:moveTo>
                    <a:pt x="317" y="1369"/>
                  </a:moveTo>
                  <a:cubicBezTo>
                    <a:pt x="276" y="1323"/>
                    <a:pt x="236" y="1277"/>
                    <a:pt x="195" y="1231"/>
                  </a:cubicBezTo>
                  <a:cubicBezTo>
                    <a:pt x="203" y="1228"/>
                    <a:pt x="210" y="1226"/>
                    <a:pt x="217" y="1224"/>
                  </a:cubicBezTo>
                  <a:cubicBezTo>
                    <a:pt x="216" y="1221"/>
                    <a:pt x="216" y="1219"/>
                    <a:pt x="215" y="1217"/>
                  </a:cubicBezTo>
                  <a:cubicBezTo>
                    <a:pt x="224" y="1221"/>
                    <a:pt x="232" y="1224"/>
                    <a:pt x="246" y="1230"/>
                  </a:cubicBezTo>
                  <a:cubicBezTo>
                    <a:pt x="193" y="1177"/>
                    <a:pt x="144" y="1128"/>
                    <a:pt x="95" y="1080"/>
                  </a:cubicBezTo>
                  <a:cubicBezTo>
                    <a:pt x="95" y="1078"/>
                    <a:pt x="96" y="1077"/>
                    <a:pt x="97" y="1076"/>
                  </a:cubicBezTo>
                  <a:cubicBezTo>
                    <a:pt x="105" y="1079"/>
                    <a:pt x="112" y="1081"/>
                    <a:pt x="120" y="1084"/>
                  </a:cubicBezTo>
                  <a:cubicBezTo>
                    <a:pt x="120" y="1083"/>
                    <a:pt x="121" y="1082"/>
                    <a:pt x="121" y="1081"/>
                  </a:cubicBezTo>
                  <a:cubicBezTo>
                    <a:pt x="101" y="1062"/>
                    <a:pt x="80" y="1042"/>
                    <a:pt x="59" y="1023"/>
                  </a:cubicBezTo>
                  <a:cubicBezTo>
                    <a:pt x="61" y="1022"/>
                    <a:pt x="62" y="1020"/>
                    <a:pt x="63" y="1018"/>
                  </a:cubicBezTo>
                  <a:cubicBezTo>
                    <a:pt x="73" y="1023"/>
                    <a:pt x="82" y="1028"/>
                    <a:pt x="93" y="1034"/>
                  </a:cubicBezTo>
                  <a:cubicBezTo>
                    <a:pt x="95" y="1028"/>
                    <a:pt x="96" y="1024"/>
                    <a:pt x="97" y="1017"/>
                  </a:cubicBezTo>
                  <a:cubicBezTo>
                    <a:pt x="107" y="1026"/>
                    <a:pt x="116" y="1035"/>
                    <a:pt x="126" y="1044"/>
                  </a:cubicBezTo>
                  <a:cubicBezTo>
                    <a:pt x="126" y="1043"/>
                    <a:pt x="127" y="1042"/>
                    <a:pt x="128" y="1042"/>
                  </a:cubicBezTo>
                  <a:cubicBezTo>
                    <a:pt x="98" y="994"/>
                    <a:pt x="68" y="945"/>
                    <a:pt x="36" y="893"/>
                  </a:cubicBezTo>
                  <a:cubicBezTo>
                    <a:pt x="45" y="896"/>
                    <a:pt x="49" y="898"/>
                    <a:pt x="57" y="901"/>
                  </a:cubicBezTo>
                  <a:cubicBezTo>
                    <a:pt x="37" y="866"/>
                    <a:pt x="19" y="835"/>
                    <a:pt x="0" y="803"/>
                  </a:cubicBezTo>
                  <a:cubicBezTo>
                    <a:pt x="1" y="802"/>
                    <a:pt x="2" y="801"/>
                    <a:pt x="3" y="801"/>
                  </a:cubicBezTo>
                  <a:cubicBezTo>
                    <a:pt x="18" y="818"/>
                    <a:pt x="34" y="835"/>
                    <a:pt x="49" y="852"/>
                  </a:cubicBezTo>
                  <a:cubicBezTo>
                    <a:pt x="50" y="852"/>
                    <a:pt x="51" y="851"/>
                    <a:pt x="52" y="851"/>
                  </a:cubicBezTo>
                  <a:cubicBezTo>
                    <a:pt x="49" y="844"/>
                    <a:pt x="47" y="837"/>
                    <a:pt x="45" y="830"/>
                  </a:cubicBezTo>
                  <a:cubicBezTo>
                    <a:pt x="45" y="830"/>
                    <a:pt x="46" y="829"/>
                    <a:pt x="47" y="829"/>
                  </a:cubicBezTo>
                  <a:cubicBezTo>
                    <a:pt x="56" y="840"/>
                    <a:pt x="64" y="852"/>
                    <a:pt x="73" y="863"/>
                  </a:cubicBezTo>
                  <a:cubicBezTo>
                    <a:pt x="74" y="863"/>
                    <a:pt x="75" y="862"/>
                    <a:pt x="76" y="862"/>
                  </a:cubicBezTo>
                  <a:cubicBezTo>
                    <a:pt x="74" y="856"/>
                    <a:pt x="72" y="850"/>
                    <a:pt x="70" y="844"/>
                  </a:cubicBezTo>
                  <a:cubicBezTo>
                    <a:pt x="70" y="844"/>
                    <a:pt x="71" y="843"/>
                    <a:pt x="72" y="842"/>
                  </a:cubicBezTo>
                  <a:cubicBezTo>
                    <a:pt x="91" y="864"/>
                    <a:pt x="111" y="886"/>
                    <a:pt x="133" y="910"/>
                  </a:cubicBezTo>
                  <a:cubicBezTo>
                    <a:pt x="133" y="903"/>
                    <a:pt x="134" y="900"/>
                    <a:pt x="134" y="895"/>
                  </a:cubicBezTo>
                  <a:cubicBezTo>
                    <a:pt x="144" y="900"/>
                    <a:pt x="153" y="905"/>
                    <a:pt x="165" y="911"/>
                  </a:cubicBezTo>
                  <a:cubicBezTo>
                    <a:pt x="152" y="889"/>
                    <a:pt x="140" y="868"/>
                    <a:pt x="126" y="846"/>
                  </a:cubicBezTo>
                  <a:cubicBezTo>
                    <a:pt x="146" y="863"/>
                    <a:pt x="164" y="880"/>
                    <a:pt x="182" y="895"/>
                  </a:cubicBezTo>
                  <a:cubicBezTo>
                    <a:pt x="189" y="877"/>
                    <a:pt x="177" y="862"/>
                    <a:pt x="169" y="845"/>
                  </a:cubicBezTo>
                  <a:cubicBezTo>
                    <a:pt x="153" y="812"/>
                    <a:pt x="140" y="778"/>
                    <a:pt x="127" y="747"/>
                  </a:cubicBezTo>
                  <a:cubicBezTo>
                    <a:pt x="139" y="758"/>
                    <a:pt x="153" y="772"/>
                    <a:pt x="168" y="785"/>
                  </a:cubicBezTo>
                  <a:cubicBezTo>
                    <a:pt x="168" y="783"/>
                    <a:pt x="169" y="781"/>
                    <a:pt x="171" y="778"/>
                  </a:cubicBezTo>
                  <a:cubicBezTo>
                    <a:pt x="180" y="791"/>
                    <a:pt x="188" y="803"/>
                    <a:pt x="195" y="813"/>
                  </a:cubicBezTo>
                  <a:cubicBezTo>
                    <a:pt x="201" y="812"/>
                    <a:pt x="206" y="812"/>
                    <a:pt x="212" y="812"/>
                  </a:cubicBezTo>
                  <a:cubicBezTo>
                    <a:pt x="196" y="775"/>
                    <a:pt x="179" y="736"/>
                    <a:pt x="160" y="693"/>
                  </a:cubicBezTo>
                  <a:cubicBezTo>
                    <a:pt x="168" y="700"/>
                    <a:pt x="173" y="704"/>
                    <a:pt x="182" y="712"/>
                  </a:cubicBezTo>
                  <a:cubicBezTo>
                    <a:pt x="172" y="687"/>
                    <a:pt x="164" y="666"/>
                    <a:pt x="155" y="645"/>
                  </a:cubicBezTo>
                  <a:cubicBezTo>
                    <a:pt x="151" y="633"/>
                    <a:pt x="140" y="621"/>
                    <a:pt x="142" y="610"/>
                  </a:cubicBezTo>
                  <a:cubicBezTo>
                    <a:pt x="146" y="579"/>
                    <a:pt x="128" y="555"/>
                    <a:pt x="120" y="528"/>
                  </a:cubicBezTo>
                  <a:cubicBezTo>
                    <a:pt x="111" y="499"/>
                    <a:pt x="99" y="471"/>
                    <a:pt x="89" y="442"/>
                  </a:cubicBezTo>
                  <a:cubicBezTo>
                    <a:pt x="88" y="440"/>
                    <a:pt x="88" y="437"/>
                    <a:pt x="90" y="433"/>
                  </a:cubicBezTo>
                  <a:cubicBezTo>
                    <a:pt x="115" y="469"/>
                    <a:pt x="140" y="504"/>
                    <a:pt x="166" y="540"/>
                  </a:cubicBezTo>
                  <a:cubicBezTo>
                    <a:pt x="167" y="540"/>
                    <a:pt x="167" y="539"/>
                    <a:pt x="168" y="539"/>
                  </a:cubicBezTo>
                  <a:cubicBezTo>
                    <a:pt x="166" y="531"/>
                    <a:pt x="164" y="523"/>
                    <a:pt x="160" y="510"/>
                  </a:cubicBezTo>
                  <a:cubicBezTo>
                    <a:pt x="190" y="549"/>
                    <a:pt x="218" y="584"/>
                    <a:pt x="245" y="619"/>
                  </a:cubicBezTo>
                  <a:cubicBezTo>
                    <a:pt x="246" y="618"/>
                    <a:pt x="246" y="618"/>
                    <a:pt x="247" y="617"/>
                  </a:cubicBezTo>
                  <a:cubicBezTo>
                    <a:pt x="233" y="577"/>
                    <a:pt x="218" y="537"/>
                    <a:pt x="203" y="494"/>
                  </a:cubicBezTo>
                  <a:cubicBezTo>
                    <a:pt x="208" y="498"/>
                    <a:pt x="211" y="500"/>
                    <a:pt x="218" y="505"/>
                  </a:cubicBezTo>
                  <a:cubicBezTo>
                    <a:pt x="206" y="460"/>
                    <a:pt x="195" y="417"/>
                    <a:pt x="184" y="375"/>
                  </a:cubicBezTo>
                  <a:cubicBezTo>
                    <a:pt x="184" y="375"/>
                    <a:pt x="185" y="374"/>
                    <a:pt x="186" y="374"/>
                  </a:cubicBezTo>
                  <a:cubicBezTo>
                    <a:pt x="191" y="383"/>
                    <a:pt x="196" y="391"/>
                    <a:pt x="202" y="399"/>
                  </a:cubicBezTo>
                  <a:cubicBezTo>
                    <a:pt x="202" y="399"/>
                    <a:pt x="203" y="399"/>
                    <a:pt x="204" y="398"/>
                  </a:cubicBezTo>
                  <a:cubicBezTo>
                    <a:pt x="194" y="357"/>
                    <a:pt x="183" y="315"/>
                    <a:pt x="172" y="272"/>
                  </a:cubicBezTo>
                  <a:cubicBezTo>
                    <a:pt x="178" y="273"/>
                    <a:pt x="182" y="274"/>
                    <a:pt x="189" y="276"/>
                  </a:cubicBezTo>
                  <a:cubicBezTo>
                    <a:pt x="182" y="253"/>
                    <a:pt x="176" y="232"/>
                    <a:pt x="169" y="211"/>
                  </a:cubicBezTo>
                  <a:cubicBezTo>
                    <a:pt x="170" y="211"/>
                    <a:pt x="171" y="211"/>
                    <a:pt x="171" y="210"/>
                  </a:cubicBezTo>
                  <a:cubicBezTo>
                    <a:pt x="180" y="224"/>
                    <a:pt x="188" y="237"/>
                    <a:pt x="198" y="252"/>
                  </a:cubicBezTo>
                  <a:cubicBezTo>
                    <a:pt x="200" y="248"/>
                    <a:pt x="201" y="246"/>
                    <a:pt x="203" y="241"/>
                  </a:cubicBezTo>
                  <a:cubicBezTo>
                    <a:pt x="221" y="279"/>
                    <a:pt x="238" y="315"/>
                    <a:pt x="258" y="356"/>
                  </a:cubicBezTo>
                  <a:cubicBezTo>
                    <a:pt x="259" y="345"/>
                    <a:pt x="260" y="340"/>
                    <a:pt x="261" y="331"/>
                  </a:cubicBezTo>
                  <a:cubicBezTo>
                    <a:pt x="276" y="362"/>
                    <a:pt x="290" y="391"/>
                    <a:pt x="304" y="419"/>
                  </a:cubicBezTo>
                  <a:cubicBezTo>
                    <a:pt x="305" y="419"/>
                    <a:pt x="306" y="418"/>
                    <a:pt x="307" y="418"/>
                  </a:cubicBezTo>
                  <a:cubicBezTo>
                    <a:pt x="305" y="407"/>
                    <a:pt x="303" y="397"/>
                    <a:pt x="302" y="386"/>
                  </a:cubicBezTo>
                  <a:cubicBezTo>
                    <a:pt x="302" y="386"/>
                    <a:pt x="303" y="386"/>
                    <a:pt x="303" y="385"/>
                  </a:cubicBezTo>
                  <a:cubicBezTo>
                    <a:pt x="308" y="396"/>
                    <a:pt x="312" y="406"/>
                    <a:pt x="317" y="416"/>
                  </a:cubicBezTo>
                  <a:cubicBezTo>
                    <a:pt x="318" y="415"/>
                    <a:pt x="319" y="415"/>
                    <a:pt x="320" y="415"/>
                  </a:cubicBezTo>
                  <a:cubicBezTo>
                    <a:pt x="318" y="402"/>
                    <a:pt x="315" y="388"/>
                    <a:pt x="313" y="375"/>
                  </a:cubicBezTo>
                  <a:cubicBezTo>
                    <a:pt x="314" y="374"/>
                    <a:pt x="315" y="374"/>
                    <a:pt x="315" y="373"/>
                  </a:cubicBezTo>
                  <a:cubicBezTo>
                    <a:pt x="321" y="383"/>
                    <a:pt x="327" y="393"/>
                    <a:pt x="336" y="407"/>
                  </a:cubicBezTo>
                  <a:cubicBezTo>
                    <a:pt x="338" y="394"/>
                    <a:pt x="340" y="386"/>
                    <a:pt x="339" y="379"/>
                  </a:cubicBezTo>
                  <a:cubicBezTo>
                    <a:pt x="334" y="349"/>
                    <a:pt x="326" y="320"/>
                    <a:pt x="322" y="291"/>
                  </a:cubicBezTo>
                  <a:cubicBezTo>
                    <a:pt x="320" y="280"/>
                    <a:pt x="324" y="268"/>
                    <a:pt x="326" y="257"/>
                  </a:cubicBezTo>
                  <a:cubicBezTo>
                    <a:pt x="329" y="258"/>
                    <a:pt x="333" y="262"/>
                    <a:pt x="343" y="267"/>
                  </a:cubicBezTo>
                  <a:cubicBezTo>
                    <a:pt x="336" y="241"/>
                    <a:pt x="330" y="219"/>
                    <a:pt x="325" y="197"/>
                  </a:cubicBezTo>
                  <a:cubicBezTo>
                    <a:pt x="325" y="196"/>
                    <a:pt x="326" y="196"/>
                    <a:pt x="327" y="196"/>
                  </a:cubicBezTo>
                  <a:cubicBezTo>
                    <a:pt x="336" y="216"/>
                    <a:pt x="345" y="236"/>
                    <a:pt x="355" y="261"/>
                  </a:cubicBezTo>
                  <a:cubicBezTo>
                    <a:pt x="356" y="251"/>
                    <a:pt x="357" y="246"/>
                    <a:pt x="357" y="241"/>
                  </a:cubicBezTo>
                  <a:cubicBezTo>
                    <a:pt x="359" y="242"/>
                    <a:pt x="360" y="242"/>
                    <a:pt x="360" y="242"/>
                  </a:cubicBezTo>
                  <a:cubicBezTo>
                    <a:pt x="377" y="272"/>
                    <a:pt x="393" y="302"/>
                    <a:pt x="410" y="334"/>
                  </a:cubicBezTo>
                  <a:cubicBezTo>
                    <a:pt x="411" y="329"/>
                    <a:pt x="412" y="327"/>
                    <a:pt x="412" y="324"/>
                  </a:cubicBezTo>
                  <a:cubicBezTo>
                    <a:pt x="415" y="289"/>
                    <a:pt x="417" y="253"/>
                    <a:pt x="420" y="217"/>
                  </a:cubicBezTo>
                  <a:cubicBezTo>
                    <a:pt x="423" y="188"/>
                    <a:pt x="427" y="158"/>
                    <a:pt x="431" y="128"/>
                  </a:cubicBezTo>
                  <a:cubicBezTo>
                    <a:pt x="438" y="155"/>
                    <a:pt x="446" y="182"/>
                    <a:pt x="453" y="210"/>
                  </a:cubicBezTo>
                  <a:cubicBezTo>
                    <a:pt x="456" y="208"/>
                    <a:pt x="459" y="205"/>
                    <a:pt x="462" y="202"/>
                  </a:cubicBezTo>
                  <a:cubicBezTo>
                    <a:pt x="465" y="213"/>
                    <a:pt x="467" y="223"/>
                    <a:pt x="470" y="232"/>
                  </a:cubicBezTo>
                  <a:cubicBezTo>
                    <a:pt x="471" y="232"/>
                    <a:pt x="472" y="233"/>
                    <a:pt x="473" y="233"/>
                  </a:cubicBezTo>
                  <a:cubicBezTo>
                    <a:pt x="478" y="207"/>
                    <a:pt x="483" y="181"/>
                    <a:pt x="488" y="156"/>
                  </a:cubicBezTo>
                  <a:cubicBezTo>
                    <a:pt x="490" y="146"/>
                    <a:pt x="488" y="133"/>
                    <a:pt x="493" y="127"/>
                  </a:cubicBezTo>
                  <a:cubicBezTo>
                    <a:pt x="523" y="97"/>
                    <a:pt x="515" y="55"/>
                    <a:pt x="528" y="20"/>
                  </a:cubicBezTo>
                  <a:cubicBezTo>
                    <a:pt x="530" y="14"/>
                    <a:pt x="532" y="7"/>
                    <a:pt x="536" y="0"/>
                  </a:cubicBezTo>
                  <a:cubicBezTo>
                    <a:pt x="541" y="40"/>
                    <a:pt x="545" y="81"/>
                    <a:pt x="549" y="122"/>
                  </a:cubicBezTo>
                  <a:cubicBezTo>
                    <a:pt x="552" y="120"/>
                    <a:pt x="555" y="118"/>
                    <a:pt x="559" y="116"/>
                  </a:cubicBezTo>
                  <a:cubicBezTo>
                    <a:pt x="563" y="163"/>
                    <a:pt x="567" y="209"/>
                    <a:pt x="572" y="255"/>
                  </a:cubicBezTo>
                  <a:cubicBezTo>
                    <a:pt x="573" y="254"/>
                    <a:pt x="574" y="254"/>
                    <a:pt x="574" y="254"/>
                  </a:cubicBezTo>
                  <a:cubicBezTo>
                    <a:pt x="577" y="246"/>
                    <a:pt x="578" y="236"/>
                    <a:pt x="583" y="228"/>
                  </a:cubicBezTo>
                  <a:cubicBezTo>
                    <a:pt x="588" y="218"/>
                    <a:pt x="580" y="199"/>
                    <a:pt x="601" y="197"/>
                  </a:cubicBezTo>
                  <a:cubicBezTo>
                    <a:pt x="602" y="197"/>
                    <a:pt x="603" y="190"/>
                    <a:pt x="604" y="186"/>
                  </a:cubicBezTo>
                  <a:cubicBezTo>
                    <a:pt x="614" y="151"/>
                    <a:pt x="623" y="116"/>
                    <a:pt x="633" y="80"/>
                  </a:cubicBezTo>
                  <a:cubicBezTo>
                    <a:pt x="634" y="82"/>
                    <a:pt x="636" y="83"/>
                    <a:pt x="636" y="83"/>
                  </a:cubicBezTo>
                  <a:cubicBezTo>
                    <a:pt x="640" y="163"/>
                    <a:pt x="644" y="243"/>
                    <a:pt x="649" y="326"/>
                  </a:cubicBezTo>
                  <a:cubicBezTo>
                    <a:pt x="667" y="298"/>
                    <a:pt x="684" y="271"/>
                    <a:pt x="703" y="242"/>
                  </a:cubicBezTo>
                  <a:cubicBezTo>
                    <a:pt x="703" y="251"/>
                    <a:pt x="704" y="256"/>
                    <a:pt x="705" y="265"/>
                  </a:cubicBezTo>
                  <a:cubicBezTo>
                    <a:pt x="713" y="250"/>
                    <a:pt x="719" y="238"/>
                    <a:pt x="725" y="225"/>
                  </a:cubicBezTo>
                  <a:cubicBezTo>
                    <a:pt x="734" y="240"/>
                    <a:pt x="705" y="259"/>
                    <a:pt x="731" y="270"/>
                  </a:cubicBezTo>
                  <a:cubicBezTo>
                    <a:pt x="728" y="281"/>
                    <a:pt x="720" y="298"/>
                    <a:pt x="724" y="302"/>
                  </a:cubicBezTo>
                  <a:cubicBezTo>
                    <a:pt x="741" y="318"/>
                    <a:pt x="724" y="332"/>
                    <a:pt x="724" y="346"/>
                  </a:cubicBezTo>
                  <a:cubicBezTo>
                    <a:pt x="723" y="361"/>
                    <a:pt x="718" y="376"/>
                    <a:pt x="714" y="397"/>
                  </a:cubicBezTo>
                  <a:cubicBezTo>
                    <a:pt x="721" y="388"/>
                    <a:pt x="725" y="383"/>
                    <a:pt x="728" y="379"/>
                  </a:cubicBezTo>
                  <a:cubicBezTo>
                    <a:pt x="729" y="380"/>
                    <a:pt x="729" y="380"/>
                    <a:pt x="730" y="380"/>
                  </a:cubicBezTo>
                  <a:cubicBezTo>
                    <a:pt x="728" y="386"/>
                    <a:pt x="727" y="392"/>
                    <a:pt x="725" y="397"/>
                  </a:cubicBezTo>
                  <a:cubicBezTo>
                    <a:pt x="725" y="398"/>
                    <a:pt x="726" y="398"/>
                    <a:pt x="726" y="399"/>
                  </a:cubicBezTo>
                  <a:cubicBezTo>
                    <a:pt x="730" y="394"/>
                    <a:pt x="734" y="389"/>
                    <a:pt x="740" y="380"/>
                  </a:cubicBezTo>
                  <a:cubicBezTo>
                    <a:pt x="737" y="398"/>
                    <a:pt x="735" y="412"/>
                    <a:pt x="732" y="425"/>
                  </a:cubicBezTo>
                  <a:cubicBezTo>
                    <a:pt x="733" y="425"/>
                    <a:pt x="734" y="426"/>
                    <a:pt x="735" y="426"/>
                  </a:cubicBezTo>
                  <a:cubicBezTo>
                    <a:pt x="742" y="409"/>
                    <a:pt x="750" y="393"/>
                    <a:pt x="757" y="376"/>
                  </a:cubicBezTo>
                  <a:cubicBezTo>
                    <a:pt x="758" y="376"/>
                    <a:pt x="759" y="377"/>
                    <a:pt x="760" y="377"/>
                  </a:cubicBezTo>
                  <a:cubicBezTo>
                    <a:pt x="758" y="390"/>
                    <a:pt x="755" y="403"/>
                    <a:pt x="753" y="416"/>
                  </a:cubicBezTo>
                  <a:cubicBezTo>
                    <a:pt x="754" y="416"/>
                    <a:pt x="754" y="417"/>
                    <a:pt x="755" y="417"/>
                  </a:cubicBezTo>
                  <a:cubicBezTo>
                    <a:pt x="771" y="387"/>
                    <a:pt x="786" y="357"/>
                    <a:pt x="802" y="326"/>
                  </a:cubicBezTo>
                  <a:cubicBezTo>
                    <a:pt x="803" y="330"/>
                    <a:pt x="805" y="333"/>
                    <a:pt x="806" y="337"/>
                  </a:cubicBezTo>
                  <a:cubicBezTo>
                    <a:pt x="824" y="307"/>
                    <a:pt x="841" y="277"/>
                    <a:pt x="859" y="246"/>
                  </a:cubicBezTo>
                  <a:cubicBezTo>
                    <a:pt x="860" y="253"/>
                    <a:pt x="861" y="257"/>
                    <a:pt x="862" y="263"/>
                  </a:cubicBezTo>
                  <a:cubicBezTo>
                    <a:pt x="868" y="251"/>
                    <a:pt x="873" y="240"/>
                    <a:pt x="878" y="230"/>
                  </a:cubicBezTo>
                  <a:cubicBezTo>
                    <a:pt x="879" y="230"/>
                    <a:pt x="880" y="230"/>
                    <a:pt x="881" y="231"/>
                  </a:cubicBezTo>
                  <a:cubicBezTo>
                    <a:pt x="877" y="245"/>
                    <a:pt x="874" y="260"/>
                    <a:pt x="870" y="278"/>
                  </a:cubicBezTo>
                  <a:cubicBezTo>
                    <a:pt x="876" y="273"/>
                    <a:pt x="879" y="270"/>
                    <a:pt x="886" y="265"/>
                  </a:cubicBezTo>
                  <a:cubicBezTo>
                    <a:pt x="874" y="314"/>
                    <a:pt x="863" y="359"/>
                    <a:pt x="853" y="404"/>
                  </a:cubicBezTo>
                  <a:cubicBezTo>
                    <a:pt x="853" y="404"/>
                    <a:pt x="854" y="405"/>
                    <a:pt x="855" y="405"/>
                  </a:cubicBezTo>
                  <a:cubicBezTo>
                    <a:pt x="861" y="395"/>
                    <a:pt x="867" y="386"/>
                    <a:pt x="874" y="376"/>
                  </a:cubicBezTo>
                  <a:cubicBezTo>
                    <a:pt x="874" y="376"/>
                    <a:pt x="875" y="376"/>
                    <a:pt x="876" y="377"/>
                  </a:cubicBezTo>
                  <a:cubicBezTo>
                    <a:pt x="864" y="417"/>
                    <a:pt x="853" y="457"/>
                    <a:pt x="841" y="497"/>
                  </a:cubicBezTo>
                  <a:cubicBezTo>
                    <a:pt x="844" y="496"/>
                    <a:pt x="847" y="496"/>
                    <a:pt x="851" y="495"/>
                  </a:cubicBezTo>
                  <a:cubicBezTo>
                    <a:pt x="839" y="536"/>
                    <a:pt x="827" y="576"/>
                    <a:pt x="816" y="617"/>
                  </a:cubicBezTo>
                  <a:cubicBezTo>
                    <a:pt x="817" y="617"/>
                    <a:pt x="818" y="618"/>
                    <a:pt x="819" y="619"/>
                  </a:cubicBezTo>
                  <a:cubicBezTo>
                    <a:pt x="845" y="583"/>
                    <a:pt x="871" y="547"/>
                    <a:pt x="898" y="511"/>
                  </a:cubicBezTo>
                  <a:cubicBezTo>
                    <a:pt x="899" y="511"/>
                    <a:pt x="900" y="512"/>
                    <a:pt x="901" y="512"/>
                  </a:cubicBezTo>
                  <a:cubicBezTo>
                    <a:pt x="897" y="523"/>
                    <a:pt x="893" y="535"/>
                    <a:pt x="888" y="546"/>
                  </a:cubicBezTo>
                  <a:cubicBezTo>
                    <a:pt x="889" y="546"/>
                    <a:pt x="890" y="547"/>
                    <a:pt x="891" y="547"/>
                  </a:cubicBezTo>
                  <a:cubicBezTo>
                    <a:pt x="918" y="508"/>
                    <a:pt x="946" y="468"/>
                    <a:pt x="973" y="428"/>
                  </a:cubicBezTo>
                  <a:cubicBezTo>
                    <a:pt x="974" y="429"/>
                    <a:pt x="976" y="430"/>
                    <a:pt x="977" y="430"/>
                  </a:cubicBezTo>
                  <a:cubicBezTo>
                    <a:pt x="953" y="489"/>
                    <a:pt x="929" y="548"/>
                    <a:pt x="903" y="612"/>
                  </a:cubicBezTo>
                  <a:cubicBezTo>
                    <a:pt x="913" y="604"/>
                    <a:pt x="919" y="599"/>
                    <a:pt x="929" y="591"/>
                  </a:cubicBezTo>
                  <a:cubicBezTo>
                    <a:pt x="911" y="630"/>
                    <a:pt x="895" y="666"/>
                    <a:pt x="877" y="704"/>
                  </a:cubicBezTo>
                  <a:cubicBezTo>
                    <a:pt x="882" y="702"/>
                    <a:pt x="885" y="701"/>
                    <a:pt x="892" y="699"/>
                  </a:cubicBezTo>
                  <a:cubicBezTo>
                    <a:pt x="877" y="738"/>
                    <a:pt x="862" y="774"/>
                    <a:pt x="847" y="814"/>
                  </a:cubicBezTo>
                  <a:cubicBezTo>
                    <a:pt x="861" y="800"/>
                    <a:pt x="873" y="788"/>
                    <a:pt x="886" y="775"/>
                  </a:cubicBezTo>
                  <a:cubicBezTo>
                    <a:pt x="888" y="780"/>
                    <a:pt x="889" y="783"/>
                    <a:pt x="891" y="788"/>
                  </a:cubicBezTo>
                  <a:cubicBezTo>
                    <a:pt x="908" y="770"/>
                    <a:pt x="924" y="753"/>
                    <a:pt x="939" y="736"/>
                  </a:cubicBezTo>
                  <a:cubicBezTo>
                    <a:pt x="941" y="737"/>
                    <a:pt x="942" y="738"/>
                    <a:pt x="943" y="739"/>
                  </a:cubicBezTo>
                  <a:cubicBezTo>
                    <a:pt x="926" y="770"/>
                    <a:pt x="908" y="801"/>
                    <a:pt x="890" y="833"/>
                  </a:cubicBezTo>
                  <a:cubicBezTo>
                    <a:pt x="895" y="833"/>
                    <a:pt x="898" y="833"/>
                    <a:pt x="903" y="833"/>
                  </a:cubicBezTo>
                  <a:cubicBezTo>
                    <a:pt x="891" y="848"/>
                    <a:pt x="881" y="863"/>
                    <a:pt x="867" y="880"/>
                  </a:cubicBezTo>
                  <a:cubicBezTo>
                    <a:pt x="874" y="877"/>
                    <a:pt x="879" y="876"/>
                    <a:pt x="884" y="874"/>
                  </a:cubicBezTo>
                  <a:cubicBezTo>
                    <a:pt x="883" y="878"/>
                    <a:pt x="882" y="882"/>
                    <a:pt x="881" y="889"/>
                  </a:cubicBezTo>
                  <a:cubicBezTo>
                    <a:pt x="900" y="871"/>
                    <a:pt x="916" y="855"/>
                    <a:pt x="932" y="840"/>
                  </a:cubicBezTo>
                  <a:cubicBezTo>
                    <a:pt x="933" y="840"/>
                    <a:pt x="934" y="841"/>
                    <a:pt x="935" y="841"/>
                  </a:cubicBezTo>
                  <a:cubicBezTo>
                    <a:pt x="921" y="869"/>
                    <a:pt x="906" y="897"/>
                    <a:pt x="892" y="926"/>
                  </a:cubicBezTo>
                  <a:cubicBezTo>
                    <a:pt x="951" y="880"/>
                    <a:pt x="1008" y="834"/>
                    <a:pt x="1066" y="789"/>
                  </a:cubicBezTo>
                  <a:cubicBezTo>
                    <a:pt x="1067" y="789"/>
                    <a:pt x="1068" y="790"/>
                    <a:pt x="1069" y="790"/>
                  </a:cubicBezTo>
                  <a:cubicBezTo>
                    <a:pt x="1006" y="887"/>
                    <a:pt x="943" y="984"/>
                    <a:pt x="881" y="1079"/>
                  </a:cubicBezTo>
                  <a:cubicBezTo>
                    <a:pt x="919" y="1056"/>
                    <a:pt x="958" y="1032"/>
                    <a:pt x="997" y="1007"/>
                  </a:cubicBezTo>
                  <a:cubicBezTo>
                    <a:pt x="997" y="1008"/>
                    <a:pt x="998" y="1009"/>
                    <a:pt x="999" y="1009"/>
                  </a:cubicBezTo>
                  <a:cubicBezTo>
                    <a:pt x="990" y="1020"/>
                    <a:pt x="982" y="1031"/>
                    <a:pt x="973" y="1042"/>
                  </a:cubicBezTo>
                  <a:cubicBezTo>
                    <a:pt x="978" y="1043"/>
                    <a:pt x="982" y="1045"/>
                    <a:pt x="983" y="1045"/>
                  </a:cubicBezTo>
                  <a:cubicBezTo>
                    <a:pt x="954" y="1077"/>
                    <a:pt x="925" y="1108"/>
                    <a:pt x="897" y="1140"/>
                  </a:cubicBezTo>
                  <a:cubicBezTo>
                    <a:pt x="905" y="1135"/>
                    <a:pt x="915" y="1130"/>
                    <a:pt x="925" y="1124"/>
                  </a:cubicBezTo>
                  <a:cubicBezTo>
                    <a:pt x="926" y="1125"/>
                    <a:pt x="926" y="1126"/>
                    <a:pt x="927" y="1127"/>
                  </a:cubicBezTo>
                  <a:cubicBezTo>
                    <a:pt x="889" y="1159"/>
                    <a:pt x="851" y="1190"/>
                    <a:pt x="813" y="1222"/>
                  </a:cubicBezTo>
                  <a:cubicBezTo>
                    <a:pt x="813" y="1223"/>
                    <a:pt x="814" y="1224"/>
                    <a:pt x="814" y="1224"/>
                  </a:cubicBezTo>
                  <a:cubicBezTo>
                    <a:pt x="823" y="1221"/>
                    <a:pt x="833" y="1217"/>
                    <a:pt x="844" y="1212"/>
                  </a:cubicBezTo>
                  <a:cubicBezTo>
                    <a:pt x="842" y="1217"/>
                    <a:pt x="841" y="1220"/>
                    <a:pt x="839" y="1225"/>
                  </a:cubicBezTo>
                  <a:cubicBezTo>
                    <a:pt x="853" y="1219"/>
                    <a:pt x="865" y="1213"/>
                    <a:pt x="878" y="1207"/>
                  </a:cubicBezTo>
                  <a:cubicBezTo>
                    <a:pt x="878" y="1208"/>
                    <a:pt x="879" y="1209"/>
                    <a:pt x="879" y="1210"/>
                  </a:cubicBezTo>
                  <a:cubicBezTo>
                    <a:pt x="832" y="1260"/>
                    <a:pt x="784" y="1309"/>
                    <a:pt x="737" y="1359"/>
                  </a:cubicBezTo>
                  <a:cubicBezTo>
                    <a:pt x="728" y="1332"/>
                    <a:pt x="717" y="1307"/>
                    <a:pt x="711" y="1282"/>
                  </a:cubicBezTo>
                  <a:cubicBezTo>
                    <a:pt x="705" y="1257"/>
                    <a:pt x="703" y="1231"/>
                    <a:pt x="700" y="1205"/>
                  </a:cubicBezTo>
                  <a:cubicBezTo>
                    <a:pt x="699" y="1201"/>
                    <a:pt x="699" y="1195"/>
                    <a:pt x="701" y="1194"/>
                  </a:cubicBezTo>
                  <a:cubicBezTo>
                    <a:pt x="721" y="1181"/>
                    <a:pt x="715" y="1163"/>
                    <a:pt x="711" y="1145"/>
                  </a:cubicBezTo>
                  <a:cubicBezTo>
                    <a:pt x="710" y="1136"/>
                    <a:pt x="711" y="1127"/>
                    <a:pt x="711" y="1116"/>
                  </a:cubicBezTo>
                  <a:cubicBezTo>
                    <a:pt x="727" y="1120"/>
                    <a:pt x="732" y="1116"/>
                    <a:pt x="733" y="1101"/>
                  </a:cubicBezTo>
                  <a:cubicBezTo>
                    <a:pt x="733" y="1092"/>
                    <a:pt x="742" y="1083"/>
                    <a:pt x="746" y="1075"/>
                  </a:cubicBezTo>
                  <a:cubicBezTo>
                    <a:pt x="738" y="1074"/>
                    <a:pt x="729" y="1073"/>
                    <a:pt x="720" y="1072"/>
                  </a:cubicBezTo>
                  <a:cubicBezTo>
                    <a:pt x="720" y="1071"/>
                    <a:pt x="720" y="1069"/>
                    <a:pt x="720" y="1068"/>
                  </a:cubicBezTo>
                  <a:cubicBezTo>
                    <a:pt x="711" y="1074"/>
                    <a:pt x="702" y="1080"/>
                    <a:pt x="692" y="1087"/>
                  </a:cubicBezTo>
                  <a:cubicBezTo>
                    <a:pt x="685" y="1070"/>
                    <a:pt x="652" y="1075"/>
                    <a:pt x="661" y="1046"/>
                  </a:cubicBezTo>
                  <a:cubicBezTo>
                    <a:pt x="670" y="1044"/>
                    <a:pt x="678" y="1043"/>
                    <a:pt x="689" y="1041"/>
                  </a:cubicBezTo>
                  <a:cubicBezTo>
                    <a:pt x="675" y="1031"/>
                    <a:pt x="663" y="1023"/>
                    <a:pt x="648" y="1013"/>
                  </a:cubicBezTo>
                  <a:cubicBezTo>
                    <a:pt x="657" y="1008"/>
                    <a:pt x="662" y="1004"/>
                    <a:pt x="667" y="1001"/>
                  </a:cubicBezTo>
                  <a:cubicBezTo>
                    <a:pt x="666" y="996"/>
                    <a:pt x="664" y="991"/>
                    <a:pt x="662" y="985"/>
                  </a:cubicBezTo>
                  <a:cubicBezTo>
                    <a:pt x="617" y="995"/>
                    <a:pt x="659" y="968"/>
                    <a:pt x="651" y="959"/>
                  </a:cubicBezTo>
                  <a:cubicBezTo>
                    <a:pt x="647" y="963"/>
                    <a:pt x="643" y="966"/>
                    <a:pt x="639" y="969"/>
                  </a:cubicBezTo>
                  <a:cubicBezTo>
                    <a:pt x="635" y="953"/>
                    <a:pt x="626" y="938"/>
                    <a:pt x="627" y="923"/>
                  </a:cubicBezTo>
                  <a:cubicBezTo>
                    <a:pt x="629" y="899"/>
                    <a:pt x="607" y="883"/>
                    <a:pt x="610" y="860"/>
                  </a:cubicBezTo>
                  <a:cubicBezTo>
                    <a:pt x="611" y="856"/>
                    <a:pt x="610" y="848"/>
                    <a:pt x="612" y="847"/>
                  </a:cubicBezTo>
                  <a:cubicBezTo>
                    <a:pt x="632" y="842"/>
                    <a:pt x="626" y="828"/>
                    <a:pt x="622" y="815"/>
                  </a:cubicBezTo>
                  <a:cubicBezTo>
                    <a:pt x="618" y="802"/>
                    <a:pt x="614" y="788"/>
                    <a:pt x="607" y="777"/>
                  </a:cubicBezTo>
                  <a:cubicBezTo>
                    <a:pt x="598" y="765"/>
                    <a:pt x="599" y="759"/>
                    <a:pt x="615" y="753"/>
                  </a:cubicBezTo>
                  <a:cubicBezTo>
                    <a:pt x="618" y="763"/>
                    <a:pt x="621" y="772"/>
                    <a:pt x="624" y="781"/>
                  </a:cubicBezTo>
                  <a:cubicBezTo>
                    <a:pt x="637" y="825"/>
                    <a:pt x="669" y="847"/>
                    <a:pt x="711" y="856"/>
                  </a:cubicBezTo>
                  <a:cubicBezTo>
                    <a:pt x="726" y="860"/>
                    <a:pt x="741" y="863"/>
                    <a:pt x="755" y="867"/>
                  </a:cubicBezTo>
                  <a:cubicBezTo>
                    <a:pt x="771" y="871"/>
                    <a:pt x="785" y="864"/>
                    <a:pt x="792" y="840"/>
                  </a:cubicBezTo>
                  <a:cubicBezTo>
                    <a:pt x="794" y="832"/>
                    <a:pt x="786" y="818"/>
                    <a:pt x="779" y="811"/>
                  </a:cubicBezTo>
                  <a:cubicBezTo>
                    <a:pt x="772" y="804"/>
                    <a:pt x="762" y="803"/>
                    <a:pt x="752" y="813"/>
                  </a:cubicBezTo>
                  <a:cubicBezTo>
                    <a:pt x="749" y="816"/>
                    <a:pt x="738" y="818"/>
                    <a:pt x="733" y="815"/>
                  </a:cubicBezTo>
                  <a:cubicBezTo>
                    <a:pt x="717" y="804"/>
                    <a:pt x="701" y="791"/>
                    <a:pt x="686" y="777"/>
                  </a:cubicBezTo>
                  <a:cubicBezTo>
                    <a:pt x="681" y="772"/>
                    <a:pt x="678" y="762"/>
                    <a:pt x="677" y="754"/>
                  </a:cubicBezTo>
                  <a:cubicBezTo>
                    <a:pt x="676" y="730"/>
                    <a:pt x="676" y="707"/>
                    <a:pt x="678" y="684"/>
                  </a:cubicBezTo>
                  <a:cubicBezTo>
                    <a:pt x="682" y="654"/>
                    <a:pt x="668" y="637"/>
                    <a:pt x="638" y="636"/>
                  </a:cubicBezTo>
                  <a:cubicBezTo>
                    <a:pt x="615" y="636"/>
                    <a:pt x="590" y="642"/>
                    <a:pt x="569" y="625"/>
                  </a:cubicBezTo>
                  <a:cubicBezTo>
                    <a:pt x="566" y="622"/>
                    <a:pt x="564" y="619"/>
                    <a:pt x="560" y="615"/>
                  </a:cubicBezTo>
                  <a:cubicBezTo>
                    <a:pt x="579" y="610"/>
                    <a:pt x="597" y="606"/>
                    <a:pt x="620" y="599"/>
                  </a:cubicBezTo>
                  <a:cubicBezTo>
                    <a:pt x="609" y="594"/>
                    <a:pt x="603" y="592"/>
                    <a:pt x="601" y="590"/>
                  </a:cubicBezTo>
                  <a:cubicBezTo>
                    <a:pt x="609" y="565"/>
                    <a:pt x="618" y="540"/>
                    <a:pt x="628" y="510"/>
                  </a:cubicBezTo>
                  <a:cubicBezTo>
                    <a:pt x="617" y="515"/>
                    <a:pt x="612" y="517"/>
                    <a:pt x="606" y="520"/>
                  </a:cubicBezTo>
                  <a:cubicBezTo>
                    <a:pt x="606" y="509"/>
                    <a:pt x="606" y="500"/>
                    <a:pt x="606" y="489"/>
                  </a:cubicBezTo>
                  <a:cubicBezTo>
                    <a:pt x="600" y="491"/>
                    <a:pt x="597" y="493"/>
                    <a:pt x="598" y="492"/>
                  </a:cubicBezTo>
                  <a:cubicBezTo>
                    <a:pt x="593" y="472"/>
                    <a:pt x="588" y="452"/>
                    <a:pt x="584" y="432"/>
                  </a:cubicBezTo>
                  <a:cubicBezTo>
                    <a:pt x="582" y="432"/>
                    <a:pt x="580" y="432"/>
                    <a:pt x="579" y="432"/>
                  </a:cubicBezTo>
                  <a:cubicBezTo>
                    <a:pt x="576" y="437"/>
                    <a:pt x="573" y="441"/>
                    <a:pt x="571" y="445"/>
                  </a:cubicBezTo>
                  <a:cubicBezTo>
                    <a:pt x="561" y="429"/>
                    <a:pt x="552" y="413"/>
                    <a:pt x="542" y="396"/>
                  </a:cubicBezTo>
                  <a:cubicBezTo>
                    <a:pt x="530" y="411"/>
                    <a:pt x="520" y="424"/>
                    <a:pt x="510" y="437"/>
                  </a:cubicBezTo>
                  <a:cubicBezTo>
                    <a:pt x="504" y="430"/>
                    <a:pt x="498" y="423"/>
                    <a:pt x="490" y="413"/>
                  </a:cubicBezTo>
                  <a:cubicBezTo>
                    <a:pt x="480" y="441"/>
                    <a:pt x="471" y="466"/>
                    <a:pt x="462" y="492"/>
                  </a:cubicBezTo>
                  <a:cubicBezTo>
                    <a:pt x="458" y="487"/>
                    <a:pt x="452" y="480"/>
                    <a:pt x="446" y="471"/>
                  </a:cubicBezTo>
                  <a:cubicBezTo>
                    <a:pt x="434" y="493"/>
                    <a:pt x="442" y="514"/>
                    <a:pt x="446" y="535"/>
                  </a:cubicBezTo>
                  <a:cubicBezTo>
                    <a:pt x="439" y="532"/>
                    <a:pt x="433" y="530"/>
                    <a:pt x="426" y="527"/>
                  </a:cubicBezTo>
                  <a:cubicBezTo>
                    <a:pt x="425" y="528"/>
                    <a:pt x="424" y="529"/>
                    <a:pt x="423" y="530"/>
                  </a:cubicBezTo>
                  <a:cubicBezTo>
                    <a:pt x="435" y="552"/>
                    <a:pt x="447" y="573"/>
                    <a:pt x="460" y="595"/>
                  </a:cubicBezTo>
                  <a:cubicBezTo>
                    <a:pt x="455" y="598"/>
                    <a:pt x="447" y="602"/>
                    <a:pt x="439" y="606"/>
                  </a:cubicBezTo>
                  <a:cubicBezTo>
                    <a:pt x="439" y="607"/>
                    <a:pt x="439" y="609"/>
                    <a:pt x="439" y="610"/>
                  </a:cubicBezTo>
                  <a:cubicBezTo>
                    <a:pt x="456" y="613"/>
                    <a:pt x="474" y="615"/>
                    <a:pt x="497" y="618"/>
                  </a:cubicBezTo>
                  <a:cubicBezTo>
                    <a:pt x="487" y="625"/>
                    <a:pt x="481" y="633"/>
                    <a:pt x="474" y="635"/>
                  </a:cubicBezTo>
                  <a:cubicBezTo>
                    <a:pt x="460" y="638"/>
                    <a:pt x="446" y="638"/>
                    <a:pt x="432" y="638"/>
                  </a:cubicBezTo>
                  <a:cubicBezTo>
                    <a:pt x="402" y="637"/>
                    <a:pt x="389" y="648"/>
                    <a:pt x="388" y="678"/>
                  </a:cubicBezTo>
                  <a:cubicBezTo>
                    <a:pt x="387" y="705"/>
                    <a:pt x="386" y="731"/>
                    <a:pt x="384" y="758"/>
                  </a:cubicBezTo>
                  <a:cubicBezTo>
                    <a:pt x="382" y="789"/>
                    <a:pt x="339" y="818"/>
                    <a:pt x="307" y="814"/>
                  </a:cubicBezTo>
                  <a:cubicBezTo>
                    <a:pt x="297" y="812"/>
                    <a:pt x="282" y="818"/>
                    <a:pt x="274" y="825"/>
                  </a:cubicBezTo>
                  <a:cubicBezTo>
                    <a:pt x="269" y="829"/>
                    <a:pt x="271" y="844"/>
                    <a:pt x="274" y="852"/>
                  </a:cubicBezTo>
                  <a:cubicBezTo>
                    <a:pt x="279" y="863"/>
                    <a:pt x="286" y="878"/>
                    <a:pt x="303" y="872"/>
                  </a:cubicBezTo>
                  <a:cubicBezTo>
                    <a:pt x="338" y="860"/>
                    <a:pt x="373" y="848"/>
                    <a:pt x="406" y="833"/>
                  </a:cubicBezTo>
                  <a:cubicBezTo>
                    <a:pt x="417" y="828"/>
                    <a:pt x="423" y="813"/>
                    <a:pt x="432" y="803"/>
                  </a:cubicBezTo>
                  <a:cubicBezTo>
                    <a:pt x="434" y="800"/>
                    <a:pt x="445" y="800"/>
                    <a:pt x="445" y="800"/>
                  </a:cubicBezTo>
                  <a:cubicBezTo>
                    <a:pt x="451" y="825"/>
                    <a:pt x="457" y="850"/>
                    <a:pt x="446" y="875"/>
                  </a:cubicBezTo>
                  <a:cubicBezTo>
                    <a:pt x="439" y="890"/>
                    <a:pt x="425" y="906"/>
                    <a:pt x="427" y="921"/>
                  </a:cubicBezTo>
                  <a:cubicBezTo>
                    <a:pt x="430" y="946"/>
                    <a:pt x="408" y="962"/>
                    <a:pt x="411" y="986"/>
                  </a:cubicBezTo>
                  <a:cubicBezTo>
                    <a:pt x="412" y="993"/>
                    <a:pt x="404" y="1002"/>
                    <a:pt x="400" y="1010"/>
                  </a:cubicBezTo>
                  <a:cubicBezTo>
                    <a:pt x="395" y="1019"/>
                    <a:pt x="383" y="1026"/>
                    <a:pt x="395" y="1039"/>
                  </a:cubicBezTo>
                  <a:cubicBezTo>
                    <a:pt x="396" y="1042"/>
                    <a:pt x="390" y="1052"/>
                    <a:pt x="386" y="1060"/>
                  </a:cubicBezTo>
                  <a:cubicBezTo>
                    <a:pt x="382" y="1055"/>
                    <a:pt x="380" y="1052"/>
                    <a:pt x="377" y="1049"/>
                  </a:cubicBezTo>
                  <a:cubicBezTo>
                    <a:pt x="373" y="1055"/>
                    <a:pt x="369" y="1061"/>
                    <a:pt x="366" y="1066"/>
                  </a:cubicBezTo>
                  <a:cubicBezTo>
                    <a:pt x="378" y="1073"/>
                    <a:pt x="390" y="1079"/>
                    <a:pt x="401" y="1086"/>
                  </a:cubicBezTo>
                  <a:cubicBezTo>
                    <a:pt x="400" y="1087"/>
                    <a:pt x="400" y="1089"/>
                    <a:pt x="399" y="1091"/>
                  </a:cubicBezTo>
                  <a:cubicBezTo>
                    <a:pt x="386" y="1088"/>
                    <a:pt x="373" y="1086"/>
                    <a:pt x="360" y="1084"/>
                  </a:cubicBezTo>
                  <a:cubicBezTo>
                    <a:pt x="359" y="1086"/>
                    <a:pt x="357" y="1088"/>
                    <a:pt x="356" y="1090"/>
                  </a:cubicBezTo>
                  <a:cubicBezTo>
                    <a:pt x="364" y="1094"/>
                    <a:pt x="372" y="1099"/>
                    <a:pt x="382" y="1104"/>
                  </a:cubicBezTo>
                  <a:cubicBezTo>
                    <a:pt x="362" y="1119"/>
                    <a:pt x="348" y="1129"/>
                    <a:pt x="334" y="1139"/>
                  </a:cubicBezTo>
                  <a:cubicBezTo>
                    <a:pt x="335" y="1141"/>
                    <a:pt x="337" y="1143"/>
                    <a:pt x="338" y="1145"/>
                  </a:cubicBezTo>
                  <a:cubicBezTo>
                    <a:pt x="344" y="1142"/>
                    <a:pt x="351" y="1139"/>
                    <a:pt x="358" y="1136"/>
                  </a:cubicBezTo>
                  <a:cubicBezTo>
                    <a:pt x="359" y="1138"/>
                    <a:pt x="360" y="1141"/>
                    <a:pt x="359" y="1142"/>
                  </a:cubicBezTo>
                  <a:cubicBezTo>
                    <a:pt x="344" y="1157"/>
                    <a:pt x="349" y="1177"/>
                    <a:pt x="355" y="1190"/>
                  </a:cubicBezTo>
                  <a:cubicBezTo>
                    <a:pt x="361" y="1204"/>
                    <a:pt x="356" y="1215"/>
                    <a:pt x="356" y="1227"/>
                  </a:cubicBezTo>
                  <a:cubicBezTo>
                    <a:pt x="355" y="1247"/>
                    <a:pt x="355" y="1268"/>
                    <a:pt x="349" y="1287"/>
                  </a:cubicBezTo>
                  <a:cubicBezTo>
                    <a:pt x="341" y="1314"/>
                    <a:pt x="328" y="1340"/>
                    <a:pt x="317" y="1369"/>
                  </a:cubicBezTo>
                  <a:close/>
                </a:path>
              </a:pathLst>
            </a:custGeom>
            <a:solidFill>
              <a:srgbClr val="F2EB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5378450" y="4992688"/>
              <a:ext cx="1535113" cy="1557338"/>
            </a:xfrm>
            <a:custGeom>
              <a:avLst/>
              <a:gdLst>
                <a:gd name="T0" fmla="*/ 235 w 340"/>
                <a:gd name="T1" fmla="*/ 273 h 345"/>
                <a:gd name="T2" fmla="*/ 261 w 340"/>
                <a:gd name="T3" fmla="*/ 276 h 345"/>
                <a:gd name="T4" fmla="*/ 205 w 340"/>
                <a:gd name="T5" fmla="*/ 226 h 345"/>
                <a:gd name="T6" fmla="*/ 218 w 340"/>
                <a:gd name="T7" fmla="*/ 224 h 345"/>
                <a:gd name="T8" fmla="*/ 216 w 340"/>
                <a:gd name="T9" fmla="*/ 221 h 345"/>
                <a:gd name="T10" fmla="*/ 209 w 340"/>
                <a:gd name="T11" fmla="*/ 215 h 345"/>
                <a:gd name="T12" fmla="*/ 140 w 340"/>
                <a:gd name="T13" fmla="*/ 216 h 345"/>
                <a:gd name="T14" fmla="*/ 84 w 340"/>
                <a:gd name="T15" fmla="*/ 272 h 345"/>
                <a:gd name="T16" fmla="*/ 110 w 340"/>
                <a:gd name="T17" fmla="*/ 268 h 345"/>
                <a:gd name="T18" fmla="*/ 111 w 340"/>
                <a:gd name="T19" fmla="*/ 270 h 345"/>
                <a:gd name="T20" fmla="*/ 58 w 340"/>
                <a:gd name="T21" fmla="*/ 307 h 345"/>
                <a:gd name="T22" fmla="*/ 4 w 340"/>
                <a:gd name="T23" fmla="*/ 344 h 345"/>
                <a:gd name="T24" fmla="*/ 0 w 340"/>
                <a:gd name="T25" fmla="*/ 341 h 345"/>
                <a:gd name="T26" fmla="*/ 28 w 340"/>
                <a:gd name="T27" fmla="*/ 315 h 345"/>
                <a:gd name="T28" fmla="*/ 43 w 340"/>
                <a:gd name="T29" fmla="*/ 290 h 345"/>
                <a:gd name="T30" fmla="*/ 102 w 340"/>
                <a:gd name="T31" fmla="*/ 173 h 345"/>
                <a:gd name="T32" fmla="*/ 109 w 340"/>
                <a:gd name="T33" fmla="*/ 164 h 345"/>
                <a:gd name="T34" fmla="*/ 122 w 340"/>
                <a:gd name="T35" fmla="*/ 96 h 345"/>
                <a:gd name="T36" fmla="*/ 161 w 340"/>
                <a:gd name="T37" fmla="*/ 0 h 345"/>
                <a:gd name="T38" fmla="*/ 190 w 340"/>
                <a:gd name="T39" fmla="*/ 65 h 345"/>
                <a:gd name="T40" fmla="*/ 193 w 340"/>
                <a:gd name="T41" fmla="*/ 74 h 345"/>
                <a:gd name="T42" fmla="*/ 221 w 340"/>
                <a:gd name="T43" fmla="*/ 120 h 345"/>
                <a:gd name="T44" fmla="*/ 225 w 340"/>
                <a:gd name="T45" fmla="*/ 131 h 345"/>
                <a:gd name="T46" fmla="*/ 251 w 340"/>
                <a:gd name="T47" fmla="*/ 199 h 345"/>
                <a:gd name="T48" fmla="*/ 269 w 340"/>
                <a:gd name="T49" fmla="*/ 240 h 345"/>
                <a:gd name="T50" fmla="*/ 312 w 340"/>
                <a:gd name="T51" fmla="*/ 322 h 345"/>
                <a:gd name="T52" fmla="*/ 340 w 340"/>
                <a:gd name="T53" fmla="*/ 345 h 345"/>
                <a:gd name="T54" fmla="*/ 235 w 340"/>
                <a:gd name="T55" fmla="*/ 273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0" h="345">
                  <a:moveTo>
                    <a:pt x="235" y="273"/>
                  </a:moveTo>
                  <a:cubicBezTo>
                    <a:pt x="242" y="274"/>
                    <a:pt x="249" y="275"/>
                    <a:pt x="261" y="276"/>
                  </a:cubicBezTo>
                  <a:cubicBezTo>
                    <a:pt x="241" y="259"/>
                    <a:pt x="224" y="243"/>
                    <a:pt x="205" y="226"/>
                  </a:cubicBezTo>
                  <a:cubicBezTo>
                    <a:pt x="210" y="225"/>
                    <a:pt x="214" y="225"/>
                    <a:pt x="218" y="224"/>
                  </a:cubicBezTo>
                  <a:cubicBezTo>
                    <a:pt x="218" y="223"/>
                    <a:pt x="217" y="222"/>
                    <a:pt x="216" y="221"/>
                  </a:cubicBezTo>
                  <a:cubicBezTo>
                    <a:pt x="214" y="219"/>
                    <a:pt x="211" y="217"/>
                    <a:pt x="209" y="215"/>
                  </a:cubicBezTo>
                  <a:cubicBezTo>
                    <a:pt x="178" y="191"/>
                    <a:pt x="169" y="190"/>
                    <a:pt x="140" y="216"/>
                  </a:cubicBezTo>
                  <a:cubicBezTo>
                    <a:pt x="120" y="233"/>
                    <a:pt x="103" y="253"/>
                    <a:pt x="84" y="272"/>
                  </a:cubicBezTo>
                  <a:cubicBezTo>
                    <a:pt x="92" y="271"/>
                    <a:pt x="101" y="269"/>
                    <a:pt x="110" y="268"/>
                  </a:cubicBezTo>
                  <a:cubicBezTo>
                    <a:pt x="110" y="269"/>
                    <a:pt x="111" y="270"/>
                    <a:pt x="111" y="270"/>
                  </a:cubicBezTo>
                  <a:cubicBezTo>
                    <a:pt x="93" y="283"/>
                    <a:pt x="75" y="295"/>
                    <a:pt x="58" y="307"/>
                  </a:cubicBezTo>
                  <a:cubicBezTo>
                    <a:pt x="40" y="319"/>
                    <a:pt x="22" y="332"/>
                    <a:pt x="4" y="344"/>
                  </a:cubicBezTo>
                  <a:cubicBezTo>
                    <a:pt x="3" y="343"/>
                    <a:pt x="1" y="342"/>
                    <a:pt x="0" y="341"/>
                  </a:cubicBezTo>
                  <a:cubicBezTo>
                    <a:pt x="9" y="332"/>
                    <a:pt x="19" y="324"/>
                    <a:pt x="28" y="315"/>
                  </a:cubicBezTo>
                  <a:cubicBezTo>
                    <a:pt x="34" y="307"/>
                    <a:pt x="41" y="299"/>
                    <a:pt x="43" y="290"/>
                  </a:cubicBezTo>
                  <a:cubicBezTo>
                    <a:pt x="54" y="247"/>
                    <a:pt x="68" y="205"/>
                    <a:pt x="102" y="173"/>
                  </a:cubicBezTo>
                  <a:cubicBezTo>
                    <a:pt x="105" y="171"/>
                    <a:pt x="108" y="168"/>
                    <a:pt x="109" y="164"/>
                  </a:cubicBezTo>
                  <a:cubicBezTo>
                    <a:pt x="113" y="141"/>
                    <a:pt x="115" y="118"/>
                    <a:pt x="122" y="96"/>
                  </a:cubicBezTo>
                  <a:cubicBezTo>
                    <a:pt x="132" y="63"/>
                    <a:pt x="146" y="31"/>
                    <a:pt x="161" y="0"/>
                  </a:cubicBezTo>
                  <a:cubicBezTo>
                    <a:pt x="178" y="20"/>
                    <a:pt x="197" y="37"/>
                    <a:pt x="190" y="65"/>
                  </a:cubicBezTo>
                  <a:cubicBezTo>
                    <a:pt x="190" y="67"/>
                    <a:pt x="191" y="71"/>
                    <a:pt x="193" y="74"/>
                  </a:cubicBezTo>
                  <a:cubicBezTo>
                    <a:pt x="202" y="89"/>
                    <a:pt x="212" y="105"/>
                    <a:pt x="221" y="120"/>
                  </a:cubicBezTo>
                  <a:cubicBezTo>
                    <a:pt x="223" y="124"/>
                    <a:pt x="225" y="128"/>
                    <a:pt x="225" y="131"/>
                  </a:cubicBezTo>
                  <a:cubicBezTo>
                    <a:pt x="215" y="161"/>
                    <a:pt x="232" y="179"/>
                    <a:pt x="251" y="199"/>
                  </a:cubicBezTo>
                  <a:cubicBezTo>
                    <a:pt x="261" y="209"/>
                    <a:pt x="263" y="226"/>
                    <a:pt x="269" y="240"/>
                  </a:cubicBezTo>
                  <a:cubicBezTo>
                    <a:pt x="280" y="269"/>
                    <a:pt x="282" y="303"/>
                    <a:pt x="312" y="322"/>
                  </a:cubicBezTo>
                  <a:cubicBezTo>
                    <a:pt x="322" y="329"/>
                    <a:pt x="331" y="336"/>
                    <a:pt x="340" y="345"/>
                  </a:cubicBezTo>
                  <a:cubicBezTo>
                    <a:pt x="294" y="337"/>
                    <a:pt x="270" y="298"/>
                    <a:pt x="235" y="273"/>
                  </a:cubicBezTo>
                  <a:close/>
                </a:path>
              </a:pathLst>
            </a:custGeom>
            <a:solidFill>
              <a:srgbClr val="F2EB7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360" name="Google Shape;3360;p87"/>
          <p:cNvSpPr txBox="1">
            <a:spLocks noGrp="1"/>
          </p:cNvSpPr>
          <p:nvPr>
            <p:ph type="title" idx="4294967295"/>
          </p:nvPr>
        </p:nvSpPr>
        <p:spPr>
          <a:xfrm>
            <a:off x="3111062" y="3074275"/>
            <a:ext cx="9080938" cy="1340069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/>
            <a:r>
              <a:rPr lang="en" sz="9600" dirty="0">
                <a:solidFill>
                  <a:srgbClr val="00B0F0"/>
                </a:solidFill>
                <a:latin typeface="Ninja Naruto" panose="02000000000000000000" pitchFamily="2" charset="0"/>
              </a:rPr>
              <a:t>Awesome Words!</a:t>
            </a:r>
            <a:endParaRPr sz="9600" dirty="0">
              <a:solidFill>
                <a:srgbClr val="00B0F0"/>
              </a:solidFill>
              <a:latin typeface="Ninja Naruto" panose="02000000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622" y="493459"/>
            <a:ext cx="4076503" cy="636454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21"/>
          <a:stretch/>
        </p:blipFill>
        <p:spPr bwMode="auto">
          <a:xfrm rot="5400000">
            <a:off x="-201423" y="198023"/>
            <a:ext cx="3112168" cy="2716122"/>
          </a:xfrm>
          <a:prstGeom prst="rtTriangl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173" y="2966016"/>
            <a:ext cx="5760973" cy="390886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782746" y="1637039"/>
            <a:ext cx="1031552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800" dirty="0" smtClean="0">
                <a:latin typeface="DEATH FONT ver1.0" panose="020B0600000000000000" pitchFamily="34" charset="0"/>
              </a:rPr>
              <a:t>Death Note</a:t>
            </a:r>
            <a:endParaRPr lang="es-MX" sz="13800" dirty="0">
              <a:latin typeface="DEATH FONT ver1.0" panose="020B0600000000000000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3551126" y="3704328"/>
            <a:ext cx="50429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latin typeface="Ryuk Extra" pitchFamily="2" charset="0"/>
              </a:rPr>
              <a:t>=Free Template=</a:t>
            </a:r>
            <a:endParaRPr lang="es-MX" sz="5400" dirty="0">
              <a:latin typeface="Ryuk Extra" pitchFamily="2" charset="0"/>
            </a:endParaRPr>
          </a:p>
        </p:txBody>
      </p:sp>
      <p:pic>
        <p:nvPicPr>
          <p:cNvPr id="1042" name="Picture 18" descr="https://o.remove.bg/downloads/554c3191-50a3-49de-aed1-f61f2a0da873/th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6059" y="3886796"/>
            <a:ext cx="3967185" cy="2971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/>
          <a:srcRect l="1055" b="1120"/>
          <a:stretch/>
        </p:blipFill>
        <p:spPr>
          <a:xfrm>
            <a:off x="7679881" y="635645"/>
            <a:ext cx="4518135" cy="623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16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20171" y="290479"/>
            <a:ext cx="11258817" cy="629635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028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52"/>
          <a:stretch/>
        </p:blipFill>
        <p:spPr bwMode="auto">
          <a:xfrm>
            <a:off x="9466074" y="1342101"/>
            <a:ext cx="1828314" cy="136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98" r="37164" b="35338"/>
          <a:stretch/>
        </p:blipFill>
        <p:spPr bwMode="auto">
          <a:xfrm>
            <a:off x="125095" y="5694746"/>
            <a:ext cx="2267585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95" r="70104"/>
          <a:stretch/>
        </p:blipFill>
        <p:spPr bwMode="auto">
          <a:xfrm>
            <a:off x="10749578" y="151223"/>
            <a:ext cx="107886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340644" y="0"/>
            <a:ext cx="54254" cy="826618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10102291" y="0"/>
            <a:ext cx="61013" cy="1163254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Rectángulo 7"/>
          <p:cNvSpPr/>
          <p:nvPr/>
        </p:nvSpPr>
        <p:spPr>
          <a:xfrm rot="5400000">
            <a:off x="11655421" y="2276941"/>
            <a:ext cx="47135" cy="10260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10"/>
          <p:cNvSpPr/>
          <p:nvPr/>
        </p:nvSpPr>
        <p:spPr>
          <a:xfrm rot="5400000">
            <a:off x="11496432" y="2232673"/>
            <a:ext cx="45719" cy="134541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Rectángulo 11"/>
          <p:cNvSpPr/>
          <p:nvPr/>
        </p:nvSpPr>
        <p:spPr>
          <a:xfrm>
            <a:off x="2731771" y="6031382"/>
            <a:ext cx="54254" cy="826618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Rectángulo 12"/>
          <p:cNvSpPr/>
          <p:nvPr/>
        </p:nvSpPr>
        <p:spPr>
          <a:xfrm>
            <a:off x="2531719" y="5694746"/>
            <a:ext cx="61013" cy="1163254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Rectángulo 13"/>
          <p:cNvSpPr/>
          <p:nvPr/>
        </p:nvSpPr>
        <p:spPr>
          <a:xfrm rot="5400000">
            <a:off x="493063" y="4881275"/>
            <a:ext cx="67975" cy="10541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 rot="5400000">
            <a:off x="723594" y="4793948"/>
            <a:ext cx="57762" cy="150494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224" y="4113852"/>
            <a:ext cx="2330839" cy="2330839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818146" y="1949967"/>
            <a:ext cx="79724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2010655" y="235068"/>
            <a:ext cx="6258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Cloister Black" panose="00000400000000000000" pitchFamily="2" charset="0"/>
              </a:rPr>
              <a:t>Titulo 1</a:t>
            </a:r>
            <a:endParaRPr lang="es-MX" sz="96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  <a:latin typeface="Cloister Black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07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483668" y="2227199"/>
            <a:ext cx="598019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4900" y="2125557"/>
            <a:ext cx="3149782" cy="3541028"/>
          </a:xfrm>
          <a:prstGeom prst="rect">
            <a:avLst/>
          </a:prstGeom>
        </p:spPr>
      </p:pic>
      <p:sp>
        <p:nvSpPr>
          <p:cNvPr id="6" name="Google Shape;2532;p71"/>
          <p:cNvSpPr txBox="1">
            <a:spLocks/>
          </p:cNvSpPr>
          <p:nvPr/>
        </p:nvSpPr>
        <p:spPr>
          <a:xfrm>
            <a:off x="252140" y="908716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mtClean="0">
                <a:latin typeface="Ninja Naruto" panose="02000000000000000000" pitchFamily="2" charset="0"/>
              </a:rPr>
              <a:t>Project cash flow</a:t>
            </a:r>
            <a:endParaRPr lang="es-PE" dirty="0">
              <a:latin typeface="Ninja Naru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52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20171" y="290479"/>
            <a:ext cx="11258817" cy="629635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Rectángulo 1"/>
          <p:cNvSpPr/>
          <p:nvPr/>
        </p:nvSpPr>
        <p:spPr>
          <a:xfrm>
            <a:off x="2883108" y="290479"/>
            <a:ext cx="54254" cy="826618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2644755" y="290479"/>
            <a:ext cx="61013" cy="1163254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Rectángulo 7"/>
          <p:cNvSpPr/>
          <p:nvPr/>
        </p:nvSpPr>
        <p:spPr>
          <a:xfrm rot="5400000">
            <a:off x="11142412" y="4432836"/>
            <a:ext cx="47135" cy="102601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10"/>
          <p:cNvSpPr/>
          <p:nvPr/>
        </p:nvSpPr>
        <p:spPr>
          <a:xfrm rot="5400000">
            <a:off x="10983423" y="4388568"/>
            <a:ext cx="45719" cy="134541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Rectángulo 11"/>
          <p:cNvSpPr/>
          <p:nvPr/>
        </p:nvSpPr>
        <p:spPr>
          <a:xfrm>
            <a:off x="9340850" y="5760212"/>
            <a:ext cx="54254" cy="826618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Rectángulo 12"/>
          <p:cNvSpPr/>
          <p:nvPr/>
        </p:nvSpPr>
        <p:spPr>
          <a:xfrm>
            <a:off x="9140798" y="5423576"/>
            <a:ext cx="61013" cy="1163254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Rectángulo 13"/>
          <p:cNvSpPr/>
          <p:nvPr/>
        </p:nvSpPr>
        <p:spPr>
          <a:xfrm rot="5400000">
            <a:off x="913232" y="1805839"/>
            <a:ext cx="67975" cy="105410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 rot="5400000">
            <a:off x="1143763" y="1718512"/>
            <a:ext cx="57762" cy="1504949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5122" name="Picture 2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3" t="40879" r="6579" b="32183"/>
          <a:stretch/>
        </p:blipFill>
        <p:spPr bwMode="auto">
          <a:xfrm flipH="1">
            <a:off x="535173" y="396219"/>
            <a:ext cx="1927764" cy="151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7" t="67477" r="6655" b="21054"/>
          <a:stretch/>
        </p:blipFill>
        <p:spPr bwMode="auto">
          <a:xfrm flipH="1">
            <a:off x="1542017" y="1643897"/>
            <a:ext cx="1899859" cy="54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7" t="78937" r="6706"/>
          <a:stretch/>
        </p:blipFill>
        <p:spPr bwMode="auto">
          <a:xfrm flipH="1">
            <a:off x="9506607" y="5255753"/>
            <a:ext cx="2033751" cy="118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1932" flipH="1">
            <a:off x="670301" y="4196204"/>
            <a:ext cx="2155685" cy="2330839"/>
          </a:xfrm>
          <a:prstGeom prst="rect">
            <a:avLst/>
          </a:prstGeom>
        </p:spPr>
      </p:pic>
      <p:sp>
        <p:nvSpPr>
          <p:cNvPr id="19" name="CuadroTexto 18"/>
          <p:cNvSpPr txBox="1"/>
          <p:nvPr/>
        </p:nvSpPr>
        <p:spPr>
          <a:xfrm>
            <a:off x="3526413" y="1864591"/>
            <a:ext cx="81720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486108" y="323461"/>
            <a:ext cx="6258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ln>
                  <a:solidFill>
                    <a:srgbClr val="FF5050"/>
                  </a:solidFill>
                </a:ln>
                <a:solidFill>
                  <a:srgbClr val="C00000"/>
                </a:solidFill>
                <a:latin typeface="Ryuk Extra" pitchFamily="2" charset="0"/>
              </a:rPr>
              <a:t>Titulo 2</a:t>
            </a:r>
            <a:endParaRPr lang="es-MX" sz="9600" dirty="0">
              <a:ln>
                <a:solidFill>
                  <a:srgbClr val="FF5050"/>
                </a:solidFill>
              </a:ln>
              <a:solidFill>
                <a:srgbClr val="C00000"/>
              </a:solidFill>
              <a:latin typeface="Ryuk Ext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00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5959365" y="2290260"/>
            <a:ext cx="586520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61" y="766721"/>
            <a:ext cx="4352162" cy="6091279"/>
          </a:xfrm>
          <a:prstGeom prst="rect">
            <a:avLst/>
          </a:prstGeom>
        </p:spPr>
      </p:pic>
      <p:sp>
        <p:nvSpPr>
          <p:cNvPr id="8" name="Google Shape;2532;p71"/>
          <p:cNvSpPr txBox="1">
            <a:spLocks/>
          </p:cNvSpPr>
          <p:nvPr/>
        </p:nvSpPr>
        <p:spPr>
          <a:xfrm>
            <a:off x="504389" y="526321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7200" dirty="0" smtClean="0">
                <a:latin typeface="Ryuk Extra" pitchFamily="2" charset="0"/>
              </a:rPr>
              <a:t>Project cash </a:t>
            </a:r>
            <a:r>
              <a:rPr lang="es-PE" sz="7200" dirty="0" err="1" smtClean="0">
                <a:latin typeface="Ryuk Extra" pitchFamily="2" charset="0"/>
              </a:rPr>
              <a:t>flow</a:t>
            </a:r>
            <a:endParaRPr lang="es-PE" sz="7200" dirty="0">
              <a:latin typeface="Ryuk Ext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7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20171" y="290479"/>
            <a:ext cx="11258817" cy="6296351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1028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52"/>
          <a:stretch/>
        </p:blipFill>
        <p:spPr bwMode="auto">
          <a:xfrm>
            <a:off x="9466074" y="1342101"/>
            <a:ext cx="1828314" cy="136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98" r="37164" b="35338"/>
          <a:stretch/>
        </p:blipFill>
        <p:spPr bwMode="auto">
          <a:xfrm>
            <a:off x="125095" y="5694746"/>
            <a:ext cx="2267585" cy="103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Death Note | Zona Negativ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95" r="70104"/>
          <a:stretch/>
        </p:blipFill>
        <p:spPr bwMode="auto">
          <a:xfrm>
            <a:off x="10749578" y="151223"/>
            <a:ext cx="1078865" cy="2024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0340644" y="0"/>
            <a:ext cx="54254" cy="826618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10102291" y="0"/>
            <a:ext cx="61013" cy="1163254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Rectángulo 7"/>
          <p:cNvSpPr/>
          <p:nvPr/>
        </p:nvSpPr>
        <p:spPr>
          <a:xfrm rot="5400000">
            <a:off x="11655421" y="2276941"/>
            <a:ext cx="47135" cy="10260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10"/>
          <p:cNvSpPr/>
          <p:nvPr/>
        </p:nvSpPr>
        <p:spPr>
          <a:xfrm rot="5400000">
            <a:off x="11496432" y="2232673"/>
            <a:ext cx="45719" cy="134541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Rectángulo 11"/>
          <p:cNvSpPr/>
          <p:nvPr/>
        </p:nvSpPr>
        <p:spPr>
          <a:xfrm>
            <a:off x="2731771" y="6031382"/>
            <a:ext cx="54254" cy="826618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Rectángulo 12"/>
          <p:cNvSpPr/>
          <p:nvPr/>
        </p:nvSpPr>
        <p:spPr>
          <a:xfrm>
            <a:off x="2531719" y="5694746"/>
            <a:ext cx="61013" cy="1163254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Rectángulo 13"/>
          <p:cNvSpPr/>
          <p:nvPr/>
        </p:nvSpPr>
        <p:spPr>
          <a:xfrm rot="5400000">
            <a:off x="493063" y="4881275"/>
            <a:ext cx="67975" cy="10541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 rot="5400000">
            <a:off x="723594" y="4793948"/>
            <a:ext cx="57762" cy="150494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9" name="CuadroTexto 18"/>
          <p:cNvSpPr txBox="1"/>
          <p:nvPr/>
        </p:nvSpPr>
        <p:spPr>
          <a:xfrm>
            <a:off x="716550" y="1965589"/>
            <a:ext cx="36913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1834784" y="187098"/>
            <a:ext cx="6258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rgbClr val="002060"/>
                </a:solidFill>
                <a:latin typeface="Ryuk Extra" pitchFamily="2" charset="0"/>
              </a:rPr>
              <a:t>Titulo 3</a:t>
            </a:r>
            <a:endParaRPr lang="es-MX" sz="96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rgbClr val="002060"/>
              </a:solidFill>
              <a:latin typeface="Ryuk Extra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853" y="3176152"/>
            <a:ext cx="3688341" cy="3546263"/>
          </a:xfrm>
          <a:prstGeom prst="rect">
            <a:avLst/>
          </a:prstGeom>
        </p:spPr>
      </p:pic>
      <p:sp>
        <p:nvSpPr>
          <p:cNvPr id="18" name="CuadroTexto 17"/>
          <p:cNvSpPr txBox="1"/>
          <p:nvPr/>
        </p:nvSpPr>
        <p:spPr>
          <a:xfrm>
            <a:off x="4510367" y="1984983"/>
            <a:ext cx="369134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31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786063" y="2227199"/>
            <a:ext cx="572703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6" name="Google Shape;2532;p71"/>
          <p:cNvSpPr txBox="1">
            <a:spLocks/>
          </p:cNvSpPr>
          <p:nvPr/>
        </p:nvSpPr>
        <p:spPr>
          <a:xfrm>
            <a:off x="472858" y="810100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7200" dirty="0" smtClean="0">
                <a:latin typeface="Ryuk Extra" pitchFamily="2" charset="0"/>
              </a:rPr>
              <a:t>Project cash </a:t>
            </a:r>
            <a:r>
              <a:rPr lang="es-PE" sz="7200" dirty="0" err="1" smtClean="0">
                <a:latin typeface="Ryuk Extra" pitchFamily="2" charset="0"/>
              </a:rPr>
              <a:t>flow</a:t>
            </a:r>
            <a:endParaRPr lang="es-PE" sz="7200" dirty="0">
              <a:latin typeface="Ryuk Extra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9341" y="2648634"/>
            <a:ext cx="3089517" cy="285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20171" y="290479"/>
            <a:ext cx="11258817" cy="6296351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2" name="Rectángulo 1"/>
          <p:cNvSpPr/>
          <p:nvPr/>
        </p:nvSpPr>
        <p:spPr>
          <a:xfrm>
            <a:off x="2883108" y="290479"/>
            <a:ext cx="54254" cy="826618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7" name="Rectángulo 6"/>
          <p:cNvSpPr/>
          <p:nvPr/>
        </p:nvSpPr>
        <p:spPr>
          <a:xfrm>
            <a:off x="2644755" y="290479"/>
            <a:ext cx="61013" cy="1163254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8" name="Rectángulo 7"/>
          <p:cNvSpPr/>
          <p:nvPr/>
        </p:nvSpPr>
        <p:spPr>
          <a:xfrm rot="5400000">
            <a:off x="11142412" y="4432836"/>
            <a:ext cx="47135" cy="1026017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1" name="Rectángulo 10"/>
          <p:cNvSpPr/>
          <p:nvPr/>
        </p:nvSpPr>
        <p:spPr>
          <a:xfrm rot="5400000">
            <a:off x="10983423" y="4388568"/>
            <a:ext cx="45719" cy="134541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Rectángulo 11"/>
          <p:cNvSpPr/>
          <p:nvPr/>
        </p:nvSpPr>
        <p:spPr>
          <a:xfrm>
            <a:off x="9340850" y="5760212"/>
            <a:ext cx="54254" cy="826618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3" name="Rectángulo 12"/>
          <p:cNvSpPr/>
          <p:nvPr/>
        </p:nvSpPr>
        <p:spPr>
          <a:xfrm>
            <a:off x="9140798" y="5423576"/>
            <a:ext cx="61013" cy="1163254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4" name="Rectángulo 13"/>
          <p:cNvSpPr/>
          <p:nvPr/>
        </p:nvSpPr>
        <p:spPr>
          <a:xfrm rot="5400000">
            <a:off x="913232" y="1805839"/>
            <a:ext cx="67975" cy="1054100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5" name="Rectángulo 14"/>
          <p:cNvSpPr/>
          <p:nvPr/>
        </p:nvSpPr>
        <p:spPr>
          <a:xfrm rot="5400000">
            <a:off x="1143763" y="1718512"/>
            <a:ext cx="57762" cy="1504949"/>
          </a:xfrm>
          <a:prstGeom prst="rect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5122" name="Picture 2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3" t="40879" r="6579" b="32183"/>
          <a:stretch/>
        </p:blipFill>
        <p:spPr bwMode="auto">
          <a:xfrm flipH="1">
            <a:off x="535173" y="396219"/>
            <a:ext cx="1927764" cy="151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87" t="67477" r="6655" b="21054"/>
          <a:stretch/>
        </p:blipFill>
        <p:spPr bwMode="auto">
          <a:xfrm flipH="1">
            <a:off x="1542017" y="1643897"/>
            <a:ext cx="1899859" cy="54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enta de Manga Death Note | 39 articulos de segunda mano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7" t="78937" r="6706"/>
          <a:stretch/>
        </p:blipFill>
        <p:spPr bwMode="auto">
          <a:xfrm flipH="1">
            <a:off x="9506607" y="5255753"/>
            <a:ext cx="2033751" cy="118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/>
          <p:cNvSpPr txBox="1"/>
          <p:nvPr/>
        </p:nvSpPr>
        <p:spPr>
          <a:xfrm>
            <a:off x="3804138" y="1756953"/>
            <a:ext cx="76228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4486108" y="323461"/>
            <a:ext cx="6258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dirty="0" smtClean="0">
                <a:ln>
                  <a:solidFill>
                    <a:srgbClr val="FF5050"/>
                  </a:solidFill>
                </a:ln>
                <a:solidFill>
                  <a:srgbClr val="C00000"/>
                </a:solidFill>
                <a:latin typeface="Cloister Black" panose="00000400000000000000" pitchFamily="2" charset="0"/>
              </a:rPr>
              <a:t>Titulo 4</a:t>
            </a:r>
            <a:endParaRPr lang="es-MX" sz="9600" dirty="0">
              <a:ln>
                <a:solidFill>
                  <a:srgbClr val="FF5050"/>
                </a:solidFill>
              </a:ln>
              <a:solidFill>
                <a:srgbClr val="C00000"/>
              </a:solidFill>
              <a:latin typeface="Cloister Black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60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59259" y="290916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8AE113E9-8B7B-4E99-BA7F-558DEDA315DF}"/>
              </a:ext>
            </a:extLst>
          </p:cNvPr>
          <p:cNvGrpSpPr/>
          <p:nvPr/>
        </p:nvGrpSpPr>
        <p:grpSpPr>
          <a:xfrm>
            <a:off x="8405426" y="3296189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836E6BB9-5E13-4FCF-975C-49FF63029D2F}"/>
              </a:ext>
            </a:extLst>
          </p:cNvPr>
          <p:cNvGrpSpPr/>
          <p:nvPr/>
        </p:nvGrpSpPr>
        <p:grpSpPr>
          <a:xfrm>
            <a:off x="8484134" y="4909437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xmlns="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B5BD4201-F9F3-4B3D-879B-811FD91BB449}"/>
              </a:ext>
            </a:extLst>
          </p:cNvPr>
          <p:cNvGrpSpPr/>
          <p:nvPr/>
        </p:nvGrpSpPr>
        <p:grpSpPr>
          <a:xfrm>
            <a:off x="397530" y="4909437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B6954C91-B58F-4B4C-912B-E56B6876FF1E}"/>
              </a:ext>
            </a:extLst>
          </p:cNvPr>
          <p:cNvGrpSpPr/>
          <p:nvPr/>
        </p:nvGrpSpPr>
        <p:grpSpPr>
          <a:xfrm>
            <a:off x="344930" y="3296189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89B050C-BC53-4435-B89D-B3212CB42893}"/>
              </a:ext>
            </a:extLst>
          </p:cNvPr>
          <p:cNvSpPr txBox="1"/>
          <p:nvPr/>
        </p:nvSpPr>
        <p:spPr>
          <a:xfrm>
            <a:off x="822638" y="1682940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5530" y="2421604"/>
            <a:ext cx="4401196" cy="418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71032" y="1828799"/>
            <a:ext cx="11411216" cy="409171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8259465" y="1974119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r"/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pPr algn="r"/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pPr algn="r"/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  <p:sp>
        <p:nvSpPr>
          <p:cNvPr id="7" name="Google Shape;2532;p71"/>
          <p:cNvSpPr txBox="1">
            <a:spLocks/>
          </p:cNvSpPr>
          <p:nvPr/>
        </p:nvSpPr>
        <p:spPr>
          <a:xfrm>
            <a:off x="472858" y="810100"/>
            <a:ext cx="10276000" cy="480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585" algn="ctr">
              <a:spcBef>
                <a:spcPts val="0"/>
              </a:spcBef>
            </a:pPr>
            <a:r>
              <a:rPr lang="es-PE" sz="7200" dirty="0" smtClean="0">
                <a:latin typeface="Ryuk Extra" pitchFamily="2" charset="0"/>
              </a:rPr>
              <a:t>Project cash </a:t>
            </a:r>
            <a:r>
              <a:rPr lang="es-PE" sz="7200" dirty="0" err="1" smtClean="0">
                <a:latin typeface="Ryuk Extra" pitchFamily="2" charset="0"/>
              </a:rPr>
              <a:t>flow</a:t>
            </a:r>
            <a:endParaRPr lang="es-PE" sz="7200" dirty="0">
              <a:latin typeface="Ryuk Extra" pitchFamily="2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6806" y="2071915"/>
            <a:ext cx="2935784" cy="3605486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246051" y="1994116"/>
            <a:ext cx="30191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dirty="0" smtClean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  <a:p>
            <a:r>
              <a:rPr lang="es-MX" dirty="0" smtClean="0">
                <a:latin typeface="KG Miss Kindergarten" panose="02000000000000000000" pitchFamily="2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dirty="0">
              <a:latin typeface="KG Miss Kindergarten" panose="02000000000000000000" pitchFamily="2" charset="0"/>
              <a:ea typeface="Hynings Handwriting V2" panose="020005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8587"/>
            <a:ext cx="12193057" cy="6895174"/>
          </a:xfrm>
          <a:prstGeom prst="rect">
            <a:avLst/>
          </a:prstGeom>
        </p:spPr>
      </p:pic>
      <p:pic>
        <p:nvPicPr>
          <p:cNvPr id="1030" name="Picture 6" descr="https://o.remove.bg/downloads/cc0544e5-a30c-4499-aa50-1dbebfe16797/54-549795_pink-circle-swirl-png-transparent-png-removebg-previe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555150" flipH="1">
            <a:off x="7412616" y="-1009904"/>
            <a:ext cx="2236555" cy="6964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upo 7"/>
          <p:cNvGrpSpPr/>
          <p:nvPr/>
        </p:nvGrpSpPr>
        <p:grpSpPr>
          <a:xfrm>
            <a:off x="4035382" y="1646908"/>
            <a:ext cx="9188900" cy="1902684"/>
            <a:chOff x="3762825" y="1064919"/>
            <a:chExt cx="9231945" cy="1973387"/>
          </a:xfrm>
        </p:grpSpPr>
        <p:sp>
          <p:nvSpPr>
            <p:cNvPr id="7" name="CuadroTexto 6"/>
            <p:cNvSpPr txBox="1"/>
            <p:nvPr/>
          </p:nvSpPr>
          <p:spPr>
            <a:xfrm>
              <a:off x="3762825" y="1064919"/>
              <a:ext cx="9060165" cy="1931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500" dirty="0" smtClean="0">
                  <a:ln w="168275">
                    <a:gradFill flip="none" rotWithShape="1">
                      <a:gsLst>
                        <a:gs pos="44000">
                          <a:srgbClr val="000016"/>
                        </a:gs>
                        <a:gs pos="68000">
                          <a:srgbClr val="000046"/>
                        </a:gs>
                      </a:gsLst>
                      <a:lin ang="5400000" scaled="1"/>
                      <a:tileRect/>
                    </a:gradFill>
                  </a:ln>
                  <a:gradFill>
                    <a:gsLst>
                      <a:gs pos="38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</a:gradFill>
                  <a:latin typeface="Ninja Naruto" panose="02000000000000000000" pitchFamily="2" charset="0"/>
                </a:rPr>
                <a:t>Naruto</a:t>
              </a:r>
              <a:endParaRPr lang="es-MX" sz="11500" dirty="0">
                <a:ln w="168275">
                  <a:gradFill flip="none" rotWithShape="1">
                    <a:gsLst>
                      <a:gs pos="44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  <a:tileRect/>
                  </a:gradFill>
                </a:ln>
                <a:gradFill>
                  <a:gsLst>
                    <a:gs pos="38000">
                      <a:srgbClr val="000016"/>
                    </a:gs>
                    <a:gs pos="68000">
                      <a:srgbClr val="000046"/>
                    </a:gs>
                  </a:gsLst>
                  <a:lin ang="5400000" scaled="1"/>
                </a:gradFill>
                <a:latin typeface="Ninja Naruto" panose="02000000000000000000" pitchFamily="2" charset="0"/>
              </a:endParaRPr>
            </a:p>
          </p:txBody>
        </p:sp>
        <p:sp>
          <p:nvSpPr>
            <p:cNvPr id="11" name="CuadroTexto 10"/>
            <p:cNvSpPr txBox="1"/>
            <p:nvPr/>
          </p:nvSpPr>
          <p:spPr>
            <a:xfrm>
              <a:off x="3934605" y="1107065"/>
              <a:ext cx="9060165" cy="1931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500" dirty="0" smtClean="0">
                  <a:ln w="168275">
                    <a:gradFill flip="none" rotWithShape="1">
                      <a:gsLst>
                        <a:gs pos="44000">
                          <a:srgbClr val="000016"/>
                        </a:gs>
                        <a:gs pos="68000">
                          <a:srgbClr val="000046"/>
                        </a:gs>
                      </a:gsLst>
                      <a:lin ang="5400000" scaled="1"/>
                      <a:tileRect/>
                    </a:gradFill>
                  </a:ln>
                  <a:gradFill>
                    <a:gsLst>
                      <a:gs pos="38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</a:gradFill>
                  <a:latin typeface="Ninja Naruto" panose="02000000000000000000" pitchFamily="2" charset="0"/>
                </a:rPr>
                <a:t>Naruto</a:t>
              </a:r>
              <a:endParaRPr lang="es-MX" sz="11500" dirty="0">
                <a:ln w="168275">
                  <a:gradFill flip="none" rotWithShape="1">
                    <a:gsLst>
                      <a:gs pos="44000">
                        <a:srgbClr val="000016"/>
                      </a:gs>
                      <a:gs pos="68000">
                        <a:srgbClr val="000046"/>
                      </a:gs>
                    </a:gsLst>
                    <a:lin ang="5400000" scaled="1"/>
                    <a:tileRect/>
                  </a:gradFill>
                </a:ln>
                <a:gradFill>
                  <a:gsLst>
                    <a:gs pos="38000">
                      <a:srgbClr val="000016"/>
                    </a:gs>
                    <a:gs pos="68000">
                      <a:srgbClr val="000046"/>
                    </a:gs>
                  </a:gsLst>
                  <a:lin ang="5400000" scaled="1"/>
                </a:gradFill>
                <a:latin typeface="Ninja Naruto" panose="02000000000000000000" pitchFamily="2" charset="0"/>
              </a:endParaRPr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4087013" y="1097844"/>
              <a:ext cx="8411788" cy="1931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 flip="none" rotWithShape="1">
                    <a:gsLst>
                      <a:gs pos="1000">
                        <a:srgbClr val="FED901"/>
                      </a:gs>
                      <a:gs pos="17000">
                        <a:srgbClr val="E13E11"/>
                      </a:gs>
                    </a:gsLst>
                    <a:lin ang="0" scaled="1"/>
                    <a:tileRect/>
                  </a:gradFill>
                  <a:latin typeface="Ninja Naruto" panose="02000000000000000000" pitchFamily="2" charset="0"/>
                </a:rPr>
                <a:t>N</a:t>
              </a:r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>
                    <a:gsLst>
                      <a:gs pos="15000">
                        <a:srgbClr val="FED901"/>
                      </a:gs>
                      <a:gs pos="30000">
                        <a:srgbClr val="E13E11"/>
                      </a:gs>
                    </a:gsLst>
                    <a:lin ang="0" scaled="1"/>
                  </a:gradFill>
                  <a:latin typeface="Ninja Naruto" panose="02000000000000000000" pitchFamily="2" charset="0"/>
                </a:rPr>
                <a:t>a</a:t>
              </a:r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>
                    <a:gsLst>
                      <a:gs pos="30000">
                        <a:srgbClr val="FED901"/>
                      </a:gs>
                      <a:gs pos="49000">
                        <a:srgbClr val="E13E11"/>
                      </a:gs>
                    </a:gsLst>
                    <a:lin ang="0" scaled="1"/>
                  </a:gradFill>
                  <a:latin typeface="Ninja Naruto" panose="02000000000000000000" pitchFamily="2" charset="0"/>
                </a:rPr>
                <a:t>r</a:t>
              </a:r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>
                    <a:gsLst>
                      <a:gs pos="46000">
                        <a:srgbClr val="FED901"/>
                      </a:gs>
                      <a:gs pos="71000">
                        <a:srgbClr val="E13E11"/>
                      </a:gs>
                    </a:gsLst>
                    <a:lin ang="0" scaled="1"/>
                  </a:gradFill>
                  <a:latin typeface="Ninja Naruto" panose="02000000000000000000" pitchFamily="2" charset="0"/>
                </a:rPr>
                <a:t>u</a:t>
              </a:r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>
                    <a:gsLst>
                      <a:gs pos="61000">
                        <a:srgbClr val="FED901"/>
                      </a:gs>
                      <a:gs pos="79000">
                        <a:srgbClr val="E13E11"/>
                      </a:gs>
                    </a:gsLst>
                    <a:lin ang="0" scaled="1"/>
                  </a:gradFill>
                  <a:latin typeface="Ninja Naruto" panose="02000000000000000000" pitchFamily="2" charset="0"/>
                </a:rPr>
                <a:t>t</a:t>
              </a:r>
              <a:r>
                <a:rPr lang="es-MX" sz="11500" dirty="0" smtClean="0">
                  <a:ln w="38100">
                    <a:solidFill>
                      <a:schemeClr val="bg1"/>
                    </a:solidFill>
                  </a:ln>
                  <a:gradFill>
                    <a:gsLst>
                      <a:gs pos="83000">
                        <a:srgbClr val="FED901"/>
                      </a:gs>
                      <a:gs pos="94000">
                        <a:srgbClr val="E13E11"/>
                      </a:gs>
                    </a:gsLst>
                    <a:lin ang="0" scaled="1"/>
                  </a:gradFill>
                  <a:latin typeface="Ninja Naruto" panose="02000000000000000000" pitchFamily="2" charset="0"/>
                </a:rPr>
                <a:t>o</a:t>
              </a:r>
              <a:endParaRPr lang="es-MX" sz="11500" dirty="0">
                <a:ln w="38100">
                  <a:solidFill>
                    <a:schemeClr val="bg1"/>
                  </a:solidFill>
                </a:ln>
                <a:gradFill>
                  <a:gsLst>
                    <a:gs pos="83000">
                      <a:srgbClr val="FED901"/>
                    </a:gs>
                    <a:gs pos="94000">
                      <a:srgbClr val="E13E11"/>
                    </a:gs>
                  </a:gsLst>
                  <a:lin ang="0" scaled="1"/>
                </a:gradFill>
                <a:latin typeface="Ninja Naruto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2319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38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Rectángulo redondeado 2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E9835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775927" y="491209"/>
            <a:ext cx="10638307" cy="5870274"/>
          </a:xfrm>
          <a:prstGeom prst="roundRect">
            <a:avLst>
              <a:gd name="adj" fmla="val 8899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31660" y="561056"/>
            <a:ext cx="49268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Ninja Naruto" panose="02000000000000000000" pitchFamily="2" charset="0"/>
              </a:rPr>
              <a:t>Titulo 1</a:t>
            </a:r>
            <a:endParaRPr lang="es-MX" sz="6600" dirty="0">
              <a:latin typeface="Ninja Naruto" panose="02000000000000000000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273554" y="1875368"/>
            <a:ext cx="562083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2058" name="Picture 10" descr="https://i.pinimg.com/564x/0f/37/c5/0f37c5bf73bdcaf16c90382c4bc6d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70" b="92376" l="12057" r="92199">
                        <a14:foregroundMark x1="69681" y1="82801" x2="65248" y2="76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275" y="305374"/>
            <a:ext cx="1599725" cy="167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s://i.pinimg.com/564x/0f/37/c5/0f37c5bf73bdcaf16c90382c4bc6d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270" b="92376" l="12057" r="92199">
                        <a14:foregroundMark x1="69681" y1="82801" x2="65248" y2="765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855" y="277360"/>
            <a:ext cx="1676914" cy="167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379" y="798080"/>
            <a:ext cx="6182711" cy="616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626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Rectángulo redondeado 2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D9B19B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775927" y="491209"/>
            <a:ext cx="10638307" cy="5870274"/>
          </a:xfrm>
          <a:prstGeom prst="roundRect">
            <a:avLst>
              <a:gd name="adj" fmla="val 8899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31660" y="491319"/>
            <a:ext cx="49268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Ninja Naruto" panose="02000000000000000000" pitchFamily="2" charset="0"/>
              </a:rPr>
              <a:t>Titulo 2</a:t>
            </a:r>
            <a:endParaRPr lang="es-MX" sz="6600" dirty="0">
              <a:latin typeface="Ninja Naruto" panose="02000000000000000000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041712" y="1834367"/>
            <a:ext cx="565114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3076" name="Picture 4" descr="https://o.remove.bg/downloads/4b9934e8-f9a8-4129-813e-7cdd38c28f52/st_small_507x507-pad_600x600_f8f8f8.u2-removebg-previ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3" y="187848"/>
            <a:ext cx="1528993" cy="152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o.remove.bg/downloads/4b9934e8-f9a8-4129-813e-7cdd38c28f52/st_small_507x507-pad_600x600_f8f8f8.u2-removebg-pre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89405" y="187848"/>
            <a:ext cx="1466416" cy="152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.remove.bg/downloads/1706acf2-ead2-4e18-b04f-b1b96f81ce0a/st_small_507x507-pad_600x600_f8f8f8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031" y="780909"/>
            <a:ext cx="6374754" cy="637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o.remove.bg/downloads/1706acf2-ead2-4e18-b04f-b1b96f81ce0a/st_small_507x507-pad_600x600_f8f8f8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45987" y="3806306"/>
            <a:ext cx="3293065" cy="3401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63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3" name="Rectángulo redondeado 2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2C3D47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0" name="Rectángulo redondeado 9"/>
          <p:cNvSpPr/>
          <p:nvPr/>
        </p:nvSpPr>
        <p:spPr>
          <a:xfrm>
            <a:off x="775927" y="491209"/>
            <a:ext cx="10638307" cy="5870274"/>
          </a:xfrm>
          <a:prstGeom prst="roundRect">
            <a:avLst>
              <a:gd name="adj" fmla="val 8899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631660" y="491319"/>
            <a:ext cx="49268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Ninja Naruto" panose="02000000000000000000" pitchFamily="2" charset="0"/>
              </a:rPr>
              <a:t>Titulo 3</a:t>
            </a:r>
            <a:endParaRPr lang="es-MX" sz="6600" dirty="0">
              <a:latin typeface="Ninja Naruto" panose="02000000000000000000" pitchFamily="2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230497" y="1785260"/>
            <a:ext cx="522921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4100" name="Picture 4" descr="https://i.pinimg.com/564x/c2/aa/9d/c2aa9deee4de5ef0679eec21dd55ec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652" l="0" r="100000">
                        <a14:foregroundMark x1="43571" y1="22826" x2="49048" y2="25870"/>
                        <a14:foregroundMark x1="57143" y1="24565" x2="69524" y2="29348"/>
                        <a14:foregroundMark x1="72143" y1="31522" x2="86905" y2="44348"/>
                        <a14:foregroundMark x1="87857" y1="45870" x2="95476" y2="55870"/>
                        <a14:foregroundMark x1="96429" y1="61739" x2="91667" y2="70217"/>
                        <a14:foregroundMark x1="90714" y1="71957" x2="67857" y2="77826"/>
                        <a14:foregroundMark x1="64286" y1="79783" x2="50238" y2="81739"/>
                        <a14:foregroundMark x1="45952" y1="82174" x2="34762" y2="76739"/>
                        <a14:foregroundMark x1="32857" y1="74783" x2="30476" y2="73261"/>
                        <a14:foregroundMark x1="28095" y1="75652" x2="17619" y2="74565"/>
                        <a14:foregroundMark x1="14524" y1="73261" x2="5000" y2="62391"/>
                        <a14:foregroundMark x1="8810" y1="71087" x2="4286" y2="61739"/>
                        <a14:foregroundMark x1="2857" y1="59130" x2="7619" y2="38043"/>
                        <a14:foregroundMark x1="9762" y1="35217" x2="19286" y2="20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9625" y="241335"/>
            <a:ext cx="1468141" cy="160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o.remove.bg/downloads/6d8310bd-11ba-4410-badc-cee37e344789/c0eb1ee893d169b0416708002588d75e-removebg-preview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857" y="-170740"/>
            <a:ext cx="7006657" cy="7006657"/>
          </a:xfrm>
          <a:prstGeom prst="rect">
            <a:avLst/>
          </a:prstGeom>
          <a:noFill/>
          <a:effectLst>
            <a:glow rad="101600">
              <a:schemeClr val="bg1"/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i.pinimg.com/564x/c2/aa/9d/c2aa9deee4de5ef0679eec21dd55ec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652" l="0" r="100000">
                        <a14:foregroundMark x1="43571" y1="22826" x2="49048" y2="25870"/>
                        <a14:foregroundMark x1="57143" y1="24565" x2="69524" y2="29348"/>
                        <a14:foregroundMark x1="72143" y1="31522" x2="86905" y2="44348"/>
                        <a14:foregroundMark x1="87857" y1="45870" x2="95476" y2="55870"/>
                        <a14:foregroundMark x1="96429" y1="61739" x2="91667" y2="70217"/>
                        <a14:foregroundMark x1="90714" y1="71957" x2="67857" y2="77826"/>
                        <a14:foregroundMark x1="64286" y1="79783" x2="50238" y2="81739"/>
                        <a14:foregroundMark x1="45952" y1="82174" x2="34762" y2="76739"/>
                        <a14:foregroundMark x1="32857" y1="74783" x2="30476" y2="73261"/>
                        <a14:foregroundMark x1="28095" y1="75652" x2="17619" y2="74565"/>
                        <a14:foregroundMark x1="14524" y1="73261" x2="5000" y2="62391"/>
                        <a14:foregroundMark x1="8810" y1="71087" x2="4286" y2="61739"/>
                        <a14:foregroundMark x1="2857" y1="59130" x2="7619" y2="38043"/>
                        <a14:foregroundMark x1="9762" y1="35217" x2="19286" y2="20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8709" y="241335"/>
            <a:ext cx="1254932" cy="160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899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34341" y="305374"/>
            <a:ext cx="11321480" cy="6247252"/>
          </a:xfrm>
          <a:prstGeom prst="roundRect">
            <a:avLst>
              <a:gd name="adj" fmla="val 8899"/>
            </a:avLst>
          </a:prstGeom>
          <a:solidFill>
            <a:srgbClr val="7788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775927" y="491209"/>
            <a:ext cx="10638307" cy="5870274"/>
          </a:xfrm>
          <a:prstGeom prst="roundRect">
            <a:avLst>
              <a:gd name="adj" fmla="val 8899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3078" name="Picture 6" descr="https://o.remove.bg/downloads/84e5fea0-fea4-470a-b2e0-84b34ee9b4c5/st_small_507x507-pad_600x600_f8f8f8-removebg-preview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58204" cy="16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3631660" y="491319"/>
            <a:ext cx="49268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latin typeface="Ninja Naruto" panose="02000000000000000000" pitchFamily="2" charset="0"/>
              </a:rPr>
              <a:t>Titulo  4</a:t>
            </a:r>
            <a:endParaRPr lang="es-MX" sz="6600" dirty="0">
              <a:latin typeface="Ninja Naruto" panose="02000000000000000000" pitchFamily="2" charset="0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675858" y="1785260"/>
            <a:ext cx="550139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Nunc viverra imperdiet enim. Fusce est. Vivamus a tellus.</a:t>
            </a:r>
          </a:p>
          <a:p>
            <a:endParaRPr lang="es-MX" sz="2000" dirty="0" smtClean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  <a:p>
            <a:r>
              <a:rPr lang="es-MX" sz="2000" dirty="0" smtClean="0">
                <a:latin typeface="Comic Sans MS" panose="030F0702030302020204" pitchFamily="66" charset="0"/>
                <a:ea typeface="Hynings Handwriting V2" panose="02000503000000000000" pitchFamily="2" charset="0"/>
              </a:rPr>
              <a:t>Pellentesque habitant morbi tristique senectus et netus et malesuada fames ac turpis egestas. Proin pharetra nonummy pede. Mauris et orci.</a:t>
            </a:r>
          </a:p>
          <a:p>
            <a:endParaRPr lang="es-MX" sz="2000" dirty="0">
              <a:latin typeface="Comic Sans MS" panose="030F0702030302020204" pitchFamily="66" charset="0"/>
              <a:ea typeface="Hynings Handwriting V2" panose="02000503000000000000" pitchFamily="2" charset="0"/>
            </a:endParaRPr>
          </a:p>
        </p:txBody>
      </p:sp>
      <p:pic>
        <p:nvPicPr>
          <p:cNvPr id="13" name="Picture 6" descr="https://o.remove.bg/downloads/84e5fea0-fea4-470a-b2e0-84b34ee9b4c5/st_small_507x507-pad_600x600_f8f8f8-removebg-preview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35386" y="0"/>
            <a:ext cx="1681705" cy="165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-888294"/>
            <a:ext cx="6354347" cy="789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6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99079" y="169576"/>
            <a:ext cx="11378743" cy="6285011"/>
          </a:xfrm>
          <a:prstGeom prst="rect">
            <a:avLst/>
          </a:prstGeom>
          <a:solidFill>
            <a:srgbClr val="E13E1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 redondeado 7"/>
          <p:cNvSpPr/>
          <p:nvPr/>
        </p:nvSpPr>
        <p:spPr>
          <a:xfrm>
            <a:off x="775927" y="491209"/>
            <a:ext cx="10638307" cy="5870274"/>
          </a:xfrm>
          <a:prstGeom prst="roundRect">
            <a:avLst>
              <a:gd name="adj" fmla="val 8899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A5203BB-63FD-42CD-96F0-D2948069D728}"/>
              </a:ext>
            </a:extLst>
          </p:cNvPr>
          <p:cNvSpPr txBox="1"/>
          <p:nvPr/>
        </p:nvSpPr>
        <p:spPr>
          <a:xfrm>
            <a:off x="1197979" y="3499547"/>
            <a:ext cx="2365027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rgbClr val="ED8B70"/>
                </a:solidFill>
                <a:latin typeface="Ryuk Extra" pitchFamily="2" charset="0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rgbClr val="ED8B70"/>
                </a:solidFill>
                <a:latin typeface="Ryuk Extra" pitchFamily="2" charset="0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rgbClr val="ED8B70"/>
              </a:solidFill>
              <a:latin typeface="Ryuk Extra" pitchFamily="2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AEA3A589-9E65-4EC9-88C0-4E3E85FEDB3E}"/>
              </a:ext>
            </a:extLst>
          </p:cNvPr>
          <p:cNvSpPr txBox="1"/>
          <p:nvPr/>
        </p:nvSpPr>
        <p:spPr>
          <a:xfrm>
            <a:off x="938530" y="1024729"/>
            <a:ext cx="31112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rgbClr val="ED8B70"/>
                </a:solidFill>
                <a:latin typeface="Ninja Naruto" panose="02000000000000000000" pitchFamily="2" charset="0"/>
                <a:cs typeface="Arial" pitchFamily="34" charset="0"/>
              </a:rPr>
              <a:t>Columns</a:t>
            </a:r>
          </a:p>
          <a:p>
            <a:r>
              <a:rPr lang="en-US" altLang="ko-KR" sz="4800" dirty="0">
                <a:solidFill>
                  <a:srgbClr val="ED8B70"/>
                </a:solidFill>
                <a:latin typeface="Ninja Naruto" panose="02000000000000000000" pitchFamily="2" charset="0"/>
                <a:cs typeface="Arial" pitchFamily="34" charset="0"/>
              </a:rPr>
              <a:t>Style</a:t>
            </a:r>
            <a:endParaRPr lang="ko-KR" altLang="en-US" sz="4800" dirty="0">
              <a:solidFill>
                <a:srgbClr val="ED8B70"/>
              </a:solidFill>
              <a:latin typeface="Ninja Naruto" panose="02000000000000000000" pitchFamily="2" charset="0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xmlns="" id="{0D5566DF-0892-430F-AEAD-855C43512FFA}"/>
              </a:ext>
            </a:extLst>
          </p:cNvPr>
          <p:cNvGrpSpPr/>
          <p:nvPr/>
        </p:nvGrpSpPr>
        <p:grpSpPr>
          <a:xfrm>
            <a:off x="4212414" y="1809559"/>
            <a:ext cx="3325679" cy="4108646"/>
            <a:chOff x="886442" y="1591192"/>
            <a:chExt cx="3397525" cy="4723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cs typeface="Arial" pitchFamily="34" charset="0"/>
                </a:rPr>
                <a:t>Your Text  Here</a:t>
              </a:r>
              <a:endParaRPr lang="ko-KR" altLang="en-US" sz="20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211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cs typeface="Arial" pitchFamily="34" charset="0"/>
              </a:endParaRP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cs typeface="Arial" pitchFamily="34" charset="0"/>
                </a:rPr>
                <a:t>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093" y="1763336"/>
            <a:ext cx="4275000" cy="469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2637931" y="3779988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latin typeface="Ninja Naruto" panose="02000000000000000000" pitchFamily="2" charset="0"/>
                <a:cs typeface="Arial" pitchFamily="34" charset="0"/>
              </a:rPr>
              <a:t>Thank You</a:t>
            </a:r>
            <a:endParaRPr lang="ko-KR" altLang="en-US" sz="11500" dirty="0">
              <a:latin typeface="Ninja Naruto" panose="02000000000000000000" pitchFamily="2" charset="0"/>
              <a:cs typeface="Arial" pitchFamily="34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2569745" y="3779988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solidFill>
                  <a:srgbClr val="E13E11"/>
                </a:solidFill>
                <a:latin typeface="Ninja Naruto" panose="02000000000000000000" pitchFamily="2" charset="0"/>
                <a:cs typeface="Arial" pitchFamily="34" charset="0"/>
              </a:rPr>
              <a:t>Thank You</a:t>
            </a:r>
            <a:endParaRPr lang="ko-KR" altLang="en-US" sz="11500" dirty="0">
              <a:solidFill>
                <a:srgbClr val="E13E11"/>
              </a:solidFill>
              <a:latin typeface="Ninja Naruto" panose="02000000000000000000" pitchFamily="2" charset="0"/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xmlns="" id="{A0D042F5-31F9-4E2E-B8F9-85062FCD4CDC}"/>
              </a:ext>
            </a:extLst>
          </p:cNvPr>
          <p:cNvSpPr txBox="1"/>
          <p:nvPr/>
        </p:nvSpPr>
        <p:spPr>
          <a:xfrm>
            <a:off x="3316246" y="5257318"/>
            <a:ext cx="608531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dirty="0">
                <a:latin typeface="Amatic" panose="02000803000000000000" pitchFamily="2" charset="0"/>
                <a:cs typeface="Arial" pitchFamily="34" charset="0"/>
              </a:rPr>
              <a:t>Insert the Sub Title of Your Presentation</a:t>
            </a:r>
            <a:endParaRPr lang="ko-KR" altLang="en-US" sz="4400" dirty="0">
              <a:latin typeface="Amatic" panose="02000803000000000000" pitchFamily="2" charset="0"/>
              <a:cs typeface="Arial" pitchFamily="34" charset="0"/>
            </a:endParaRPr>
          </a:p>
        </p:txBody>
      </p:sp>
      <p:sp>
        <p:nvSpPr>
          <p:cNvPr id="4" name="TextBox 174">
            <a:extLst>
              <a:ext uri="{FF2B5EF4-FFF2-40B4-BE49-F238E27FC236}">
                <a16:creationId xmlns:a16="http://schemas.microsoft.com/office/drawing/2014/main" xmlns="" id="{26ED24DD-4FE9-47F1-A9CB-60BC6231CFE2}"/>
              </a:ext>
            </a:extLst>
          </p:cNvPr>
          <p:cNvSpPr txBox="1"/>
          <p:nvPr/>
        </p:nvSpPr>
        <p:spPr>
          <a:xfrm>
            <a:off x="2406963" y="3779988"/>
            <a:ext cx="7903877" cy="186204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1500" dirty="0">
                <a:solidFill>
                  <a:srgbClr val="F1A1B8"/>
                </a:solidFill>
                <a:latin typeface="Ninja Naruto" panose="02000000000000000000" pitchFamily="2" charset="0"/>
                <a:cs typeface="Arial" pitchFamily="34" charset="0"/>
              </a:rPr>
              <a:t>Thank You</a:t>
            </a:r>
            <a:endParaRPr lang="ko-KR" altLang="en-US" sz="11500" dirty="0">
              <a:solidFill>
                <a:srgbClr val="F1A1B8"/>
              </a:solidFill>
              <a:latin typeface="Ninja Naruto" panose="02000000000000000000" pitchFamily="2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5330" y="126124"/>
            <a:ext cx="3647141" cy="35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07803" y="3337687"/>
            <a:ext cx="11573197" cy="724247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Ninja Naruto" panose="02000000000000000000" pitchFamily="2" charset="0"/>
              </a:rPr>
              <a:t>www.plantillaspower-point.com</a:t>
            </a:r>
            <a:endParaRPr lang="en-US" sz="3200" b="1" dirty="0">
              <a:solidFill>
                <a:srgbClr val="FFC000"/>
              </a:solidFill>
              <a:latin typeface="Ninja Naruto" panose="02000000000000000000" pitchFamily="2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23" y="1556949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84" y="1225550"/>
            <a:ext cx="3697188" cy="34786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3507" y="3311968"/>
            <a:ext cx="4098493" cy="35460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1876" y="472804"/>
            <a:ext cx="2702123" cy="259803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6306" y="1161012"/>
            <a:ext cx="2092500" cy="3060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6301" y="1754589"/>
            <a:ext cx="2542500" cy="26325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1084" y="4718488"/>
            <a:ext cx="974117" cy="190588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5529" y="4775609"/>
            <a:ext cx="2013750" cy="14175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31233" y="5199207"/>
            <a:ext cx="1148394" cy="165879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039" y="4553920"/>
            <a:ext cx="1713476" cy="207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12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74466" y="869061"/>
            <a:ext cx="11572875" cy="7254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xmlns="" id="{FEA7201E-DFAB-4288-B2F5-98AE78CF016F}"/>
              </a:ext>
            </a:extLst>
          </p:cNvPr>
          <p:cNvGrpSpPr/>
          <p:nvPr/>
        </p:nvGrpSpPr>
        <p:grpSpPr>
          <a:xfrm flipH="1">
            <a:off x="3579612" y="4673810"/>
            <a:ext cx="3942612" cy="890930"/>
            <a:chOff x="5022053" y="5270531"/>
            <a:chExt cx="5545081" cy="61614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xmlns="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446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xmlns="" id="{842D339B-AB60-4F47-AD6B-2DA1BCDEFE2B}"/>
                </a:ext>
              </a:extLst>
            </p:cNvPr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xmlns="" id="{4E923B08-B761-44A0-A28F-BCC14452D318}"/>
              </a:ext>
            </a:extLst>
          </p:cNvPr>
          <p:cNvGrpSpPr/>
          <p:nvPr/>
        </p:nvGrpSpPr>
        <p:grpSpPr>
          <a:xfrm flipH="1">
            <a:off x="3989810" y="2119447"/>
            <a:ext cx="2859384" cy="1341192"/>
            <a:chOff x="5479252" y="2893359"/>
            <a:chExt cx="5087882" cy="114124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xmlns="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xmlns="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xmlns="" id="{A33B26CF-CE7B-42B0-8316-E43CED9F4DE8}"/>
              </a:ext>
            </a:extLst>
          </p:cNvPr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xmlns="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550501" y="1984932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xmlns="" id="{8EC69D4E-76F7-452A-8D31-56BFA3A3C0D8}"/>
              </a:ext>
            </a:extLst>
          </p:cNvPr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Your Text Here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532784" y="42160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xmlns="" id="{B9331177-AC4C-4BF7-BD5B-EDF30D987250}"/>
              </a:ext>
            </a:extLst>
          </p:cNvPr>
          <p:cNvSpPr/>
          <p:nvPr/>
        </p:nvSpPr>
        <p:spPr>
          <a:xfrm flipH="1">
            <a:off x="3474275" y="2146311"/>
            <a:ext cx="547019" cy="54701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xmlns="" id="{759D7368-A154-46A0-B8A4-992CCEE7F4E1}"/>
              </a:ext>
            </a:extLst>
          </p:cNvPr>
          <p:cNvSpPr/>
          <p:nvPr/>
        </p:nvSpPr>
        <p:spPr>
          <a:xfrm flipH="1">
            <a:off x="3579612" y="223557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xmlns="" id="{92F79A74-FF85-440E-9A91-3464DB61F68D}"/>
              </a:ext>
            </a:extLst>
          </p:cNvPr>
          <p:cNvSpPr/>
          <p:nvPr/>
        </p:nvSpPr>
        <p:spPr>
          <a:xfrm flipH="1">
            <a:off x="6545510" y="3802122"/>
            <a:ext cx="547019" cy="5470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xmlns="" id="{857B8B47-B42D-4931-B3A8-5310338BAF35}"/>
              </a:ext>
            </a:extLst>
          </p:cNvPr>
          <p:cNvSpPr/>
          <p:nvPr/>
        </p:nvSpPr>
        <p:spPr>
          <a:xfrm flipH="1">
            <a:off x="6668564" y="3929595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rgbClr val="05676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086" y="819855"/>
            <a:ext cx="3482884" cy="5626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501650"/>
            <a:ext cx="11572875" cy="7239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23" y="1588480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769" y="3867657"/>
            <a:ext cx="2622231" cy="265926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5884" y="1588480"/>
            <a:ext cx="1890000" cy="17437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3519" y="1668378"/>
            <a:ext cx="4016250" cy="51412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7528" y="1588478"/>
            <a:ext cx="1145868" cy="2178408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4" y="1363600"/>
            <a:ext cx="4523807" cy="362602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8071" y="4801337"/>
            <a:ext cx="1434906" cy="20082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4146" y="4952501"/>
            <a:ext cx="1517473" cy="170596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547" y="4935297"/>
            <a:ext cx="1845000" cy="177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23" y="1556949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660" y="3737156"/>
            <a:ext cx="10062571" cy="312084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358" y="2248149"/>
            <a:ext cx="1884967" cy="391864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660" y="1556949"/>
            <a:ext cx="4509772" cy="270134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8163" y="965026"/>
            <a:ext cx="3325736" cy="321510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6147" y="1399632"/>
            <a:ext cx="1870301" cy="229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02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Fully </a:t>
            </a: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Editable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3023" y="1556949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83" y="3618161"/>
            <a:ext cx="3402643" cy="323983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029" y="1706696"/>
            <a:ext cx="1338750" cy="14400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468" y="3167657"/>
            <a:ext cx="4209317" cy="1571394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3516" y="4975822"/>
            <a:ext cx="3733199" cy="142517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7328" y="1225484"/>
            <a:ext cx="1243966" cy="194217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092" y="1706696"/>
            <a:ext cx="3151580" cy="2349808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1678" y="4332187"/>
            <a:ext cx="2171250" cy="2171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33103" y="1887528"/>
            <a:ext cx="3113429" cy="107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71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ángulo 48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9463" y="35470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xmlns="" id="{AEDEE15B-09BE-4416-8D55-46095E20C00D}"/>
              </a:ext>
            </a:extLst>
          </p:cNvPr>
          <p:cNvSpPr/>
          <p:nvPr/>
        </p:nvSpPr>
        <p:spPr>
          <a:xfrm>
            <a:off x="4503986" y="1366028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xmlns="" id="{2296D13E-298C-4F01-A77D-43547A7AEFA9}"/>
              </a:ext>
            </a:extLst>
          </p:cNvPr>
          <p:cNvSpPr/>
          <p:nvPr/>
        </p:nvSpPr>
        <p:spPr>
          <a:xfrm>
            <a:off x="3665232" y="1436562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xmlns="" id="{4E76B488-B2CD-463B-861A-27D4912FE160}"/>
              </a:ext>
            </a:extLst>
          </p:cNvPr>
          <p:cNvSpPr/>
          <p:nvPr/>
        </p:nvSpPr>
        <p:spPr>
          <a:xfrm>
            <a:off x="4506072" y="4394082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xmlns="" id="{84693C49-05C6-4CD0-A900-4B843CF3016D}"/>
              </a:ext>
            </a:extLst>
          </p:cNvPr>
          <p:cNvSpPr/>
          <p:nvPr/>
        </p:nvSpPr>
        <p:spPr>
          <a:xfrm rot="18900000">
            <a:off x="7977651" y="3528434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xmlns="" id="{7A9FBE9D-EE5A-4F1B-8EDD-3D011F43183E}"/>
              </a:ext>
            </a:extLst>
          </p:cNvPr>
          <p:cNvSpPr/>
          <p:nvPr/>
        </p:nvSpPr>
        <p:spPr>
          <a:xfrm flipH="1">
            <a:off x="3658942" y="4515785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xmlns="" id="{DD59881D-26FD-493B-8AE1-06C59DF34840}"/>
              </a:ext>
            </a:extLst>
          </p:cNvPr>
          <p:cNvSpPr/>
          <p:nvPr/>
        </p:nvSpPr>
        <p:spPr>
          <a:xfrm>
            <a:off x="6137326" y="3516382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xmlns="" id="{3BFEE74E-183A-4C32-9BDF-AC2573B061E0}"/>
              </a:ext>
            </a:extLst>
          </p:cNvPr>
          <p:cNvSpPr/>
          <p:nvPr/>
        </p:nvSpPr>
        <p:spPr>
          <a:xfrm>
            <a:off x="9455617" y="3474442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xmlns="" id="{A2454068-D6A0-42C7-BCE1-D03833DCF2E4}"/>
              </a:ext>
            </a:extLst>
          </p:cNvPr>
          <p:cNvSpPr/>
          <p:nvPr/>
        </p:nvSpPr>
        <p:spPr>
          <a:xfrm>
            <a:off x="5342740" y="1392592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xmlns="" id="{ECBB7944-2021-44C3-960E-8480CFC6DEF9}"/>
              </a:ext>
            </a:extLst>
          </p:cNvPr>
          <p:cNvSpPr/>
          <p:nvPr/>
        </p:nvSpPr>
        <p:spPr>
          <a:xfrm rot="5400000">
            <a:off x="6129600" y="1392591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xmlns="" id="{DB38F196-AF37-4B00-AA3E-183F9372FBAD}"/>
              </a:ext>
            </a:extLst>
          </p:cNvPr>
          <p:cNvSpPr/>
          <p:nvPr/>
        </p:nvSpPr>
        <p:spPr>
          <a:xfrm>
            <a:off x="5201843" y="4492860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xmlns="" id="{07A9DF64-EAEC-4F98-A0C9-E2239CA0F425}"/>
              </a:ext>
            </a:extLst>
          </p:cNvPr>
          <p:cNvSpPr/>
          <p:nvPr/>
        </p:nvSpPr>
        <p:spPr>
          <a:xfrm flipH="1">
            <a:off x="9430374" y="2401642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xmlns="" id="{F84CC100-88A8-4E3E-8091-D49E44C308ED}"/>
              </a:ext>
            </a:extLst>
          </p:cNvPr>
          <p:cNvSpPr/>
          <p:nvPr/>
        </p:nvSpPr>
        <p:spPr>
          <a:xfrm rot="16200000">
            <a:off x="6917274" y="1344488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xmlns="" id="{39949893-05ED-44C7-999C-84CE9B52D118}"/>
              </a:ext>
            </a:extLst>
          </p:cNvPr>
          <p:cNvSpPr/>
          <p:nvPr/>
        </p:nvSpPr>
        <p:spPr>
          <a:xfrm>
            <a:off x="7800467" y="1298178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xmlns="" id="{7DB6E0EE-B33A-443E-887E-C319F0DAF534}"/>
              </a:ext>
            </a:extLst>
          </p:cNvPr>
          <p:cNvSpPr/>
          <p:nvPr/>
        </p:nvSpPr>
        <p:spPr>
          <a:xfrm>
            <a:off x="2810412" y="5343060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xmlns="" id="{24ABDD0B-564D-4579-ACF2-A3B23447A0E6}"/>
              </a:ext>
            </a:extLst>
          </p:cNvPr>
          <p:cNvSpPr/>
          <p:nvPr/>
        </p:nvSpPr>
        <p:spPr>
          <a:xfrm rot="16200000">
            <a:off x="6928779" y="3419007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xmlns="" id="{A705FB8C-4E2D-4F93-8F3B-7B97C7830918}"/>
              </a:ext>
            </a:extLst>
          </p:cNvPr>
          <p:cNvSpPr/>
          <p:nvPr/>
        </p:nvSpPr>
        <p:spPr>
          <a:xfrm rot="10800000">
            <a:off x="7702979" y="2417808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xmlns="" id="{A8611118-4553-45C9-837B-A5EA5C617D63}"/>
              </a:ext>
            </a:extLst>
          </p:cNvPr>
          <p:cNvSpPr/>
          <p:nvPr/>
        </p:nvSpPr>
        <p:spPr>
          <a:xfrm>
            <a:off x="5358858" y="3461151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xmlns="" id="{9C5A04AA-A50B-457A-A783-D941E78BCCDF}"/>
              </a:ext>
            </a:extLst>
          </p:cNvPr>
          <p:cNvSpPr/>
          <p:nvPr/>
        </p:nvSpPr>
        <p:spPr>
          <a:xfrm>
            <a:off x="2752139" y="1354736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xmlns="" id="{B55467B8-5BFB-46FE-82D2-AA896BC192F1}"/>
              </a:ext>
            </a:extLst>
          </p:cNvPr>
          <p:cNvSpPr/>
          <p:nvPr/>
        </p:nvSpPr>
        <p:spPr>
          <a:xfrm>
            <a:off x="6926118" y="2389863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xmlns="" id="{A7C45BCB-0B8E-4E0E-842A-DD554B68B1C0}"/>
              </a:ext>
            </a:extLst>
          </p:cNvPr>
          <p:cNvSpPr/>
          <p:nvPr/>
        </p:nvSpPr>
        <p:spPr>
          <a:xfrm>
            <a:off x="8571510" y="3497331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3716132" y="2412119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xmlns="" id="{890A206E-8EB0-46CB-87E5-BB62DA827BE4}"/>
              </a:ext>
            </a:extLst>
          </p:cNvPr>
          <p:cNvSpPr/>
          <p:nvPr/>
        </p:nvSpPr>
        <p:spPr>
          <a:xfrm>
            <a:off x="6250132" y="2401380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xmlns="" id="{D8BFBE69-EC90-491A-A905-789398F4B3A8}"/>
              </a:ext>
            </a:extLst>
          </p:cNvPr>
          <p:cNvSpPr/>
          <p:nvPr/>
        </p:nvSpPr>
        <p:spPr>
          <a:xfrm>
            <a:off x="4650668" y="2441051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xmlns="" id="{4572E89B-D1A8-4A73-807F-C57BE0137D47}"/>
              </a:ext>
            </a:extLst>
          </p:cNvPr>
          <p:cNvSpPr/>
          <p:nvPr/>
        </p:nvSpPr>
        <p:spPr>
          <a:xfrm>
            <a:off x="5546414" y="2425898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xmlns="" id="{55CB0732-5078-415F-A13A-7992B69C1679}"/>
              </a:ext>
            </a:extLst>
          </p:cNvPr>
          <p:cNvSpPr/>
          <p:nvPr/>
        </p:nvSpPr>
        <p:spPr>
          <a:xfrm>
            <a:off x="4311861" y="5409214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xmlns="" id="{11DB8BB9-D675-470D-AC1D-C9EF80405172}"/>
              </a:ext>
            </a:extLst>
          </p:cNvPr>
          <p:cNvSpPr/>
          <p:nvPr/>
        </p:nvSpPr>
        <p:spPr>
          <a:xfrm>
            <a:off x="2803289" y="2345512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xmlns="" id="{64136ECC-E882-4D1E-8298-06A6A02A6E1A}"/>
              </a:ext>
            </a:extLst>
          </p:cNvPr>
          <p:cNvSpPr/>
          <p:nvPr/>
        </p:nvSpPr>
        <p:spPr>
          <a:xfrm rot="20700000">
            <a:off x="4529452" y="3508082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xmlns="" id="{A54A6140-C0D9-4440-A5D4-E05BC900724C}"/>
              </a:ext>
            </a:extLst>
          </p:cNvPr>
          <p:cNvSpPr/>
          <p:nvPr/>
        </p:nvSpPr>
        <p:spPr>
          <a:xfrm rot="10800000">
            <a:off x="3580136" y="5359819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xmlns="" id="{BD37565A-D14C-4133-B9E1-D7F8BF1C6551}"/>
              </a:ext>
            </a:extLst>
          </p:cNvPr>
          <p:cNvSpPr/>
          <p:nvPr/>
        </p:nvSpPr>
        <p:spPr>
          <a:xfrm>
            <a:off x="600895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xmlns="" id="{7F01996A-EF70-44A8-AD2D-1E270513DCED}"/>
              </a:ext>
            </a:extLst>
          </p:cNvPr>
          <p:cNvSpPr/>
          <p:nvPr/>
        </p:nvSpPr>
        <p:spPr>
          <a:xfrm>
            <a:off x="8552538" y="5452702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xmlns="" id="{7DB0A6EE-0534-4660-BA3C-A3E8C9FF112F}"/>
              </a:ext>
            </a:extLst>
          </p:cNvPr>
          <p:cNvSpPr/>
          <p:nvPr/>
        </p:nvSpPr>
        <p:spPr>
          <a:xfrm>
            <a:off x="6860911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xmlns="" id="{1430B71C-D580-4CA6-A442-26AED5FAE293}"/>
              </a:ext>
            </a:extLst>
          </p:cNvPr>
          <p:cNvSpPr/>
          <p:nvPr/>
        </p:nvSpPr>
        <p:spPr>
          <a:xfrm>
            <a:off x="9404492" y="5449300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xmlns="" id="{77504E11-68B3-460A-979B-D56E2900C922}"/>
              </a:ext>
            </a:extLst>
          </p:cNvPr>
          <p:cNvSpPr/>
          <p:nvPr/>
        </p:nvSpPr>
        <p:spPr>
          <a:xfrm>
            <a:off x="7706724" y="5455773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xmlns="" id="{EE8124F3-717D-48CF-A47F-1E6B4110895D}"/>
              </a:ext>
            </a:extLst>
          </p:cNvPr>
          <p:cNvSpPr/>
          <p:nvPr/>
        </p:nvSpPr>
        <p:spPr>
          <a:xfrm rot="2700000">
            <a:off x="3717614" y="3394026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793090" y="3419123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xmlns="" id="{11207448-F26A-4EF1-8764-2D6798600849}"/>
              </a:ext>
            </a:extLst>
          </p:cNvPr>
          <p:cNvSpPr/>
          <p:nvPr/>
        </p:nvSpPr>
        <p:spPr>
          <a:xfrm rot="2700000">
            <a:off x="5370944" y="5350358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xmlns="" id="{1278BF84-DDF3-43F8-88E4-A0F28E4079EF}"/>
              </a:ext>
            </a:extLst>
          </p:cNvPr>
          <p:cNvSpPr/>
          <p:nvPr/>
        </p:nvSpPr>
        <p:spPr>
          <a:xfrm>
            <a:off x="2768151" y="4487293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xmlns="" id="{B5A177C8-7AB0-4E40-873A-70F231B3FA06}"/>
              </a:ext>
            </a:extLst>
          </p:cNvPr>
          <p:cNvSpPr/>
          <p:nvPr/>
        </p:nvSpPr>
        <p:spPr>
          <a:xfrm flipH="1">
            <a:off x="8494336" y="2427982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xmlns="" id="{45BBC696-75E7-44AB-A411-9B80C52FFE5A}"/>
              </a:ext>
            </a:extLst>
          </p:cNvPr>
          <p:cNvSpPr/>
          <p:nvPr/>
        </p:nvSpPr>
        <p:spPr>
          <a:xfrm rot="18805991">
            <a:off x="8518608" y="1413224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xmlns="" id="{F7759672-254A-46D2-98DF-B919494C603A}"/>
              </a:ext>
            </a:extLst>
          </p:cNvPr>
          <p:cNvSpPr/>
          <p:nvPr/>
        </p:nvSpPr>
        <p:spPr>
          <a:xfrm>
            <a:off x="9324736" y="1413290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xmlns="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755389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xmlns="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880347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8630431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xmlns="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9505472" y="445190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xmlns="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058612" y="4394082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Rectángulo 104"/>
          <p:cNvSpPr/>
          <p:nvPr/>
        </p:nvSpPr>
        <p:spPr>
          <a:xfrm>
            <a:off x="0" y="1556951"/>
            <a:ext cx="12214208" cy="530104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460170" y="1300204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3307312" y="1344492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5024742" y="1329658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4145297" y="1341412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5870066" y="2364785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590118" y="1333793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8306739" y="1429426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5932120" y="1321890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7489612" y="1322907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9209845" y="1375597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736804" y="2318743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647992" y="2318743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4159277" y="2306372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4996618" y="2318714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3321291" y="2306372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500362" y="2336464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8296956" y="2318743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538920" y="3460648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9087284" y="231874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3337672" y="3460648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5875854" y="3478138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5011358" y="3515839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4161368" y="3478902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6668369" y="3479484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328926" y="4511630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9185696" y="3460648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7468031" y="3460648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8307100" y="3460648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3327911" y="4564610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6739619" y="4548954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5007246" y="4687818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9090970" y="4589732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7472046" y="5517868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5924393" y="4627627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7468031" y="4694755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8326132" y="4564610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506650" y="4564610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3312586" y="5524398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465577" y="5524398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5000562" y="5524398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4150572" y="5524398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5865947" y="5513850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6655412" y="5550340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9118290" y="5513850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8388505" y="5514917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5"/>
          <p:cNvSpPr/>
          <p:nvPr/>
        </p:nvSpPr>
        <p:spPr>
          <a:xfrm rot="5400000">
            <a:off x="7831446" y="1403389"/>
            <a:ext cx="1832657" cy="1972425"/>
          </a:xfrm>
          <a:custGeom>
            <a:avLst/>
            <a:gdLst/>
            <a:ahLst/>
            <a:cxnLst/>
            <a:rect l="l" t="t" r="r" b="b"/>
            <a:pathLst>
              <a:path w="25591" h="27544" extrusionOk="0">
                <a:moveTo>
                  <a:pt x="14046" y="70"/>
                </a:moveTo>
                <a:cubicBezTo>
                  <a:pt x="11186" y="-321"/>
                  <a:pt x="8318" y="1001"/>
                  <a:pt x="6315" y="1873"/>
                </a:cubicBezTo>
                <a:cubicBezTo>
                  <a:pt x="4312" y="2745"/>
                  <a:pt x="3013" y="4080"/>
                  <a:pt x="2029" y="5302"/>
                </a:cubicBezTo>
                <a:cubicBezTo>
                  <a:pt x="1045" y="6524"/>
                  <a:pt x="728" y="7683"/>
                  <a:pt x="410" y="9207"/>
                </a:cubicBezTo>
                <a:cubicBezTo>
                  <a:pt x="93" y="10731"/>
                  <a:pt x="-162" y="12541"/>
                  <a:pt x="124" y="14446"/>
                </a:cubicBezTo>
                <a:cubicBezTo>
                  <a:pt x="410" y="16351"/>
                  <a:pt x="330" y="18462"/>
                  <a:pt x="2124" y="20637"/>
                </a:cubicBezTo>
                <a:cubicBezTo>
                  <a:pt x="3918" y="22812"/>
                  <a:pt x="7486" y="27058"/>
                  <a:pt x="10887" y="27495"/>
                </a:cubicBezTo>
                <a:cubicBezTo>
                  <a:pt x="14288" y="27932"/>
                  <a:pt x="20087" y="25355"/>
                  <a:pt x="22532" y="23259"/>
                </a:cubicBezTo>
                <a:cubicBezTo>
                  <a:pt x="24977" y="21164"/>
                  <a:pt x="25399" y="18096"/>
                  <a:pt x="25556" y="14922"/>
                </a:cubicBezTo>
                <a:cubicBezTo>
                  <a:pt x="25713" y="11748"/>
                  <a:pt x="25392" y="6692"/>
                  <a:pt x="23474" y="4217"/>
                </a:cubicBezTo>
                <a:cubicBezTo>
                  <a:pt x="21556" y="1742"/>
                  <a:pt x="16906" y="461"/>
                  <a:pt x="14046" y="70"/>
                </a:cubicBezTo>
                <a:close/>
              </a:path>
            </a:pathLst>
          </a:custGeom>
          <a:solidFill>
            <a:srgbClr val="F2EB7D"/>
          </a:solidFill>
          <a:ln>
            <a:noFill/>
          </a:ln>
        </p:spPr>
      </p:sp>
      <p:sp>
        <p:nvSpPr>
          <p:cNvPr id="672" name="Google Shape;672;p45"/>
          <p:cNvSpPr txBox="1">
            <a:spLocks noGrp="1"/>
          </p:cNvSpPr>
          <p:nvPr>
            <p:ph type="title" idx="4294967295"/>
          </p:nvPr>
        </p:nvSpPr>
        <p:spPr>
          <a:xfrm>
            <a:off x="6427788" y="2931207"/>
            <a:ext cx="5180012" cy="150495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" sz="4000" dirty="0" smtClean="0">
                <a:solidFill>
                  <a:srgbClr val="EDB12F"/>
                </a:solidFill>
                <a:latin typeface="Saiyan Sans" pitchFamily="2" charset="0"/>
              </a:rPr>
              <a:t>Project strategy </a:t>
            </a:r>
            <a:r>
              <a:rPr lang="en" sz="4000" dirty="0">
                <a:solidFill>
                  <a:srgbClr val="EDB12F"/>
                </a:solidFill>
                <a:latin typeface="Saiyan Sans" pitchFamily="2" charset="0"/>
              </a:rPr>
              <a:t>definition</a:t>
            </a:r>
            <a:endParaRPr sz="4000" dirty="0">
              <a:solidFill>
                <a:srgbClr val="EDB12F"/>
              </a:solidFill>
              <a:latin typeface="Saiyan Sans" pitchFamily="2" charset="0"/>
            </a:endParaRPr>
          </a:p>
        </p:txBody>
      </p:sp>
      <p:sp>
        <p:nvSpPr>
          <p:cNvPr id="673" name="Google Shape;673;p45"/>
          <p:cNvSpPr txBox="1">
            <a:spLocks noGrp="1"/>
          </p:cNvSpPr>
          <p:nvPr>
            <p:ph type="title" idx="4294967295"/>
          </p:nvPr>
        </p:nvSpPr>
        <p:spPr>
          <a:xfrm>
            <a:off x="7552747" y="1851025"/>
            <a:ext cx="2613025" cy="13954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Aft>
                <a:spcPts val="1333"/>
              </a:spcAft>
            </a:pPr>
            <a:r>
              <a:rPr lang="en" sz="6600" dirty="0">
                <a:latin typeface="Ninja Naruto" panose="02000000000000000000" pitchFamily="2" charset="0"/>
              </a:rPr>
              <a:t>01</a:t>
            </a:r>
            <a:endParaRPr sz="6600" dirty="0">
              <a:latin typeface="Ninja Naruto" panose="02000000000000000000" pitchFamily="2" charset="0"/>
            </a:endParaRPr>
          </a:p>
        </p:txBody>
      </p:sp>
      <p:sp>
        <p:nvSpPr>
          <p:cNvPr id="674" name="Google Shape;674;p45"/>
          <p:cNvSpPr txBox="1">
            <a:spLocks noGrp="1"/>
          </p:cNvSpPr>
          <p:nvPr>
            <p:ph type="subTitle" idx="4294967295"/>
          </p:nvPr>
        </p:nvSpPr>
        <p:spPr>
          <a:xfrm>
            <a:off x="7296006" y="4326619"/>
            <a:ext cx="3306184" cy="52593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2000" dirty="0"/>
              <a:t>You can enter a subtitle here if you need it</a:t>
            </a:r>
            <a:endParaRPr sz="20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988" y="881136"/>
            <a:ext cx="5209145" cy="53935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22503BA8-2B95-476E-BBB6-CCF92B66632C}"/>
              </a:ext>
            </a:extLst>
          </p:cNvPr>
          <p:cNvGrpSpPr/>
          <p:nvPr/>
        </p:nvGrpSpPr>
        <p:grpSpPr>
          <a:xfrm>
            <a:off x="5009243" y="4871690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485CB96D-CC76-46EA-8004-8FBF42F18D95}"/>
              </a:ext>
            </a:extLst>
          </p:cNvPr>
          <p:cNvGrpSpPr/>
          <p:nvPr/>
        </p:nvGrpSpPr>
        <p:grpSpPr>
          <a:xfrm>
            <a:off x="1086132" y="4890386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BCCAB71B-725D-495A-AD17-BA39B8135763}"/>
              </a:ext>
            </a:extLst>
          </p:cNvPr>
          <p:cNvGrpSpPr/>
          <p:nvPr/>
        </p:nvGrpSpPr>
        <p:grpSpPr>
          <a:xfrm>
            <a:off x="8957709" y="4837228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6D26C44-421D-480C-B6E2-7692C36ADD5F}"/>
              </a:ext>
            </a:extLst>
          </p:cNvPr>
          <p:cNvSpPr txBox="1"/>
          <p:nvPr/>
        </p:nvSpPr>
        <p:spPr>
          <a:xfrm>
            <a:off x="1192790" y="3433952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D57D822-957B-4996-B7FD-7C7A1724E38C}"/>
              </a:ext>
            </a:extLst>
          </p:cNvPr>
          <p:cNvSpPr txBox="1"/>
          <p:nvPr/>
        </p:nvSpPr>
        <p:spPr>
          <a:xfrm>
            <a:off x="5141441" y="3359741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CDAFCC05-5D54-49CE-BF21-0683B5F46512}"/>
              </a:ext>
            </a:extLst>
          </p:cNvPr>
          <p:cNvSpPr txBox="1"/>
          <p:nvPr/>
        </p:nvSpPr>
        <p:spPr>
          <a:xfrm>
            <a:off x="8957709" y="3325279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5239" y="688976"/>
            <a:ext cx="11572875" cy="7254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800" dirty="0">
                <a:solidFill>
                  <a:srgbClr val="EDB12F"/>
                </a:solidFill>
                <a:latin typeface="Saiyan Sans" pitchFamily="2" charset="0"/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177" y="1202082"/>
            <a:ext cx="832500" cy="21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553" y="1932933"/>
            <a:ext cx="6056220" cy="3823631"/>
          </a:xfrm>
          <a:prstGeom prst="rect">
            <a:avLst/>
          </a:prstGeom>
        </p:spPr>
      </p:pic>
      <p:grpSp>
        <p:nvGrpSpPr>
          <p:cNvPr id="69" name="Group 3">
            <a:extLst>
              <a:ext uri="{FF2B5EF4-FFF2-40B4-BE49-F238E27FC236}">
                <a16:creationId xmlns:a16="http://schemas.microsoft.com/office/drawing/2014/main" xmlns="" id="{2630F1A1-9931-4772-8A80-B7EE1F0CBC41}"/>
              </a:ext>
            </a:extLst>
          </p:cNvPr>
          <p:cNvGrpSpPr/>
          <p:nvPr/>
        </p:nvGrpSpPr>
        <p:grpSpPr>
          <a:xfrm>
            <a:off x="9006763" y="2136405"/>
            <a:ext cx="2988374" cy="2788640"/>
            <a:chOff x="2055336" y="1749317"/>
            <a:chExt cx="2988374" cy="2788640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xmlns="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26776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rgbClr val="056768"/>
                  </a:solidFill>
                  <a:latin typeface="Ryuk Extra" pitchFamily="2" charset="0"/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rgbClr val="056768"/>
                </a:solidFill>
                <a:latin typeface="Ryuk Extra" pitchFamily="2" charset="0"/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xmlns="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xmlns="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xmlns="" id="{872E831D-00E5-48F8-B6CF-626DCE1BEF92}"/>
              </a:ext>
            </a:extLst>
          </p:cNvPr>
          <p:cNvSpPr txBox="1"/>
          <p:nvPr/>
        </p:nvSpPr>
        <p:spPr>
          <a:xfrm>
            <a:off x="213375" y="745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dirty="0">
                <a:solidFill>
                  <a:srgbClr val="056768"/>
                </a:solidFill>
                <a:latin typeface="Saiyan Sans" pitchFamily="2" charset="0"/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xmlns="" id="{4E28EFE8-3920-44E4-880A-71FE14934161}"/>
              </a:ext>
            </a:extLst>
          </p:cNvPr>
          <p:cNvSpPr txBox="1"/>
          <p:nvPr/>
        </p:nvSpPr>
        <p:spPr>
          <a:xfrm>
            <a:off x="213375" y="108547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dirty="0">
                <a:solidFill>
                  <a:schemeClr val="accent1">
                    <a:lumMod val="50000"/>
                  </a:schemeClr>
                </a:solidFill>
                <a:latin typeface="Saiyan Sans" pitchFamily="2" charset="0"/>
                <a:cs typeface="Arial" pitchFamily="34" charset="0"/>
              </a:rPr>
              <a:t>PRESENTATION</a:t>
            </a:r>
            <a:endParaRPr lang="ko-KR" altLang="en-US" sz="3200" dirty="0">
              <a:solidFill>
                <a:schemeClr val="accent1">
                  <a:lumMod val="50000"/>
                </a:schemeClr>
              </a:solidFill>
              <a:latin typeface="Saiyan Sans" pitchFamily="2" charset="0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1" y="2908165"/>
            <a:ext cx="4004441" cy="400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8019585" y="498052"/>
            <a:ext cx="3238170" cy="6243145"/>
          </a:xfrm>
          <a:prstGeom prst="ellipse">
            <a:avLst/>
          </a:prstGeom>
          <a:solidFill>
            <a:srgbClr val="F1A1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84336" y="700438"/>
            <a:ext cx="6424841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rgbClr val="E13E11"/>
                </a:solidFill>
                <a:latin typeface="Ninja Naruto" panose="02000000000000000000" pitchFamily="2" charset="0"/>
              </a:rPr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99FA7C73-F319-4332-801B-77BBC7758721}"/>
              </a:ext>
            </a:extLst>
          </p:cNvPr>
          <p:cNvGrpSpPr/>
          <p:nvPr/>
        </p:nvGrpSpPr>
        <p:grpSpPr>
          <a:xfrm>
            <a:off x="684336" y="1788515"/>
            <a:ext cx="6679610" cy="1477328"/>
            <a:chOff x="3017859" y="4283314"/>
            <a:chExt cx="1249476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196C8E37-6674-4C10-83F1-BA709CC0A238}"/>
                </a:ext>
              </a:extLst>
            </p:cNvPr>
            <p:cNvSpPr txBox="1"/>
            <p:nvPr/>
          </p:nvSpPr>
          <p:spPr>
            <a:xfrm>
              <a:off x="3017859" y="4560313"/>
              <a:ext cx="12454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8537E3D3-C9DF-4351-BC31-2FD5984B6D6A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rgbClr val="E13E1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rgbClr val="E13E1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6100089" y="4222487"/>
            <a:ext cx="1342918" cy="923330"/>
            <a:chOff x="3017859" y="4283314"/>
            <a:chExt cx="1870812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4299366" y="4180835"/>
            <a:ext cx="1342918" cy="923330"/>
            <a:chOff x="3017859" y="4283314"/>
            <a:chExt cx="1870812" cy="923330"/>
          </a:xfrm>
        </p:grpSpPr>
        <p:sp>
          <p:nvSpPr>
            <p:cNvPr id="33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2514567" y="4177595"/>
            <a:ext cx="1342918" cy="923330"/>
            <a:chOff x="3017859" y="4283314"/>
            <a:chExt cx="1870812" cy="923330"/>
          </a:xfrm>
        </p:grpSpPr>
        <p:sp>
          <p:nvSpPr>
            <p:cNvPr id="36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xmlns="" id="{6DD04B88-1187-4A92-B780-59A2A1D30C9C}"/>
              </a:ext>
            </a:extLst>
          </p:cNvPr>
          <p:cNvGrpSpPr/>
          <p:nvPr/>
        </p:nvGrpSpPr>
        <p:grpSpPr>
          <a:xfrm>
            <a:off x="710466" y="4177595"/>
            <a:ext cx="1342918" cy="923330"/>
            <a:chOff x="3017859" y="4283314"/>
            <a:chExt cx="1870812" cy="923330"/>
          </a:xfrm>
        </p:grpSpPr>
        <p:sp>
          <p:nvSpPr>
            <p:cNvPr id="39" name="TextBox 20">
              <a:extLst>
                <a:ext uri="{FF2B5EF4-FFF2-40B4-BE49-F238E27FC236}">
                  <a16:creationId xmlns:a16="http://schemas.microsoft.com/office/drawing/2014/main" xmlns="" id="{EC74EC39-9F8B-43D4-AA11-79E81BE57346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21">
              <a:extLst>
                <a:ext uri="{FF2B5EF4-FFF2-40B4-BE49-F238E27FC236}">
                  <a16:creationId xmlns:a16="http://schemas.microsoft.com/office/drawing/2014/main" xmlns="" id="{EEBB252F-4298-4A1B-8716-5B0075B1AF6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Freeform 7"/>
          <p:cNvSpPr>
            <a:spLocks/>
          </p:cNvSpPr>
          <p:nvPr/>
        </p:nvSpPr>
        <p:spPr bwMode="auto">
          <a:xfrm>
            <a:off x="12002206" y="8835602"/>
            <a:ext cx="45719" cy="54290"/>
          </a:xfrm>
          <a:custGeom>
            <a:avLst/>
            <a:gdLst>
              <a:gd name="T0" fmla="*/ 0 w 7"/>
              <a:gd name="T1" fmla="*/ 6 h 8"/>
              <a:gd name="T2" fmla="*/ 6 w 7"/>
              <a:gd name="T3" fmla="*/ 0 h 8"/>
              <a:gd name="T4" fmla="*/ 7 w 7"/>
              <a:gd name="T5" fmla="*/ 1 h 8"/>
              <a:gd name="T6" fmla="*/ 0 w 7"/>
              <a:gd name="T7" fmla="*/ 7 h 8"/>
              <a:gd name="T8" fmla="*/ 0 w 7"/>
              <a:gd name="T9" fmla="*/ 6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8">
                <a:moveTo>
                  <a:pt x="0" y="6"/>
                </a:moveTo>
                <a:cubicBezTo>
                  <a:pt x="2" y="4"/>
                  <a:pt x="4" y="2"/>
                  <a:pt x="6" y="0"/>
                </a:cubicBezTo>
                <a:cubicBezTo>
                  <a:pt x="6" y="0"/>
                  <a:pt x="7" y="1"/>
                  <a:pt x="7" y="1"/>
                </a:cubicBezTo>
                <a:cubicBezTo>
                  <a:pt x="6" y="4"/>
                  <a:pt x="4" y="8"/>
                  <a:pt x="0" y="7"/>
                </a:cubicBezTo>
                <a:cubicBezTo>
                  <a:pt x="0" y="7"/>
                  <a:pt x="0" y="6"/>
                  <a:pt x="0" y="6"/>
                </a:cubicBezTo>
                <a:close/>
              </a:path>
            </a:pathLst>
          </a:custGeom>
          <a:solidFill>
            <a:srgbClr val="5D302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3956" y="910337"/>
            <a:ext cx="2121914" cy="5101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3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</TotalTime>
  <Words>3279</Words>
  <Application>Microsoft Office PowerPoint</Application>
  <PresentationFormat>Panorámica</PresentationFormat>
  <Paragraphs>338</Paragraphs>
  <Slides>54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20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75" baseType="lpstr">
      <vt:lpstr>Ninja Naruto</vt:lpstr>
      <vt:lpstr>Roboto</vt:lpstr>
      <vt:lpstr>Amatic</vt:lpstr>
      <vt:lpstr>Rakkas</vt:lpstr>
      <vt:lpstr>Calibri</vt:lpstr>
      <vt:lpstr>맑은 고딕</vt:lpstr>
      <vt:lpstr>Ryuk Extra</vt:lpstr>
      <vt:lpstr>Alegreya Sans</vt:lpstr>
      <vt:lpstr>FZShuTi</vt:lpstr>
      <vt:lpstr>DEATH FONT ver1.0</vt:lpstr>
      <vt:lpstr>Cloister Black</vt:lpstr>
      <vt:lpstr>Comic Sans MS</vt:lpstr>
      <vt:lpstr>HY견명조</vt:lpstr>
      <vt:lpstr>Arial</vt:lpstr>
      <vt:lpstr>Open Sans Semibold</vt:lpstr>
      <vt:lpstr>Calibri Light</vt:lpstr>
      <vt:lpstr>Fira Sans</vt:lpstr>
      <vt:lpstr>Saiyan Sans</vt:lpstr>
      <vt:lpstr>Hynings Handwriting V2</vt:lpstr>
      <vt:lpstr>KG Miss Kindergarten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Project strategy definition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Consulting proposal</vt:lpstr>
      <vt:lpstr>Presentación de PowerPoint</vt:lpstr>
      <vt:lpstr>Presentación de PowerPoint</vt:lpstr>
      <vt:lpstr>Presentación de PowerPoint</vt:lpstr>
      <vt:lpstr>Presentación de PowerPoint</vt:lpstr>
      <vt:lpstr>Mission and vision</vt:lpstr>
      <vt:lpstr>Corporate strategies</vt:lpstr>
      <vt:lpstr>About the ansoff matrix</vt:lpstr>
      <vt:lpstr>Change &amp; project management</vt:lpstr>
      <vt:lpstr>Impact executive summary</vt:lpstr>
      <vt:lpstr>The ansoff growth</vt:lpstr>
      <vt:lpstr>Key drivers of the profit</vt:lpstr>
      <vt:lpstr>Problems of a new market</vt:lpstr>
      <vt:lpstr>Main competitors</vt:lpstr>
      <vt:lpstr>4,498,300,000</vt:lpstr>
      <vt:lpstr>A picture is worth a thousand words</vt:lpstr>
      <vt:lpstr>Sales strategy plan</vt:lpstr>
      <vt:lpstr>Project cash flow</vt:lpstr>
      <vt:lpstr>Awesome Words!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Alejandra</dc:creator>
  <cp:lastModifiedBy>ADMIN</cp:lastModifiedBy>
  <cp:revision>88</cp:revision>
  <dcterms:created xsi:type="dcterms:W3CDTF">2021-06-19T03:49:41Z</dcterms:created>
  <dcterms:modified xsi:type="dcterms:W3CDTF">2022-01-23T13:15:35Z</dcterms:modified>
</cp:coreProperties>
</file>