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CBD97-0F90-3304-13CF-C52922558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hink-cell data - do not delete" hidden="1">
            <a:extLst>
              <a:ext uri="{FF2B5EF4-FFF2-40B4-BE49-F238E27FC236}">
                <a16:creationId xmlns:a16="http://schemas.microsoft.com/office/drawing/2014/main" id="{AD09764D-646E-9B34-9222-564E64802A7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D09764D-646E-9B34-9222-564E64802A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C9FEB13-EBD1-E728-0CE9-EDF65442A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2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4F50AC-F552-A61C-1166-A6A80075E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lded Corner 67">
            <a:extLst>
              <a:ext uri="{FF2B5EF4-FFF2-40B4-BE49-F238E27FC236}">
                <a16:creationId xmlns:a16="http://schemas.microsoft.com/office/drawing/2014/main" id="{5909596E-C0A7-34EC-0E8C-EF34BC9D248F}"/>
              </a:ext>
            </a:extLst>
          </p:cNvPr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179229" rtlCol="0" anchor="t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372" b="1" dirty="0">
              <a:solidFill>
                <a:srgbClr val="262626">
                  <a:lumMod val="90000"/>
                  <a:lumOff val="10000"/>
                </a:srgbClr>
              </a:solidFill>
              <a:cs typeface="Calibri" panose="020F0502020204030204" pitchFamily="34" charset="0"/>
            </a:endParaRPr>
          </a:p>
        </p:txBody>
      </p:sp>
      <p:sp>
        <p:nvSpPr>
          <p:cNvPr id="6" name="Round Same Side Corner Rectangle 69">
            <a:extLst>
              <a:ext uri="{FF2B5EF4-FFF2-40B4-BE49-F238E27FC236}">
                <a16:creationId xmlns:a16="http://schemas.microsoft.com/office/drawing/2014/main" id="{80CEFED6-AB4F-4236-09E3-619FA30889E3}"/>
              </a:ext>
            </a:extLst>
          </p:cNvPr>
          <p:cNvSpPr/>
          <p:nvPr/>
        </p:nvSpPr>
        <p:spPr>
          <a:xfrm>
            <a:off x="6111567" y="1680686"/>
            <a:ext cx="5064152" cy="553673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0" bIns="0" rtlCol="0" anchor="ctr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960" b="1" dirty="0">
                <a:solidFill>
                  <a:srgbClr val="FFFFFF"/>
                </a:solidFill>
                <a:cs typeface="Calibri" panose="020F0502020204030204" pitchFamily="34" charset="0"/>
              </a:rPr>
              <a:t>Insert Heading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9FDF8D41-3325-1538-AD54-3CD398C0462B}"/>
              </a:ext>
            </a:extLst>
          </p:cNvPr>
          <p:cNvSpPr txBox="1">
            <a:spLocks/>
          </p:cNvSpPr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65F8AC-88A9-6926-08DC-510AAB2579E1}"/>
              </a:ext>
            </a:extLst>
          </p:cNvPr>
          <p:cNvCxnSpPr>
            <a:cxnSpLocks/>
            <a:stCxn id="9" idx="6"/>
            <a:endCxn id="10" idx="2"/>
          </p:cNvCxnSpPr>
          <p:nvPr/>
        </p:nvCxnSpPr>
        <p:spPr>
          <a:xfrm flipH="1">
            <a:off x="2775398" y="2609671"/>
            <a:ext cx="12626" cy="1953624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2002BF09-91C5-0C77-DB13-68F72E2BDA99}"/>
              </a:ext>
            </a:extLst>
          </p:cNvPr>
          <p:cNvSpPr/>
          <p:nvPr/>
        </p:nvSpPr>
        <p:spPr>
          <a:xfrm rot="5400000">
            <a:off x="2254046" y="1541690"/>
            <a:ext cx="1067956" cy="1068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5F7F22-55A3-1000-936E-E1EB72D11462}"/>
              </a:ext>
            </a:extLst>
          </p:cNvPr>
          <p:cNvSpPr/>
          <p:nvPr/>
        </p:nvSpPr>
        <p:spPr>
          <a:xfrm rot="5400000">
            <a:off x="2241422" y="4563268"/>
            <a:ext cx="1067951" cy="10680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DE28BCF-70EA-7527-A028-FBCA264FFBC8}"/>
              </a:ext>
            </a:extLst>
          </p:cNvPr>
          <p:cNvSpPr/>
          <p:nvPr/>
        </p:nvSpPr>
        <p:spPr>
          <a:xfrm rot="5400000">
            <a:off x="2242119" y="3040508"/>
            <a:ext cx="1066555" cy="10665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E0B1F5-0F8E-5ABE-2885-0BED3CC23E09}"/>
              </a:ext>
            </a:extLst>
          </p:cNvPr>
          <p:cNvGrpSpPr>
            <a:grpSpLocks noChangeAspect="1"/>
          </p:cNvGrpSpPr>
          <p:nvPr/>
        </p:nvGrpSpPr>
        <p:grpSpPr>
          <a:xfrm>
            <a:off x="2575304" y="4777932"/>
            <a:ext cx="400186" cy="638676"/>
            <a:chOff x="6513513" y="557213"/>
            <a:chExt cx="471488" cy="752475"/>
          </a:xfrm>
          <a:solidFill>
            <a:schemeClr val="bg1"/>
          </a:solidFill>
        </p:grpSpPr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EAC73729-80CC-2E74-CC3B-633392C897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13513" y="557213"/>
              <a:ext cx="471488" cy="752475"/>
            </a:xfrm>
            <a:custGeom>
              <a:avLst/>
              <a:gdLst>
                <a:gd name="T0" fmla="*/ 80 w 160"/>
                <a:gd name="T1" fmla="*/ 0 h 256"/>
                <a:gd name="T2" fmla="*/ 11 w 160"/>
                <a:gd name="T3" fmla="*/ 120 h 256"/>
                <a:gd name="T4" fmla="*/ 42 w 160"/>
                <a:gd name="T5" fmla="*/ 179 h 256"/>
                <a:gd name="T6" fmla="*/ 49 w 160"/>
                <a:gd name="T7" fmla="*/ 187 h 256"/>
                <a:gd name="T8" fmla="*/ 48 w 160"/>
                <a:gd name="T9" fmla="*/ 208 h 256"/>
                <a:gd name="T10" fmla="*/ 52 w 160"/>
                <a:gd name="T11" fmla="*/ 231 h 256"/>
                <a:gd name="T12" fmla="*/ 108 w 160"/>
                <a:gd name="T13" fmla="*/ 231 h 256"/>
                <a:gd name="T14" fmla="*/ 112 w 160"/>
                <a:gd name="T15" fmla="*/ 208 h 256"/>
                <a:gd name="T16" fmla="*/ 110 w 160"/>
                <a:gd name="T17" fmla="*/ 187 h 256"/>
                <a:gd name="T18" fmla="*/ 118 w 160"/>
                <a:gd name="T19" fmla="*/ 179 h 256"/>
                <a:gd name="T20" fmla="*/ 149 w 160"/>
                <a:gd name="T21" fmla="*/ 120 h 256"/>
                <a:gd name="T22" fmla="*/ 80 w 160"/>
                <a:gd name="T23" fmla="*/ 248 h 256"/>
                <a:gd name="T24" fmla="*/ 99 w 160"/>
                <a:gd name="T25" fmla="*/ 232 h 256"/>
                <a:gd name="T26" fmla="*/ 108 w 160"/>
                <a:gd name="T27" fmla="*/ 218 h 256"/>
                <a:gd name="T28" fmla="*/ 58 w 160"/>
                <a:gd name="T29" fmla="*/ 224 h 256"/>
                <a:gd name="T30" fmla="*/ 58 w 160"/>
                <a:gd name="T31" fmla="*/ 212 h 256"/>
                <a:gd name="T32" fmla="*/ 108 w 160"/>
                <a:gd name="T33" fmla="*/ 218 h 256"/>
                <a:gd name="T34" fmla="*/ 108 w 160"/>
                <a:gd name="T35" fmla="*/ 198 h 256"/>
                <a:gd name="T36" fmla="*/ 58 w 160"/>
                <a:gd name="T37" fmla="*/ 204 h 256"/>
                <a:gd name="T38" fmla="*/ 58 w 160"/>
                <a:gd name="T39" fmla="*/ 192 h 256"/>
                <a:gd name="T40" fmla="*/ 96 w 160"/>
                <a:gd name="T41" fmla="*/ 192 h 256"/>
                <a:gd name="T42" fmla="*/ 135 w 160"/>
                <a:gd name="T43" fmla="*/ 112 h 256"/>
                <a:gd name="T44" fmla="*/ 104 w 160"/>
                <a:gd name="T45" fmla="*/ 170 h 256"/>
                <a:gd name="T46" fmla="*/ 96 w 160"/>
                <a:gd name="T47" fmla="*/ 176 h 256"/>
                <a:gd name="T48" fmla="*/ 96 w 160"/>
                <a:gd name="T49" fmla="*/ 124 h 256"/>
                <a:gd name="T50" fmla="*/ 88 w 160"/>
                <a:gd name="T51" fmla="*/ 176 h 256"/>
                <a:gd name="T52" fmla="*/ 68 w 160"/>
                <a:gd name="T53" fmla="*/ 128 h 256"/>
                <a:gd name="T54" fmla="*/ 60 w 160"/>
                <a:gd name="T55" fmla="*/ 129 h 256"/>
                <a:gd name="T56" fmla="*/ 57 w 160"/>
                <a:gd name="T57" fmla="*/ 172 h 256"/>
                <a:gd name="T58" fmla="*/ 26 w 160"/>
                <a:gd name="T59" fmla="*/ 114 h 256"/>
                <a:gd name="T60" fmla="*/ 16 w 160"/>
                <a:gd name="T61" fmla="*/ 80 h 256"/>
                <a:gd name="T62" fmla="*/ 144 w 160"/>
                <a:gd name="T63" fmla="*/ 8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256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/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1333D2C7-8AD3-1F4C-97ED-5C5C02920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8763" y="642938"/>
              <a:ext cx="120650" cy="103188"/>
            </a:xfrm>
            <a:custGeom>
              <a:avLst/>
              <a:gdLst>
                <a:gd name="T0" fmla="*/ 35 w 41"/>
                <a:gd name="T1" fmla="*/ 1 h 35"/>
                <a:gd name="T2" fmla="*/ 1 w 41"/>
                <a:gd name="T3" fmla="*/ 29 h 35"/>
                <a:gd name="T4" fmla="*/ 3 w 41"/>
                <a:gd name="T5" fmla="*/ 35 h 35"/>
                <a:gd name="T6" fmla="*/ 4 w 41"/>
                <a:gd name="T7" fmla="*/ 35 h 35"/>
                <a:gd name="T8" fmla="*/ 8 w 41"/>
                <a:gd name="T9" fmla="*/ 33 h 35"/>
                <a:gd name="T10" fmla="*/ 37 w 41"/>
                <a:gd name="T11" fmla="*/ 9 h 35"/>
                <a:gd name="T12" fmla="*/ 40 w 41"/>
                <a:gd name="T13" fmla="*/ 4 h 35"/>
                <a:gd name="T14" fmla="*/ 35 w 41"/>
                <a:gd name="T15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1" h="35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4501B82-1FF6-E6F3-6C24-BFECB1CDB467}"/>
              </a:ext>
            </a:extLst>
          </p:cNvPr>
          <p:cNvGrpSpPr/>
          <p:nvPr/>
        </p:nvGrpSpPr>
        <p:grpSpPr>
          <a:xfrm>
            <a:off x="2471788" y="1862438"/>
            <a:ext cx="632472" cy="426508"/>
            <a:chOff x="6716027" y="5411634"/>
            <a:chExt cx="583964" cy="393797"/>
          </a:xfrm>
          <a:solidFill>
            <a:schemeClr val="bg1"/>
          </a:solidFill>
        </p:grpSpPr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9F0A7E2F-328E-5755-7863-CADC9908AF96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832931" y="5294730"/>
              <a:ext cx="350155" cy="583964"/>
            </a:xfrm>
            <a:custGeom>
              <a:avLst/>
              <a:gdLst>
                <a:gd name="T0" fmla="*/ 50 w 184"/>
                <a:gd name="T1" fmla="*/ 310 h 310"/>
                <a:gd name="T2" fmla="*/ 32 w 184"/>
                <a:gd name="T3" fmla="*/ 282 h 310"/>
                <a:gd name="T4" fmla="*/ 10 w 184"/>
                <a:gd name="T5" fmla="*/ 199 h 310"/>
                <a:gd name="T6" fmla="*/ 39 w 184"/>
                <a:gd name="T7" fmla="*/ 171 h 310"/>
                <a:gd name="T8" fmla="*/ 30 w 184"/>
                <a:gd name="T9" fmla="*/ 116 h 310"/>
                <a:gd name="T10" fmla="*/ 36 w 184"/>
                <a:gd name="T11" fmla="*/ 73 h 310"/>
                <a:gd name="T12" fmla="*/ 36 w 184"/>
                <a:gd name="T13" fmla="*/ 72 h 310"/>
                <a:gd name="T14" fmla="*/ 92 w 184"/>
                <a:gd name="T15" fmla="*/ 0 h 310"/>
                <a:gd name="T16" fmla="*/ 148 w 184"/>
                <a:gd name="T17" fmla="*/ 72 h 310"/>
                <a:gd name="T18" fmla="*/ 148 w 184"/>
                <a:gd name="T19" fmla="*/ 73 h 310"/>
                <a:gd name="T20" fmla="*/ 155 w 184"/>
                <a:gd name="T21" fmla="*/ 116 h 310"/>
                <a:gd name="T22" fmla="*/ 145 w 184"/>
                <a:gd name="T23" fmla="*/ 171 h 310"/>
                <a:gd name="T24" fmla="*/ 174 w 184"/>
                <a:gd name="T25" fmla="*/ 199 h 310"/>
                <a:gd name="T26" fmla="*/ 153 w 184"/>
                <a:gd name="T27" fmla="*/ 282 h 310"/>
                <a:gd name="T28" fmla="*/ 134 w 184"/>
                <a:gd name="T29" fmla="*/ 310 h 310"/>
                <a:gd name="T30" fmla="*/ 134 w 184"/>
                <a:gd name="T31" fmla="*/ 276 h 310"/>
                <a:gd name="T32" fmla="*/ 118 w 184"/>
                <a:gd name="T33" fmla="*/ 239 h 310"/>
                <a:gd name="T34" fmla="*/ 118 w 184"/>
                <a:gd name="T35" fmla="*/ 240 h 310"/>
                <a:gd name="T36" fmla="*/ 115 w 184"/>
                <a:gd name="T37" fmla="*/ 246 h 310"/>
                <a:gd name="T38" fmla="*/ 108 w 184"/>
                <a:gd name="T39" fmla="*/ 245 h 310"/>
                <a:gd name="T40" fmla="*/ 76 w 184"/>
                <a:gd name="T41" fmla="*/ 245 h 310"/>
                <a:gd name="T42" fmla="*/ 69 w 184"/>
                <a:gd name="T43" fmla="*/ 246 h 310"/>
                <a:gd name="T44" fmla="*/ 66 w 184"/>
                <a:gd name="T45" fmla="*/ 240 h 310"/>
                <a:gd name="T46" fmla="*/ 66 w 184"/>
                <a:gd name="T47" fmla="*/ 239 h 310"/>
                <a:gd name="T48" fmla="*/ 50 w 184"/>
                <a:gd name="T49" fmla="*/ 276 h 310"/>
                <a:gd name="T50" fmla="*/ 50 w 184"/>
                <a:gd name="T51" fmla="*/ 310 h 310"/>
                <a:gd name="T52" fmla="*/ 55 w 184"/>
                <a:gd name="T53" fmla="*/ 79 h 310"/>
                <a:gd name="T54" fmla="*/ 50 w 184"/>
                <a:gd name="T55" fmla="*/ 116 h 310"/>
                <a:gd name="T56" fmla="*/ 61 w 184"/>
                <a:gd name="T57" fmla="*/ 174 h 310"/>
                <a:gd name="T58" fmla="*/ 64 w 184"/>
                <a:gd name="T59" fmla="*/ 184 h 310"/>
                <a:gd name="T60" fmla="*/ 54 w 184"/>
                <a:gd name="T61" fmla="*/ 187 h 310"/>
                <a:gd name="T62" fmla="*/ 29 w 184"/>
                <a:gd name="T63" fmla="*/ 205 h 310"/>
                <a:gd name="T64" fmla="*/ 36 w 184"/>
                <a:gd name="T65" fmla="*/ 247 h 310"/>
                <a:gd name="T66" fmla="*/ 65 w 184"/>
                <a:gd name="T67" fmla="*/ 215 h 310"/>
                <a:gd name="T68" fmla="*/ 74 w 184"/>
                <a:gd name="T69" fmla="*/ 209 h 310"/>
                <a:gd name="T70" fmla="*/ 79 w 184"/>
                <a:gd name="T71" fmla="*/ 219 h 310"/>
                <a:gd name="T72" fmla="*/ 82 w 184"/>
                <a:gd name="T73" fmla="*/ 225 h 310"/>
                <a:gd name="T74" fmla="*/ 103 w 184"/>
                <a:gd name="T75" fmla="*/ 225 h 310"/>
                <a:gd name="T76" fmla="*/ 105 w 184"/>
                <a:gd name="T77" fmla="*/ 219 h 310"/>
                <a:gd name="T78" fmla="*/ 110 w 184"/>
                <a:gd name="T79" fmla="*/ 209 h 310"/>
                <a:gd name="T80" fmla="*/ 120 w 184"/>
                <a:gd name="T81" fmla="*/ 215 h 310"/>
                <a:gd name="T82" fmla="*/ 148 w 184"/>
                <a:gd name="T83" fmla="*/ 247 h 310"/>
                <a:gd name="T84" fmla="*/ 155 w 184"/>
                <a:gd name="T85" fmla="*/ 205 h 310"/>
                <a:gd name="T86" fmla="*/ 130 w 184"/>
                <a:gd name="T87" fmla="*/ 187 h 310"/>
                <a:gd name="T88" fmla="*/ 120 w 184"/>
                <a:gd name="T89" fmla="*/ 184 h 310"/>
                <a:gd name="T90" fmla="*/ 123 w 184"/>
                <a:gd name="T91" fmla="*/ 174 h 310"/>
                <a:gd name="T92" fmla="*/ 135 w 184"/>
                <a:gd name="T93" fmla="*/ 116 h 310"/>
                <a:gd name="T94" fmla="*/ 129 w 184"/>
                <a:gd name="T95" fmla="*/ 79 h 310"/>
                <a:gd name="T96" fmla="*/ 92 w 184"/>
                <a:gd name="T97" fmla="*/ 21 h 310"/>
                <a:gd name="T98" fmla="*/ 55 w 184"/>
                <a:gd name="T99" fmla="*/ 79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4" h="310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FC0CCBD3-6AB7-3B10-BF15-2960A6BB5AE7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989613" y="5483631"/>
              <a:ext cx="121724" cy="120112"/>
            </a:xfrm>
            <a:custGeom>
              <a:avLst/>
              <a:gdLst>
                <a:gd name="T0" fmla="*/ 32 w 64"/>
                <a:gd name="T1" fmla="*/ 64 h 64"/>
                <a:gd name="T2" fmla="*/ 0 w 64"/>
                <a:gd name="T3" fmla="*/ 32 h 64"/>
                <a:gd name="T4" fmla="*/ 32 w 64"/>
                <a:gd name="T5" fmla="*/ 0 h 64"/>
                <a:gd name="T6" fmla="*/ 64 w 64"/>
                <a:gd name="T7" fmla="*/ 32 h 64"/>
                <a:gd name="T8" fmla="*/ 32 w 64"/>
                <a:gd name="T9" fmla="*/ 64 h 64"/>
                <a:gd name="T10" fmla="*/ 32 w 64"/>
                <a:gd name="T11" fmla="*/ 12 h 64"/>
                <a:gd name="T12" fmla="*/ 12 w 64"/>
                <a:gd name="T13" fmla="*/ 32 h 64"/>
                <a:gd name="T14" fmla="*/ 32 w 64"/>
                <a:gd name="T15" fmla="*/ 52 h 64"/>
                <a:gd name="T16" fmla="*/ 52 w 64"/>
                <a:gd name="T17" fmla="*/ 32 h 64"/>
                <a:gd name="T18" fmla="*/ 32 w 64"/>
                <a:gd name="T19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" h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E7449247-53CC-B245-F6F8-6CB0EA3D7D03}"/>
                </a:ext>
              </a:extLst>
            </p:cNvPr>
            <p:cNvSpPr>
              <a:spLocks noEditPoints="1"/>
            </p:cNvSpPr>
            <p:nvPr/>
          </p:nvSpPr>
          <p:spPr bwMode="auto">
            <a:xfrm rot="2700000">
              <a:off x="6790966" y="5660018"/>
              <a:ext cx="112239" cy="178587"/>
            </a:xfrm>
            <a:custGeom>
              <a:avLst/>
              <a:gdLst>
                <a:gd name="T0" fmla="*/ 29 w 59"/>
                <a:gd name="T1" fmla="*/ 95 h 95"/>
                <a:gd name="T2" fmla="*/ 24 w 59"/>
                <a:gd name="T3" fmla="*/ 85 h 95"/>
                <a:gd name="T4" fmla="*/ 0 w 59"/>
                <a:gd name="T5" fmla="*/ 26 h 95"/>
                <a:gd name="T6" fmla="*/ 29 w 59"/>
                <a:gd name="T7" fmla="*/ 0 h 95"/>
                <a:gd name="T8" fmla="*/ 59 w 59"/>
                <a:gd name="T9" fmla="*/ 26 h 95"/>
                <a:gd name="T10" fmla="*/ 34 w 59"/>
                <a:gd name="T11" fmla="*/ 85 h 95"/>
                <a:gd name="T12" fmla="*/ 29 w 59"/>
                <a:gd name="T13" fmla="*/ 95 h 95"/>
                <a:gd name="T14" fmla="*/ 29 w 59"/>
                <a:gd name="T15" fmla="*/ 12 h 95"/>
                <a:gd name="T16" fmla="*/ 12 w 59"/>
                <a:gd name="T17" fmla="*/ 26 h 95"/>
                <a:gd name="T18" fmla="*/ 29 w 59"/>
                <a:gd name="T19" fmla="*/ 69 h 95"/>
                <a:gd name="T20" fmla="*/ 47 w 59"/>
                <a:gd name="T21" fmla="*/ 26 h 95"/>
                <a:gd name="T22" fmla="*/ 29 w 59"/>
                <a:gd name="T23" fmla="*/ 1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95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376CAA6-3895-E192-EF78-C4C2F1B7D5D4}"/>
              </a:ext>
            </a:extLst>
          </p:cNvPr>
          <p:cNvGrpSpPr>
            <a:grpSpLocks noChangeAspect="1"/>
          </p:cNvGrpSpPr>
          <p:nvPr/>
        </p:nvGrpSpPr>
        <p:grpSpPr>
          <a:xfrm>
            <a:off x="2555167" y="3381079"/>
            <a:ext cx="433084" cy="412235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20" name="Freeform 26">
              <a:extLst>
                <a:ext uri="{FF2B5EF4-FFF2-40B4-BE49-F238E27FC236}">
                  <a16:creationId xmlns:a16="http://schemas.microsoft.com/office/drawing/2014/main" id="{460B171E-F91D-29EA-391D-BBD17E51D5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Freeform 27">
              <a:extLst>
                <a:ext uri="{FF2B5EF4-FFF2-40B4-BE49-F238E27FC236}">
                  <a16:creationId xmlns:a16="http://schemas.microsoft.com/office/drawing/2014/main" id="{5BDF1BE2-FDE4-6390-68EE-8699CC6603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Freeform 28">
              <a:extLst>
                <a:ext uri="{FF2B5EF4-FFF2-40B4-BE49-F238E27FC236}">
                  <a16:creationId xmlns:a16="http://schemas.microsoft.com/office/drawing/2014/main" id="{13F14D51-719D-AE2D-14A5-9090B910FF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Freeform 29">
              <a:extLst>
                <a:ext uri="{FF2B5EF4-FFF2-40B4-BE49-F238E27FC236}">
                  <a16:creationId xmlns:a16="http://schemas.microsoft.com/office/drawing/2014/main" id="{AC8E84B7-5AE2-2598-DFAB-4D9886521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</a:endParaRPr>
            </a:p>
          </p:txBody>
        </p:sp>
        <p:sp>
          <p:nvSpPr>
            <p:cNvPr id="24" name="Freeform 30">
              <a:extLst>
                <a:ext uri="{FF2B5EF4-FFF2-40B4-BE49-F238E27FC236}">
                  <a16:creationId xmlns:a16="http://schemas.microsoft.com/office/drawing/2014/main" id="{36F37AC4-CC5E-A939-BE4B-A2B537522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</a:endParaRPr>
            </a:p>
          </p:txBody>
        </p:sp>
        <p:sp>
          <p:nvSpPr>
            <p:cNvPr id="25" name="Freeform 31">
              <a:extLst>
                <a:ext uri="{FF2B5EF4-FFF2-40B4-BE49-F238E27FC236}">
                  <a16:creationId xmlns:a16="http://schemas.microsoft.com/office/drawing/2014/main" id="{47659FDC-6062-4902-89F9-C4D0629D6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78287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7998</TotalTime>
  <Words>41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2 Concept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528</cp:revision>
  <dcterms:created xsi:type="dcterms:W3CDTF">2021-03-31T02:49:57Z</dcterms:created>
  <dcterms:modified xsi:type="dcterms:W3CDTF">2025-10-16T10:59:58Z</dcterms:modified>
  <cp:category/>
</cp:coreProperties>
</file>