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6" r:id="rId4"/>
    <p:sldId id="277" r:id="rId5"/>
    <p:sldId id="27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622" autoAdjust="0"/>
  </p:normalViewPr>
  <p:slideViewPr>
    <p:cSldViewPr snapToGrid="0">
      <p:cViewPr varScale="1">
        <p:scale>
          <a:sx n="117" d="100"/>
          <a:sy n="117" d="100"/>
        </p:scale>
        <p:origin x="682"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it-IT" sz="6600" b="1">
                <a:solidFill>
                  <a:srgbClr val="FF0000"/>
                </a:solidFill>
                <a:latin typeface="Arial" panose="020B0604020202020204" pitchFamily="34" charset="0"/>
                <a:cs typeface="Arial" panose="020B0604020202020204" pitchFamily="34" charset="0"/>
              </a:rPr>
              <a:t>Xin dâng lên Chúa</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4F71B-2C72-2944-ACC0-189E4AE3CF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19D0DC-91D9-679E-1D56-6E4A443E086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2A39717-05BA-D7B0-D55A-F3764D341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6226227A-4F1F-CDA6-23EA-08FE301DCB48}"/>
              </a:ext>
            </a:extLst>
          </p:cNvPr>
          <p:cNvSpPr/>
          <p:nvPr/>
        </p:nvSpPr>
        <p:spPr>
          <a:xfrm>
            <a:off x="606333" y="471275"/>
            <a:ext cx="10979333"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Lễ vật dâng kết từ đồng xanh, từ bàn tay vất vả cần lao, từ bờ vai thắm đọng mồ hôi. Con xin dâng lên bánh rượu thơm nồng. Con xin tiến dâng trọn kiếp của con người.</a:t>
            </a:r>
            <a:endParaRPr lang="vi-VN" sz="5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4801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0EF43-DC78-E46F-1F21-A2CB011588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3AC4EB-8C56-A141-38B0-6693F671A3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0505A74-6BE1-44FE-4FBC-2F928BE28B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EBA37F73-4D3E-D567-6BF9-1722CAC6B4DE}"/>
              </a:ext>
            </a:extLst>
          </p:cNvPr>
          <p:cNvSpPr/>
          <p:nvPr/>
        </p:nvSpPr>
        <p:spPr>
          <a:xfrm>
            <a:off x="606333" y="471275"/>
            <a:ext cx="10979333" cy="4555093"/>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Xin dâng lên bánh và rượu nho, bao hương hoa kết từ nương đồng, xin dâng lên tấm lòng thơ bé, luôn đơn sơ mến yêu chân thành.</a:t>
            </a:r>
            <a:endParaRPr lang="vi-VN" sz="5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0193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BD8B6-7DB7-E91E-4FAC-F774153F19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71F43-A236-4F4B-E05F-0E4AAE31BD9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A473DCD-13BA-F79C-2BD1-3A68F02204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0E9973D7-FC6F-9D36-4BD2-78292DE9B347}"/>
              </a:ext>
            </a:extLst>
          </p:cNvPr>
          <p:cNvSpPr/>
          <p:nvPr/>
        </p:nvSpPr>
        <p:spPr>
          <a:xfrm>
            <a:off x="606333" y="471275"/>
            <a:ext cx="10979333" cy="5262979"/>
          </a:xfrm>
          <a:prstGeom prst="rect">
            <a:avLst/>
          </a:prstGeom>
        </p:spPr>
        <p:txBody>
          <a:bodyPr wrap="square">
            <a:spAutoFit/>
          </a:bodyPr>
          <a:lstStyle/>
          <a:p>
            <a:pPr algn="just"/>
            <a:r>
              <a:rPr lang="vi-VN" sz="5600" b="1">
                <a:solidFill>
                  <a:srgbClr val="FF0000"/>
                </a:solidFill>
                <a:latin typeface="Arial" panose="020B0604020202020204" pitchFamily="34" charset="0"/>
                <a:cs typeface="Arial" panose="020B0604020202020204" pitchFamily="34" charset="0"/>
              </a:rPr>
              <a:t>2. </a:t>
            </a:r>
            <a:r>
              <a:rPr lang="vi-VN" sz="5600" b="1">
                <a:latin typeface="Arial" panose="020B0604020202020204" pitchFamily="34" charset="0"/>
                <a:cs typeface="Arial" panose="020B0604020202020204" pitchFamily="34" charset="0"/>
              </a:rPr>
              <a:t>Cầu Ngài thương chấp nhận lễ dâng, từ lời ca tiếng cười đầu môi, dòng lệ rơi tiếng thở lời than. Hôm qua hôm nay mai ngày trong đời. Con xin kết lên thành lễ dâng cho Ngài.</a:t>
            </a:r>
            <a:endParaRPr lang="vi-VN" sz="5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6576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0798C-296E-47B8-DBD5-36246A380B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1AAFF3-FE7C-9C36-C8DC-599DC267F1B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01B9BF3-5A85-83CB-CB9B-9F90AB85F1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16854808-3D15-3396-04F2-1690CD3FF264}"/>
              </a:ext>
            </a:extLst>
          </p:cNvPr>
          <p:cNvSpPr/>
          <p:nvPr/>
        </p:nvSpPr>
        <p:spPr>
          <a:xfrm>
            <a:off x="606333" y="471275"/>
            <a:ext cx="10979333" cy="4555093"/>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Xin dâng lên bánh và rượu nho, bao hương hoa kết từ nương đồng, xin dâng lên tấm lòng thơ bé, luôn đơn sơ mến yêu chân thành.</a:t>
            </a:r>
            <a:endParaRPr lang="vi-VN" sz="5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1400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32</TotalTime>
  <Words>162</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Xin dâng lên Chúa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DINH GIA</cp:lastModifiedBy>
  <cp:revision>27</cp:revision>
  <dcterms:created xsi:type="dcterms:W3CDTF">2024-12-09T14:38:56Z</dcterms:created>
  <dcterms:modified xsi:type="dcterms:W3CDTF">2025-09-24T06:51:04Z</dcterms:modified>
</cp:coreProperties>
</file>