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</p:sldMasterIdLst>
  <p:notesMasterIdLst>
    <p:notesMasterId r:id="rId65"/>
  </p:notesMasterIdLst>
  <p:sldIdLst>
    <p:sldId id="2134808265" r:id="rId3"/>
    <p:sldId id="2134808281" r:id="rId4"/>
    <p:sldId id="2134808266" r:id="rId5"/>
    <p:sldId id="2134808267" r:id="rId6"/>
    <p:sldId id="2134808443" r:id="rId7"/>
    <p:sldId id="2134808284" r:id="rId8"/>
    <p:sldId id="2134808438" r:id="rId9"/>
    <p:sldId id="2134808268" r:id="rId10"/>
    <p:sldId id="2134806282" r:id="rId11"/>
    <p:sldId id="2147482379" r:id="rId12"/>
    <p:sldId id="2147482380" r:id="rId13"/>
    <p:sldId id="2134808285" r:id="rId14"/>
    <p:sldId id="2134808273" r:id="rId15"/>
    <p:sldId id="2134808849" r:id="rId16"/>
    <p:sldId id="2134807223" r:id="rId17"/>
    <p:sldId id="2134808870" r:id="rId18"/>
    <p:sldId id="2134808951" r:id="rId19"/>
    <p:sldId id="2134808846" r:id="rId20"/>
    <p:sldId id="2134808945" r:id="rId21"/>
    <p:sldId id="2134808930" r:id="rId22"/>
    <p:sldId id="2134805531" r:id="rId23"/>
    <p:sldId id="2134808437" r:id="rId24"/>
    <p:sldId id="2134808931" r:id="rId25"/>
    <p:sldId id="2134808932" r:id="rId26"/>
    <p:sldId id="2147482411" r:id="rId27"/>
    <p:sldId id="2147482353" r:id="rId28"/>
    <p:sldId id="2147482362" r:id="rId29"/>
    <p:sldId id="2134808949" r:id="rId30"/>
    <p:sldId id="2134806216" r:id="rId31"/>
    <p:sldId id="2147482373" r:id="rId32"/>
    <p:sldId id="2147482406" r:id="rId33"/>
    <p:sldId id="2134808935" r:id="rId34"/>
    <p:sldId id="2147482410" r:id="rId35"/>
    <p:sldId id="2134808872" r:id="rId36"/>
    <p:sldId id="2134808631" r:id="rId37"/>
    <p:sldId id="2147482408" r:id="rId38"/>
    <p:sldId id="2134808873" r:id="rId39"/>
    <p:sldId id="2147482412" r:id="rId40"/>
    <p:sldId id="2147482413" r:id="rId41"/>
    <p:sldId id="2134808854" r:id="rId42"/>
    <p:sldId id="2134808857" r:id="rId43"/>
    <p:sldId id="2134805975" r:id="rId44"/>
    <p:sldId id="2134805827" r:id="rId45"/>
    <p:sldId id="2134805828" r:id="rId46"/>
    <p:sldId id="2134805527" r:id="rId47"/>
    <p:sldId id="2134805896" r:id="rId48"/>
    <p:sldId id="2134805897" r:id="rId49"/>
    <p:sldId id="2134808914" r:id="rId50"/>
    <p:sldId id="2134805528" r:id="rId51"/>
    <p:sldId id="2134808436" r:id="rId52"/>
    <p:sldId id="2134805829" r:id="rId53"/>
    <p:sldId id="2134805530" r:id="rId54"/>
    <p:sldId id="2134808433" r:id="rId55"/>
    <p:sldId id="2134808434" r:id="rId56"/>
    <p:sldId id="2134808956" r:id="rId57"/>
    <p:sldId id="2134808957" r:id="rId58"/>
    <p:sldId id="2134808431" r:id="rId59"/>
    <p:sldId id="2134808425" r:id="rId60"/>
    <p:sldId id="2134807509" r:id="rId61"/>
    <p:sldId id="2147482376" r:id="rId62"/>
    <p:sldId id="2147482377" r:id="rId63"/>
    <p:sldId id="2134808474" r:id="rId64"/>
  </p:sldIdLst>
  <p:sldSz cx="13716000" cy="10287000"/>
  <p:notesSz cx="6858000" cy="9144000"/>
  <p:embeddedFontLst>
    <p:embeddedFont>
      <p:font typeface="Cambria" panose="02040503050406030204" pitchFamily="18" charset="0"/>
      <p:regular r:id="rId66"/>
      <p:bold r:id="rId67"/>
      <p:italic r:id="rId68"/>
      <p:boldItalic r:id="rId69"/>
    </p:embeddedFont>
    <p:embeddedFont>
      <p:font typeface="Carelia" panose="020B0604020202020204" charset="0"/>
      <p:regular r:id="rId70"/>
    </p:embeddedFont>
    <p:embeddedFont>
      <p:font typeface="Dosis" pitchFamily="2" charset="0"/>
      <p:regular r:id="rId71"/>
      <p:bold r:id="rId72"/>
    </p:embeddedFont>
    <p:embeddedFont>
      <p:font typeface="Dosis Bold" charset="0"/>
      <p:regular r:id="rId73"/>
      <p:bold r:id="rId74"/>
    </p:embeddedFont>
    <p:embeddedFont>
      <p:font typeface="KG Primary Penmanship Alt" panose="020B0604020202020204" charset="0"/>
      <p:regular r:id="rId75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03F"/>
    <a:srgbClr val="F2F2F2"/>
    <a:srgbClr val="7F7F7F"/>
    <a:srgbClr val="106584"/>
    <a:srgbClr val="FDEADA"/>
    <a:srgbClr val="FFFFFF"/>
    <a:srgbClr val="F7F1BD"/>
    <a:srgbClr val="106585"/>
    <a:srgbClr val="426C7C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411" y="53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3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4.fntdata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2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28/07/2025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8.jpe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3.svg"/><Relationship Id="rId33" Type="http://schemas.openxmlformats.org/officeDocument/2006/relationships/image" Target="../media/image25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1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2.png"/><Relationship Id="rId32" Type="http://schemas.openxmlformats.org/officeDocument/2006/relationships/image" Target="../media/image24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2.jpeg"/><Relationship Id="rId28" Type="http://schemas.openxmlformats.org/officeDocument/2006/relationships/image" Target="../media/image20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3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19.png"/><Relationship Id="rId30" Type="http://schemas.openxmlformats.org/officeDocument/2006/relationships/image" Target="../media/image22.jpe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image" Target="../media/image27.png"/><Relationship Id="rId3" Type="http://schemas.openxmlformats.org/officeDocument/2006/relationships/tags" Target="../tags/tag63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image" Target="../media/image10.png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image" Target="../media/image30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26.sv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image" Target="../media/image12.png"/><Relationship Id="rId28" Type="http://schemas.openxmlformats.org/officeDocument/2006/relationships/image" Target="../media/image29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image" Target="../media/image2.jpeg"/><Relationship Id="rId27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2.png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image" Target="../media/image31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26.svg"/><Relationship Id="rId5" Type="http://schemas.openxmlformats.org/officeDocument/2006/relationships/tags" Target="../tags/tag85.xml"/><Relationship Id="rId10" Type="http://schemas.openxmlformats.org/officeDocument/2006/relationships/image" Target="../media/image12.png"/><Relationship Id="rId4" Type="http://schemas.openxmlformats.org/officeDocument/2006/relationships/tags" Target="../tags/tag84.xml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0.xml"/><Relationship Id="rId7" Type="http://schemas.openxmlformats.org/officeDocument/2006/relationships/image" Target="../media/image2.jpe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92.xml"/><Relationship Id="rId10" Type="http://schemas.openxmlformats.org/officeDocument/2006/relationships/image" Target="../media/image5.png"/><Relationship Id="rId4" Type="http://schemas.openxmlformats.org/officeDocument/2006/relationships/tags" Target="../tags/tag91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26.sv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12.png"/><Relationship Id="rId5" Type="http://schemas.openxmlformats.org/officeDocument/2006/relationships/tags" Target="../tags/tag97.xml"/><Relationship Id="rId10" Type="http://schemas.openxmlformats.org/officeDocument/2006/relationships/image" Target="../media/image2.jpeg"/><Relationship Id="rId4" Type="http://schemas.openxmlformats.org/officeDocument/2006/relationships/tags" Target="../tags/tag96.xml"/><Relationship Id="rId9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3.xml"/><Relationship Id="rId7" Type="http://schemas.openxmlformats.org/officeDocument/2006/relationships/image" Target="../media/image2.jpe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105.xml"/><Relationship Id="rId10" Type="http://schemas.openxmlformats.org/officeDocument/2006/relationships/image" Target="../media/image5.png"/><Relationship Id="rId4" Type="http://schemas.openxmlformats.org/officeDocument/2006/relationships/tags" Target="../tags/tag104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08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image" Target="../media/image34.png"/><Relationship Id="rId5" Type="http://schemas.openxmlformats.org/officeDocument/2006/relationships/tags" Target="../tags/tag110.xml"/><Relationship Id="rId10" Type="http://schemas.openxmlformats.org/officeDocument/2006/relationships/image" Target="../media/image13.svg"/><Relationship Id="rId4" Type="http://schemas.openxmlformats.org/officeDocument/2006/relationships/tags" Target="../tags/tag109.xml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image" Target="../media/image26.svg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image" Target="../media/image33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2.jpeg"/><Relationship Id="rId5" Type="http://schemas.openxmlformats.org/officeDocument/2006/relationships/tags" Target="../tags/tag116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5.xml"/><Relationship Id="rId9" Type="http://schemas.openxmlformats.org/officeDocument/2006/relationships/tags" Target="../tags/tag1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3.xml"/><Relationship Id="rId7" Type="http://schemas.openxmlformats.org/officeDocument/2006/relationships/image" Target="../media/image2.jpe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25.xml"/><Relationship Id="rId10" Type="http://schemas.openxmlformats.org/officeDocument/2006/relationships/image" Target="../media/image5.png"/><Relationship Id="rId4" Type="http://schemas.openxmlformats.org/officeDocument/2006/relationships/tags" Target="../tags/tag124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38.xml"/><Relationship Id="rId18" Type="http://schemas.openxmlformats.org/officeDocument/2006/relationships/tags" Target="../tags/tag143.xml"/><Relationship Id="rId26" Type="http://schemas.openxmlformats.org/officeDocument/2006/relationships/tags" Target="../tags/tag151.xml"/><Relationship Id="rId3" Type="http://schemas.openxmlformats.org/officeDocument/2006/relationships/tags" Target="../tags/tag128.xml"/><Relationship Id="rId21" Type="http://schemas.openxmlformats.org/officeDocument/2006/relationships/tags" Target="../tags/tag146.xml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tags" Target="../tags/tag142.xml"/><Relationship Id="rId25" Type="http://schemas.openxmlformats.org/officeDocument/2006/relationships/tags" Target="../tags/tag150.xml"/><Relationship Id="rId33" Type="http://schemas.openxmlformats.org/officeDocument/2006/relationships/image" Target="../media/image26.svg"/><Relationship Id="rId2" Type="http://schemas.openxmlformats.org/officeDocument/2006/relationships/tags" Target="../tags/tag127.xml"/><Relationship Id="rId16" Type="http://schemas.openxmlformats.org/officeDocument/2006/relationships/tags" Target="../tags/tag141.xml"/><Relationship Id="rId20" Type="http://schemas.openxmlformats.org/officeDocument/2006/relationships/tags" Target="../tags/tag145.xml"/><Relationship Id="rId29" Type="http://schemas.openxmlformats.org/officeDocument/2006/relationships/tags" Target="../tags/tag154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24" Type="http://schemas.openxmlformats.org/officeDocument/2006/relationships/tags" Target="../tags/tag149.xml"/><Relationship Id="rId32" Type="http://schemas.openxmlformats.org/officeDocument/2006/relationships/image" Target="../media/image33.png"/><Relationship Id="rId5" Type="http://schemas.openxmlformats.org/officeDocument/2006/relationships/tags" Target="../tags/tag130.xml"/><Relationship Id="rId15" Type="http://schemas.openxmlformats.org/officeDocument/2006/relationships/tags" Target="../tags/tag140.xml"/><Relationship Id="rId23" Type="http://schemas.openxmlformats.org/officeDocument/2006/relationships/tags" Target="../tags/tag148.xml"/><Relationship Id="rId28" Type="http://schemas.openxmlformats.org/officeDocument/2006/relationships/tags" Target="../tags/tag153.xml"/><Relationship Id="rId10" Type="http://schemas.openxmlformats.org/officeDocument/2006/relationships/tags" Target="../tags/tag135.xml"/><Relationship Id="rId19" Type="http://schemas.openxmlformats.org/officeDocument/2006/relationships/tags" Target="../tags/tag144.xml"/><Relationship Id="rId31" Type="http://schemas.openxmlformats.org/officeDocument/2006/relationships/image" Target="../media/image2.jpeg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tags" Target="../tags/tag139.xml"/><Relationship Id="rId22" Type="http://schemas.openxmlformats.org/officeDocument/2006/relationships/tags" Target="../tags/tag147.xml"/><Relationship Id="rId27" Type="http://schemas.openxmlformats.org/officeDocument/2006/relationships/tags" Target="../tags/tag152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157.xml"/><Relationship Id="rId7" Type="http://schemas.openxmlformats.org/officeDocument/2006/relationships/image" Target="../media/image2.jpeg"/><Relationship Id="rId12" Type="http://schemas.openxmlformats.org/officeDocument/2006/relationships/image" Target="../media/image37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6.png"/><Relationship Id="rId5" Type="http://schemas.openxmlformats.org/officeDocument/2006/relationships/tags" Target="../tags/tag159.xml"/><Relationship Id="rId10" Type="http://schemas.openxmlformats.org/officeDocument/2006/relationships/image" Target="../media/image35.png"/><Relationship Id="rId4" Type="http://schemas.openxmlformats.org/officeDocument/2006/relationships/tags" Target="../tags/tag158.xml"/><Relationship Id="rId9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62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sv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image" Target="../media/image5.png"/><Relationship Id="rId5" Type="http://schemas.openxmlformats.org/officeDocument/2006/relationships/tags" Target="../tags/tag164.xml"/><Relationship Id="rId10" Type="http://schemas.openxmlformats.org/officeDocument/2006/relationships/image" Target="../media/image4.svg"/><Relationship Id="rId4" Type="http://schemas.openxmlformats.org/officeDocument/2006/relationships/tags" Target="../tags/tag163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image" Target="../media/image2.jpeg"/><Relationship Id="rId18" Type="http://schemas.openxmlformats.org/officeDocument/2006/relationships/image" Target="../media/image40.png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39.svg"/><Relationship Id="rId2" Type="http://schemas.openxmlformats.org/officeDocument/2006/relationships/tags" Target="../tags/tag167.xml"/><Relationship Id="rId16" Type="http://schemas.openxmlformats.org/officeDocument/2006/relationships/image" Target="../media/image38.png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tags" Target="../tags/tag176.xml"/><Relationship Id="rId5" Type="http://schemas.openxmlformats.org/officeDocument/2006/relationships/tags" Target="../tags/tag170.xml"/><Relationship Id="rId15" Type="http://schemas.openxmlformats.org/officeDocument/2006/relationships/image" Target="../media/image26.svg"/><Relationship Id="rId10" Type="http://schemas.openxmlformats.org/officeDocument/2006/relationships/tags" Target="../tags/tag175.xml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image" Target="../media/image41.png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16.svg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15.png"/><Relationship Id="rId5" Type="http://schemas.openxmlformats.org/officeDocument/2006/relationships/tags" Target="../tags/tag18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0.xml"/><Relationship Id="rId9" Type="http://schemas.openxmlformats.org/officeDocument/2006/relationships/tags" Target="../tags/tag18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88.xml"/><Relationship Id="rId7" Type="http://schemas.openxmlformats.org/officeDocument/2006/relationships/image" Target="../media/image15.pn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3.xml"/><Relationship Id="rId7" Type="http://schemas.openxmlformats.org/officeDocument/2006/relationships/image" Target="../media/image15.png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198.xml"/><Relationship Id="rId7" Type="http://schemas.openxmlformats.org/officeDocument/2006/relationships/image" Target="../media/image15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0.xml"/><Relationship Id="rId10" Type="http://schemas.openxmlformats.org/officeDocument/2006/relationships/image" Target="../media/image42.png"/><Relationship Id="rId4" Type="http://schemas.openxmlformats.org/officeDocument/2006/relationships/tags" Target="../tags/tag199.xml"/><Relationship Id="rId9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203.xml"/><Relationship Id="rId7" Type="http://schemas.openxmlformats.org/officeDocument/2006/relationships/image" Target="../media/image16.svg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07.xml"/><Relationship Id="rId7" Type="http://schemas.openxmlformats.org/officeDocument/2006/relationships/image" Target="../media/image15.png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9.xml"/><Relationship Id="rId10" Type="http://schemas.openxmlformats.org/officeDocument/2006/relationships/image" Target="../media/image42.png"/><Relationship Id="rId4" Type="http://schemas.openxmlformats.org/officeDocument/2006/relationships/tags" Target="../tags/tag208.xml"/><Relationship Id="rId9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212.xml"/><Relationship Id="rId7" Type="http://schemas.openxmlformats.org/officeDocument/2006/relationships/image" Target="../media/image16.sv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16.xml"/><Relationship Id="rId7" Type="http://schemas.openxmlformats.org/officeDocument/2006/relationships/image" Target="../media/image15.pn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9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221.xml"/><Relationship Id="rId7" Type="http://schemas.openxmlformats.org/officeDocument/2006/relationships/image" Target="../media/image16.sv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5.png"/><Relationship Id="rId4" Type="http://schemas.openxmlformats.org/officeDocument/2006/relationships/tags" Target="../tags/tag222.xml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25.xml"/><Relationship Id="rId7" Type="http://schemas.openxmlformats.org/officeDocument/2006/relationships/image" Target="../media/image15.png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5.png"/><Relationship Id="rId5" Type="http://schemas.openxmlformats.org/officeDocument/2006/relationships/tags" Target="../tags/tag227.xml"/><Relationship Id="rId10" Type="http://schemas.openxmlformats.org/officeDocument/2006/relationships/image" Target="../media/image44.png"/><Relationship Id="rId4" Type="http://schemas.openxmlformats.org/officeDocument/2006/relationships/tags" Target="../tags/tag226.xml"/><Relationship Id="rId9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230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tags" Target="../tags/tag233.xml"/><Relationship Id="rId11" Type="http://schemas.openxmlformats.org/officeDocument/2006/relationships/image" Target="../media/image5.png"/><Relationship Id="rId5" Type="http://schemas.openxmlformats.org/officeDocument/2006/relationships/tags" Target="../tags/tag232.xml"/><Relationship Id="rId10" Type="http://schemas.openxmlformats.org/officeDocument/2006/relationships/image" Target="../media/image4.svg"/><Relationship Id="rId4" Type="http://schemas.openxmlformats.org/officeDocument/2006/relationships/tags" Target="../tags/tag231.xml"/><Relationship Id="rId9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39.svg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tags" Target="../tags/tag245.xml"/><Relationship Id="rId17" Type="http://schemas.openxmlformats.org/officeDocument/2006/relationships/image" Target="../media/image38.png"/><Relationship Id="rId2" Type="http://schemas.openxmlformats.org/officeDocument/2006/relationships/tags" Target="../tags/tag235.xml"/><Relationship Id="rId16" Type="http://schemas.openxmlformats.org/officeDocument/2006/relationships/image" Target="../media/image26.svg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tags" Target="../tags/tag244.xml"/><Relationship Id="rId5" Type="http://schemas.openxmlformats.org/officeDocument/2006/relationships/tags" Target="../tags/tag238.xml"/><Relationship Id="rId15" Type="http://schemas.openxmlformats.org/officeDocument/2006/relationships/image" Target="../media/image33.png"/><Relationship Id="rId10" Type="http://schemas.openxmlformats.org/officeDocument/2006/relationships/tags" Target="../tags/tag243.xml"/><Relationship Id="rId19" Type="http://schemas.openxmlformats.org/officeDocument/2006/relationships/image" Target="../media/image40.png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48.xml"/><Relationship Id="rId7" Type="http://schemas.openxmlformats.org/officeDocument/2006/relationships/image" Target="../media/image15.pn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8.png"/><Relationship Id="rId5" Type="http://schemas.openxmlformats.org/officeDocument/2006/relationships/tags" Target="../tags/tag250.xml"/><Relationship Id="rId10" Type="http://schemas.openxmlformats.org/officeDocument/2006/relationships/image" Target="../media/image47.PNG"/><Relationship Id="rId4" Type="http://schemas.openxmlformats.org/officeDocument/2006/relationships/tags" Target="../tags/tag249.xml"/><Relationship Id="rId9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13" Type="http://schemas.openxmlformats.org/officeDocument/2006/relationships/image" Target="../media/image49.png"/><Relationship Id="rId3" Type="http://schemas.openxmlformats.org/officeDocument/2006/relationships/tags" Target="../tags/tag253.xml"/><Relationship Id="rId7" Type="http://schemas.openxmlformats.org/officeDocument/2006/relationships/audio" Target="../media/media1.wav"/><Relationship Id="rId12" Type="http://schemas.openxmlformats.org/officeDocument/2006/relationships/image" Target="../media/image48.png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microsoft.com/office/2007/relationships/media" Target="../media/media1.wav"/><Relationship Id="rId11" Type="http://schemas.openxmlformats.org/officeDocument/2006/relationships/image" Target="../media/image47.PNG"/><Relationship Id="rId5" Type="http://schemas.openxmlformats.org/officeDocument/2006/relationships/tags" Target="../tags/tag255.xml"/><Relationship Id="rId10" Type="http://schemas.openxmlformats.org/officeDocument/2006/relationships/image" Target="../media/image46.png"/><Relationship Id="rId4" Type="http://schemas.openxmlformats.org/officeDocument/2006/relationships/tags" Target="../tags/tag254.xml"/><Relationship Id="rId9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tags" Target="../tags/tag259.xml"/><Relationship Id="rId7" Type="http://schemas.openxmlformats.org/officeDocument/2006/relationships/image" Target="../media/image16.svg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6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image" Target="../media/image49.png"/><Relationship Id="rId3" Type="http://schemas.openxmlformats.org/officeDocument/2006/relationships/tags" Target="../tags/tag263.xml"/><Relationship Id="rId7" Type="http://schemas.openxmlformats.org/officeDocument/2006/relationships/audio" Target="../media/media1.wav"/><Relationship Id="rId12" Type="http://schemas.openxmlformats.org/officeDocument/2006/relationships/image" Target="../media/image48.png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microsoft.com/office/2007/relationships/media" Target="../media/media1.wav"/><Relationship Id="rId11" Type="http://schemas.openxmlformats.org/officeDocument/2006/relationships/image" Target="../media/image47.PNG"/><Relationship Id="rId5" Type="http://schemas.openxmlformats.org/officeDocument/2006/relationships/tags" Target="../tags/tag265.xml"/><Relationship Id="rId10" Type="http://schemas.openxmlformats.org/officeDocument/2006/relationships/image" Target="../media/image46.png"/><Relationship Id="rId4" Type="http://schemas.openxmlformats.org/officeDocument/2006/relationships/tags" Target="../tags/tag264.xml"/><Relationship Id="rId9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274.xml"/><Relationship Id="rId13" Type="http://schemas.openxmlformats.org/officeDocument/2006/relationships/image" Target="../media/image51.png"/><Relationship Id="rId3" Type="http://schemas.openxmlformats.org/officeDocument/2006/relationships/tags" Target="../tags/tag269.xml"/><Relationship Id="rId7" Type="http://schemas.openxmlformats.org/officeDocument/2006/relationships/tags" Target="../tags/tag273.xml"/><Relationship Id="rId12" Type="http://schemas.openxmlformats.org/officeDocument/2006/relationships/image" Target="../media/image46.png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tags" Target="../tags/tag272.xml"/><Relationship Id="rId11" Type="http://schemas.openxmlformats.org/officeDocument/2006/relationships/image" Target="../media/image16.svg"/><Relationship Id="rId5" Type="http://schemas.openxmlformats.org/officeDocument/2006/relationships/tags" Target="../tags/tag271.xml"/><Relationship Id="rId15" Type="http://schemas.openxmlformats.org/officeDocument/2006/relationships/image" Target="../media/image52.png"/><Relationship Id="rId10" Type="http://schemas.openxmlformats.org/officeDocument/2006/relationships/image" Target="../media/image15.png"/><Relationship Id="rId4" Type="http://schemas.openxmlformats.org/officeDocument/2006/relationships/tags" Target="../tags/tag27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47.PNG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12" Type="http://schemas.openxmlformats.org/officeDocument/2006/relationships/image" Target="../media/image51.png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image" Target="../media/image53.png"/><Relationship Id="rId5" Type="http://schemas.openxmlformats.org/officeDocument/2006/relationships/tags" Target="../tags/tag279.xml"/><Relationship Id="rId10" Type="http://schemas.openxmlformats.org/officeDocument/2006/relationships/image" Target="../media/image16.svg"/><Relationship Id="rId4" Type="http://schemas.openxmlformats.org/officeDocument/2006/relationships/tags" Target="../tags/tag278.xml"/><Relationship Id="rId9" Type="http://schemas.openxmlformats.org/officeDocument/2006/relationships/image" Target="../media/image15.png"/><Relationship Id="rId1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5.jpeg"/><Relationship Id="rId3" Type="http://schemas.openxmlformats.org/officeDocument/2006/relationships/tags" Target="../tags/tag28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4.jpeg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11" Type="http://schemas.openxmlformats.org/officeDocument/2006/relationships/image" Target="../media/image48.png"/><Relationship Id="rId5" Type="http://schemas.openxmlformats.org/officeDocument/2006/relationships/tags" Target="../tags/tag286.xml"/><Relationship Id="rId10" Type="http://schemas.openxmlformats.org/officeDocument/2006/relationships/image" Target="../media/image46.png"/><Relationship Id="rId4" Type="http://schemas.openxmlformats.org/officeDocument/2006/relationships/tags" Target="../tags/tag285.xml"/><Relationship Id="rId9" Type="http://schemas.openxmlformats.org/officeDocument/2006/relationships/image" Target="../media/image1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90.xml"/><Relationship Id="rId7" Type="http://schemas.openxmlformats.org/officeDocument/2006/relationships/image" Target="../media/image15.png"/><Relationship Id="rId12" Type="http://schemas.openxmlformats.org/officeDocument/2006/relationships/image" Target="../media/image55.jpeg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4.jpeg"/><Relationship Id="rId5" Type="http://schemas.openxmlformats.org/officeDocument/2006/relationships/tags" Target="../tags/tag292.xml"/><Relationship Id="rId10" Type="http://schemas.openxmlformats.org/officeDocument/2006/relationships/image" Target="../media/image48.png"/><Relationship Id="rId4" Type="http://schemas.openxmlformats.org/officeDocument/2006/relationships/tags" Target="../tags/tag291.xml"/><Relationship Id="rId9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6.jpeg"/><Relationship Id="rId3" Type="http://schemas.openxmlformats.org/officeDocument/2006/relationships/tags" Target="../tags/tag295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4.jpeg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48.png"/><Relationship Id="rId5" Type="http://schemas.openxmlformats.org/officeDocument/2006/relationships/tags" Target="../tags/tag297.xml"/><Relationship Id="rId10" Type="http://schemas.openxmlformats.org/officeDocument/2006/relationships/image" Target="../media/image46.png"/><Relationship Id="rId4" Type="http://schemas.openxmlformats.org/officeDocument/2006/relationships/tags" Target="../tags/tag296.xml"/><Relationship Id="rId9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01.xml"/><Relationship Id="rId7" Type="http://schemas.openxmlformats.org/officeDocument/2006/relationships/image" Target="../media/image15.png"/><Relationship Id="rId12" Type="http://schemas.openxmlformats.org/officeDocument/2006/relationships/image" Target="../media/image56.jpeg"/><Relationship Id="rId2" Type="http://schemas.openxmlformats.org/officeDocument/2006/relationships/tags" Target="../tags/tag300.xml"/><Relationship Id="rId1" Type="http://schemas.openxmlformats.org/officeDocument/2006/relationships/tags" Target="../tags/tag29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4.jpeg"/><Relationship Id="rId5" Type="http://schemas.openxmlformats.org/officeDocument/2006/relationships/tags" Target="../tags/tag303.xml"/><Relationship Id="rId10" Type="http://schemas.openxmlformats.org/officeDocument/2006/relationships/image" Target="../media/image48.png"/><Relationship Id="rId4" Type="http://schemas.openxmlformats.org/officeDocument/2006/relationships/tags" Target="../tags/tag302.xml"/><Relationship Id="rId9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tags" Target="../tags/tag306.xml"/><Relationship Id="rId7" Type="http://schemas.openxmlformats.org/officeDocument/2006/relationships/image" Target="../media/image16.svg"/><Relationship Id="rId2" Type="http://schemas.openxmlformats.org/officeDocument/2006/relationships/tags" Target="../tags/tag305.xml"/><Relationship Id="rId1" Type="http://schemas.openxmlformats.org/officeDocument/2006/relationships/tags" Target="../tags/tag30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0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310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image" Target="../media/image5.png"/><Relationship Id="rId5" Type="http://schemas.openxmlformats.org/officeDocument/2006/relationships/tags" Target="../tags/tag312.xml"/><Relationship Id="rId10" Type="http://schemas.openxmlformats.org/officeDocument/2006/relationships/image" Target="../media/image4.svg"/><Relationship Id="rId4" Type="http://schemas.openxmlformats.org/officeDocument/2006/relationships/tags" Target="../tags/tag311.xml"/><Relationship Id="rId9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21.xml"/><Relationship Id="rId13" Type="http://schemas.openxmlformats.org/officeDocument/2006/relationships/image" Target="../media/image26.svg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12" Type="http://schemas.openxmlformats.org/officeDocument/2006/relationships/image" Target="../media/image33.png"/><Relationship Id="rId2" Type="http://schemas.openxmlformats.org/officeDocument/2006/relationships/tags" Target="../tags/tag315.xml"/><Relationship Id="rId16" Type="http://schemas.openxmlformats.org/officeDocument/2006/relationships/image" Target="../media/image40.png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11" Type="http://schemas.openxmlformats.org/officeDocument/2006/relationships/image" Target="../media/image2.jpeg"/><Relationship Id="rId5" Type="http://schemas.openxmlformats.org/officeDocument/2006/relationships/tags" Target="../tags/tag318.xml"/><Relationship Id="rId15" Type="http://schemas.openxmlformats.org/officeDocument/2006/relationships/image" Target="../media/image39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17.xml"/><Relationship Id="rId9" Type="http://schemas.openxmlformats.org/officeDocument/2006/relationships/tags" Target="../tags/tag322.xml"/><Relationship Id="rId1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25.xml"/><Relationship Id="rId7" Type="http://schemas.openxmlformats.org/officeDocument/2006/relationships/image" Target="../media/image15.png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7.xml"/><Relationship Id="rId4" Type="http://schemas.openxmlformats.org/officeDocument/2006/relationships/tags" Target="../tags/tag326.xml"/><Relationship Id="rId9" Type="http://schemas.openxmlformats.org/officeDocument/2006/relationships/image" Target="../media/image58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30.xml"/><Relationship Id="rId7" Type="http://schemas.openxmlformats.org/officeDocument/2006/relationships/image" Target="../media/image15.png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32.xml"/><Relationship Id="rId4" Type="http://schemas.openxmlformats.org/officeDocument/2006/relationships/tags" Target="../tags/tag331.xml"/><Relationship Id="rId9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335.xml"/><Relationship Id="rId7" Type="http://schemas.openxmlformats.org/officeDocument/2006/relationships/image" Target="../media/image16.svg"/><Relationship Id="rId2" Type="http://schemas.openxmlformats.org/officeDocument/2006/relationships/tags" Target="../tags/tag334.xml"/><Relationship Id="rId1" Type="http://schemas.openxmlformats.org/officeDocument/2006/relationships/tags" Target="../tags/tag33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36.xml"/><Relationship Id="rId9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12" Type="http://schemas.openxmlformats.org/officeDocument/2006/relationships/image" Target="../media/image61.png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image" Target="../media/image58.jpeg"/><Relationship Id="rId5" Type="http://schemas.openxmlformats.org/officeDocument/2006/relationships/tags" Target="../tags/tag341.xml"/><Relationship Id="rId10" Type="http://schemas.openxmlformats.org/officeDocument/2006/relationships/image" Target="../media/image16.svg"/><Relationship Id="rId4" Type="http://schemas.openxmlformats.org/officeDocument/2006/relationships/tags" Target="../tags/tag340.xml"/><Relationship Id="rId9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346.xml"/><Relationship Id="rId7" Type="http://schemas.openxmlformats.org/officeDocument/2006/relationships/image" Target="../media/image16.svg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0.png"/><Relationship Id="rId4" Type="http://schemas.openxmlformats.org/officeDocument/2006/relationships/tags" Target="../tags/tag347.xml"/><Relationship Id="rId9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50.xml"/><Relationship Id="rId7" Type="http://schemas.openxmlformats.org/officeDocument/2006/relationships/image" Target="../media/image15.png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52.xml"/><Relationship Id="rId10" Type="http://schemas.openxmlformats.org/officeDocument/2006/relationships/image" Target="../media/image63.jpeg"/><Relationship Id="rId4" Type="http://schemas.openxmlformats.org/officeDocument/2006/relationships/tags" Target="../tags/tag351.xml"/><Relationship Id="rId9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355.xml"/><Relationship Id="rId7" Type="http://schemas.openxmlformats.org/officeDocument/2006/relationships/image" Target="../media/image16.sv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56.xml"/><Relationship Id="rId9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image" Target="../media/image16.svg"/><Relationship Id="rId3" Type="http://schemas.openxmlformats.org/officeDocument/2006/relationships/tags" Target="../tags/tag359.xml"/><Relationship Id="rId7" Type="http://schemas.openxmlformats.org/officeDocument/2006/relationships/tags" Target="../tags/tag363.xml"/><Relationship Id="rId12" Type="http://schemas.openxmlformats.org/officeDocument/2006/relationships/image" Target="../media/image15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61.xml"/><Relationship Id="rId10" Type="http://schemas.openxmlformats.org/officeDocument/2006/relationships/tags" Target="../tags/tag366.xml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69.xml"/><Relationship Id="rId7" Type="http://schemas.openxmlformats.org/officeDocument/2006/relationships/image" Target="../media/image15.png"/><Relationship Id="rId2" Type="http://schemas.openxmlformats.org/officeDocument/2006/relationships/tags" Target="../tags/tag368.xml"/><Relationship Id="rId1" Type="http://schemas.openxmlformats.org/officeDocument/2006/relationships/tags" Target="../tags/tag36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71.xml"/><Relationship Id="rId4" Type="http://schemas.openxmlformats.org/officeDocument/2006/relationships/tags" Target="../tags/tag370.xml"/><Relationship Id="rId9" Type="http://schemas.openxmlformats.org/officeDocument/2006/relationships/image" Target="../media/image58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374.xml"/><Relationship Id="rId7" Type="http://schemas.openxmlformats.org/officeDocument/2006/relationships/image" Target="../media/image16.svg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75.xml"/><Relationship Id="rId9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7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77.xml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5" Type="http://schemas.openxmlformats.org/officeDocument/2006/relationships/tags" Target="../tags/tag380.xml"/><Relationship Id="rId10" Type="http://schemas.openxmlformats.org/officeDocument/2006/relationships/image" Target="../media/image61.png"/><Relationship Id="rId4" Type="http://schemas.openxmlformats.org/officeDocument/2006/relationships/tags" Target="../tags/tag379.xml"/><Relationship Id="rId9" Type="http://schemas.openxmlformats.org/officeDocument/2006/relationships/image" Target="../media/image16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384.xml"/><Relationship Id="rId7" Type="http://schemas.openxmlformats.org/officeDocument/2006/relationships/image" Target="../media/image16.svg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4.png"/><Relationship Id="rId4" Type="http://schemas.openxmlformats.org/officeDocument/2006/relationships/tags" Target="../tags/tag385.xml"/><Relationship Id="rId9" Type="http://schemas.microsoft.com/office/2007/relationships/hdphoto" Target="../media/hdphoto1.wd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8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image" Target="../media/image42.png"/><Relationship Id="rId5" Type="http://schemas.openxmlformats.org/officeDocument/2006/relationships/tags" Target="../tags/tag390.xml"/><Relationship Id="rId10" Type="http://schemas.openxmlformats.org/officeDocument/2006/relationships/image" Target="../media/image29.png"/><Relationship Id="rId4" Type="http://schemas.openxmlformats.org/officeDocument/2006/relationships/tags" Target="../tags/tag389.xml"/><Relationship Id="rId9" Type="http://schemas.openxmlformats.org/officeDocument/2006/relationships/image" Target="../media/image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399.xml"/><Relationship Id="rId13" Type="http://schemas.openxmlformats.org/officeDocument/2006/relationships/image" Target="../media/image16.svg"/><Relationship Id="rId3" Type="http://schemas.openxmlformats.org/officeDocument/2006/relationships/tags" Target="../tags/tag394.xml"/><Relationship Id="rId7" Type="http://schemas.openxmlformats.org/officeDocument/2006/relationships/tags" Target="../tags/tag398.xml"/><Relationship Id="rId12" Type="http://schemas.openxmlformats.org/officeDocument/2006/relationships/image" Target="../media/image15.png"/><Relationship Id="rId2" Type="http://schemas.openxmlformats.org/officeDocument/2006/relationships/tags" Target="../tags/tag393.xml"/><Relationship Id="rId1" Type="http://schemas.openxmlformats.org/officeDocument/2006/relationships/tags" Target="../tags/tag392.xml"/><Relationship Id="rId6" Type="http://schemas.openxmlformats.org/officeDocument/2006/relationships/tags" Target="../tags/tag39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96.xml"/><Relationship Id="rId10" Type="http://schemas.openxmlformats.org/officeDocument/2006/relationships/tags" Target="../tags/tag401.xml"/><Relationship Id="rId4" Type="http://schemas.openxmlformats.org/officeDocument/2006/relationships/tags" Target="../tags/tag395.xml"/><Relationship Id="rId9" Type="http://schemas.openxmlformats.org/officeDocument/2006/relationships/tags" Target="../tags/tag400.xml"/><Relationship Id="rId14" Type="http://schemas.openxmlformats.org/officeDocument/2006/relationships/image" Target="../media/image4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04.xml"/><Relationship Id="rId7" Type="http://schemas.openxmlformats.org/officeDocument/2006/relationships/image" Target="../media/image15.png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06.xml"/><Relationship Id="rId10" Type="http://schemas.openxmlformats.org/officeDocument/2006/relationships/image" Target="../media/image30.png"/><Relationship Id="rId4" Type="http://schemas.openxmlformats.org/officeDocument/2006/relationships/tags" Target="../tags/tag405.xml"/><Relationship Id="rId9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09.xml"/><Relationship Id="rId7" Type="http://schemas.openxmlformats.org/officeDocument/2006/relationships/image" Target="../media/image15.png"/><Relationship Id="rId2" Type="http://schemas.openxmlformats.org/officeDocument/2006/relationships/tags" Target="../tags/tag408.xml"/><Relationship Id="rId1" Type="http://schemas.openxmlformats.org/officeDocument/2006/relationships/tags" Target="../tags/tag40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11.xml"/><Relationship Id="rId10" Type="http://schemas.openxmlformats.org/officeDocument/2006/relationships/image" Target="../media/image37.png"/><Relationship Id="rId4" Type="http://schemas.openxmlformats.org/officeDocument/2006/relationships/tags" Target="../tags/tag410.xml"/><Relationship Id="rId9" Type="http://schemas.openxmlformats.org/officeDocument/2006/relationships/image" Target="../media/image63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419.xml"/><Relationship Id="rId13" Type="http://schemas.openxmlformats.org/officeDocument/2006/relationships/image" Target="../media/image23.jpeg"/><Relationship Id="rId3" Type="http://schemas.openxmlformats.org/officeDocument/2006/relationships/tags" Target="../tags/tag414.xml"/><Relationship Id="rId7" Type="http://schemas.openxmlformats.org/officeDocument/2006/relationships/tags" Target="../tags/tag418.xml"/><Relationship Id="rId12" Type="http://schemas.openxmlformats.org/officeDocument/2006/relationships/image" Target="../media/image16.svg"/><Relationship Id="rId2" Type="http://schemas.openxmlformats.org/officeDocument/2006/relationships/tags" Target="../tags/tag413.xml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image" Target="../media/image15.png"/><Relationship Id="rId5" Type="http://schemas.openxmlformats.org/officeDocument/2006/relationships/tags" Target="../tags/tag41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15.xml"/><Relationship Id="rId9" Type="http://schemas.openxmlformats.org/officeDocument/2006/relationships/tags" Target="../tags/tag420.xml"/><Relationship Id="rId1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microsoft.com/office/2007/relationships/media" Target="../media/media2.mp3"/><Relationship Id="rId7" Type="http://schemas.openxmlformats.org/officeDocument/2006/relationships/tags" Target="../tags/tag425.xml"/><Relationship Id="rId12" Type="http://schemas.openxmlformats.org/officeDocument/2006/relationships/image" Target="../media/image16.svg"/><Relationship Id="rId2" Type="http://schemas.openxmlformats.org/officeDocument/2006/relationships/tags" Target="../tags/tag422.xml"/><Relationship Id="rId1" Type="http://schemas.openxmlformats.org/officeDocument/2006/relationships/tags" Target="../tags/tag421.xml"/><Relationship Id="rId6" Type="http://schemas.openxmlformats.org/officeDocument/2006/relationships/tags" Target="../tags/tag424.xml"/><Relationship Id="rId11" Type="http://schemas.openxmlformats.org/officeDocument/2006/relationships/image" Target="../media/image15.png"/><Relationship Id="rId5" Type="http://schemas.openxmlformats.org/officeDocument/2006/relationships/tags" Target="../tags/tag423.xml"/><Relationship Id="rId10" Type="http://schemas.openxmlformats.org/officeDocument/2006/relationships/image" Target="../media/image49.png"/><Relationship Id="rId4" Type="http://schemas.openxmlformats.org/officeDocument/2006/relationships/audio" Target="../media/media2.mp3"/><Relationship Id="rId9" Type="http://schemas.openxmlformats.org/officeDocument/2006/relationships/image" Target="../media/image67.gi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70.jpg"/><Relationship Id="rId3" Type="http://schemas.openxmlformats.org/officeDocument/2006/relationships/tags" Target="../tags/tag428.xml"/><Relationship Id="rId7" Type="http://schemas.openxmlformats.org/officeDocument/2006/relationships/tags" Target="../tags/tag432.xml"/><Relationship Id="rId12" Type="http://schemas.openxmlformats.org/officeDocument/2006/relationships/image" Target="../media/image69.jpeg"/><Relationship Id="rId2" Type="http://schemas.openxmlformats.org/officeDocument/2006/relationships/tags" Target="../tags/tag427.xml"/><Relationship Id="rId16" Type="http://schemas.openxmlformats.org/officeDocument/2006/relationships/image" Target="../media/image72.png"/><Relationship Id="rId1" Type="http://schemas.openxmlformats.org/officeDocument/2006/relationships/tags" Target="../tags/tag426.xml"/><Relationship Id="rId6" Type="http://schemas.openxmlformats.org/officeDocument/2006/relationships/tags" Target="../tags/tag431.xml"/><Relationship Id="rId11" Type="http://schemas.openxmlformats.org/officeDocument/2006/relationships/image" Target="../media/image68.jpg"/><Relationship Id="rId5" Type="http://schemas.openxmlformats.org/officeDocument/2006/relationships/tags" Target="../tags/tag430.xml"/><Relationship Id="rId15" Type="http://schemas.microsoft.com/office/2007/relationships/hdphoto" Target="../media/hdphoto2.wdp"/><Relationship Id="rId10" Type="http://schemas.openxmlformats.org/officeDocument/2006/relationships/image" Target="../media/image16.svg"/><Relationship Id="rId4" Type="http://schemas.openxmlformats.org/officeDocument/2006/relationships/tags" Target="../tags/tag429.xml"/><Relationship Id="rId9" Type="http://schemas.openxmlformats.org/officeDocument/2006/relationships/image" Target="../media/image15.png"/><Relationship Id="rId14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440.xml"/><Relationship Id="rId13" Type="http://schemas.openxmlformats.org/officeDocument/2006/relationships/image" Target="../media/image41.png"/><Relationship Id="rId3" Type="http://schemas.openxmlformats.org/officeDocument/2006/relationships/tags" Target="../tags/tag435.xml"/><Relationship Id="rId7" Type="http://schemas.openxmlformats.org/officeDocument/2006/relationships/tags" Target="../tags/tag439.xml"/><Relationship Id="rId12" Type="http://schemas.openxmlformats.org/officeDocument/2006/relationships/image" Target="../media/image16.svg"/><Relationship Id="rId2" Type="http://schemas.openxmlformats.org/officeDocument/2006/relationships/tags" Target="../tags/tag434.xml"/><Relationship Id="rId1" Type="http://schemas.openxmlformats.org/officeDocument/2006/relationships/tags" Target="../tags/tag433.xml"/><Relationship Id="rId6" Type="http://schemas.openxmlformats.org/officeDocument/2006/relationships/tags" Target="../tags/tag438.xml"/><Relationship Id="rId11" Type="http://schemas.openxmlformats.org/officeDocument/2006/relationships/image" Target="../media/image15.png"/><Relationship Id="rId5" Type="http://schemas.openxmlformats.org/officeDocument/2006/relationships/tags" Target="../tags/tag43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36.xml"/><Relationship Id="rId9" Type="http://schemas.openxmlformats.org/officeDocument/2006/relationships/tags" Target="../tags/tag4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1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</a:t>
            </a:r>
            <a:r>
              <a:rPr lang="ar-MA" sz="4001" b="1" dirty="0">
                <a:solidFill>
                  <a:prstClr val="white"/>
                </a:solidFill>
                <a:latin typeface="Dosis Bold"/>
              </a:rPr>
              <a:t>3</a:t>
            </a:r>
            <a:endParaRPr lang="en-US" sz="4001" b="1" dirty="0">
              <a:solidFill>
                <a:prstClr val="white"/>
              </a:solidFill>
              <a:latin typeface="Dosis Bold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730000" y="8574280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endParaRPr lang="fr-FR" sz="24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A860A98-00B9-94C9-3A82-5E484D961FE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71965" y="6489192"/>
            <a:ext cx="1370088" cy="194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 bien </a:t>
            </a:r>
            <a:r>
              <a:rPr lang="en-US" sz="3600" b="1" dirty="0" err="1">
                <a:solidFill>
                  <a:srgbClr val="1F497D"/>
                </a:solidFill>
                <a:latin typeface="Dosis" pitchFamily="2" charset="0"/>
              </a:rPr>
              <a:t>ajustée</a:t>
            </a: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6"/>
            <a:ext cx="12192000" cy="4747350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1414" y="1809095"/>
            <a:ext cx="11963400" cy="431181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L’objectif de l’enseignement du français en 1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est d’atteindre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2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(lire des mots avec des syllabes simples) ainsi que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A1.1  à l’oral et à l’écrit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(capacités élémentaires en compréhension et en production).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est organisée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 </a:t>
            </a:r>
            <a:r>
              <a:rPr lang="fr-FR" sz="2400" noProof="1">
                <a:solidFill>
                  <a:srgbClr val="215968"/>
                </a:solidFill>
                <a:latin typeface="Dosis" pitchFamily="2" charset="0"/>
              </a:rPr>
              <a:t>de 6 semaines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chacune. Les 5 premières semaines de la période sont consacrées à l’étude d’un thème, tandis que la sixième semaine est réservée au rebrassage et à l’évaluation des apprentissages de la période.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semaine comprend une liste de mots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vocabulaire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dialogue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la découverte d’un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graphème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et des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points de langue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(structures syntaxiques, conjugaison etc.).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séance comprend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2 activités principales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et s’ouvre par des rituels. </a:t>
            </a: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6703496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1 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Je me présente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496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3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630516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762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4509" y="1588129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3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571776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F2402F7-7663-1953-47AB-B96874F5CD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1806" y="2809760"/>
            <a:ext cx="12465135" cy="499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78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41030"/>
            <a:ext cx="12954000" cy="960347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11368" y="4389093"/>
            <a:ext cx="6345436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 C’est qui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Comment est ton papa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Tu es où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552371" y="6031316"/>
            <a:ext cx="7452574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4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Qu’est-ce qu’il y a dans ta chambre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fais dans ta chambre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3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Ma maison – Ma famille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083926" y="3582463"/>
            <a:ext cx="7902872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2964116"/>
            <a:ext cx="518160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Vocabulaire 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Écoute active du dialogue</a:t>
            </a:r>
            <a:endParaRPr kumimoji="0" lang="fr-FR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6" y="5329862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 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6" y="7578776"/>
            <a:ext cx="4462598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</a:t>
            </a:r>
            <a:endParaRPr kumimoji="0" lang="fr-FR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0" y="5333666"/>
            <a:ext cx="4994361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Appropriation de l'acte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Écriture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0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881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4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68A901-1E0B-D300-1054-0AD04527F9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630" y="3039561"/>
            <a:ext cx="3772227" cy="5364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67CF4-ED16-862A-B733-CF09080461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266" y="3039561"/>
            <a:ext cx="3787468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6E42B4-F6E1-2621-6591-57E7AE1E08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43902" y="3039561"/>
            <a:ext cx="3787468" cy="5372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3607C-46CE-B412-9374-10EDE2E67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EF6C34B-343B-5FE9-418E-502C8F28BA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125F813-5C32-E481-CDFA-D7C98402340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4639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ton chat ?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Écriture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Écrire la lettre </a:t>
            </a:r>
            <a:r>
              <a:rPr lang="fr-MA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</a:t>
            </a: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en minuscule et en majuscule.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EE29260-58D4-CD76-984F-6EC678B29BF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FF5CB8B-3D1A-4336-0186-2679B0616C2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A94D9E-C903-BDB3-757C-F19CB4192D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302168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8D4B78C5-36D0-DFAD-C71A-4ED4A898EF6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</a:t>
            </a:r>
            <a:r>
              <a:rPr lang="ar-MA" sz="6000" b="1" dirty="0">
                <a:solidFill>
                  <a:srgbClr val="215968"/>
                </a:solidFill>
                <a:latin typeface="Dosis" pitchFamily="2" charset="0"/>
              </a:rPr>
              <a:t>3</a:t>
            </a: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511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193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02599" y="5749003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des mots du vocabulaire.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88925" y="5653523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EF196A93-E68D-1372-8AE7-C3B1CFBDEE2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702599" y="4800541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des lettres étudiées.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C75F036-BA9D-7899-1EE8-CECE1BF402A2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88925" y="4705061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55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86800" cy="6338496"/>
              <a:chOff x="183903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16610" cy="810309"/>
                <a:chOff x="195880" y="180292"/>
                <a:chExt cx="8719520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19520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E8049-5033-D1AE-50FE-3CEB4EF2C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5F535EE7-1904-E12B-7AF8-DB8E119529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062" y="77354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CE625457-CC88-C482-6411-EC59DC889B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9542" y="716394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Observez bien. C’est la lettre « b ».</a:t>
            </a: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9B19D76-D731-5043-20B9-DF5C4B618BC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2472" y="545263"/>
            <a:ext cx="1250264" cy="151277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C812351-58E9-DE57-98FB-DDEB9DC317C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6541399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5BC2B0D-D8C7-75DE-6751-75DE9B664EE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1475" y="3258368"/>
            <a:ext cx="12973049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9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</a:t>
            </a:r>
            <a:r>
              <a:rPr kumimoji="0" lang="fr-MA" sz="239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endParaRPr kumimoji="0" lang="fr-MA" sz="23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340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252A3-5679-18F9-D7E9-933597243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01A3A5BA-98A0-BB4F-5B4D-54BC7FAD781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062" y="77354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4BB3096F-7673-6BFF-2D74-05AD8519ED0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9542" y="716394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Observez bien. C’est « é »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D84F29A-7D72-F795-A109-826014325E9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2472" y="545263"/>
            <a:ext cx="1250264" cy="151277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B40B2F8-F00F-B750-6514-E90EA4D48E5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3240319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63A8B8EF-0486-54D8-EE4D-CE3B7620024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1475" y="3258368"/>
            <a:ext cx="12973049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3900" b="1" dirty="0">
                <a:solidFill>
                  <a:srgbClr val="106585"/>
                </a:solidFill>
                <a:latin typeface="+mj-lt"/>
              </a:rPr>
              <a:t>é</a:t>
            </a:r>
            <a:r>
              <a:rPr kumimoji="0" lang="fr-MA" sz="239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2667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bé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».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159D94-A626-2CE2-DE46-4CACB11C5F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F9451A-C328-68B1-01A7-EF1B84CCF24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9397E9F-1F6C-A08A-675B-08B12E09445A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76571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87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8F089-889B-87B6-0591-F191D392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7D2E1EB-858E-624C-2EC8-85E65843AF9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5A5FFF-67CC-9194-C423-276684496A4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53CD38-042A-AF75-E4CB-57ECC49559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75AA039-4B23-AAC1-698D-19799EEC2989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655191971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263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90529-2832-6D13-61EE-4DD4FCB3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332544AD-299F-858D-6169-FCE8AE1FCD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64E135-C802-43D0-D2C6-87EFFE217EE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Écrivez le mot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 bébé »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B89177-506F-74BB-2D43-BFA8ED98EAF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3ED2BD-955A-5C52-1D12-E45EB51F3FC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9D229E4-3347-971B-3F6B-445BC41D129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59345017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870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1DDE-782C-2DD0-3F36-415C64629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5956850F-C5ED-C414-4D6D-5F6CF47FA4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E2B53D-1A85-E919-963B-20003522D84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FBFBD6-CD3C-5DDA-839B-E6C6D81536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A4D5856-1510-BB0C-9D49-08CA0E3215C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77613487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039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BFD53-C121-34A6-1367-D86245F0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472B1CF9-4FF4-FD1A-2C9F-732D4DDF39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AC62E5C-1AAB-36C3-15AB-491A46AA861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Corriger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 bébé »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230156-15C4-B2AC-38C6-DBB66BB0AB4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9A43A51-FCC2-1632-E797-04B0CDD190B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F58BF53-B4CE-07EB-C5AC-14B2C9ABC9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1475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9900" b="1" dirty="0">
                <a:solidFill>
                  <a:srgbClr val="106585"/>
                </a:solidFill>
                <a:latin typeface="+mj-lt"/>
              </a:rPr>
              <a:t>bébé</a:t>
            </a:r>
            <a:r>
              <a:rPr kumimoji="0" lang="fr-MA" sz="199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0600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73770-7557-EE41-6962-F923854EC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F036B05-BF35-4399-05A1-0CB508A311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911" y="6764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54D3D2-56CF-5834-25D0-486AD78D5EC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 la séance précédente.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 est ce mot ? 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11A681-FEBD-9874-DA8E-1426EDB90D6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425D4465-1671-D0BF-69CA-F173901CB2D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61099823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34BDDA26-216C-33E7-3810-5E2E922528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8029" y="4115156"/>
            <a:ext cx="2141275" cy="224814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368FAB-DCF1-09AD-6176-9AB598E742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5546" y="4394355"/>
            <a:ext cx="2732373" cy="194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53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les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F38F483-CBF1-CE42-279C-4B6A49C0A58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46986129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167A950-AE42-C4D7-5E91-46D30AA489F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801321" y="6221256"/>
            <a:ext cx="2336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u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 </a:t>
            </a:r>
            <a:r>
              <a:rPr lang="fr-FR" sz="3600" b="1" dirty="0">
                <a:solidFill>
                  <a:srgbClr val="215968"/>
                </a:solidFill>
                <a:latin typeface="Dosis" pitchFamily="2" charset="0"/>
              </a:rPr>
              <a:t>cadeau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752D8B5-C56D-A535-FCAF-E25BC8060D76}"/>
              </a:ext>
            </a:extLst>
          </p:cNvPr>
          <p:cNvSpPr txBox="1"/>
          <p:nvPr/>
        </p:nvSpPr>
        <p:spPr>
          <a:xfrm>
            <a:off x="3969501" y="6221257"/>
            <a:ext cx="1830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sac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A10730-7722-A80A-2E38-012CAE7016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9501" y="3786543"/>
            <a:ext cx="1830876" cy="192225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B40AB2-D197-26E4-0360-1AA30B6B95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1321" y="4065743"/>
            <a:ext cx="2336289" cy="166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04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49EBF-02E7-DF35-C8D5-D69727A04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5A9E35D-598B-2412-5921-A19D1976CD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A92671D-ECD8-96EC-A86E-94F4CCF99BA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4639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Où est ton chat ?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Écriture 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Écrire la lettre c en minuscule et en majuscule.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5A2F269-8203-AE2A-2593-DD963AF166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23EFBED-2F38-6CF5-0E88-370C2E0786A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3439FE-AC15-5FD8-D1B6-4B9C89ECCE8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476476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3855B124-D0A7-4F85-61DC-C9828EBEBB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2149669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7530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Où est ton chat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07530" y="6504261"/>
            <a:ext cx="893029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Sur / sous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réécouter le dialogue entre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Rita et Karim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774F60C-B678-845F-F9E1-85247DD8308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335" y="3321180"/>
            <a:ext cx="2988006" cy="50543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25AF10-8DB1-D0FE-46A5-431087BE85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1126" y="3773294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4CB5DB5-64EB-1847-8B1C-B0BFD85ADFE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6256078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503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6" name="Parcours_1_Pd3_S4_Dialogue">
            <a:hlinkClick r:id="" action="ppaction://media"/>
            <a:extLst>
              <a:ext uri="{FF2B5EF4-FFF2-40B4-BE49-F238E27FC236}">
                <a16:creationId xmlns:a16="http://schemas.microsoft.com/office/drawing/2014/main" id="{F0240BC4-8A05-C43B-AA7A-24DB1311FBC6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12896" y="806153"/>
            <a:ext cx="487363" cy="48736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62148CC-808D-8073-282C-D396AD21A92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36053041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10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7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7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17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9750"/>
                                  </p:stCondLst>
                                  <p:childTnLst>
                                    <p:set>
                                      <p:cBhvr>
                                        <p:cTn id="23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EF74FAF-1DF7-49B9-CFF0-3D9ECB64194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1879105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485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6" name="Parcours_1_Pd3_S4_Dialogue">
            <a:hlinkClick r:id="" action="ppaction://media"/>
            <a:extLst>
              <a:ext uri="{FF2B5EF4-FFF2-40B4-BE49-F238E27FC236}">
                <a16:creationId xmlns:a16="http://schemas.microsoft.com/office/drawing/2014/main" id="{F0240BC4-8A05-C43B-AA7A-24DB1311FBC6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812896" y="806153"/>
            <a:ext cx="487363" cy="487363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62148CC-808D-8073-282C-D396AD21A92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763689156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90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" dur="7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7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4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17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0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2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9750"/>
                                  </p:stCondLst>
                                  <p:childTnLst>
                                    <p:set>
                                      <p:cBhvr>
                                        <p:cTn id="23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A99E-C1B6-B0FD-3F86-1AC6CF98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EB2A864-D8C2-2469-D8AE-4C9B34EF41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AF39B-7314-5A01-87F5-7A5BBFE788D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Où est ton chat ? 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329675-BE0F-6900-D888-84EA68F5834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467F3FF-210D-8056-FDF9-B269A1DA097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57550" y="2786063"/>
            <a:ext cx="4543238" cy="1035912"/>
          </a:xfrm>
          <a:prstGeom prst="wedgeEllipseCallout">
            <a:avLst>
              <a:gd name="adj1" fmla="val 9941"/>
              <a:gd name="adj2" fmla="val 831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2ED6F769-05D5-A05A-C43C-A692E085786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72333757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63C0028B-41B1-85AA-7E71-31DDD1BE04E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60387" y="3006053"/>
            <a:ext cx="37375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 est ton chat ?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DD316CD-84F5-424E-6027-1B833B5B5C3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2114" y="4834763"/>
            <a:ext cx="2524023" cy="3938439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A658EB7-630B-76E1-1D4C-83B00550199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99" y="4450030"/>
            <a:ext cx="2997493" cy="47079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D5A612-D37D-AEAC-F83A-688A6637AEA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18454" y="6119359"/>
            <a:ext cx="2195222" cy="188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35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7326-6CA8-AEAA-400B-7917145C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B18F22C-C3BD-9D26-ED62-4EB9E26674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D8E52B-7CD0-4EE9-D07E-132B46F2540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Où est ton chat ? 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9C9F219-9BE8-4CB0-6882-4EE073CAB3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D628B75E-CAD3-56E9-3943-8A4EF50EE21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35829209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99F50FA1-B1B1-4BED-0EFD-C74CA7C0CE0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2114" y="4834763"/>
            <a:ext cx="2524023" cy="3938439"/>
          </a:xfrm>
          <a:prstGeom prst="rect">
            <a:avLst/>
          </a:prstGeom>
        </p:spPr>
      </p:pic>
      <p:pic>
        <p:nvPicPr>
          <p:cNvPr id="10" name="Image 9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D48C689-E339-6943-B38F-072D8BFA87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99" y="4450030"/>
            <a:ext cx="2997493" cy="4707907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964776B3-C5F7-F780-2943-59905D19984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57550" y="2786063"/>
            <a:ext cx="4543238" cy="1035912"/>
          </a:xfrm>
          <a:prstGeom prst="wedgeEllipseCallout">
            <a:avLst>
              <a:gd name="adj1" fmla="val 9941"/>
              <a:gd name="adj2" fmla="val 8318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8E1EB0-9400-92BF-3416-6A3FD6CB5F2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60387" y="3006053"/>
            <a:ext cx="373756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Où est ton chat ?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DC0AE88-0475-9B9F-9ED1-D1D5CC80D9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18454" y="6119359"/>
            <a:ext cx="2195222" cy="188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8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7291D-B103-04C1-381A-6614D849F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D1F8AEC-7BB7-8BAA-7ABD-D59B895A05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01CD765-FAA7-3E22-5FBC-234BC7BC630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Mon chat est sous la table.».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65A260-D36F-9E90-94E5-531B2F9D05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1E1CF81-F53A-094E-1A62-4E78044336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1896" y="4903674"/>
            <a:ext cx="2964241" cy="3941355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A0130386-50B8-9026-F46B-1BFB932EC23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C0AB0FFB-378A-2399-A6D0-46B4D37C3E6C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332592" y="4313288"/>
            <a:ext cx="5512732" cy="4570870"/>
          </a:xfrm>
          <a:prstGeom prst="rect">
            <a:avLst/>
          </a:prstGeom>
        </p:spPr>
      </p:pic>
      <p:pic>
        <p:nvPicPr>
          <p:cNvPr id="2" name="Image 1" descr="Une image contenant table, meubles, chat, petite table basse&#10;&#10;Description générée automatiquement">
            <a:extLst>
              <a:ext uri="{FF2B5EF4-FFF2-40B4-BE49-F238E27FC236}">
                <a16:creationId xmlns:a16="http://schemas.microsoft.com/office/drawing/2014/main" id="{97AF288B-9505-8E46-95EB-B7C25E3BFA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03" y="5960900"/>
            <a:ext cx="3326602" cy="2480361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8E89EB99-035D-F3E1-4C7A-1A8120EBB93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381373" y="2514378"/>
            <a:ext cx="5512731" cy="1171797"/>
          </a:xfrm>
          <a:prstGeom prst="wedgeEllipseCallout">
            <a:avLst>
              <a:gd name="adj1" fmla="val -8201"/>
              <a:gd name="adj2" fmla="val 8133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0B47EF-216E-232B-6807-3CD88AA1A5A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786137" y="2782025"/>
            <a:ext cx="4837593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 chat est sous la table.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9077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28EF-5358-EEE4-6C87-36CADF33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A65DAB2-BEFA-4372-E87C-E7D251AED74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537174-CB61-2E03-6249-2F186D98166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Mon chat est sous la table.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A0367FC-E8CF-246E-8AFB-A38ACDD877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78DDABB-C862-1223-2853-C2434BE2C3E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30921757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9EDA0A74-6131-F997-9415-4665456B67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1896" y="4903674"/>
            <a:ext cx="2964241" cy="3941355"/>
          </a:xfrm>
          <a:prstGeom prst="rect">
            <a:avLst/>
          </a:prstGeom>
        </p:spPr>
      </p:pic>
      <p:pic>
        <p:nvPicPr>
          <p:cNvPr id="10" name="Image 9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44D7BEC6-CDA8-A88D-1B32-3849EC6C99E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332592" y="4313288"/>
            <a:ext cx="5512732" cy="4570870"/>
          </a:xfrm>
          <a:prstGeom prst="rect">
            <a:avLst/>
          </a:prstGeom>
        </p:spPr>
      </p:pic>
      <p:pic>
        <p:nvPicPr>
          <p:cNvPr id="3" name="Image 2" descr="Une image contenant table, meubles, chat, petite table basse&#10;&#10;Description générée automatiquement">
            <a:extLst>
              <a:ext uri="{FF2B5EF4-FFF2-40B4-BE49-F238E27FC236}">
                <a16:creationId xmlns:a16="http://schemas.microsoft.com/office/drawing/2014/main" id="{C895BD93-EBE6-6942-DFE9-3C61B9B0CC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03" y="5960900"/>
            <a:ext cx="3326602" cy="2480361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9B467914-22A0-A910-E705-B6897ECF03F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381373" y="2514378"/>
            <a:ext cx="5512731" cy="1171797"/>
          </a:xfrm>
          <a:prstGeom prst="wedgeEllipseCallout">
            <a:avLst>
              <a:gd name="adj1" fmla="val -8201"/>
              <a:gd name="adj2" fmla="val 8133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69D17C-5ADB-771B-132F-2595337BC70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786137" y="2782025"/>
            <a:ext cx="4837593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 chat est sous la table.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113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C3288-4AA7-D025-CD34-95F53A4B9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16C4DE59-18AA-CF88-376D-45EE21B4C8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EA323F-02D0-849B-383E-CA1E1033044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 Mon chat est sur la table.».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1BD2CF7-33C9-C37D-3896-2659B3BCFD1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C6EBB1B-77F2-2B40-0562-E2354FBE47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1896" y="4903674"/>
            <a:ext cx="2964241" cy="3941355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6E9F5AFE-4C26-2B85-1DF9-0375263ABFF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B87E4026-6D9F-83E9-018A-DDE46A3A00E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332592" y="4313288"/>
            <a:ext cx="5512732" cy="4570870"/>
          </a:xfrm>
          <a:prstGeom prst="rect">
            <a:avLst/>
          </a:prstGeom>
        </p:spPr>
      </p:pic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4D264134-8FFE-494F-5A8C-5A473DA602D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381373" y="2514378"/>
            <a:ext cx="5512731" cy="1171797"/>
          </a:xfrm>
          <a:prstGeom prst="wedgeEllipseCallout">
            <a:avLst>
              <a:gd name="adj1" fmla="val -8201"/>
              <a:gd name="adj2" fmla="val 8133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C620402-9B88-8583-D7CC-EF9DCC4A90F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786137" y="2782025"/>
            <a:ext cx="4837593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 chat est sur la table.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meubles, table, chat, illustration&#10;&#10;Description générée automatiquement">
            <a:extLst>
              <a:ext uri="{FF2B5EF4-FFF2-40B4-BE49-F238E27FC236}">
                <a16:creationId xmlns:a16="http://schemas.microsoft.com/office/drawing/2014/main" id="{8B2104D1-90D0-CA36-3585-EFBC777B69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697" y="5157597"/>
            <a:ext cx="2964241" cy="318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9226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10744-2D7A-E78D-606A-C3F62DA61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89909B6-219E-3075-EF02-5D6B73FCDC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C90192F-D9AF-7051-E818-C584203C42E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Mon chat est sur la table. 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1CCD2DC-3293-72A2-9531-DD247768CA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0BA7620-E7BE-6373-D54A-BA48804CFBF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E1A92A2-5644-F654-FE21-D633A59166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1896" y="4903674"/>
            <a:ext cx="2964241" cy="3941355"/>
          </a:xfrm>
          <a:prstGeom prst="rect">
            <a:avLst/>
          </a:prstGeom>
        </p:spPr>
      </p:pic>
      <p:pic>
        <p:nvPicPr>
          <p:cNvPr id="10" name="Image 9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D1323FB3-4554-EB35-4E2C-1544EF11635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332592" y="4313288"/>
            <a:ext cx="5512732" cy="4570870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2F94E156-EC2C-546D-6CAF-EF82D321928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381373" y="2514378"/>
            <a:ext cx="5512731" cy="1171797"/>
          </a:xfrm>
          <a:prstGeom prst="wedgeEllipseCallout">
            <a:avLst>
              <a:gd name="adj1" fmla="val -8201"/>
              <a:gd name="adj2" fmla="val 8133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892AA9-C3CC-A6DC-CDCD-C06A90FDBCA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786137" y="2782025"/>
            <a:ext cx="4837593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 chat est sur la table.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 descr="Une image contenant meubles, table, chat, illustration&#10;&#10;Description générée automatiquement">
            <a:extLst>
              <a:ext uri="{FF2B5EF4-FFF2-40B4-BE49-F238E27FC236}">
                <a16:creationId xmlns:a16="http://schemas.microsoft.com/office/drawing/2014/main" id="{088B1219-90EF-4D9F-C0CB-095385423E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697" y="5157597"/>
            <a:ext cx="2964241" cy="318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88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BD8F-70BF-CBA0-78E6-BFD5E00E6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B94E519-0617-E52F-C485-8B86BA4E88D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0051" y="72995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696EA6-B994-412B-1DCA-88206E3EF20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7" y="601321"/>
            <a:ext cx="11958637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Où est … (objet )? Qui veut répondre avec une phrase ?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</a:rPr>
              <a:t>Mettre un objet sous ou sur le bureau, la table, la chaise et demander où est-il.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3C8EA2-3BA1-DF3E-9486-1DD2FAA02BF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9043" y="4287561"/>
            <a:ext cx="6157914" cy="42738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7EC486F-F653-C109-0C8B-6528DF97639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8" y="2476501"/>
            <a:ext cx="12987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Où est …. ?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723B62D-D62A-8ACB-3184-FBA7D3C5C25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161845036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0479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C2245-F486-D1D7-E3D4-9FA95ED79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0A7A3D6-D4D4-CC8A-BA9B-80C35DFABE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44E9FFE-8356-1D18-B264-436E99C28CF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43275" y="2857500"/>
            <a:ext cx="10086287" cy="5101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Où est ton chat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Écriture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Écrire la lettre c en minuscule et en majuscule.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C1D849F-3B5F-61B1-897E-E1FF716F33F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FC15F88-B596-9CA2-3025-B9427E06151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39DBF0-417B-F941-918F-006125B83B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666499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0D684207-5370-B0B9-4E7D-2DCF37AFFC7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 </a:t>
            </a:r>
          </a:p>
        </p:txBody>
      </p:sp>
    </p:spTree>
    <p:extLst>
      <p:ext uri="{BB962C8B-B14F-4D97-AF65-F5344CB8AC3E}">
        <p14:creationId xmlns:p14="http://schemas.microsoft.com/office/powerpoint/2010/main" val="7309719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801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274939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 de l’activité 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467100"/>
            <a:ext cx="110392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556128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B066AEB-6B71-642E-1C2E-E7CACD2CBDB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67488" y="4418770"/>
            <a:ext cx="504425" cy="54906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817759" y="4518787"/>
            <a:ext cx="9130753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la lettre « c »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en minuscule et en majuscule.</a:t>
            </a:r>
          </a:p>
        </p:txBody>
      </p:sp>
    </p:spTree>
    <p:extLst>
      <p:ext uri="{BB962C8B-B14F-4D97-AF65-F5344CB8AC3E}">
        <p14:creationId xmlns:p14="http://schemas.microsoft.com/office/powerpoint/2010/main" val="40045610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10385" y="81018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45166" y="594285"/>
            <a:ext cx="1071525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Aujourd’hui, nous allons apprendre à écrire la lettre c.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3C397133-3B63-D0EF-FD33-E67E0051484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EEAEF4CB-2D3D-E65E-2E2D-A7EA0C5F639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BA30D5-F842-8174-EEA4-123688E6F2B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2900" y="1865679"/>
            <a:ext cx="130302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2000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KG Primary Penmanship Alt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0" lang="fr-FR" sz="42000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KG Primary Penmanship Alt" panose="02000506000000020003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085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47069" y="68687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99" y="534339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lettre c. Elle fait le son «k».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veut répéter « k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? </a:t>
            </a: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0FFEF522-D194-32CD-5357-D4DA01C3DAB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9242A7C-F3FB-76D9-E671-71EF41D77A9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7EDC2AB-C5F9-1072-632B-25161B16616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2900" y="1865679"/>
            <a:ext cx="130302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2000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KG Primary Penmanship Alt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0" lang="fr-FR" sz="42000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KG Primary Penmanship Alt" panose="02000506000000020003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776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67983" y="794389"/>
            <a:ext cx="345516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71588" y="616270"/>
            <a:ext cx="1063298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vais écrire la lettre c sur le tableau. Regardez comment je fais.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AA8F882-86C9-058D-06A8-240185C8A99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18DE32DE-2055-3762-8F39-4BD22514AF8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904571" y="646795"/>
            <a:ext cx="1301897" cy="123882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8D4AB8-E575-764E-82BF-C6A661553F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9194" y="3554592"/>
            <a:ext cx="2217612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50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85852" y="70738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22408" y="449753"/>
            <a:ext cx="12227935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 doigt</a:t>
            </a:r>
            <a:endParaRPr kumimoji="0" lang="fr-FR" sz="2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CDCAB31-A21D-CCF8-FB9D-037DB6EC96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V="1">
            <a:off x="6476999" y="4152899"/>
            <a:ext cx="152400" cy="15239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C87C69E-F24F-42A2-E36B-A4C25096BAF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086600" y="42291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64E9903-F4C0-C95C-1E37-DAB9FB81880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CB51ECA7-A790-0642-DAEB-4B995D1E74F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023DB6-2940-965F-5079-403ADAC1458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144650" y="2878242"/>
            <a:ext cx="3383728" cy="453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398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26906" y="82501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85863" y="604451"/>
            <a:ext cx="12120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tracez la lettre c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l’air avec le doigt. 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C34AFF0-2DB3-AD0D-0A55-847357D971E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6BA8C27-2AD6-E69C-034B-31925AD391D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50" b="94375" l="3975" r="89854">
                        <a14:foregroundMark x1="17155" y1="3828" x2="17155" y2="18359"/>
                        <a14:foregroundMark x1="11192" y1="13906" x2="4079" y2="16484"/>
                        <a14:foregroundMark x1="20084" y1="48281" x2="15063" y2="59375"/>
                        <a14:foregroundMark x1="15063" y1="59375" x2="15063" y2="59688"/>
                        <a14:foregroundMark x1="18828" y1="60938" x2="31067" y2="71563"/>
                        <a14:foregroundMark x1="31067" y1="71563" x2="41423" y2="88594"/>
                        <a14:foregroundMark x1="41423" y1="88594" x2="34414" y2="9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25080" y="575875"/>
            <a:ext cx="1333683" cy="17856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A95CCC-27AA-B537-AEB5-4A5C7AAA4D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9194" y="3554592"/>
            <a:ext cx="2217612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386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18223" y="80536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849" y="717737"/>
            <a:ext cx="1202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Prenez vos ardoises.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6ED6EF-AFFD-DF1E-A521-AC8DEF56AD7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6735" y="2445399"/>
            <a:ext cx="6057078" cy="4682945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1235AB2B-3D73-F1B1-C598-5EAB077DE5FD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F2BFFC0-6AB5-DD6B-ECA0-FB9E9EFD9D3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863" y="684420"/>
            <a:ext cx="1306999" cy="1136829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376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3710" y="83206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9864" y="571087"/>
            <a:ext cx="1129627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Écrivez la lettre c.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DD199E0-E065-2581-4631-B9E400B5120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4B33BED6-6C5D-CBDF-B5B4-2334A686084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58040" y="795025"/>
            <a:ext cx="1658224" cy="9191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7B1192-C5CB-427F-C856-31A065E502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9194" y="3554592"/>
            <a:ext cx="2217612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009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6B78A-CF6D-7092-0124-373FADEC0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0BA6A3-E15D-CEA4-0A6B-9A7062C625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00B04A-CC1E-622E-29FF-85BD4D0B650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6DF2B3-0108-33A6-EF2D-EBD7245F1ED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EC15A9-19DD-2727-61CF-86D6107B572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7A9E8EA-3A9B-CC96-CE59-55A82A40D17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E93467-CA91-BF87-0283-6674C68671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F28B5DC-6B70-1C93-652D-0F60ADA5F43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595A592-E71B-4180-D5AB-8DC2B2F052F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00D6B6D-F83D-1605-B384-4EF5618003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3C8FB0-0D65-BD9F-B9D9-87482D9BE1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3D1797-2ABA-3417-45E3-3D739B1851A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00A0AA0-BF0C-0373-B1D3-F4C2934EB27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4400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7782" y="84098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1227" y="746209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lettre c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majuscule. Elle fait le son « k ».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91FB1A5-8B7A-72AC-3F1C-98F91D9A987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3F391647-629C-6B7D-A486-691573E07C9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ABE74D-1294-F5C2-3FA4-3D13469B1A9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2900" y="1865679"/>
            <a:ext cx="130302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2000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KG Primary Penmanship Alt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C </a:t>
            </a:r>
            <a:endParaRPr kumimoji="0" lang="fr-FR" sz="42000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KG Primary Penmanship Alt" panose="02000506000000020003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9667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38120" y="84001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5BBB0D-2CC7-F3B2-E206-A3F130E62D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6409" y="763323"/>
            <a:ext cx="10187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vais écrire la lettre c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majuscule au tableau. Regardez comment je fais.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58CD46E-CED5-5AA6-4A37-498A5FB4F0B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2BA4CE40-7740-59D1-4903-51EA704438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904571" y="646795"/>
            <a:ext cx="1301897" cy="123882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16C4FD-34DB-D058-5C53-C1FEA3E0FB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469" y="3133091"/>
            <a:ext cx="2729062" cy="40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763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9A4AD-B9B7-0992-706A-32541C3FC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8A524720-D28C-BD90-E516-607FF07518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97775" y="802230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D508E9-C65D-4274-E415-27AB8FD75D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4331" y="544598"/>
            <a:ext cx="12227935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 doigt</a:t>
            </a:r>
            <a:endParaRPr kumimoji="0" lang="fr-FR" sz="2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A44FC88-0D63-65DF-C65D-7B2C4F65C63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V="1">
            <a:off x="6476999" y="4152899"/>
            <a:ext cx="152400" cy="15239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B1F5938-7DB9-6181-587E-2523FC0A674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086600" y="42291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63B3E6AD-307F-9ED9-F825-B4E27D2313B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2F63EB9-509F-1A07-F9D5-D6128326FB1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144650" y="2878242"/>
            <a:ext cx="3383728" cy="453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509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539FD-409A-2F78-E371-C53EFB493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A6076EB3-277A-02EA-4817-E4BD1731EB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26906" y="79643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226640-FE2A-DA40-BFFA-96B4B75914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43013" y="575875"/>
            <a:ext cx="1206374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tracez la lettre c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majuscule en l’air avec le doigt. 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16D72B0-2E76-E485-910C-5BFC422E9FF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BCE9DA8-2D66-CDCB-1698-3EEA2439F6C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50" b="94375" l="3975" r="89854">
                        <a14:foregroundMark x1="17155" y1="3828" x2="17155" y2="18359"/>
                        <a14:foregroundMark x1="11192" y1="13906" x2="4079" y2="16484"/>
                        <a14:foregroundMark x1="20084" y1="48281" x2="15063" y2="59375"/>
                        <a14:foregroundMark x1="15063" y1="59375" x2="15063" y2="59688"/>
                        <a14:foregroundMark x1="18828" y1="60938" x2="31067" y2="71563"/>
                        <a14:foregroundMark x1="31067" y1="71563" x2="41423" y2="88594"/>
                        <a14:foregroundMark x1="41423" y1="88594" x2="34414" y2="9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25080" y="575875"/>
            <a:ext cx="1333683" cy="17856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EFA84D-6D0D-998C-BE4B-2331138A06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3469" y="3133091"/>
            <a:ext cx="2729062" cy="40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81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c en majuscule.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159D94-A626-2CE2-DE46-4CACB11C5F1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9BA79AA-1088-1A5B-BBFE-A5CDEE33A5B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9F9451A-C328-68B1-01A7-EF1B84CCF24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227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8F089-889B-87B6-0591-F191D392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3A89D7-053F-03D1-408B-C62601A628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6F31AA-D977-8209-1045-ED74E7F93E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D27285-988E-2EF8-885E-8ACBC7D1BB6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9BB99A-6A9F-00DE-A9FF-E6F0C6FE1EE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453B1F-2478-3590-2C72-F0C1A1F0724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A6B0082-8F6D-4DF7-8826-C417E9BA43A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28123A8-346C-D79E-0F4F-D7ED369ED4E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D4DC20-95C4-8F8C-65A3-E06F8D2E968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7D2E1EB-858E-624C-2EC8-85E65843AF9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5A5FFF-67CC-9194-C423-276684496A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53CD38-042A-AF75-E4CB-57ECC49559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BB3A263-5CB7-95D8-DFCB-941352D9EAD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3234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CF20E-FF45-A43A-6F3A-99B7D48DB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1032046-D188-65BB-F18E-E78D3BE300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DF5453-4153-358A-36D5-F86A47E71BE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6ED62753-EA9F-94B6-0569-6B6CE03A9D3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577B13-6923-0D00-948F-1DE0691CD30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38206" y="1111691"/>
            <a:ext cx="12497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&gt; 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Si  les élèves ne disposent pas de livret,  l’activité doit </a:t>
            </a:r>
            <a:r>
              <a:rPr kumimoji="0" lang="fr-FR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être réalisée sur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les cahiers à partir du modèle affiché à l’écran.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C5ABFAF-6C55-9CF0-5692-6EAC7F3D0B9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Écriture 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478B4DBC-37EF-A79F-29A1-ECE75F0E2A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44292"/>
            <a:ext cx="3779848" cy="536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39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EDD629C-DEB6-EF56-BE04-277E91383D8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0" name="Freeform 8">
            <a:extLst>
              <a:ext uri="{FF2B5EF4-FFF2-40B4-BE49-F238E27FC236}">
                <a16:creationId xmlns:a16="http://schemas.microsoft.com/office/drawing/2014/main" id="{1A6C8F40-046A-D562-4E97-F761077A29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12019" y="790333"/>
            <a:ext cx="364161" cy="31857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2C822F5-D118-EF17-441A-34FD6190E26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7300" y="710527"/>
            <a:ext cx="6558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Allez à la page 17.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0AA06D1-2946-1283-742C-17523ECD057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350" y="577671"/>
            <a:ext cx="1282512" cy="111553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112B0C-7184-A64F-24F5-693F1C4486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4055" y="1693201"/>
            <a:ext cx="5567889" cy="789811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EFDA06A-2F7B-BC3B-F054-EFA04E03B3C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01845" y="2714621"/>
            <a:ext cx="5718183" cy="16144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7638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3279-11C3-B735-0761-431161D0A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1601A7-CF3C-5F6B-F41F-13EBFF87583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B577C40-E5BF-5A33-3633-D8D1A4F8A19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403637C-6DF6-53A0-9A1A-B3E95913B06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0BCFF06-2F5A-50AB-3E33-E432165034B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EA6AABD4-0512-68D0-3E8E-B956D434FF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04EEBC8A-224D-8270-3EFC-7CA45C7BCC3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DD4D321-6EBF-93E9-FD39-E2AEB82143C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6" name="Freeform 8">
            <a:extLst>
              <a:ext uri="{FF2B5EF4-FFF2-40B4-BE49-F238E27FC236}">
                <a16:creationId xmlns:a16="http://schemas.microsoft.com/office/drawing/2014/main" id="{A7E40AAE-A75E-3F1E-C316-DA2D02306E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8662" y="630538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FAC788-4730-067C-885A-FEBFBBC9C46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11358" y="539065"/>
            <a:ext cx="1152939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1. J’écris la lettre c en minuscule et en majuscule.</a:t>
            </a:r>
            <a:endParaRPr kumimoji="0" lang="ar-MA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entre les rangs pour vous aider.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ADD39F4-D318-87F7-0B8B-F1807E993B9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7FCD3040-7B6A-3E2C-B036-8DB72764C7D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0CF795-FFBC-CEF0-82BE-450C792EB2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5439" y="3399454"/>
            <a:ext cx="12002149" cy="383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318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557D75E-34B8-6D08-8F73-C8894F1BE51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!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09A303-6D9C-7702-0466-447FDE2DFFB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4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1360A0C-738B-70AF-3B98-F09175FAD604}"/>
              </a:ext>
            </a:extLst>
          </p:cNvPr>
          <p:cNvPicPr>
            <a:picLocks noChangeAspect="1"/>
          </p:cNvPicPr>
          <p:nvPr>
            <a:audioFile r:link="rId4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BF6599C-569A-BF44-7F14-82BA88AEC82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6D25A24-7A69-0520-4DEF-D518C18F448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91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AE68790A-C24D-0752-F2E5-ABDAB46CB3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7698C9-EAE2-243D-A2EB-6815B0A6624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4" name="Image 3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46908B26-A7C8-3F3D-5114-72CB39CF0E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F5673CDC-8C8F-BC98-4208-11A227320114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7312AA-0A54-3438-5874-FFD7FE46601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9D98A1C-AD3B-D986-CF2B-B4CFC3915A4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466F9F-AB2D-552F-CDEF-065074FDEAA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101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17962</TotalTime>
  <Words>1575</Words>
  <PresentationFormat>Personnalisé</PresentationFormat>
  <Paragraphs>313</Paragraphs>
  <Slides>62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62</vt:i4>
      </vt:variant>
    </vt:vector>
  </HeadingPairs>
  <TitlesOfParts>
    <vt:vector size="72" baseType="lpstr">
      <vt:lpstr>Dosis</vt:lpstr>
      <vt:lpstr>Calibri</vt:lpstr>
      <vt:lpstr>Cambria</vt:lpstr>
      <vt:lpstr>Dosis Bold</vt:lpstr>
      <vt:lpstr>Calibri </vt:lpstr>
      <vt:lpstr>Carelia</vt:lpstr>
      <vt:lpstr>Arial</vt:lpstr>
      <vt:lpstr>KG Primary Penmanship Alt</vt:lpstr>
      <vt:lpstr>1_Office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2023-09-22T04:26:48Z</dcterms:created>
  <dcterms:modified xsi:type="dcterms:W3CDTF">2025-07-28T18:41:50Z</dcterms:modified>
</cp:coreProperties>
</file>