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</p:sldIdLst>
  <p:sldSz cy="7772400" cx="100584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448">
          <p15:clr>
            <a:srgbClr val="A4A3A4"/>
          </p15:clr>
        </p15:guide>
        <p15:guide id="2" pos="316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448" orient="horz"/>
        <p:guide pos="3168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210545" y="685800"/>
            <a:ext cx="4437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/>
          <p:nvPr>
            <p:ph idx="2" type="sldImg"/>
          </p:nvPr>
        </p:nvSpPr>
        <p:spPr>
          <a:xfrm>
            <a:off x="1210545" y="685800"/>
            <a:ext cx="4437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52" name="Google Shape;52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42879" y="1125136"/>
            <a:ext cx="9372600" cy="3101700"/>
          </a:xfrm>
          <a:prstGeom prst="rect">
            <a:avLst/>
          </a:prstGeom>
          <a:noFill/>
          <a:ln>
            <a:noFill/>
          </a:ln>
        </p:spPr>
        <p:txBody>
          <a:bodyPr anchorCtr="0" anchor="b" bIns="101575" lIns="101575" spcFirstLastPara="1" rIns="101575" wrap="square" tIns="10157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800"/>
              <a:buNone/>
              <a:defRPr sz="5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800"/>
              <a:buNone/>
              <a:defRPr sz="5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800"/>
              <a:buNone/>
              <a:defRPr sz="5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800"/>
              <a:buNone/>
              <a:defRPr sz="5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800"/>
              <a:buNone/>
              <a:defRPr sz="5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800"/>
              <a:buNone/>
              <a:defRPr sz="5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800"/>
              <a:buNone/>
              <a:defRPr sz="5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800"/>
              <a:buNone/>
              <a:defRPr sz="5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800"/>
              <a:buNone/>
              <a:defRPr sz="58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42870" y="4282678"/>
            <a:ext cx="9372600" cy="1197900"/>
          </a:xfrm>
          <a:prstGeom prst="rect">
            <a:avLst/>
          </a:prstGeom>
          <a:noFill/>
          <a:ln>
            <a:noFill/>
          </a:ln>
        </p:spPr>
        <p:txBody>
          <a:bodyPr anchorCtr="0" anchor="t" bIns="101575" lIns="101575" spcFirstLastPara="1" rIns="101575" wrap="square" tIns="10157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100"/>
              <a:buNone/>
              <a:defRPr sz="3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100"/>
              <a:buNone/>
              <a:defRPr sz="3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100"/>
              <a:buNone/>
              <a:defRPr sz="3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100"/>
              <a:buNone/>
              <a:defRPr sz="3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100"/>
              <a:buNone/>
              <a:defRPr sz="3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100"/>
              <a:buNone/>
              <a:defRPr sz="3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100"/>
              <a:buNone/>
              <a:defRPr sz="3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100"/>
              <a:buNone/>
              <a:defRPr sz="3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100"/>
              <a:buNone/>
              <a:defRPr sz="31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9319704" y="7046639"/>
            <a:ext cx="603600" cy="594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01575" lIns="101575" spcFirstLastPara="1" rIns="101575" wrap="square" tIns="10157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42870" y="1671478"/>
            <a:ext cx="9372600" cy="2967300"/>
          </a:xfrm>
          <a:prstGeom prst="rect">
            <a:avLst/>
          </a:prstGeom>
          <a:noFill/>
          <a:ln>
            <a:noFill/>
          </a:ln>
        </p:spPr>
        <p:txBody>
          <a:bodyPr anchorCtr="0" anchor="b" bIns="101575" lIns="101575" spcFirstLastPara="1" rIns="101575" wrap="square" tIns="10157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300"/>
              <a:buNone/>
              <a:defRPr sz="133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300"/>
              <a:buNone/>
              <a:defRPr sz="133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300"/>
              <a:buNone/>
              <a:defRPr sz="133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300"/>
              <a:buNone/>
              <a:defRPr sz="133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300"/>
              <a:buNone/>
              <a:defRPr sz="133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300"/>
              <a:buNone/>
              <a:defRPr sz="133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300"/>
              <a:buNone/>
              <a:defRPr sz="133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300"/>
              <a:buNone/>
              <a:defRPr sz="133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300"/>
              <a:buNone/>
              <a:defRPr sz="133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42870" y="4763362"/>
            <a:ext cx="9372600" cy="1965600"/>
          </a:xfrm>
          <a:prstGeom prst="rect">
            <a:avLst/>
          </a:prstGeom>
          <a:noFill/>
          <a:ln>
            <a:noFill/>
          </a:ln>
        </p:spPr>
        <p:txBody>
          <a:bodyPr anchorCtr="0" anchor="t" bIns="101575" lIns="101575" spcFirstLastPara="1" rIns="101575" wrap="square" tIns="101575">
            <a:noAutofit/>
          </a:bodyPr>
          <a:lstStyle>
            <a:lvl1pPr indent="-355600" lvl="0" marL="4572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000"/>
              <a:buChar char="●"/>
              <a:defRPr/>
            </a:lvl1pPr>
            <a:lvl2pPr indent="-330200" lvl="1" marL="914400" algn="ctr">
              <a:lnSpc>
                <a:spcPct val="115000"/>
              </a:lnSpc>
              <a:spcBef>
                <a:spcPts val="1800"/>
              </a:spcBef>
              <a:spcAft>
                <a:spcPts val="0"/>
              </a:spcAft>
              <a:buSzPts val="1600"/>
              <a:buChar char="○"/>
              <a:defRPr/>
            </a:lvl2pPr>
            <a:lvl3pPr indent="-330200" lvl="2" marL="1371600" algn="ctr">
              <a:lnSpc>
                <a:spcPct val="115000"/>
              </a:lnSpc>
              <a:spcBef>
                <a:spcPts val="1800"/>
              </a:spcBef>
              <a:spcAft>
                <a:spcPts val="0"/>
              </a:spcAft>
              <a:buSzPts val="1600"/>
              <a:buChar char="■"/>
              <a:defRPr/>
            </a:lvl3pPr>
            <a:lvl4pPr indent="-330200" lvl="3" marL="1828800" algn="ctr">
              <a:lnSpc>
                <a:spcPct val="115000"/>
              </a:lnSpc>
              <a:spcBef>
                <a:spcPts val="1800"/>
              </a:spcBef>
              <a:spcAft>
                <a:spcPts val="0"/>
              </a:spcAft>
              <a:buSzPts val="1600"/>
              <a:buChar char="●"/>
              <a:defRPr/>
            </a:lvl4pPr>
            <a:lvl5pPr indent="-330200" lvl="4" marL="2286000" algn="ctr">
              <a:lnSpc>
                <a:spcPct val="115000"/>
              </a:lnSpc>
              <a:spcBef>
                <a:spcPts val="1800"/>
              </a:spcBef>
              <a:spcAft>
                <a:spcPts val="0"/>
              </a:spcAft>
              <a:buSzPts val="1600"/>
              <a:buChar char="○"/>
              <a:defRPr/>
            </a:lvl5pPr>
            <a:lvl6pPr indent="-330200" lvl="5" marL="2743200" algn="ctr">
              <a:lnSpc>
                <a:spcPct val="115000"/>
              </a:lnSpc>
              <a:spcBef>
                <a:spcPts val="1800"/>
              </a:spcBef>
              <a:spcAft>
                <a:spcPts val="0"/>
              </a:spcAft>
              <a:buSzPts val="1600"/>
              <a:buChar char="■"/>
              <a:defRPr/>
            </a:lvl6pPr>
            <a:lvl7pPr indent="-330200" lvl="6" marL="3200400" algn="ctr">
              <a:lnSpc>
                <a:spcPct val="115000"/>
              </a:lnSpc>
              <a:spcBef>
                <a:spcPts val="1800"/>
              </a:spcBef>
              <a:spcAft>
                <a:spcPts val="0"/>
              </a:spcAft>
              <a:buSzPts val="1600"/>
              <a:buChar char="●"/>
              <a:defRPr/>
            </a:lvl7pPr>
            <a:lvl8pPr indent="-330200" lvl="7" marL="3657600" algn="ctr">
              <a:lnSpc>
                <a:spcPct val="115000"/>
              </a:lnSpc>
              <a:spcBef>
                <a:spcPts val="1800"/>
              </a:spcBef>
              <a:spcAft>
                <a:spcPts val="0"/>
              </a:spcAft>
              <a:buSzPts val="1600"/>
              <a:buChar char="○"/>
              <a:defRPr/>
            </a:lvl8pPr>
            <a:lvl9pPr indent="-330200" lvl="8" marL="4114800" algn="ctr">
              <a:lnSpc>
                <a:spcPct val="115000"/>
              </a:lnSpc>
              <a:spcBef>
                <a:spcPts val="1800"/>
              </a:spcBef>
              <a:spcAft>
                <a:spcPts val="1800"/>
              </a:spcAft>
              <a:buSzPts val="16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9319704" y="7046639"/>
            <a:ext cx="603600" cy="594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01575" lIns="101575" spcFirstLastPara="1" rIns="101575" wrap="square" tIns="10157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9319704" y="7046639"/>
            <a:ext cx="603600" cy="594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01575" lIns="101575" spcFirstLastPara="1" rIns="101575" wrap="square" tIns="10157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42870" y="3250173"/>
            <a:ext cx="9372600" cy="1272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01575" lIns="101575" spcFirstLastPara="1" rIns="101575" wrap="square" tIns="10157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9319704" y="7046639"/>
            <a:ext cx="603600" cy="594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01575" lIns="101575" spcFirstLastPara="1" rIns="101575" wrap="square" tIns="10157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42870" y="672482"/>
            <a:ext cx="9372600" cy="865200"/>
          </a:xfrm>
          <a:prstGeom prst="rect">
            <a:avLst/>
          </a:prstGeom>
          <a:noFill/>
          <a:ln>
            <a:noFill/>
          </a:ln>
        </p:spPr>
        <p:txBody>
          <a:bodyPr anchorCtr="0" anchor="t" bIns="101575" lIns="101575" spcFirstLastPara="1" rIns="101575" wrap="square" tIns="10157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42870" y="1741518"/>
            <a:ext cx="9372600" cy="5162700"/>
          </a:xfrm>
          <a:prstGeom prst="rect">
            <a:avLst/>
          </a:prstGeom>
          <a:noFill/>
          <a:ln>
            <a:noFill/>
          </a:ln>
        </p:spPr>
        <p:txBody>
          <a:bodyPr anchorCtr="0" anchor="t" bIns="101575" lIns="101575" spcFirstLastPara="1" rIns="101575" wrap="square" tIns="101575">
            <a:noAutofit/>
          </a:bodyPr>
          <a:lstStyle>
            <a:lvl1pPr indent="-3556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000"/>
              <a:buChar char="●"/>
              <a:defRPr/>
            </a:lvl1pPr>
            <a:lvl2pPr indent="-330200" lvl="1" marL="914400" algn="l">
              <a:lnSpc>
                <a:spcPct val="115000"/>
              </a:lnSpc>
              <a:spcBef>
                <a:spcPts val="1800"/>
              </a:spcBef>
              <a:spcAft>
                <a:spcPts val="0"/>
              </a:spcAft>
              <a:buSzPts val="1600"/>
              <a:buChar char="○"/>
              <a:defRPr/>
            </a:lvl2pPr>
            <a:lvl3pPr indent="-330200" lvl="2" marL="1371600" algn="l">
              <a:lnSpc>
                <a:spcPct val="115000"/>
              </a:lnSpc>
              <a:spcBef>
                <a:spcPts val="1800"/>
              </a:spcBef>
              <a:spcAft>
                <a:spcPts val="0"/>
              </a:spcAft>
              <a:buSzPts val="1600"/>
              <a:buChar char="■"/>
              <a:defRPr/>
            </a:lvl3pPr>
            <a:lvl4pPr indent="-330200" lvl="3" marL="1828800" algn="l">
              <a:lnSpc>
                <a:spcPct val="115000"/>
              </a:lnSpc>
              <a:spcBef>
                <a:spcPts val="1800"/>
              </a:spcBef>
              <a:spcAft>
                <a:spcPts val="0"/>
              </a:spcAft>
              <a:buSzPts val="1600"/>
              <a:buChar char="●"/>
              <a:defRPr/>
            </a:lvl4pPr>
            <a:lvl5pPr indent="-330200" lvl="4" marL="2286000" algn="l">
              <a:lnSpc>
                <a:spcPct val="115000"/>
              </a:lnSpc>
              <a:spcBef>
                <a:spcPts val="1800"/>
              </a:spcBef>
              <a:spcAft>
                <a:spcPts val="0"/>
              </a:spcAft>
              <a:buSzPts val="1600"/>
              <a:buChar char="○"/>
              <a:defRPr/>
            </a:lvl5pPr>
            <a:lvl6pPr indent="-330200" lvl="5" marL="2743200" algn="l">
              <a:lnSpc>
                <a:spcPct val="115000"/>
              </a:lnSpc>
              <a:spcBef>
                <a:spcPts val="1800"/>
              </a:spcBef>
              <a:spcAft>
                <a:spcPts val="0"/>
              </a:spcAft>
              <a:buSzPts val="1600"/>
              <a:buChar char="■"/>
              <a:defRPr/>
            </a:lvl6pPr>
            <a:lvl7pPr indent="-330200" lvl="6" marL="3200400" algn="l">
              <a:lnSpc>
                <a:spcPct val="115000"/>
              </a:lnSpc>
              <a:spcBef>
                <a:spcPts val="1800"/>
              </a:spcBef>
              <a:spcAft>
                <a:spcPts val="0"/>
              </a:spcAft>
              <a:buSzPts val="1600"/>
              <a:buChar char="●"/>
              <a:defRPr/>
            </a:lvl7pPr>
            <a:lvl8pPr indent="-330200" lvl="7" marL="3657600" algn="l">
              <a:lnSpc>
                <a:spcPct val="115000"/>
              </a:lnSpc>
              <a:spcBef>
                <a:spcPts val="1800"/>
              </a:spcBef>
              <a:spcAft>
                <a:spcPts val="0"/>
              </a:spcAft>
              <a:buSzPts val="1600"/>
              <a:buChar char="○"/>
              <a:defRPr/>
            </a:lvl8pPr>
            <a:lvl9pPr indent="-330200" lvl="8" marL="4114800" algn="l">
              <a:lnSpc>
                <a:spcPct val="115000"/>
              </a:lnSpc>
              <a:spcBef>
                <a:spcPts val="1800"/>
              </a:spcBef>
              <a:spcAft>
                <a:spcPts val="1800"/>
              </a:spcAft>
              <a:buSzPts val="16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9319704" y="7046639"/>
            <a:ext cx="603600" cy="594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01575" lIns="101575" spcFirstLastPara="1" rIns="101575" wrap="square" tIns="10157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42870" y="672482"/>
            <a:ext cx="9372600" cy="865200"/>
          </a:xfrm>
          <a:prstGeom prst="rect">
            <a:avLst/>
          </a:prstGeom>
          <a:noFill/>
          <a:ln>
            <a:noFill/>
          </a:ln>
        </p:spPr>
        <p:txBody>
          <a:bodyPr anchorCtr="0" anchor="t" bIns="101575" lIns="101575" spcFirstLastPara="1" rIns="101575" wrap="square" tIns="10157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42870" y="1741518"/>
            <a:ext cx="4399800" cy="5162700"/>
          </a:xfrm>
          <a:prstGeom prst="rect">
            <a:avLst/>
          </a:prstGeom>
          <a:noFill/>
          <a:ln>
            <a:noFill/>
          </a:ln>
        </p:spPr>
        <p:txBody>
          <a:bodyPr anchorCtr="0" anchor="t" bIns="101575" lIns="101575" spcFirstLastPara="1" rIns="101575" wrap="square" tIns="101575">
            <a:noAutofit/>
          </a:bodyPr>
          <a:lstStyle>
            <a:lvl1pPr indent="-3302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600"/>
              <a:buChar char="●"/>
              <a:defRPr sz="1600"/>
            </a:lvl1pPr>
            <a:lvl2pPr indent="-311150" lvl="1" marL="914400" algn="l">
              <a:lnSpc>
                <a:spcPct val="115000"/>
              </a:lnSpc>
              <a:spcBef>
                <a:spcPts val="1800"/>
              </a:spcBef>
              <a:spcAft>
                <a:spcPts val="0"/>
              </a:spcAft>
              <a:buSzPts val="1300"/>
              <a:buChar char="○"/>
              <a:defRPr sz="1300"/>
            </a:lvl2pPr>
            <a:lvl3pPr indent="-311150" lvl="2" marL="1371600" algn="l">
              <a:lnSpc>
                <a:spcPct val="115000"/>
              </a:lnSpc>
              <a:spcBef>
                <a:spcPts val="1800"/>
              </a:spcBef>
              <a:spcAft>
                <a:spcPts val="0"/>
              </a:spcAft>
              <a:buSzPts val="1300"/>
              <a:buChar char="■"/>
              <a:defRPr sz="1300"/>
            </a:lvl3pPr>
            <a:lvl4pPr indent="-311150" lvl="3" marL="1828800" algn="l">
              <a:lnSpc>
                <a:spcPct val="115000"/>
              </a:lnSpc>
              <a:spcBef>
                <a:spcPts val="1800"/>
              </a:spcBef>
              <a:spcAft>
                <a:spcPts val="0"/>
              </a:spcAft>
              <a:buSzPts val="1300"/>
              <a:buChar char="●"/>
              <a:defRPr sz="1300"/>
            </a:lvl4pPr>
            <a:lvl5pPr indent="-311150" lvl="4" marL="2286000" algn="l">
              <a:lnSpc>
                <a:spcPct val="115000"/>
              </a:lnSpc>
              <a:spcBef>
                <a:spcPts val="1800"/>
              </a:spcBef>
              <a:spcAft>
                <a:spcPts val="0"/>
              </a:spcAft>
              <a:buSzPts val="1300"/>
              <a:buChar char="○"/>
              <a:defRPr sz="1300"/>
            </a:lvl5pPr>
            <a:lvl6pPr indent="-311150" lvl="5" marL="2743200" algn="l">
              <a:lnSpc>
                <a:spcPct val="115000"/>
              </a:lnSpc>
              <a:spcBef>
                <a:spcPts val="1800"/>
              </a:spcBef>
              <a:spcAft>
                <a:spcPts val="0"/>
              </a:spcAft>
              <a:buSzPts val="1300"/>
              <a:buChar char="■"/>
              <a:defRPr sz="1300"/>
            </a:lvl6pPr>
            <a:lvl7pPr indent="-311150" lvl="6" marL="3200400" algn="l">
              <a:lnSpc>
                <a:spcPct val="115000"/>
              </a:lnSpc>
              <a:spcBef>
                <a:spcPts val="1800"/>
              </a:spcBef>
              <a:spcAft>
                <a:spcPts val="0"/>
              </a:spcAft>
              <a:buSzPts val="1300"/>
              <a:buChar char="●"/>
              <a:defRPr sz="1300"/>
            </a:lvl7pPr>
            <a:lvl8pPr indent="-311150" lvl="7" marL="3657600" algn="l">
              <a:lnSpc>
                <a:spcPct val="115000"/>
              </a:lnSpc>
              <a:spcBef>
                <a:spcPts val="1800"/>
              </a:spcBef>
              <a:spcAft>
                <a:spcPts val="0"/>
              </a:spcAft>
              <a:buSzPts val="1300"/>
              <a:buChar char="○"/>
              <a:defRPr sz="1300"/>
            </a:lvl8pPr>
            <a:lvl9pPr indent="-311150" lvl="8" marL="4114800" algn="l">
              <a:lnSpc>
                <a:spcPct val="115000"/>
              </a:lnSpc>
              <a:spcBef>
                <a:spcPts val="1800"/>
              </a:spcBef>
              <a:spcAft>
                <a:spcPts val="1800"/>
              </a:spcAft>
              <a:buSzPts val="1300"/>
              <a:buChar char="■"/>
              <a:defRPr sz="13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5315640" y="1741518"/>
            <a:ext cx="4399800" cy="5162700"/>
          </a:xfrm>
          <a:prstGeom prst="rect">
            <a:avLst/>
          </a:prstGeom>
          <a:noFill/>
          <a:ln>
            <a:noFill/>
          </a:ln>
        </p:spPr>
        <p:txBody>
          <a:bodyPr anchorCtr="0" anchor="t" bIns="101575" lIns="101575" spcFirstLastPara="1" rIns="101575" wrap="square" tIns="101575">
            <a:noAutofit/>
          </a:bodyPr>
          <a:lstStyle>
            <a:lvl1pPr indent="-3302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600"/>
              <a:buChar char="●"/>
              <a:defRPr sz="1600"/>
            </a:lvl1pPr>
            <a:lvl2pPr indent="-311150" lvl="1" marL="914400" algn="l">
              <a:lnSpc>
                <a:spcPct val="115000"/>
              </a:lnSpc>
              <a:spcBef>
                <a:spcPts val="1800"/>
              </a:spcBef>
              <a:spcAft>
                <a:spcPts val="0"/>
              </a:spcAft>
              <a:buSzPts val="1300"/>
              <a:buChar char="○"/>
              <a:defRPr sz="1300"/>
            </a:lvl2pPr>
            <a:lvl3pPr indent="-311150" lvl="2" marL="1371600" algn="l">
              <a:lnSpc>
                <a:spcPct val="115000"/>
              </a:lnSpc>
              <a:spcBef>
                <a:spcPts val="1800"/>
              </a:spcBef>
              <a:spcAft>
                <a:spcPts val="0"/>
              </a:spcAft>
              <a:buSzPts val="1300"/>
              <a:buChar char="■"/>
              <a:defRPr sz="1300"/>
            </a:lvl3pPr>
            <a:lvl4pPr indent="-311150" lvl="3" marL="1828800" algn="l">
              <a:lnSpc>
                <a:spcPct val="115000"/>
              </a:lnSpc>
              <a:spcBef>
                <a:spcPts val="1800"/>
              </a:spcBef>
              <a:spcAft>
                <a:spcPts val="0"/>
              </a:spcAft>
              <a:buSzPts val="1300"/>
              <a:buChar char="●"/>
              <a:defRPr sz="1300"/>
            </a:lvl4pPr>
            <a:lvl5pPr indent="-311150" lvl="4" marL="2286000" algn="l">
              <a:lnSpc>
                <a:spcPct val="115000"/>
              </a:lnSpc>
              <a:spcBef>
                <a:spcPts val="1800"/>
              </a:spcBef>
              <a:spcAft>
                <a:spcPts val="0"/>
              </a:spcAft>
              <a:buSzPts val="1300"/>
              <a:buChar char="○"/>
              <a:defRPr sz="1300"/>
            </a:lvl5pPr>
            <a:lvl6pPr indent="-311150" lvl="5" marL="2743200" algn="l">
              <a:lnSpc>
                <a:spcPct val="115000"/>
              </a:lnSpc>
              <a:spcBef>
                <a:spcPts val="1800"/>
              </a:spcBef>
              <a:spcAft>
                <a:spcPts val="0"/>
              </a:spcAft>
              <a:buSzPts val="1300"/>
              <a:buChar char="■"/>
              <a:defRPr sz="1300"/>
            </a:lvl6pPr>
            <a:lvl7pPr indent="-311150" lvl="6" marL="3200400" algn="l">
              <a:lnSpc>
                <a:spcPct val="115000"/>
              </a:lnSpc>
              <a:spcBef>
                <a:spcPts val="1800"/>
              </a:spcBef>
              <a:spcAft>
                <a:spcPts val="0"/>
              </a:spcAft>
              <a:buSzPts val="1300"/>
              <a:buChar char="●"/>
              <a:defRPr sz="1300"/>
            </a:lvl7pPr>
            <a:lvl8pPr indent="-311150" lvl="7" marL="3657600" algn="l">
              <a:lnSpc>
                <a:spcPct val="115000"/>
              </a:lnSpc>
              <a:spcBef>
                <a:spcPts val="1800"/>
              </a:spcBef>
              <a:spcAft>
                <a:spcPts val="0"/>
              </a:spcAft>
              <a:buSzPts val="1300"/>
              <a:buChar char="○"/>
              <a:defRPr sz="1300"/>
            </a:lvl8pPr>
            <a:lvl9pPr indent="-311150" lvl="8" marL="4114800" algn="l">
              <a:lnSpc>
                <a:spcPct val="115000"/>
              </a:lnSpc>
              <a:spcBef>
                <a:spcPts val="1800"/>
              </a:spcBef>
              <a:spcAft>
                <a:spcPts val="1800"/>
              </a:spcAft>
              <a:buSzPts val="1300"/>
              <a:buChar char="■"/>
              <a:defRPr sz="13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9319704" y="7046639"/>
            <a:ext cx="603600" cy="594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01575" lIns="101575" spcFirstLastPara="1" rIns="101575" wrap="square" tIns="10157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42870" y="672482"/>
            <a:ext cx="9372600" cy="865200"/>
          </a:xfrm>
          <a:prstGeom prst="rect">
            <a:avLst/>
          </a:prstGeom>
          <a:noFill/>
          <a:ln>
            <a:noFill/>
          </a:ln>
        </p:spPr>
        <p:txBody>
          <a:bodyPr anchorCtr="0" anchor="t" bIns="101575" lIns="101575" spcFirstLastPara="1" rIns="101575" wrap="square" tIns="10157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1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9319704" y="7046639"/>
            <a:ext cx="603600" cy="594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01575" lIns="101575" spcFirstLastPara="1" rIns="101575" wrap="square" tIns="10157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42870" y="839573"/>
            <a:ext cx="3088800" cy="1142100"/>
          </a:xfrm>
          <a:prstGeom prst="rect">
            <a:avLst/>
          </a:prstGeom>
          <a:noFill/>
          <a:ln>
            <a:noFill/>
          </a:ln>
        </p:spPr>
        <p:txBody>
          <a:bodyPr anchorCtr="0" anchor="b" bIns="101575" lIns="101575" spcFirstLastPara="1" rIns="101575" wrap="square" tIns="10157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42870" y="2099840"/>
            <a:ext cx="3088800" cy="4804500"/>
          </a:xfrm>
          <a:prstGeom prst="rect">
            <a:avLst/>
          </a:prstGeom>
          <a:noFill/>
          <a:ln>
            <a:noFill/>
          </a:ln>
        </p:spPr>
        <p:txBody>
          <a:bodyPr anchorCtr="0" anchor="t" bIns="101575" lIns="101575" spcFirstLastPara="1" rIns="101575" wrap="square" tIns="101575">
            <a:noAutofit/>
          </a:bodyPr>
          <a:lstStyle>
            <a:lvl1pPr indent="-31115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300"/>
              <a:buChar char="●"/>
              <a:defRPr sz="1300"/>
            </a:lvl1pPr>
            <a:lvl2pPr indent="-311150" lvl="1" marL="914400" algn="l">
              <a:lnSpc>
                <a:spcPct val="115000"/>
              </a:lnSpc>
              <a:spcBef>
                <a:spcPts val="1800"/>
              </a:spcBef>
              <a:spcAft>
                <a:spcPts val="0"/>
              </a:spcAft>
              <a:buSzPts val="1300"/>
              <a:buChar char="○"/>
              <a:defRPr sz="1300"/>
            </a:lvl2pPr>
            <a:lvl3pPr indent="-311150" lvl="2" marL="1371600" algn="l">
              <a:lnSpc>
                <a:spcPct val="115000"/>
              </a:lnSpc>
              <a:spcBef>
                <a:spcPts val="1800"/>
              </a:spcBef>
              <a:spcAft>
                <a:spcPts val="0"/>
              </a:spcAft>
              <a:buSzPts val="1300"/>
              <a:buChar char="■"/>
              <a:defRPr sz="1300"/>
            </a:lvl3pPr>
            <a:lvl4pPr indent="-311150" lvl="3" marL="1828800" algn="l">
              <a:lnSpc>
                <a:spcPct val="115000"/>
              </a:lnSpc>
              <a:spcBef>
                <a:spcPts val="1800"/>
              </a:spcBef>
              <a:spcAft>
                <a:spcPts val="0"/>
              </a:spcAft>
              <a:buSzPts val="1300"/>
              <a:buChar char="●"/>
              <a:defRPr sz="1300"/>
            </a:lvl4pPr>
            <a:lvl5pPr indent="-311150" lvl="4" marL="2286000" algn="l">
              <a:lnSpc>
                <a:spcPct val="115000"/>
              </a:lnSpc>
              <a:spcBef>
                <a:spcPts val="1800"/>
              </a:spcBef>
              <a:spcAft>
                <a:spcPts val="0"/>
              </a:spcAft>
              <a:buSzPts val="1300"/>
              <a:buChar char="○"/>
              <a:defRPr sz="1300"/>
            </a:lvl5pPr>
            <a:lvl6pPr indent="-311150" lvl="5" marL="2743200" algn="l">
              <a:lnSpc>
                <a:spcPct val="115000"/>
              </a:lnSpc>
              <a:spcBef>
                <a:spcPts val="1800"/>
              </a:spcBef>
              <a:spcAft>
                <a:spcPts val="0"/>
              </a:spcAft>
              <a:buSzPts val="1300"/>
              <a:buChar char="■"/>
              <a:defRPr sz="1300"/>
            </a:lvl6pPr>
            <a:lvl7pPr indent="-311150" lvl="6" marL="3200400" algn="l">
              <a:lnSpc>
                <a:spcPct val="115000"/>
              </a:lnSpc>
              <a:spcBef>
                <a:spcPts val="1800"/>
              </a:spcBef>
              <a:spcAft>
                <a:spcPts val="0"/>
              </a:spcAft>
              <a:buSzPts val="1300"/>
              <a:buChar char="●"/>
              <a:defRPr sz="1300"/>
            </a:lvl7pPr>
            <a:lvl8pPr indent="-311150" lvl="7" marL="3657600" algn="l">
              <a:lnSpc>
                <a:spcPct val="115000"/>
              </a:lnSpc>
              <a:spcBef>
                <a:spcPts val="1800"/>
              </a:spcBef>
              <a:spcAft>
                <a:spcPts val="0"/>
              </a:spcAft>
              <a:buSzPts val="1300"/>
              <a:buChar char="○"/>
              <a:defRPr sz="1300"/>
            </a:lvl8pPr>
            <a:lvl9pPr indent="-311150" lvl="8" marL="4114800" algn="l">
              <a:lnSpc>
                <a:spcPct val="115000"/>
              </a:lnSpc>
              <a:spcBef>
                <a:spcPts val="1800"/>
              </a:spcBef>
              <a:spcAft>
                <a:spcPts val="1800"/>
              </a:spcAft>
              <a:buSzPts val="1300"/>
              <a:buChar char="■"/>
              <a:defRPr sz="13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9319704" y="7046639"/>
            <a:ext cx="603600" cy="594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01575" lIns="101575" spcFirstLastPara="1" rIns="101575" wrap="square" tIns="10157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539275" y="680227"/>
            <a:ext cx="7004700" cy="6181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01575" lIns="101575" spcFirstLastPara="1" rIns="101575" wrap="square" tIns="10157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300"/>
              <a:buNone/>
              <a:defRPr sz="53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300"/>
              <a:buNone/>
              <a:defRPr sz="53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300"/>
              <a:buNone/>
              <a:defRPr sz="53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300"/>
              <a:buNone/>
              <a:defRPr sz="53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300"/>
              <a:buNone/>
              <a:defRPr sz="53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300"/>
              <a:buNone/>
              <a:defRPr sz="53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300"/>
              <a:buNone/>
              <a:defRPr sz="53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300"/>
              <a:buNone/>
              <a:defRPr sz="53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300"/>
              <a:buNone/>
              <a:defRPr sz="53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9319704" y="7046639"/>
            <a:ext cx="603600" cy="594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01575" lIns="101575" spcFirstLastPara="1" rIns="101575" wrap="square" tIns="10157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5029200" y="-189"/>
            <a:ext cx="5029200" cy="7772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101575" lIns="101575" spcFirstLastPara="1" rIns="101575" wrap="square" tIns="10157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92050" y="1863464"/>
            <a:ext cx="4449600" cy="2239800"/>
          </a:xfrm>
          <a:prstGeom prst="rect">
            <a:avLst/>
          </a:prstGeom>
          <a:noFill/>
          <a:ln>
            <a:noFill/>
          </a:ln>
        </p:spPr>
        <p:txBody>
          <a:bodyPr anchorCtr="0" anchor="b" bIns="101575" lIns="101575" spcFirstLastPara="1" rIns="101575" wrap="square" tIns="10157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700"/>
              <a:buNone/>
              <a:defRPr sz="47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700"/>
              <a:buNone/>
              <a:defRPr sz="47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700"/>
              <a:buNone/>
              <a:defRPr sz="47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700"/>
              <a:buNone/>
              <a:defRPr sz="47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700"/>
              <a:buNone/>
              <a:defRPr sz="47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700"/>
              <a:buNone/>
              <a:defRPr sz="47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700"/>
              <a:buNone/>
              <a:defRPr sz="47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700"/>
              <a:buNone/>
              <a:defRPr sz="47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700"/>
              <a:buNone/>
              <a:defRPr sz="47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92050" y="4235758"/>
            <a:ext cx="4449600" cy="1866300"/>
          </a:xfrm>
          <a:prstGeom prst="rect">
            <a:avLst/>
          </a:prstGeom>
          <a:noFill/>
          <a:ln>
            <a:noFill/>
          </a:ln>
        </p:spPr>
        <p:txBody>
          <a:bodyPr anchorCtr="0" anchor="t" bIns="101575" lIns="101575" spcFirstLastPara="1" rIns="101575" wrap="square" tIns="10157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300"/>
              <a:buNone/>
              <a:defRPr sz="23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300"/>
              <a:buNone/>
              <a:defRPr sz="23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300"/>
              <a:buNone/>
              <a:defRPr sz="23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300"/>
              <a:buNone/>
              <a:defRPr sz="23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300"/>
              <a:buNone/>
              <a:defRPr sz="23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300"/>
              <a:buNone/>
              <a:defRPr sz="23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300"/>
              <a:buNone/>
              <a:defRPr sz="23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300"/>
              <a:buNone/>
              <a:defRPr sz="23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300"/>
              <a:buNone/>
              <a:defRPr sz="23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5433450" y="1094158"/>
            <a:ext cx="4220700" cy="558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01575" lIns="101575" spcFirstLastPara="1" rIns="101575" wrap="square" tIns="101575">
            <a:noAutofit/>
          </a:bodyPr>
          <a:lstStyle>
            <a:lvl1pPr indent="-3556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000"/>
              <a:buChar char="●"/>
              <a:defRPr/>
            </a:lvl1pPr>
            <a:lvl2pPr indent="-330200" lvl="1" marL="914400" algn="l">
              <a:lnSpc>
                <a:spcPct val="115000"/>
              </a:lnSpc>
              <a:spcBef>
                <a:spcPts val="1800"/>
              </a:spcBef>
              <a:spcAft>
                <a:spcPts val="0"/>
              </a:spcAft>
              <a:buSzPts val="1600"/>
              <a:buChar char="○"/>
              <a:defRPr/>
            </a:lvl2pPr>
            <a:lvl3pPr indent="-330200" lvl="2" marL="1371600" algn="l">
              <a:lnSpc>
                <a:spcPct val="115000"/>
              </a:lnSpc>
              <a:spcBef>
                <a:spcPts val="1800"/>
              </a:spcBef>
              <a:spcAft>
                <a:spcPts val="0"/>
              </a:spcAft>
              <a:buSzPts val="1600"/>
              <a:buChar char="■"/>
              <a:defRPr/>
            </a:lvl3pPr>
            <a:lvl4pPr indent="-330200" lvl="3" marL="1828800" algn="l">
              <a:lnSpc>
                <a:spcPct val="115000"/>
              </a:lnSpc>
              <a:spcBef>
                <a:spcPts val="1800"/>
              </a:spcBef>
              <a:spcAft>
                <a:spcPts val="0"/>
              </a:spcAft>
              <a:buSzPts val="1600"/>
              <a:buChar char="●"/>
              <a:defRPr/>
            </a:lvl4pPr>
            <a:lvl5pPr indent="-330200" lvl="4" marL="2286000" algn="l">
              <a:lnSpc>
                <a:spcPct val="115000"/>
              </a:lnSpc>
              <a:spcBef>
                <a:spcPts val="1800"/>
              </a:spcBef>
              <a:spcAft>
                <a:spcPts val="0"/>
              </a:spcAft>
              <a:buSzPts val="1600"/>
              <a:buChar char="○"/>
              <a:defRPr/>
            </a:lvl5pPr>
            <a:lvl6pPr indent="-330200" lvl="5" marL="2743200" algn="l">
              <a:lnSpc>
                <a:spcPct val="115000"/>
              </a:lnSpc>
              <a:spcBef>
                <a:spcPts val="1800"/>
              </a:spcBef>
              <a:spcAft>
                <a:spcPts val="0"/>
              </a:spcAft>
              <a:buSzPts val="1600"/>
              <a:buChar char="■"/>
              <a:defRPr/>
            </a:lvl6pPr>
            <a:lvl7pPr indent="-330200" lvl="6" marL="3200400" algn="l">
              <a:lnSpc>
                <a:spcPct val="115000"/>
              </a:lnSpc>
              <a:spcBef>
                <a:spcPts val="1800"/>
              </a:spcBef>
              <a:spcAft>
                <a:spcPts val="0"/>
              </a:spcAft>
              <a:buSzPts val="1600"/>
              <a:buChar char="●"/>
              <a:defRPr/>
            </a:lvl7pPr>
            <a:lvl8pPr indent="-330200" lvl="7" marL="3657600" algn="l">
              <a:lnSpc>
                <a:spcPct val="115000"/>
              </a:lnSpc>
              <a:spcBef>
                <a:spcPts val="1800"/>
              </a:spcBef>
              <a:spcAft>
                <a:spcPts val="0"/>
              </a:spcAft>
              <a:buSzPts val="1600"/>
              <a:buChar char="○"/>
              <a:defRPr/>
            </a:lvl8pPr>
            <a:lvl9pPr indent="-330200" lvl="8" marL="4114800" algn="l">
              <a:lnSpc>
                <a:spcPct val="115000"/>
              </a:lnSpc>
              <a:spcBef>
                <a:spcPts val="1800"/>
              </a:spcBef>
              <a:spcAft>
                <a:spcPts val="1800"/>
              </a:spcAft>
              <a:buSzPts val="16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9319704" y="7046639"/>
            <a:ext cx="603600" cy="594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01575" lIns="101575" spcFirstLastPara="1" rIns="101575" wrap="square" tIns="10157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42870" y="6392869"/>
            <a:ext cx="6598800" cy="914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01575" lIns="101575" spcFirstLastPara="1" rIns="101575" wrap="square" tIns="101575">
            <a:no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9319704" y="7046639"/>
            <a:ext cx="603600" cy="594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01575" lIns="101575" spcFirstLastPara="1" rIns="101575" wrap="square" tIns="10157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42870" y="672482"/>
            <a:ext cx="9372600" cy="865200"/>
          </a:xfrm>
          <a:prstGeom prst="rect">
            <a:avLst/>
          </a:prstGeom>
          <a:noFill/>
          <a:ln>
            <a:noFill/>
          </a:ln>
        </p:spPr>
        <p:txBody>
          <a:bodyPr anchorCtr="0" anchor="t" bIns="101575" lIns="101575" spcFirstLastPara="1" rIns="101575" wrap="square" tIns="101575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100"/>
              <a:buFont typeface="Arial"/>
              <a:buNone/>
              <a:defRPr b="0" i="0" sz="31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100"/>
              <a:buFont typeface="Arial"/>
              <a:buNone/>
              <a:defRPr b="0" i="0" sz="31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100"/>
              <a:buFont typeface="Arial"/>
              <a:buNone/>
              <a:defRPr b="0" i="0" sz="31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100"/>
              <a:buFont typeface="Arial"/>
              <a:buNone/>
              <a:defRPr b="0" i="0" sz="31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100"/>
              <a:buFont typeface="Arial"/>
              <a:buNone/>
              <a:defRPr b="0" i="0" sz="31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100"/>
              <a:buFont typeface="Arial"/>
              <a:buNone/>
              <a:defRPr b="0" i="0" sz="31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100"/>
              <a:buFont typeface="Arial"/>
              <a:buNone/>
              <a:defRPr b="0" i="0" sz="31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100"/>
              <a:buFont typeface="Arial"/>
              <a:buNone/>
              <a:defRPr b="0" i="0" sz="31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100"/>
              <a:buFont typeface="Arial"/>
              <a:buNone/>
              <a:defRPr b="0" i="0" sz="31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42870" y="1741518"/>
            <a:ext cx="9372600" cy="5162700"/>
          </a:xfrm>
          <a:prstGeom prst="rect">
            <a:avLst/>
          </a:prstGeom>
          <a:noFill/>
          <a:ln>
            <a:noFill/>
          </a:ln>
        </p:spPr>
        <p:txBody>
          <a:bodyPr anchorCtr="0" anchor="t" bIns="101575" lIns="101575" spcFirstLastPara="1" rIns="101575" wrap="square" tIns="101575">
            <a:noAutofit/>
          </a:bodyPr>
          <a:lstStyle>
            <a:lvl1pPr indent="-3556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Font typeface="Arial"/>
              <a:buChar char="●"/>
              <a:defRPr b="0" i="0" sz="2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30200" lvl="1" marL="914400" marR="0" rtl="0" algn="l">
              <a:lnSpc>
                <a:spcPct val="115000"/>
              </a:lnSpc>
              <a:spcBef>
                <a:spcPts val="180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Arial"/>
              <a:buChar char="○"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30200" lvl="2" marL="1371600" marR="0" rtl="0" algn="l">
              <a:lnSpc>
                <a:spcPct val="115000"/>
              </a:lnSpc>
              <a:spcBef>
                <a:spcPts val="180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Arial"/>
              <a:buChar char="■"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30200" lvl="3" marL="1828800" marR="0" rtl="0" algn="l">
              <a:lnSpc>
                <a:spcPct val="115000"/>
              </a:lnSpc>
              <a:spcBef>
                <a:spcPts val="180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Arial"/>
              <a:buChar char="●"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30200" lvl="4" marL="2286000" marR="0" rtl="0" algn="l">
              <a:lnSpc>
                <a:spcPct val="115000"/>
              </a:lnSpc>
              <a:spcBef>
                <a:spcPts val="180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Arial"/>
              <a:buChar char="○"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30200" lvl="5" marL="2743200" marR="0" rtl="0" algn="l">
              <a:lnSpc>
                <a:spcPct val="115000"/>
              </a:lnSpc>
              <a:spcBef>
                <a:spcPts val="180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Arial"/>
              <a:buChar char="■"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30200" lvl="6" marL="3200400" marR="0" rtl="0" algn="l">
              <a:lnSpc>
                <a:spcPct val="115000"/>
              </a:lnSpc>
              <a:spcBef>
                <a:spcPts val="180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Arial"/>
              <a:buChar char="●"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30200" lvl="7" marL="3657600" marR="0" rtl="0" algn="l">
              <a:lnSpc>
                <a:spcPct val="115000"/>
              </a:lnSpc>
              <a:spcBef>
                <a:spcPts val="180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Arial"/>
              <a:buChar char="○"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30200" lvl="8" marL="4114800" marR="0" rtl="0" algn="l">
              <a:lnSpc>
                <a:spcPct val="115000"/>
              </a:lnSpc>
              <a:spcBef>
                <a:spcPts val="1800"/>
              </a:spcBef>
              <a:spcAft>
                <a:spcPts val="1800"/>
              </a:spcAft>
              <a:buClr>
                <a:schemeClr val="dk2"/>
              </a:buClr>
              <a:buSzPts val="1600"/>
              <a:buFont typeface="Arial"/>
              <a:buChar char="■"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9319704" y="7046639"/>
            <a:ext cx="603600" cy="594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01575" lIns="101575" spcFirstLastPara="1" rIns="101575" wrap="square" tIns="101575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dk1"/>
        </a:solidFill>
      </p:bgPr>
    </p:bg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/>
          <p:nvPr/>
        </p:nvSpPr>
        <p:spPr>
          <a:xfrm>
            <a:off x="-3508125" y="348650"/>
            <a:ext cx="2980500" cy="6229200"/>
          </a:xfrm>
          <a:prstGeom prst="rect">
            <a:avLst/>
          </a:prstGeom>
          <a:solidFill>
            <a:srgbClr val="FFE599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5" name="Google Shape;55;p13"/>
          <p:cNvSpPr/>
          <p:nvPr/>
        </p:nvSpPr>
        <p:spPr>
          <a:xfrm>
            <a:off x="10133300" y="980238"/>
            <a:ext cx="3071700" cy="5976000"/>
          </a:xfrm>
          <a:prstGeom prst="rect">
            <a:avLst/>
          </a:prstGeom>
          <a:solidFill>
            <a:srgbClr val="000000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descr="Globe, Earth, Green, Blue, ..." id="56" name="Google Shape;56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593350" y="2954650"/>
            <a:ext cx="993176" cy="1017200"/>
          </a:xfrm>
          <a:prstGeom prst="rect">
            <a:avLst/>
          </a:prstGeom>
          <a:noFill/>
          <a:ln>
            <a:noFill/>
          </a:ln>
        </p:spPr>
      </p:pic>
      <p:sp>
        <p:nvSpPr>
          <p:cNvPr id="57" name="Google Shape;57;p13"/>
          <p:cNvSpPr/>
          <p:nvPr/>
        </p:nvSpPr>
        <p:spPr>
          <a:xfrm>
            <a:off x="12089063" y="1558188"/>
            <a:ext cx="732600" cy="732600"/>
          </a:xfrm>
          <a:prstGeom prst="ellipse">
            <a:avLst/>
          </a:prstGeom>
          <a:solidFill>
            <a:srgbClr val="FFF2CC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58" name="Google Shape;58;p13"/>
          <p:cNvGrpSpPr/>
          <p:nvPr/>
        </p:nvGrpSpPr>
        <p:grpSpPr>
          <a:xfrm>
            <a:off x="11987975" y="2538688"/>
            <a:ext cx="934775" cy="1090500"/>
            <a:chOff x="9534425" y="793700"/>
            <a:chExt cx="934775" cy="1090500"/>
          </a:xfrm>
        </p:grpSpPr>
        <p:sp>
          <p:nvSpPr>
            <p:cNvPr id="59" name="Google Shape;59;p13"/>
            <p:cNvSpPr/>
            <p:nvPr/>
          </p:nvSpPr>
          <p:spPr>
            <a:xfrm>
              <a:off x="9534425" y="972650"/>
              <a:ext cx="732600" cy="732600"/>
            </a:xfrm>
            <a:prstGeom prst="ellipse">
              <a:avLst/>
            </a:prstGeom>
            <a:solidFill>
              <a:srgbClr val="FFF2CC"/>
            </a:solidFill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0" name="Google Shape;60;p13"/>
            <p:cNvSpPr/>
            <p:nvPr/>
          </p:nvSpPr>
          <p:spPr>
            <a:xfrm>
              <a:off x="9850600" y="793700"/>
              <a:ext cx="618600" cy="1090500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61" name="Google Shape;61;p13"/>
          <p:cNvSpPr/>
          <p:nvPr/>
        </p:nvSpPr>
        <p:spPr>
          <a:xfrm>
            <a:off x="625" y="2652650"/>
            <a:ext cx="1621200" cy="1621200"/>
          </a:xfrm>
          <a:prstGeom prst="sun">
            <a:avLst>
              <a:gd fmla="val 25000" name="adj"/>
            </a:avLst>
          </a:prstGeom>
          <a:solidFill>
            <a:srgbClr val="FFFF00"/>
          </a:solidFill>
          <a:ln cap="flat" cmpd="sng" w="9525">
            <a:solidFill>
              <a:srgbClr val="595959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62" name="Google Shape;62;p13"/>
          <p:cNvGrpSpPr/>
          <p:nvPr/>
        </p:nvGrpSpPr>
        <p:grpSpPr>
          <a:xfrm>
            <a:off x="11120200" y="1558188"/>
            <a:ext cx="885000" cy="732600"/>
            <a:chOff x="-1123025" y="2523075"/>
            <a:chExt cx="885000" cy="732600"/>
          </a:xfrm>
        </p:grpSpPr>
        <p:sp>
          <p:nvSpPr>
            <p:cNvPr id="63" name="Google Shape;63;p13"/>
            <p:cNvSpPr/>
            <p:nvPr/>
          </p:nvSpPr>
          <p:spPr>
            <a:xfrm>
              <a:off x="-1123025" y="2523075"/>
              <a:ext cx="732600" cy="732600"/>
            </a:xfrm>
            <a:prstGeom prst="ellipse">
              <a:avLst/>
            </a:prstGeom>
            <a:solidFill>
              <a:srgbClr val="FFF2CC"/>
            </a:solidFill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4" name="Google Shape;64;p13"/>
            <p:cNvSpPr/>
            <p:nvPr/>
          </p:nvSpPr>
          <p:spPr>
            <a:xfrm>
              <a:off x="-970625" y="2523075"/>
              <a:ext cx="732600" cy="732600"/>
            </a:xfrm>
            <a:prstGeom prst="ellipse">
              <a:avLst/>
            </a:prstGeom>
            <a:solidFill>
              <a:srgbClr val="000000"/>
            </a:solidFill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pic>
        <p:nvPicPr>
          <p:cNvPr descr="Stick Figure, Stickman ..." id="65" name="Google Shape;65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4951759" y="2464175"/>
            <a:ext cx="276375" cy="552775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66" name="Google Shape;66;p13"/>
          <p:cNvGrpSpPr/>
          <p:nvPr/>
        </p:nvGrpSpPr>
        <p:grpSpPr>
          <a:xfrm>
            <a:off x="11937425" y="3696863"/>
            <a:ext cx="979050" cy="1090500"/>
            <a:chOff x="9364175" y="3227025"/>
            <a:chExt cx="979050" cy="1090500"/>
          </a:xfrm>
        </p:grpSpPr>
        <p:sp>
          <p:nvSpPr>
            <p:cNvPr id="67" name="Google Shape;67;p13"/>
            <p:cNvSpPr/>
            <p:nvPr/>
          </p:nvSpPr>
          <p:spPr>
            <a:xfrm>
              <a:off x="9610625" y="3405975"/>
              <a:ext cx="732600" cy="732600"/>
            </a:xfrm>
            <a:prstGeom prst="ellipse">
              <a:avLst/>
            </a:prstGeom>
            <a:solidFill>
              <a:srgbClr val="FFF2CC"/>
            </a:solidFill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8" name="Google Shape;68;p13"/>
            <p:cNvSpPr/>
            <p:nvPr/>
          </p:nvSpPr>
          <p:spPr>
            <a:xfrm>
              <a:off x="9364175" y="3227025"/>
              <a:ext cx="618600" cy="1090500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69" name="Google Shape;69;p13"/>
          <p:cNvGrpSpPr/>
          <p:nvPr/>
        </p:nvGrpSpPr>
        <p:grpSpPr>
          <a:xfrm>
            <a:off x="12201375" y="5612188"/>
            <a:ext cx="851575" cy="732600"/>
            <a:chOff x="9440363" y="4704150"/>
            <a:chExt cx="851575" cy="732600"/>
          </a:xfrm>
        </p:grpSpPr>
        <p:sp>
          <p:nvSpPr>
            <p:cNvPr id="70" name="Google Shape;70;p13"/>
            <p:cNvSpPr/>
            <p:nvPr/>
          </p:nvSpPr>
          <p:spPr>
            <a:xfrm>
              <a:off x="9559338" y="4704150"/>
              <a:ext cx="732600" cy="732600"/>
            </a:xfrm>
            <a:prstGeom prst="ellipse">
              <a:avLst/>
            </a:prstGeom>
            <a:solidFill>
              <a:srgbClr val="FFF2CC"/>
            </a:solidFill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1" name="Google Shape;71;p13"/>
            <p:cNvSpPr/>
            <p:nvPr/>
          </p:nvSpPr>
          <p:spPr>
            <a:xfrm>
              <a:off x="9440363" y="4704150"/>
              <a:ext cx="732600" cy="732600"/>
            </a:xfrm>
            <a:prstGeom prst="ellipse">
              <a:avLst/>
            </a:prstGeom>
            <a:solidFill>
              <a:srgbClr val="000000"/>
            </a:solidFill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72" name="Google Shape;72;p13"/>
          <p:cNvSpPr/>
          <p:nvPr/>
        </p:nvSpPr>
        <p:spPr>
          <a:xfrm>
            <a:off x="2672463" y="2976725"/>
            <a:ext cx="732600" cy="732600"/>
          </a:xfrm>
          <a:prstGeom prst="ellipse">
            <a:avLst/>
          </a:prstGeom>
          <a:solidFill>
            <a:srgbClr val="434343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3" name="Google Shape;73;p13"/>
          <p:cNvSpPr txBox="1"/>
          <p:nvPr/>
        </p:nvSpPr>
        <p:spPr>
          <a:xfrm>
            <a:off x="-2634675" y="1967850"/>
            <a:ext cx="1459800" cy="456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rgbClr val="FFFFFF"/>
                </a:solidFill>
                <a:highlight>
                  <a:srgbClr val="000000"/>
                </a:highlight>
              </a:rPr>
              <a:t>Full Moon</a:t>
            </a:r>
            <a:endParaRPr b="1">
              <a:solidFill>
                <a:srgbClr val="FFFFFF"/>
              </a:solidFill>
              <a:highlight>
                <a:srgbClr val="000000"/>
              </a:highlight>
            </a:endParaRPr>
          </a:p>
        </p:txBody>
      </p:sp>
      <p:sp>
        <p:nvSpPr>
          <p:cNvPr id="74" name="Google Shape;74;p13"/>
          <p:cNvSpPr txBox="1"/>
          <p:nvPr/>
        </p:nvSpPr>
        <p:spPr>
          <a:xfrm>
            <a:off x="2542600" y="3971850"/>
            <a:ext cx="1459800" cy="456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rgbClr val="FFFFFF"/>
                </a:solidFill>
                <a:highlight>
                  <a:srgbClr val="000000"/>
                </a:highlight>
              </a:rPr>
              <a:t>New Moon</a:t>
            </a:r>
            <a:endParaRPr b="1">
              <a:solidFill>
                <a:srgbClr val="FFFFFF"/>
              </a:solidFill>
              <a:highlight>
                <a:srgbClr val="000000"/>
              </a:highlight>
            </a:endParaRPr>
          </a:p>
        </p:txBody>
      </p:sp>
      <p:sp>
        <p:nvSpPr>
          <p:cNvPr id="75" name="Google Shape;75;p13"/>
          <p:cNvSpPr txBox="1"/>
          <p:nvPr/>
        </p:nvSpPr>
        <p:spPr>
          <a:xfrm>
            <a:off x="-2747625" y="2460525"/>
            <a:ext cx="1865100" cy="456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rgbClr val="FFFFFF"/>
                </a:solidFill>
                <a:highlight>
                  <a:srgbClr val="000000"/>
                </a:highlight>
              </a:rPr>
              <a:t>Waxing Gibbous</a:t>
            </a:r>
            <a:endParaRPr b="1">
              <a:solidFill>
                <a:srgbClr val="FFFFFF"/>
              </a:solidFill>
              <a:highlight>
                <a:srgbClr val="000000"/>
              </a:highlight>
            </a:endParaRPr>
          </a:p>
        </p:txBody>
      </p:sp>
      <p:sp>
        <p:nvSpPr>
          <p:cNvPr id="76" name="Google Shape;76;p13"/>
          <p:cNvSpPr txBox="1"/>
          <p:nvPr/>
        </p:nvSpPr>
        <p:spPr>
          <a:xfrm>
            <a:off x="-2747625" y="2953200"/>
            <a:ext cx="1865100" cy="456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rgbClr val="FFFFFF"/>
                </a:solidFill>
                <a:highlight>
                  <a:srgbClr val="000000"/>
                </a:highlight>
              </a:rPr>
              <a:t>Waning Gibbous</a:t>
            </a:r>
            <a:endParaRPr b="1">
              <a:solidFill>
                <a:srgbClr val="FFFFFF"/>
              </a:solidFill>
              <a:highlight>
                <a:srgbClr val="000000"/>
              </a:highlight>
            </a:endParaRPr>
          </a:p>
        </p:txBody>
      </p:sp>
      <p:grpSp>
        <p:nvGrpSpPr>
          <p:cNvPr id="77" name="Google Shape;77;p13"/>
          <p:cNvGrpSpPr/>
          <p:nvPr/>
        </p:nvGrpSpPr>
        <p:grpSpPr>
          <a:xfrm>
            <a:off x="10708063" y="3601938"/>
            <a:ext cx="732600" cy="732600"/>
            <a:chOff x="10859663" y="557275"/>
            <a:chExt cx="732600" cy="732600"/>
          </a:xfrm>
        </p:grpSpPr>
        <p:sp>
          <p:nvSpPr>
            <p:cNvPr id="78" name="Google Shape;78;p13"/>
            <p:cNvSpPr/>
            <p:nvPr/>
          </p:nvSpPr>
          <p:spPr>
            <a:xfrm>
              <a:off x="10859663" y="557275"/>
              <a:ext cx="732600" cy="732600"/>
            </a:xfrm>
            <a:prstGeom prst="ellipse">
              <a:avLst/>
            </a:prstGeom>
            <a:solidFill>
              <a:srgbClr val="FFF2CC"/>
            </a:solidFill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9" name="Google Shape;79;p13"/>
            <p:cNvSpPr/>
            <p:nvPr/>
          </p:nvSpPr>
          <p:spPr>
            <a:xfrm>
              <a:off x="10859675" y="557275"/>
              <a:ext cx="366300" cy="732600"/>
            </a:xfrm>
            <a:prstGeom prst="moon">
              <a:avLst>
                <a:gd fmla="val 50000" name="adj"/>
              </a:avLst>
            </a:pr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80" name="Google Shape;80;p13"/>
          <p:cNvGrpSpPr/>
          <p:nvPr/>
        </p:nvGrpSpPr>
        <p:grpSpPr>
          <a:xfrm>
            <a:off x="10669963" y="2506288"/>
            <a:ext cx="808813" cy="732600"/>
            <a:chOff x="10958463" y="5286225"/>
            <a:chExt cx="808813" cy="732600"/>
          </a:xfrm>
        </p:grpSpPr>
        <p:sp>
          <p:nvSpPr>
            <p:cNvPr id="81" name="Google Shape;81;p13"/>
            <p:cNvSpPr/>
            <p:nvPr/>
          </p:nvSpPr>
          <p:spPr>
            <a:xfrm>
              <a:off x="10958463" y="5286225"/>
              <a:ext cx="732600" cy="732600"/>
            </a:xfrm>
            <a:prstGeom prst="ellipse">
              <a:avLst/>
            </a:prstGeom>
            <a:solidFill>
              <a:srgbClr val="FFF2CC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2" name="Google Shape;82;p13"/>
            <p:cNvSpPr/>
            <p:nvPr/>
          </p:nvSpPr>
          <p:spPr>
            <a:xfrm flipH="1">
              <a:off x="11400975" y="5286225"/>
              <a:ext cx="366300" cy="732600"/>
            </a:xfrm>
            <a:prstGeom prst="moon">
              <a:avLst>
                <a:gd fmla="val 50000" name="adj"/>
              </a:avLst>
            </a:prstGeom>
            <a:solidFill>
              <a:srgbClr val="000000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83" name="Google Shape;83;p13"/>
          <p:cNvSpPr txBox="1"/>
          <p:nvPr/>
        </p:nvSpPr>
        <p:spPr>
          <a:xfrm>
            <a:off x="-2747625" y="3536300"/>
            <a:ext cx="1865100" cy="456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rgbClr val="FFFFFF"/>
                </a:solidFill>
                <a:highlight>
                  <a:srgbClr val="000000"/>
                </a:highlight>
              </a:rPr>
              <a:t>First Quarter</a:t>
            </a:r>
            <a:endParaRPr b="1">
              <a:solidFill>
                <a:srgbClr val="FFFFFF"/>
              </a:solidFill>
              <a:highlight>
                <a:srgbClr val="000000"/>
              </a:highlight>
            </a:endParaRPr>
          </a:p>
        </p:txBody>
      </p:sp>
      <p:sp>
        <p:nvSpPr>
          <p:cNvPr id="84" name="Google Shape;84;p13"/>
          <p:cNvSpPr txBox="1"/>
          <p:nvPr/>
        </p:nvSpPr>
        <p:spPr>
          <a:xfrm>
            <a:off x="-2747625" y="4119400"/>
            <a:ext cx="1865100" cy="456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rgbClr val="FFFFFF"/>
                </a:solidFill>
                <a:highlight>
                  <a:srgbClr val="000000"/>
                </a:highlight>
              </a:rPr>
              <a:t>Third Quarter</a:t>
            </a:r>
            <a:endParaRPr b="1">
              <a:solidFill>
                <a:srgbClr val="FFFFFF"/>
              </a:solidFill>
              <a:highlight>
                <a:srgbClr val="000000"/>
              </a:highlight>
            </a:endParaRPr>
          </a:p>
        </p:txBody>
      </p:sp>
      <p:sp>
        <p:nvSpPr>
          <p:cNvPr id="85" name="Google Shape;85;p13"/>
          <p:cNvSpPr txBox="1"/>
          <p:nvPr/>
        </p:nvSpPr>
        <p:spPr>
          <a:xfrm>
            <a:off x="-2747625" y="4702500"/>
            <a:ext cx="1865100" cy="456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rgbClr val="FFFFFF"/>
                </a:solidFill>
                <a:highlight>
                  <a:srgbClr val="000000"/>
                </a:highlight>
              </a:rPr>
              <a:t>Waxing Crescent</a:t>
            </a:r>
            <a:endParaRPr b="1">
              <a:solidFill>
                <a:srgbClr val="FFFFFF"/>
              </a:solidFill>
              <a:highlight>
                <a:srgbClr val="000000"/>
              </a:highlight>
            </a:endParaRPr>
          </a:p>
        </p:txBody>
      </p:sp>
      <p:sp>
        <p:nvSpPr>
          <p:cNvPr id="86" name="Google Shape;86;p13"/>
          <p:cNvSpPr txBox="1"/>
          <p:nvPr/>
        </p:nvSpPr>
        <p:spPr>
          <a:xfrm>
            <a:off x="-2747625" y="5285600"/>
            <a:ext cx="1865100" cy="456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rgbClr val="FFFFFF"/>
                </a:solidFill>
                <a:highlight>
                  <a:srgbClr val="000000"/>
                </a:highlight>
              </a:rPr>
              <a:t>Waning Crescent</a:t>
            </a:r>
            <a:endParaRPr b="1">
              <a:solidFill>
                <a:srgbClr val="FFFFFF"/>
              </a:solidFill>
              <a:highlight>
                <a:srgbClr val="000000"/>
              </a:highlight>
            </a:endParaRPr>
          </a:p>
        </p:txBody>
      </p:sp>
      <p:sp>
        <p:nvSpPr>
          <p:cNvPr id="87" name="Google Shape;87;p13"/>
          <p:cNvSpPr txBox="1"/>
          <p:nvPr/>
        </p:nvSpPr>
        <p:spPr>
          <a:xfrm>
            <a:off x="10072450" y="-29737"/>
            <a:ext cx="2980500" cy="909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Impact"/>
                <a:ea typeface="Impact"/>
                <a:cs typeface="Impact"/>
                <a:sym typeface="Impact"/>
              </a:rPr>
              <a:t>Drag the moons into the correct positions on your drawing.</a:t>
            </a:r>
            <a:endParaRPr sz="1800">
              <a:latin typeface="Impact"/>
              <a:ea typeface="Impact"/>
              <a:cs typeface="Impact"/>
              <a:sym typeface="Impact"/>
            </a:endParaRPr>
          </a:p>
        </p:txBody>
      </p:sp>
      <p:sp>
        <p:nvSpPr>
          <p:cNvPr id="88" name="Google Shape;88;p13"/>
          <p:cNvSpPr txBox="1"/>
          <p:nvPr/>
        </p:nvSpPr>
        <p:spPr>
          <a:xfrm>
            <a:off x="-3305325" y="348650"/>
            <a:ext cx="2980500" cy="909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Impact"/>
                <a:ea typeface="Impact"/>
                <a:cs typeface="Impact"/>
                <a:sym typeface="Impact"/>
              </a:rPr>
              <a:t>Drag the vocab to label the moons correctly in your drawing</a:t>
            </a:r>
            <a:endParaRPr sz="1800">
              <a:latin typeface="Impact"/>
              <a:ea typeface="Impact"/>
              <a:cs typeface="Impact"/>
              <a:sym typeface="Impact"/>
            </a:endParaRPr>
          </a:p>
        </p:txBody>
      </p:sp>
      <p:sp>
        <p:nvSpPr>
          <p:cNvPr id="89" name="Google Shape;89;p13"/>
          <p:cNvSpPr/>
          <p:nvPr/>
        </p:nvSpPr>
        <p:spPr>
          <a:xfrm>
            <a:off x="1612975" y="3108925"/>
            <a:ext cx="732600" cy="121800"/>
          </a:xfrm>
          <a:prstGeom prst="rightArrow">
            <a:avLst>
              <a:gd fmla="val 50000" name="adj1"/>
              <a:gd fmla="val 50000" name="adj2"/>
            </a:avLst>
          </a:prstGeom>
          <a:solidFill>
            <a:srgbClr val="FFFF00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0" name="Google Shape;90;p13"/>
          <p:cNvSpPr/>
          <p:nvPr/>
        </p:nvSpPr>
        <p:spPr>
          <a:xfrm>
            <a:off x="1612975" y="3697975"/>
            <a:ext cx="732600" cy="121800"/>
          </a:xfrm>
          <a:prstGeom prst="rightArrow">
            <a:avLst>
              <a:gd fmla="val 50000" name="adj1"/>
              <a:gd fmla="val 50000" name="adj2"/>
            </a:avLst>
          </a:prstGeom>
          <a:solidFill>
            <a:srgbClr val="FFFF00"/>
          </a:solidFill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