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59"/>
  </p:notesMasterIdLst>
  <p:sldIdLst>
    <p:sldId id="256" r:id="rId3"/>
    <p:sldId id="311" r:id="rId4"/>
    <p:sldId id="310" r:id="rId5"/>
    <p:sldId id="258" r:id="rId6"/>
    <p:sldId id="312" r:id="rId7"/>
    <p:sldId id="259" r:id="rId8"/>
    <p:sldId id="260" r:id="rId9"/>
    <p:sldId id="314" r:id="rId10"/>
    <p:sldId id="322" r:id="rId11"/>
    <p:sldId id="262" r:id="rId12"/>
    <p:sldId id="263" r:id="rId13"/>
    <p:sldId id="313" r:id="rId14"/>
    <p:sldId id="264" r:id="rId15"/>
    <p:sldId id="265" r:id="rId16"/>
    <p:sldId id="266" r:id="rId17"/>
    <p:sldId id="319" r:id="rId18"/>
    <p:sldId id="267" r:id="rId19"/>
    <p:sldId id="268" r:id="rId20"/>
    <p:sldId id="269" r:id="rId21"/>
    <p:sldId id="270" r:id="rId22"/>
    <p:sldId id="321" r:id="rId23"/>
    <p:sldId id="271" r:id="rId24"/>
    <p:sldId id="323" r:id="rId25"/>
    <p:sldId id="273" r:id="rId26"/>
    <p:sldId id="327" r:id="rId27"/>
    <p:sldId id="274" r:id="rId28"/>
    <p:sldId id="316" r:id="rId29"/>
    <p:sldId id="275" r:id="rId30"/>
    <p:sldId id="276" r:id="rId31"/>
    <p:sldId id="318" r:id="rId32"/>
    <p:sldId id="277" r:id="rId33"/>
    <p:sldId id="324" r:id="rId34"/>
    <p:sldId id="278" r:id="rId35"/>
    <p:sldId id="281" r:id="rId36"/>
    <p:sldId id="320" r:id="rId37"/>
    <p:sldId id="284" r:id="rId38"/>
    <p:sldId id="315" r:id="rId39"/>
    <p:sldId id="285" r:id="rId40"/>
    <p:sldId id="286" r:id="rId41"/>
    <p:sldId id="288" r:id="rId42"/>
    <p:sldId id="290" r:id="rId43"/>
    <p:sldId id="291" r:id="rId44"/>
    <p:sldId id="317" r:id="rId45"/>
    <p:sldId id="292" r:id="rId46"/>
    <p:sldId id="325" r:id="rId47"/>
    <p:sldId id="326" r:id="rId48"/>
    <p:sldId id="293" r:id="rId49"/>
    <p:sldId id="294" r:id="rId50"/>
    <p:sldId id="295" r:id="rId51"/>
    <p:sldId id="329" r:id="rId52"/>
    <p:sldId id="328" r:id="rId53"/>
    <p:sldId id="330" r:id="rId54"/>
    <p:sldId id="296" r:id="rId55"/>
    <p:sldId id="307" r:id="rId56"/>
    <p:sldId id="308" r:id="rId57"/>
    <p:sldId id="309" r:id="rId5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60"/>
    </p:embeddedFont>
    <p:embeddedFont>
      <p:font typeface="Segoe UI Symbol" panose="020B0502040204020203" pitchFamily="34" charset="0"/>
      <p:regular r:id="rId61"/>
    </p:embeddedFont>
    <p:embeddedFont>
      <p:font typeface="Proxima Nova Semibold" panose="020B0604020202020204" charset="0"/>
      <p:regular r:id="rId62"/>
      <p:bold r:id="rId63"/>
      <p:boldItalic r:id="rId64"/>
    </p:embeddedFont>
    <p:embeddedFont>
      <p:font typeface="Staatliches" panose="020B0604020202020204" charset="0"/>
      <p:regular r:id="rId65"/>
    </p:embeddedFont>
    <p:embeddedFont>
      <p:font typeface="Roboto Condensed Light" panose="02000000000000000000" pitchFamily="2" charset="0"/>
      <p:regular r:id="rId66"/>
    </p:embeddedFont>
    <p:embeddedFont>
      <p:font typeface="Proxima Nova" panose="020B0604020202020204" charset="0"/>
      <p:regular r:id="rId67"/>
      <p:bold r:id="rId68"/>
      <p:italic r:id="rId69"/>
      <p:boldItalic r:id="rId70"/>
    </p:embeddedFont>
    <p:embeddedFont>
      <p:font typeface="맑은 고딕" panose="020B0503020000020004" pitchFamily="34" charset="-127"/>
      <p:regular r:id="rId71"/>
      <p:bold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FZShuTi" panose="02010601030101010101" pitchFamily="2" charset="-122"/>
      <p:regular r:id="rId77"/>
    </p:embeddedFont>
    <p:embeddedFont>
      <p:font typeface="Open Sans SemiBold" panose="020B0706030804020204" pitchFamily="34" charset="0"/>
      <p:bold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06F"/>
    <a:srgbClr val="FFFFFF"/>
    <a:srgbClr val="D51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C9F68B-235B-4C79-9959-000D02533113}">
  <a:tblStyle styleId="{A1C9F68B-235B-4C79-9959-000D025331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44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font" Target="fonts/font17.fntdata"/><Relationship Id="rId7" Type="http://schemas.openxmlformats.org/officeDocument/2006/relationships/slide" Target="slides/slide5.xml"/><Relationship Id="rId71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2.fntdata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3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710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f6d3ad9fd1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f6d3ad9fd1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82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f7192a55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f7192a55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79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f79c67faf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f79c67faf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128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79c67faf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79c67faf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3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f7192a553d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f7192a553d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84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f79c67faf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f79c67faf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596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f7192a553d_0_17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f7192a553d_0_17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79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f7192a553d_0_17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f7192a553d_0_17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343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f79c67faf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f79c67faf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346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f79c67faf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f79c67faf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018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f79c67faf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f79c67faf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49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f6d3ad9fd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f6d3ad9fd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378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f79c67faf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f79c67faf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874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19b71d9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19b71d9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38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f7192a553d_0_17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f7192a553d_0_17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807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f79c67faf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f79c67faf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721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f7192a553d_0_1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f7192a553d_0_1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457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f7192a553d_0_18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f7192a553d_0_18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823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f7192a553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f7192a553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300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f7192a553d_0_18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f7192a553d_0_18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70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f79c67faf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" name="Google Shape;2148;gf79c67faf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402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f79c67faf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f79c67faf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28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f7192a553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f7192a553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37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f79c67faf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f79c67faf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644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f79c67faf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f79c67faf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024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f7192a553d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f7192a553d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102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f7192a553d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f7192a553d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044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gf7192a553d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gf7192a553d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525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gf7192a553d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gf7192a553d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748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gf7192a553d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gf7192a553d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060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gf7192a553d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gf7192a553d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1579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4" name="Google Shape;8014;gf7192a553d_0_6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5" name="Google Shape;8015;gf7192a553d_0_6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771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8" name="Google Shape;8428;gf7192a553d_0_6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9" name="Google Shape;8429;gf7192a553d_0_6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64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f6d3ad9f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f6d3ad9fd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801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9" name="Google Shape;8789;gf7192a553d_0_6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0" name="Google Shape;8790;gf7192a553d_0_6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94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f6d3ad9fd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f6d3ad9fd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23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79c67faf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79c67faf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86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79c67faf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79c67faf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93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f79c67faf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f79c67faf0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45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f79c67faf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f79c67faf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64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719975" y="2529011"/>
            <a:ext cx="1609563" cy="862770"/>
            <a:chOff x="7719975" y="2529011"/>
            <a:chExt cx="1609563" cy="862770"/>
          </a:xfrm>
        </p:grpSpPr>
        <p:sp>
          <p:nvSpPr>
            <p:cNvPr id="10" name="Google Shape;10;p2"/>
            <p:cNvSpPr/>
            <p:nvPr/>
          </p:nvSpPr>
          <p:spPr>
            <a:xfrm>
              <a:off x="7730356" y="2546119"/>
              <a:ext cx="1586110" cy="826311"/>
            </a:xfrm>
            <a:custGeom>
              <a:avLst/>
              <a:gdLst/>
              <a:ahLst/>
              <a:cxnLst/>
              <a:rect l="l" t="t" r="r" b="b"/>
              <a:pathLst>
                <a:path w="24753" h="12896" extrusionOk="0">
                  <a:moveTo>
                    <a:pt x="10271" y="1"/>
                  </a:moveTo>
                  <a:cubicBezTo>
                    <a:pt x="9857" y="1"/>
                    <a:pt x="9436" y="47"/>
                    <a:pt x="9016" y="141"/>
                  </a:cubicBezTo>
                  <a:cubicBezTo>
                    <a:pt x="6791" y="651"/>
                    <a:pt x="3709" y="2922"/>
                    <a:pt x="5354" y="5472"/>
                  </a:cubicBezTo>
                  <a:cubicBezTo>
                    <a:pt x="5586" y="5356"/>
                    <a:pt x="5841" y="5286"/>
                    <a:pt x="6096" y="5263"/>
                  </a:cubicBezTo>
                  <a:cubicBezTo>
                    <a:pt x="6103" y="5262"/>
                    <a:pt x="6110" y="5261"/>
                    <a:pt x="6116" y="5261"/>
                  </a:cubicBezTo>
                  <a:cubicBezTo>
                    <a:pt x="6256" y="5261"/>
                    <a:pt x="6228" y="5496"/>
                    <a:pt x="6073" y="5518"/>
                  </a:cubicBezTo>
                  <a:cubicBezTo>
                    <a:pt x="5470" y="5587"/>
                    <a:pt x="5007" y="5866"/>
                    <a:pt x="4590" y="6329"/>
                  </a:cubicBezTo>
                  <a:cubicBezTo>
                    <a:pt x="4574" y="6339"/>
                    <a:pt x="4557" y="6344"/>
                    <a:pt x="4539" y="6344"/>
                  </a:cubicBezTo>
                  <a:cubicBezTo>
                    <a:pt x="4477" y="6344"/>
                    <a:pt x="4414" y="6286"/>
                    <a:pt x="4451" y="6213"/>
                  </a:cubicBezTo>
                  <a:cubicBezTo>
                    <a:pt x="4590" y="6028"/>
                    <a:pt x="4752" y="5842"/>
                    <a:pt x="4960" y="5703"/>
                  </a:cubicBezTo>
                  <a:lnTo>
                    <a:pt x="4937" y="5703"/>
                  </a:lnTo>
                  <a:cubicBezTo>
                    <a:pt x="4624" y="5177"/>
                    <a:pt x="4018" y="4975"/>
                    <a:pt x="3382" y="4975"/>
                  </a:cubicBezTo>
                  <a:cubicBezTo>
                    <a:pt x="2701" y="4975"/>
                    <a:pt x="1985" y="5206"/>
                    <a:pt x="1554" y="5518"/>
                  </a:cubicBezTo>
                  <a:cubicBezTo>
                    <a:pt x="650" y="6144"/>
                    <a:pt x="1" y="7372"/>
                    <a:pt x="418" y="8461"/>
                  </a:cubicBezTo>
                  <a:cubicBezTo>
                    <a:pt x="861" y="9594"/>
                    <a:pt x="2180" y="10144"/>
                    <a:pt x="3490" y="10144"/>
                  </a:cubicBezTo>
                  <a:cubicBezTo>
                    <a:pt x="4646" y="10144"/>
                    <a:pt x="5795" y="9715"/>
                    <a:pt x="6328" y="8878"/>
                  </a:cubicBezTo>
                  <a:cubicBezTo>
                    <a:pt x="6357" y="8827"/>
                    <a:pt x="6402" y="8806"/>
                    <a:pt x="6448" y="8806"/>
                  </a:cubicBezTo>
                  <a:cubicBezTo>
                    <a:pt x="6547" y="8806"/>
                    <a:pt x="6646" y="8906"/>
                    <a:pt x="6583" y="9017"/>
                  </a:cubicBezTo>
                  <a:cubicBezTo>
                    <a:pt x="6606" y="9041"/>
                    <a:pt x="6629" y="9087"/>
                    <a:pt x="6583" y="9133"/>
                  </a:cubicBezTo>
                  <a:cubicBezTo>
                    <a:pt x="5980" y="9713"/>
                    <a:pt x="6235" y="10663"/>
                    <a:pt x="7046" y="10871"/>
                  </a:cubicBezTo>
                  <a:cubicBezTo>
                    <a:pt x="7148" y="10896"/>
                    <a:pt x="7246" y="10908"/>
                    <a:pt x="7339" y="10908"/>
                  </a:cubicBezTo>
                  <a:cubicBezTo>
                    <a:pt x="7944" y="10908"/>
                    <a:pt x="8367" y="10420"/>
                    <a:pt x="8668" y="9898"/>
                  </a:cubicBezTo>
                  <a:cubicBezTo>
                    <a:pt x="8685" y="9856"/>
                    <a:pt x="8720" y="9838"/>
                    <a:pt x="8756" y="9838"/>
                  </a:cubicBezTo>
                  <a:cubicBezTo>
                    <a:pt x="8819" y="9838"/>
                    <a:pt x="8883" y="9894"/>
                    <a:pt x="8854" y="9968"/>
                  </a:cubicBezTo>
                  <a:cubicBezTo>
                    <a:pt x="8900" y="9968"/>
                    <a:pt x="8970" y="9991"/>
                    <a:pt x="8970" y="10060"/>
                  </a:cubicBezTo>
                  <a:cubicBezTo>
                    <a:pt x="8930" y="11916"/>
                    <a:pt x="11020" y="12895"/>
                    <a:pt x="12741" y="12895"/>
                  </a:cubicBezTo>
                  <a:cubicBezTo>
                    <a:pt x="13019" y="12895"/>
                    <a:pt x="13287" y="12870"/>
                    <a:pt x="13535" y="12818"/>
                  </a:cubicBezTo>
                  <a:cubicBezTo>
                    <a:pt x="15273" y="12447"/>
                    <a:pt x="16479" y="10964"/>
                    <a:pt x="16803" y="9249"/>
                  </a:cubicBezTo>
                  <a:lnTo>
                    <a:pt x="16803" y="9249"/>
                  </a:lnTo>
                  <a:cubicBezTo>
                    <a:pt x="16699" y="9261"/>
                    <a:pt x="16594" y="9266"/>
                    <a:pt x="16490" y="9266"/>
                  </a:cubicBezTo>
                  <a:cubicBezTo>
                    <a:pt x="16386" y="9266"/>
                    <a:pt x="16282" y="9261"/>
                    <a:pt x="16177" y="9249"/>
                  </a:cubicBezTo>
                  <a:cubicBezTo>
                    <a:pt x="16061" y="9226"/>
                    <a:pt x="16061" y="9064"/>
                    <a:pt x="16177" y="9064"/>
                  </a:cubicBezTo>
                  <a:cubicBezTo>
                    <a:pt x="16258" y="9071"/>
                    <a:pt x="16339" y="9075"/>
                    <a:pt x="16419" y="9075"/>
                  </a:cubicBezTo>
                  <a:cubicBezTo>
                    <a:pt x="16817" y="9075"/>
                    <a:pt x="17197" y="8979"/>
                    <a:pt x="17545" y="8786"/>
                  </a:cubicBezTo>
                  <a:cubicBezTo>
                    <a:pt x="17567" y="8776"/>
                    <a:pt x="17589" y="8772"/>
                    <a:pt x="17609" y="8772"/>
                  </a:cubicBezTo>
                  <a:cubicBezTo>
                    <a:pt x="17734" y="8772"/>
                    <a:pt x="17803" y="8934"/>
                    <a:pt x="17684" y="8994"/>
                  </a:cubicBezTo>
                  <a:cubicBezTo>
                    <a:pt x="17568" y="9064"/>
                    <a:pt x="17429" y="9110"/>
                    <a:pt x="17313" y="9156"/>
                  </a:cubicBezTo>
                  <a:cubicBezTo>
                    <a:pt x="17635" y="10124"/>
                    <a:pt x="18597" y="10673"/>
                    <a:pt x="19585" y="10673"/>
                  </a:cubicBezTo>
                  <a:cubicBezTo>
                    <a:pt x="19662" y="10673"/>
                    <a:pt x="19739" y="10669"/>
                    <a:pt x="19816" y="10663"/>
                  </a:cubicBezTo>
                  <a:cubicBezTo>
                    <a:pt x="21114" y="10547"/>
                    <a:pt x="22180" y="9087"/>
                    <a:pt x="21137" y="7974"/>
                  </a:cubicBezTo>
                  <a:cubicBezTo>
                    <a:pt x="21050" y="7870"/>
                    <a:pt x="21132" y="7740"/>
                    <a:pt x="21238" y="7740"/>
                  </a:cubicBezTo>
                  <a:cubicBezTo>
                    <a:pt x="21273" y="7740"/>
                    <a:pt x="21311" y="7754"/>
                    <a:pt x="21345" y="7789"/>
                  </a:cubicBezTo>
                  <a:cubicBezTo>
                    <a:pt x="21415" y="7859"/>
                    <a:pt x="21484" y="7928"/>
                    <a:pt x="21554" y="8021"/>
                  </a:cubicBezTo>
                  <a:cubicBezTo>
                    <a:pt x="23477" y="7905"/>
                    <a:pt x="24752" y="5935"/>
                    <a:pt x="23732" y="4174"/>
                  </a:cubicBezTo>
                  <a:cubicBezTo>
                    <a:pt x="23197" y="3258"/>
                    <a:pt x="22351" y="2855"/>
                    <a:pt x="21472" y="2855"/>
                  </a:cubicBezTo>
                  <a:cubicBezTo>
                    <a:pt x="20638" y="2855"/>
                    <a:pt x="19775" y="3218"/>
                    <a:pt x="19120" y="3849"/>
                  </a:cubicBezTo>
                  <a:cubicBezTo>
                    <a:pt x="19260" y="3919"/>
                    <a:pt x="19399" y="4012"/>
                    <a:pt x="19514" y="4104"/>
                  </a:cubicBezTo>
                  <a:cubicBezTo>
                    <a:pt x="19621" y="4193"/>
                    <a:pt x="19524" y="4336"/>
                    <a:pt x="19420" y="4336"/>
                  </a:cubicBezTo>
                  <a:cubicBezTo>
                    <a:pt x="19389" y="4336"/>
                    <a:pt x="19356" y="4322"/>
                    <a:pt x="19329" y="4290"/>
                  </a:cubicBezTo>
                  <a:cubicBezTo>
                    <a:pt x="19024" y="3964"/>
                    <a:pt x="18595" y="3818"/>
                    <a:pt x="18165" y="3818"/>
                  </a:cubicBezTo>
                  <a:cubicBezTo>
                    <a:pt x="18105" y="3818"/>
                    <a:pt x="18045" y="3820"/>
                    <a:pt x="17985" y="3826"/>
                  </a:cubicBezTo>
                  <a:cubicBezTo>
                    <a:pt x="17978" y="3828"/>
                    <a:pt x="17971" y="3829"/>
                    <a:pt x="17965" y="3829"/>
                  </a:cubicBezTo>
                  <a:cubicBezTo>
                    <a:pt x="17893" y="3829"/>
                    <a:pt x="17898" y="3708"/>
                    <a:pt x="17962" y="3687"/>
                  </a:cubicBezTo>
                  <a:cubicBezTo>
                    <a:pt x="18087" y="3666"/>
                    <a:pt x="18207" y="3655"/>
                    <a:pt x="18325" y="3655"/>
                  </a:cubicBezTo>
                  <a:cubicBezTo>
                    <a:pt x="18469" y="3655"/>
                    <a:pt x="18609" y="3672"/>
                    <a:pt x="18750" y="3710"/>
                  </a:cubicBezTo>
                  <a:cubicBezTo>
                    <a:pt x="18657" y="2783"/>
                    <a:pt x="18101" y="1995"/>
                    <a:pt x="17151" y="1833"/>
                  </a:cubicBezTo>
                  <a:cubicBezTo>
                    <a:pt x="17059" y="1818"/>
                    <a:pt x="16967" y="1811"/>
                    <a:pt x="16877" y="1811"/>
                  </a:cubicBezTo>
                  <a:cubicBezTo>
                    <a:pt x="16124" y="1811"/>
                    <a:pt x="15442" y="2309"/>
                    <a:pt x="15111" y="2992"/>
                  </a:cubicBezTo>
                  <a:cubicBezTo>
                    <a:pt x="15111" y="3015"/>
                    <a:pt x="15134" y="3061"/>
                    <a:pt x="15158" y="3085"/>
                  </a:cubicBezTo>
                  <a:cubicBezTo>
                    <a:pt x="15186" y="3198"/>
                    <a:pt x="15101" y="3268"/>
                    <a:pt x="15015" y="3268"/>
                  </a:cubicBezTo>
                  <a:cubicBezTo>
                    <a:pt x="14961" y="3268"/>
                    <a:pt x="14906" y="3240"/>
                    <a:pt x="14879" y="3177"/>
                  </a:cubicBezTo>
                  <a:cubicBezTo>
                    <a:pt x="14167" y="1117"/>
                    <a:pt x="12303" y="1"/>
                    <a:pt x="10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19975" y="2529011"/>
              <a:ext cx="1609563" cy="862770"/>
            </a:xfrm>
            <a:custGeom>
              <a:avLst/>
              <a:gdLst/>
              <a:ahLst/>
              <a:cxnLst/>
              <a:rect l="l" t="t" r="r" b="b"/>
              <a:pathLst>
                <a:path w="25119" h="13465" extrusionOk="0">
                  <a:moveTo>
                    <a:pt x="10433" y="268"/>
                  </a:moveTo>
                  <a:cubicBezTo>
                    <a:pt x="12465" y="268"/>
                    <a:pt x="14329" y="1384"/>
                    <a:pt x="15041" y="3444"/>
                  </a:cubicBezTo>
                  <a:cubicBezTo>
                    <a:pt x="15068" y="3507"/>
                    <a:pt x="15123" y="3535"/>
                    <a:pt x="15177" y="3535"/>
                  </a:cubicBezTo>
                  <a:cubicBezTo>
                    <a:pt x="15263" y="3535"/>
                    <a:pt x="15348" y="3465"/>
                    <a:pt x="15320" y="3352"/>
                  </a:cubicBezTo>
                  <a:cubicBezTo>
                    <a:pt x="15296" y="3328"/>
                    <a:pt x="15296" y="3282"/>
                    <a:pt x="15273" y="3259"/>
                  </a:cubicBezTo>
                  <a:cubicBezTo>
                    <a:pt x="15626" y="2594"/>
                    <a:pt x="16296" y="2079"/>
                    <a:pt x="17048" y="2079"/>
                  </a:cubicBezTo>
                  <a:cubicBezTo>
                    <a:pt x="17135" y="2079"/>
                    <a:pt x="17223" y="2086"/>
                    <a:pt x="17313" y="2100"/>
                  </a:cubicBezTo>
                  <a:cubicBezTo>
                    <a:pt x="18286" y="2262"/>
                    <a:pt x="18819" y="3050"/>
                    <a:pt x="18912" y="3977"/>
                  </a:cubicBezTo>
                  <a:cubicBezTo>
                    <a:pt x="18771" y="3939"/>
                    <a:pt x="18631" y="3922"/>
                    <a:pt x="18487" y="3922"/>
                  </a:cubicBezTo>
                  <a:cubicBezTo>
                    <a:pt x="18369" y="3922"/>
                    <a:pt x="18249" y="3933"/>
                    <a:pt x="18124" y="3954"/>
                  </a:cubicBezTo>
                  <a:cubicBezTo>
                    <a:pt x="18060" y="3975"/>
                    <a:pt x="18055" y="4096"/>
                    <a:pt x="18127" y="4096"/>
                  </a:cubicBezTo>
                  <a:cubicBezTo>
                    <a:pt x="18133" y="4096"/>
                    <a:pt x="18140" y="4095"/>
                    <a:pt x="18147" y="4093"/>
                  </a:cubicBezTo>
                  <a:cubicBezTo>
                    <a:pt x="18210" y="4087"/>
                    <a:pt x="18272" y="4085"/>
                    <a:pt x="18334" y="4085"/>
                  </a:cubicBezTo>
                  <a:cubicBezTo>
                    <a:pt x="18774" y="4085"/>
                    <a:pt x="19186" y="4231"/>
                    <a:pt x="19491" y="4557"/>
                  </a:cubicBezTo>
                  <a:cubicBezTo>
                    <a:pt x="19518" y="4589"/>
                    <a:pt x="19551" y="4603"/>
                    <a:pt x="19582" y="4603"/>
                  </a:cubicBezTo>
                  <a:cubicBezTo>
                    <a:pt x="19686" y="4603"/>
                    <a:pt x="19783" y="4460"/>
                    <a:pt x="19676" y="4371"/>
                  </a:cubicBezTo>
                  <a:cubicBezTo>
                    <a:pt x="19561" y="4279"/>
                    <a:pt x="19422" y="4186"/>
                    <a:pt x="19282" y="4116"/>
                  </a:cubicBezTo>
                  <a:cubicBezTo>
                    <a:pt x="19937" y="3485"/>
                    <a:pt x="20800" y="3122"/>
                    <a:pt x="21634" y="3122"/>
                  </a:cubicBezTo>
                  <a:cubicBezTo>
                    <a:pt x="22513" y="3122"/>
                    <a:pt x="23359" y="3525"/>
                    <a:pt x="23894" y="4441"/>
                  </a:cubicBezTo>
                  <a:cubicBezTo>
                    <a:pt x="24914" y="6202"/>
                    <a:pt x="23639" y="8172"/>
                    <a:pt x="21716" y="8288"/>
                  </a:cubicBezTo>
                  <a:cubicBezTo>
                    <a:pt x="21646" y="8195"/>
                    <a:pt x="21600" y="8126"/>
                    <a:pt x="21507" y="8056"/>
                  </a:cubicBezTo>
                  <a:cubicBezTo>
                    <a:pt x="21473" y="8021"/>
                    <a:pt x="21435" y="8007"/>
                    <a:pt x="21400" y="8007"/>
                  </a:cubicBezTo>
                  <a:cubicBezTo>
                    <a:pt x="21294" y="8007"/>
                    <a:pt x="21212" y="8137"/>
                    <a:pt x="21299" y="8241"/>
                  </a:cubicBezTo>
                  <a:cubicBezTo>
                    <a:pt x="22342" y="9354"/>
                    <a:pt x="21276" y="10814"/>
                    <a:pt x="19978" y="10930"/>
                  </a:cubicBezTo>
                  <a:cubicBezTo>
                    <a:pt x="19901" y="10936"/>
                    <a:pt x="19824" y="10940"/>
                    <a:pt x="19747" y="10940"/>
                  </a:cubicBezTo>
                  <a:cubicBezTo>
                    <a:pt x="18759" y="10940"/>
                    <a:pt x="17797" y="10391"/>
                    <a:pt x="17475" y="9423"/>
                  </a:cubicBezTo>
                  <a:cubicBezTo>
                    <a:pt x="17591" y="9377"/>
                    <a:pt x="17730" y="9331"/>
                    <a:pt x="17846" y="9261"/>
                  </a:cubicBezTo>
                  <a:cubicBezTo>
                    <a:pt x="17965" y="9201"/>
                    <a:pt x="17896" y="9039"/>
                    <a:pt x="17786" y="9039"/>
                  </a:cubicBezTo>
                  <a:cubicBezTo>
                    <a:pt x="17768" y="9039"/>
                    <a:pt x="17749" y="9043"/>
                    <a:pt x="17730" y="9053"/>
                  </a:cubicBezTo>
                  <a:cubicBezTo>
                    <a:pt x="17363" y="9246"/>
                    <a:pt x="16980" y="9342"/>
                    <a:pt x="16581" y="9342"/>
                  </a:cubicBezTo>
                  <a:cubicBezTo>
                    <a:pt x="16501" y="9342"/>
                    <a:pt x="16420" y="9338"/>
                    <a:pt x="16339" y="9331"/>
                  </a:cubicBezTo>
                  <a:cubicBezTo>
                    <a:pt x="16223" y="9331"/>
                    <a:pt x="16223" y="9516"/>
                    <a:pt x="16339" y="9516"/>
                  </a:cubicBezTo>
                  <a:cubicBezTo>
                    <a:pt x="16444" y="9528"/>
                    <a:pt x="16548" y="9533"/>
                    <a:pt x="16652" y="9533"/>
                  </a:cubicBezTo>
                  <a:cubicBezTo>
                    <a:pt x="16756" y="9533"/>
                    <a:pt x="16861" y="9528"/>
                    <a:pt x="16965" y="9516"/>
                  </a:cubicBezTo>
                  <a:lnTo>
                    <a:pt x="16965" y="9516"/>
                  </a:lnTo>
                  <a:cubicBezTo>
                    <a:pt x="16641" y="11231"/>
                    <a:pt x="15435" y="12714"/>
                    <a:pt x="13697" y="13085"/>
                  </a:cubicBezTo>
                  <a:cubicBezTo>
                    <a:pt x="13449" y="13137"/>
                    <a:pt x="13181" y="13162"/>
                    <a:pt x="12903" y="13162"/>
                  </a:cubicBezTo>
                  <a:cubicBezTo>
                    <a:pt x="11182" y="13162"/>
                    <a:pt x="9092" y="12183"/>
                    <a:pt x="9132" y="10327"/>
                  </a:cubicBezTo>
                  <a:cubicBezTo>
                    <a:pt x="9132" y="10275"/>
                    <a:pt x="9093" y="10249"/>
                    <a:pt x="9063" y="10249"/>
                  </a:cubicBezTo>
                  <a:cubicBezTo>
                    <a:pt x="9054" y="10249"/>
                    <a:pt x="9045" y="10252"/>
                    <a:pt x="9039" y="10258"/>
                  </a:cubicBezTo>
                  <a:cubicBezTo>
                    <a:pt x="9054" y="10167"/>
                    <a:pt x="8981" y="10106"/>
                    <a:pt x="8916" y="10106"/>
                  </a:cubicBezTo>
                  <a:cubicBezTo>
                    <a:pt x="8880" y="10106"/>
                    <a:pt x="8847" y="10124"/>
                    <a:pt x="8830" y="10165"/>
                  </a:cubicBezTo>
                  <a:cubicBezTo>
                    <a:pt x="8529" y="10687"/>
                    <a:pt x="8123" y="11175"/>
                    <a:pt x="7508" y="11175"/>
                  </a:cubicBezTo>
                  <a:cubicBezTo>
                    <a:pt x="7413" y="11175"/>
                    <a:pt x="7313" y="11163"/>
                    <a:pt x="7208" y="11138"/>
                  </a:cubicBezTo>
                  <a:cubicBezTo>
                    <a:pt x="6397" y="10930"/>
                    <a:pt x="6142" y="9980"/>
                    <a:pt x="6745" y="9400"/>
                  </a:cubicBezTo>
                  <a:cubicBezTo>
                    <a:pt x="6791" y="9377"/>
                    <a:pt x="6768" y="9308"/>
                    <a:pt x="6745" y="9284"/>
                  </a:cubicBezTo>
                  <a:cubicBezTo>
                    <a:pt x="6808" y="9173"/>
                    <a:pt x="6709" y="9073"/>
                    <a:pt x="6610" y="9073"/>
                  </a:cubicBezTo>
                  <a:cubicBezTo>
                    <a:pt x="6564" y="9073"/>
                    <a:pt x="6519" y="9094"/>
                    <a:pt x="6490" y="9145"/>
                  </a:cubicBezTo>
                  <a:cubicBezTo>
                    <a:pt x="5968" y="9982"/>
                    <a:pt x="4820" y="10411"/>
                    <a:pt x="3661" y="10411"/>
                  </a:cubicBezTo>
                  <a:cubicBezTo>
                    <a:pt x="2349" y="10411"/>
                    <a:pt x="1023" y="9861"/>
                    <a:pt x="580" y="8728"/>
                  </a:cubicBezTo>
                  <a:cubicBezTo>
                    <a:pt x="163" y="7639"/>
                    <a:pt x="812" y="6411"/>
                    <a:pt x="1716" y="5785"/>
                  </a:cubicBezTo>
                  <a:cubicBezTo>
                    <a:pt x="2162" y="5471"/>
                    <a:pt x="2885" y="5239"/>
                    <a:pt x="3567" y="5239"/>
                  </a:cubicBezTo>
                  <a:cubicBezTo>
                    <a:pt x="4195" y="5239"/>
                    <a:pt x="4788" y="5436"/>
                    <a:pt x="5099" y="5947"/>
                  </a:cubicBezTo>
                  <a:lnTo>
                    <a:pt x="5122" y="5970"/>
                  </a:lnTo>
                  <a:cubicBezTo>
                    <a:pt x="4914" y="6109"/>
                    <a:pt x="4752" y="6272"/>
                    <a:pt x="4613" y="6480"/>
                  </a:cubicBezTo>
                  <a:cubicBezTo>
                    <a:pt x="4579" y="6547"/>
                    <a:pt x="4629" y="6601"/>
                    <a:pt x="4686" y="6601"/>
                  </a:cubicBezTo>
                  <a:cubicBezTo>
                    <a:pt x="4709" y="6601"/>
                    <a:pt x="4732" y="6593"/>
                    <a:pt x="4752" y="6573"/>
                  </a:cubicBezTo>
                  <a:cubicBezTo>
                    <a:pt x="5169" y="6133"/>
                    <a:pt x="5632" y="5854"/>
                    <a:pt x="6258" y="5785"/>
                  </a:cubicBezTo>
                  <a:cubicBezTo>
                    <a:pt x="6391" y="5763"/>
                    <a:pt x="6418" y="5528"/>
                    <a:pt x="6278" y="5528"/>
                  </a:cubicBezTo>
                  <a:cubicBezTo>
                    <a:pt x="6272" y="5528"/>
                    <a:pt x="6265" y="5529"/>
                    <a:pt x="6258" y="5530"/>
                  </a:cubicBezTo>
                  <a:cubicBezTo>
                    <a:pt x="6003" y="5553"/>
                    <a:pt x="5748" y="5623"/>
                    <a:pt x="5516" y="5739"/>
                  </a:cubicBezTo>
                  <a:cubicBezTo>
                    <a:pt x="3871" y="3189"/>
                    <a:pt x="6953" y="895"/>
                    <a:pt x="9178" y="408"/>
                  </a:cubicBezTo>
                  <a:cubicBezTo>
                    <a:pt x="9598" y="314"/>
                    <a:pt x="10019" y="268"/>
                    <a:pt x="10433" y="268"/>
                  </a:cubicBezTo>
                  <a:close/>
                  <a:moveTo>
                    <a:pt x="10415" y="0"/>
                  </a:moveTo>
                  <a:cubicBezTo>
                    <a:pt x="9810" y="0"/>
                    <a:pt x="9202" y="90"/>
                    <a:pt x="8622" y="269"/>
                  </a:cubicBezTo>
                  <a:cubicBezTo>
                    <a:pt x="6536" y="918"/>
                    <a:pt x="3431" y="3467"/>
                    <a:pt x="5401" y="5808"/>
                  </a:cubicBezTo>
                  <a:cubicBezTo>
                    <a:pt x="5354" y="5831"/>
                    <a:pt x="5308" y="5854"/>
                    <a:pt x="5261" y="5878"/>
                  </a:cubicBezTo>
                  <a:cubicBezTo>
                    <a:pt x="4941" y="5223"/>
                    <a:pt x="4185" y="4978"/>
                    <a:pt x="3426" y="4978"/>
                  </a:cubicBezTo>
                  <a:cubicBezTo>
                    <a:pt x="2923" y="4978"/>
                    <a:pt x="2419" y="5086"/>
                    <a:pt x="2040" y="5252"/>
                  </a:cubicBezTo>
                  <a:cubicBezTo>
                    <a:pt x="928" y="5739"/>
                    <a:pt x="1" y="7013"/>
                    <a:pt x="117" y="8265"/>
                  </a:cubicBezTo>
                  <a:cubicBezTo>
                    <a:pt x="293" y="9895"/>
                    <a:pt x="1995" y="10725"/>
                    <a:pt x="3673" y="10725"/>
                  </a:cubicBezTo>
                  <a:cubicBezTo>
                    <a:pt x="4643" y="10725"/>
                    <a:pt x="5604" y="10447"/>
                    <a:pt x="6258" y="9887"/>
                  </a:cubicBezTo>
                  <a:lnTo>
                    <a:pt x="6258" y="9887"/>
                  </a:lnTo>
                  <a:cubicBezTo>
                    <a:pt x="6119" y="10397"/>
                    <a:pt x="6374" y="10999"/>
                    <a:pt x="6884" y="11254"/>
                  </a:cubicBezTo>
                  <a:cubicBezTo>
                    <a:pt x="7085" y="11358"/>
                    <a:pt x="7300" y="11406"/>
                    <a:pt x="7513" y="11406"/>
                  </a:cubicBezTo>
                  <a:cubicBezTo>
                    <a:pt x="8108" y="11406"/>
                    <a:pt x="8690" y="11035"/>
                    <a:pt x="8946" y="10489"/>
                  </a:cubicBezTo>
                  <a:lnTo>
                    <a:pt x="8946" y="10489"/>
                  </a:lnTo>
                  <a:cubicBezTo>
                    <a:pt x="8858" y="12406"/>
                    <a:pt x="11242" y="13464"/>
                    <a:pt x="12931" y="13464"/>
                  </a:cubicBezTo>
                  <a:cubicBezTo>
                    <a:pt x="13018" y="13464"/>
                    <a:pt x="13104" y="13462"/>
                    <a:pt x="13187" y="13456"/>
                  </a:cubicBezTo>
                  <a:cubicBezTo>
                    <a:pt x="15273" y="13317"/>
                    <a:pt x="16965" y="11625"/>
                    <a:pt x="17266" y="9562"/>
                  </a:cubicBezTo>
                  <a:cubicBezTo>
                    <a:pt x="17289" y="9539"/>
                    <a:pt x="17266" y="9493"/>
                    <a:pt x="17266" y="9470"/>
                  </a:cubicBezTo>
                  <a:lnTo>
                    <a:pt x="17313" y="9470"/>
                  </a:lnTo>
                  <a:cubicBezTo>
                    <a:pt x="17548" y="10592"/>
                    <a:pt x="18688" y="11220"/>
                    <a:pt x="19795" y="11220"/>
                  </a:cubicBezTo>
                  <a:cubicBezTo>
                    <a:pt x="20105" y="11220"/>
                    <a:pt x="20412" y="11170"/>
                    <a:pt x="20696" y="11069"/>
                  </a:cubicBezTo>
                  <a:cubicBezTo>
                    <a:pt x="21762" y="10675"/>
                    <a:pt x="22365" y="9400"/>
                    <a:pt x="21809" y="8450"/>
                  </a:cubicBezTo>
                  <a:lnTo>
                    <a:pt x="21809" y="8450"/>
                  </a:lnTo>
                  <a:cubicBezTo>
                    <a:pt x="21819" y="8450"/>
                    <a:pt x="21830" y="8450"/>
                    <a:pt x="21840" y="8450"/>
                  </a:cubicBezTo>
                  <a:cubicBezTo>
                    <a:pt x="23816" y="8450"/>
                    <a:pt x="25118" y="6308"/>
                    <a:pt x="24265" y="4533"/>
                  </a:cubicBezTo>
                  <a:cubicBezTo>
                    <a:pt x="23736" y="3382"/>
                    <a:pt x="22631" y="2797"/>
                    <a:pt x="21509" y="2797"/>
                  </a:cubicBezTo>
                  <a:cubicBezTo>
                    <a:pt x="20667" y="2797"/>
                    <a:pt x="19816" y="3126"/>
                    <a:pt x="19190" y="3792"/>
                  </a:cubicBezTo>
                  <a:cubicBezTo>
                    <a:pt x="19150" y="2553"/>
                    <a:pt x="18107" y="1866"/>
                    <a:pt x="17073" y="1866"/>
                  </a:cubicBezTo>
                  <a:cubicBezTo>
                    <a:pt x="16309" y="1866"/>
                    <a:pt x="15549" y="2242"/>
                    <a:pt x="15204" y="3050"/>
                  </a:cubicBezTo>
                  <a:cubicBezTo>
                    <a:pt x="14470" y="1028"/>
                    <a:pt x="12464" y="0"/>
                    <a:pt x="10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66399" y="2675426"/>
              <a:ext cx="65423" cy="108479"/>
            </a:xfrm>
            <a:custGeom>
              <a:avLst/>
              <a:gdLst/>
              <a:ahLst/>
              <a:cxnLst/>
              <a:rect l="l" t="t" r="r" b="b"/>
              <a:pathLst>
                <a:path w="1021" h="1693" extrusionOk="0">
                  <a:moveTo>
                    <a:pt x="1" y="0"/>
                  </a:moveTo>
                  <a:lnTo>
                    <a:pt x="1" y="0"/>
                  </a:lnTo>
                  <a:cubicBezTo>
                    <a:pt x="186" y="533"/>
                    <a:pt x="279" y="1090"/>
                    <a:pt x="349" y="1669"/>
                  </a:cubicBezTo>
                  <a:cubicBezTo>
                    <a:pt x="442" y="1648"/>
                    <a:pt x="541" y="1637"/>
                    <a:pt x="640" y="1637"/>
                  </a:cubicBezTo>
                  <a:cubicBezTo>
                    <a:pt x="761" y="1637"/>
                    <a:pt x="883" y="1654"/>
                    <a:pt x="998" y="1692"/>
                  </a:cubicBezTo>
                  <a:cubicBezTo>
                    <a:pt x="998" y="1669"/>
                    <a:pt x="998" y="1669"/>
                    <a:pt x="1021" y="1669"/>
                  </a:cubicBezTo>
                  <a:cubicBezTo>
                    <a:pt x="951" y="974"/>
                    <a:pt x="604" y="32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51047" y="2729314"/>
              <a:ext cx="365434" cy="500618"/>
            </a:xfrm>
            <a:custGeom>
              <a:avLst/>
              <a:gdLst/>
              <a:ahLst/>
              <a:cxnLst/>
              <a:rect l="l" t="t" r="r" b="b"/>
              <a:pathLst>
                <a:path w="5703" h="7813" extrusionOk="0">
                  <a:moveTo>
                    <a:pt x="2433" y="0"/>
                  </a:moveTo>
                  <a:cubicBezTo>
                    <a:pt x="1957" y="0"/>
                    <a:pt x="1471" y="120"/>
                    <a:pt x="1021" y="341"/>
                  </a:cubicBezTo>
                  <a:cubicBezTo>
                    <a:pt x="1265" y="292"/>
                    <a:pt x="1510" y="263"/>
                    <a:pt x="1751" y="263"/>
                  </a:cubicBezTo>
                  <a:cubicBezTo>
                    <a:pt x="1967" y="263"/>
                    <a:pt x="2180" y="287"/>
                    <a:pt x="2388" y="341"/>
                  </a:cubicBezTo>
                  <a:cubicBezTo>
                    <a:pt x="3570" y="643"/>
                    <a:pt x="4242" y="1778"/>
                    <a:pt x="4126" y="2960"/>
                  </a:cubicBezTo>
                  <a:cubicBezTo>
                    <a:pt x="3995" y="4340"/>
                    <a:pt x="2870" y="4913"/>
                    <a:pt x="1670" y="4913"/>
                  </a:cubicBezTo>
                  <a:cubicBezTo>
                    <a:pt x="1601" y="4913"/>
                    <a:pt x="1531" y="4911"/>
                    <a:pt x="1461" y="4907"/>
                  </a:cubicBezTo>
                  <a:cubicBezTo>
                    <a:pt x="1345" y="6019"/>
                    <a:pt x="835" y="7155"/>
                    <a:pt x="1" y="7757"/>
                  </a:cubicBezTo>
                  <a:cubicBezTo>
                    <a:pt x="188" y="7791"/>
                    <a:pt x="374" y="7813"/>
                    <a:pt x="561" y="7813"/>
                  </a:cubicBezTo>
                  <a:cubicBezTo>
                    <a:pt x="629" y="7813"/>
                    <a:pt x="697" y="7810"/>
                    <a:pt x="766" y="7804"/>
                  </a:cubicBezTo>
                  <a:cubicBezTo>
                    <a:pt x="2064" y="7688"/>
                    <a:pt x="3130" y="6228"/>
                    <a:pt x="2087" y="5115"/>
                  </a:cubicBezTo>
                  <a:cubicBezTo>
                    <a:pt x="1998" y="5027"/>
                    <a:pt x="2086" y="4884"/>
                    <a:pt x="2194" y="4884"/>
                  </a:cubicBezTo>
                  <a:cubicBezTo>
                    <a:pt x="2227" y="4884"/>
                    <a:pt x="2263" y="4897"/>
                    <a:pt x="2295" y="4930"/>
                  </a:cubicBezTo>
                  <a:cubicBezTo>
                    <a:pt x="2388" y="5000"/>
                    <a:pt x="2434" y="5069"/>
                    <a:pt x="2504" y="5162"/>
                  </a:cubicBezTo>
                  <a:cubicBezTo>
                    <a:pt x="4427" y="5046"/>
                    <a:pt x="5702" y="3076"/>
                    <a:pt x="4682" y="1315"/>
                  </a:cubicBezTo>
                  <a:cubicBezTo>
                    <a:pt x="4143" y="401"/>
                    <a:pt x="3303" y="0"/>
                    <a:pt x="24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57492" y="2654601"/>
              <a:ext cx="471739" cy="592566"/>
            </a:xfrm>
            <a:custGeom>
              <a:avLst/>
              <a:gdLst/>
              <a:ahLst/>
              <a:cxnLst/>
              <a:rect l="l" t="t" r="r" b="b"/>
              <a:pathLst>
                <a:path w="7362" h="924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7"/>
                    <a:pt x="94" y="233"/>
                    <a:pt x="140" y="325"/>
                  </a:cubicBezTo>
                  <a:cubicBezTo>
                    <a:pt x="743" y="650"/>
                    <a:pt x="1090" y="1299"/>
                    <a:pt x="1160" y="1994"/>
                  </a:cubicBezTo>
                  <a:cubicBezTo>
                    <a:pt x="1554" y="1785"/>
                    <a:pt x="2017" y="1600"/>
                    <a:pt x="2481" y="1507"/>
                  </a:cubicBezTo>
                  <a:cubicBezTo>
                    <a:pt x="2929" y="1287"/>
                    <a:pt x="3413" y="1167"/>
                    <a:pt x="3887" y="1167"/>
                  </a:cubicBezTo>
                  <a:cubicBezTo>
                    <a:pt x="4760" y="1167"/>
                    <a:pt x="5602" y="1573"/>
                    <a:pt x="6142" y="2504"/>
                  </a:cubicBezTo>
                  <a:cubicBezTo>
                    <a:pt x="7162" y="4242"/>
                    <a:pt x="5887" y="6212"/>
                    <a:pt x="3964" y="6328"/>
                  </a:cubicBezTo>
                  <a:cubicBezTo>
                    <a:pt x="3894" y="6235"/>
                    <a:pt x="3825" y="6166"/>
                    <a:pt x="3755" y="6096"/>
                  </a:cubicBezTo>
                  <a:cubicBezTo>
                    <a:pt x="3723" y="6063"/>
                    <a:pt x="3687" y="6050"/>
                    <a:pt x="3654" y="6050"/>
                  </a:cubicBezTo>
                  <a:cubicBezTo>
                    <a:pt x="3546" y="6050"/>
                    <a:pt x="3458" y="6193"/>
                    <a:pt x="3547" y="6281"/>
                  </a:cubicBezTo>
                  <a:cubicBezTo>
                    <a:pt x="4590" y="7394"/>
                    <a:pt x="3524" y="8854"/>
                    <a:pt x="2226" y="8970"/>
                  </a:cubicBezTo>
                  <a:cubicBezTo>
                    <a:pt x="2157" y="8976"/>
                    <a:pt x="2087" y="8979"/>
                    <a:pt x="2017" y="8979"/>
                  </a:cubicBezTo>
                  <a:cubicBezTo>
                    <a:pt x="1825" y="8979"/>
                    <a:pt x="1631" y="8957"/>
                    <a:pt x="1461" y="8923"/>
                  </a:cubicBezTo>
                  <a:cubicBezTo>
                    <a:pt x="1345" y="8993"/>
                    <a:pt x="1252" y="9062"/>
                    <a:pt x="1137" y="9109"/>
                  </a:cubicBezTo>
                  <a:cubicBezTo>
                    <a:pt x="1426" y="9202"/>
                    <a:pt x="1733" y="9248"/>
                    <a:pt x="2040" y="9248"/>
                  </a:cubicBezTo>
                  <a:cubicBezTo>
                    <a:pt x="2347" y="9248"/>
                    <a:pt x="2654" y="9202"/>
                    <a:pt x="2944" y="9109"/>
                  </a:cubicBezTo>
                  <a:cubicBezTo>
                    <a:pt x="4010" y="8715"/>
                    <a:pt x="4613" y="7440"/>
                    <a:pt x="4057" y="6467"/>
                  </a:cubicBezTo>
                  <a:lnTo>
                    <a:pt x="4057" y="6467"/>
                  </a:lnTo>
                  <a:cubicBezTo>
                    <a:pt x="4078" y="6467"/>
                    <a:pt x="4099" y="6468"/>
                    <a:pt x="4120" y="6468"/>
                  </a:cubicBezTo>
                  <a:cubicBezTo>
                    <a:pt x="6077" y="6468"/>
                    <a:pt x="7362" y="4339"/>
                    <a:pt x="6513" y="2573"/>
                  </a:cubicBezTo>
                  <a:cubicBezTo>
                    <a:pt x="5984" y="1422"/>
                    <a:pt x="4879" y="837"/>
                    <a:pt x="3757" y="837"/>
                  </a:cubicBezTo>
                  <a:cubicBezTo>
                    <a:pt x="2915" y="837"/>
                    <a:pt x="2064" y="1166"/>
                    <a:pt x="1438" y="1832"/>
                  </a:cubicBezTo>
                  <a:cubicBezTo>
                    <a:pt x="1415" y="882"/>
                    <a:pt x="766" y="23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29600" y="4075525"/>
            <a:ext cx="9173700" cy="10902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-29600" y="4070400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" name="Google Shape;17;p2"/>
          <p:cNvGrpSpPr/>
          <p:nvPr/>
        </p:nvGrpSpPr>
        <p:grpSpPr>
          <a:xfrm>
            <a:off x="7237750" y="276075"/>
            <a:ext cx="1762222" cy="734094"/>
            <a:chOff x="7237750" y="276075"/>
            <a:chExt cx="1762222" cy="734094"/>
          </a:xfrm>
        </p:grpSpPr>
        <p:sp>
          <p:nvSpPr>
            <p:cNvPr id="18" name="Google Shape;18;p2"/>
            <p:cNvSpPr/>
            <p:nvPr/>
          </p:nvSpPr>
          <p:spPr>
            <a:xfrm>
              <a:off x="7241212" y="298719"/>
              <a:ext cx="1750020" cy="694594"/>
            </a:xfrm>
            <a:custGeom>
              <a:avLst/>
              <a:gdLst/>
              <a:ahLst/>
              <a:cxnLst/>
              <a:rect l="l" t="t" r="r" b="b"/>
              <a:pathLst>
                <a:path w="30836" h="12239" extrusionOk="0">
                  <a:moveTo>
                    <a:pt x="12949" y="1"/>
                  </a:moveTo>
                  <a:cubicBezTo>
                    <a:pt x="10711" y="1"/>
                    <a:pt x="8461" y="1288"/>
                    <a:pt x="8760" y="4054"/>
                  </a:cubicBezTo>
                  <a:cubicBezTo>
                    <a:pt x="8779" y="4164"/>
                    <a:pt x="8681" y="4230"/>
                    <a:pt x="8582" y="4230"/>
                  </a:cubicBezTo>
                  <a:cubicBezTo>
                    <a:pt x="8556" y="4230"/>
                    <a:pt x="8530" y="4225"/>
                    <a:pt x="8505" y="4216"/>
                  </a:cubicBezTo>
                  <a:cubicBezTo>
                    <a:pt x="7691" y="3842"/>
                    <a:pt x="6801" y="3469"/>
                    <a:pt x="5901" y="3469"/>
                  </a:cubicBezTo>
                  <a:cubicBezTo>
                    <a:pt x="5572" y="3469"/>
                    <a:pt x="5242" y="3519"/>
                    <a:pt x="4913" y="3636"/>
                  </a:cubicBezTo>
                  <a:cubicBezTo>
                    <a:pt x="3592" y="4123"/>
                    <a:pt x="2990" y="6000"/>
                    <a:pt x="4496" y="6719"/>
                  </a:cubicBezTo>
                  <a:cubicBezTo>
                    <a:pt x="4612" y="6580"/>
                    <a:pt x="4774" y="6487"/>
                    <a:pt x="4936" y="6394"/>
                  </a:cubicBezTo>
                  <a:cubicBezTo>
                    <a:pt x="4953" y="6385"/>
                    <a:pt x="4969" y="6380"/>
                    <a:pt x="4986" y="6380"/>
                  </a:cubicBezTo>
                  <a:cubicBezTo>
                    <a:pt x="5086" y="6380"/>
                    <a:pt x="5172" y="6543"/>
                    <a:pt x="5052" y="6603"/>
                  </a:cubicBezTo>
                  <a:cubicBezTo>
                    <a:pt x="4612" y="6835"/>
                    <a:pt x="4334" y="7159"/>
                    <a:pt x="4125" y="7599"/>
                  </a:cubicBezTo>
                  <a:cubicBezTo>
                    <a:pt x="4110" y="7630"/>
                    <a:pt x="4084" y="7643"/>
                    <a:pt x="4058" y="7643"/>
                  </a:cubicBezTo>
                  <a:cubicBezTo>
                    <a:pt x="4004" y="7643"/>
                    <a:pt x="3948" y="7592"/>
                    <a:pt x="3963" y="7530"/>
                  </a:cubicBezTo>
                  <a:cubicBezTo>
                    <a:pt x="4033" y="7321"/>
                    <a:pt x="4125" y="7113"/>
                    <a:pt x="4264" y="6927"/>
                  </a:cubicBezTo>
                  <a:lnTo>
                    <a:pt x="4264" y="6927"/>
                  </a:lnTo>
                  <a:cubicBezTo>
                    <a:pt x="2897" y="6997"/>
                    <a:pt x="0" y="7901"/>
                    <a:pt x="1113" y="9731"/>
                  </a:cubicBezTo>
                  <a:cubicBezTo>
                    <a:pt x="1532" y="10425"/>
                    <a:pt x="2216" y="10694"/>
                    <a:pt x="2949" y="10694"/>
                  </a:cubicBezTo>
                  <a:cubicBezTo>
                    <a:pt x="3956" y="10694"/>
                    <a:pt x="5058" y="10186"/>
                    <a:pt x="5701" y="9569"/>
                  </a:cubicBezTo>
                  <a:cubicBezTo>
                    <a:pt x="5729" y="9541"/>
                    <a:pt x="5762" y="9529"/>
                    <a:pt x="5793" y="9529"/>
                  </a:cubicBezTo>
                  <a:cubicBezTo>
                    <a:pt x="5889" y="9529"/>
                    <a:pt x="5974" y="9644"/>
                    <a:pt x="5887" y="9731"/>
                  </a:cubicBezTo>
                  <a:cubicBezTo>
                    <a:pt x="5840" y="9778"/>
                    <a:pt x="5817" y="9801"/>
                    <a:pt x="5771" y="9847"/>
                  </a:cubicBezTo>
                  <a:cubicBezTo>
                    <a:pt x="5751" y="10334"/>
                    <a:pt x="6141" y="10674"/>
                    <a:pt x="6609" y="10674"/>
                  </a:cubicBezTo>
                  <a:cubicBezTo>
                    <a:pt x="6698" y="10674"/>
                    <a:pt x="6790" y="10661"/>
                    <a:pt x="6883" y="10635"/>
                  </a:cubicBezTo>
                  <a:cubicBezTo>
                    <a:pt x="7393" y="10519"/>
                    <a:pt x="7694" y="10079"/>
                    <a:pt x="7949" y="9662"/>
                  </a:cubicBezTo>
                  <a:cubicBezTo>
                    <a:pt x="7970" y="9628"/>
                    <a:pt x="8000" y="9614"/>
                    <a:pt x="8031" y="9614"/>
                  </a:cubicBezTo>
                  <a:cubicBezTo>
                    <a:pt x="8105" y="9614"/>
                    <a:pt x="8184" y="9696"/>
                    <a:pt x="8135" y="9778"/>
                  </a:cubicBezTo>
                  <a:cubicBezTo>
                    <a:pt x="8135" y="9778"/>
                    <a:pt x="8135" y="9778"/>
                    <a:pt x="8135" y="9801"/>
                  </a:cubicBezTo>
                  <a:lnTo>
                    <a:pt x="8158" y="9801"/>
                  </a:lnTo>
                  <a:cubicBezTo>
                    <a:pt x="8447" y="11426"/>
                    <a:pt x="9870" y="12238"/>
                    <a:pt x="11419" y="12238"/>
                  </a:cubicBezTo>
                  <a:cubicBezTo>
                    <a:pt x="11483" y="12238"/>
                    <a:pt x="11547" y="12237"/>
                    <a:pt x="11611" y="12234"/>
                  </a:cubicBezTo>
                  <a:cubicBezTo>
                    <a:pt x="12329" y="12211"/>
                    <a:pt x="13210" y="12072"/>
                    <a:pt x="13836" y="11678"/>
                  </a:cubicBezTo>
                  <a:cubicBezTo>
                    <a:pt x="14554" y="11238"/>
                    <a:pt x="14879" y="10427"/>
                    <a:pt x="15180" y="9685"/>
                  </a:cubicBezTo>
                  <a:cubicBezTo>
                    <a:pt x="14832" y="9685"/>
                    <a:pt x="14508" y="9662"/>
                    <a:pt x="14160" y="9592"/>
                  </a:cubicBezTo>
                  <a:cubicBezTo>
                    <a:pt x="14075" y="9571"/>
                    <a:pt x="14088" y="9451"/>
                    <a:pt x="14163" y="9451"/>
                  </a:cubicBezTo>
                  <a:cubicBezTo>
                    <a:pt x="14170" y="9451"/>
                    <a:pt x="14176" y="9452"/>
                    <a:pt x="14183" y="9453"/>
                  </a:cubicBezTo>
                  <a:cubicBezTo>
                    <a:pt x="14360" y="9466"/>
                    <a:pt x="14536" y="9473"/>
                    <a:pt x="14712" y="9473"/>
                  </a:cubicBezTo>
                  <a:cubicBezTo>
                    <a:pt x="15185" y="9473"/>
                    <a:pt x="15658" y="9420"/>
                    <a:pt x="16130" y="9268"/>
                  </a:cubicBezTo>
                  <a:cubicBezTo>
                    <a:pt x="16144" y="9264"/>
                    <a:pt x="16158" y="9263"/>
                    <a:pt x="16170" y="9263"/>
                  </a:cubicBezTo>
                  <a:cubicBezTo>
                    <a:pt x="16325" y="9263"/>
                    <a:pt x="16371" y="9503"/>
                    <a:pt x="16200" y="9546"/>
                  </a:cubicBezTo>
                  <a:cubicBezTo>
                    <a:pt x="15945" y="9592"/>
                    <a:pt x="15713" y="9639"/>
                    <a:pt x="15458" y="9662"/>
                  </a:cubicBezTo>
                  <a:cubicBezTo>
                    <a:pt x="15481" y="9685"/>
                    <a:pt x="15481" y="9708"/>
                    <a:pt x="15458" y="9755"/>
                  </a:cubicBezTo>
                  <a:cubicBezTo>
                    <a:pt x="15458" y="9755"/>
                    <a:pt x="15458" y="9778"/>
                    <a:pt x="15458" y="9778"/>
                  </a:cubicBezTo>
                  <a:cubicBezTo>
                    <a:pt x="15777" y="10347"/>
                    <a:pt x="16412" y="10832"/>
                    <a:pt x="16994" y="10832"/>
                  </a:cubicBezTo>
                  <a:cubicBezTo>
                    <a:pt x="17385" y="10832"/>
                    <a:pt x="17752" y="10614"/>
                    <a:pt x="17984" y="10056"/>
                  </a:cubicBezTo>
                  <a:cubicBezTo>
                    <a:pt x="18004" y="10007"/>
                    <a:pt x="18039" y="9987"/>
                    <a:pt x="18078" y="9987"/>
                  </a:cubicBezTo>
                  <a:cubicBezTo>
                    <a:pt x="18131" y="9987"/>
                    <a:pt x="18189" y="10025"/>
                    <a:pt x="18216" y="10079"/>
                  </a:cubicBezTo>
                  <a:cubicBezTo>
                    <a:pt x="18623" y="11188"/>
                    <a:pt x="20466" y="11656"/>
                    <a:pt x="21567" y="11656"/>
                  </a:cubicBezTo>
                  <a:cubicBezTo>
                    <a:pt x="21594" y="11656"/>
                    <a:pt x="21620" y="11656"/>
                    <a:pt x="21646" y="11655"/>
                  </a:cubicBezTo>
                  <a:cubicBezTo>
                    <a:pt x="22874" y="11609"/>
                    <a:pt x="23963" y="10913"/>
                    <a:pt x="24311" y="9731"/>
                  </a:cubicBezTo>
                  <a:lnTo>
                    <a:pt x="24311" y="9731"/>
                  </a:lnTo>
                  <a:cubicBezTo>
                    <a:pt x="24120" y="9784"/>
                    <a:pt x="23929" y="9810"/>
                    <a:pt x="23737" y="9810"/>
                  </a:cubicBezTo>
                  <a:cubicBezTo>
                    <a:pt x="23674" y="9810"/>
                    <a:pt x="23610" y="9807"/>
                    <a:pt x="23546" y="9801"/>
                  </a:cubicBezTo>
                  <a:cubicBezTo>
                    <a:pt x="23453" y="9778"/>
                    <a:pt x="23453" y="9662"/>
                    <a:pt x="23546" y="9662"/>
                  </a:cubicBezTo>
                  <a:cubicBezTo>
                    <a:pt x="23940" y="9616"/>
                    <a:pt x="24265" y="9546"/>
                    <a:pt x="24589" y="9407"/>
                  </a:cubicBezTo>
                  <a:cubicBezTo>
                    <a:pt x="24589" y="9384"/>
                    <a:pt x="24612" y="9384"/>
                    <a:pt x="24612" y="9384"/>
                  </a:cubicBezTo>
                  <a:cubicBezTo>
                    <a:pt x="24890" y="9245"/>
                    <a:pt x="25145" y="9083"/>
                    <a:pt x="25377" y="8851"/>
                  </a:cubicBezTo>
                  <a:cubicBezTo>
                    <a:pt x="25403" y="8825"/>
                    <a:pt x="25432" y="8814"/>
                    <a:pt x="25461" y="8814"/>
                  </a:cubicBezTo>
                  <a:cubicBezTo>
                    <a:pt x="25561" y="8814"/>
                    <a:pt x="25652" y="8946"/>
                    <a:pt x="25562" y="9036"/>
                  </a:cubicBezTo>
                  <a:cubicBezTo>
                    <a:pt x="25400" y="9222"/>
                    <a:pt x="25168" y="9384"/>
                    <a:pt x="24937" y="9523"/>
                  </a:cubicBezTo>
                  <a:cubicBezTo>
                    <a:pt x="25665" y="9881"/>
                    <a:pt x="26860" y="10245"/>
                    <a:pt x="27937" y="10245"/>
                  </a:cubicBezTo>
                  <a:cubicBezTo>
                    <a:pt x="28951" y="10245"/>
                    <a:pt x="29859" y="9922"/>
                    <a:pt x="30174" y="8967"/>
                  </a:cubicBezTo>
                  <a:cubicBezTo>
                    <a:pt x="30836" y="6896"/>
                    <a:pt x="28431" y="6241"/>
                    <a:pt x="26834" y="6241"/>
                  </a:cubicBezTo>
                  <a:cubicBezTo>
                    <a:pt x="26697" y="6241"/>
                    <a:pt x="26566" y="6246"/>
                    <a:pt x="26443" y="6255"/>
                  </a:cubicBezTo>
                  <a:cubicBezTo>
                    <a:pt x="26420" y="6278"/>
                    <a:pt x="26420" y="6278"/>
                    <a:pt x="26420" y="6278"/>
                  </a:cubicBezTo>
                  <a:cubicBezTo>
                    <a:pt x="26395" y="6309"/>
                    <a:pt x="26364" y="6322"/>
                    <a:pt x="26333" y="6322"/>
                  </a:cubicBezTo>
                  <a:cubicBezTo>
                    <a:pt x="26248" y="6322"/>
                    <a:pt x="26166" y="6224"/>
                    <a:pt x="26234" y="6139"/>
                  </a:cubicBezTo>
                  <a:cubicBezTo>
                    <a:pt x="26652" y="5560"/>
                    <a:pt x="26165" y="4934"/>
                    <a:pt x="25516" y="4865"/>
                  </a:cubicBezTo>
                  <a:cubicBezTo>
                    <a:pt x="25470" y="4860"/>
                    <a:pt x="25424" y="4858"/>
                    <a:pt x="25378" y="4858"/>
                  </a:cubicBezTo>
                  <a:cubicBezTo>
                    <a:pt x="24950" y="4858"/>
                    <a:pt x="24572" y="5047"/>
                    <a:pt x="24195" y="5235"/>
                  </a:cubicBezTo>
                  <a:cubicBezTo>
                    <a:pt x="24195" y="5259"/>
                    <a:pt x="24195" y="5282"/>
                    <a:pt x="24195" y="5328"/>
                  </a:cubicBezTo>
                  <a:cubicBezTo>
                    <a:pt x="24195" y="5421"/>
                    <a:pt x="24120" y="5467"/>
                    <a:pt x="24044" y="5467"/>
                  </a:cubicBezTo>
                  <a:cubicBezTo>
                    <a:pt x="23969" y="5467"/>
                    <a:pt x="23894" y="5421"/>
                    <a:pt x="23894" y="5328"/>
                  </a:cubicBezTo>
                  <a:cubicBezTo>
                    <a:pt x="23894" y="3683"/>
                    <a:pt x="22573" y="2269"/>
                    <a:pt x="20927" y="2107"/>
                  </a:cubicBezTo>
                  <a:cubicBezTo>
                    <a:pt x="20798" y="2093"/>
                    <a:pt x="20670" y="2086"/>
                    <a:pt x="20544" y="2086"/>
                  </a:cubicBezTo>
                  <a:cubicBezTo>
                    <a:pt x="19200" y="2086"/>
                    <a:pt x="18041" y="2849"/>
                    <a:pt x="17173" y="3845"/>
                  </a:cubicBezTo>
                  <a:cubicBezTo>
                    <a:pt x="17173" y="3845"/>
                    <a:pt x="17173" y="3868"/>
                    <a:pt x="17150" y="3868"/>
                  </a:cubicBezTo>
                  <a:cubicBezTo>
                    <a:pt x="17150" y="3914"/>
                    <a:pt x="17127" y="3914"/>
                    <a:pt x="17103" y="3914"/>
                  </a:cubicBezTo>
                  <a:cubicBezTo>
                    <a:pt x="17095" y="3919"/>
                    <a:pt x="17086" y="3921"/>
                    <a:pt x="17077" y="3921"/>
                  </a:cubicBezTo>
                  <a:cubicBezTo>
                    <a:pt x="17035" y="3921"/>
                    <a:pt x="16992" y="3879"/>
                    <a:pt x="17011" y="3822"/>
                  </a:cubicBezTo>
                  <a:cubicBezTo>
                    <a:pt x="17034" y="3799"/>
                    <a:pt x="17057" y="3775"/>
                    <a:pt x="17057" y="3752"/>
                  </a:cubicBezTo>
                  <a:cubicBezTo>
                    <a:pt x="17465" y="1317"/>
                    <a:pt x="15213" y="1"/>
                    <a:pt x="12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37750" y="276075"/>
              <a:ext cx="1762222" cy="734094"/>
            </a:xfrm>
            <a:custGeom>
              <a:avLst/>
              <a:gdLst/>
              <a:ahLst/>
              <a:cxnLst/>
              <a:rect l="l" t="t" r="r" b="b"/>
              <a:pathLst>
                <a:path w="31051" h="12935" extrusionOk="0">
                  <a:moveTo>
                    <a:pt x="13032" y="408"/>
                  </a:moveTo>
                  <a:cubicBezTo>
                    <a:pt x="15296" y="408"/>
                    <a:pt x="17549" y="1719"/>
                    <a:pt x="17141" y="4151"/>
                  </a:cubicBezTo>
                  <a:cubicBezTo>
                    <a:pt x="17118" y="4174"/>
                    <a:pt x="17095" y="4198"/>
                    <a:pt x="17072" y="4221"/>
                  </a:cubicBezTo>
                  <a:cubicBezTo>
                    <a:pt x="17053" y="4278"/>
                    <a:pt x="17096" y="4320"/>
                    <a:pt x="17138" y="4320"/>
                  </a:cubicBezTo>
                  <a:cubicBezTo>
                    <a:pt x="17147" y="4320"/>
                    <a:pt x="17156" y="4318"/>
                    <a:pt x="17164" y="4313"/>
                  </a:cubicBezTo>
                  <a:cubicBezTo>
                    <a:pt x="17188" y="4313"/>
                    <a:pt x="17211" y="4313"/>
                    <a:pt x="17234" y="4267"/>
                  </a:cubicBezTo>
                  <a:cubicBezTo>
                    <a:pt x="17234" y="4267"/>
                    <a:pt x="17234" y="4244"/>
                    <a:pt x="17234" y="4244"/>
                  </a:cubicBezTo>
                  <a:cubicBezTo>
                    <a:pt x="18111" y="3239"/>
                    <a:pt x="19304" y="2490"/>
                    <a:pt x="20649" y="2490"/>
                  </a:cubicBezTo>
                  <a:cubicBezTo>
                    <a:pt x="20761" y="2490"/>
                    <a:pt x="20874" y="2495"/>
                    <a:pt x="20988" y="2506"/>
                  </a:cubicBezTo>
                  <a:cubicBezTo>
                    <a:pt x="22634" y="2668"/>
                    <a:pt x="23955" y="4082"/>
                    <a:pt x="23955" y="5727"/>
                  </a:cubicBezTo>
                  <a:cubicBezTo>
                    <a:pt x="23955" y="5831"/>
                    <a:pt x="24036" y="5884"/>
                    <a:pt x="24114" y="5884"/>
                  </a:cubicBezTo>
                  <a:cubicBezTo>
                    <a:pt x="24192" y="5884"/>
                    <a:pt x="24268" y="5831"/>
                    <a:pt x="24256" y="5727"/>
                  </a:cubicBezTo>
                  <a:cubicBezTo>
                    <a:pt x="24256" y="5704"/>
                    <a:pt x="24256" y="5658"/>
                    <a:pt x="24256" y="5634"/>
                  </a:cubicBezTo>
                  <a:cubicBezTo>
                    <a:pt x="24629" y="5448"/>
                    <a:pt x="25021" y="5280"/>
                    <a:pt x="25432" y="5280"/>
                  </a:cubicBezTo>
                  <a:cubicBezTo>
                    <a:pt x="25480" y="5280"/>
                    <a:pt x="25528" y="5282"/>
                    <a:pt x="25577" y="5287"/>
                  </a:cubicBezTo>
                  <a:cubicBezTo>
                    <a:pt x="26226" y="5333"/>
                    <a:pt x="26736" y="5959"/>
                    <a:pt x="26295" y="6561"/>
                  </a:cubicBezTo>
                  <a:cubicBezTo>
                    <a:pt x="26242" y="6633"/>
                    <a:pt x="26325" y="6731"/>
                    <a:pt x="26409" y="6731"/>
                  </a:cubicBezTo>
                  <a:cubicBezTo>
                    <a:pt x="26434" y="6731"/>
                    <a:pt x="26459" y="6722"/>
                    <a:pt x="26481" y="6701"/>
                  </a:cubicBezTo>
                  <a:cubicBezTo>
                    <a:pt x="26504" y="6677"/>
                    <a:pt x="26504" y="6677"/>
                    <a:pt x="26504" y="6654"/>
                  </a:cubicBezTo>
                  <a:cubicBezTo>
                    <a:pt x="26609" y="6648"/>
                    <a:pt x="26721" y="6645"/>
                    <a:pt x="26837" y="6645"/>
                  </a:cubicBezTo>
                  <a:cubicBezTo>
                    <a:pt x="28433" y="6645"/>
                    <a:pt x="30905" y="7270"/>
                    <a:pt x="30235" y="9366"/>
                  </a:cubicBezTo>
                  <a:cubicBezTo>
                    <a:pt x="29932" y="10321"/>
                    <a:pt x="29023" y="10644"/>
                    <a:pt x="28009" y="10644"/>
                  </a:cubicBezTo>
                  <a:cubicBezTo>
                    <a:pt x="26932" y="10644"/>
                    <a:pt x="25737" y="10280"/>
                    <a:pt x="25021" y="9922"/>
                  </a:cubicBezTo>
                  <a:cubicBezTo>
                    <a:pt x="25253" y="9783"/>
                    <a:pt x="25461" y="9621"/>
                    <a:pt x="25623" y="9435"/>
                  </a:cubicBezTo>
                  <a:cubicBezTo>
                    <a:pt x="25713" y="9345"/>
                    <a:pt x="25636" y="9213"/>
                    <a:pt x="25542" y="9213"/>
                  </a:cubicBezTo>
                  <a:cubicBezTo>
                    <a:pt x="25515" y="9213"/>
                    <a:pt x="25487" y="9224"/>
                    <a:pt x="25461" y="9250"/>
                  </a:cubicBezTo>
                  <a:cubicBezTo>
                    <a:pt x="25206" y="9482"/>
                    <a:pt x="24951" y="9667"/>
                    <a:pt x="24673" y="9783"/>
                  </a:cubicBezTo>
                  <a:cubicBezTo>
                    <a:pt x="24673" y="9783"/>
                    <a:pt x="24650" y="9806"/>
                    <a:pt x="24650" y="9806"/>
                  </a:cubicBezTo>
                  <a:cubicBezTo>
                    <a:pt x="24349" y="9945"/>
                    <a:pt x="24001" y="10038"/>
                    <a:pt x="23630" y="10061"/>
                  </a:cubicBezTo>
                  <a:cubicBezTo>
                    <a:pt x="23538" y="10061"/>
                    <a:pt x="23538" y="10177"/>
                    <a:pt x="23630" y="10200"/>
                  </a:cubicBezTo>
                  <a:cubicBezTo>
                    <a:pt x="23688" y="10206"/>
                    <a:pt x="23749" y="10209"/>
                    <a:pt x="23812" y="10209"/>
                  </a:cubicBezTo>
                  <a:cubicBezTo>
                    <a:pt x="24000" y="10209"/>
                    <a:pt x="24204" y="10183"/>
                    <a:pt x="24395" y="10130"/>
                  </a:cubicBezTo>
                  <a:lnTo>
                    <a:pt x="24395" y="10130"/>
                  </a:lnTo>
                  <a:cubicBezTo>
                    <a:pt x="24047" y="11312"/>
                    <a:pt x="22935" y="12008"/>
                    <a:pt x="21730" y="12054"/>
                  </a:cubicBezTo>
                  <a:cubicBezTo>
                    <a:pt x="21681" y="12056"/>
                    <a:pt x="21630" y="12057"/>
                    <a:pt x="21578" y="12057"/>
                  </a:cubicBezTo>
                  <a:cubicBezTo>
                    <a:pt x="20470" y="12057"/>
                    <a:pt x="18697" y="11585"/>
                    <a:pt x="18277" y="10478"/>
                  </a:cubicBezTo>
                  <a:cubicBezTo>
                    <a:pt x="18263" y="10436"/>
                    <a:pt x="18205" y="10393"/>
                    <a:pt x="18152" y="10393"/>
                  </a:cubicBezTo>
                  <a:cubicBezTo>
                    <a:pt x="18118" y="10393"/>
                    <a:pt x="18086" y="10410"/>
                    <a:pt x="18068" y="10455"/>
                  </a:cubicBezTo>
                  <a:cubicBezTo>
                    <a:pt x="17827" y="11021"/>
                    <a:pt x="17460" y="11241"/>
                    <a:pt x="17071" y="11241"/>
                  </a:cubicBezTo>
                  <a:cubicBezTo>
                    <a:pt x="16490" y="11241"/>
                    <a:pt x="15862" y="10747"/>
                    <a:pt x="15542" y="10177"/>
                  </a:cubicBezTo>
                  <a:cubicBezTo>
                    <a:pt x="15542" y="10177"/>
                    <a:pt x="15542" y="10177"/>
                    <a:pt x="15542" y="10154"/>
                  </a:cubicBezTo>
                  <a:cubicBezTo>
                    <a:pt x="15542" y="10130"/>
                    <a:pt x="15542" y="10084"/>
                    <a:pt x="15542" y="10061"/>
                  </a:cubicBezTo>
                  <a:cubicBezTo>
                    <a:pt x="15774" y="10038"/>
                    <a:pt x="16029" y="9991"/>
                    <a:pt x="16284" y="9945"/>
                  </a:cubicBezTo>
                  <a:cubicBezTo>
                    <a:pt x="16434" y="9924"/>
                    <a:pt x="16385" y="9662"/>
                    <a:pt x="16229" y="9662"/>
                  </a:cubicBezTo>
                  <a:cubicBezTo>
                    <a:pt x="16217" y="9662"/>
                    <a:pt x="16204" y="9664"/>
                    <a:pt x="16191" y="9667"/>
                  </a:cubicBezTo>
                  <a:cubicBezTo>
                    <a:pt x="15735" y="9819"/>
                    <a:pt x="15267" y="9872"/>
                    <a:pt x="14787" y="9872"/>
                  </a:cubicBezTo>
                  <a:cubicBezTo>
                    <a:pt x="14608" y="9872"/>
                    <a:pt x="14427" y="9865"/>
                    <a:pt x="14244" y="9852"/>
                  </a:cubicBezTo>
                  <a:cubicBezTo>
                    <a:pt x="14175" y="9852"/>
                    <a:pt x="14152" y="9968"/>
                    <a:pt x="14221" y="9991"/>
                  </a:cubicBezTo>
                  <a:cubicBezTo>
                    <a:pt x="14569" y="10061"/>
                    <a:pt x="14916" y="10084"/>
                    <a:pt x="15241" y="10084"/>
                  </a:cubicBezTo>
                  <a:cubicBezTo>
                    <a:pt x="14940" y="10849"/>
                    <a:pt x="14638" y="11637"/>
                    <a:pt x="13897" y="12077"/>
                  </a:cubicBezTo>
                  <a:cubicBezTo>
                    <a:pt x="13271" y="12471"/>
                    <a:pt x="12390" y="12610"/>
                    <a:pt x="11695" y="12657"/>
                  </a:cubicBezTo>
                  <a:cubicBezTo>
                    <a:pt x="11632" y="12659"/>
                    <a:pt x="11569" y="12661"/>
                    <a:pt x="11506" y="12661"/>
                  </a:cubicBezTo>
                  <a:cubicBezTo>
                    <a:pt x="9934" y="12661"/>
                    <a:pt x="8508" y="11827"/>
                    <a:pt x="8219" y="10200"/>
                  </a:cubicBezTo>
                  <a:cubicBezTo>
                    <a:pt x="8266" y="10105"/>
                    <a:pt x="8185" y="10021"/>
                    <a:pt x="8106" y="10021"/>
                  </a:cubicBezTo>
                  <a:cubicBezTo>
                    <a:pt x="8069" y="10021"/>
                    <a:pt x="8032" y="10040"/>
                    <a:pt x="8010" y="10084"/>
                  </a:cubicBezTo>
                  <a:cubicBezTo>
                    <a:pt x="7778" y="10501"/>
                    <a:pt x="7454" y="10918"/>
                    <a:pt x="6967" y="11057"/>
                  </a:cubicBezTo>
                  <a:cubicBezTo>
                    <a:pt x="6882" y="11077"/>
                    <a:pt x="6797" y="11087"/>
                    <a:pt x="6714" y="11087"/>
                  </a:cubicBezTo>
                  <a:cubicBezTo>
                    <a:pt x="6218" y="11087"/>
                    <a:pt x="5812" y="10743"/>
                    <a:pt x="5832" y="10246"/>
                  </a:cubicBezTo>
                  <a:cubicBezTo>
                    <a:pt x="5878" y="10223"/>
                    <a:pt x="5924" y="10177"/>
                    <a:pt x="5948" y="10130"/>
                  </a:cubicBezTo>
                  <a:cubicBezTo>
                    <a:pt x="6037" y="10059"/>
                    <a:pt x="5960" y="9931"/>
                    <a:pt x="5867" y="9931"/>
                  </a:cubicBezTo>
                  <a:cubicBezTo>
                    <a:pt x="5840" y="9931"/>
                    <a:pt x="5812" y="9942"/>
                    <a:pt x="5785" y="9968"/>
                  </a:cubicBezTo>
                  <a:cubicBezTo>
                    <a:pt x="5140" y="10586"/>
                    <a:pt x="4028" y="11103"/>
                    <a:pt x="3013" y="11103"/>
                  </a:cubicBezTo>
                  <a:cubicBezTo>
                    <a:pt x="2277" y="11103"/>
                    <a:pt x="1592" y="10832"/>
                    <a:pt x="1174" y="10130"/>
                  </a:cubicBezTo>
                  <a:cubicBezTo>
                    <a:pt x="84" y="8300"/>
                    <a:pt x="2981" y="7396"/>
                    <a:pt x="4349" y="7349"/>
                  </a:cubicBezTo>
                  <a:lnTo>
                    <a:pt x="4349" y="7349"/>
                  </a:lnTo>
                  <a:cubicBezTo>
                    <a:pt x="4209" y="7535"/>
                    <a:pt x="4094" y="7743"/>
                    <a:pt x="4047" y="7952"/>
                  </a:cubicBezTo>
                  <a:cubicBezTo>
                    <a:pt x="4032" y="8014"/>
                    <a:pt x="4088" y="8065"/>
                    <a:pt x="4142" y="8065"/>
                  </a:cubicBezTo>
                  <a:cubicBezTo>
                    <a:pt x="4168" y="8065"/>
                    <a:pt x="4194" y="8052"/>
                    <a:pt x="4209" y="8022"/>
                  </a:cubicBezTo>
                  <a:cubicBezTo>
                    <a:pt x="4418" y="7558"/>
                    <a:pt x="4696" y="7234"/>
                    <a:pt x="5113" y="7002"/>
                  </a:cubicBezTo>
                  <a:cubicBezTo>
                    <a:pt x="5233" y="6942"/>
                    <a:pt x="5164" y="6779"/>
                    <a:pt x="5054" y="6779"/>
                  </a:cubicBezTo>
                  <a:cubicBezTo>
                    <a:pt x="5036" y="6779"/>
                    <a:pt x="5017" y="6784"/>
                    <a:pt x="4997" y="6793"/>
                  </a:cubicBezTo>
                  <a:cubicBezTo>
                    <a:pt x="4835" y="6886"/>
                    <a:pt x="4696" y="7002"/>
                    <a:pt x="4557" y="7118"/>
                  </a:cubicBezTo>
                  <a:cubicBezTo>
                    <a:pt x="3051" y="6422"/>
                    <a:pt x="3653" y="4522"/>
                    <a:pt x="4974" y="4059"/>
                  </a:cubicBezTo>
                  <a:cubicBezTo>
                    <a:pt x="5314" y="3931"/>
                    <a:pt x="5656" y="3877"/>
                    <a:pt x="5998" y="3877"/>
                  </a:cubicBezTo>
                  <a:cubicBezTo>
                    <a:pt x="6894" y="3877"/>
                    <a:pt x="7784" y="4246"/>
                    <a:pt x="8590" y="4615"/>
                  </a:cubicBezTo>
                  <a:cubicBezTo>
                    <a:pt x="8612" y="4626"/>
                    <a:pt x="8639" y="4632"/>
                    <a:pt x="8666" y="4632"/>
                  </a:cubicBezTo>
                  <a:cubicBezTo>
                    <a:pt x="8751" y="4632"/>
                    <a:pt x="8845" y="4575"/>
                    <a:pt x="8845" y="4453"/>
                  </a:cubicBezTo>
                  <a:cubicBezTo>
                    <a:pt x="8533" y="1695"/>
                    <a:pt x="10788" y="408"/>
                    <a:pt x="13032" y="408"/>
                  </a:cubicBezTo>
                  <a:close/>
                  <a:moveTo>
                    <a:pt x="12835" y="1"/>
                  </a:moveTo>
                  <a:cubicBezTo>
                    <a:pt x="10499" y="1"/>
                    <a:pt x="8337" y="1765"/>
                    <a:pt x="8474" y="4198"/>
                  </a:cubicBezTo>
                  <a:cubicBezTo>
                    <a:pt x="7688" y="3866"/>
                    <a:pt x="6765" y="3560"/>
                    <a:pt x="5895" y="3560"/>
                  </a:cubicBezTo>
                  <a:cubicBezTo>
                    <a:pt x="5124" y="3560"/>
                    <a:pt x="4394" y="3801"/>
                    <a:pt x="3839" y="4476"/>
                  </a:cubicBezTo>
                  <a:cubicBezTo>
                    <a:pt x="3143" y="5333"/>
                    <a:pt x="3306" y="6701"/>
                    <a:pt x="4302" y="7164"/>
                  </a:cubicBezTo>
                  <a:cubicBezTo>
                    <a:pt x="4243" y="7161"/>
                    <a:pt x="4183" y="7159"/>
                    <a:pt x="4121" y="7159"/>
                  </a:cubicBezTo>
                  <a:cubicBezTo>
                    <a:pt x="2525" y="7159"/>
                    <a:pt x="0" y="8301"/>
                    <a:pt x="826" y="10130"/>
                  </a:cubicBezTo>
                  <a:cubicBezTo>
                    <a:pt x="1223" y="11013"/>
                    <a:pt x="2030" y="11350"/>
                    <a:pt x="2912" y="11350"/>
                  </a:cubicBezTo>
                  <a:cubicBezTo>
                    <a:pt x="3882" y="11350"/>
                    <a:pt x="4942" y="10943"/>
                    <a:pt x="5646" y="10409"/>
                  </a:cubicBezTo>
                  <a:cubicBezTo>
                    <a:pt x="5646" y="10826"/>
                    <a:pt x="6040" y="11220"/>
                    <a:pt x="6481" y="11289"/>
                  </a:cubicBezTo>
                  <a:cubicBezTo>
                    <a:pt x="6550" y="11301"/>
                    <a:pt x="6619" y="11306"/>
                    <a:pt x="6687" y="11306"/>
                  </a:cubicBezTo>
                  <a:cubicBezTo>
                    <a:pt x="7294" y="11306"/>
                    <a:pt x="7811" y="10860"/>
                    <a:pt x="8103" y="10339"/>
                  </a:cubicBezTo>
                  <a:cubicBezTo>
                    <a:pt x="8242" y="12031"/>
                    <a:pt x="9934" y="12935"/>
                    <a:pt x="11510" y="12935"/>
                  </a:cubicBezTo>
                  <a:cubicBezTo>
                    <a:pt x="12437" y="12935"/>
                    <a:pt x="13549" y="12749"/>
                    <a:pt x="14291" y="12170"/>
                  </a:cubicBezTo>
                  <a:cubicBezTo>
                    <a:pt x="14870" y="11730"/>
                    <a:pt x="15171" y="11057"/>
                    <a:pt x="15426" y="10409"/>
                  </a:cubicBezTo>
                  <a:cubicBezTo>
                    <a:pt x="15771" y="11029"/>
                    <a:pt x="16459" y="11485"/>
                    <a:pt x="17093" y="11485"/>
                  </a:cubicBezTo>
                  <a:cubicBezTo>
                    <a:pt x="17524" y="11485"/>
                    <a:pt x="17930" y="11273"/>
                    <a:pt x="18184" y="10756"/>
                  </a:cubicBezTo>
                  <a:cubicBezTo>
                    <a:pt x="18952" y="11747"/>
                    <a:pt x="20325" y="12326"/>
                    <a:pt x="21624" y="12326"/>
                  </a:cubicBezTo>
                  <a:cubicBezTo>
                    <a:pt x="23029" y="12326"/>
                    <a:pt x="24346" y="11649"/>
                    <a:pt x="24720" y="10084"/>
                  </a:cubicBezTo>
                  <a:cubicBezTo>
                    <a:pt x="25481" y="10517"/>
                    <a:pt x="26816" y="10939"/>
                    <a:pt x="28025" y="10939"/>
                  </a:cubicBezTo>
                  <a:cubicBezTo>
                    <a:pt x="29209" y="10939"/>
                    <a:pt x="30273" y="10535"/>
                    <a:pt x="30560" y="9343"/>
                  </a:cubicBezTo>
                  <a:cubicBezTo>
                    <a:pt x="31051" y="7276"/>
                    <a:pt x="28977" y="6474"/>
                    <a:pt x="27256" y="6474"/>
                  </a:cubicBezTo>
                  <a:cubicBezTo>
                    <a:pt x="27028" y="6474"/>
                    <a:pt x="26806" y="6488"/>
                    <a:pt x="26597" y="6515"/>
                  </a:cubicBezTo>
                  <a:cubicBezTo>
                    <a:pt x="26852" y="6052"/>
                    <a:pt x="26620" y="5472"/>
                    <a:pt x="26180" y="5217"/>
                  </a:cubicBezTo>
                  <a:cubicBezTo>
                    <a:pt x="25961" y="5100"/>
                    <a:pt x="25735" y="5052"/>
                    <a:pt x="25509" y="5052"/>
                  </a:cubicBezTo>
                  <a:cubicBezTo>
                    <a:pt x="25063" y="5052"/>
                    <a:pt x="24617" y="5242"/>
                    <a:pt x="24233" y="5472"/>
                  </a:cubicBezTo>
                  <a:cubicBezTo>
                    <a:pt x="24094" y="3943"/>
                    <a:pt x="22935" y="2645"/>
                    <a:pt x="21405" y="2320"/>
                  </a:cubicBezTo>
                  <a:cubicBezTo>
                    <a:pt x="21158" y="2269"/>
                    <a:pt x="20909" y="2244"/>
                    <a:pt x="20662" y="2244"/>
                  </a:cubicBezTo>
                  <a:cubicBezTo>
                    <a:pt x="19359" y="2244"/>
                    <a:pt x="18099" y="2930"/>
                    <a:pt x="17280" y="3943"/>
                  </a:cubicBezTo>
                  <a:cubicBezTo>
                    <a:pt x="17605" y="1579"/>
                    <a:pt x="15171" y="49"/>
                    <a:pt x="12970" y="3"/>
                  </a:cubicBezTo>
                  <a:cubicBezTo>
                    <a:pt x="12925" y="2"/>
                    <a:pt x="12880" y="1"/>
                    <a:pt x="1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84103" y="432713"/>
              <a:ext cx="113164" cy="192107"/>
            </a:xfrm>
            <a:custGeom>
              <a:avLst/>
              <a:gdLst/>
              <a:ahLst/>
              <a:cxnLst/>
              <a:rect l="l" t="t" r="r" b="b"/>
              <a:pathLst>
                <a:path w="1994" h="3385" extrusionOk="0">
                  <a:moveTo>
                    <a:pt x="1" y="1"/>
                  </a:moveTo>
                  <a:cubicBezTo>
                    <a:pt x="719" y="858"/>
                    <a:pt x="835" y="2156"/>
                    <a:pt x="951" y="3384"/>
                  </a:cubicBezTo>
                  <a:cubicBezTo>
                    <a:pt x="1275" y="3199"/>
                    <a:pt x="1646" y="3083"/>
                    <a:pt x="1994" y="3014"/>
                  </a:cubicBezTo>
                  <a:cubicBezTo>
                    <a:pt x="1994" y="2990"/>
                    <a:pt x="1994" y="2990"/>
                    <a:pt x="1994" y="2967"/>
                  </a:cubicBezTo>
                  <a:cubicBezTo>
                    <a:pt x="1994" y="1669"/>
                    <a:pt x="1159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14351" y="574425"/>
              <a:ext cx="139441" cy="72757"/>
            </a:xfrm>
            <a:custGeom>
              <a:avLst/>
              <a:gdLst/>
              <a:ahLst/>
              <a:cxnLst/>
              <a:rect l="l" t="t" r="r" b="b"/>
              <a:pathLst>
                <a:path w="2457" h="1282" extrusionOk="0">
                  <a:moveTo>
                    <a:pt x="1183" y="0"/>
                  </a:moveTo>
                  <a:cubicBezTo>
                    <a:pt x="755" y="0"/>
                    <a:pt x="377" y="189"/>
                    <a:pt x="0" y="377"/>
                  </a:cubicBezTo>
                  <a:cubicBezTo>
                    <a:pt x="0" y="401"/>
                    <a:pt x="0" y="424"/>
                    <a:pt x="0" y="447"/>
                  </a:cubicBezTo>
                  <a:cubicBezTo>
                    <a:pt x="93" y="447"/>
                    <a:pt x="162" y="424"/>
                    <a:pt x="255" y="424"/>
                  </a:cubicBezTo>
                  <a:cubicBezTo>
                    <a:pt x="394" y="377"/>
                    <a:pt x="533" y="354"/>
                    <a:pt x="672" y="354"/>
                  </a:cubicBezTo>
                  <a:cubicBezTo>
                    <a:pt x="704" y="350"/>
                    <a:pt x="736" y="348"/>
                    <a:pt x="767" y="348"/>
                  </a:cubicBezTo>
                  <a:cubicBezTo>
                    <a:pt x="920" y="348"/>
                    <a:pt x="1071" y="393"/>
                    <a:pt x="1205" y="470"/>
                  </a:cubicBezTo>
                  <a:cubicBezTo>
                    <a:pt x="1599" y="586"/>
                    <a:pt x="1924" y="887"/>
                    <a:pt x="2039" y="1281"/>
                  </a:cubicBezTo>
                  <a:cubicBezTo>
                    <a:pt x="2457" y="679"/>
                    <a:pt x="1970" y="76"/>
                    <a:pt x="1321" y="7"/>
                  </a:cubicBezTo>
                  <a:cubicBezTo>
                    <a:pt x="1275" y="2"/>
                    <a:pt x="1229" y="0"/>
                    <a:pt x="118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440506">
              <a:off x="8076918" y="311191"/>
              <a:ext cx="156388" cy="207493"/>
            </a:xfrm>
            <a:custGeom>
              <a:avLst/>
              <a:gdLst/>
              <a:ahLst/>
              <a:cxnLst/>
              <a:rect l="l" t="t" r="r" b="b"/>
              <a:pathLst>
                <a:path w="2481" h="3292" extrusionOk="0">
                  <a:moveTo>
                    <a:pt x="1" y="1"/>
                  </a:moveTo>
                  <a:cubicBezTo>
                    <a:pt x="882" y="997"/>
                    <a:pt x="1646" y="2087"/>
                    <a:pt x="2202" y="3292"/>
                  </a:cubicBezTo>
                  <a:cubicBezTo>
                    <a:pt x="2295" y="3199"/>
                    <a:pt x="2365" y="3106"/>
                    <a:pt x="2457" y="2990"/>
                  </a:cubicBezTo>
                  <a:cubicBezTo>
                    <a:pt x="2481" y="1461"/>
                    <a:pt x="1391" y="46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13047" y="853593"/>
              <a:ext cx="107887" cy="100055"/>
            </a:xfrm>
            <a:custGeom>
              <a:avLst/>
              <a:gdLst/>
              <a:ahLst/>
              <a:cxnLst/>
              <a:rect l="l" t="t" r="r" b="b"/>
              <a:pathLst>
                <a:path w="1901" h="1763" extrusionOk="0">
                  <a:moveTo>
                    <a:pt x="1901" y="1"/>
                  </a:moveTo>
                  <a:cubicBezTo>
                    <a:pt x="1739" y="47"/>
                    <a:pt x="1553" y="70"/>
                    <a:pt x="1368" y="94"/>
                  </a:cubicBezTo>
                  <a:lnTo>
                    <a:pt x="1090" y="94"/>
                  </a:lnTo>
                  <a:cubicBezTo>
                    <a:pt x="812" y="696"/>
                    <a:pt x="441" y="1252"/>
                    <a:pt x="1" y="1762"/>
                  </a:cubicBezTo>
                  <a:cubicBezTo>
                    <a:pt x="881" y="1530"/>
                    <a:pt x="1623" y="905"/>
                    <a:pt x="190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89321" y="653142"/>
              <a:ext cx="302377" cy="227351"/>
            </a:xfrm>
            <a:custGeom>
              <a:avLst/>
              <a:gdLst/>
              <a:ahLst/>
              <a:cxnLst/>
              <a:rect l="l" t="t" r="r" b="b"/>
              <a:pathLst>
                <a:path w="5328" h="4006" extrusionOk="0">
                  <a:moveTo>
                    <a:pt x="1260" y="1"/>
                  </a:moveTo>
                  <a:cubicBezTo>
                    <a:pt x="1144" y="1"/>
                    <a:pt x="1032" y="4"/>
                    <a:pt x="927" y="10"/>
                  </a:cubicBezTo>
                  <a:cubicBezTo>
                    <a:pt x="904" y="33"/>
                    <a:pt x="904" y="33"/>
                    <a:pt x="904" y="57"/>
                  </a:cubicBezTo>
                  <a:lnTo>
                    <a:pt x="881" y="57"/>
                  </a:lnTo>
                  <a:cubicBezTo>
                    <a:pt x="1738" y="196"/>
                    <a:pt x="2526" y="520"/>
                    <a:pt x="2804" y="1238"/>
                  </a:cubicBezTo>
                  <a:cubicBezTo>
                    <a:pt x="3268" y="2444"/>
                    <a:pt x="2039" y="3278"/>
                    <a:pt x="1020" y="3486"/>
                  </a:cubicBezTo>
                  <a:cubicBezTo>
                    <a:pt x="795" y="3531"/>
                    <a:pt x="580" y="3557"/>
                    <a:pt x="363" y="3557"/>
                  </a:cubicBezTo>
                  <a:cubicBezTo>
                    <a:pt x="243" y="3557"/>
                    <a:pt x="123" y="3549"/>
                    <a:pt x="0" y="3533"/>
                  </a:cubicBezTo>
                  <a:lnTo>
                    <a:pt x="0" y="3533"/>
                  </a:lnTo>
                  <a:cubicBezTo>
                    <a:pt x="706" y="3792"/>
                    <a:pt x="1597" y="4005"/>
                    <a:pt x="2419" y="4005"/>
                  </a:cubicBezTo>
                  <a:cubicBezTo>
                    <a:pt x="3432" y="4005"/>
                    <a:pt x="4338" y="3681"/>
                    <a:pt x="4658" y="2722"/>
                  </a:cubicBezTo>
                  <a:cubicBezTo>
                    <a:pt x="5328" y="626"/>
                    <a:pt x="2856" y="1"/>
                    <a:pt x="126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79638" y="261635"/>
            <a:ext cx="1563020" cy="762970"/>
            <a:chOff x="279638" y="261635"/>
            <a:chExt cx="1563020" cy="762970"/>
          </a:xfrm>
        </p:grpSpPr>
        <p:sp>
          <p:nvSpPr>
            <p:cNvPr id="26" name="Google Shape;26;p2"/>
            <p:cNvSpPr/>
            <p:nvPr/>
          </p:nvSpPr>
          <p:spPr>
            <a:xfrm>
              <a:off x="294874" y="277817"/>
              <a:ext cx="1541912" cy="732600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9638" y="262160"/>
              <a:ext cx="1562036" cy="762444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18908" y="277555"/>
              <a:ext cx="918180" cy="732863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12813" y="261635"/>
              <a:ext cx="929845" cy="762339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361275" y="3005795"/>
            <a:ext cx="976564" cy="616728"/>
            <a:chOff x="-361275" y="3005795"/>
            <a:chExt cx="976564" cy="616728"/>
          </a:xfrm>
        </p:grpSpPr>
        <p:sp>
          <p:nvSpPr>
            <p:cNvPr id="31" name="Google Shape;31;p2"/>
            <p:cNvSpPr/>
            <p:nvPr/>
          </p:nvSpPr>
          <p:spPr>
            <a:xfrm>
              <a:off x="-361275" y="3005795"/>
              <a:ext cx="976446" cy="616728"/>
            </a:xfrm>
            <a:custGeom>
              <a:avLst/>
              <a:gdLst/>
              <a:ahLst/>
              <a:cxnLst/>
              <a:rect l="l" t="t" r="r" b="b"/>
              <a:pathLst>
                <a:path w="20573" h="12994" extrusionOk="0">
                  <a:moveTo>
                    <a:pt x="8353" y="292"/>
                  </a:moveTo>
                  <a:cubicBezTo>
                    <a:pt x="9786" y="292"/>
                    <a:pt x="11144" y="1026"/>
                    <a:pt x="11727" y="2448"/>
                  </a:cubicBezTo>
                  <a:cubicBezTo>
                    <a:pt x="11763" y="2508"/>
                    <a:pt x="11825" y="2543"/>
                    <a:pt x="11882" y="2543"/>
                  </a:cubicBezTo>
                  <a:cubicBezTo>
                    <a:pt x="11935" y="2543"/>
                    <a:pt x="11983" y="2514"/>
                    <a:pt x="12005" y="2448"/>
                  </a:cubicBezTo>
                  <a:cubicBezTo>
                    <a:pt x="12452" y="1091"/>
                    <a:pt x="13891" y="459"/>
                    <a:pt x="15277" y="459"/>
                  </a:cubicBezTo>
                  <a:cubicBezTo>
                    <a:pt x="15760" y="459"/>
                    <a:pt x="16238" y="536"/>
                    <a:pt x="16663" y="686"/>
                  </a:cubicBezTo>
                  <a:cubicBezTo>
                    <a:pt x="18425" y="1335"/>
                    <a:pt x="19444" y="3606"/>
                    <a:pt x="17984" y="5113"/>
                  </a:cubicBezTo>
                  <a:cubicBezTo>
                    <a:pt x="17892" y="5206"/>
                    <a:pt x="17938" y="5321"/>
                    <a:pt x="18031" y="5345"/>
                  </a:cubicBezTo>
                  <a:lnTo>
                    <a:pt x="18031" y="5368"/>
                  </a:lnTo>
                  <a:cubicBezTo>
                    <a:pt x="18042" y="5460"/>
                    <a:pt x="18112" y="5507"/>
                    <a:pt x="18178" y="5507"/>
                  </a:cubicBezTo>
                  <a:cubicBezTo>
                    <a:pt x="18245" y="5507"/>
                    <a:pt x="18309" y="5460"/>
                    <a:pt x="18309" y="5368"/>
                  </a:cubicBezTo>
                  <a:cubicBezTo>
                    <a:pt x="18309" y="5338"/>
                    <a:pt x="18369" y="5326"/>
                    <a:pt x="18460" y="5326"/>
                  </a:cubicBezTo>
                  <a:cubicBezTo>
                    <a:pt x="18722" y="5326"/>
                    <a:pt x="19237" y="5420"/>
                    <a:pt x="19305" y="5437"/>
                  </a:cubicBezTo>
                  <a:cubicBezTo>
                    <a:pt x="19746" y="5576"/>
                    <a:pt x="20117" y="5924"/>
                    <a:pt x="20024" y="6434"/>
                  </a:cubicBezTo>
                  <a:cubicBezTo>
                    <a:pt x="19870" y="7182"/>
                    <a:pt x="19066" y="7629"/>
                    <a:pt x="18333" y="7629"/>
                  </a:cubicBezTo>
                  <a:cubicBezTo>
                    <a:pt x="18180" y="7629"/>
                    <a:pt x="18031" y="7609"/>
                    <a:pt x="17892" y="7569"/>
                  </a:cubicBezTo>
                  <a:cubicBezTo>
                    <a:pt x="17961" y="7384"/>
                    <a:pt x="18008" y="7199"/>
                    <a:pt x="18031" y="7013"/>
                  </a:cubicBezTo>
                  <a:cubicBezTo>
                    <a:pt x="18042" y="6932"/>
                    <a:pt x="17984" y="6892"/>
                    <a:pt x="17921" y="6892"/>
                  </a:cubicBezTo>
                  <a:cubicBezTo>
                    <a:pt x="17857" y="6892"/>
                    <a:pt x="17787" y="6932"/>
                    <a:pt x="17776" y="7013"/>
                  </a:cubicBezTo>
                  <a:cubicBezTo>
                    <a:pt x="17729" y="7593"/>
                    <a:pt x="17475" y="8102"/>
                    <a:pt x="17011" y="8473"/>
                  </a:cubicBezTo>
                  <a:cubicBezTo>
                    <a:pt x="16973" y="8530"/>
                    <a:pt x="17012" y="8602"/>
                    <a:pt x="17065" y="8602"/>
                  </a:cubicBezTo>
                  <a:cubicBezTo>
                    <a:pt x="17078" y="8602"/>
                    <a:pt x="17091" y="8598"/>
                    <a:pt x="17104" y="8589"/>
                  </a:cubicBezTo>
                  <a:cubicBezTo>
                    <a:pt x="17382" y="8404"/>
                    <a:pt x="17590" y="8172"/>
                    <a:pt x="17753" y="7894"/>
                  </a:cubicBezTo>
                  <a:lnTo>
                    <a:pt x="17753" y="7894"/>
                  </a:lnTo>
                  <a:cubicBezTo>
                    <a:pt x="19050" y="8798"/>
                    <a:pt x="18170" y="10466"/>
                    <a:pt x="16872" y="10791"/>
                  </a:cubicBezTo>
                  <a:cubicBezTo>
                    <a:pt x="16691" y="10832"/>
                    <a:pt x="16498" y="10852"/>
                    <a:pt x="16299" y="10852"/>
                  </a:cubicBezTo>
                  <a:cubicBezTo>
                    <a:pt x="15376" y="10852"/>
                    <a:pt x="14332" y="10422"/>
                    <a:pt x="13836" y="9678"/>
                  </a:cubicBezTo>
                  <a:cubicBezTo>
                    <a:pt x="13864" y="9552"/>
                    <a:pt x="13756" y="9468"/>
                    <a:pt x="13656" y="9468"/>
                  </a:cubicBezTo>
                  <a:cubicBezTo>
                    <a:pt x="13591" y="9468"/>
                    <a:pt x="13530" y="9503"/>
                    <a:pt x="13512" y="9586"/>
                  </a:cubicBezTo>
                  <a:cubicBezTo>
                    <a:pt x="13084" y="11522"/>
                    <a:pt x="11322" y="12671"/>
                    <a:pt x="9394" y="12671"/>
                  </a:cubicBezTo>
                  <a:cubicBezTo>
                    <a:pt x="9337" y="12671"/>
                    <a:pt x="9281" y="12670"/>
                    <a:pt x="9224" y="12668"/>
                  </a:cubicBezTo>
                  <a:cubicBezTo>
                    <a:pt x="7417" y="12598"/>
                    <a:pt x="5099" y="11486"/>
                    <a:pt x="5192" y="9400"/>
                  </a:cubicBezTo>
                  <a:cubicBezTo>
                    <a:pt x="5192" y="9316"/>
                    <a:pt x="5131" y="9257"/>
                    <a:pt x="5062" y="9257"/>
                  </a:cubicBezTo>
                  <a:cubicBezTo>
                    <a:pt x="5036" y="9257"/>
                    <a:pt x="5009" y="9265"/>
                    <a:pt x="4983" y="9284"/>
                  </a:cubicBezTo>
                  <a:cubicBezTo>
                    <a:pt x="4542" y="9588"/>
                    <a:pt x="4068" y="9842"/>
                    <a:pt x="3610" y="9842"/>
                  </a:cubicBezTo>
                  <a:cubicBezTo>
                    <a:pt x="3298" y="9842"/>
                    <a:pt x="2994" y="9724"/>
                    <a:pt x="2712" y="9423"/>
                  </a:cubicBezTo>
                  <a:cubicBezTo>
                    <a:pt x="2248" y="8937"/>
                    <a:pt x="2202" y="8473"/>
                    <a:pt x="2550" y="7871"/>
                  </a:cubicBezTo>
                  <a:cubicBezTo>
                    <a:pt x="2712" y="7569"/>
                    <a:pt x="2967" y="7291"/>
                    <a:pt x="3222" y="7060"/>
                  </a:cubicBezTo>
                  <a:cubicBezTo>
                    <a:pt x="3361" y="7060"/>
                    <a:pt x="3477" y="7060"/>
                    <a:pt x="3593" y="7036"/>
                  </a:cubicBezTo>
                  <a:cubicBezTo>
                    <a:pt x="3616" y="7036"/>
                    <a:pt x="3639" y="7013"/>
                    <a:pt x="3662" y="6990"/>
                  </a:cubicBezTo>
                  <a:cubicBezTo>
                    <a:pt x="3708" y="7199"/>
                    <a:pt x="3801" y="7407"/>
                    <a:pt x="3917" y="7593"/>
                  </a:cubicBezTo>
                  <a:cubicBezTo>
                    <a:pt x="3940" y="7630"/>
                    <a:pt x="3970" y="7646"/>
                    <a:pt x="3998" y="7646"/>
                  </a:cubicBezTo>
                  <a:cubicBezTo>
                    <a:pt x="4057" y="7646"/>
                    <a:pt x="4111" y="7578"/>
                    <a:pt x="4079" y="7500"/>
                  </a:cubicBezTo>
                  <a:cubicBezTo>
                    <a:pt x="3894" y="7152"/>
                    <a:pt x="3848" y="6781"/>
                    <a:pt x="3871" y="6387"/>
                  </a:cubicBezTo>
                  <a:cubicBezTo>
                    <a:pt x="3882" y="6295"/>
                    <a:pt x="3819" y="6248"/>
                    <a:pt x="3749" y="6248"/>
                  </a:cubicBezTo>
                  <a:cubicBezTo>
                    <a:pt x="3680" y="6248"/>
                    <a:pt x="3604" y="6295"/>
                    <a:pt x="3593" y="6387"/>
                  </a:cubicBezTo>
                  <a:cubicBezTo>
                    <a:pt x="3593" y="6527"/>
                    <a:pt x="3593" y="6666"/>
                    <a:pt x="3616" y="6805"/>
                  </a:cubicBezTo>
                  <a:cubicBezTo>
                    <a:pt x="3593" y="6781"/>
                    <a:pt x="3593" y="6781"/>
                    <a:pt x="3546" y="6781"/>
                  </a:cubicBezTo>
                  <a:cubicBezTo>
                    <a:pt x="3430" y="6786"/>
                    <a:pt x="3314" y="6789"/>
                    <a:pt x="3199" y="6789"/>
                  </a:cubicBezTo>
                  <a:cubicBezTo>
                    <a:pt x="2736" y="6789"/>
                    <a:pt x="2276" y="6744"/>
                    <a:pt x="1831" y="6596"/>
                  </a:cubicBezTo>
                  <a:cubicBezTo>
                    <a:pt x="1159" y="6364"/>
                    <a:pt x="441" y="5785"/>
                    <a:pt x="858" y="5020"/>
                  </a:cubicBezTo>
                  <a:cubicBezTo>
                    <a:pt x="1204" y="4395"/>
                    <a:pt x="1832" y="4159"/>
                    <a:pt x="2488" y="4159"/>
                  </a:cubicBezTo>
                  <a:cubicBezTo>
                    <a:pt x="2976" y="4159"/>
                    <a:pt x="3479" y="4290"/>
                    <a:pt x="3894" y="4487"/>
                  </a:cubicBezTo>
                  <a:cubicBezTo>
                    <a:pt x="3894" y="4510"/>
                    <a:pt x="3917" y="4533"/>
                    <a:pt x="3917" y="4557"/>
                  </a:cubicBezTo>
                  <a:cubicBezTo>
                    <a:pt x="3942" y="4606"/>
                    <a:pt x="3987" y="4629"/>
                    <a:pt x="4030" y="4629"/>
                  </a:cubicBezTo>
                  <a:cubicBezTo>
                    <a:pt x="4068" y="4629"/>
                    <a:pt x="4104" y="4612"/>
                    <a:pt x="4126" y="4580"/>
                  </a:cubicBezTo>
                  <a:cubicBezTo>
                    <a:pt x="4132" y="4583"/>
                    <a:pt x="4139" y="4584"/>
                    <a:pt x="4146" y="4584"/>
                  </a:cubicBezTo>
                  <a:cubicBezTo>
                    <a:pt x="4188" y="4584"/>
                    <a:pt x="4232" y="4527"/>
                    <a:pt x="4172" y="4487"/>
                  </a:cubicBezTo>
                  <a:cubicBezTo>
                    <a:pt x="4172" y="4464"/>
                    <a:pt x="4149" y="4441"/>
                    <a:pt x="4126" y="4441"/>
                  </a:cubicBezTo>
                  <a:cubicBezTo>
                    <a:pt x="3523" y="2517"/>
                    <a:pt x="5516" y="895"/>
                    <a:pt x="7185" y="455"/>
                  </a:cubicBezTo>
                  <a:cubicBezTo>
                    <a:pt x="7570" y="346"/>
                    <a:pt x="7964" y="292"/>
                    <a:pt x="8353" y="292"/>
                  </a:cubicBezTo>
                  <a:close/>
                  <a:moveTo>
                    <a:pt x="8332" y="1"/>
                  </a:moveTo>
                  <a:cubicBezTo>
                    <a:pt x="7921" y="1"/>
                    <a:pt x="7503" y="58"/>
                    <a:pt x="7092" y="177"/>
                  </a:cubicBezTo>
                  <a:cubicBezTo>
                    <a:pt x="5400" y="663"/>
                    <a:pt x="3338" y="2309"/>
                    <a:pt x="3824" y="4255"/>
                  </a:cubicBezTo>
                  <a:cubicBezTo>
                    <a:pt x="3438" y="4046"/>
                    <a:pt x="2965" y="3933"/>
                    <a:pt x="2494" y="3933"/>
                  </a:cubicBezTo>
                  <a:cubicBezTo>
                    <a:pt x="1664" y="3933"/>
                    <a:pt x="844" y="4283"/>
                    <a:pt x="533" y="5066"/>
                  </a:cubicBezTo>
                  <a:cubicBezTo>
                    <a:pt x="0" y="6434"/>
                    <a:pt x="1762" y="6990"/>
                    <a:pt x="2967" y="7060"/>
                  </a:cubicBezTo>
                  <a:cubicBezTo>
                    <a:pt x="2272" y="7685"/>
                    <a:pt x="1646" y="8728"/>
                    <a:pt x="2341" y="9609"/>
                  </a:cubicBezTo>
                  <a:cubicBezTo>
                    <a:pt x="2640" y="9980"/>
                    <a:pt x="3027" y="10122"/>
                    <a:pt x="3433" y="10122"/>
                  </a:cubicBezTo>
                  <a:cubicBezTo>
                    <a:pt x="3939" y="10122"/>
                    <a:pt x="4476" y="9902"/>
                    <a:pt x="4914" y="9632"/>
                  </a:cubicBezTo>
                  <a:cubicBezTo>
                    <a:pt x="4983" y="11625"/>
                    <a:pt x="7115" y="12784"/>
                    <a:pt x="8923" y="12969"/>
                  </a:cubicBezTo>
                  <a:cubicBezTo>
                    <a:pt x="9089" y="12985"/>
                    <a:pt x="9255" y="12993"/>
                    <a:pt x="9420" y="12993"/>
                  </a:cubicBezTo>
                  <a:cubicBezTo>
                    <a:pt x="11395" y="12993"/>
                    <a:pt x="13234" y="11855"/>
                    <a:pt x="13790" y="9887"/>
                  </a:cubicBezTo>
                  <a:cubicBezTo>
                    <a:pt x="14247" y="10676"/>
                    <a:pt x="15318" y="11089"/>
                    <a:pt x="16306" y="11089"/>
                  </a:cubicBezTo>
                  <a:cubicBezTo>
                    <a:pt x="16768" y="11089"/>
                    <a:pt x="17213" y="10999"/>
                    <a:pt x="17567" y="10814"/>
                  </a:cubicBezTo>
                  <a:cubicBezTo>
                    <a:pt x="18726" y="10188"/>
                    <a:pt x="19074" y="8659"/>
                    <a:pt x="18100" y="7778"/>
                  </a:cubicBezTo>
                  <a:lnTo>
                    <a:pt x="18100" y="7778"/>
                  </a:lnTo>
                  <a:cubicBezTo>
                    <a:pt x="18194" y="7793"/>
                    <a:pt x="18291" y="7800"/>
                    <a:pt x="18389" y="7800"/>
                  </a:cubicBezTo>
                  <a:cubicBezTo>
                    <a:pt x="19390" y="7800"/>
                    <a:pt x="20572" y="7067"/>
                    <a:pt x="20256" y="5970"/>
                  </a:cubicBezTo>
                  <a:cubicBezTo>
                    <a:pt x="20117" y="5460"/>
                    <a:pt x="19630" y="5206"/>
                    <a:pt x="19143" y="5113"/>
                  </a:cubicBezTo>
                  <a:cubicBezTo>
                    <a:pt x="19030" y="5075"/>
                    <a:pt x="18792" y="5037"/>
                    <a:pt x="18571" y="5037"/>
                  </a:cubicBezTo>
                  <a:cubicBezTo>
                    <a:pt x="18521" y="5037"/>
                    <a:pt x="18471" y="5039"/>
                    <a:pt x="18425" y="5043"/>
                  </a:cubicBezTo>
                  <a:cubicBezTo>
                    <a:pt x="19607" y="3514"/>
                    <a:pt x="18772" y="1289"/>
                    <a:pt x="17034" y="524"/>
                  </a:cubicBezTo>
                  <a:cubicBezTo>
                    <a:pt x="16503" y="287"/>
                    <a:pt x="15880" y="166"/>
                    <a:pt x="15249" y="166"/>
                  </a:cubicBezTo>
                  <a:cubicBezTo>
                    <a:pt x="13845" y="166"/>
                    <a:pt x="12403" y="767"/>
                    <a:pt x="11843" y="2031"/>
                  </a:cubicBezTo>
                  <a:cubicBezTo>
                    <a:pt x="11139" y="714"/>
                    <a:pt x="9776" y="1"/>
                    <a:pt x="8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40390" y="3019085"/>
              <a:ext cx="933920" cy="588108"/>
            </a:xfrm>
            <a:custGeom>
              <a:avLst/>
              <a:gdLst/>
              <a:ahLst/>
              <a:cxnLst/>
              <a:rect l="l" t="t" r="r" b="b"/>
              <a:pathLst>
                <a:path w="19677" h="12391" extrusionOk="0">
                  <a:moveTo>
                    <a:pt x="7879" y="1"/>
                  </a:moveTo>
                  <a:cubicBezTo>
                    <a:pt x="7502" y="1"/>
                    <a:pt x="7119" y="51"/>
                    <a:pt x="6745" y="151"/>
                  </a:cubicBezTo>
                  <a:cubicBezTo>
                    <a:pt x="5076" y="615"/>
                    <a:pt x="3083" y="2237"/>
                    <a:pt x="3686" y="4161"/>
                  </a:cubicBezTo>
                  <a:cubicBezTo>
                    <a:pt x="3709" y="4161"/>
                    <a:pt x="3732" y="4184"/>
                    <a:pt x="3732" y="4207"/>
                  </a:cubicBezTo>
                  <a:cubicBezTo>
                    <a:pt x="3794" y="4228"/>
                    <a:pt x="3746" y="4303"/>
                    <a:pt x="3701" y="4303"/>
                  </a:cubicBezTo>
                  <a:cubicBezTo>
                    <a:pt x="3696" y="4303"/>
                    <a:pt x="3691" y="4302"/>
                    <a:pt x="3686" y="4300"/>
                  </a:cubicBezTo>
                  <a:cubicBezTo>
                    <a:pt x="3664" y="4332"/>
                    <a:pt x="3628" y="4349"/>
                    <a:pt x="3590" y="4349"/>
                  </a:cubicBezTo>
                  <a:cubicBezTo>
                    <a:pt x="3547" y="4349"/>
                    <a:pt x="3502" y="4326"/>
                    <a:pt x="3477" y="4277"/>
                  </a:cubicBezTo>
                  <a:cubicBezTo>
                    <a:pt x="3477" y="4253"/>
                    <a:pt x="3477" y="4207"/>
                    <a:pt x="3454" y="4184"/>
                  </a:cubicBezTo>
                  <a:cubicBezTo>
                    <a:pt x="3041" y="3997"/>
                    <a:pt x="2541" y="3873"/>
                    <a:pt x="2056" y="3873"/>
                  </a:cubicBezTo>
                  <a:cubicBezTo>
                    <a:pt x="1397" y="3873"/>
                    <a:pt x="765" y="4103"/>
                    <a:pt x="418" y="4717"/>
                  </a:cubicBezTo>
                  <a:cubicBezTo>
                    <a:pt x="1" y="5505"/>
                    <a:pt x="742" y="6084"/>
                    <a:pt x="1391" y="6316"/>
                  </a:cubicBezTo>
                  <a:cubicBezTo>
                    <a:pt x="1947" y="6501"/>
                    <a:pt x="2527" y="6501"/>
                    <a:pt x="3129" y="6501"/>
                  </a:cubicBezTo>
                  <a:cubicBezTo>
                    <a:pt x="3153" y="6501"/>
                    <a:pt x="3153" y="6501"/>
                    <a:pt x="3176" y="6525"/>
                  </a:cubicBezTo>
                  <a:cubicBezTo>
                    <a:pt x="3153" y="6386"/>
                    <a:pt x="3153" y="6247"/>
                    <a:pt x="3176" y="6107"/>
                  </a:cubicBezTo>
                  <a:cubicBezTo>
                    <a:pt x="3176" y="6012"/>
                    <a:pt x="3250" y="5965"/>
                    <a:pt x="3319" y="5965"/>
                  </a:cubicBezTo>
                  <a:cubicBezTo>
                    <a:pt x="3383" y="5965"/>
                    <a:pt x="3442" y="6006"/>
                    <a:pt x="3431" y="6084"/>
                  </a:cubicBezTo>
                  <a:cubicBezTo>
                    <a:pt x="3408" y="6501"/>
                    <a:pt x="3477" y="6872"/>
                    <a:pt x="3639" y="7220"/>
                  </a:cubicBezTo>
                  <a:cubicBezTo>
                    <a:pt x="3671" y="7298"/>
                    <a:pt x="3617" y="7356"/>
                    <a:pt x="3558" y="7356"/>
                  </a:cubicBezTo>
                  <a:cubicBezTo>
                    <a:pt x="3529" y="7356"/>
                    <a:pt x="3500" y="7343"/>
                    <a:pt x="3477" y="7313"/>
                  </a:cubicBezTo>
                  <a:cubicBezTo>
                    <a:pt x="3361" y="7127"/>
                    <a:pt x="3268" y="6919"/>
                    <a:pt x="3222" y="6710"/>
                  </a:cubicBezTo>
                  <a:cubicBezTo>
                    <a:pt x="3199" y="6733"/>
                    <a:pt x="3176" y="6733"/>
                    <a:pt x="3153" y="6756"/>
                  </a:cubicBezTo>
                  <a:cubicBezTo>
                    <a:pt x="3037" y="6756"/>
                    <a:pt x="2921" y="6780"/>
                    <a:pt x="2782" y="6780"/>
                  </a:cubicBezTo>
                  <a:cubicBezTo>
                    <a:pt x="2527" y="7011"/>
                    <a:pt x="2272" y="7266"/>
                    <a:pt x="2110" y="7567"/>
                  </a:cubicBezTo>
                  <a:cubicBezTo>
                    <a:pt x="1785" y="8193"/>
                    <a:pt x="1808" y="8657"/>
                    <a:pt x="2272" y="9143"/>
                  </a:cubicBezTo>
                  <a:cubicBezTo>
                    <a:pt x="2561" y="9442"/>
                    <a:pt x="2865" y="9560"/>
                    <a:pt x="3174" y="9560"/>
                  </a:cubicBezTo>
                  <a:cubicBezTo>
                    <a:pt x="3632" y="9560"/>
                    <a:pt x="4100" y="9300"/>
                    <a:pt x="4543" y="8981"/>
                  </a:cubicBezTo>
                  <a:cubicBezTo>
                    <a:pt x="4563" y="8971"/>
                    <a:pt x="4585" y="8966"/>
                    <a:pt x="4606" y="8966"/>
                  </a:cubicBezTo>
                  <a:cubicBezTo>
                    <a:pt x="4681" y="8966"/>
                    <a:pt x="4752" y="9025"/>
                    <a:pt x="4752" y="9097"/>
                  </a:cubicBezTo>
                  <a:cubicBezTo>
                    <a:pt x="4659" y="11206"/>
                    <a:pt x="7000" y="12318"/>
                    <a:pt x="8807" y="12388"/>
                  </a:cubicBezTo>
                  <a:cubicBezTo>
                    <a:pt x="8863" y="12390"/>
                    <a:pt x="8919" y="12391"/>
                    <a:pt x="8975" y="12391"/>
                  </a:cubicBezTo>
                  <a:cubicBezTo>
                    <a:pt x="10883" y="12391"/>
                    <a:pt x="12666" y="11242"/>
                    <a:pt x="13072" y="9306"/>
                  </a:cubicBezTo>
                  <a:cubicBezTo>
                    <a:pt x="13091" y="9220"/>
                    <a:pt x="13156" y="9181"/>
                    <a:pt x="13224" y="9181"/>
                  </a:cubicBezTo>
                  <a:cubicBezTo>
                    <a:pt x="13322" y="9181"/>
                    <a:pt x="13423" y="9262"/>
                    <a:pt x="13396" y="9398"/>
                  </a:cubicBezTo>
                  <a:cubicBezTo>
                    <a:pt x="13885" y="10131"/>
                    <a:pt x="14906" y="10559"/>
                    <a:pt x="15819" y="10559"/>
                  </a:cubicBezTo>
                  <a:cubicBezTo>
                    <a:pt x="16032" y="10559"/>
                    <a:pt x="16239" y="10536"/>
                    <a:pt x="16432" y="10488"/>
                  </a:cubicBezTo>
                  <a:cubicBezTo>
                    <a:pt x="17730" y="10186"/>
                    <a:pt x="18610" y="8518"/>
                    <a:pt x="17313" y="7614"/>
                  </a:cubicBezTo>
                  <a:lnTo>
                    <a:pt x="17313" y="7614"/>
                  </a:lnTo>
                  <a:cubicBezTo>
                    <a:pt x="17150" y="7869"/>
                    <a:pt x="16942" y="8124"/>
                    <a:pt x="16664" y="8309"/>
                  </a:cubicBezTo>
                  <a:cubicBezTo>
                    <a:pt x="16653" y="8317"/>
                    <a:pt x="16641" y="8320"/>
                    <a:pt x="16631" y="8320"/>
                  </a:cubicBezTo>
                  <a:cubicBezTo>
                    <a:pt x="16575" y="8320"/>
                    <a:pt x="16536" y="8232"/>
                    <a:pt x="16594" y="8193"/>
                  </a:cubicBezTo>
                  <a:cubicBezTo>
                    <a:pt x="17035" y="7822"/>
                    <a:pt x="17313" y="7313"/>
                    <a:pt x="17336" y="6733"/>
                  </a:cubicBezTo>
                  <a:cubicBezTo>
                    <a:pt x="17347" y="6652"/>
                    <a:pt x="17417" y="6612"/>
                    <a:pt x="17481" y="6612"/>
                  </a:cubicBezTo>
                  <a:cubicBezTo>
                    <a:pt x="17544" y="6612"/>
                    <a:pt x="17602" y="6652"/>
                    <a:pt x="17591" y="6733"/>
                  </a:cubicBezTo>
                  <a:cubicBezTo>
                    <a:pt x="17568" y="6919"/>
                    <a:pt x="17521" y="7104"/>
                    <a:pt x="17452" y="7289"/>
                  </a:cubicBezTo>
                  <a:cubicBezTo>
                    <a:pt x="17585" y="7324"/>
                    <a:pt x="17728" y="7340"/>
                    <a:pt x="17874" y="7340"/>
                  </a:cubicBezTo>
                  <a:cubicBezTo>
                    <a:pt x="18617" y="7340"/>
                    <a:pt x="19448" y="6909"/>
                    <a:pt x="19584" y="6154"/>
                  </a:cubicBezTo>
                  <a:cubicBezTo>
                    <a:pt x="19677" y="5621"/>
                    <a:pt x="19329" y="5296"/>
                    <a:pt x="18865" y="5157"/>
                  </a:cubicBezTo>
                  <a:cubicBezTo>
                    <a:pt x="18799" y="5124"/>
                    <a:pt x="18313" y="5043"/>
                    <a:pt x="18045" y="5043"/>
                  </a:cubicBezTo>
                  <a:cubicBezTo>
                    <a:pt x="17940" y="5043"/>
                    <a:pt x="17869" y="5055"/>
                    <a:pt x="17869" y="5088"/>
                  </a:cubicBezTo>
                  <a:cubicBezTo>
                    <a:pt x="17880" y="5180"/>
                    <a:pt x="17817" y="5227"/>
                    <a:pt x="17747" y="5227"/>
                  </a:cubicBezTo>
                  <a:cubicBezTo>
                    <a:pt x="17678" y="5227"/>
                    <a:pt x="17602" y="5180"/>
                    <a:pt x="17591" y="5088"/>
                  </a:cubicBezTo>
                  <a:lnTo>
                    <a:pt x="17591" y="5065"/>
                  </a:lnTo>
                  <a:cubicBezTo>
                    <a:pt x="17521" y="5041"/>
                    <a:pt x="17452" y="4902"/>
                    <a:pt x="17544" y="4810"/>
                  </a:cubicBezTo>
                  <a:cubicBezTo>
                    <a:pt x="19004" y="3326"/>
                    <a:pt x="18008" y="1032"/>
                    <a:pt x="16223" y="406"/>
                  </a:cubicBezTo>
                  <a:cubicBezTo>
                    <a:pt x="15798" y="256"/>
                    <a:pt x="15320" y="179"/>
                    <a:pt x="14837" y="179"/>
                  </a:cubicBezTo>
                  <a:cubicBezTo>
                    <a:pt x="13451" y="179"/>
                    <a:pt x="12012" y="811"/>
                    <a:pt x="11565" y="2168"/>
                  </a:cubicBezTo>
                  <a:cubicBezTo>
                    <a:pt x="11543" y="2234"/>
                    <a:pt x="11495" y="2263"/>
                    <a:pt x="11442" y="2263"/>
                  </a:cubicBezTo>
                  <a:cubicBezTo>
                    <a:pt x="11385" y="2263"/>
                    <a:pt x="11323" y="2228"/>
                    <a:pt x="11287" y="2168"/>
                  </a:cubicBezTo>
                  <a:cubicBezTo>
                    <a:pt x="10699" y="734"/>
                    <a:pt x="9324" y="1"/>
                    <a:pt x="7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0851" y="3036172"/>
              <a:ext cx="137499" cy="223406"/>
            </a:xfrm>
            <a:custGeom>
              <a:avLst/>
              <a:gdLst/>
              <a:ahLst/>
              <a:cxnLst/>
              <a:rect l="l" t="t" r="r" b="b"/>
              <a:pathLst>
                <a:path w="2897" h="4707" extrusionOk="0">
                  <a:moveTo>
                    <a:pt x="0" y="0"/>
                  </a:moveTo>
                  <a:lnTo>
                    <a:pt x="0" y="0"/>
                  </a:lnTo>
                  <a:cubicBezTo>
                    <a:pt x="742" y="1182"/>
                    <a:pt x="834" y="3291"/>
                    <a:pt x="417" y="4705"/>
                  </a:cubicBezTo>
                  <a:cubicBezTo>
                    <a:pt x="440" y="4706"/>
                    <a:pt x="462" y="4707"/>
                    <a:pt x="485" y="4707"/>
                  </a:cubicBezTo>
                  <a:cubicBezTo>
                    <a:pt x="725" y="4707"/>
                    <a:pt x="995" y="4637"/>
                    <a:pt x="1233" y="4637"/>
                  </a:cubicBezTo>
                  <a:cubicBezTo>
                    <a:pt x="1350" y="4637"/>
                    <a:pt x="1459" y="4654"/>
                    <a:pt x="1553" y="4705"/>
                  </a:cubicBezTo>
                  <a:cubicBezTo>
                    <a:pt x="2897" y="3221"/>
                    <a:pt x="1924" y="672"/>
                    <a:pt x="162" y="46"/>
                  </a:cubicBezTo>
                  <a:cubicBezTo>
                    <a:pt x="116" y="23"/>
                    <a:pt x="70" y="2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9816" y="3380427"/>
              <a:ext cx="243150" cy="140252"/>
            </a:xfrm>
            <a:custGeom>
              <a:avLst/>
              <a:gdLst/>
              <a:ahLst/>
              <a:cxnLst/>
              <a:rect l="l" t="t" r="r" b="b"/>
              <a:pathLst>
                <a:path w="5123" h="2955" extrusionOk="0">
                  <a:moveTo>
                    <a:pt x="3825" y="1"/>
                  </a:moveTo>
                  <a:cubicBezTo>
                    <a:pt x="3709" y="186"/>
                    <a:pt x="3570" y="348"/>
                    <a:pt x="3407" y="511"/>
                  </a:cubicBezTo>
                  <a:cubicBezTo>
                    <a:pt x="3245" y="858"/>
                    <a:pt x="2990" y="1206"/>
                    <a:pt x="2620" y="1507"/>
                  </a:cubicBezTo>
                  <a:cubicBezTo>
                    <a:pt x="2097" y="1899"/>
                    <a:pt x="1538" y="2064"/>
                    <a:pt x="983" y="2064"/>
                  </a:cubicBezTo>
                  <a:cubicBezTo>
                    <a:pt x="651" y="2064"/>
                    <a:pt x="321" y="2005"/>
                    <a:pt x="1" y="1901"/>
                  </a:cubicBezTo>
                  <a:lnTo>
                    <a:pt x="1" y="1901"/>
                  </a:lnTo>
                  <a:cubicBezTo>
                    <a:pt x="531" y="2583"/>
                    <a:pt x="1509" y="2955"/>
                    <a:pt x="2380" y="2955"/>
                  </a:cubicBezTo>
                  <a:cubicBezTo>
                    <a:pt x="2575" y="2955"/>
                    <a:pt x="2766" y="2936"/>
                    <a:pt x="2944" y="2898"/>
                  </a:cubicBezTo>
                  <a:cubicBezTo>
                    <a:pt x="4242" y="2573"/>
                    <a:pt x="5122" y="905"/>
                    <a:pt x="382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9449" y="3455229"/>
              <a:ext cx="159521" cy="149649"/>
            </a:xfrm>
            <a:custGeom>
              <a:avLst/>
              <a:gdLst/>
              <a:ahLst/>
              <a:cxnLst/>
              <a:rect l="l" t="t" r="r" b="b"/>
              <a:pathLst>
                <a:path w="3361" h="3153" extrusionOk="0">
                  <a:moveTo>
                    <a:pt x="2990" y="1"/>
                  </a:moveTo>
                  <a:cubicBezTo>
                    <a:pt x="2410" y="1275"/>
                    <a:pt x="1205" y="2365"/>
                    <a:pt x="0" y="3153"/>
                  </a:cubicBezTo>
                  <a:cubicBezTo>
                    <a:pt x="1622" y="2898"/>
                    <a:pt x="2990" y="1832"/>
                    <a:pt x="3360" y="186"/>
                  </a:cubicBezTo>
                  <a:cubicBezTo>
                    <a:pt x="3245" y="117"/>
                    <a:pt x="3105" y="47"/>
                    <a:pt x="299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1920" y="3018563"/>
              <a:ext cx="523369" cy="603913"/>
            </a:xfrm>
            <a:custGeom>
              <a:avLst/>
              <a:gdLst/>
              <a:ahLst/>
              <a:cxnLst/>
              <a:rect l="l" t="t" r="r" b="b"/>
              <a:pathLst>
                <a:path w="11027" h="12724" extrusionOk="0">
                  <a:moveTo>
                    <a:pt x="6675" y="0"/>
                  </a:moveTo>
                  <a:lnTo>
                    <a:pt x="6675" y="0"/>
                  </a:lnTo>
                  <a:cubicBezTo>
                    <a:pt x="6768" y="116"/>
                    <a:pt x="6860" y="255"/>
                    <a:pt x="6930" y="371"/>
                  </a:cubicBezTo>
                  <a:cubicBezTo>
                    <a:pt x="7000" y="394"/>
                    <a:pt x="7046" y="417"/>
                    <a:pt x="7092" y="417"/>
                  </a:cubicBezTo>
                  <a:cubicBezTo>
                    <a:pt x="8854" y="1043"/>
                    <a:pt x="9850" y="3245"/>
                    <a:pt x="8506" y="4751"/>
                  </a:cubicBezTo>
                  <a:cubicBezTo>
                    <a:pt x="8668" y="4821"/>
                    <a:pt x="8830" y="4937"/>
                    <a:pt x="8969" y="5076"/>
                  </a:cubicBezTo>
                  <a:cubicBezTo>
                    <a:pt x="9224" y="5076"/>
                    <a:pt x="9688" y="5145"/>
                    <a:pt x="9757" y="5168"/>
                  </a:cubicBezTo>
                  <a:cubicBezTo>
                    <a:pt x="10198" y="5307"/>
                    <a:pt x="10569" y="5655"/>
                    <a:pt x="10476" y="6165"/>
                  </a:cubicBezTo>
                  <a:cubicBezTo>
                    <a:pt x="10316" y="6925"/>
                    <a:pt x="9517" y="7357"/>
                    <a:pt x="8780" y="7357"/>
                  </a:cubicBezTo>
                  <a:cubicBezTo>
                    <a:pt x="8663" y="7357"/>
                    <a:pt x="8548" y="7346"/>
                    <a:pt x="8436" y="7324"/>
                  </a:cubicBezTo>
                  <a:cubicBezTo>
                    <a:pt x="8321" y="7347"/>
                    <a:pt x="8181" y="7393"/>
                    <a:pt x="8066" y="7416"/>
                  </a:cubicBezTo>
                  <a:cubicBezTo>
                    <a:pt x="8042" y="7486"/>
                    <a:pt x="7996" y="7578"/>
                    <a:pt x="7950" y="7648"/>
                  </a:cubicBezTo>
                  <a:cubicBezTo>
                    <a:pt x="7927" y="7810"/>
                    <a:pt x="7857" y="7972"/>
                    <a:pt x="7787" y="8135"/>
                  </a:cubicBezTo>
                  <a:cubicBezTo>
                    <a:pt x="7950" y="7972"/>
                    <a:pt x="8089" y="7810"/>
                    <a:pt x="8205" y="7625"/>
                  </a:cubicBezTo>
                  <a:lnTo>
                    <a:pt x="8205" y="7625"/>
                  </a:lnTo>
                  <a:cubicBezTo>
                    <a:pt x="9502" y="8529"/>
                    <a:pt x="8622" y="10220"/>
                    <a:pt x="7324" y="10522"/>
                  </a:cubicBezTo>
                  <a:cubicBezTo>
                    <a:pt x="7138" y="10566"/>
                    <a:pt x="6939" y="10588"/>
                    <a:pt x="6734" y="10588"/>
                  </a:cubicBezTo>
                  <a:cubicBezTo>
                    <a:pt x="5870" y="10588"/>
                    <a:pt x="4906" y="10204"/>
                    <a:pt x="4381" y="9548"/>
                  </a:cubicBezTo>
                  <a:cubicBezTo>
                    <a:pt x="4242" y="9502"/>
                    <a:pt x="4103" y="9433"/>
                    <a:pt x="3940" y="9386"/>
                  </a:cubicBezTo>
                  <a:cubicBezTo>
                    <a:pt x="3570" y="11032"/>
                    <a:pt x="2202" y="12098"/>
                    <a:pt x="580" y="12353"/>
                  </a:cubicBezTo>
                  <a:cubicBezTo>
                    <a:pt x="395" y="12492"/>
                    <a:pt x="186" y="12607"/>
                    <a:pt x="1" y="12723"/>
                  </a:cubicBezTo>
                  <a:cubicBezTo>
                    <a:pt x="1924" y="12677"/>
                    <a:pt x="3709" y="11541"/>
                    <a:pt x="4242" y="9618"/>
                  </a:cubicBezTo>
                  <a:cubicBezTo>
                    <a:pt x="4699" y="10407"/>
                    <a:pt x="5769" y="10830"/>
                    <a:pt x="6756" y="10830"/>
                  </a:cubicBezTo>
                  <a:cubicBezTo>
                    <a:pt x="7219" y="10830"/>
                    <a:pt x="7664" y="10737"/>
                    <a:pt x="8019" y="10545"/>
                  </a:cubicBezTo>
                  <a:cubicBezTo>
                    <a:pt x="9178" y="9919"/>
                    <a:pt x="9526" y="8390"/>
                    <a:pt x="8552" y="7509"/>
                  </a:cubicBezTo>
                  <a:lnTo>
                    <a:pt x="8552" y="7509"/>
                  </a:lnTo>
                  <a:cubicBezTo>
                    <a:pt x="8646" y="7524"/>
                    <a:pt x="8743" y="7531"/>
                    <a:pt x="8841" y="7531"/>
                  </a:cubicBezTo>
                  <a:cubicBezTo>
                    <a:pt x="9842" y="7531"/>
                    <a:pt x="11026" y="6798"/>
                    <a:pt x="10731" y="5701"/>
                  </a:cubicBezTo>
                  <a:cubicBezTo>
                    <a:pt x="10569" y="5191"/>
                    <a:pt x="10082" y="4937"/>
                    <a:pt x="9595" y="4844"/>
                  </a:cubicBezTo>
                  <a:cubicBezTo>
                    <a:pt x="9476" y="4824"/>
                    <a:pt x="9219" y="4770"/>
                    <a:pt x="8987" y="4770"/>
                  </a:cubicBezTo>
                  <a:cubicBezTo>
                    <a:pt x="8949" y="4770"/>
                    <a:pt x="8912" y="4771"/>
                    <a:pt x="8877" y="4774"/>
                  </a:cubicBezTo>
                  <a:cubicBezTo>
                    <a:pt x="10059" y="3245"/>
                    <a:pt x="9224" y="1020"/>
                    <a:pt x="7486" y="255"/>
                  </a:cubicBezTo>
                  <a:cubicBezTo>
                    <a:pt x="7231" y="139"/>
                    <a:pt x="6953" y="70"/>
                    <a:pt x="6675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2333" y="3258350"/>
              <a:ext cx="101238" cy="109401"/>
            </a:xfrm>
            <a:custGeom>
              <a:avLst/>
              <a:gdLst/>
              <a:ahLst/>
              <a:cxnLst/>
              <a:rect l="l" t="t" r="r" b="b"/>
              <a:pathLst>
                <a:path w="2133" h="2305" extrusionOk="0">
                  <a:moveTo>
                    <a:pt x="533" y="0"/>
                  </a:moveTo>
                  <a:lnTo>
                    <a:pt x="533" y="0"/>
                  </a:lnTo>
                  <a:cubicBezTo>
                    <a:pt x="696" y="186"/>
                    <a:pt x="858" y="418"/>
                    <a:pt x="997" y="719"/>
                  </a:cubicBezTo>
                  <a:cubicBezTo>
                    <a:pt x="1252" y="1368"/>
                    <a:pt x="696" y="2017"/>
                    <a:pt x="139" y="2225"/>
                  </a:cubicBezTo>
                  <a:cubicBezTo>
                    <a:pt x="93" y="2248"/>
                    <a:pt x="47" y="2248"/>
                    <a:pt x="0" y="2272"/>
                  </a:cubicBezTo>
                  <a:cubicBezTo>
                    <a:pt x="112" y="2294"/>
                    <a:pt x="228" y="2305"/>
                    <a:pt x="346" y="2305"/>
                  </a:cubicBezTo>
                  <a:cubicBezTo>
                    <a:pt x="1087" y="2305"/>
                    <a:pt x="1900" y="1873"/>
                    <a:pt x="2040" y="1113"/>
                  </a:cubicBezTo>
                  <a:cubicBezTo>
                    <a:pt x="2133" y="603"/>
                    <a:pt x="1762" y="255"/>
                    <a:pt x="1321" y="116"/>
                  </a:cubicBezTo>
                  <a:cubicBezTo>
                    <a:pt x="1252" y="93"/>
                    <a:pt x="788" y="24"/>
                    <a:pt x="5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2039250" y="1586725"/>
            <a:ext cx="5065500" cy="24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214450" y="4227922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1" name="Google Shape;341;p13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Google Shape;342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1"/>
          </p:nvPr>
        </p:nvSpPr>
        <p:spPr>
          <a:xfrm>
            <a:off x="2059450" y="13222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2"/>
          </p:nvPr>
        </p:nvSpPr>
        <p:spPr>
          <a:xfrm>
            <a:off x="2059450" y="1639196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3"/>
          </p:nvPr>
        </p:nvSpPr>
        <p:spPr>
          <a:xfrm>
            <a:off x="2059450" y="345348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4"/>
          </p:nvPr>
        </p:nvSpPr>
        <p:spPr>
          <a:xfrm>
            <a:off x="2059450" y="3770446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5"/>
          </p:nvPr>
        </p:nvSpPr>
        <p:spPr>
          <a:xfrm>
            <a:off x="2059450" y="238786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6"/>
          </p:nvPr>
        </p:nvSpPr>
        <p:spPr>
          <a:xfrm>
            <a:off x="2059450" y="2704821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7"/>
          </p:nvPr>
        </p:nvSpPr>
        <p:spPr>
          <a:xfrm>
            <a:off x="5812625" y="13222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8"/>
          </p:nvPr>
        </p:nvSpPr>
        <p:spPr>
          <a:xfrm>
            <a:off x="5812625" y="1639196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9"/>
          </p:nvPr>
        </p:nvSpPr>
        <p:spPr>
          <a:xfrm>
            <a:off x="5812625" y="345348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subTitle" idx="13"/>
          </p:nvPr>
        </p:nvSpPr>
        <p:spPr>
          <a:xfrm>
            <a:off x="5812625" y="3770446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4"/>
          </p:nvPr>
        </p:nvSpPr>
        <p:spPr>
          <a:xfrm>
            <a:off x="5812625" y="238786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15"/>
          </p:nvPr>
        </p:nvSpPr>
        <p:spPr>
          <a:xfrm>
            <a:off x="5812625" y="2704821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16" hasCustomPrompt="1"/>
          </p:nvPr>
        </p:nvSpPr>
        <p:spPr>
          <a:xfrm>
            <a:off x="1246488" y="1427175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17" hasCustomPrompt="1"/>
          </p:nvPr>
        </p:nvSpPr>
        <p:spPr>
          <a:xfrm>
            <a:off x="1246488" y="3558425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13"/>
          <p:cNvSpPr txBox="1">
            <a:spLocks noGrp="1"/>
          </p:cNvSpPr>
          <p:nvPr>
            <p:ph type="title" idx="18" hasCustomPrompt="1"/>
          </p:nvPr>
        </p:nvSpPr>
        <p:spPr>
          <a:xfrm>
            <a:off x="1246488" y="2492800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19" hasCustomPrompt="1"/>
          </p:nvPr>
        </p:nvSpPr>
        <p:spPr>
          <a:xfrm>
            <a:off x="4999663" y="1427175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20" hasCustomPrompt="1"/>
          </p:nvPr>
        </p:nvSpPr>
        <p:spPr>
          <a:xfrm>
            <a:off x="4999663" y="3558425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21" hasCustomPrompt="1"/>
          </p:nvPr>
        </p:nvSpPr>
        <p:spPr>
          <a:xfrm>
            <a:off x="4999663" y="2492800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4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5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6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2399550" y="3169125"/>
            <a:ext cx="4344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1"/>
          </p:nvPr>
        </p:nvSpPr>
        <p:spPr>
          <a:xfrm>
            <a:off x="1334400" y="951350"/>
            <a:ext cx="6423300" cy="19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34" name="Google Shape;434;p14"/>
          <p:cNvSpPr/>
          <p:nvPr/>
        </p:nvSpPr>
        <p:spPr>
          <a:xfrm>
            <a:off x="-29600" y="4075525"/>
            <a:ext cx="9173700" cy="10902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5" name="Google Shape;435;p14"/>
          <p:cNvCxnSpPr/>
          <p:nvPr/>
        </p:nvCxnSpPr>
        <p:spPr>
          <a:xfrm>
            <a:off x="-29600" y="4070400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36" name="Google Shape;436;p14"/>
          <p:cNvGrpSpPr/>
          <p:nvPr/>
        </p:nvGrpSpPr>
        <p:grpSpPr>
          <a:xfrm>
            <a:off x="7975701" y="1826959"/>
            <a:ext cx="1762075" cy="860151"/>
            <a:chOff x="7975701" y="1826959"/>
            <a:chExt cx="1762075" cy="860151"/>
          </a:xfrm>
        </p:grpSpPr>
        <p:sp>
          <p:nvSpPr>
            <p:cNvPr id="437" name="Google Shape;437;p14"/>
            <p:cNvSpPr/>
            <p:nvPr/>
          </p:nvSpPr>
          <p:spPr>
            <a:xfrm>
              <a:off x="7992878" y="1845203"/>
              <a:ext cx="1738310" cy="825914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7975701" y="1827552"/>
              <a:ext cx="1760997" cy="859559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8696365" y="1844907"/>
              <a:ext cx="1035132" cy="826210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8689494" y="1826959"/>
              <a:ext cx="1048282" cy="859441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14"/>
          <p:cNvGrpSpPr/>
          <p:nvPr/>
        </p:nvGrpSpPr>
        <p:grpSpPr>
          <a:xfrm>
            <a:off x="306524" y="252934"/>
            <a:ext cx="1105932" cy="698428"/>
            <a:chOff x="306524" y="252934"/>
            <a:chExt cx="1105932" cy="698428"/>
          </a:xfrm>
        </p:grpSpPr>
        <p:sp>
          <p:nvSpPr>
            <p:cNvPr id="442" name="Google Shape;442;p14"/>
            <p:cNvSpPr/>
            <p:nvPr/>
          </p:nvSpPr>
          <p:spPr>
            <a:xfrm>
              <a:off x="306524" y="252934"/>
              <a:ext cx="1105799" cy="698428"/>
            </a:xfrm>
            <a:custGeom>
              <a:avLst/>
              <a:gdLst/>
              <a:ahLst/>
              <a:cxnLst/>
              <a:rect l="l" t="t" r="r" b="b"/>
              <a:pathLst>
                <a:path w="20573" h="12994" extrusionOk="0">
                  <a:moveTo>
                    <a:pt x="8353" y="292"/>
                  </a:moveTo>
                  <a:cubicBezTo>
                    <a:pt x="9786" y="292"/>
                    <a:pt x="11144" y="1026"/>
                    <a:pt x="11727" y="2448"/>
                  </a:cubicBezTo>
                  <a:cubicBezTo>
                    <a:pt x="11763" y="2508"/>
                    <a:pt x="11825" y="2543"/>
                    <a:pt x="11882" y="2543"/>
                  </a:cubicBezTo>
                  <a:cubicBezTo>
                    <a:pt x="11935" y="2543"/>
                    <a:pt x="11983" y="2514"/>
                    <a:pt x="12005" y="2448"/>
                  </a:cubicBezTo>
                  <a:cubicBezTo>
                    <a:pt x="12452" y="1091"/>
                    <a:pt x="13891" y="459"/>
                    <a:pt x="15277" y="459"/>
                  </a:cubicBezTo>
                  <a:cubicBezTo>
                    <a:pt x="15760" y="459"/>
                    <a:pt x="16238" y="536"/>
                    <a:pt x="16663" y="686"/>
                  </a:cubicBezTo>
                  <a:cubicBezTo>
                    <a:pt x="18425" y="1335"/>
                    <a:pt x="19444" y="3606"/>
                    <a:pt x="17984" y="5113"/>
                  </a:cubicBezTo>
                  <a:cubicBezTo>
                    <a:pt x="17892" y="5206"/>
                    <a:pt x="17938" y="5321"/>
                    <a:pt x="18031" y="5345"/>
                  </a:cubicBezTo>
                  <a:lnTo>
                    <a:pt x="18031" y="5368"/>
                  </a:lnTo>
                  <a:cubicBezTo>
                    <a:pt x="18042" y="5460"/>
                    <a:pt x="18112" y="5507"/>
                    <a:pt x="18178" y="5507"/>
                  </a:cubicBezTo>
                  <a:cubicBezTo>
                    <a:pt x="18245" y="5507"/>
                    <a:pt x="18309" y="5460"/>
                    <a:pt x="18309" y="5368"/>
                  </a:cubicBezTo>
                  <a:cubicBezTo>
                    <a:pt x="18309" y="5338"/>
                    <a:pt x="18369" y="5326"/>
                    <a:pt x="18460" y="5326"/>
                  </a:cubicBezTo>
                  <a:cubicBezTo>
                    <a:pt x="18722" y="5326"/>
                    <a:pt x="19237" y="5420"/>
                    <a:pt x="19305" y="5437"/>
                  </a:cubicBezTo>
                  <a:cubicBezTo>
                    <a:pt x="19746" y="5576"/>
                    <a:pt x="20117" y="5924"/>
                    <a:pt x="20024" y="6434"/>
                  </a:cubicBezTo>
                  <a:cubicBezTo>
                    <a:pt x="19870" y="7182"/>
                    <a:pt x="19066" y="7629"/>
                    <a:pt x="18333" y="7629"/>
                  </a:cubicBezTo>
                  <a:cubicBezTo>
                    <a:pt x="18180" y="7629"/>
                    <a:pt x="18031" y="7609"/>
                    <a:pt x="17892" y="7569"/>
                  </a:cubicBezTo>
                  <a:cubicBezTo>
                    <a:pt x="17961" y="7384"/>
                    <a:pt x="18008" y="7199"/>
                    <a:pt x="18031" y="7013"/>
                  </a:cubicBezTo>
                  <a:cubicBezTo>
                    <a:pt x="18042" y="6932"/>
                    <a:pt x="17984" y="6892"/>
                    <a:pt x="17921" y="6892"/>
                  </a:cubicBezTo>
                  <a:cubicBezTo>
                    <a:pt x="17857" y="6892"/>
                    <a:pt x="17787" y="6932"/>
                    <a:pt x="17776" y="7013"/>
                  </a:cubicBezTo>
                  <a:cubicBezTo>
                    <a:pt x="17729" y="7593"/>
                    <a:pt x="17475" y="8102"/>
                    <a:pt x="17011" y="8473"/>
                  </a:cubicBezTo>
                  <a:cubicBezTo>
                    <a:pt x="16973" y="8530"/>
                    <a:pt x="17012" y="8602"/>
                    <a:pt x="17065" y="8602"/>
                  </a:cubicBezTo>
                  <a:cubicBezTo>
                    <a:pt x="17078" y="8602"/>
                    <a:pt x="17091" y="8598"/>
                    <a:pt x="17104" y="8589"/>
                  </a:cubicBezTo>
                  <a:cubicBezTo>
                    <a:pt x="17382" y="8404"/>
                    <a:pt x="17590" y="8172"/>
                    <a:pt x="17753" y="7894"/>
                  </a:cubicBezTo>
                  <a:lnTo>
                    <a:pt x="17753" y="7894"/>
                  </a:lnTo>
                  <a:cubicBezTo>
                    <a:pt x="19050" y="8798"/>
                    <a:pt x="18170" y="10466"/>
                    <a:pt x="16872" y="10791"/>
                  </a:cubicBezTo>
                  <a:cubicBezTo>
                    <a:pt x="16691" y="10832"/>
                    <a:pt x="16498" y="10852"/>
                    <a:pt x="16299" y="10852"/>
                  </a:cubicBezTo>
                  <a:cubicBezTo>
                    <a:pt x="15376" y="10852"/>
                    <a:pt x="14332" y="10422"/>
                    <a:pt x="13836" y="9678"/>
                  </a:cubicBezTo>
                  <a:cubicBezTo>
                    <a:pt x="13864" y="9552"/>
                    <a:pt x="13756" y="9468"/>
                    <a:pt x="13656" y="9468"/>
                  </a:cubicBezTo>
                  <a:cubicBezTo>
                    <a:pt x="13591" y="9468"/>
                    <a:pt x="13530" y="9503"/>
                    <a:pt x="13512" y="9586"/>
                  </a:cubicBezTo>
                  <a:cubicBezTo>
                    <a:pt x="13084" y="11522"/>
                    <a:pt x="11322" y="12671"/>
                    <a:pt x="9394" y="12671"/>
                  </a:cubicBezTo>
                  <a:cubicBezTo>
                    <a:pt x="9337" y="12671"/>
                    <a:pt x="9281" y="12670"/>
                    <a:pt x="9224" y="12668"/>
                  </a:cubicBezTo>
                  <a:cubicBezTo>
                    <a:pt x="7417" y="12598"/>
                    <a:pt x="5099" y="11486"/>
                    <a:pt x="5192" y="9400"/>
                  </a:cubicBezTo>
                  <a:cubicBezTo>
                    <a:pt x="5192" y="9316"/>
                    <a:pt x="5131" y="9257"/>
                    <a:pt x="5062" y="9257"/>
                  </a:cubicBezTo>
                  <a:cubicBezTo>
                    <a:pt x="5036" y="9257"/>
                    <a:pt x="5009" y="9265"/>
                    <a:pt x="4983" y="9284"/>
                  </a:cubicBezTo>
                  <a:cubicBezTo>
                    <a:pt x="4542" y="9588"/>
                    <a:pt x="4068" y="9842"/>
                    <a:pt x="3610" y="9842"/>
                  </a:cubicBezTo>
                  <a:cubicBezTo>
                    <a:pt x="3298" y="9842"/>
                    <a:pt x="2994" y="9724"/>
                    <a:pt x="2712" y="9423"/>
                  </a:cubicBezTo>
                  <a:cubicBezTo>
                    <a:pt x="2248" y="8937"/>
                    <a:pt x="2202" y="8473"/>
                    <a:pt x="2550" y="7871"/>
                  </a:cubicBezTo>
                  <a:cubicBezTo>
                    <a:pt x="2712" y="7569"/>
                    <a:pt x="2967" y="7291"/>
                    <a:pt x="3222" y="7060"/>
                  </a:cubicBezTo>
                  <a:cubicBezTo>
                    <a:pt x="3361" y="7060"/>
                    <a:pt x="3477" y="7060"/>
                    <a:pt x="3593" y="7036"/>
                  </a:cubicBezTo>
                  <a:cubicBezTo>
                    <a:pt x="3616" y="7036"/>
                    <a:pt x="3639" y="7013"/>
                    <a:pt x="3662" y="6990"/>
                  </a:cubicBezTo>
                  <a:cubicBezTo>
                    <a:pt x="3708" y="7199"/>
                    <a:pt x="3801" y="7407"/>
                    <a:pt x="3917" y="7593"/>
                  </a:cubicBezTo>
                  <a:cubicBezTo>
                    <a:pt x="3940" y="7630"/>
                    <a:pt x="3970" y="7646"/>
                    <a:pt x="3998" y="7646"/>
                  </a:cubicBezTo>
                  <a:cubicBezTo>
                    <a:pt x="4057" y="7646"/>
                    <a:pt x="4111" y="7578"/>
                    <a:pt x="4079" y="7500"/>
                  </a:cubicBezTo>
                  <a:cubicBezTo>
                    <a:pt x="3894" y="7152"/>
                    <a:pt x="3848" y="6781"/>
                    <a:pt x="3871" y="6387"/>
                  </a:cubicBezTo>
                  <a:cubicBezTo>
                    <a:pt x="3882" y="6295"/>
                    <a:pt x="3819" y="6248"/>
                    <a:pt x="3749" y="6248"/>
                  </a:cubicBezTo>
                  <a:cubicBezTo>
                    <a:pt x="3680" y="6248"/>
                    <a:pt x="3604" y="6295"/>
                    <a:pt x="3593" y="6387"/>
                  </a:cubicBezTo>
                  <a:cubicBezTo>
                    <a:pt x="3593" y="6527"/>
                    <a:pt x="3593" y="6666"/>
                    <a:pt x="3616" y="6805"/>
                  </a:cubicBezTo>
                  <a:cubicBezTo>
                    <a:pt x="3593" y="6781"/>
                    <a:pt x="3593" y="6781"/>
                    <a:pt x="3546" y="6781"/>
                  </a:cubicBezTo>
                  <a:cubicBezTo>
                    <a:pt x="3430" y="6786"/>
                    <a:pt x="3314" y="6789"/>
                    <a:pt x="3199" y="6789"/>
                  </a:cubicBezTo>
                  <a:cubicBezTo>
                    <a:pt x="2736" y="6789"/>
                    <a:pt x="2276" y="6744"/>
                    <a:pt x="1831" y="6596"/>
                  </a:cubicBezTo>
                  <a:cubicBezTo>
                    <a:pt x="1159" y="6364"/>
                    <a:pt x="441" y="5785"/>
                    <a:pt x="858" y="5020"/>
                  </a:cubicBezTo>
                  <a:cubicBezTo>
                    <a:pt x="1204" y="4395"/>
                    <a:pt x="1832" y="4159"/>
                    <a:pt x="2488" y="4159"/>
                  </a:cubicBezTo>
                  <a:cubicBezTo>
                    <a:pt x="2976" y="4159"/>
                    <a:pt x="3479" y="4290"/>
                    <a:pt x="3894" y="4487"/>
                  </a:cubicBezTo>
                  <a:cubicBezTo>
                    <a:pt x="3894" y="4510"/>
                    <a:pt x="3917" y="4533"/>
                    <a:pt x="3917" y="4557"/>
                  </a:cubicBezTo>
                  <a:cubicBezTo>
                    <a:pt x="3942" y="4606"/>
                    <a:pt x="3987" y="4629"/>
                    <a:pt x="4030" y="4629"/>
                  </a:cubicBezTo>
                  <a:cubicBezTo>
                    <a:pt x="4068" y="4629"/>
                    <a:pt x="4104" y="4612"/>
                    <a:pt x="4126" y="4580"/>
                  </a:cubicBezTo>
                  <a:cubicBezTo>
                    <a:pt x="4132" y="4583"/>
                    <a:pt x="4139" y="4584"/>
                    <a:pt x="4146" y="4584"/>
                  </a:cubicBezTo>
                  <a:cubicBezTo>
                    <a:pt x="4188" y="4584"/>
                    <a:pt x="4232" y="4527"/>
                    <a:pt x="4172" y="4487"/>
                  </a:cubicBezTo>
                  <a:cubicBezTo>
                    <a:pt x="4172" y="4464"/>
                    <a:pt x="4149" y="4441"/>
                    <a:pt x="4126" y="4441"/>
                  </a:cubicBezTo>
                  <a:cubicBezTo>
                    <a:pt x="3523" y="2517"/>
                    <a:pt x="5516" y="895"/>
                    <a:pt x="7185" y="455"/>
                  </a:cubicBezTo>
                  <a:cubicBezTo>
                    <a:pt x="7570" y="346"/>
                    <a:pt x="7964" y="292"/>
                    <a:pt x="8353" y="292"/>
                  </a:cubicBezTo>
                  <a:close/>
                  <a:moveTo>
                    <a:pt x="8332" y="1"/>
                  </a:moveTo>
                  <a:cubicBezTo>
                    <a:pt x="7921" y="1"/>
                    <a:pt x="7503" y="58"/>
                    <a:pt x="7092" y="177"/>
                  </a:cubicBezTo>
                  <a:cubicBezTo>
                    <a:pt x="5400" y="663"/>
                    <a:pt x="3338" y="2309"/>
                    <a:pt x="3824" y="4255"/>
                  </a:cubicBezTo>
                  <a:cubicBezTo>
                    <a:pt x="3438" y="4046"/>
                    <a:pt x="2965" y="3933"/>
                    <a:pt x="2494" y="3933"/>
                  </a:cubicBezTo>
                  <a:cubicBezTo>
                    <a:pt x="1664" y="3933"/>
                    <a:pt x="844" y="4283"/>
                    <a:pt x="533" y="5066"/>
                  </a:cubicBezTo>
                  <a:cubicBezTo>
                    <a:pt x="0" y="6434"/>
                    <a:pt x="1762" y="6990"/>
                    <a:pt x="2967" y="7060"/>
                  </a:cubicBezTo>
                  <a:cubicBezTo>
                    <a:pt x="2272" y="7685"/>
                    <a:pt x="1646" y="8728"/>
                    <a:pt x="2341" y="9609"/>
                  </a:cubicBezTo>
                  <a:cubicBezTo>
                    <a:pt x="2640" y="9980"/>
                    <a:pt x="3027" y="10122"/>
                    <a:pt x="3433" y="10122"/>
                  </a:cubicBezTo>
                  <a:cubicBezTo>
                    <a:pt x="3939" y="10122"/>
                    <a:pt x="4476" y="9902"/>
                    <a:pt x="4914" y="9632"/>
                  </a:cubicBezTo>
                  <a:cubicBezTo>
                    <a:pt x="4983" y="11625"/>
                    <a:pt x="7115" y="12784"/>
                    <a:pt x="8923" y="12969"/>
                  </a:cubicBezTo>
                  <a:cubicBezTo>
                    <a:pt x="9089" y="12985"/>
                    <a:pt x="9255" y="12993"/>
                    <a:pt x="9420" y="12993"/>
                  </a:cubicBezTo>
                  <a:cubicBezTo>
                    <a:pt x="11395" y="12993"/>
                    <a:pt x="13234" y="11855"/>
                    <a:pt x="13790" y="9887"/>
                  </a:cubicBezTo>
                  <a:cubicBezTo>
                    <a:pt x="14247" y="10676"/>
                    <a:pt x="15318" y="11089"/>
                    <a:pt x="16306" y="11089"/>
                  </a:cubicBezTo>
                  <a:cubicBezTo>
                    <a:pt x="16768" y="11089"/>
                    <a:pt x="17213" y="10999"/>
                    <a:pt x="17567" y="10814"/>
                  </a:cubicBezTo>
                  <a:cubicBezTo>
                    <a:pt x="18726" y="10188"/>
                    <a:pt x="19074" y="8659"/>
                    <a:pt x="18100" y="7778"/>
                  </a:cubicBezTo>
                  <a:lnTo>
                    <a:pt x="18100" y="7778"/>
                  </a:lnTo>
                  <a:cubicBezTo>
                    <a:pt x="18194" y="7793"/>
                    <a:pt x="18291" y="7800"/>
                    <a:pt x="18389" y="7800"/>
                  </a:cubicBezTo>
                  <a:cubicBezTo>
                    <a:pt x="19390" y="7800"/>
                    <a:pt x="20572" y="7067"/>
                    <a:pt x="20256" y="5970"/>
                  </a:cubicBezTo>
                  <a:cubicBezTo>
                    <a:pt x="20117" y="5460"/>
                    <a:pt x="19630" y="5206"/>
                    <a:pt x="19143" y="5113"/>
                  </a:cubicBezTo>
                  <a:cubicBezTo>
                    <a:pt x="19030" y="5075"/>
                    <a:pt x="18792" y="5037"/>
                    <a:pt x="18571" y="5037"/>
                  </a:cubicBezTo>
                  <a:cubicBezTo>
                    <a:pt x="18521" y="5037"/>
                    <a:pt x="18471" y="5039"/>
                    <a:pt x="18425" y="5043"/>
                  </a:cubicBezTo>
                  <a:cubicBezTo>
                    <a:pt x="19607" y="3514"/>
                    <a:pt x="18772" y="1289"/>
                    <a:pt x="17034" y="524"/>
                  </a:cubicBezTo>
                  <a:cubicBezTo>
                    <a:pt x="16503" y="287"/>
                    <a:pt x="15880" y="166"/>
                    <a:pt x="15249" y="166"/>
                  </a:cubicBezTo>
                  <a:cubicBezTo>
                    <a:pt x="13845" y="166"/>
                    <a:pt x="12403" y="767"/>
                    <a:pt x="11843" y="2031"/>
                  </a:cubicBezTo>
                  <a:cubicBezTo>
                    <a:pt x="11139" y="714"/>
                    <a:pt x="9776" y="1"/>
                    <a:pt x="8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330175" y="267985"/>
              <a:ext cx="1057639" cy="666016"/>
            </a:xfrm>
            <a:custGeom>
              <a:avLst/>
              <a:gdLst/>
              <a:ahLst/>
              <a:cxnLst/>
              <a:rect l="l" t="t" r="r" b="b"/>
              <a:pathLst>
                <a:path w="19677" h="12391" extrusionOk="0">
                  <a:moveTo>
                    <a:pt x="7879" y="1"/>
                  </a:moveTo>
                  <a:cubicBezTo>
                    <a:pt x="7502" y="1"/>
                    <a:pt x="7119" y="51"/>
                    <a:pt x="6745" y="151"/>
                  </a:cubicBezTo>
                  <a:cubicBezTo>
                    <a:pt x="5076" y="615"/>
                    <a:pt x="3083" y="2237"/>
                    <a:pt x="3686" y="4161"/>
                  </a:cubicBezTo>
                  <a:cubicBezTo>
                    <a:pt x="3709" y="4161"/>
                    <a:pt x="3732" y="4184"/>
                    <a:pt x="3732" y="4207"/>
                  </a:cubicBezTo>
                  <a:cubicBezTo>
                    <a:pt x="3794" y="4228"/>
                    <a:pt x="3746" y="4303"/>
                    <a:pt x="3701" y="4303"/>
                  </a:cubicBezTo>
                  <a:cubicBezTo>
                    <a:pt x="3696" y="4303"/>
                    <a:pt x="3691" y="4302"/>
                    <a:pt x="3686" y="4300"/>
                  </a:cubicBezTo>
                  <a:cubicBezTo>
                    <a:pt x="3664" y="4332"/>
                    <a:pt x="3628" y="4349"/>
                    <a:pt x="3590" y="4349"/>
                  </a:cubicBezTo>
                  <a:cubicBezTo>
                    <a:pt x="3547" y="4349"/>
                    <a:pt x="3502" y="4326"/>
                    <a:pt x="3477" y="4277"/>
                  </a:cubicBezTo>
                  <a:cubicBezTo>
                    <a:pt x="3477" y="4253"/>
                    <a:pt x="3477" y="4207"/>
                    <a:pt x="3454" y="4184"/>
                  </a:cubicBezTo>
                  <a:cubicBezTo>
                    <a:pt x="3041" y="3997"/>
                    <a:pt x="2541" y="3873"/>
                    <a:pt x="2056" y="3873"/>
                  </a:cubicBezTo>
                  <a:cubicBezTo>
                    <a:pt x="1397" y="3873"/>
                    <a:pt x="765" y="4103"/>
                    <a:pt x="418" y="4717"/>
                  </a:cubicBezTo>
                  <a:cubicBezTo>
                    <a:pt x="1" y="5505"/>
                    <a:pt x="742" y="6084"/>
                    <a:pt x="1391" y="6316"/>
                  </a:cubicBezTo>
                  <a:cubicBezTo>
                    <a:pt x="1947" y="6501"/>
                    <a:pt x="2527" y="6501"/>
                    <a:pt x="3129" y="6501"/>
                  </a:cubicBezTo>
                  <a:cubicBezTo>
                    <a:pt x="3153" y="6501"/>
                    <a:pt x="3153" y="6501"/>
                    <a:pt x="3176" y="6525"/>
                  </a:cubicBezTo>
                  <a:cubicBezTo>
                    <a:pt x="3153" y="6386"/>
                    <a:pt x="3153" y="6247"/>
                    <a:pt x="3176" y="6107"/>
                  </a:cubicBezTo>
                  <a:cubicBezTo>
                    <a:pt x="3176" y="6012"/>
                    <a:pt x="3250" y="5965"/>
                    <a:pt x="3319" y="5965"/>
                  </a:cubicBezTo>
                  <a:cubicBezTo>
                    <a:pt x="3383" y="5965"/>
                    <a:pt x="3442" y="6006"/>
                    <a:pt x="3431" y="6084"/>
                  </a:cubicBezTo>
                  <a:cubicBezTo>
                    <a:pt x="3408" y="6501"/>
                    <a:pt x="3477" y="6872"/>
                    <a:pt x="3639" y="7220"/>
                  </a:cubicBezTo>
                  <a:cubicBezTo>
                    <a:pt x="3671" y="7298"/>
                    <a:pt x="3617" y="7356"/>
                    <a:pt x="3558" y="7356"/>
                  </a:cubicBezTo>
                  <a:cubicBezTo>
                    <a:pt x="3529" y="7356"/>
                    <a:pt x="3500" y="7343"/>
                    <a:pt x="3477" y="7313"/>
                  </a:cubicBezTo>
                  <a:cubicBezTo>
                    <a:pt x="3361" y="7127"/>
                    <a:pt x="3268" y="6919"/>
                    <a:pt x="3222" y="6710"/>
                  </a:cubicBezTo>
                  <a:cubicBezTo>
                    <a:pt x="3199" y="6733"/>
                    <a:pt x="3176" y="6733"/>
                    <a:pt x="3153" y="6756"/>
                  </a:cubicBezTo>
                  <a:cubicBezTo>
                    <a:pt x="3037" y="6756"/>
                    <a:pt x="2921" y="6780"/>
                    <a:pt x="2782" y="6780"/>
                  </a:cubicBezTo>
                  <a:cubicBezTo>
                    <a:pt x="2527" y="7011"/>
                    <a:pt x="2272" y="7266"/>
                    <a:pt x="2110" y="7567"/>
                  </a:cubicBezTo>
                  <a:cubicBezTo>
                    <a:pt x="1785" y="8193"/>
                    <a:pt x="1808" y="8657"/>
                    <a:pt x="2272" y="9143"/>
                  </a:cubicBezTo>
                  <a:cubicBezTo>
                    <a:pt x="2561" y="9442"/>
                    <a:pt x="2865" y="9560"/>
                    <a:pt x="3174" y="9560"/>
                  </a:cubicBezTo>
                  <a:cubicBezTo>
                    <a:pt x="3632" y="9560"/>
                    <a:pt x="4100" y="9300"/>
                    <a:pt x="4543" y="8981"/>
                  </a:cubicBezTo>
                  <a:cubicBezTo>
                    <a:pt x="4563" y="8971"/>
                    <a:pt x="4585" y="8966"/>
                    <a:pt x="4606" y="8966"/>
                  </a:cubicBezTo>
                  <a:cubicBezTo>
                    <a:pt x="4681" y="8966"/>
                    <a:pt x="4752" y="9025"/>
                    <a:pt x="4752" y="9097"/>
                  </a:cubicBezTo>
                  <a:cubicBezTo>
                    <a:pt x="4659" y="11206"/>
                    <a:pt x="7000" y="12318"/>
                    <a:pt x="8807" y="12388"/>
                  </a:cubicBezTo>
                  <a:cubicBezTo>
                    <a:pt x="8863" y="12390"/>
                    <a:pt x="8919" y="12391"/>
                    <a:pt x="8975" y="12391"/>
                  </a:cubicBezTo>
                  <a:cubicBezTo>
                    <a:pt x="10883" y="12391"/>
                    <a:pt x="12666" y="11242"/>
                    <a:pt x="13072" y="9306"/>
                  </a:cubicBezTo>
                  <a:cubicBezTo>
                    <a:pt x="13091" y="9220"/>
                    <a:pt x="13156" y="9181"/>
                    <a:pt x="13224" y="9181"/>
                  </a:cubicBezTo>
                  <a:cubicBezTo>
                    <a:pt x="13322" y="9181"/>
                    <a:pt x="13423" y="9262"/>
                    <a:pt x="13396" y="9398"/>
                  </a:cubicBezTo>
                  <a:cubicBezTo>
                    <a:pt x="13885" y="10131"/>
                    <a:pt x="14906" y="10559"/>
                    <a:pt x="15819" y="10559"/>
                  </a:cubicBezTo>
                  <a:cubicBezTo>
                    <a:pt x="16032" y="10559"/>
                    <a:pt x="16239" y="10536"/>
                    <a:pt x="16432" y="10488"/>
                  </a:cubicBezTo>
                  <a:cubicBezTo>
                    <a:pt x="17730" y="10186"/>
                    <a:pt x="18610" y="8518"/>
                    <a:pt x="17313" y="7614"/>
                  </a:cubicBezTo>
                  <a:lnTo>
                    <a:pt x="17313" y="7614"/>
                  </a:lnTo>
                  <a:cubicBezTo>
                    <a:pt x="17150" y="7869"/>
                    <a:pt x="16942" y="8124"/>
                    <a:pt x="16664" y="8309"/>
                  </a:cubicBezTo>
                  <a:cubicBezTo>
                    <a:pt x="16653" y="8317"/>
                    <a:pt x="16641" y="8320"/>
                    <a:pt x="16631" y="8320"/>
                  </a:cubicBezTo>
                  <a:cubicBezTo>
                    <a:pt x="16575" y="8320"/>
                    <a:pt x="16536" y="8232"/>
                    <a:pt x="16594" y="8193"/>
                  </a:cubicBezTo>
                  <a:cubicBezTo>
                    <a:pt x="17035" y="7822"/>
                    <a:pt x="17313" y="7313"/>
                    <a:pt x="17336" y="6733"/>
                  </a:cubicBezTo>
                  <a:cubicBezTo>
                    <a:pt x="17347" y="6652"/>
                    <a:pt x="17417" y="6612"/>
                    <a:pt x="17481" y="6612"/>
                  </a:cubicBezTo>
                  <a:cubicBezTo>
                    <a:pt x="17544" y="6612"/>
                    <a:pt x="17602" y="6652"/>
                    <a:pt x="17591" y="6733"/>
                  </a:cubicBezTo>
                  <a:cubicBezTo>
                    <a:pt x="17568" y="6919"/>
                    <a:pt x="17521" y="7104"/>
                    <a:pt x="17452" y="7289"/>
                  </a:cubicBezTo>
                  <a:cubicBezTo>
                    <a:pt x="17585" y="7324"/>
                    <a:pt x="17728" y="7340"/>
                    <a:pt x="17874" y="7340"/>
                  </a:cubicBezTo>
                  <a:cubicBezTo>
                    <a:pt x="18617" y="7340"/>
                    <a:pt x="19448" y="6909"/>
                    <a:pt x="19584" y="6154"/>
                  </a:cubicBezTo>
                  <a:cubicBezTo>
                    <a:pt x="19677" y="5621"/>
                    <a:pt x="19329" y="5296"/>
                    <a:pt x="18865" y="5157"/>
                  </a:cubicBezTo>
                  <a:cubicBezTo>
                    <a:pt x="18799" y="5124"/>
                    <a:pt x="18313" y="5043"/>
                    <a:pt x="18045" y="5043"/>
                  </a:cubicBezTo>
                  <a:cubicBezTo>
                    <a:pt x="17940" y="5043"/>
                    <a:pt x="17869" y="5055"/>
                    <a:pt x="17869" y="5088"/>
                  </a:cubicBezTo>
                  <a:cubicBezTo>
                    <a:pt x="17880" y="5180"/>
                    <a:pt x="17817" y="5227"/>
                    <a:pt x="17747" y="5227"/>
                  </a:cubicBezTo>
                  <a:cubicBezTo>
                    <a:pt x="17678" y="5227"/>
                    <a:pt x="17602" y="5180"/>
                    <a:pt x="17591" y="5088"/>
                  </a:cubicBezTo>
                  <a:lnTo>
                    <a:pt x="17591" y="5065"/>
                  </a:lnTo>
                  <a:cubicBezTo>
                    <a:pt x="17521" y="5041"/>
                    <a:pt x="17452" y="4902"/>
                    <a:pt x="17544" y="4810"/>
                  </a:cubicBezTo>
                  <a:cubicBezTo>
                    <a:pt x="19004" y="3326"/>
                    <a:pt x="18008" y="1032"/>
                    <a:pt x="16223" y="406"/>
                  </a:cubicBezTo>
                  <a:cubicBezTo>
                    <a:pt x="15798" y="256"/>
                    <a:pt x="15320" y="179"/>
                    <a:pt x="14837" y="179"/>
                  </a:cubicBezTo>
                  <a:cubicBezTo>
                    <a:pt x="13451" y="179"/>
                    <a:pt x="12012" y="811"/>
                    <a:pt x="11565" y="2168"/>
                  </a:cubicBezTo>
                  <a:cubicBezTo>
                    <a:pt x="11543" y="2234"/>
                    <a:pt x="11495" y="2263"/>
                    <a:pt x="11442" y="2263"/>
                  </a:cubicBezTo>
                  <a:cubicBezTo>
                    <a:pt x="11385" y="2263"/>
                    <a:pt x="11323" y="2228"/>
                    <a:pt x="11287" y="2168"/>
                  </a:cubicBezTo>
                  <a:cubicBezTo>
                    <a:pt x="10699" y="734"/>
                    <a:pt x="9324" y="1"/>
                    <a:pt x="7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1192260" y="287336"/>
              <a:ext cx="155714" cy="253001"/>
            </a:xfrm>
            <a:custGeom>
              <a:avLst/>
              <a:gdLst/>
              <a:ahLst/>
              <a:cxnLst/>
              <a:rect l="l" t="t" r="r" b="b"/>
              <a:pathLst>
                <a:path w="2897" h="4707" extrusionOk="0">
                  <a:moveTo>
                    <a:pt x="0" y="0"/>
                  </a:moveTo>
                  <a:lnTo>
                    <a:pt x="0" y="0"/>
                  </a:lnTo>
                  <a:cubicBezTo>
                    <a:pt x="742" y="1182"/>
                    <a:pt x="834" y="3291"/>
                    <a:pt x="417" y="4705"/>
                  </a:cubicBezTo>
                  <a:cubicBezTo>
                    <a:pt x="440" y="4706"/>
                    <a:pt x="462" y="4707"/>
                    <a:pt x="485" y="4707"/>
                  </a:cubicBezTo>
                  <a:cubicBezTo>
                    <a:pt x="725" y="4707"/>
                    <a:pt x="995" y="4637"/>
                    <a:pt x="1233" y="4637"/>
                  </a:cubicBezTo>
                  <a:cubicBezTo>
                    <a:pt x="1350" y="4637"/>
                    <a:pt x="1459" y="4654"/>
                    <a:pt x="1553" y="4705"/>
                  </a:cubicBezTo>
                  <a:cubicBezTo>
                    <a:pt x="2897" y="3221"/>
                    <a:pt x="1924" y="672"/>
                    <a:pt x="162" y="46"/>
                  </a:cubicBezTo>
                  <a:cubicBezTo>
                    <a:pt x="116" y="23"/>
                    <a:pt x="70" y="2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1055191" y="677211"/>
              <a:ext cx="275361" cy="158831"/>
            </a:xfrm>
            <a:custGeom>
              <a:avLst/>
              <a:gdLst/>
              <a:ahLst/>
              <a:cxnLst/>
              <a:rect l="l" t="t" r="r" b="b"/>
              <a:pathLst>
                <a:path w="5123" h="2955" extrusionOk="0">
                  <a:moveTo>
                    <a:pt x="3825" y="1"/>
                  </a:moveTo>
                  <a:cubicBezTo>
                    <a:pt x="3709" y="186"/>
                    <a:pt x="3570" y="348"/>
                    <a:pt x="3407" y="511"/>
                  </a:cubicBezTo>
                  <a:cubicBezTo>
                    <a:pt x="3245" y="858"/>
                    <a:pt x="2990" y="1206"/>
                    <a:pt x="2620" y="1507"/>
                  </a:cubicBezTo>
                  <a:cubicBezTo>
                    <a:pt x="2097" y="1899"/>
                    <a:pt x="1538" y="2064"/>
                    <a:pt x="983" y="2064"/>
                  </a:cubicBezTo>
                  <a:cubicBezTo>
                    <a:pt x="651" y="2064"/>
                    <a:pt x="321" y="2005"/>
                    <a:pt x="1" y="1901"/>
                  </a:cubicBezTo>
                  <a:lnTo>
                    <a:pt x="1" y="1901"/>
                  </a:lnTo>
                  <a:cubicBezTo>
                    <a:pt x="531" y="2583"/>
                    <a:pt x="1509" y="2955"/>
                    <a:pt x="2380" y="2955"/>
                  </a:cubicBezTo>
                  <a:cubicBezTo>
                    <a:pt x="2575" y="2955"/>
                    <a:pt x="2766" y="2936"/>
                    <a:pt x="2944" y="2898"/>
                  </a:cubicBezTo>
                  <a:cubicBezTo>
                    <a:pt x="4242" y="2573"/>
                    <a:pt x="5122" y="905"/>
                    <a:pt x="382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850931" y="761927"/>
              <a:ext cx="180654" cy="169474"/>
            </a:xfrm>
            <a:custGeom>
              <a:avLst/>
              <a:gdLst/>
              <a:ahLst/>
              <a:cxnLst/>
              <a:rect l="l" t="t" r="r" b="b"/>
              <a:pathLst>
                <a:path w="3361" h="3153" extrusionOk="0">
                  <a:moveTo>
                    <a:pt x="2990" y="1"/>
                  </a:moveTo>
                  <a:cubicBezTo>
                    <a:pt x="2410" y="1275"/>
                    <a:pt x="1205" y="2365"/>
                    <a:pt x="0" y="3153"/>
                  </a:cubicBezTo>
                  <a:cubicBezTo>
                    <a:pt x="1622" y="2898"/>
                    <a:pt x="2990" y="1832"/>
                    <a:pt x="3360" y="186"/>
                  </a:cubicBezTo>
                  <a:cubicBezTo>
                    <a:pt x="3245" y="117"/>
                    <a:pt x="3105" y="47"/>
                    <a:pt x="299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819755" y="267393"/>
              <a:ext cx="592701" cy="683915"/>
            </a:xfrm>
            <a:custGeom>
              <a:avLst/>
              <a:gdLst/>
              <a:ahLst/>
              <a:cxnLst/>
              <a:rect l="l" t="t" r="r" b="b"/>
              <a:pathLst>
                <a:path w="11027" h="12724" extrusionOk="0">
                  <a:moveTo>
                    <a:pt x="6675" y="0"/>
                  </a:moveTo>
                  <a:lnTo>
                    <a:pt x="6675" y="0"/>
                  </a:lnTo>
                  <a:cubicBezTo>
                    <a:pt x="6768" y="116"/>
                    <a:pt x="6860" y="255"/>
                    <a:pt x="6930" y="371"/>
                  </a:cubicBezTo>
                  <a:cubicBezTo>
                    <a:pt x="7000" y="394"/>
                    <a:pt x="7046" y="417"/>
                    <a:pt x="7092" y="417"/>
                  </a:cubicBezTo>
                  <a:cubicBezTo>
                    <a:pt x="8854" y="1043"/>
                    <a:pt x="9850" y="3245"/>
                    <a:pt x="8506" y="4751"/>
                  </a:cubicBezTo>
                  <a:cubicBezTo>
                    <a:pt x="8668" y="4821"/>
                    <a:pt x="8830" y="4937"/>
                    <a:pt x="8969" y="5076"/>
                  </a:cubicBezTo>
                  <a:cubicBezTo>
                    <a:pt x="9224" y="5076"/>
                    <a:pt x="9688" y="5145"/>
                    <a:pt x="9757" y="5168"/>
                  </a:cubicBezTo>
                  <a:cubicBezTo>
                    <a:pt x="10198" y="5307"/>
                    <a:pt x="10569" y="5655"/>
                    <a:pt x="10476" y="6165"/>
                  </a:cubicBezTo>
                  <a:cubicBezTo>
                    <a:pt x="10316" y="6925"/>
                    <a:pt x="9517" y="7357"/>
                    <a:pt x="8780" y="7357"/>
                  </a:cubicBezTo>
                  <a:cubicBezTo>
                    <a:pt x="8663" y="7357"/>
                    <a:pt x="8548" y="7346"/>
                    <a:pt x="8436" y="7324"/>
                  </a:cubicBezTo>
                  <a:cubicBezTo>
                    <a:pt x="8321" y="7347"/>
                    <a:pt x="8181" y="7393"/>
                    <a:pt x="8066" y="7416"/>
                  </a:cubicBezTo>
                  <a:cubicBezTo>
                    <a:pt x="8042" y="7486"/>
                    <a:pt x="7996" y="7578"/>
                    <a:pt x="7950" y="7648"/>
                  </a:cubicBezTo>
                  <a:cubicBezTo>
                    <a:pt x="7927" y="7810"/>
                    <a:pt x="7857" y="7972"/>
                    <a:pt x="7787" y="8135"/>
                  </a:cubicBezTo>
                  <a:cubicBezTo>
                    <a:pt x="7950" y="7972"/>
                    <a:pt x="8089" y="7810"/>
                    <a:pt x="8205" y="7625"/>
                  </a:cubicBezTo>
                  <a:lnTo>
                    <a:pt x="8205" y="7625"/>
                  </a:lnTo>
                  <a:cubicBezTo>
                    <a:pt x="9502" y="8529"/>
                    <a:pt x="8622" y="10220"/>
                    <a:pt x="7324" y="10522"/>
                  </a:cubicBezTo>
                  <a:cubicBezTo>
                    <a:pt x="7138" y="10566"/>
                    <a:pt x="6939" y="10588"/>
                    <a:pt x="6734" y="10588"/>
                  </a:cubicBezTo>
                  <a:cubicBezTo>
                    <a:pt x="5870" y="10588"/>
                    <a:pt x="4906" y="10204"/>
                    <a:pt x="4381" y="9548"/>
                  </a:cubicBezTo>
                  <a:cubicBezTo>
                    <a:pt x="4242" y="9502"/>
                    <a:pt x="4103" y="9433"/>
                    <a:pt x="3940" y="9386"/>
                  </a:cubicBezTo>
                  <a:cubicBezTo>
                    <a:pt x="3570" y="11032"/>
                    <a:pt x="2202" y="12098"/>
                    <a:pt x="580" y="12353"/>
                  </a:cubicBezTo>
                  <a:cubicBezTo>
                    <a:pt x="395" y="12492"/>
                    <a:pt x="186" y="12607"/>
                    <a:pt x="1" y="12723"/>
                  </a:cubicBezTo>
                  <a:cubicBezTo>
                    <a:pt x="1924" y="12677"/>
                    <a:pt x="3709" y="11541"/>
                    <a:pt x="4242" y="9618"/>
                  </a:cubicBezTo>
                  <a:cubicBezTo>
                    <a:pt x="4699" y="10407"/>
                    <a:pt x="5769" y="10830"/>
                    <a:pt x="6756" y="10830"/>
                  </a:cubicBezTo>
                  <a:cubicBezTo>
                    <a:pt x="7219" y="10830"/>
                    <a:pt x="7664" y="10737"/>
                    <a:pt x="8019" y="10545"/>
                  </a:cubicBezTo>
                  <a:cubicBezTo>
                    <a:pt x="9178" y="9919"/>
                    <a:pt x="9526" y="8390"/>
                    <a:pt x="8552" y="7509"/>
                  </a:cubicBezTo>
                  <a:lnTo>
                    <a:pt x="8552" y="7509"/>
                  </a:lnTo>
                  <a:cubicBezTo>
                    <a:pt x="8646" y="7524"/>
                    <a:pt x="8743" y="7531"/>
                    <a:pt x="8841" y="7531"/>
                  </a:cubicBezTo>
                  <a:cubicBezTo>
                    <a:pt x="9842" y="7531"/>
                    <a:pt x="11026" y="6798"/>
                    <a:pt x="10731" y="5701"/>
                  </a:cubicBezTo>
                  <a:cubicBezTo>
                    <a:pt x="10569" y="5191"/>
                    <a:pt x="10082" y="4937"/>
                    <a:pt x="9595" y="4844"/>
                  </a:cubicBezTo>
                  <a:cubicBezTo>
                    <a:pt x="9476" y="4824"/>
                    <a:pt x="9219" y="4770"/>
                    <a:pt x="8987" y="4770"/>
                  </a:cubicBezTo>
                  <a:cubicBezTo>
                    <a:pt x="8949" y="4770"/>
                    <a:pt x="8912" y="4771"/>
                    <a:pt x="8877" y="4774"/>
                  </a:cubicBezTo>
                  <a:cubicBezTo>
                    <a:pt x="10059" y="3245"/>
                    <a:pt x="9224" y="1020"/>
                    <a:pt x="7486" y="255"/>
                  </a:cubicBezTo>
                  <a:cubicBezTo>
                    <a:pt x="7231" y="139"/>
                    <a:pt x="6953" y="70"/>
                    <a:pt x="6675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1273212" y="538957"/>
              <a:ext cx="114649" cy="123894"/>
            </a:xfrm>
            <a:custGeom>
              <a:avLst/>
              <a:gdLst/>
              <a:ahLst/>
              <a:cxnLst/>
              <a:rect l="l" t="t" r="r" b="b"/>
              <a:pathLst>
                <a:path w="2133" h="2305" extrusionOk="0">
                  <a:moveTo>
                    <a:pt x="533" y="0"/>
                  </a:moveTo>
                  <a:lnTo>
                    <a:pt x="533" y="0"/>
                  </a:lnTo>
                  <a:cubicBezTo>
                    <a:pt x="696" y="186"/>
                    <a:pt x="858" y="418"/>
                    <a:pt x="997" y="719"/>
                  </a:cubicBezTo>
                  <a:cubicBezTo>
                    <a:pt x="1252" y="1368"/>
                    <a:pt x="696" y="2017"/>
                    <a:pt x="139" y="2225"/>
                  </a:cubicBezTo>
                  <a:cubicBezTo>
                    <a:pt x="93" y="2248"/>
                    <a:pt x="47" y="2248"/>
                    <a:pt x="0" y="2272"/>
                  </a:cubicBezTo>
                  <a:cubicBezTo>
                    <a:pt x="112" y="2294"/>
                    <a:pt x="228" y="2305"/>
                    <a:pt x="346" y="2305"/>
                  </a:cubicBezTo>
                  <a:cubicBezTo>
                    <a:pt x="1087" y="2305"/>
                    <a:pt x="1900" y="1873"/>
                    <a:pt x="2040" y="1113"/>
                  </a:cubicBezTo>
                  <a:cubicBezTo>
                    <a:pt x="2133" y="603"/>
                    <a:pt x="1762" y="255"/>
                    <a:pt x="1321" y="116"/>
                  </a:cubicBezTo>
                  <a:cubicBezTo>
                    <a:pt x="1252" y="93"/>
                    <a:pt x="788" y="24"/>
                    <a:pt x="5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4"/>
          <p:cNvSpPr/>
          <p:nvPr/>
        </p:nvSpPr>
        <p:spPr>
          <a:xfrm>
            <a:off x="-269927" y="1821612"/>
            <a:ext cx="757500" cy="757500"/>
          </a:xfrm>
          <a:prstGeom prst="diamond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4"/>
          <p:cNvSpPr/>
          <p:nvPr/>
        </p:nvSpPr>
        <p:spPr>
          <a:xfrm>
            <a:off x="8170677" y="370084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52" name="Google Shape;452;p15"/>
          <p:cNvSpPr/>
          <p:nvPr/>
        </p:nvSpPr>
        <p:spPr>
          <a:xfrm>
            <a:off x="-29600" y="4075525"/>
            <a:ext cx="9173700" cy="10902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3" name="Google Shape;453;p15"/>
          <p:cNvCxnSpPr/>
          <p:nvPr/>
        </p:nvCxnSpPr>
        <p:spPr>
          <a:xfrm>
            <a:off x="-29600" y="4070400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Google Shape;454;p15"/>
          <p:cNvSpPr txBox="1">
            <a:spLocks noGrp="1"/>
          </p:cNvSpPr>
          <p:nvPr>
            <p:ph type="title"/>
          </p:nvPr>
        </p:nvSpPr>
        <p:spPr>
          <a:xfrm>
            <a:off x="2648700" y="769625"/>
            <a:ext cx="3573900" cy="17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15"/>
          <p:cNvSpPr txBox="1">
            <a:spLocks noGrp="1"/>
          </p:cNvSpPr>
          <p:nvPr>
            <p:ph type="title" idx="2" hasCustomPrompt="1"/>
          </p:nvPr>
        </p:nvSpPr>
        <p:spPr>
          <a:xfrm>
            <a:off x="828725" y="1226638"/>
            <a:ext cx="1563000" cy="7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456" name="Google Shape;456;p15"/>
          <p:cNvSpPr txBox="1">
            <a:spLocks noGrp="1"/>
          </p:cNvSpPr>
          <p:nvPr>
            <p:ph type="subTitle" idx="1"/>
          </p:nvPr>
        </p:nvSpPr>
        <p:spPr>
          <a:xfrm>
            <a:off x="2648700" y="2563175"/>
            <a:ext cx="29622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grpSp>
        <p:nvGrpSpPr>
          <p:cNvPr id="457" name="Google Shape;457;p15"/>
          <p:cNvGrpSpPr/>
          <p:nvPr/>
        </p:nvGrpSpPr>
        <p:grpSpPr>
          <a:xfrm>
            <a:off x="-292191" y="2886150"/>
            <a:ext cx="1191277" cy="606335"/>
            <a:chOff x="-292191" y="2886150"/>
            <a:chExt cx="1191277" cy="606335"/>
          </a:xfrm>
        </p:grpSpPr>
        <p:sp>
          <p:nvSpPr>
            <p:cNvPr id="458" name="Google Shape;458;p15"/>
            <p:cNvSpPr/>
            <p:nvPr/>
          </p:nvSpPr>
          <p:spPr>
            <a:xfrm>
              <a:off x="-278188" y="2897869"/>
              <a:ext cx="1167302" cy="581475"/>
            </a:xfrm>
            <a:custGeom>
              <a:avLst/>
              <a:gdLst/>
              <a:ahLst/>
              <a:cxnLst/>
              <a:rect l="l" t="t" r="r" b="b"/>
              <a:pathLst>
                <a:path w="27093" h="13496" extrusionOk="0">
                  <a:moveTo>
                    <a:pt x="13930" y="1"/>
                  </a:moveTo>
                  <a:cubicBezTo>
                    <a:pt x="11707" y="1"/>
                    <a:pt x="8953" y="1146"/>
                    <a:pt x="8529" y="3437"/>
                  </a:cubicBezTo>
                  <a:cubicBezTo>
                    <a:pt x="8621" y="3530"/>
                    <a:pt x="8691" y="3622"/>
                    <a:pt x="8760" y="3738"/>
                  </a:cubicBezTo>
                  <a:cubicBezTo>
                    <a:pt x="8810" y="3820"/>
                    <a:pt x="8731" y="3902"/>
                    <a:pt x="8648" y="3902"/>
                  </a:cubicBezTo>
                  <a:cubicBezTo>
                    <a:pt x="8614" y="3902"/>
                    <a:pt x="8579" y="3888"/>
                    <a:pt x="8552" y="3854"/>
                  </a:cubicBezTo>
                  <a:cubicBezTo>
                    <a:pt x="8529" y="3784"/>
                    <a:pt x="8482" y="3738"/>
                    <a:pt x="8436" y="3692"/>
                  </a:cubicBezTo>
                  <a:cubicBezTo>
                    <a:pt x="8390" y="3692"/>
                    <a:pt x="8366" y="3669"/>
                    <a:pt x="8366" y="3622"/>
                  </a:cubicBezTo>
                  <a:cubicBezTo>
                    <a:pt x="7915" y="3156"/>
                    <a:pt x="7253" y="2891"/>
                    <a:pt x="6599" y="2891"/>
                  </a:cubicBezTo>
                  <a:cubicBezTo>
                    <a:pt x="6212" y="2891"/>
                    <a:pt x="5829" y="2984"/>
                    <a:pt x="5493" y="3182"/>
                  </a:cubicBezTo>
                  <a:cubicBezTo>
                    <a:pt x="4519" y="3715"/>
                    <a:pt x="4357" y="5036"/>
                    <a:pt x="5215" y="5754"/>
                  </a:cubicBezTo>
                  <a:cubicBezTo>
                    <a:pt x="5238" y="5778"/>
                    <a:pt x="5238" y="5824"/>
                    <a:pt x="5215" y="5847"/>
                  </a:cubicBezTo>
                  <a:lnTo>
                    <a:pt x="5238" y="5847"/>
                  </a:lnTo>
                  <a:cubicBezTo>
                    <a:pt x="5277" y="5886"/>
                    <a:pt x="5234" y="5974"/>
                    <a:pt x="5192" y="5974"/>
                  </a:cubicBezTo>
                  <a:cubicBezTo>
                    <a:pt x="5184" y="5974"/>
                    <a:pt x="5176" y="5970"/>
                    <a:pt x="5168" y="5963"/>
                  </a:cubicBezTo>
                  <a:cubicBezTo>
                    <a:pt x="4517" y="5470"/>
                    <a:pt x="3731" y="5177"/>
                    <a:pt x="2934" y="5177"/>
                  </a:cubicBezTo>
                  <a:cubicBezTo>
                    <a:pt x="2682" y="5177"/>
                    <a:pt x="2429" y="5207"/>
                    <a:pt x="2179" y="5268"/>
                  </a:cubicBezTo>
                  <a:cubicBezTo>
                    <a:pt x="1159" y="5523"/>
                    <a:pt x="0" y="6380"/>
                    <a:pt x="47" y="7539"/>
                  </a:cubicBezTo>
                  <a:cubicBezTo>
                    <a:pt x="70" y="8837"/>
                    <a:pt x="1530" y="9462"/>
                    <a:pt x="2619" y="9578"/>
                  </a:cubicBezTo>
                  <a:cubicBezTo>
                    <a:pt x="2782" y="9596"/>
                    <a:pt x="2944" y="9604"/>
                    <a:pt x="3105" y="9604"/>
                  </a:cubicBezTo>
                  <a:cubicBezTo>
                    <a:pt x="4017" y="9604"/>
                    <a:pt x="4886" y="9329"/>
                    <a:pt x="5655" y="8837"/>
                  </a:cubicBezTo>
                  <a:cubicBezTo>
                    <a:pt x="5493" y="8651"/>
                    <a:pt x="5377" y="8466"/>
                    <a:pt x="5261" y="8257"/>
                  </a:cubicBezTo>
                  <a:cubicBezTo>
                    <a:pt x="5230" y="8179"/>
                    <a:pt x="5283" y="8122"/>
                    <a:pt x="5336" y="8122"/>
                  </a:cubicBezTo>
                  <a:cubicBezTo>
                    <a:pt x="5360" y="8122"/>
                    <a:pt x="5385" y="8135"/>
                    <a:pt x="5400" y="8165"/>
                  </a:cubicBezTo>
                  <a:cubicBezTo>
                    <a:pt x="5701" y="8651"/>
                    <a:pt x="6095" y="8999"/>
                    <a:pt x="6628" y="9231"/>
                  </a:cubicBezTo>
                  <a:cubicBezTo>
                    <a:pt x="6745" y="9289"/>
                    <a:pt x="6666" y="9461"/>
                    <a:pt x="6556" y="9461"/>
                  </a:cubicBezTo>
                  <a:cubicBezTo>
                    <a:pt x="6535" y="9461"/>
                    <a:pt x="6512" y="9454"/>
                    <a:pt x="6489" y="9439"/>
                  </a:cubicBezTo>
                  <a:cubicBezTo>
                    <a:pt x="6281" y="9347"/>
                    <a:pt x="6072" y="9207"/>
                    <a:pt x="5887" y="9068"/>
                  </a:cubicBezTo>
                  <a:cubicBezTo>
                    <a:pt x="5840" y="9092"/>
                    <a:pt x="5794" y="9138"/>
                    <a:pt x="5725" y="9161"/>
                  </a:cubicBezTo>
                  <a:lnTo>
                    <a:pt x="5771" y="9207"/>
                  </a:lnTo>
                  <a:cubicBezTo>
                    <a:pt x="5794" y="9184"/>
                    <a:pt x="5817" y="9161"/>
                    <a:pt x="5864" y="9161"/>
                  </a:cubicBezTo>
                  <a:cubicBezTo>
                    <a:pt x="5875" y="9154"/>
                    <a:pt x="5886" y="9150"/>
                    <a:pt x="5897" y="9150"/>
                  </a:cubicBezTo>
                  <a:cubicBezTo>
                    <a:pt x="5952" y="9150"/>
                    <a:pt x="5991" y="9238"/>
                    <a:pt x="5933" y="9277"/>
                  </a:cubicBezTo>
                  <a:cubicBezTo>
                    <a:pt x="5238" y="9717"/>
                    <a:pt x="5122" y="10737"/>
                    <a:pt x="5887" y="11177"/>
                  </a:cubicBezTo>
                  <a:cubicBezTo>
                    <a:pt x="6052" y="11273"/>
                    <a:pt x="6215" y="11314"/>
                    <a:pt x="6373" y="11314"/>
                  </a:cubicBezTo>
                  <a:cubicBezTo>
                    <a:pt x="6904" y="11314"/>
                    <a:pt x="7389" y="10857"/>
                    <a:pt x="7764" y="10482"/>
                  </a:cubicBezTo>
                  <a:cubicBezTo>
                    <a:pt x="7790" y="10464"/>
                    <a:pt x="7817" y="10457"/>
                    <a:pt x="7842" y="10457"/>
                  </a:cubicBezTo>
                  <a:cubicBezTo>
                    <a:pt x="7883" y="10457"/>
                    <a:pt x="7921" y="10477"/>
                    <a:pt x="7949" y="10505"/>
                  </a:cubicBezTo>
                  <a:cubicBezTo>
                    <a:pt x="7973" y="10505"/>
                    <a:pt x="8019" y="10528"/>
                    <a:pt x="8019" y="10575"/>
                  </a:cubicBezTo>
                  <a:cubicBezTo>
                    <a:pt x="7676" y="12677"/>
                    <a:pt x="11638" y="13495"/>
                    <a:pt x="13126" y="13495"/>
                  </a:cubicBezTo>
                  <a:cubicBezTo>
                    <a:pt x="13147" y="13495"/>
                    <a:pt x="13167" y="13495"/>
                    <a:pt x="13187" y="13495"/>
                  </a:cubicBezTo>
                  <a:cubicBezTo>
                    <a:pt x="15064" y="13472"/>
                    <a:pt x="17567" y="12522"/>
                    <a:pt x="17776" y="10389"/>
                  </a:cubicBezTo>
                  <a:cubicBezTo>
                    <a:pt x="17787" y="10285"/>
                    <a:pt x="17874" y="10233"/>
                    <a:pt x="17955" y="10233"/>
                  </a:cubicBezTo>
                  <a:cubicBezTo>
                    <a:pt x="18036" y="10233"/>
                    <a:pt x="18112" y="10285"/>
                    <a:pt x="18100" y="10389"/>
                  </a:cubicBezTo>
                  <a:cubicBezTo>
                    <a:pt x="18100" y="10505"/>
                    <a:pt x="18077" y="10621"/>
                    <a:pt x="18054" y="10737"/>
                  </a:cubicBezTo>
                  <a:cubicBezTo>
                    <a:pt x="18378" y="11108"/>
                    <a:pt x="18772" y="11409"/>
                    <a:pt x="19282" y="11525"/>
                  </a:cubicBezTo>
                  <a:cubicBezTo>
                    <a:pt x="19389" y="11555"/>
                    <a:pt x="19522" y="11571"/>
                    <a:pt x="19665" y="11571"/>
                  </a:cubicBezTo>
                  <a:cubicBezTo>
                    <a:pt x="20293" y="11571"/>
                    <a:pt x="21098" y="11265"/>
                    <a:pt x="20626" y="10528"/>
                  </a:cubicBezTo>
                  <a:cubicBezTo>
                    <a:pt x="20580" y="10482"/>
                    <a:pt x="20649" y="10436"/>
                    <a:pt x="20696" y="10436"/>
                  </a:cubicBezTo>
                  <a:cubicBezTo>
                    <a:pt x="20726" y="10391"/>
                    <a:pt x="20765" y="10365"/>
                    <a:pt x="20808" y="10365"/>
                  </a:cubicBezTo>
                  <a:cubicBezTo>
                    <a:pt x="20832" y="10365"/>
                    <a:pt x="20856" y="10373"/>
                    <a:pt x="20881" y="10389"/>
                  </a:cubicBezTo>
                  <a:cubicBezTo>
                    <a:pt x="21733" y="11019"/>
                    <a:pt x="22849" y="11478"/>
                    <a:pt x="23908" y="11478"/>
                  </a:cubicBezTo>
                  <a:cubicBezTo>
                    <a:pt x="24837" y="11478"/>
                    <a:pt x="25723" y="11126"/>
                    <a:pt x="26350" y="10227"/>
                  </a:cubicBezTo>
                  <a:cubicBezTo>
                    <a:pt x="27092" y="9184"/>
                    <a:pt x="26999" y="7817"/>
                    <a:pt x="26096" y="6913"/>
                  </a:cubicBezTo>
                  <a:cubicBezTo>
                    <a:pt x="25331" y="6148"/>
                    <a:pt x="24195" y="5963"/>
                    <a:pt x="23175" y="5940"/>
                  </a:cubicBezTo>
                  <a:cubicBezTo>
                    <a:pt x="23146" y="5983"/>
                    <a:pt x="23108" y="6002"/>
                    <a:pt x="23072" y="6002"/>
                  </a:cubicBezTo>
                  <a:cubicBezTo>
                    <a:pt x="22992" y="6002"/>
                    <a:pt x="22919" y="5912"/>
                    <a:pt x="22967" y="5801"/>
                  </a:cubicBezTo>
                  <a:cubicBezTo>
                    <a:pt x="23481" y="4729"/>
                    <a:pt x="23223" y="2865"/>
                    <a:pt x="21807" y="2865"/>
                  </a:cubicBezTo>
                  <a:cubicBezTo>
                    <a:pt x="21691" y="2865"/>
                    <a:pt x="21568" y="2878"/>
                    <a:pt x="21437" y="2904"/>
                  </a:cubicBezTo>
                  <a:cubicBezTo>
                    <a:pt x="20418" y="3089"/>
                    <a:pt x="19746" y="3970"/>
                    <a:pt x="19352" y="4851"/>
                  </a:cubicBezTo>
                  <a:cubicBezTo>
                    <a:pt x="19630" y="5036"/>
                    <a:pt x="19861" y="5245"/>
                    <a:pt x="20024" y="5523"/>
                  </a:cubicBezTo>
                  <a:cubicBezTo>
                    <a:pt x="20094" y="5628"/>
                    <a:pt x="19990" y="5748"/>
                    <a:pt x="19896" y="5748"/>
                  </a:cubicBezTo>
                  <a:cubicBezTo>
                    <a:pt x="19866" y="5748"/>
                    <a:pt x="19837" y="5736"/>
                    <a:pt x="19815" y="5708"/>
                  </a:cubicBezTo>
                  <a:cubicBezTo>
                    <a:pt x="19252" y="5032"/>
                    <a:pt x="18601" y="4641"/>
                    <a:pt x="17714" y="4641"/>
                  </a:cubicBezTo>
                  <a:cubicBezTo>
                    <a:pt x="17688" y="4641"/>
                    <a:pt x="17662" y="4641"/>
                    <a:pt x="17637" y="4642"/>
                  </a:cubicBezTo>
                  <a:cubicBezTo>
                    <a:pt x="17567" y="4642"/>
                    <a:pt x="17544" y="4503"/>
                    <a:pt x="17637" y="4480"/>
                  </a:cubicBezTo>
                  <a:cubicBezTo>
                    <a:pt x="17752" y="4462"/>
                    <a:pt x="17871" y="4454"/>
                    <a:pt x="17991" y="4454"/>
                  </a:cubicBezTo>
                  <a:cubicBezTo>
                    <a:pt x="18351" y="4454"/>
                    <a:pt x="18720" y="4532"/>
                    <a:pt x="19050" y="4688"/>
                  </a:cubicBezTo>
                  <a:cubicBezTo>
                    <a:pt x="18981" y="2209"/>
                    <a:pt x="16941" y="285"/>
                    <a:pt x="14531" y="30"/>
                  </a:cubicBezTo>
                  <a:cubicBezTo>
                    <a:pt x="14337" y="10"/>
                    <a:pt x="14135" y="1"/>
                    <a:pt x="139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-292191" y="2886150"/>
              <a:ext cx="1191257" cy="606335"/>
            </a:xfrm>
            <a:custGeom>
              <a:avLst/>
              <a:gdLst/>
              <a:ahLst/>
              <a:cxnLst/>
              <a:rect l="l" t="t" r="r" b="b"/>
              <a:pathLst>
                <a:path w="27649" h="14073" extrusionOk="0">
                  <a:moveTo>
                    <a:pt x="14326" y="0"/>
                  </a:moveTo>
                  <a:cubicBezTo>
                    <a:pt x="12097" y="0"/>
                    <a:pt x="8972" y="1172"/>
                    <a:pt x="8715" y="3570"/>
                  </a:cubicBezTo>
                  <a:cubicBezTo>
                    <a:pt x="8234" y="3154"/>
                    <a:pt x="7578" y="2927"/>
                    <a:pt x="6931" y="2927"/>
                  </a:cubicBezTo>
                  <a:cubicBezTo>
                    <a:pt x="6424" y="2927"/>
                    <a:pt x="5924" y="3066"/>
                    <a:pt x="5516" y="3361"/>
                  </a:cubicBezTo>
                  <a:cubicBezTo>
                    <a:pt x="4752" y="3894"/>
                    <a:pt x="4520" y="5030"/>
                    <a:pt x="5053" y="5748"/>
                  </a:cubicBezTo>
                  <a:cubicBezTo>
                    <a:pt x="4481" y="5414"/>
                    <a:pt x="3777" y="5242"/>
                    <a:pt x="3079" y="5242"/>
                  </a:cubicBezTo>
                  <a:cubicBezTo>
                    <a:pt x="1598" y="5242"/>
                    <a:pt x="149" y="6018"/>
                    <a:pt x="70" y="7672"/>
                  </a:cubicBezTo>
                  <a:cubicBezTo>
                    <a:pt x="1" y="8831"/>
                    <a:pt x="974" y="9642"/>
                    <a:pt x="1994" y="9966"/>
                  </a:cubicBezTo>
                  <a:cubicBezTo>
                    <a:pt x="2461" y="10124"/>
                    <a:pt x="2941" y="10199"/>
                    <a:pt x="3419" y="10199"/>
                  </a:cubicBezTo>
                  <a:cubicBezTo>
                    <a:pt x="4341" y="10199"/>
                    <a:pt x="5256" y="9922"/>
                    <a:pt x="6050" y="9433"/>
                  </a:cubicBezTo>
                  <a:cubicBezTo>
                    <a:pt x="6119" y="9387"/>
                    <a:pt x="6165" y="9364"/>
                    <a:pt x="6212" y="9340"/>
                  </a:cubicBezTo>
                  <a:cubicBezTo>
                    <a:pt x="6397" y="9479"/>
                    <a:pt x="6606" y="9619"/>
                    <a:pt x="6814" y="9711"/>
                  </a:cubicBezTo>
                  <a:cubicBezTo>
                    <a:pt x="6837" y="9726"/>
                    <a:pt x="6860" y="9733"/>
                    <a:pt x="6881" y="9733"/>
                  </a:cubicBezTo>
                  <a:cubicBezTo>
                    <a:pt x="6991" y="9733"/>
                    <a:pt x="7066" y="9561"/>
                    <a:pt x="6930" y="9503"/>
                  </a:cubicBezTo>
                  <a:cubicBezTo>
                    <a:pt x="6420" y="9271"/>
                    <a:pt x="6026" y="8923"/>
                    <a:pt x="5725" y="8437"/>
                  </a:cubicBezTo>
                  <a:cubicBezTo>
                    <a:pt x="5711" y="8409"/>
                    <a:pt x="5690" y="8398"/>
                    <a:pt x="5667" y="8398"/>
                  </a:cubicBezTo>
                  <a:cubicBezTo>
                    <a:pt x="5613" y="8398"/>
                    <a:pt x="5553" y="8464"/>
                    <a:pt x="5586" y="8529"/>
                  </a:cubicBezTo>
                  <a:cubicBezTo>
                    <a:pt x="5702" y="8738"/>
                    <a:pt x="5818" y="8923"/>
                    <a:pt x="5980" y="9109"/>
                  </a:cubicBezTo>
                  <a:cubicBezTo>
                    <a:pt x="5211" y="9601"/>
                    <a:pt x="4342" y="9876"/>
                    <a:pt x="3430" y="9876"/>
                  </a:cubicBezTo>
                  <a:cubicBezTo>
                    <a:pt x="3269" y="9876"/>
                    <a:pt x="3107" y="9868"/>
                    <a:pt x="2944" y="9850"/>
                  </a:cubicBezTo>
                  <a:cubicBezTo>
                    <a:pt x="1855" y="9734"/>
                    <a:pt x="395" y="9109"/>
                    <a:pt x="372" y="7811"/>
                  </a:cubicBezTo>
                  <a:cubicBezTo>
                    <a:pt x="325" y="6652"/>
                    <a:pt x="1484" y="5795"/>
                    <a:pt x="2504" y="5540"/>
                  </a:cubicBezTo>
                  <a:cubicBezTo>
                    <a:pt x="2749" y="5485"/>
                    <a:pt x="2996" y="5459"/>
                    <a:pt x="3242" y="5459"/>
                  </a:cubicBezTo>
                  <a:cubicBezTo>
                    <a:pt x="4045" y="5459"/>
                    <a:pt x="4837" y="5738"/>
                    <a:pt x="5493" y="6235"/>
                  </a:cubicBezTo>
                  <a:cubicBezTo>
                    <a:pt x="5502" y="6244"/>
                    <a:pt x="5511" y="6247"/>
                    <a:pt x="5521" y="6247"/>
                  </a:cubicBezTo>
                  <a:cubicBezTo>
                    <a:pt x="5562" y="6247"/>
                    <a:pt x="5601" y="6176"/>
                    <a:pt x="5563" y="6119"/>
                  </a:cubicBezTo>
                  <a:lnTo>
                    <a:pt x="5540" y="6119"/>
                  </a:lnTo>
                  <a:cubicBezTo>
                    <a:pt x="5563" y="6096"/>
                    <a:pt x="5563" y="6050"/>
                    <a:pt x="5540" y="6026"/>
                  </a:cubicBezTo>
                  <a:cubicBezTo>
                    <a:pt x="4682" y="5308"/>
                    <a:pt x="4844" y="3987"/>
                    <a:pt x="5818" y="3454"/>
                  </a:cubicBezTo>
                  <a:cubicBezTo>
                    <a:pt x="6154" y="3256"/>
                    <a:pt x="6534" y="3163"/>
                    <a:pt x="6917" y="3163"/>
                  </a:cubicBezTo>
                  <a:cubicBezTo>
                    <a:pt x="7564" y="3163"/>
                    <a:pt x="8217" y="3428"/>
                    <a:pt x="8668" y="3894"/>
                  </a:cubicBezTo>
                  <a:cubicBezTo>
                    <a:pt x="8668" y="3941"/>
                    <a:pt x="8715" y="3964"/>
                    <a:pt x="8761" y="3964"/>
                  </a:cubicBezTo>
                  <a:cubicBezTo>
                    <a:pt x="8807" y="4010"/>
                    <a:pt x="8831" y="4056"/>
                    <a:pt x="8877" y="4126"/>
                  </a:cubicBezTo>
                  <a:cubicBezTo>
                    <a:pt x="8904" y="4160"/>
                    <a:pt x="8939" y="4174"/>
                    <a:pt x="8973" y="4174"/>
                  </a:cubicBezTo>
                  <a:cubicBezTo>
                    <a:pt x="9056" y="4174"/>
                    <a:pt x="9135" y="4092"/>
                    <a:pt x="9085" y="4010"/>
                  </a:cubicBezTo>
                  <a:cubicBezTo>
                    <a:pt x="9016" y="3894"/>
                    <a:pt x="8946" y="3802"/>
                    <a:pt x="8854" y="3709"/>
                  </a:cubicBezTo>
                  <a:cubicBezTo>
                    <a:pt x="9278" y="1418"/>
                    <a:pt x="12032" y="273"/>
                    <a:pt x="14255" y="273"/>
                  </a:cubicBezTo>
                  <a:cubicBezTo>
                    <a:pt x="14460" y="273"/>
                    <a:pt x="14662" y="282"/>
                    <a:pt x="14856" y="302"/>
                  </a:cubicBezTo>
                  <a:cubicBezTo>
                    <a:pt x="17266" y="557"/>
                    <a:pt x="19306" y="2481"/>
                    <a:pt x="19375" y="4960"/>
                  </a:cubicBezTo>
                  <a:cubicBezTo>
                    <a:pt x="19047" y="4813"/>
                    <a:pt x="18707" y="4735"/>
                    <a:pt x="18372" y="4735"/>
                  </a:cubicBezTo>
                  <a:cubicBezTo>
                    <a:pt x="18234" y="4735"/>
                    <a:pt x="18097" y="4748"/>
                    <a:pt x="17962" y="4775"/>
                  </a:cubicBezTo>
                  <a:cubicBezTo>
                    <a:pt x="17869" y="4775"/>
                    <a:pt x="17892" y="4914"/>
                    <a:pt x="17962" y="4914"/>
                  </a:cubicBezTo>
                  <a:cubicBezTo>
                    <a:pt x="17987" y="4913"/>
                    <a:pt x="18013" y="4913"/>
                    <a:pt x="18039" y="4913"/>
                  </a:cubicBezTo>
                  <a:cubicBezTo>
                    <a:pt x="18926" y="4913"/>
                    <a:pt x="19577" y="5304"/>
                    <a:pt x="20140" y="5980"/>
                  </a:cubicBezTo>
                  <a:cubicBezTo>
                    <a:pt x="20162" y="6008"/>
                    <a:pt x="20191" y="6020"/>
                    <a:pt x="20221" y="6020"/>
                  </a:cubicBezTo>
                  <a:cubicBezTo>
                    <a:pt x="20315" y="6020"/>
                    <a:pt x="20419" y="5900"/>
                    <a:pt x="20349" y="5795"/>
                  </a:cubicBezTo>
                  <a:cubicBezTo>
                    <a:pt x="20186" y="5517"/>
                    <a:pt x="19955" y="5308"/>
                    <a:pt x="19677" y="5123"/>
                  </a:cubicBezTo>
                  <a:cubicBezTo>
                    <a:pt x="20071" y="4242"/>
                    <a:pt x="20743" y="3361"/>
                    <a:pt x="21762" y="3176"/>
                  </a:cubicBezTo>
                  <a:cubicBezTo>
                    <a:pt x="21893" y="3150"/>
                    <a:pt x="22016" y="3137"/>
                    <a:pt x="22132" y="3137"/>
                  </a:cubicBezTo>
                  <a:cubicBezTo>
                    <a:pt x="23548" y="3137"/>
                    <a:pt x="23806" y="5003"/>
                    <a:pt x="23292" y="6096"/>
                  </a:cubicBezTo>
                  <a:cubicBezTo>
                    <a:pt x="23245" y="6191"/>
                    <a:pt x="23315" y="6275"/>
                    <a:pt x="23395" y="6275"/>
                  </a:cubicBezTo>
                  <a:cubicBezTo>
                    <a:pt x="23432" y="6275"/>
                    <a:pt x="23471" y="6256"/>
                    <a:pt x="23500" y="6212"/>
                  </a:cubicBezTo>
                  <a:cubicBezTo>
                    <a:pt x="24520" y="6235"/>
                    <a:pt x="25656" y="6420"/>
                    <a:pt x="26421" y="7185"/>
                  </a:cubicBezTo>
                  <a:cubicBezTo>
                    <a:pt x="27324" y="8089"/>
                    <a:pt x="27417" y="9456"/>
                    <a:pt x="26675" y="10499"/>
                  </a:cubicBezTo>
                  <a:cubicBezTo>
                    <a:pt x="26048" y="11398"/>
                    <a:pt x="25167" y="11750"/>
                    <a:pt x="24241" y="11750"/>
                  </a:cubicBezTo>
                  <a:cubicBezTo>
                    <a:pt x="23185" y="11750"/>
                    <a:pt x="22071" y="11291"/>
                    <a:pt x="21206" y="10661"/>
                  </a:cubicBezTo>
                  <a:cubicBezTo>
                    <a:pt x="21186" y="10648"/>
                    <a:pt x="21165" y="10642"/>
                    <a:pt x="21146" y="10642"/>
                  </a:cubicBezTo>
                  <a:cubicBezTo>
                    <a:pt x="21098" y="10642"/>
                    <a:pt x="21053" y="10675"/>
                    <a:pt x="21021" y="10708"/>
                  </a:cubicBezTo>
                  <a:cubicBezTo>
                    <a:pt x="20974" y="10708"/>
                    <a:pt x="20905" y="10754"/>
                    <a:pt x="20951" y="10824"/>
                  </a:cubicBezTo>
                  <a:cubicBezTo>
                    <a:pt x="21419" y="11553"/>
                    <a:pt x="20633" y="11845"/>
                    <a:pt x="20008" y="11845"/>
                  </a:cubicBezTo>
                  <a:cubicBezTo>
                    <a:pt x="19859" y="11845"/>
                    <a:pt x="19719" y="11828"/>
                    <a:pt x="19607" y="11797"/>
                  </a:cubicBezTo>
                  <a:cubicBezTo>
                    <a:pt x="19097" y="11681"/>
                    <a:pt x="18703" y="11380"/>
                    <a:pt x="18379" y="11009"/>
                  </a:cubicBezTo>
                  <a:cubicBezTo>
                    <a:pt x="18402" y="10893"/>
                    <a:pt x="18425" y="10777"/>
                    <a:pt x="18425" y="10661"/>
                  </a:cubicBezTo>
                  <a:cubicBezTo>
                    <a:pt x="18437" y="10557"/>
                    <a:pt x="18361" y="10505"/>
                    <a:pt x="18280" y="10505"/>
                  </a:cubicBezTo>
                  <a:cubicBezTo>
                    <a:pt x="18199" y="10505"/>
                    <a:pt x="18112" y="10557"/>
                    <a:pt x="18101" y="10661"/>
                  </a:cubicBezTo>
                  <a:cubicBezTo>
                    <a:pt x="17892" y="12794"/>
                    <a:pt x="15389" y="13744"/>
                    <a:pt x="13512" y="13767"/>
                  </a:cubicBezTo>
                  <a:cubicBezTo>
                    <a:pt x="13491" y="13767"/>
                    <a:pt x="13471" y="13767"/>
                    <a:pt x="13449" y="13767"/>
                  </a:cubicBezTo>
                  <a:cubicBezTo>
                    <a:pt x="11960" y="13767"/>
                    <a:pt x="8001" y="12972"/>
                    <a:pt x="8344" y="10870"/>
                  </a:cubicBezTo>
                  <a:cubicBezTo>
                    <a:pt x="8344" y="10800"/>
                    <a:pt x="8298" y="10777"/>
                    <a:pt x="8274" y="10777"/>
                  </a:cubicBezTo>
                  <a:cubicBezTo>
                    <a:pt x="8246" y="10749"/>
                    <a:pt x="8208" y="10729"/>
                    <a:pt x="8167" y="10729"/>
                  </a:cubicBezTo>
                  <a:cubicBezTo>
                    <a:pt x="8142" y="10729"/>
                    <a:pt x="8115" y="10736"/>
                    <a:pt x="8089" y="10754"/>
                  </a:cubicBezTo>
                  <a:cubicBezTo>
                    <a:pt x="7714" y="11129"/>
                    <a:pt x="7229" y="11586"/>
                    <a:pt x="6698" y="11586"/>
                  </a:cubicBezTo>
                  <a:cubicBezTo>
                    <a:pt x="6540" y="11586"/>
                    <a:pt x="6377" y="11545"/>
                    <a:pt x="6212" y="11449"/>
                  </a:cubicBezTo>
                  <a:cubicBezTo>
                    <a:pt x="5447" y="11009"/>
                    <a:pt x="5563" y="9989"/>
                    <a:pt x="6258" y="9549"/>
                  </a:cubicBezTo>
                  <a:cubicBezTo>
                    <a:pt x="6321" y="9507"/>
                    <a:pt x="6269" y="9407"/>
                    <a:pt x="6207" y="9407"/>
                  </a:cubicBezTo>
                  <a:cubicBezTo>
                    <a:pt x="6201" y="9407"/>
                    <a:pt x="6195" y="9408"/>
                    <a:pt x="6189" y="9410"/>
                  </a:cubicBezTo>
                  <a:cubicBezTo>
                    <a:pt x="6142" y="9433"/>
                    <a:pt x="6119" y="9456"/>
                    <a:pt x="6096" y="9479"/>
                  </a:cubicBezTo>
                  <a:cubicBezTo>
                    <a:pt x="5377" y="9873"/>
                    <a:pt x="5215" y="10893"/>
                    <a:pt x="5841" y="11473"/>
                  </a:cubicBezTo>
                  <a:cubicBezTo>
                    <a:pt x="6102" y="11725"/>
                    <a:pt x="6391" y="11829"/>
                    <a:pt x="6683" y="11829"/>
                  </a:cubicBezTo>
                  <a:cubicBezTo>
                    <a:pt x="7221" y="11829"/>
                    <a:pt x="7768" y="11476"/>
                    <a:pt x="8158" y="11055"/>
                  </a:cubicBezTo>
                  <a:lnTo>
                    <a:pt x="8158" y="11055"/>
                  </a:lnTo>
                  <a:cubicBezTo>
                    <a:pt x="7834" y="13118"/>
                    <a:pt x="11820" y="14045"/>
                    <a:pt x="13234" y="14068"/>
                  </a:cubicBezTo>
                  <a:cubicBezTo>
                    <a:pt x="13306" y="14071"/>
                    <a:pt x="13378" y="14072"/>
                    <a:pt x="13452" y="14072"/>
                  </a:cubicBezTo>
                  <a:cubicBezTo>
                    <a:pt x="15343" y="14072"/>
                    <a:pt x="17707" y="13206"/>
                    <a:pt x="18309" y="11287"/>
                  </a:cubicBezTo>
                  <a:cubicBezTo>
                    <a:pt x="18749" y="11787"/>
                    <a:pt x="19414" y="12149"/>
                    <a:pt x="20080" y="12149"/>
                  </a:cubicBezTo>
                  <a:cubicBezTo>
                    <a:pt x="20185" y="12149"/>
                    <a:pt x="20291" y="12140"/>
                    <a:pt x="20395" y="12121"/>
                  </a:cubicBezTo>
                  <a:cubicBezTo>
                    <a:pt x="20928" y="12029"/>
                    <a:pt x="21368" y="11519"/>
                    <a:pt x="21229" y="11032"/>
                  </a:cubicBezTo>
                  <a:lnTo>
                    <a:pt x="21229" y="11032"/>
                  </a:lnTo>
                  <a:cubicBezTo>
                    <a:pt x="22049" y="11673"/>
                    <a:pt x="23136" y="12052"/>
                    <a:pt x="24181" y="12052"/>
                  </a:cubicBezTo>
                  <a:cubicBezTo>
                    <a:pt x="25439" y="12052"/>
                    <a:pt x="26636" y="11502"/>
                    <a:pt x="27232" y="10198"/>
                  </a:cubicBezTo>
                  <a:cubicBezTo>
                    <a:pt x="27649" y="9294"/>
                    <a:pt x="27579" y="8205"/>
                    <a:pt x="26977" y="7394"/>
                  </a:cubicBezTo>
                  <a:cubicBezTo>
                    <a:pt x="26259" y="6402"/>
                    <a:pt x="25080" y="6063"/>
                    <a:pt x="23913" y="6063"/>
                  </a:cubicBezTo>
                  <a:cubicBezTo>
                    <a:pt x="23798" y="6063"/>
                    <a:pt x="23684" y="6067"/>
                    <a:pt x="23570" y="6073"/>
                  </a:cubicBezTo>
                  <a:cubicBezTo>
                    <a:pt x="24126" y="5007"/>
                    <a:pt x="23894" y="3338"/>
                    <a:pt x="22597" y="2944"/>
                  </a:cubicBezTo>
                  <a:cubicBezTo>
                    <a:pt x="22421" y="2891"/>
                    <a:pt x="22246" y="2867"/>
                    <a:pt x="22074" y="2867"/>
                  </a:cubicBezTo>
                  <a:cubicBezTo>
                    <a:pt x="21039" y="2867"/>
                    <a:pt x="20094" y="3752"/>
                    <a:pt x="19677" y="4705"/>
                  </a:cubicBezTo>
                  <a:cubicBezTo>
                    <a:pt x="19468" y="2179"/>
                    <a:pt x="17336" y="279"/>
                    <a:pt x="14856" y="24"/>
                  </a:cubicBezTo>
                  <a:cubicBezTo>
                    <a:pt x="14687" y="8"/>
                    <a:pt x="14509" y="0"/>
                    <a:pt x="14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592538" y="3021311"/>
              <a:ext cx="140931" cy="128523"/>
            </a:xfrm>
            <a:custGeom>
              <a:avLst/>
              <a:gdLst/>
              <a:ahLst/>
              <a:cxnLst/>
              <a:rect l="l" t="t" r="r" b="b"/>
              <a:pathLst>
                <a:path w="3271" h="2983" extrusionOk="0">
                  <a:moveTo>
                    <a:pt x="1598" y="0"/>
                  </a:moveTo>
                  <a:cubicBezTo>
                    <a:pt x="1482" y="0"/>
                    <a:pt x="1359" y="13"/>
                    <a:pt x="1228" y="39"/>
                  </a:cubicBezTo>
                  <a:cubicBezTo>
                    <a:pt x="742" y="132"/>
                    <a:pt x="324" y="386"/>
                    <a:pt x="0" y="711"/>
                  </a:cubicBezTo>
                  <a:cubicBezTo>
                    <a:pt x="233" y="582"/>
                    <a:pt x="488" y="503"/>
                    <a:pt x="764" y="503"/>
                  </a:cubicBezTo>
                  <a:cubicBezTo>
                    <a:pt x="982" y="503"/>
                    <a:pt x="1214" y="552"/>
                    <a:pt x="1460" y="665"/>
                  </a:cubicBezTo>
                  <a:cubicBezTo>
                    <a:pt x="2572" y="1198"/>
                    <a:pt x="2503" y="2078"/>
                    <a:pt x="2178" y="2936"/>
                  </a:cubicBezTo>
                  <a:cubicBezTo>
                    <a:pt x="2364" y="2959"/>
                    <a:pt x="2549" y="2959"/>
                    <a:pt x="2735" y="2982"/>
                  </a:cubicBezTo>
                  <a:cubicBezTo>
                    <a:pt x="2735" y="2959"/>
                    <a:pt x="2735" y="2959"/>
                    <a:pt x="2735" y="2959"/>
                  </a:cubicBezTo>
                  <a:cubicBezTo>
                    <a:pt x="3270" y="1866"/>
                    <a:pt x="3014" y="0"/>
                    <a:pt x="1598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484694" y="3097832"/>
              <a:ext cx="40974" cy="8057"/>
            </a:xfrm>
            <a:custGeom>
              <a:avLst/>
              <a:gdLst/>
              <a:ahLst/>
              <a:cxnLst/>
              <a:rect l="l" t="t" r="r" b="b"/>
              <a:pathLst>
                <a:path w="951" h="187" extrusionOk="0">
                  <a:moveTo>
                    <a:pt x="0" y="1"/>
                  </a:moveTo>
                  <a:cubicBezTo>
                    <a:pt x="325" y="70"/>
                    <a:pt x="649" y="117"/>
                    <a:pt x="950" y="186"/>
                  </a:cubicBezTo>
                  <a:cubicBezTo>
                    <a:pt x="672" y="70"/>
                    <a:pt x="348" y="1"/>
                    <a:pt x="0" y="1"/>
                  </a:cubicBezTo>
                  <a:close/>
                </a:path>
              </a:pathLst>
            </a:custGeom>
            <a:solidFill>
              <a:srgbClr val="DB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434757" y="2927125"/>
              <a:ext cx="107885" cy="172771"/>
            </a:xfrm>
            <a:custGeom>
              <a:avLst/>
              <a:gdLst/>
              <a:ahLst/>
              <a:cxnLst/>
              <a:rect l="l" t="t" r="r" b="b"/>
              <a:pathLst>
                <a:path w="2504" h="4010" extrusionOk="0">
                  <a:moveTo>
                    <a:pt x="0" y="0"/>
                  </a:moveTo>
                  <a:lnTo>
                    <a:pt x="0" y="0"/>
                  </a:lnTo>
                  <a:cubicBezTo>
                    <a:pt x="719" y="1159"/>
                    <a:pt x="1020" y="2480"/>
                    <a:pt x="1159" y="3801"/>
                  </a:cubicBezTo>
                  <a:cubicBezTo>
                    <a:pt x="1247" y="3791"/>
                    <a:pt x="1336" y="3787"/>
                    <a:pt x="1426" y="3787"/>
                  </a:cubicBezTo>
                  <a:cubicBezTo>
                    <a:pt x="1783" y="3787"/>
                    <a:pt x="2146" y="3861"/>
                    <a:pt x="2480" y="4009"/>
                  </a:cubicBezTo>
                  <a:lnTo>
                    <a:pt x="2503" y="4009"/>
                  </a:lnTo>
                  <a:cubicBezTo>
                    <a:pt x="2434" y="2271"/>
                    <a:pt x="1437" y="81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555570" y="3154748"/>
              <a:ext cx="333564" cy="241836"/>
            </a:xfrm>
            <a:custGeom>
              <a:avLst/>
              <a:gdLst/>
              <a:ahLst/>
              <a:cxnLst/>
              <a:rect l="l" t="t" r="r" b="b"/>
              <a:pathLst>
                <a:path w="7742" h="5613" extrusionOk="0">
                  <a:moveTo>
                    <a:pt x="4288" y="1"/>
                  </a:moveTo>
                  <a:cubicBezTo>
                    <a:pt x="4381" y="24"/>
                    <a:pt x="4473" y="47"/>
                    <a:pt x="4566" y="94"/>
                  </a:cubicBezTo>
                  <a:cubicBezTo>
                    <a:pt x="5748" y="511"/>
                    <a:pt x="6675" y="1739"/>
                    <a:pt x="6374" y="3060"/>
                  </a:cubicBezTo>
                  <a:cubicBezTo>
                    <a:pt x="6062" y="4262"/>
                    <a:pt x="4810" y="4801"/>
                    <a:pt x="3665" y="4801"/>
                  </a:cubicBezTo>
                  <a:cubicBezTo>
                    <a:pt x="3618" y="4801"/>
                    <a:pt x="3570" y="4800"/>
                    <a:pt x="3523" y="4798"/>
                  </a:cubicBezTo>
                  <a:cubicBezTo>
                    <a:pt x="2642" y="4752"/>
                    <a:pt x="1947" y="4451"/>
                    <a:pt x="1298" y="4010"/>
                  </a:cubicBezTo>
                  <a:cubicBezTo>
                    <a:pt x="1206" y="4312"/>
                    <a:pt x="1067" y="4590"/>
                    <a:pt x="858" y="4868"/>
                  </a:cubicBezTo>
                  <a:cubicBezTo>
                    <a:pt x="626" y="5169"/>
                    <a:pt x="325" y="5424"/>
                    <a:pt x="1" y="5586"/>
                  </a:cubicBezTo>
                  <a:cubicBezTo>
                    <a:pt x="94" y="5603"/>
                    <a:pt x="200" y="5612"/>
                    <a:pt x="312" y="5612"/>
                  </a:cubicBezTo>
                  <a:cubicBezTo>
                    <a:pt x="947" y="5612"/>
                    <a:pt x="1748" y="5319"/>
                    <a:pt x="1275" y="4590"/>
                  </a:cubicBezTo>
                  <a:cubicBezTo>
                    <a:pt x="1229" y="4520"/>
                    <a:pt x="1298" y="4474"/>
                    <a:pt x="1345" y="4474"/>
                  </a:cubicBezTo>
                  <a:cubicBezTo>
                    <a:pt x="1377" y="4441"/>
                    <a:pt x="1422" y="4408"/>
                    <a:pt x="1470" y="4408"/>
                  </a:cubicBezTo>
                  <a:cubicBezTo>
                    <a:pt x="1489" y="4408"/>
                    <a:pt x="1510" y="4414"/>
                    <a:pt x="1530" y="4427"/>
                  </a:cubicBezTo>
                  <a:cubicBezTo>
                    <a:pt x="2395" y="5057"/>
                    <a:pt x="3509" y="5516"/>
                    <a:pt x="4565" y="5516"/>
                  </a:cubicBezTo>
                  <a:cubicBezTo>
                    <a:pt x="5491" y="5516"/>
                    <a:pt x="6372" y="5164"/>
                    <a:pt x="6999" y="4265"/>
                  </a:cubicBezTo>
                  <a:cubicBezTo>
                    <a:pt x="7741" y="3222"/>
                    <a:pt x="7648" y="1855"/>
                    <a:pt x="6745" y="951"/>
                  </a:cubicBezTo>
                  <a:cubicBezTo>
                    <a:pt x="6096" y="325"/>
                    <a:pt x="5192" y="70"/>
                    <a:pt x="4288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539585" y="3009592"/>
              <a:ext cx="359501" cy="400001"/>
            </a:xfrm>
            <a:custGeom>
              <a:avLst/>
              <a:gdLst/>
              <a:ahLst/>
              <a:cxnLst/>
              <a:rect l="l" t="t" r="r" b="b"/>
              <a:pathLst>
                <a:path w="8344" h="9284" extrusionOk="0">
                  <a:moveTo>
                    <a:pt x="2768" y="0"/>
                  </a:moveTo>
                  <a:cubicBezTo>
                    <a:pt x="1825" y="0"/>
                    <a:pt x="957" y="743"/>
                    <a:pt x="487" y="1585"/>
                  </a:cubicBezTo>
                  <a:cubicBezTo>
                    <a:pt x="719" y="1354"/>
                    <a:pt x="951" y="1122"/>
                    <a:pt x="1229" y="983"/>
                  </a:cubicBezTo>
                  <a:cubicBezTo>
                    <a:pt x="1577" y="658"/>
                    <a:pt x="1971" y="404"/>
                    <a:pt x="2457" y="311"/>
                  </a:cubicBezTo>
                  <a:cubicBezTo>
                    <a:pt x="2588" y="285"/>
                    <a:pt x="2711" y="272"/>
                    <a:pt x="2827" y="272"/>
                  </a:cubicBezTo>
                  <a:cubicBezTo>
                    <a:pt x="4243" y="272"/>
                    <a:pt x="4501" y="2138"/>
                    <a:pt x="3987" y="3231"/>
                  </a:cubicBezTo>
                  <a:cubicBezTo>
                    <a:pt x="3964" y="3231"/>
                    <a:pt x="3964" y="3231"/>
                    <a:pt x="3964" y="3254"/>
                  </a:cubicBezTo>
                  <a:cubicBezTo>
                    <a:pt x="4195" y="3277"/>
                    <a:pt x="4427" y="3300"/>
                    <a:pt x="4659" y="3370"/>
                  </a:cubicBezTo>
                  <a:cubicBezTo>
                    <a:pt x="5563" y="3439"/>
                    <a:pt x="6467" y="3671"/>
                    <a:pt x="7116" y="4320"/>
                  </a:cubicBezTo>
                  <a:cubicBezTo>
                    <a:pt x="8019" y="5224"/>
                    <a:pt x="8112" y="6591"/>
                    <a:pt x="7370" y="7634"/>
                  </a:cubicBezTo>
                  <a:cubicBezTo>
                    <a:pt x="6743" y="8533"/>
                    <a:pt x="5857" y="8885"/>
                    <a:pt x="4928" y="8885"/>
                  </a:cubicBezTo>
                  <a:cubicBezTo>
                    <a:pt x="3869" y="8885"/>
                    <a:pt x="2753" y="8426"/>
                    <a:pt x="1901" y="7796"/>
                  </a:cubicBezTo>
                  <a:cubicBezTo>
                    <a:pt x="1881" y="7783"/>
                    <a:pt x="1860" y="7777"/>
                    <a:pt x="1841" y="7777"/>
                  </a:cubicBezTo>
                  <a:cubicBezTo>
                    <a:pt x="1793" y="7777"/>
                    <a:pt x="1748" y="7810"/>
                    <a:pt x="1716" y="7843"/>
                  </a:cubicBezTo>
                  <a:cubicBezTo>
                    <a:pt x="1669" y="7843"/>
                    <a:pt x="1600" y="7889"/>
                    <a:pt x="1646" y="7959"/>
                  </a:cubicBezTo>
                  <a:cubicBezTo>
                    <a:pt x="2119" y="8688"/>
                    <a:pt x="1318" y="8981"/>
                    <a:pt x="683" y="8981"/>
                  </a:cubicBezTo>
                  <a:cubicBezTo>
                    <a:pt x="571" y="8981"/>
                    <a:pt x="465" y="8972"/>
                    <a:pt x="372" y="8955"/>
                  </a:cubicBezTo>
                  <a:cubicBezTo>
                    <a:pt x="256" y="9025"/>
                    <a:pt x="117" y="9071"/>
                    <a:pt x="1" y="9117"/>
                  </a:cubicBezTo>
                  <a:cubicBezTo>
                    <a:pt x="255" y="9219"/>
                    <a:pt x="522" y="9284"/>
                    <a:pt x="792" y="9284"/>
                  </a:cubicBezTo>
                  <a:cubicBezTo>
                    <a:pt x="891" y="9284"/>
                    <a:pt x="991" y="9275"/>
                    <a:pt x="1090" y="9256"/>
                  </a:cubicBezTo>
                  <a:cubicBezTo>
                    <a:pt x="1623" y="9164"/>
                    <a:pt x="2063" y="8654"/>
                    <a:pt x="1924" y="8167"/>
                  </a:cubicBezTo>
                  <a:lnTo>
                    <a:pt x="1924" y="8167"/>
                  </a:lnTo>
                  <a:cubicBezTo>
                    <a:pt x="2744" y="8808"/>
                    <a:pt x="3831" y="9187"/>
                    <a:pt x="4876" y="9187"/>
                  </a:cubicBezTo>
                  <a:cubicBezTo>
                    <a:pt x="6134" y="9187"/>
                    <a:pt x="7331" y="8637"/>
                    <a:pt x="7927" y="7333"/>
                  </a:cubicBezTo>
                  <a:cubicBezTo>
                    <a:pt x="8344" y="6429"/>
                    <a:pt x="8274" y="5340"/>
                    <a:pt x="7672" y="4529"/>
                  </a:cubicBezTo>
                  <a:cubicBezTo>
                    <a:pt x="6951" y="3553"/>
                    <a:pt x="5764" y="3199"/>
                    <a:pt x="4591" y="3199"/>
                  </a:cubicBezTo>
                  <a:cubicBezTo>
                    <a:pt x="4482" y="3199"/>
                    <a:pt x="4373" y="3202"/>
                    <a:pt x="4265" y="3208"/>
                  </a:cubicBezTo>
                  <a:cubicBezTo>
                    <a:pt x="4821" y="2142"/>
                    <a:pt x="4589" y="473"/>
                    <a:pt x="3292" y="79"/>
                  </a:cubicBezTo>
                  <a:cubicBezTo>
                    <a:pt x="3116" y="25"/>
                    <a:pt x="2940" y="0"/>
                    <a:pt x="2768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484694" y="3090723"/>
              <a:ext cx="56958" cy="17148"/>
            </a:xfrm>
            <a:custGeom>
              <a:avLst/>
              <a:gdLst/>
              <a:ahLst/>
              <a:cxnLst/>
              <a:rect l="l" t="t" r="r" b="b"/>
              <a:pathLst>
                <a:path w="1322" h="398" extrusionOk="0">
                  <a:moveTo>
                    <a:pt x="341" y="0"/>
                  </a:moveTo>
                  <a:cubicBezTo>
                    <a:pt x="227" y="0"/>
                    <a:pt x="113" y="9"/>
                    <a:pt x="0" y="27"/>
                  </a:cubicBezTo>
                  <a:cubicBezTo>
                    <a:pt x="0" y="73"/>
                    <a:pt x="0" y="120"/>
                    <a:pt x="0" y="166"/>
                  </a:cubicBezTo>
                  <a:cubicBezTo>
                    <a:pt x="348" y="166"/>
                    <a:pt x="672" y="235"/>
                    <a:pt x="950" y="351"/>
                  </a:cubicBezTo>
                  <a:cubicBezTo>
                    <a:pt x="1020" y="375"/>
                    <a:pt x="1089" y="375"/>
                    <a:pt x="1182" y="398"/>
                  </a:cubicBezTo>
                  <a:cubicBezTo>
                    <a:pt x="1228" y="351"/>
                    <a:pt x="1275" y="282"/>
                    <a:pt x="1321" y="212"/>
                  </a:cubicBezTo>
                  <a:cubicBezTo>
                    <a:pt x="1010" y="74"/>
                    <a:pt x="674" y="0"/>
                    <a:pt x="34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420754" y="2907133"/>
              <a:ext cx="133865" cy="192762"/>
            </a:xfrm>
            <a:custGeom>
              <a:avLst/>
              <a:gdLst/>
              <a:ahLst/>
              <a:cxnLst/>
              <a:rect l="l" t="t" r="r" b="b"/>
              <a:pathLst>
                <a:path w="3107" h="4474" extrusionOk="0">
                  <a:moveTo>
                    <a:pt x="1" y="1"/>
                  </a:moveTo>
                  <a:cubicBezTo>
                    <a:pt x="94" y="116"/>
                    <a:pt x="186" y="255"/>
                    <a:pt x="279" y="371"/>
                  </a:cubicBezTo>
                  <a:cubicBezTo>
                    <a:pt x="302" y="418"/>
                    <a:pt x="325" y="441"/>
                    <a:pt x="325" y="464"/>
                  </a:cubicBezTo>
                  <a:cubicBezTo>
                    <a:pt x="1762" y="1275"/>
                    <a:pt x="2782" y="2735"/>
                    <a:pt x="2828" y="4473"/>
                  </a:cubicBezTo>
                  <a:cubicBezTo>
                    <a:pt x="2921" y="4357"/>
                    <a:pt x="3014" y="4218"/>
                    <a:pt x="3106" y="4126"/>
                  </a:cubicBezTo>
                  <a:cubicBezTo>
                    <a:pt x="2921" y="2249"/>
                    <a:pt x="1669" y="71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15"/>
          <p:cNvGrpSpPr/>
          <p:nvPr/>
        </p:nvGrpSpPr>
        <p:grpSpPr>
          <a:xfrm>
            <a:off x="8336650" y="769603"/>
            <a:ext cx="1070577" cy="606342"/>
            <a:chOff x="8336650" y="769603"/>
            <a:chExt cx="1070577" cy="606342"/>
          </a:xfrm>
        </p:grpSpPr>
        <p:sp>
          <p:nvSpPr>
            <p:cNvPr id="468" name="Google Shape;468;p15"/>
            <p:cNvSpPr/>
            <p:nvPr/>
          </p:nvSpPr>
          <p:spPr>
            <a:xfrm>
              <a:off x="8342976" y="784348"/>
              <a:ext cx="1044227" cy="579948"/>
            </a:xfrm>
            <a:custGeom>
              <a:avLst/>
              <a:gdLst/>
              <a:ahLst/>
              <a:cxnLst/>
              <a:rect l="l" t="t" r="r" b="b"/>
              <a:pathLst>
                <a:path w="22945" h="12744" extrusionOk="0">
                  <a:moveTo>
                    <a:pt x="11796" y="0"/>
                  </a:moveTo>
                  <a:cubicBezTo>
                    <a:pt x="11632" y="0"/>
                    <a:pt x="11470" y="6"/>
                    <a:pt x="11310" y="18"/>
                  </a:cubicBezTo>
                  <a:cubicBezTo>
                    <a:pt x="8367" y="250"/>
                    <a:pt x="5354" y="2706"/>
                    <a:pt x="6073" y="5881"/>
                  </a:cubicBezTo>
                  <a:cubicBezTo>
                    <a:pt x="6119" y="5904"/>
                    <a:pt x="6142" y="5928"/>
                    <a:pt x="6166" y="5928"/>
                  </a:cubicBezTo>
                  <a:cubicBezTo>
                    <a:pt x="6229" y="5970"/>
                    <a:pt x="6196" y="6070"/>
                    <a:pt x="6137" y="6070"/>
                  </a:cubicBezTo>
                  <a:cubicBezTo>
                    <a:pt x="6131" y="6070"/>
                    <a:pt x="6125" y="6069"/>
                    <a:pt x="6119" y="6067"/>
                  </a:cubicBezTo>
                  <a:cubicBezTo>
                    <a:pt x="6107" y="6142"/>
                    <a:pt x="6040" y="6183"/>
                    <a:pt x="5970" y="6183"/>
                  </a:cubicBezTo>
                  <a:cubicBezTo>
                    <a:pt x="5911" y="6183"/>
                    <a:pt x="5850" y="6154"/>
                    <a:pt x="5818" y="6090"/>
                  </a:cubicBezTo>
                  <a:cubicBezTo>
                    <a:pt x="5795" y="6020"/>
                    <a:pt x="5795" y="5974"/>
                    <a:pt x="5772" y="5928"/>
                  </a:cubicBezTo>
                  <a:cubicBezTo>
                    <a:pt x="5409" y="5779"/>
                    <a:pt x="5011" y="5584"/>
                    <a:pt x="4627" y="5584"/>
                  </a:cubicBezTo>
                  <a:cubicBezTo>
                    <a:pt x="4472" y="5584"/>
                    <a:pt x="4319" y="5616"/>
                    <a:pt x="4173" y="5696"/>
                  </a:cubicBezTo>
                  <a:cubicBezTo>
                    <a:pt x="3338" y="6136"/>
                    <a:pt x="4057" y="7110"/>
                    <a:pt x="4404" y="7596"/>
                  </a:cubicBezTo>
                  <a:cubicBezTo>
                    <a:pt x="4456" y="7683"/>
                    <a:pt x="4379" y="7769"/>
                    <a:pt x="4298" y="7769"/>
                  </a:cubicBezTo>
                  <a:cubicBezTo>
                    <a:pt x="4271" y="7769"/>
                    <a:pt x="4242" y="7759"/>
                    <a:pt x="4219" y="7735"/>
                  </a:cubicBezTo>
                  <a:cubicBezTo>
                    <a:pt x="4173" y="7689"/>
                    <a:pt x="4126" y="7643"/>
                    <a:pt x="4080" y="7596"/>
                  </a:cubicBezTo>
                  <a:cubicBezTo>
                    <a:pt x="4080" y="7613"/>
                    <a:pt x="4057" y="7629"/>
                    <a:pt x="4027" y="7629"/>
                  </a:cubicBezTo>
                  <a:cubicBezTo>
                    <a:pt x="4014" y="7629"/>
                    <a:pt x="4001" y="7626"/>
                    <a:pt x="3987" y="7619"/>
                  </a:cubicBezTo>
                  <a:cubicBezTo>
                    <a:pt x="3566" y="7415"/>
                    <a:pt x="3108" y="7292"/>
                    <a:pt x="2650" y="7292"/>
                  </a:cubicBezTo>
                  <a:cubicBezTo>
                    <a:pt x="2227" y="7292"/>
                    <a:pt x="1805" y="7397"/>
                    <a:pt x="1415" y="7643"/>
                  </a:cubicBezTo>
                  <a:cubicBezTo>
                    <a:pt x="696" y="8106"/>
                    <a:pt x="1" y="9126"/>
                    <a:pt x="557" y="9914"/>
                  </a:cubicBezTo>
                  <a:cubicBezTo>
                    <a:pt x="965" y="10508"/>
                    <a:pt x="1608" y="10739"/>
                    <a:pt x="2279" y="10739"/>
                  </a:cubicBezTo>
                  <a:cubicBezTo>
                    <a:pt x="2941" y="10739"/>
                    <a:pt x="3631" y="10514"/>
                    <a:pt x="4149" y="10192"/>
                  </a:cubicBezTo>
                  <a:cubicBezTo>
                    <a:pt x="3987" y="10099"/>
                    <a:pt x="3825" y="10006"/>
                    <a:pt x="3709" y="9867"/>
                  </a:cubicBezTo>
                  <a:cubicBezTo>
                    <a:pt x="3634" y="9811"/>
                    <a:pt x="3696" y="9739"/>
                    <a:pt x="3759" y="9739"/>
                  </a:cubicBezTo>
                  <a:cubicBezTo>
                    <a:pt x="3774" y="9739"/>
                    <a:pt x="3789" y="9743"/>
                    <a:pt x="3802" y="9752"/>
                  </a:cubicBezTo>
                  <a:cubicBezTo>
                    <a:pt x="4196" y="10053"/>
                    <a:pt x="4566" y="10122"/>
                    <a:pt x="5030" y="10146"/>
                  </a:cubicBezTo>
                  <a:cubicBezTo>
                    <a:pt x="5146" y="10146"/>
                    <a:pt x="5192" y="10331"/>
                    <a:pt x="5076" y="10354"/>
                  </a:cubicBezTo>
                  <a:cubicBezTo>
                    <a:pt x="5000" y="10364"/>
                    <a:pt x="4923" y="10369"/>
                    <a:pt x="4846" y="10369"/>
                  </a:cubicBezTo>
                  <a:cubicBezTo>
                    <a:pt x="4737" y="10369"/>
                    <a:pt x="4629" y="10358"/>
                    <a:pt x="4520" y="10331"/>
                  </a:cubicBezTo>
                  <a:lnTo>
                    <a:pt x="4520" y="10331"/>
                  </a:lnTo>
                  <a:cubicBezTo>
                    <a:pt x="4451" y="11930"/>
                    <a:pt x="6606" y="12672"/>
                    <a:pt x="7904" y="12741"/>
                  </a:cubicBezTo>
                  <a:cubicBezTo>
                    <a:pt x="7948" y="12743"/>
                    <a:pt x="7992" y="12743"/>
                    <a:pt x="8036" y="12743"/>
                  </a:cubicBezTo>
                  <a:cubicBezTo>
                    <a:pt x="9387" y="12743"/>
                    <a:pt x="10455" y="12057"/>
                    <a:pt x="11218" y="10980"/>
                  </a:cubicBezTo>
                  <a:cubicBezTo>
                    <a:pt x="11242" y="10931"/>
                    <a:pt x="11280" y="10911"/>
                    <a:pt x="11318" y="10911"/>
                  </a:cubicBezTo>
                  <a:cubicBezTo>
                    <a:pt x="11388" y="10911"/>
                    <a:pt x="11457" y="10982"/>
                    <a:pt x="11426" y="11073"/>
                  </a:cubicBezTo>
                  <a:cubicBezTo>
                    <a:pt x="11919" y="11500"/>
                    <a:pt x="12788" y="11920"/>
                    <a:pt x="13519" y="11920"/>
                  </a:cubicBezTo>
                  <a:cubicBezTo>
                    <a:pt x="14096" y="11920"/>
                    <a:pt x="14587" y="11659"/>
                    <a:pt x="14740" y="10933"/>
                  </a:cubicBezTo>
                  <a:cubicBezTo>
                    <a:pt x="14751" y="10879"/>
                    <a:pt x="14788" y="10855"/>
                    <a:pt x="14829" y="10855"/>
                  </a:cubicBezTo>
                  <a:cubicBezTo>
                    <a:pt x="14874" y="10855"/>
                    <a:pt x="14925" y="10885"/>
                    <a:pt x="14949" y="10933"/>
                  </a:cubicBezTo>
                  <a:cubicBezTo>
                    <a:pt x="14972" y="10933"/>
                    <a:pt x="14972" y="10957"/>
                    <a:pt x="14972" y="10957"/>
                  </a:cubicBezTo>
                  <a:cubicBezTo>
                    <a:pt x="15716" y="12035"/>
                    <a:pt x="17166" y="12466"/>
                    <a:pt x="18560" y="12466"/>
                  </a:cubicBezTo>
                  <a:cubicBezTo>
                    <a:pt x="19294" y="12466"/>
                    <a:pt x="20012" y="12346"/>
                    <a:pt x="20604" y="12139"/>
                  </a:cubicBezTo>
                  <a:cubicBezTo>
                    <a:pt x="21531" y="11791"/>
                    <a:pt x="22944" y="11003"/>
                    <a:pt x="22921" y="9821"/>
                  </a:cubicBezTo>
                  <a:cubicBezTo>
                    <a:pt x="22898" y="8546"/>
                    <a:pt x="21508" y="8037"/>
                    <a:pt x="20488" y="7758"/>
                  </a:cubicBezTo>
                  <a:cubicBezTo>
                    <a:pt x="20395" y="7944"/>
                    <a:pt x="20302" y="8106"/>
                    <a:pt x="20163" y="8245"/>
                  </a:cubicBezTo>
                  <a:cubicBezTo>
                    <a:pt x="20144" y="8260"/>
                    <a:pt x="20123" y="8266"/>
                    <a:pt x="20103" y="8266"/>
                  </a:cubicBezTo>
                  <a:cubicBezTo>
                    <a:pt x="20030" y="8266"/>
                    <a:pt x="19970" y="8179"/>
                    <a:pt x="20024" y="8106"/>
                  </a:cubicBezTo>
                  <a:cubicBezTo>
                    <a:pt x="20326" y="7782"/>
                    <a:pt x="20372" y="7434"/>
                    <a:pt x="20326" y="6994"/>
                  </a:cubicBezTo>
                  <a:cubicBezTo>
                    <a:pt x="20313" y="6918"/>
                    <a:pt x="20375" y="6877"/>
                    <a:pt x="20439" y="6877"/>
                  </a:cubicBezTo>
                  <a:cubicBezTo>
                    <a:pt x="20492" y="6877"/>
                    <a:pt x="20547" y="6907"/>
                    <a:pt x="20557" y="6971"/>
                  </a:cubicBezTo>
                  <a:cubicBezTo>
                    <a:pt x="20604" y="7133"/>
                    <a:pt x="20604" y="7295"/>
                    <a:pt x="20581" y="7457"/>
                  </a:cubicBezTo>
                  <a:cubicBezTo>
                    <a:pt x="21508" y="7411"/>
                    <a:pt x="21693" y="6275"/>
                    <a:pt x="21554" y="5603"/>
                  </a:cubicBezTo>
                  <a:cubicBezTo>
                    <a:pt x="21438" y="4954"/>
                    <a:pt x="21044" y="4537"/>
                    <a:pt x="20465" y="4259"/>
                  </a:cubicBezTo>
                  <a:cubicBezTo>
                    <a:pt x="20133" y="4085"/>
                    <a:pt x="19683" y="3965"/>
                    <a:pt x="19261" y="3965"/>
                  </a:cubicBezTo>
                  <a:cubicBezTo>
                    <a:pt x="19064" y="3965"/>
                    <a:pt x="18873" y="3991"/>
                    <a:pt x="18703" y="4050"/>
                  </a:cubicBezTo>
                  <a:cubicBezTo>
                    <a:pt x="18217" y="4259"/>
                    <a:pt x="17869" y="4653"/>
                    <a:pt x="17475" y="5024"/>
                  </a:cubicBezTo>
                  <a:cubicBezTo>
                    <a:pt x="17451" y="5047"/>
                    <a:pt x="17423" y="5057"/>
                    <a:pt x="17396" y="5057"/>
                  </a:cubicBezTo>
                  <a:cubicBezTo>
                    <a:pt x="17315" y="5057"/>
                    <a:pt x="17238" y="4971"/>
                    <a:pt x="17290" y="4885"/>
                  </a:cubicBezTo>
                  <a:cubicBezTo>
                    <a:pt x="17290" y="4885"/>
                    <a:pt x="17290" y="4862"/>
                    <a:pt x="17290" y="4862"/>
                  </a:cubicBezTo>
                  <a:cubicBezTo>
                    <a:pt x="17880" y="1647"/>
                    <a:pt x="14549" y="0"/>
                    <a:pt x="1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336650" y="769603"/>
              <a:ext cx="1070577" cy="606342"/>
            </a:xfrm>
            <a:custGeom>
              <a:avLst/>
              <a:gdLst/>
              <a:ahLst/>
              <a:cxnLst/>
              <a:rect l="l" t="t" r="r" b="b"/>
              <a:pathLst>
                <a:path w="23524" h="13324" extrusionOk="0">
                  <a:moveTo>
                    <a:pt x="11935" y="324"/>
                  </a:moveTo>
                  <a:cubicBezTo>
                    <a:pt x="14688" y="324"/>
                    <a:pt x="18019" y="1971"/>
                    <a:pt x="17429" y="5186"/>
                  </a:cubicBezTo>
                  <a:cubicBezTo>
                    <a:pt x="17429" y="5186"/>
                    <a:pt x="17429" y="5209"/>
                    <a:pt x="17429" y="5209"/>
                  </a:cubicBezTo>
                  <a:cubicBezTo>
                    <a:pt x="17358" y="5280"/>
                    <a:pt x="17450" y="5378"/>
                    <a:pt x="17539" y="5378"/>
                  </a:cubicBezTo>
                  <a:cubicBezTo>
                    <a:pt x="17566" y="5378"/>
                    <a:pt x="17593" y="5369"/>
                    <a:pt x="17614" y="5348"/>
                  </a:cubicBezTo>
                  <a:cubicBezTo>
                    <a:pt x="18008" y="4977"/>
                    <a:pt x="18333" y="4583"/>
                    <a:pt x="18842" y="4374"/>
                  </a:cubicBezTo>
                  <a:cubicBezTo>
                    <a:pt x="19012" y="4315"/>
                    <a:pt x="19203" y="4289"/>
                    <a:pt x="19400" y="4289"/>
                  </a:cubicBezTo>
                  <a:cubicBezTo>
                    <a:pt x="19822" y="4289"/>
                    <a:pt x="20272" y="4409"/>
                    <a:pt x="20604" y="4583"/>
                  </a:cubicBezTo>
                  <a:cubicBezTo>
                    <a:pt x="21183" y="4861"/>
                    <a:pt x="21577" y="5278"/>
                    <a:pt x="21693" y="5927"/>
                  </a:cubicBezTo>
                  <a:cubicBezTo>
                    <a:pt x="21832" y="6599"/>
                    <a:pt x="21647" y="7735"/>
                    <a:pt x="20720" y="7781"/>
                  </a:cubicBezTo>
                  <a:cubicBezTo>
                    <a:pt x="20743" y="7619"/>
                    <a:pt x="20743" y="7457"/>
                    <a:pt x="20696" y="7295"/>
                  </a:cubicBezTo>
                  <a:cubicBezTo>
                    <a:pt x="20686" y="7231"/>
                    <a:pt x="20631" y="7201"/>
                    <a:pt x="20578" y="7201"/>
                  </a:cubicBezTo>
                  <a:cubicBezTo>
                    <a:pt x="20514" y="7201"/>
                    <a:pt x="20452" y="7242"/>
                    <a:pt x="20465" y="7318"/>
                  </a:cubicBezTo>
                  <a:cubicBezTo>
                    <a:pt x="20488" y="7758"/>
                    <a:pt x="20465" y="8106"/>
                    <a:pt x="20163" y="8430"/>
                  </a:cubicBezTo>
                  <a:cubicBezTo>
                    <a:pt x="20109" y="8503"/>
                    <a:pt x="20169" y="8590"/>
                    <a:pt x="20242" y="8590"/>
                  </a:cubicBezTo>
                  <a:cubicBezTo>
                    <a:pt x="20262" y="8590"/>
                    <a:pt x="20283" y="8584"/>
                    <a:pt x="20302" y="8569"/>
                  </a:cubicBezTo>
                  <a:cubicBezTo>
                    <a:pt x="20418" y="8430"/>
                    <a:pt x="20534" y="8268"/>
                    <a:pt x="20627" y="8082"/>
                  </a:cubicBezTo>
                  <a:cubicBezTo>
                    <a:pt x="21647" y="8361"/>
                    <a:pt x="23037" y="8870"/>
                    <a:pt x="23060" y="10145"/>
                  </a:cubicBezTo>
                  <a:cubicBezTo>
                    <a:pt x="23083" y="11327"/>
                    <a:pt x="21670" y="12115"/>
                    <a:pt x="20743" y="12463"/>
                  </a:cubicBezTo>
                  <a:cubicBezTo>
                    <a:pt x="20151" y="12670"/>
                    <a:pt x="19433" y="12790"/>
                    <a:pt x="18699" y="12790"/>
                  </a:cubicBezTo>
                  <a:cubicBezTo>
                    <a:pt x="17305" y="12790"/>
                    <a:pt x="15855" y="12359"/>
                    <a:pt x="15111" y="11281"/>
                  </a:cubicBezTo>
                  <a:cubicBezTo>
                    <a:pt x="15111" y="11257"/>
                    <a:pt x="15088" y="11257"/>
                    <a:pt x="15088" y="11257"/>
                  </a:cubicBezTo>
                  <a:cubicBezTo>
                    <a:pt x="15064" y="11209"/>
                    <a:pt x="15013" y="11179"/>
                    <a:pt x="14968" y="11179"/>
                  </a:cubicBezTo>
                  <a:cubicBezTo>
                    <a:pt x="14927" y="11179"/>
                    <a:pt x="14890" y="11203"/>
                    <a:pt x="14879" y="11257"/>
                  </a:cubicBezTo>
                  <a:cubicBezTo>
                    <a:pt x="14726" y="11983"/>
                    <a:pt x="14235" y="12244"/>
                    <a:pt x="13658" y="12244"/>
                  </a:cubicBezTo>
                  <a:cubicBezTo>
                    <a:pt x="12927" y="12244"/>
                    <a:pt x="12058" y="11824"/>
                    <a:pt x="11565" y="11397"/>
                  </a:cubicBezTo>
                  <a:cubicBezTo>
                    <a:pt x="11596" y="11306"/>
                    <a:pt x="11527" y="11235"/>
                    <a:pt x="11457" y="11235"/>
                  </a:cubicBezTo>
                  <a:cubicBezTo>
                    <a:pt x="11419" y="11235"/>
                    <a:pt x="11381" y="11255"/>
                    <a:pt x="11357" y="11304"/>
                  </a:cubicBezTo>
                  <a:cubicBezTo>
                    <a:pt x="10594" y="12381"/>
                    <a:pt x="9526" y="13067"/>
                    <a:pt x="8175" y="13067"/>
                  </a:cubicBezTo>
                  <a:cubicBezTo>
                    <a:pt x="8131" y="13067"/>
                    <a:pt x="8087" y="13067"/>
                    <a:pt x="8043" y="13065"/>
                  </a:cubicBezTo>
                  <a:cubicBezTo>
                    <a:pt x="6768" y="12996"/>
                    <a:pt x="4590" y="12254"/>
                    <a:pt x="4659" y="10655"/>
                  </a:cubicBezTo>
                  <a:lnTo>
                    <a:pt x="4659" y="10655"/>
                  </a:lnTo>
                  <a:cubicBezTo>
                    <a:pt x="4790" y="10671"/>
                    <a:pt x="4921" y="10688"/>
                    <a:pt x="5052" y="10688"/>
                  </a:cubicBezTo>
                  <a:cubicBezTo>
                    <a:pt x="5107" y="10688"/>
                    <a:pt x="5161" y="10685"/>
                    <a:pt x="5215" y="10678"/>
                  </a:cubicBezTo>
                  <a:cubicBezTo>
                    <a:pt x="5331" y="10655"/>
                    <a:pt x="5285" y="10470"/>
                    <a:pt x="5169" y="10470"/>
                  </a:cubicBezTo>
                  <a:cubicBezTo>
                    <a:pt x="4705" y="10446"/>
                    <a:pt x="4335" y="10377"/>
                    <a:pt x="3941" y="10076"/>
                  </a:cubicBezTo>
                  <a:cubicBezTo>
                    <a:pt x="3928" y="10067"/>
                    <a:pt x="3913" y="10063"/>
                    <a:pt x="3898" y="10063"/>
                  </a:cubicBezTo>
                  <a:cubicBezTo>
                    <a:pt x="3835" y="10063"/>
                    <a:pt x="3773" y="10135"/>
                    <a:pt x="3848" y="10191"/>
                  </a:cubicBezTo>
                  <a:cubicBezTo>
                    <a:pt x="3964" y="10330"/>
                    <a:pt x="4126" y="10423"/>
                    <a:pt x="4288" y="10516"/>
                  </a:cubicBezTo>
                  <a:cubicBezTo>
                    <a:pt x="3774" y="10836"/>
                    <a:pt x="3090" y="11055"/>
                    <a:pt x="2431" y="11055"/>
                  </a:cubicBezTo>
                  <a:cubicBezTo>
                    <a:pt x="1756" y="11055"/>
                    <a:pt x="1107" y="10825"/>
                    <a:pt x="696" y="10238"/>
                  </a:cubicBezTo>
                  <a:cubicBezTo>
                    <a:pt x="140" y="9450"/>
                    <a:pt x="835" y="8407"/>
                    <a:pt x="1554" y="7967"/>
                  </a:cubicBezTo>
                  <a:cubicBezTo>
                    <a:pt x="1944" y="7721"/>
                    <a:pt x="2366" y="7616"/>
                    <a:pt x="2789" y="7616"/>
                  </a:cubicBezTo>
                  <a:cubicBezTo>
                    <a:pt x="3247" y="7616"/>
                    <a:pt x="3705" y="7739"/>
                    <a:pt x="4126" y="7943"/>
                  </a:cubicBezTo>
                  <a:cubicBezTo>
                    <a:pt x="4140" y="7950"/>
                    <a:pt x="4151" y="7953"/>
                    <a:pt x="4161" y="7953"/>
                  </a:cubicBezTo>
                  <a:cubicBezTo>
                    <a:pt x="4186" y="7953"/>
                    <a:pt x="4202" y="7937"/>
                    <a:pt x="4219" y="7920"/>
                  </a:cubicBezTo>
                  <a:cubicBezTo>
                    <a:pt x="4265" y="7967"/>
                    <a:pt x="4312" y="8013"/>
                    <a:pt x="4358" y="8059"/>
                  </a:cubicBezTo>
                  <a:cubicBezTo>
                    <a:pt x="4381" y="8083"/>
                    <a:pt x="4410" y="8093"/>
                    <a:pt x="4437" y="8093"/>
                  </a:cubicBezTo>
                  <a:cubicBezTo>
                    <a:pt x="4518" y="8093"/>
                    <a:pt x="4595" y="8007"/>
                    <a:pt x="4543" y="7920"/>
                  </a:cubicBezTo>
                  <a:cubicBezTo>
                    <a:pt x="4196" y="7434"/>
                    <a:pt x="3477" y="6460"/>
                    <a:pt x="4312" y="6020"/>
                  </a:cubicBezTo>
                  <a:cubicBezTo>
                    <a:pt x="4465" y="5929"/>
                    <a:pt x="4624" y="5893"/>
                    <a:pt x="4786" y="5893"/>
                  </a:cubicBezTo>
                  <a:cubicBezTo>
                    <a:pt x="5163" y="5893"/>
                    <a:pt x="5554" y="6089"/>
                    <a:pt x="5911" y="6252"/>
                  </a:cubicBezTo>
                  <a:cubicBezTo>
                    <a:pt x="5934" y="6298"/>
                    <a:pt x="5934" y="6344"/>
                    <a:pt x="5957" y="6391"/>
                  </a:cubicBezTo>
                  <a:cubicBezTo>
                    <a:pt x="5990" y="6469"/>
                    <a:pt x="6056" y="6504"/>
                    <a:pt x="6118" y="6504"/>
                  </a:cubicBezTo>
                  <a:cubicBezTo>
                    <a:pt x="6184" y="6504"/>
                    <a:pt x="6246" y="6463"/>
                    <a:pt x="6258" y="6391"/>
                  </a:cubicBezTo>
                  <a:cubicBezTo>
                    <a:pt x="6328" y="6391"/>
                    <a:pt x="6374" y="6298"/>
                    <a:pt x="6305" y="6252"/>
                  </a:cubicBezTo>
                  <a:lnTo>
                    <a:pt x="6212" y="6205"/>
                  </a:lnTo>
                  <a:cubicBezTo>
                    <a:pt x="5493" y="3030"/>
                    <a:pt x="8506" y="574"/>
                    <a:pt x="11449" y="342"/>
                  </a:cubicBezTo>
                  <a:cubicBezTo>
                    <a:pt x="11609" y="330"/>
                    <a:pt x="11771" y="324"/>
                    <a:pt x="11935" y="324"/>
                  </a:cubicBezTo>
                  <a:close/>
                  <a:moveTo>
                    <a:pt x="11918" y="1"/>
                  </a:moveTo>
                  <a:cubicBezTo>
                    <a:pt x="11759" y="1"/>
                    <a:pt x="11603" y="6"/>
                    <a:pt x="11449" y="18"/>
                  </a:cubicBezTo>
                  <a:cubicBezTo>
                    <a:pt x="8668" y="203"/>
                    <a:pt x="4914" y="2822"/>
                    <a:pt x="5818" y="5997"/>
                  </a:cubicBezTo>
                  <a:cubicBezTo>
                    <a:pt x="5472" y="5810"/>
                    <a:pt x="5072" y="5647"/>
                    <a:pt x="4698" y="5647"/>
                  </a:cubicBezTo>
                  <a:cubicBezTo>
                    <a:pt x="4421" y="5647"/>
                    <a:pt x="4158" y="5737"/>
                    <a:pt x="3941" y="5974"/>
                  </a:cubicBezTo>
                  <a:cubicBezTo>
                    <a:pt x="3431" y="6483"/>
                    <a:pt x="3686" y="7248"/>
                    <a:pt x="4103" y="7758"/>
                  </a:cubicBezTo>
                  <a:cubicBezTo>
                    <a:pt x="3681" y="7512"/>
                    <a:pt x="3212" y="7384"/>
                    <a:pt x="2743" y="7384"/>
                  </a:cubicBezTo>
                  <a:cubicBezTo>
                    <a:pt x="2285" y="7384"/>
                    <a:pt x="1827" y="7506"/>
                    <a:pt x="1415" y="7758"/>
                  </a:cubicBezTo>
                  <a:cubicBezTo>
                    <a:pt x="743" y="8152"/>
                    <a:pt x="1" y="9125"/>
                    <a:pt x="186" y="9960"/>
                  </a:cubicBezTo>
                  <a:cubicBezTo>
                    <a:pt x="395" y="10748"/>
                    <a:pt x="1415" y="11188"/>
                    <a:pt x="2110" y="11327"/>
                  </a:cubicBezTo>
                  <a:cubicBezTo>
                    <a:pt x="2275" y="11351"/>
                    <a:pt x="2442" y="11363"/>
                    <a:pt x="2610" y="11363"/>
                  </a:cubicBezTo>
                  <a:cubicBezTo>
                    <a:pt x="3269" y="11363"/>
                    <a:pt x="3934" y="11177"/>
                    <a:pt x="4451" y="10771"/>
                  </a:cubicBezTo>
                  <a:lnTo>
                    <a:pt x="4451" y="10771"/>
                  </a:lnTo>
                  <a:cubicBezTo>
                    <a:pt x="4404" y="12254"/>
                    <a:pt x="6281" y="13088"/>
                    <a:pt x="7510" y="13274"/>
                  </a:cubicBezTo>
                  <a:cubicBezTo>
                    <a:pt x="7726" y="13307"/>
                    <a:pt x="7946" y="13324"/>
                    <a:pt x="8166" y="13324"/>
                  </a:cubicBezTo>
                  <a:cubicBezTo>
                    <a:pt x="9482" y="13324"/>
                    <a:pt x="10818" y="12733"/>
                    <a:pt x="11473" y="11582"/>
                  </a:cubicBezTo>
                  <a:cubicBezTo>
                    <a:pt x="11993" y="12144"/>
                    <a:pt x="12737" y="12500"/>
                    <a:pt x="13521" y="12500"/>
                  </a:cubicBezTo>
                  <a:cubicBezTo>
                    <a:pt x="13610" y="12500"/>
                    <a:pt x="13700" y="12495"/>
                    <a:pt x="13790" y="12486"/>
                  </a:cubicBezTo>
                  <a:cubicBezTo>
                    <a:pt x="14323" y="12416"/>
                    <a:pt x="14972" y="12092"/>
                    <a:pt x="15088" y="11536"/>
                  </a:cubicBezTo>
                  <a:cubicBezTo>
                    <a:pt x="15810" y="12643"/>
                    <a:pt x="17192" y="13089"/>
                    <a:pt x="18602" y="13089"/>
                  </a:cubicBezTo>
                  <a:cubicBezTo>
                    <a:pt x="19818" y="13089"/>
                    <a:pt x="21053" y="12757"/>
                    <a:pt x="21901" y="12231"/>
                  </a:cubicBezTo>
                  <a:cubicBezTo>
                    <a:pt x="22713" y="11744"/>
                    <a:pt x="23524" y="10887"/>
                    <a:pt x="23338" y="9844"/>
                  </a:cubicBezTo>
                  <a:cubicBezTo>
                    <a:pt x="23130" y="8708"/>
                    <a:pt x="22087" y="8175"/>
                    <a:pt x="21067" y="7897"/>
                  </a:cubicBezTo>
                  <a:cubicBezTo>
                    <a:pt x="22180" y="7596"/>
                    <a:pt x="22156" y="5672"/>
                    <a:pt x="21508" y="4907"/>
                  </a:cubicBezTo>
                  <a:cubicBezTo>
                    <a:pt x="20998" y="4328"/>
                    <a:pt x="20187" y="4027"/>
                    <a:pt x="19422" y="4027"/>
                  </a:cubicBezTo>
                  <a:cubicBezTo>
                    <a:pt x="18680" y="4027"/>
                    <a:pt x="18124" y="4398"/>
                    <a:pt x="17684" y="4907"/>
                  </a:cubicBezTo>
                  <a:cubicBezTo>
                    <a:pt x="18210" y="1728"/>
                    <a:pt x="14711" y="1"/>
                    <a:pt x="1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9163542" y="964785"/>
              <a:ext cx="164564" cy="151540"/>
            </a:xfrm>
            <a:custGeom>
              <a:avLst/>
              <a:gdLst/>
              <a:ahLst/>
              <a:cxnLst/>
              <a:rect l="l" t="t" r="r" b="b"/>
              <a:pathLst>
                <a:path w="3616" h="3330" extrusionOk="0">
                  <a:moveTo>
                    <a:pt x="1230" y="0"/>
                  </a:moveTo>
                  <a:cubicBezTo>
                    <a:pt x="1033" y="0"/>
                    <a:pt x="842" y="26"/>
                    <a:pt x="672" y="85"/>
                  </a:cubicBezTo>
                  <a:cubicBezTo>
                    <a:pt x="417" y="201"/>
                    <a:pt x="186" y="364"/>
                    <a:pt x="0" y="549"/>
                  </a:cubicBezTo>
                  <a:cubicBezTo>
                    <a:pt x="360" y="446"/>
                    <a:pt x="718" y="386"/>
                    <a:pt x="1058" y="386"/>
                  </a:cubicBezTo>
                  <a:cubicBezTo>
                    <a:pt x="1944" y="386"/>
                    <a:pt x="2708" y="794"/>
                    <a:pt x="3059" y="1916"/>
                  </a:cubicBezTo>
                  <a:cubicBezTo>
                    <a:pt x="3222" y="2449"/>
                    <a:pt x="3198" y="2936"/>
                    <a:pt x="3036" y="3330"/>
                  </a:cubicBezTo>
                  <a:cubicBezTo>
                    <a:pt x="3523" y="3006"/>
                    <a:pt x="3616" y="2171"/>
                    <a:pt x="3523" y="1638"/>
                  </a:cubicBezTo>
                  <a:cubicBezTo>
                    <a:pt x="3407" y="989"/>
                    <a:pt x="3013" y="572"/>
                    <a:pt x="2434" y="294"/>
                  </a:cubicBezTo>
                  <a:cubicBezTo>
                    <a:pt x="2102" y="120"/>
                    <a:pt x="1652" y="0"/>
                    <a:pt x="123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9105519" y="1140535"/>
              <a:ext cx="281661" cy="210836"/>
            </a:xfrm>
            <a:custGeom>
              <a:avLst/>
              <a:gdLst/>
              <a:ahLst/>
              <a:cxnLst/>
              <a:rect l="l" t="t" r="r" b="b"/>
              <a:pathLst>
                <a:path w="6189" h="4633" extrusionOk="0">
                  <a:moveTo>
                    <a:pt x="3964" y="1"/>
                  </a:moveTo>
                  <a:cubicBezTo>
                    <a:pt x="3894" y="94"/>
                    <a:pt x="3801" y="186"/>
                    <a:pt x="3709" y="279"/>
                  </a:cubicBezTo>
                  <a:cubicBezTo>
                    <a:pt x="4427" y="1368"/>
                    <a:pt x="4010" y="2921"/>
                    <a:pt x="2944" y="3663"/>
                  </a:cubicBezTo>
                  <a:cubicBezTo>
                    <a:pt x="2253" y="4150"/>
                    <a:pt x="1348" y="4371"/>
                    <a:pt x="401" y="4371"/>
                  </a:cubicBezTo>
                  <a:cubicBezTo>
                    <a:pt x="268" y="4371"/>
                    <a:pt x="135" y="4366"/>
                    <a:pt x="1" y="4358"/>
                  </a:cubicBezTo>
                  <a:lnTo>
                    <a:pt x="1" y="4358"/>
                  </a:lnTo>
                  <a:cubicBezTo>
                    <a:pt x="572" y="4548"/>
                    <a:pt x="1196" y="4633"/>
                    <a:pt x="1810" y="4633"/>
                  </a:cubicBezTo>
                  <a:cubicBezTo>
                    <a:pt x="2540" y="4633"/>
                    <a:pt x="3256" y="4513"/>
                    <a:pt x="3848" y="4312"/>
                  </a:cubicBezTo>
                  <a:cubicBezTo>
                    <a:pt x="4775" y="3964"/>
                    <a:pt x="6188" y="3176"/>
                    <a:pt x="6165" y="1994"/>
                  </a:cubicBezTo>
                  <a:cubicBezTo>
                    <a:pt x="6142" y="812"/>
                    <a:pt x="4960" y="302"/>
                    <a:pt x="396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989517" y="803051"/>
              <a:ext cx="164564" cy="233135"/>
            </a:xfrm>
            <a:custGeom>
              <a:avLst/>
              <a:gdLst/>
              <a:ahLst/>
              <a:cxnLst/>
              <a:rect l="l" t="t" r="r" b="b"/>
              <a:pathLst>
                <a:path w="3616" h="5123" extrusionOk="0">
                  <a:moveTo>
                    <a:pt x="0" y="1"/>
                  </a:moveTo>
                  <a:cubicBezTo>
                    <a:pt x="302" y="325"/>
                    <a:pt x="603" y="650"/>
                    <a:pt x="881" y="1044"/>
                  </a:cubicBezTo>
                  <a:cubicBezTo>
                    <a:pt x="1623" y="2156"/>
                    <a:pt x="2109" y="3802"/>
                    <a:pt x="2364" y="5123"/>
                  </a:cubicBezTo>
                  <a:cubicBezTo>
                    <a:pt x="2619" y="4984"/>
                    <a:pt x="3013" y="4729"/>
                    <a:pt x="3268" y="4613"/>
                  </a:cubicBezTo>
                  <a:cubicBezTo>
                    <a:pt x="3616" y="2388"/>
                    <a:pt x="1901" y="65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963122" y="779888"/>
              <a:ext cx="444087" cy="585090"/>
            </a:xfrm>
            <a:custGeom>
              <a:avLst/>
              <a:gdLst/>
              <a:ahLst/>
              <a:cxnLst/>
              <a:rect l="l" t="t" r="r" b="b"/>
              <a:pathLst>
                <a:path w="9758" h="12857" extrusionOk="0">
                  <a:moveTo>
                    <a:pt x="1" y="0"/>
                  </a:moveTo>
                  <a:lnTo>
                    <a:pt x="1" y="0"/>
                  </a:lnTo>
                  <a:cubicBezTo>
                    <a:pt x="210" y="162"/>
                    <a:pt x="395" y="325"/>
                    <a:pt x="580" y="510"/>
                  </a:cubicBezTo>
                  <a:cubicBezTo>
                    <a:pt x="2481" y="1159"/>
                    <a:pt x="4033" y="2619"/>
                    <a:pt x="3686" y="4844"/>
                  </a:cubicBezTo>
                  <a:cubicBezTo>
                    <a:pt x="3918" y="4751"/>
                    <a:pt x="4173" y="4658"/>
                    <a:pt x="4404" y="4589"/>
                  </a:cubicBezTo>
                  <a:cubicBezTo>
                    <a:pt x="4613" y="4427"/>
                    <a:pt x="4821" y="4264"/>
                    <a:pt x="5076" y="4148"/>
                  </a:cubicBezTo>
                  <a:cubicBezTo>
                    <a:pt x="5247" y="4082"/>
                    <a:pt x="5438" y="4053"/>
                    <a:pt x="5636" y="4053"/>
                  </a:cubicBezTo>
                  <a:cubicBezTo>
                    <a:pt x="6057" y="4053"/>
                    <a:pt x="6507" y="4184"/>
                    <a:pt x="6838" y="4357"/>
                  </a:cubicBezTo>
                  <a:cubicBezTo>
                    <a:pt x="7417" y="4635"/>
                    <a:pt x="7811" y="5052"/>
                    <a:pt x="7927" y="5678"/>
                  </a:cubicBezTo>
                  <a:cubicBezTo>
                    <a:pt x="8020" y="6234"/>
                    <a:pt x="7950" y="7069"/>
                    <a:pt x="7440" y="7393"/>
                  </a:cubicBezTo>
                  <a:cubicBezTo>
                    <a:pt x="7348" y="7578"/>
                    <a:pt x="7232" y="7764"/>
                    <a:pt x="7116" y="7926"/>
                  </a:cubicBezTo>
                  <a:cubicBezTo>
                    <a:pt x="8089" y="8227"/>
                    <a:pt x="9271" y="8737"/>
                    <a:pt x="9294" y="9919"/>
                  </a:cubicBezTo>
                  <a:cubicBezTo>
                    <a:pt x="9317" y="11101"/>
                    <a:pt x="7904" y="11889"/>
                    <a:pt x="6977" y="12237"/>
                  </a:cubicBezTo>
                  <a:cubicBezTo>
                    <a:pt x="6385" y="12438"/>
                    <a:pt x="5669" y="12558"/>
                    <a:pt x="4939" y="12558"/>
                  </a:cubicBezTo>
                  <a:cubicBezTo>
                    <a:pt x="4325" y="12558"/>
                    <a:pt x="3701" y="12473"/>
                    <a:pt x="3130" y="12283"/>
                  </a:cubicBezTo>
                  <a:cubicBezTo>
                    <a:pt x="2805" y="12260"/>
                    <a:pt x="2481" y="12213"/>
                    <a:pt x="2156" y="12144"/>
                  </a:cubicBezTo>
                  <a:lnTo>
                    <a:pt x="2156" y="12144"/>
                  </a:lnTo>
                  <a:cubicBezTo>
                    <a:pt x="2903" y="12642"/>
                    <a:pt x="3873" y="12857"/>
                    <a:pt x="4854" y="12857"/>
                  </a:cubicBezTo>
                  <a:cubicBezTo>
                    <a:pt x="6064" y="12857"/>
                    <a:pt x="7291" y="12530"/>
                    <a:pt x="8135" y="12005"/>
                  </a:cubicBezTo>
                  <a:cubicBezTo>
                    <a:pt x="8947" y="11518"/>
                    <a:pt x="9758" y="10661"/>
                    <a:pt x="9572" y="9618"/>
                  </a:cubicBezTo>
                  <a:cubicBezTo>
                    <a:pt x="9364" y="8505"/>
                    <a:pt x="8321" y="7949"/>
                    <a:pt x="7301" y="7671"/>
                  </a:cubicBezTo>
                  <a:cubicBezTo>
                    <a:pt x="8414" y="7393"/>
                    <a:pt x="8414" y="5446"/>
                    <a:pt x="7742" y="4705"/>
                  </a:cubicBezTo>
                  <a:cubicBezTo>
                    <a:pt x="7255" y="4102"/>
                    <a:pt x="6421" y="3801"/>
                    <a:pt x="5656" y="3801"/>
                  </a:cubicBezTo>
                  <a:cubicBezTo>
                    <a:pt x="4937" y="3801"/>
                    <a:pt x="4381" y="4172"/>
                    <a:pt x="3918" y="4681"/>
                  </a:cubicBezTo>
                  <a:cubicBezTo>
                    <a:pt x="4335" y="2179"/>
                    <a:pt x="2272" y="57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15"/>
          <p:cNvSpPr/>
          <p:nvPr/>
        </p:nvSpPr>
        <p:spPr>
          <a:xfrm>
            <a:off x="7008498" y="-218001"/>
            <a:ext cx="757500" cy="757500"/>
          </a:xfrm>
          <a:prstGeom prst="diamond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15"/>
          <p:cNvGrpSpPr/>
          <p:nvPr/>
        </p:nvGrpSpPr>
        <p:grpSpPr>
          <a:xfrm>
            <a:off x="5749793" y="1768719"/>
            <a:ext cx="1258713" cy="674697"/>
            <a:chOff x="5749793" y="1768719"/>
            <a:chExt cx="1258713" cy="674697"/>
          </a:xfrm>
        </p:grpSpPr>
        <p:sp>
          <p:nvSpPr>
            <p:cNvPr id="476" name="Google Shape;476;p15"/>
            <p:cNvSpPr/>
            <p:nvPr/>
          </p:nvSpPr>
          <p:spPr>
            <a:xfrm>
              <a:off x="5757911" y="1782099"/>
              <a:ext cx="1240373" cy="646186"/>
            </a:xfrm>
            <a:custGeom>
              <a:avLst/>
              <a:gdLst/>
              <a:ahLst/>
              <a:cxnLst/>
              <a:rect l="l" t="t" r="r" b="b"/>
              <a:pathLst>
                <a:path w="24753" h="12896" extrusionOk="0">
                  <a:moveTo>
                    <a:pt x="10271" y="1"/>
                  </a:moveTo>
                  <a:cubicBezTo>
                    <a:pt x="9857" y="1"/>
                    <a:pt x="9436" y="47"/>
                    <a:pt x="9016" y="141"/>
                  </a:cubicBezTo>
                  <a:cubicBezTo>
                    <a:pt x="6791" y="651"/>
                    <a:pt x="3709" y="2922"/>
                    <a:pt x="5354" y="5472"/>
                  </a:cubicBezTo>
                  <a:cubicBezTo>
                    <a:pt x="5586" y="5356"/>
                    <a:pt x="5841" y="5286"/>
                    <a:pt x="6096" y="5263"/>
                  </a:cubicBezTo>
                  <a:cubicBezTo>
                    <a:pt x="6103" y="5262"/>
                    <a:pt x="6110" y="5261"/>
                    <a:pt x="6116" y="5261"/>
                  </a:cubicBezTo>
                  <a:cubicBezTo>
                    <a:pt x="6256" y="5261"/>
                    <a:pt x="6228" y="5496"/>
                    <a:pt x="6073" y="5518"/>
                  </a:cubicBezTo>
                  <a:cubicBezTo>
                    <a:pt x="5470" y="5587"/>
                    <a:pt x="5007" y="5866"/>
                    <a:pt x="4590" y="6329"/>
                  </a:cubicBezTo>
                  <a:cubicBezTo>
                    <a:pt x="4574" y="6339"/>
                    <a:pt x="4557" y="6344"/>
                    <a:pt x="4539" y="6344"/>
                  </a:cubicBezTo>
                  <a:cubicBezTo>
                    <a:pt x="4477" y="6344"/>
                    <a:pt x="4414" y="6286"/>
                    <a:pt x="4451" y="6213"/>
                  </a:cubicBezTo>
                  <a:cubicBezTo>
                    <a:pt x="4590" y="6028"/>
                    <a:pt x="4752" y="5842"/>
                    <a:pt x="4960" y="5703"/>
                  </a:cubicBezTo>
                  <a:lnTo>
                    <a:pt x="4937" y="5703"/>
                  </a:lnTo>
                  <a:cubicBezTo>
                    <a:pt x="4624" y="5177"/>
                    <a:pt x="4018" y="4975"/>
                    <a:pt x="3382" y="4975"/>
                  </a:cubicBezTo>
                  <a:cubicBezTo>
                    <a:pt x="2701" y="4975"/>
                    <a:pt x="1985" y="5206"/>
                    <a:pt x="1554" y="5518"/>
                  </a:cubicBezTo>
                  <a:cubicBezTo>
                    <a:pt x="650" y="6144"/>
                    <a:pt x="1" y="7372"/>
                    <a:pt x="418" y="8461"/>
                  </a:cubicBezTo>
                  <a:cubicBezTo>
                    <a:pt x="861" y="9594"/>
                    <a:pt x="2180" y="10144"/>
                    <a:pt x="3490" y="10144"/>
                  </a:cubicBezTo>
                  <a:cubicBezTo>
                    <a:pt x="4646" y="10144"/>
                    <a:pt x="5795" y="9715"/>
                    <a:pt x="6328" y="8878"/>
                  </a:cubicBezTo>
                  <a:cubicBezTo>
                    <a:pt x="6357" y="8827"/>
                    <a:pt x="6402" y="8806"/>
                    <a:pt x="6448" y="8806"/>
                  </a:cubicBezTo>
                  <a:cubicBezTo>
                    <a:pt x="6547" y="8806"/>
                    <a:pt x="6646" y="8906"/>
                    <a:pt x="6583" y="9017"/>
                  </a:cubicBezTo>
                  <a:cubicBezTo>
                    <a:pt x="6606" y="9041"/>
                    <a:pt x="6629" y="9087"/>
                    <a:pt x="6583" y="9133"/>
                  </a:cubicBezTo>
                  <a:cubicBezTo>
                    <a:pt x="5980" y="9713"/>
                    <a:pt x="6235" y="10663"/>
                    <a:pt x="7046" y="10871"/>
                  </a:cubicBezTo>
                  <a:cubicBezTo>
                    <a:pt x="7148" y="10896"/>
                    <a:pt x="7246" y="10908"/>
                    <a:pt x="7339" y="10908"/>
                  </a:cubicBezTo>
                  <a:cubicBezTo>
                    <a:pt x="7944" y="10908"/>
                    <a:pt x="8367" y="10420"/>
                    <a:pt x="8668" y="9898"/>
                  </a:cubicBezTo>
                  <a:cubicBezTo>
                    <a:pt x="8685" y="9856"/>
                    <a:pt x="8720" y="9838"/>
                    <a:pt x="8756" y="9838"/>
                  </a:cubicBezTo>
                  <a:cubicBezTo>
                    <a:pt x="8819" y="9838"/>
                    <a:pt x="8883" y="9894"/>
                    <a:pt x="8854" y="9968"/>
                  </a:cubicBezTo>
                  <a:cubicBezTo>
                    <a:pt x="8900" y="9968"/>
                    <a:pt x="8970" y="9991"/>
                    <a:pt x="8970" y="10060"/>
                  </a:cubicBezTo>
                  <a:cubicBezTo>
                    <a:pt x="8930" y="11916"/>
                    <a:pt x="11020" y="12895"/>
                    <a:pt x="12741" y="12895"/>
                  </a:cubicBezTo>
                  <a:cubicBezTo>
                    <a:pt x="13019" y="12895"/>
                    <a:pt x="13287" y="12870"/>
                    <a:pt x="13535" y="12818"/>
                  </a:cubicBezTo>
                  <a:cubicBezTo>
                    <a:pt x="15273" y="12447"/>
                    <a:pt x="16479" y="10964"/>
                    <a:pt x="16803" y="9249"/>
                  </a:cubicBezTo>
                  <a:lnTo>
                    <a:pt x="16803" y="9249"/>
                  </a:lnTo>
                  <a:cubicBezTo>
                    <a:pt x="16699" y="9261"/>
                    <a:pt x="16594" y="9266"/>
                    <a:pt x="16490" y="9266"/>
                  </a:cubicBezTo>
                  <a:cubicBezTo>
                    <a:pt x="16386" y="9266"/>
                    <a:pt x="16282" y="9261"/>
                    <a:pt x="16177" y="9249"/>
                  </a:cubicBezTo>
                  <a:cubicBezTo>
                    <a:pt x="16061" y="9226"/>
                    <a:pt x="16061" y="9064"/>
                    <a:pt x="16177" y="9064"/>
                  </a:cubicBezTo>
                  <a:cubicBezTo>
                    <a:pt x="16258" y="9071"/>
                    <a:pt x="16339" y="9075"/>
                    <a:pt x="16419" y="9075"/>
                  </a:cubicBezTo>
                  <a:cubicBezTo>
                    <a:pt x="16817" y="9075"/>
                    <a:pt x="17197" y="8979"/>
                    <a:pt x="17545" y="8786"/>
                  </a:cubicBezTo>
                  <a:cubicBezTo>
                    <a:pt x="17567" y="8776"/>
                    <a:pt x="17589" y="8772"/>
                    <a:pt x="17609" y="8772"/>
                  </a:cubicBezTo>
                  <a:cubicBezTo>
                    <a:pt x="17734" y="8772"/>
                    <a:pt x="17803" y="8934"/>
                    <a:pt x="17684" y="8994"/>
                  </a:cubicBezTo>
                  <a:cubicBezTo>
                    <a:pt x="17568" y="9064"/>
                    <a:pt x="17429" y="9110"/>
                    <a:pt x="17313" y="9156"/>
                  </a:cubicBezTo>
                  <a:cubicBezTo>
                    <a:pt x="17635" y="10124"/>
                    <a:pt x="18597" y="10673"/>
                    <a:pt x="19585" y="10673"/>
                  </a:cubicBezTo>
                  <a:cubicBezTo>
                    <a:pt x="19662" y="10673"/>
                    <a:pt x="19739" y="10669"/>
                    <a:pt x="19816" y="10663"/>
                  </a:cubicBezTo>
                  <a:cubicBezTo>
                    <a:pt x="21114" y="10547"/>
                    <a:pt x="22180" y="9087"/>
                    <a:pt x="21137" y="7974"/>
                  </a:cubicBezTo>
                  <a:cubicBezTo>
                    <a:pt x="21050" y="7870"/>
                    <a:pt x="21132" y="7740"/>
                    <a:pt x="21238" y="7740"/>
                  </a:cubicBezTo>
                  <a:cubicBezTo>
                    <a:pt x="21273" y="7740"/>
                    <a:pt x="21311" y="7754"/>
                    <a:pt x="21345" y="7789"/>
                  </a:cubicBezTo>
                  <a:cubicBezTo>
                    <a:pt x="21415" y="7859"/>
                    <a:pt x="21484" y="7928"/>
                    <a:pt x="21554" y="8021"/>
                  </a:cubicBezTo>
                  <a:cubicBezTo>
                    <a:pt x="23477" y="7905"/>
                    <a:pt x="24752" y="5935"/>
                    <a:pt x="23732" y="4174"/>
                  </a:cubicBezTo>
                  <a:cubicBezTo>
                    <a:pt x="23197" y="3258"/>
                    <a:pt x="22351" y="2855"/>
                    <a:pt x="21472" y="2855"/>
                  </a:cubicBezTo>
                  <a:cubicBezTo>
                    <a:pt x="20638" y="2855"/>
                    <a:pt x="19775" y="3218"/>
                    <a:pt x="19120" y="3849"/>
                  </a:cubicBezTo>
                  <a:cubicBezTo>
                    <a:pt x="19260" y="3919"/>
                    <a:pt x="19399" y="4012"/>
                    <a:pt x="19514" y="4104"/>
                  </a:cubicBezTo>
                  <a:cubicBezTo>
                    <a:pt x="19621" y="4193"/>
                    <a:pt x="19524" y="4336"/>
                    <a:pt x="19420" y="4336"/>
                  </a:cubicBezTo>
                  <a:cubicBezTo>
                    <a:pt x="19389" y="4336"/>
                    <a:pt x="19356" y="4322"/>
                    <a:pt x="19329" y="4290"/>
                  </a:cubicBezTo>
                  <a:cubicBezTo>
                    <a:pt x="19024" y="3964"/>
                    <a:pt x="18595" y="3818"/>
                    <a:pt x="18165" y="3818"/>
                  </a:cubicBezTo>
                  <a:cubicBezTo>
                    <a:pt x="18105" y="3818"/>
                    <a:pt x="18045" y="3820"/>
                    <a:pt x="17985" y="3826"/>
                  </a:cubicBezTo>
                  <a:cubicBezTo>
                    <a:pt x="17978" y="3828"/>
                    <a:pt x="17971" y="3829"/>
                    <a:pt x="17965" y="3829"/>
                  </a:cubicBezTo>
                  <a:cubicBezTo>
                    <a:pt x="17893" y="3829"/>
                    <a:pt x="17898" y="3708"/>
                    <a:pt x="17962" y="3687"/>
                  </a:cubicBezTo>
                  <a:cubicBezTo>
                    <a:pt x="18087" y="3666"/>
                    <a:pt x="18207" y="3655"/>
                    <a:pt x="18325" y="3655"/>
                  </a:cubicBezTo>
                  <a:cubicBezTo>
                    <a:pt x="18469" y="3655"/>
                    <a:pt x="18609" y="3672"/>
                    <a:pt x="18750" y="3710"/>
                  </a:cubicBezTo>
                  <a:cubicBezTo>
                    <a:pt x="18657" y="2783"/>
                    <a:pt x="18101" y="1995"/>
                    <a:pt x="17151" y="1833"/>
                  </a:cubicBezTo>
                  <a:cubicBezTo>
                    <a:pt x="17059" y="1818"/>
                    <a:pt x="16967" y="1811"/>
                    <a:pt x="16877" y="1811"/>
                  </a:cubicBezTo>
                  <a:cubicBezTo>
                    <a:pt x="16124" y="1811"/>
                    <a:pt x="15442" y="2309"/>
                    <a:pt x="15111" y="2992"/>
                  </a:cubicBezTo>
                  <a:cubicBezTo>
                    <a:pt x="15111" y="3015"/>
                    <a:pt x="15134" y="3061"/>
                    <a:pt x="15158" y="3085"/>
                  </a:cubicBezTo>
                  <a:cubicBezTo>
                    <a:pt x="15186" y="3198"/>
                    <a:pt x="15101" y="3268"/>
                    <a:pt x="15015" y="3268"/>
                  </a:cubicBezTo>
                  <a:cubicBezTo>
                    <a:pt x="14961" y="3268"/>
                    <a:pt x="14906" y="3240"/>
                    <a:pt x="14879" y="3177"/>
                  </a:cubicBezTo>
                  <a:cubicBezTo>
                    <a:pt x="14167" y="1117"/>
                    <a:pt x="12303" y="1"/>
                    <a:pt x="10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5749793" y="1768719"/>
              <a:ext cx="1258713" cy="674697"/>
            </a:xfrm>
            <a:custGeom>
              <a:avLst/>
              <a:gdLst/>
              <a:ahLst/>
              <a:cxnLst/>
              <a:rect l="l" t="t" r="r" b="b"/>
              <a:pathLst>
                <a:path w="25119" h="13465" extrusionOk="0">
                  <a:moveTo>
                    <a:pt x="10433" y="268"/>
                  </a:moveTo>
                  <a:cubicBezTo>
                    <a:pt x="12465" y="268"/>
                    <a:pt x="14329" y="1384"/>
                    <a:pt x="15041" y="3444"/>
                  </a:cubicBezTo>
                  <a:cubicBezTo>
                    <a:pt x="15068" y="3507"/>
                    <a:pt x="15123" y="3535"/>
                    <a:pt x="15177" y="3535"/>
                  </a:cubicBezTo>
                  <a:cubicBezTo>
                    <a:pt x="15263" y="3535"/>
                    <a:pt x="15348" y="3465"/>
                    <a:pt x="15320" y="3352"/>
                  </a:cubicBezTo>
                  <a:cubicBezTo>
                    <a:pt x="15296" y="3328"/>
                    <a:pt x="15296" y="3282"/>
                    <a:pt x="15273" y="3259"/>
                  </a:cubicBezTo>
                  <a:cubicBezTo>
                    <a:pt x="15626" y="2594"/>
                    <a:pt x="16296" y="2079"/>
                    <a:pt x="17048" y="2079"/>
                  </a:cubicBezTo>
                  <a:cubicBezTo>
                    <a:pt x="17135" y="2079"/>
                    <a:pt x="17223" y="2086"/>
                    <a:pt x="17313" y="2100"/>
                  </a:cubicBezTo>
                  <a:cubicBezTo>
                    <a:pt x="18286" y="2262"/>
                    <a:pt x="18819" y="3050"/>
                    <a:pt x="18912" y="3977"/>
                  </a:cubicBezTo>
                  <a:cubicBezTo>
                    <a:pt x="18771" y="3939"/>
                    <a:pt x="18631" y="3922"/>
                    <a:pt x="18487" y="3922"/>
                  </a:cubicBezTo>
                  <a:cubicBezTo>
                    <a:pt x="18369" y="3922"/>
                    <a:pt x="18249" y="3933"/>
                    <a:pt x="18124" y="3954"/>
                  </a:cubicBezTo>
                  <a:cubicBezTo>
                    <a:pt x="18060" y="3975"/>
                    <a:pt x="18055" y="4096"/>
                    <a:pt x="18127" y="4096"/>
                  </a:cubicBezTo>
                  <a:cubicBezTo>
                    <a:pt x="18133" y="4096"/>
                    <a:pt x="18140" y="4095"/>
                    <a:pt x="18147" y="4093"/>
                  </a:cubicBezTo>
                  <a:cubicBezTo>
                    <a:pt x="18210" y="4087"/>
                    <a:pt x="18272" y="4085"/>
                    <a:pt x="18334" y="4085"/>
                  </a:cubicBezTo>
                  <a:cubicBezTo>
                    <a:pt x="18774" y="4085"/>
                    <a:pt x="19186" y="4231"/>
                    <a:pt x="19491" y="4557"/>
                  </a:cubicBezTo>
                  <a:cubicBezTo>
                    <a:pt x="19518" y="4589"/>
                    <a:pt x="19551" y="4603"/>
                    <a:pt x="19582" y="4603"/>
                  </a:cubicBezTo>
                  <a:cubicBezTo>
                    <a:pt x="19686" y="4603"/>
                    <a:pt x="19783" y="4460"/>
                    <a:pt x="19676" y="4371"/>
                  </a:cubicBezTo>
                  <a:cubicBezTo>
                    <a:pt x="19561" y="4279"/>
                    <a:pt x="19422" y="4186"/>
                    <a:pt x="19282" y="4116"/>
                  </a:cubicBezTo>
                  <a:cubicBezTo>
                    <a:pt x="19937" y="3485"/>
                    <a:pt x="20800" y="3122"/>
                    <a:pt x="21634" y="3122"/>
                  </a:cubicBezTo>
                  <a:cubicBezTo>
                    <a:pt x="22513" y="3122"/>
                    <a:pt x="23359" y="3525"/>
                    <a:pt x="23894" y="4441"/>
                  </a:cubicBezTo>
                  <a:cubicBezTo>
                    <a:pt x="24914" y="6202"/>
                    <a:pt x="23639" y="8172"/>
                    <a:pt x="21716" y="8288"/>
                  </a:cubicBezTo>
                  <a:cubicBezTo>
                    <a:pt x="21646" y="8195"/>
                    <a:pt x="21600" y="8126"/>
                    <a:pt x="21507" y="8056"/>
                  </a:cubicBezTo>
                  <a:cubicBezTo>
                    <a:pt x="21473" y="8021"/>
                    <a:pt x="21435" y="8007"/>
                    <a:pt x="21400" y="8007"/>
                  </a:cubicBezTo>
                  <a:cubicBezTo>
                    <a:pt x="21294" y="8007"/>
                    <a:pt x="21212" y="8137"/>
                    <a:pt x="21299" y="8241"/>
                  </a:cubicBezTo>
                  <a:cubicBezTo>
                    <a:pt x="22342" y="9354"/>
                    <a:pt x="21276" y="10814"/>
                    <a:pt x="19978" y="10930"/>
                  </a:cubicBezTo>
                  <a:cubicBezTo>
                    <a:pt x="19901" y="10936"/>
                    <a:pt x="19824" y="10940"/>
                    <a:pt x="19747" y="10940"/>
                  </a:cubicBezTo>
                  <a:cubicBezTo>
                    <a:pt x="18759" y="10940"/>
                    <a:pt x="17797" y="10391"/>
                    <a:pt x="17475" y="9423"/>
                  </a:cubicBezTo>
                  <a:cubicBezTo>
                    <a:pt x="17591" y="9377"/>
                    <a:pt x="17730" y="9331"/>
                    <a:pt x="17846" y="9261"/>
                  </a:cubicBezTo>
                  <a:cubicBezTo>
                    <a:pt x="17965" y="9201"/>
                    <a:pt x="17896" y="9039"/>
                    <a:pt x="17786" y="9039"/>
                  </a:cubicBezTo>
                  <a:cubicBezTo>
                    <a:pt x="17768" y="9039"/>
                    <a:pt x="17749" y="9043"/>
                    <a:pt x="17730" y="9053"/>
                  </a:cubicBezTo>
                  <a:cubicBezTo>
                    <a:pt x="17363" y="9246"/>
                    <a:pt x="16980" y="9342"/>
                    <a:pt x="16581" y="9342"/>
                  </a:cubicBezTo>
                  <a:cubicBezTo>
                    <a:pt x="16501" y="9342"/>
                    <a:pt x="16420" y="9338"/>
                    <a:pt x="16339" y="9331"/>
                  </a:cubicBezTo>
                  <a:cubicBezTo>
                    <a:pt x="16223" y="9331"/>
                    <a:pt x="16223" y="9516"/>
                    <a:pt x="16339" y="9516"/>
                  </a:cubicBezTo>
                  <a:cubicBezTo>
                    <a:pt x="16444" y="9528"/>
                    <a:pt x="16548" y="9533"/>
                    <a:pt x="16652" y="9533"/>
                  </a:cubicBezTo>
                  <a:cubicBezTo>
                    <a:pt x="16756" y="9533"/>
                    <a:pt x="16861" y="9528"/>
                    <a:pt x="16965" y="9516"/>
                  </a:cubicBezTo>
                  <a:lnTo>
                    <a:pt x="16965" y="9516"/>
                  </a:lnTo>
                  <a:cubicBezTo>
                    <a:pt x="16641" y="11231"/>
                    <a:pt x="15435" y="12714"/>
                    <a:pt x="13697" y="13085"/>
                  </a:cubicBezTo>
                  <a:cubicBezTo>
                    <a:pt x="13449" y="13137"/>
                    <a:pt x="13181" y="13162"/>
                    <a:pt x="12903" y="13162"/>
                  </a:cubicBezTo>
                  <a:cubicBezTo>
                    <a:pt x="11182" y="13162"/>
                    <a:pt x="9092" y="12183"/>
                    <a:pt x="9132" y="10327"/>
                  </a:cubicBezTo>
                  <a:cubicBezTo>
                    <a:pt x="9132" y="10275"/>
                    <a:pt x="9093" y="10249"/>
                    <a:pt x="9063" y="10249"/>
                  </a:cubicBezTo>
                  <a:cubicBezTo>
                    <a:pt x="9054" y="10249"/>
                    <a:pt x="9045" y="10252"/>
                    <a:pt x="9039" y="10258"/>
                  </a:cubicBezTo>
                  <a:cubicBezTo>
                    <a:pt x="9054" y="10167"/>
                    <a:pt x="8981" y="10106"/>
                    <a:pt x="8916" y="10106"/>
                  </a:cubicBezTo>
                  <a:cubicBezTo>
                    <a:pt x="8880" y="10106"/>
                    <a:pt x="8847" y="10124"/>
                    <a:pt x="8830" y="10165"/>
                  </a:cubicBezTo>
                  <a:cubicBezTo>
                    <a:pt x="8529" y="10687"/>
                    <a:pt x="8123" y="11175"/>
                    <a:pt x="7508" y="11175"/>
                  </a:cubicBezTo>
                  <a:cubicBezTo>
                    <a:pt x="7413" y="11175"/>
                    <a:pt x="7313" y="11163"/>
                    <a:pt x="7208" y="11138"/>
                  </a:cubicBezTo>
                  <a:cubicBezTo>
                    <a:pt x="6397" y="10930"/>
                    <a:pt x="6142" y="9980"/>
                    <a:pt x="6745" y="9400"/>
                  </a:cubicBezTo>
                  <a:cubicBezTo>
                    <a:pt x="6791" y="9377"/>
                    <a:pt x="6768" y="9308"/>
                    <a:pt x="6745" y="9284"/>
                  </a:cubicBezTo>
                  <a:cubicBezTo>
                    <a:pt x="6808" y="9173"/>
                    <a:pt x="6709" y="9073"/>
                    <a:pt x="6610" y="9073"/>
                  </a:cubicBezTo>
                  <a:cubicBezTo>
                    <a:pt x="6564" y="9073"/>
                    <a:pt x="6519" y="9094"/>
                    <a:pt x="6490" y="9145"/>
                  </a:cubicBezTo>
                  <a:cubicBezTo>
                    <a:pt x="5968" y="9982"/>
                    <a:pt x="4820" y="10411"/>
                    <a:pt x="3661" y="10411"/>
                  </a:cubicBezTo>
                  <a:cubicBezTo>
                    <a:pt x="2349" y="10411"/>
                    <a:pt x="1023" y="9861"/>
                    <a:pt x="580" y="8728"/>
                  </a:cubicBezTo>
                  <a:cubicBezTo>
                    <a:pt x="163" y="7639"/>
                    <a:pt x="812" y="6411"/>
                    <a:pt x="1716" y="5785"/>
                  </a:cubicBezTo>
                  <a:cubicBezTo>
                    <a:pt x="2162" y="5471"/>
                    <a:pt x="2885" y="5239"/>
                    <a:pt x="3567" y="5239"/>
                  </a:cubicBezTo>
                  <a:cubicBezTo>
                    <a:pt x="4195" y="5239"/>
                    <a:pt x="4788" y="5436"/>
                    <a:pt x="5099" y="5947"/>
                  </a:cubicBezTo>
                  <a:lnTo>
                    <a:pt x="5122" y="5970"/>
                  </a:lnTo>
                  <a:cubicBezTo>
                    <a:pt x="4914" y="6109"/>
                    <a:pt x="4752" y="6272"/>
                    <a:pt x="4613" y="6480"/>
                  </a:cubicBezTo>
                  <a:cubicBezTo>
                    <a:pt x="4579" y="6547"/>
                    <a:pt x="4629" y="6601"/>
                    <a:pt x="4686" y="6601"/>
                  </a:cubicBezTo>
                  <a:cubicBezTo>
                    <a:pt x="4709" y="6601"/>
                    <a:pt x="4732" y="6593"/>
                    <a:pt x="4752" y="6573"/>
                  </a:cubicBezTo>
                  <a:cubicBezTo>
                    <a:pt x="5169" y="6133"/>
                    <a:pt x="5632" y="5854"/>
                    <a:pt x="6258" y="5785"/>
                  </a:cubicBezTo>
                  <a:cubicBezTo>
                    <a:pt x="6391" y="5763"/>
                    <a:pt x="6418" y="5528"/>
                    <a:pt x="6278" y="5528"/>
                  </a:cubicBezTo>
                  <a:cubicBezTo>
                    <a:pt x="6272" y="5528"/>
                    <a:pt x="6265" y="5529"/>
                    <a:pt x="6258" y="5530"/>
                  </a:cubicBezTo>
                  <a:cubicBezTo>
                    <a:pt x="6003" y="5553"/>
                    <a:pt x="5748" y="5623"/>
                    <a:pt x="5516" y="5739"/>
                  </a:cubicBezTo>
                  <a:cubicBezTo>
                    <a:pt x="3871" y="3189"/>
                    <a:pt x="6953" y="895"/>
                    <a:pt x="9178" y="408"/>
                  </a:cubicBezTo>
                  <a:cubicBezTo>
                    <a:pt x="9598" y="314"/>
                    <a:pt x="10019" y="268"/>
                    <a:pt x="10433" y="268"/>
                  </a:cubicBezTo>
                  <a:close/>
                  <a:moveTo>
                    <a:pt x="10415" y="0"/>
                  </a:moveTo>
                  <a:cubicBezTo>
                    <a:pt x="9810" y="0"/>
                    <a:pt x="9202" y="90"/>
                    <a:pt x="8622" y="269"/>
                  </a:cubicBezTo>
                  <a:cubicBezTo>
                    <a:pt x="6536" y="918"/>
                    <a:pt x="3431" y="3467"/>
                    <a:pt x="5401" y="5808"/>
                  </a:cubicBezTo>
                  <a:cubicBezTo>
                    <a:pt x="5354" y="5831"/>
                    <a:pt x="5308" y="5854"/>
                    <a:pt x="5261" y="5878"/>
                  </a:cubicBezTo>
                  <a:cubicBezTo>
                    <a:pt x="4941" y="5223"/>
                    <a:pt x="4185" y="4978"/>
                    <a:pt x="3426" y="4978"/>
                  </a:cubicBezTo>
                  <a:cubicBezTo>
                    <a:pt x="2923" y="4978"/>
                    <a:pt x="2419" y="5086"/>
                    <a:pt x="2040" y="5252"/>
                  </a:cubicBezTo>
                  <a:cubicBezTo>
                    <a:pt x="928" y="5739"/>
                    <a:pt x="1" y="7013"/>
                    <a:pt x="117" y="8265"/>
                  </a:cubicBezTo>
                  <a:cubicBezTo>
                    <a:pt x="293" y="9895"/>
                    <a:pt x="1995" y="10725"/>
                    <a:pt x="3673" y="10725"/>
                  </a:cubicBezTo>
                  <a:cubicBezTo>
                    <a:pt x="4643" y="10725"/>
                    <a:pt x="5604" y="10447"/>
                    <a:pt x="6258" y="9887"/>
                  </a:cubicBezTo>
                  <a:lnTo>
                    <a:pt x="6258" y="9887"/>
                  </a:lnTo>
                  <a:cubicBezTo>
                    <a:pt x="6119" y="10397"/>
                    <a:pt x="6374" y="10999"/>
                    <a:pt x="6884" y="11254"/>
                  </a:cubicBezTo>
                  <a:cubicBezTo>
                    <a:pt x="7085" y="11358"/>
                    <a:pt x="7300" y="11406"/>
                    <a:pt x="7513" y="11406"/>
                  </a:cubicBezTo>
                  <a:cubicBezTo>
                    <a:pt x="8108" y="11406"/>
                    <a:pt x="8690" y="11035"/>
                    <a:pt x="8946" y="10489"/>
                  </a:cubicBezTo>
                  <a:lnTo>
                    <a:pt x="8946" y="10489"/>
                  </a:lnTo>
                  <a:cubicBezTo>
                    <a:pt x="8858" y="12406"/>
                    <a:pt x="11242" y="13464"/>
                    <a:pt x="12931" y="13464"/>
                  </a:cubicBezTo>
                  <a:cubicBezTo>
                    <a:pt x="13018" y="13464"/>
                    <a:pt x="13104" y="13462"/>
                    <a:pt x="13187" y="13456"/>
                  </a:cubicBezTo>
                  <a:cubicBezTo>
                    <a:pt x="15273" y="13317"/>
                    <a:pt x="16965" y="11625"/>
                    <a:pt x="17266" y="9562"/>
                  </a:cubicBezTo>
                  <a:cubicBezTo>
                    <a:pt x="17289" y="9539"/>
                    <a:pt x="17266" y="9493"/>
                    <a:pt x="17266" y="9470"/>
                  </a:cubicBezTo>
                  <a:lnTo>
                    <a:pt x="17313" y="9470"/>
                  </a:lnTo>
                  <a:cubicBezTo>
                    <a:pt x="17548" y="10592"/>
                    <a:pt x="18688" y="11220"/>
                    <a:pt x="19795" y="11220"/>
                  </a:cubicBezTo>
                  <a:cubicBezTo>
                    <a:pt x="20105" y="11220"/>
                    <a:pt x="20412" y="11170"/>
                    <a:pt x="20696" y="11069"/>
                  </a:cubicBezTo>
                  <a:cubicBezTo>
                    <a:pt x="21762" y="10675"/>
                    <a:pt x="22365" y="9400"/>
                    <a:pt x="21809" y="8450"/>
                  </a:cubicBezTo>
                  <a:lnTo>
                    <a:pt x="21809" y="8450"/>
                  </a:lnTo>
                  <a:cubicBezTo>
                    <a:pt x="21819" y="8450"/>
                    <a:pt x="21830" y="8450"/>
                    <a:pt x="21840" y="8450"/>
                  </a:cubicBezTo>
                  <a:cubicBezTo>
                    <a:pt x="23816" y="8450"/>
                    <a:pt x="25118" y="6308"/>
                    <a:pt x="24265" y="4533"/>
                  </a:cubicBezTo>
                  <a:cubicBezTo>
                    <a:pt x="23736" y="3382"/>
                    <a:pt x="22631" y="2797"/>
                    <a:pt x="21509" y="2797"/>
                  </a:cubicBezTo>
                  <a:cubicBezTo>
                    <a:pt x="20667" y="2797"/>
                    <a:pt x="19816" y="3126"/>
                    <a:pt x="19190" y="3792"/>
                  </a:cubicBezTo>
                  <a:cubicBezTo>
                    <a:pt x="19150" y="2553"/>
                    <a:pt x="18107" y="1866"/>
                    <a:pt x="17073" y="1866"/>
                  </a:cubicBezTo>
                  <a:cubicBezTo>
                    <a:pt x="16309" y="1866"/>
                    <a:pt x="15549" y="2242"/>
                    <a:pt x="15204" y="3050"/>
                  </a:cubicBezTo>
                  <a:cubicBezTo>
                    <a:pt x="14470" y="1028"/>
                    <a:pt x="12464" y="0"/>
                    <a:pt x="10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646369" y="1883220"/>
              <a:ext cx="51162" cy="84832"/>
            </a:xfrm>
            <a:custGeom>
              <a:avLst/>
              <a:gdLst/>
              <a:ahLst/>
              <a:cxnLst/>
              <a:rect l="l" t="t" r="r" b="b"/>
              <a:pathLst>
                <a:path w="1021" h="1693" extrusionOk="0">
                  <a:moveTo>
                    <a:pt x="1" y="0"/>
                  </a:moveTo>
                  <a:lnTo>
                    <a:pt x="1" y="0"/>
                  </a:lnTo>
                  <a:cubicBezTo>
                    <a:pt x="186" y="533"/>
                    <a:pt x="279" y="1090"/>
                    <a:pt x="349" y="1669"/>
                  </a:cubicBezTo>
                  <a:cubicBezTo>
                    <a:pt x="442" y="1648"/>
                    <a:pt x="541" y="1637"/>
                    <a:pt x="640" y="1637"/>
                  </a:cubicBezTo>
                  <a:cubicBezTo>
                    <a:pt x="761" y="1637"/>
                    <a:pt x="883" y="1654"/>
                    <a:pt x="998" y="1692"/>
                  </a:cubicBezTo>
                  <a:cubicBezTo>
                    <a:pt x="998" y="1669"/>
                    <a:pt x="998" y="1669"/>
                    <a:pt x="1021" y="1669"/>
                  </a:cubicBezTo>
                  <a:cubicBezTo>
                    <a:pt x="951" y="974"/>
                    <a:pt x="604" y="32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712569" y="1925362"/>
              <a:ext cx="285777" cy="391490"/>
            </a:xfrm>
            <a:custGeom>
              <a:avLst/>
              <a:gdLst/>
              <a:ahLst/>
              <a:cxnLst/>
              <a:rect l="l" t="t" r="r" b="b"/>
              <a:pathLst>
                <a:path w="5703" h="7813" extrusionOk="0">
                  <a:moveTo>
                    <a:pt x="2433" y="0"/>
                  </a:moveTo>
                  <a:cubicBezTo>
                    <a:pt x="1957" y="0"/>
                    <a:pt x="1471" y="120"/>
                    <a:pt x="1021" y="341"/>
                  </a:cubicBezTo>
                  <a:cubicBezTo>
                    <a:pt x="1265" y="292"/>
                    <a:pt x="1510" y="263"/>
                    <a:pt x="1751" y="263"/>
                  </a:cubicBezTo>
                  <a:cubicBezTo>
                    <a:pt x="1967" y="263"/>
                    <a:pt x="2180" y="287"/>
                    <a:pt x="2388" y="341"/>
                  </a:cubicBezTo>
                  <a:cubicBezTo>
                    <a:pt x="3570" y="643"/>
                    <a:pt x="4242" y="1778"/>
                    <a:pt x="4126" y="2960"/>
                  </a:cubicBezTo>
                  <a:cubicBezTo>
                    <a:pt x="3995" y="4340"/>
                    <a:pt x="2870" y="4913"/>
                    <a:pt x="1670" y="4913"/>
                  </a:cubicBezTo>
                  <a:cubicBezTo>
                    <a:pt x="1601" y="4913"/>
                    <a:pt x="1531" y="4911"/>
                    <a:pt x="1461" y="4907"/>
                  </a:cubicBezTo>
                  <a:cubicBezTo>
                    <a:pt x="1345" y="6019"/>
                    <a:pt x="835" y="7155"/>
                    <a:pt x="1" y="7757"/>
                  </a:cubicBezTo>
                  <a:cubicBezTo>
                    <a:pt x="188" y="7791"/>
                    <a:pt x="374" y="7813"/>
                    <a:pt x="561" y="7813"/>
                  </a:cubicBezTo>
                  <a:cubicBezTo>
                    <a:pt x="629" y="7813"/>
                    <a:pt x="697" y="7810"/>
                    <a:pt x="766" y="7804"/>
                  </a:cubicBezTo>
                  <a:cubicBezTo>
                    <a:pt x="2064" y="7688"/>
                    <a:pt x="3130" y="6228"/>
                    <a:pt x="2087" y="5115"/>
                  </a:cubicBezTo>
                  <a:cubicBezTo>
                    <a:pt x="1998" y="5027"/>
                    <a:pt x="2086" y="4884"/>
                    <a:pt x="2194" y="4884"/>
                  </a:cubicBezTo>
                  <a:cubicBezTo>
                    <a:pt x="2227" y="4884"/>
                    <a:pt x="2263" y="4897"/>
                    <a:pt x="2295" y="4930"/>
                  </a:cubicBezTo>
                  <a:cubicBezTo>
                    <a:pt x="2388" y="5000"/>
                    <a:pt x="2434" y="5069"/>
                    <a:pt x="2504" y="5162"/>
                  </a:cubicBezTo>
                  <a:cubicBezTo>
                    <a:pt x="4427" y="5046"/>
                    <a:pt x="5702" y="3076"/>
                    <a:pt x="4682" y="1315"/>
                  </a:cubicBezTo>
                  <a:cubicBezTo>
                    <a:pt x="4143" y="401"/>
                    <a:pt x="3303" y="0"/>
                    <a:pt x="24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639404" y="1866934"/>
              <a:ext cx="368910" cy="463394"/>
            </a:xfrm>
            <a:custGeom>
              <a:avLst/>
              <a:gdLst/>
              <a:ahLst/>
              <a:cxnLst/>
              <a:rect l="l" t="t" r="r" b="b"/>
              <a:pathLst>
                <a:path w="7362" h="924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7"/>
                    <a:pt x="94" y="233"/>
                    <a:pt x="140" y="325"/>
                  </a:cubicBezTo>
                  <a:cubicBezTo>
                    <a:pt x="743" y="650"/>
                    <a:pt x="1090" y="1299"/>
                    <a:pt x="1160" y="1994"/>
                  </a:cubicBezTo>
                  <a:cubicBezTo>
                    <a:pt x="1554" y="1785"/>
                    <a:pt x="2017" y="1600"/>
                    <a:pt x="2481" y="1507"/>
                  </a:cubicBezTo>
                  <a:cubicBezTo>
                    <a:pt x="2929" y="1287"/>
                    <a:pt x="3413" y="1167"/>
                    <a:pt x="3887" y="1167"/>
                  </a:cubicBezTo>
                  <a:cubicBezTo>
                    <a:pt x="4760" y="1167"/>
                    <a:pt x="5602" y="1573"/>
                    <a:pt x="6142" y="2504"/>
                  </a:cubicBezTo>
                  <a:cubicBezTo>
                    <a:pt x="7162" y="4242"/>
                    <a:pt x="5887" y="6212"/>
                    <a:pt x="3964" y="6328"/>
                  </a:cubicBezTo>
                  <a:cubicBezTo>
                    <a:pt x="3894" y="6235"/>
                    <a:pt x="3825" y="6166"/>
                    <a:pt x="3755" y="6096"/>
                  </a:cubicBezTo>
                  <a:cubicBezTo>
                    <a:pt x="3723" y="6063"/>
                    <a:pt x="3687" y="6050"/>
                    <a:pt x="3654" y="6050"/>
                  </a:cubicBezTo>
                  <a:cubicBezTo>
                    <a:pt x="3546" y="6050"/>
                    <a:pt x="3458" y="6193"/>
                    <a:pt x="3547" y="6281"/>
                  </a:cubicBezTo>
                  <a:cubicBezTo>
                    <a:pt x="4590" y="7394"/>
                    <a:pt x="3524" y="8854"/>
                    <a:pt x="2226" y="8970"/>
                  </a:cubicBezTo>
                  <a:cubicBezTo>
                    <a:pt x="2157" y="8976"/>
                    <a:pt x="2087" y="8979"/>
                    <a:pt x="2017" y="8979"/>
                  </a:cubicBezTo>
                  <a:cubicBezTo>
                    <a:pt x="1825" y="8979"/>
                    <a:pt x="1631" y="8957"/>
                    <a:pt x="1461" y="8923"/>
                  </a:cubicBezTo>
                  <a:cubicBezTo>
                    <a:pt x="1345" y="8993"/>
                    <a:pt x="1252" y="9062"/>
                    <a:pt x="1137" y="9109"/>
                  </a:cubicBezTo>
                  <a:cubicBezTo>
                    <a:pt x="1426" y="9202"/>
                    <a:pt x="1733" y="9248"/>
                    <a:pt x="2040" y="9248"/>
                  </a:cubicBezTo>
                  <a:cubicBezTo>
                    <a:pt x="2347" y="9248"/>
                    <a:pt x="2654" y="9202"/>
                    <a:pt x="2944" y="9109"/>
                  </a:cubicBezTo>
                  <a:cubicBezTo>
                    <a:pt x="4010" y="8715"/>
                    <a:pt x="4613" y="7440"/>
                    <a:pt x="4057" y="6467"/>
                  </a:cubicBezTo>
                  <a:lnTo>
                    <a:pt x="4057" y="6467"/>
                  </a:lnTo>
                  <a:cubicBezTo>
                    <a:pt x="4078" y="6467"/>
                    <a:pt x="4099" y="6468"/>
                    <a:pt x="4120" y="6468"/>
                  </a:cubicBezTo>
                  <a:cubicBezTo>
                    <a:pt x="6077" y="6468"/>
                    <a:pt x="7362" y="4339"/>
                    <a:pt x="6513" y="2573"/>
                  </a:cubicBezTo>
                  <a:cubicBezTo>
                    <a:pt x="5984" y="1422"/>
                    <a:pt x="4879" y="837"/>
                    <a:pt x="3757" y="837"/>
                  </a:cubicBezTo>
                  <a:cubicBezTo>
                    <a:pt x="2915" y="837"/>
                    <a:pt x="2064" y="1166"/>
                    <a:pt x="1438" y="1832"/>
                  </a:cubicBezTo>
                  <a:cubicBezTo>
                    <a:pt x="1415" y="882"/>
                    <a:pt x="766" y="23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16"/>
          <p:cNvGrpSpPr/>
          <p:nvPr/>
        </p:nvGrpSpPr>
        <p:grpSpPr>
          <a:xfrm>
            <a:off x="5757875" y="-561725"/>
            <a:ext cx="1643106" cy="973503"/>
            <a:chOff x="5757875" y="-561725"/>
            <a:chExt cx="1643106" cy="973503"/>
          </a:xfrm>
        </p:grpSpPr>
        <p:sp>
          <p:nvSpPr>
            <p:cNvPr id="483" name="Google Shape;483;p16"/>
            <p:cNvSpPr/>
            <p:nvPr/>
          </p:nvSpPr>
          <p:spPr>
            <a:xfrm>
              <a:off x="5777651" y="-538735"/>
              <a:ext cx="1534335" cy="927358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757875" y="-561725"/>
              <a:ext cx="1643106" cy="973503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7017800" y="-155977"/>
              <a:ext cx="168101" cy="181038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7021591" y="-20837"/>
              <a:ext cx="63120" cy="53562"/>
            </a:xfrm>
            <a:custGeom>
              <a:avLst/>
              <a:gdLst/>
              <a:ahLst/>
              <a:cxnLst/>
              <a:rect l="l" t="t" r="r" b="b"/>
              <a:pathLst>
                <a:path w="766" h="650" extrusionOk="0">
                  <a:moveTo>
                    <a:pt x="302" y="0"/>
                  </a:moveTo>
                  <a:cubicBezTo>
                    <a:pt x="232" y="162"/>
                    <a:pt x="116" y="325"/>
                    <a:pt x="1" y="464"/>
                  </a:cubicBezTo>
                  <a:cubicBezTo>
                    <a:pt x="256" y="510"/>
                    <a:pt x="510" y="580"/>
                    <a:pt x="765" y="649"/>
                  </a:cubicBezTo>
                  <a:cubicBezTo>
                    <a:pt x="742" y="603"/>
                    <a:pt x="719" y="556"/>
                    <a:pt x="673" y="510"/>
                  </a:cubicBezTo>
                  <a:cubicBezTo>
                    <a:pt x="580" y="325"/>
                    <a:pt x="464" y="162"/>
                    <a:pt x="325" y="23"/>
                  </a:cubicBezTo>
                  <a:cubicBezTo>
                    <a:pt x="302" y="23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DB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6803885" y="-513520"/>
              <a:ext cx="223558" cy="361005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6784768" y="36844"/>
              <a:ext cx="527211" cy="336367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6784768" y="-545986"/>
              <a:ext cx="273164" cy="380040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6773314" y="-174764"/>
              <a:ext cx="627660" cy="575664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16"/>
          <p:cNvGrpSpPr/>
          <p:nvPr/>
        </p:nvGrpSpPr>
        <p:grpSpPr>
          <a:xfrm>
            <a:off x="713237" y="125749"/>
            <a:ext cx="1999219" cy="832820"/>
            <a:chOff x="713237" y="125749"/>
            <a:chExt cx="1999219" cy="832820"/>
          </a:xfrm>
        </p:grpSpPr>
        <p:sp>
          <p:nvSpPr>
            <p:cNvPr id="492" name="Google Shape;492;p16"/>
            <p:cNvSpPr/>
            <p:nvPr/>
          </p:nvSpPr>
          <p:spPr>
            <a:xfrm>
              <a:off x="717164" y="151438"/>
              <a:ext cx="1985376" cy="788008"/>
            </a:xfrm>
            <a:custGeom>
              <a:avLst/>
              <a:gdLst/>
              <a:ahLst/>
              <a:cxnLst/>
              <a:rect l="l" t="t" r="r" b="b"/>
              <a:pathLst>
                <a:path w="30836" h="12239" extrusionOk="0">
                  <a:moveTo>
                    <a:pt x="12949" y="1"/>
                  </a:moveTo>
                  <a:cubicBezTo>
                    <a:pt x="10711" y="1"/>
                    <a:pt x="8461" y="1288"/>
                    <a:pt x="8760" y="4054"/>
                  </a:cubicBezTo>
                  <a:cubicBezTo>
                    <a:pt x="8779" y="4164"/>
                    <a:pt x="8681" y="4230"/>
                    <a:pt x="8582" y="4230"/>
                  </a:cubicBezTo>
                  <a:cubicBezTo>
                    <a:pt x="8556" y="4230"/>
                    <a:pt x="8530" y="4225"/>
                    <a:pt x="8505" y="4216"/>
                  </a:cubicBezTo>
                  <a:cubicBezTo>
                    <a:pt x="7691" y="3842"/>
                    <a:pt x="6801" y="3469"/>
                    <a:pt x="5901" y="3469"/>
                  </a:cubicBezTo>
                  <a:cubicBezTo>
                    <a:pt x="5572" y="3469"/>
                    <a:pt x="5242" y="3519"/>
                    <a:pt x="4913" y="3636"/>
                  </a:cubicBezTo>
                  <a:cubicBezTo>
                    <a:pt x="3592" y="4123"/>
                    <a:pt x="2990" y="6000"/>
                    <a:pt x="4496" y="6719"/>
                  </a:cubicBezTo>
                  <a:cubicBezTo>
                    <a:pt x="4612" y="6580"/>
                    <a:pt x="4774" y="6487"/>
                    <a:pt x="4936" y="6394"/>
                  </a:cubicBezTo>
                  <a:cubicBezTo>
                    <a:pt x="4953" y="6385"/>
                    <a:pt x="4969" y="6380"/>
                    <a:pt x="4986" y="6380"/>
                  </a:cubicBezTo>
                  <a:cubicBezTo>
                    <a:pt x="5086" y="6380"/>
                    <a:pt x="5172" y="6543"/>
                    <a:pt x="5052" y="6603"/>
                  </a:cubicBezTo>
                  <a:cubicBezTo>
                    <a:pt x="4612" y="6835"/>
                    <a:pt x="4334" y="7159"/>
                    <a:pt x="4125" y="7599"/>
                  </a:cubicBezTo>
                  <a:cubicBezTo>
                    <a:pt x="4110" y="7630"/>
                    <a:pt x="4084" y="7643"/>
                    <a:pt x="4058" y="7643"/>
                  </a:cubicBezTo>
                  <a:cubicBezTo>
                    <a:pt x="4004" y="7643"/>
                    <a:pt x="3948" y="7592"/>
                    <a:pt x="3963" y="7530"/>
                  </a:cubicBezTo>
                  <a:cubicBezTo>
                    <a:pt x="4033" y="7321"/>
                    <a:pt x="4125" y="7113"/>
                    <a:pt x="4264" y="6927"/>
                  </a:cubicBezTo>
                  <a:lnTo>
                    <a:pt x="4264" y="6927"/>
                  </a:lnTo>
                  <a:cubicBezTo>
                    <a:pt x="2897" y="6997"/>
                    <a:pt x="0" y="7901"/>
                    <a:pt x="1113" y="9731"/>
                  </a:cubicBezTo>
                  <a:cubicBezTo>
                    <a:pt x="1532" y="10425"/>
                    <a:pt x="2216" y="10694"/>
                    <a:pt x="2949" y="10694"/>
                  </a:cubicBezTo>
                  <a:cubicBezTo>
                    <a:pt x="3956" y="10694"/>
                    <a:pt x="5058" y="10186"/>
                    <a:pt x="5701" y="9569"/>
                  </a:cubicBezTo>
                  <a:cubicBezTo>
                    <a:pt x="5729" y="9541"/>
                    <a:pt x="5762" y="9529"/>
                    <a:pt x="5793" y="9529"/>
                  </a:cubicBezTo>
                  <a:cubicBezTo>
                    <a:pt x="5889" y="9529"/>
                    <a:pt x="5974" y="9644"/>
                    <a:pt x="5887" y="9731"/>
                  </a:cubicBezTo>
                  <a:cubicBezTo>
                    <a:pt x="5840" y="9778"/>
                    <a:pt x="5817" y="9801"/>
                    <a:pt x="5771" y="9847"/>
                  </a:cubicBezTo>
                  <a:cubicBezTo>
                    <a:pt x="5751" y="10334"/>
                    <a:pt x="6141" y="10674"/>
                    <a:pt x="6609" y="10674"/>
                  </a:cubicBezTo>
                  <a:cubicBezTo>
                    <a:pt x="6698" y="10674"/>
                    <a:pt x="6790" y="10661"/>
                    <a:pt x="6883" y="10635"/>
                  </a:cubicBezTo>
                  <a:cubicBezTo>
                    <a:pt x="7393" y="10519"/>
                    <a:pt x="7694" y="10079"/>
                    <a:pt x="7949" y="9662"/>
                  </a:cubicBezTo>
                  <a:cubicBezTo>
                    <a:pt x="7970" y="9628"/>
                    <a:pt x="8000" y="9614"/>
                    <a:pt x="8031" y="9614"/>
                  </a:cubicBezTo>
                  <a:cubicBezTo>
                    <a:pt x="8105" y="9614"/>
                    <a:pt x="8184" y="9696"/>
                    <a:pt x="8135" y="9778"/>
                  </a:cubicBezTo>
                  <a:cubicBezTo>
                    <a:pt x="8135" y="9778"/>
                    <a:pt x="8135" y="9778"/>
                    <a:pt x="8135" y="9801"/>
                  </a:cubicBezTo>
                  <a:lnTo>
                    <a:pt x="8158" y="9801"/>
                  </a:lnTo>
                  <a:cubicBezTo>
                    <a:pt x="8447" y="11426"/>
                    <a:pt x="9870" y="12238"/>
                    <a:pt x="11419" y="12238"/>
                  </a:cubicBezTo>
                  <a:cubicBezTo>
                    <a:pt x="11483" y="12238"/>
                    <a:pt x="11547" y="12237"/>
                    <a:pt x="11611" y="12234"/>
                  </a:cubicBezTo>
                  <a:cubicBezTo>
                    <a:pt x="12329" y="12211"/>
                    <a:pt x="13210" y="12072"/>
                    <a:pt x="13836" y="11678"/>
                  </a:cubicBezTo>
                  <a:cubicBezTo>
                    <a:pt x="14554" y="11238"/>
                    <a:pt x="14879" y="10427"/>
                    <a:pt x="15180" y="9685"/>
                  </a:cubicBezTo>
                  <a:cubicBezTo>
                    <a:pt x="14832" y="9685"/>
                    <a:pt x="14508" y="9662"/>
                    <a:pt x="14160" y="9592"/>
                  </a:cubicBezTo>
                  <a:cubicBezTo>
                    <a:pt x="14075" y="9571"/>
                    <a:pt x="14088" y="9451"/>
                    <a:pt x="14163" y="9451"/>
                  </a:cubicBezTo>
                  <a:cubicBezTo>
                    <a:pt x="14170" y="9451"/>
                    <a:pt x="14176" y="9452"/>
                    <a:pt x="14183" y="9453"/>
                  </a:cubicBezTo>
                  <a:cubicBezTo>
                    <a:pt x="14360" y="9466"/>
                    <a:pt x="14536" y="9473"/>
                    <a:pt x="14712" y="9473"/>
                  </a:cubicBezTo>
                  <a:cubicBezTo>
                    <a:pt x="15185" y="9473"/>
                    <a:pt x="15658" y="9420"/>
                    <a:pt x="16130" y="9268"/>
                  </a:cubicBezTo>
                  <a:cubicBezTo>
                    <a:pt x="16144" y="9264"/>
                    <a:pt x="16158" y="9263"/>
                    <a:pt x="16170" y="9263"/>
                  </a:cubicBezTo>
                  <a:cubicBezTo>
                    <a:pt x="16325" y="9263"/>
                    <a:pt x="16371" y="9503"/>
                    <a:pt x="16200" y="9546"/>
                  </a:cubicBezTo>
                  <a:cubicBezTo>
                    <a:pt x="15945" y="9592"/>
                    <a:pt x="15713" y="9639"/>
                    <a:pt x="15458" y="9662"/>
                  </a:cubicBezTo>
                  <a:cubicBezTo>
                    <a:pt x="15481" y="9685"/>
                    <a:pt x="15481" y="9708"/>
                    <a:pt x="15458" y="9755"/>
                  </a:cubicBezTo>
                  <a:cubicBezTo>
                    <a:pt x="15458" y="9755"/>
                    <a:pt x="15458" y="9778"/>
                    <a:pt x="15458" y="9778"/>
                  </a:cubicBezTo>
                  <a:cubicBezTo>
                    <a:pt x="15777" y="10347"/>
                    <a:pt x="16412" y="10832"/>
                    <a:pt x="16994" y="10832"/>
                  </a:cubicBezTo>
                  <a:cubicBezTo>
                    <a:pt x="17385" y="10832"/>
                    <a:pt x="17752" y="10614"/>
                    <a:pt x="17984" y="10056"/>
                  </a:cubicBezTo>
                  <a:cubicBezTo>
                    <a:pt x="18004" y="10007"/>
                    <a:pt x="18039" y="9987"/>
                    <a:pt x="18078" y="9987"/>
                  </a:cubicBezTo>
                  <a:cubicBezTo>
                    <a:pt x="18131" y="9987"/>
                    <a:pt x="18189" y="10025"/>
                    <a:pt x="18216" y="10079"/>
                  </a:cubicBezTo>
                  <a:cubicBezTo>
                    <a:pt x="18623" y="11188"/>
                    <a:pt x="20466" y="11656"/>
                    <a:pt x="21567" y="11656"/>
                  </a:cubicBezTo>
                  <a:cubicBezTo>
                    <a:pt x="21594" y="11656"/>
                    <a:pt x="21620" y="11656"/>
                    <a:pt x="21646" y="11655"/>
                  </a:cubicBezTo>
                  <a:cubicBezTo>
                    <a:pt x="22874" y="11609"/>
                    <a:pt x="23963" y="10913"/>
                    <a:pt x="24311" y="9731"/>
                  </a:cubicBezTo>
                  <a:lnTo>
                    <a:pt x="24311" y="9731"/>
                  </a:lnTo>
                  <a:cubicBezTo>
                    <a:pt x="24120" y="9784"/>
                    <a:pt x="23929" y="9810"/>
                    <a:pt x="23737" y="9810"/>
                  </a:cubicBezTo>
                  <a:cubicBezTo>
                    <a:pt x="23674" y="9810"/>
                    <a:pt x="23610" y="9807"/>
                    <a:pt x="23546" y="9801"/>
                  </a:cubicBezTo>
                  <a:cubicBezTo>
                    <a:pt x="23453" y="9778"/>
                    <a:pt x="23453" y="9662"/>
                    <a:pt x="23546" y="9662"/>
                  </a:cubicBezTo>
                  <a:cubicBezTo>
                    <a:pt x="23940" y="9616"/>
                    <a:pt x="24265" y="9546"/>
                    <a:pt x="24589" y="9407"/>
                  </a:cubicBezTo>
                  <a:cubicBezTo>
                    <a:pt x="24589" y="9384"/>
                    <a:pt x="24612" y="9384"/>
                    <a:pt x="24612" y="9384"/>
                  </a:cubicBezTo>
                  <a:cubicBezTo>
                    <a:pt x="24890" y="9245"/>
                    <a:pt x="25145" y="9083"/>
                    <a:pt x="25377" y="8851"/>
                  </a:cubicBezTo>
                  <a:cubicBezTo>
                    <a:pt x="25403" y="8825"/>
                    <a:pt x="25432" y="8814"/>
                    <a:pt x="25461" y="8814"/>
                  </a:cubicBezTo>
                  <a:cubicBezTo>
                    <a:pt x="25561" y="8814"/>
                    <a:pt x="25652" y="8946"/>
                    <a:pt x="25562" y="9036"/>
                  </a:cubicBezTo>
                  <a:cubicBezTo>
                    <a:pt x="25400" y="9222"/>
                    <a:pt x="25168" y="9384"/>
                    <a:pt x="24937" y="9523"/>
                  </a:cubicBezTo>
                  <a:cubicBezTo>
                    <a:pt x="25665" y="9881"/>
                    <a:pt x="26860" y="10245"/>
                    <a:pt x="27937" y="10245"/>
                  </a:cubicBezTo>
                  <a:cubicBezTo>
                    <a:pt x="28951" y="10245"/>
                    <a:pt x="29859" y="9922"/>
                    <a:pt x="30174" y="8967"/>
                  </a:cubicBezTo>
                  <a:cubicBezTo>
                    <a:pt x="30836" y="6896"/>
                    <a:pt x="28431" y="6241"/>
                    <a:pt x="26834" y="6241"/>
                  </a:cubicBezTo>
                  <a:cubicBezTo>
                    <a:pt x="26697" y="6241"/>
                    <a:pt x="26566" y="6246"/>
                    <a:pt x="26443" y="6255"/>
                  </a:cubicBezTo>
                  <a:cubicBezTo>
                    <a:pt x="26420" y="6278"/>
                    <a:pt x="26420" y="6278"/>
                    <a:pt x="26420" y="6278"/>
                  </a:cubicBezTo>
                  <a:cubicBezTo>
                    <a:pt x="26395" y="6309"/>
                    <a:pt x="26364" y="6322"/>
                    <a:pt x="26333" y="6322"/>
                  </a:cubicBezTo>
                  <a:cubicBezTo>
                    <a:pt x="26248" y="6322"/>
                    <a:pt x="26166" y="6224"/>
                    <a:pt x="26234" y="6139"/>
                  </a:cubicBezTo>
                  <a:cubicBezTo>
                    <a:pt x="26652" y="5560"/>
                    <a:pt x="26165" y="4934"/>
                    <a:pt x="25516" y="4865"/>
                  </a:cubicBezTo>
                  <a:cubicBezTo>
                    <a:pt x="25470" y="4860"/>
                    <a:pt x="25424" y="4858"/>
                    <a:pt x="25378" y="4858"/>
                  </a:cubicBezTo>
                  <a:cubicBezTo>
                    <a:pt x="24950" y="4858"/>
                    <a:pt x="24572" y="5047"/>
                    <a:pt x="24195" y="5235"/>
                  </a:cubicBezTo>
                  <a:cubicBezTo>
                    <a:pt x="24195" y="5259"/>
                    <a:pt x="24195" y="5282"/>
                    <a:pt x="24195" y="5328"/>
                  </a:cubicBezTo>
                  <a:cubicBezTo>
                    <a:pt x="24195" y="5421"/>
                    <a:pt x="24120" y="5467"/>
                    <a:pt x="24044" y="5467"/>
                  </a:cubicBezTo>
                  <a:cubicBezTo>
                    <a:pt x="23969" y="5467"/>
                    <a:pt x="23894" y="5421"/>
                    <a:pt x="23894" y="5328"/>
                  </a:cubicBezTo>
                  <a:cubicBezTo>
                    <a:pt x="23894" y="3683"/>
                    <a:pt x="22573" y="2269"/>
                    <a:pt x="20927" y="2107"/>
                  </a:cubicBezTo>
                  <a:cubicBezTo>
                    <a:pt x="20798" y="2093"/>
                    <a:pt x="20670" y="2086"/>
                    <a:pt x="20544" y="2086"/>
                  </a:cubicBezTo>
                  <a:cubicBezTo>
                    <a:pt x="19200" y="2086"/>
                    <a:pt x="18041" y="2849"/>
                    <a:pt x="17173" y="3845"/>
                  </a:cubicBezTo>
                  <a:cubicBezTo>
                    <a:pt x="17173" y="3845"/>
                    <a:pt x="17173" y="3868"/>
                    <a:pt x="17150" y="3868"/>
                  </a:cubicBezTo>
                  <a:cubicBezTo>
                    <a:pt x="17150" y="3914"/>
                    <a:pt x="17127" y="3914"/>
                    <a:pt x="17103" y="3914"/>
                  </a:cubicBezTo>
                  <a:cubicBezTo>
                    <a:pt x="17095" y="3919"/>
                    <a:pt x="17086" y="3921"/>
                    <a:pt x="17077" y="3921"/>
                  </a:cubicBezTo>
                  <a:cubicBezTo>
                    <a:pt x="17035" y="3921"/>
                    <a:pt x="16992" y="3879"/>
                    <a:pt x="17011" y="3822"/>
                  </a:cubicBezTo>
                  <a:cubicBezTo>
                    <a:pt x="17034" y="3799"/>
                    <a:pt x="17057" y="3775"/>
                    <a:pt x="17057" y="3752"/>
                  </a:cubicBezTo>
                  <a:cubicBezTo>
                    <a:pt x="17465" y="1317"/>
                    <a:pt x="15213" y="1"/>
                    <a:pt x="12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713237" y="125749"/>
              <a:ext cx="1999219" cy="832820"/>
            </a:xfrm>
            <a:custGeom>
              <a:avLst/>
              <a:gdLst/>
              <a:ahLst/>
              <a:cxnLst/>
              <a:rect l="l" t="t" r="r" b="b"/>
              <a:pathLst>
                <a:path w="31051" h="12935" extrusionOk="0">
                  <a:moveTo>
                    <a:pt x="13032" y="408"/>
                  </a:moveTo>
                  <a:cubicBezTo>
                    <a:pt x="15296" y="408"/>
                    <a:pt x="17549" y="1719"/>
                    <a:pt x="17141" y="4151"/>
                  </a:cubicBezTo>
                  <a:cubicBezTo>
                    <a:pt x="17118" y="4174"/>
                    <a:pt x="17095" y="4198"/>
                    <a:pt x="17072" y="4221"/>
                  </a:cubicBezTo>
                  <a:cubicBezTo>
                    <a:pt x="17053" y="4278"/>
                    <a:pt x="17096" y="4320"/>
                    <a:pt x="17138" y="4320"/>
                  </a:cubicBezTo>
                  <a:cubicBezTo>
                    <a:pt x="17147" y="4320"/>
                    <a:pt x="17156" y="4318"/>
                    <a:pt x="17164" y="4313"/>
                  </a:cubicBezTo>
                  <a:cubicBezTo>
                    <a:pt x="17188" y="4313"/>
                    <a:pt x="17211" y="4313"/>
                    <a:pt x="17234" y="4267"/>
                  </a:cubicBezTo>
                  <a:cubicBezTo>
                    <a:pt x="17234" y="4267"/>
                    <a:pt x="17234" y="4244"/>
                    <a:pt x="17234" y="4244"/>
                  </a:cubicBezTo>
                  <a:cubicBezTo>
                    <a:pt x="18111" y="3239"/>
                    <a:pt x="19304" y="2490"/>
                    <a:pt x="20649" y="2490"/>
                  </a:cubicBezTo>
                  <a:cubicBezTo>
                    <a:pt x="20761" y="2490"/>
                    <a:pt x="20874" y="2495"/>
                    <a:pt x="20988" y="2506"/>
                  </a:cubicBezTo>
                  <a:cubicBezTo>
                    <a:pt x="22634" y="2668"/>
                    <a:pt x="23955" y="4082"/>
                    <a:pt x="23955" y="5727"/>
                  </a:cubicBezTo>
                  <a:cubicBezTo>
                    <a:pt x="23955" y="5831"/>
                    <a:pt x="24036" y="5884"/>
                    <a:pt x="24114" y="5884"/>
                  </a:cubicBezTo>
                  <a:cubicBezTo>
                    <a:pt x="24192" y="5884"/>
                    <a:pt x="24268" y="5831"/>
                    <a:pt x="24256" y="5727"/>
                  </a:cubicBezTo>
                  <a:cubicBezTo>
                    <a:pt x="24256" y="5704"/>
                    <a:pt x="24256" y="5658"/>
                    <a:pt x="24256" y="5634"/>
                  </a:cubicBezTo>
                  <a:cubicBezTo>
                    <a:pt x="24629" y="5448"/>
                    <a:pt x="25021" y="5280"/>
                    <a:pt x="25432" y="5280"/>
                  </a:cubicBezTo>
                  <a:cubicBezTo>
                    <a:pt x="25480" y="5280"/>
                    <a:pt x="25528" y="5282"/>
                    <a:pt x="25577" y="5287"/>
                  </a:cubicBezTo>
                  <a:cubicBezTo>
                    <a:pt x="26226" y="5333"/>
                    <a:pt x="26736" y="5959"/>
                    <a:pt x="26295" y="6561"/>
                  </a:cubicBezTo>
                  <a:cubicBezTo>
                    <a:pt x="26242" y="6633"/>
                    <a:pt x="26325" y="6731"/>
                    <a:pt x="26409" y="6731"/>
                  </a:cubicBezTo>
                  <a:cubicBezTo>
                    <a:pt x="26434" y="6731"/>
                    <a:pt x="26459" y="6722"/>
                    <a:pt x="26481" y="6701"/>
                  </a:cubicBezTo>
                  <a:cubicBezTo>
                    <a:pt x="26504" y="6677"/>
                    <a:pt x="26504" y="6677"/>
                    <a:pt x="26504" y="6654"/>
                  </a:cubicBezTo>
                  <a:cubicBezTo>
                    <a:pt x="26609" y="6648"/>
                    <a:pt x="26721" y="6645"/>
                    <a:pt x="26837" y="6645"/>
                  </a:cubicBezTo>
                  <a:cubicBezTo>
                    <a:pt x="28433" y="6645"/>
                    <a:pt x="30905" y="7270"/>
                    <a:pt x="30235" y="9366"/>
                  </a:cubicBezTo>
                  <a:cubicBezTo>
                    <a:pt x="29932" y="10321"/>
                    <a:pt x="29023" y="10644"/>
                    <a:pt x="28009" y="10644"/>
                  </a:cubicBezTo>
                  <a:cubicBezTo>
                    <a:pt x="26932" y="10644"/>
                    <a:pt x="25737" y="10280"/>
                    <a:pt x="25021" y="9922"/>
                  </a:cubicBezTo>
                  <a:cubicBezTo>
                    <a:pt x="25253" y="9783"/>
                    <a:pt x="25461" y="9621"/>
                    <a:pt x="25623" y="9435"/>
                  </a:cubicBezTo>
                  <a:cubicBezTo>
                    <a:pt x="25713" y="9345"/>
                    <a:pt x="25636" y="9213"/>
                    <a:pt x="25542" y="9213"/>
                  </a:cubicBezTo>
                  <a:cubicBezTo>
                    <a:pt x="25515" y="9213"/>
                    <a:pt x="25487" y="9224"/>
                    <a:pt x="25461" y="9250"/>
                  </a:cubicBezTo>
                  <a:cubicBezTo>
                    <a:pt x="25206" y="9482"/>
                    <a:pt x="24951" y="9667"/>
                    <a:pt x="24673" y="9783"/>
                  </a:cubicBezTo>
                  <a:cubicBezTo>
                    <a:pt x="24673" y="9783"/>
                    <a:pt x="24650" y="9806"/>
                    <a:pt x="24650" y="9806"/>
                  </a:cubicBezTo>
                  <a:cubicBezTo>
                    <a:pt x="24349" y="9945"/>
                    <a:pt x="24001" y="10038"/>
                    <a:pt x="23630" y="10061"/>
                  </a:cubicBezTo>
                  <a:cubicBezTo>
                    <a:pt x="23538" y="10061"/>
                    <a:pt x="23538" y="10177"/>
                    <a:pt x="23630" y="10200"/>
                  </a:cubicBezTo>
                  <a:cubicBezTo>
                    <a:pt x="23688" y="10206"/>
                    <a:pt x="23749" y="10209"/>
                    <a:pt x="23812" y="10209"/>
                  </a:cubicBezTo>
                  <a:cubicBezTo>
                    <a:pt x="24000" y="10209"/>
                    <a:pt x="24204" y="10183"/>
                    <a:pt x="24395" y="10130"/>
                  </a:cubicBezTo>
                  <a:lnTo>
                    <a:pt x="24395" y="10130"/>
                  </a:lnTo>
                  <a:cubicBezTo>
                    <a:pt x="24047" y="11312"/>
                    <a:pt x="22935" y="12008"/>
                    <a:pt x="21730" y="12054"/>
                  </a:cubicBezTo>
                  <a:cubicBezTo>
                    <a:pt x="21681" y="12056"/>
                    <a:pt x="21630" y="12057"/>
                    <a:pt x="21578" y="12057"/>
                  </a:cubicBezTo>
                  <a:cubicBezTo>
                    <a:pt x="20470" y="12057"/>
                    <a:pt x="18697" y="11585"/>
                    <a:pt x="18277" y="10478"/>
                  </a:cubicBezTo>
                  <a:cubicBezTo>
                    <a:pt x="18263" y="10436"/>
                    <a:pt x="18205" y="10393"/>
                    <a:pt x="18152" y="10393"/>
                  </a:cubicBezTo>
                  <a:cubicBezTo>
                    <a:pt x="18118" y="10393"/>
                    <a:pt x="18086" y="10410"/>
                    <a:pt x="18068" y="10455"/>
                  </a:cubicBezTo>
                  <a:cubicBezTo>
                    <a:pt x="17827" y="11021"/>
                    <a:pt x="17460" y="11241"/>
                    <a:pt x="17071" y="11241"/>
                  </a:cubicBezTo>
                  <a:cubicBezTo>
                    <a:pt x="16490" y="11241"/>
                    <a:pt x="15862" y="10747"/>
                    <a:pt x="15542" y="10177"/>
                  </a:cubicBezTo>
                  <a:cubicBezTo>
                    <a:pt x="15542" y="10177"/>
                    <a:pt x="15542" y="10177"/>
                    <a:pt x="15542" y="10154"/>
                  </a:cubicBezTo>
                  <a:cubicBezTo>
                    <a:pt x="15542" y="10130"/>
                    <a:pt x="15542" y="10084"/>
                    <a:pt x="15542" y="10061"/>
                  </a:cubicBezTo>
                  <a:cubicBezTo>
                    <a:pt x="15774" y="10038"/>
                    <a:pt x="16029" y="9991"/>
                    <a:pt x="16284" y="9945"/>
                  </a:cubicBezTo>
                  <a:cubicBezTo>
                    <a:pt x="16434" y="9924"/>
                    <a:pt x="16385" y="9662"/>
                    <a:pt x="16229" y="9662"/>
                  </a:cubicBezTo>
                  <a:cubicBezTo>
                    <a:pt x="16217" y="9662"/>
                    <a:pt x="16204" y="9664"/>
                    <a:pt x="16191" y="9667"/>
                  </a:cubicBezTo>
                  <a:cubicBezTo>
                    <a:pt x="15735" y="9819"/>
                    <a:pt x="15267" y="9872"/>
                    <a:pt x="14787" y="9872"/>
                  </a:cubicBezTo>
                  <a:cubicBezTo>
                    <a:pt x="14608" y="9872"/>
                    <a:pt x="14427" y="9865"/>
                    <a:pt x="14244" y="9852"/>
                  </a:cubicBezTo>
                  <a:cubicBezTo>
                    <a:pt x="14175" y="9852"/>
                    <a:pt x="14152" y="9968"/>
                    <a:pt x="14221" y="9991"/>
                  </a:cubicBezTo>
                  <a:cubicBezTo>
                    <a:pt x="14569" y="10061"/>
                    <a:pt x="14916" y="10084"/>
                    <a:pt x="15241" y="10084"/>
                  </a:cubicBezTo>
                  <a:cubicBezTo>
                    <a:pt x="14940" y="10849"/>
                    <a:pt x="14638" y="11637"/>
                    <a:pt x="13897" y="12077"/>
                  </a:cubicBezTo>
                  <a:cubicBezTo>
                    <a:pt x="13271" y="12471"/>
                    <a:pt x="12390" y="12610"/>
                    <a:pt x="11695" y="12657"/>
                  </a:cubicBezTo>
                  <a:cubicBezTo>
                    <a:pt x="11632" y="12659"/>
                    <a:pt x="11569" y="12661"/>
                    <a:pt x="11506" y="12661"/>
                  </a:cubicBezTo>
                  <a:cubicBezTo>
                    <a:pt x="9934" y="12661"/>
                    <a:pt x="8508" y="11827"/>
                    <a:pt x="8219" y="10200"/>
                  </a:cubicBezTo>
                  <a:cubicBezTo>
                    <a:pt x="8266" y="10105"/>
                    <a:pt x="8185" y="10021"/>
                    <a:pt x="8106" y="10021"/>
                  </a:cubicBezTo>
                  <a:cubicBezTo>
                    <a:pt x="8069" y="10021"/>
                    <a:pt x="8032" y="10040"/>
                    <a:pt x="8010" y="10084"/>
                  </a:cubicBezTo>
                  <a:cubicBezTo>
                    <a:pt x="7778" y="10501"/>
                    <a:pt x="7454" y="10918"/>
                    <a:pt x="6967" y="11057"/>
                  </a:cubicBezTo>
                  <a:cubicBezTo>
                    <a:pt x="6882" y="11077"/>
                    <a:pt x="6797" y="11087"/>
                    <a:pt x="6714" y="11087"/>
                  </a:cubicBezTo>
                  <a:cubicBezTo>
                    <a:pt x="6218" y="11087"/>
                    <a:pt x="5812" y="10743"/>
                    <a:pt x="5832" y="10246"/>
                  </a:cubicBezTo>
                  <a:cubicBezTo>
                    <a:pt x="5878" y="10223"/>
                    <a:pt x="5924" y="10177"/>
                    <a:pt x="5948" y="10130"/>
                  </a:cubicBezTo>
                  <a:cubicBezTo>
                    <a:pt x="6037" y="10059"/>
                    <a:pt x="5960" y="9931"/>
                    <a:pt x="5867" y="9931"/>
                  </a:cubicBezTo>
                  <a:cubicBezTo>
                    <a:pt x="5840" y="9931"/>
                    <a:pt x="5812" y="9942"/>
                    <a:pt x="5785" y="9968"/>
                  </a:cubicBezTo>
                  <a:cubicBezTo>
                    <a:pt x="5140" y="10586"/>
                    <a:pt x="4028" y="11103"/>
                    <a:pt x="3013" y="11103"/>
                  </a:cubicBezTo>
                  <a:cubicBezTo>
                    <a:pt x="2277" y="11103"/>
                    <a:pt x="1592" y="10832"/>
                    <a:pt x="1174" y="10130"/>
                  </a:cubicBezTo>
                  <a:cubicBezTo>
                    <a:pt x="84" y="8300"/>
                    <a:pt x="2981" y="7396"/>
                    <a:pt x="4349" y="7349"/>
                  </a:cubicBezTo>
                  <a:lnTo>
                    <a:pt x="4349" y="7349"/>
                  </a:lnTo>
                  <a:cubicBezTo>
                    <a:pt x="4209" y="7535"/>
                    <a:pt x="4094" y="7743"/>
                    <a:pt x="4047" y="7952"/>
                  </a:cubicBezTo>
                  <a:cubicBezTo>
                    <a:pt x="4032" y="8014"/>
                    <a:pt x="4088" y="8065"/>
                    <a:pt x="4142" y="8065"/>
                  </a:cubicBezTo>
                  <a:cubicBezTo>
                    <a:pt x="4168" y="8065"/>
                    <a:pt x="4194" y="8052"/>
                    <a:pt x="4209" y="8022"/>
                  </a:cubicBezTo>
                  <a:cubicBezTo>
                    <a:pt x="4418" y="7558"/>
                    <a:pt x="4696" y="7234"/>
                    <a:pt x="5113" y="7002"/>
                  </a:cubicBezTo>
                  <a:cubicBezTo>
                    <a:pt x="5233" y="6942"/>
                    <a:pt x="5164" y="6779"/>
                    <a:pt x="5054" y="6779"/>
                  </a:cubicBezTo>
                  <a:cubicBezTo>
                    <a:pt x="5036" y="6779"/>
                    <a:pt x="5017" y="6784"/>
                    <a:pt x="4997" y="6793"/>
                  </a:cubicBezTo>
                  <a:cubicBezTo>
                    <a:pt x="4835" y="6886"/>
                    <a:pt x="4696" y="7002"/>
                    <a:pt x="4557" y="7118"/>
                  </a:cubicBezTo>
                  <a:cubicBezTo>
                    <a:pt x="3051" y="6422"/>
                    <a:pt x="3653" y="4522"/>
                    <a:pt x="4974" y="4059"/>
                  </a:cubicBezTo>
                  <a:cubicBezTo>
                    <a:pt x="5314" y="3931"/>
                    <a:pt x="5656" y="3877"/>
                    <a:pt x="5998" y="3877"/>
                  </a:cubicBezTo>
                  <a:cubicBezTo>
                    <a:pt x="6894" y="3877"/>
                    <a:pt x="7784" y="4246"/>
                    <a:pt x="8590" y="4615"/>
                  </a:cubicBezTo>
                  <a:cubicBezTo>
                    <a:pt x="8612" y="4626"/>
                    <a:pt x="8639" y="4632"/>
                    <a:pt x="8666" y="4632"/>
                  </a:cubicBezTo>
                  <a:cubicBezTo>
                    <a:pt x="8751" y="4632"/>
                    <a:pt x="8845" y="4575"/>
                    <a:pt x="8845" y="4453"/>
                  </a:cubicBezTo>
                  <a:cubicBezTo>
                    <a:pt x="8533" y="1695"/>
                    <a:pt x="10788" y="408"/>
                    <a:pt x="13032" y="408"/>
                  </a:cubicBezTo>
                  <a:close/>
                  <a:moveTo>
                    <a:pt x="12835" y="1"/>
                  </a:moveTo>
                  <a:cubicBezTo>
                    <a:pt x="10499" y="1"/>
                    <a:pt x="8337" y="1765"/>
                    <a:pt x="8474" y="4198"/>
                  </a:cubicBezTo>
                  <a:cubicBezTo>
                    <a:pt x="7688" y="3866"/>
                    <a:pt x="6765" y="3560"/>
                    <a:pt x="5895" y="3560"/>
                  </a:cubicBezTo>
                  <a:cubicBezTo>
                    <a:pt x="5124" y="3560"/>
                    <a:pt x="4394" y="3801"/>
                    <a:pt x="3839" y="4476"/>
                  </a:cubicBezTo>
                  <a:cubicBezTo>
                    <a:pt x="3143" y="5333"/>
                    <a:pt x="3306" y="6701"/>
                    <a:pt x="4302" y="7164"/>
                  </a:cubicBezTo>
                  <a:cubicBezTo>
                    <a:pt x="4243" y="7161"/>
                    <a:pt x="4183" y="7159"/>
                    <a:pt x="4121" y="7159"/>
                  </a:cubicBezTo>
                  <a:cubicBezTo>
                    <a:pt x="2525" y="7159"/>
                    <a:pt x="0" y="8301"/>
                    <a:pt x="826" y="10130"/>
                  </a:cubicBezTo>
                  <a:cubicBezTo>
                    <a:pt x="1223" y="11013"/>
                    <a:pt x="2030" y="11350"/>
                    <a:pt x="2912" y="11350"/>
                  </a:cubicBezTo>
                  <a:cubicBezTo>
                    <a:pt x="3882" y="11350"/>
                    <a:pt x="4942" y="10943"/>
                    <a:pt x="5646" y="10409"/>
                  </a:cubicBezTo>
                  <a:cubicBezTo>
                    <a:pt x="5646" y="10826"/>
                    <a:pt x="6040" y="11220"/>
                    <a:pt x="6481" y="11289"/>
                  </a:cubicBezTo>
                  <a:cubicBezTo>
                    <a:pt x="6550" y="11301"/>
                    <a:pt x="6619" y="11306"/>
                    <a:pt x="6687" y="11306"/>
                  </a:cubicBezTo>
                  <a:cubicBezTo>
                    <a:pt x="7294" y="11306"/>
                    <a:pt x="7811" y="10860"/>
                    <a:pt x="8103" y="10339"/>
                  </a:cubicBezTo>
                  <a:cubicBezTo>
                    <a:pt x="8242" y="12031"/>
                    <a:pt x="9934" y="12935"/>
                    <a:pt x="11510" y="12935"/>
                  </a:cubicBezTo>
                  <a:cubicBezTo>
                    <a:pt x="12437" y="12935"/>
                    <a:pt x="13549" y="12749"/>
                    <a:pt x="14291" y="12170"/>
                  </a:cubicBezTo>
                  <a:cubicBezTo>
                    <a:pt x="14870" y="11730"/>
                    <a:pt x="15171" y="11057"/>
                    <a:pt x="15426" y="10409"/>
                  </a:cubicBezTo>
                  <a:cubicBezTo>
                    <a:pt x="15771" y="11029"/>
                    <a:pt x="16459" y="11485"/>
                    <a:pt x="17093" y="11485"/>
                  </a:cubicBezTo>
                  <a:cubicBezTo>
                    <a:pt x="17524" y="11485"/>
                    <a:pt x="17930" y="11273"/>
                    <a:pt x="18184" y="10756"/>
                  </a:cubicBezTo>
                  <a:cubicBezTo>
                    <a:pt x="18952" y="11747"/>
                    <a:pt x="20325" y="12326"/>
                    <a:pt x="21624" y="12326"/>
                  </a:cubicBezTo>
                  <a:cubicBezTo>
                    <a:pt x="23029" y="12326"/>
                    <a:pt x="24346" y="11649"/>
                    <a:pt x="24720" y="10084"/>
                  </a:cubicBezTo>
                  <a:cubicBezTo>
                    <a:pt x="25481" y="10517"/>
                    <a:pt x="26816" y="10939"/>
                    <a:pt x="28025" y="10939"/>
                  </a:cubicBezTo>
                  <a:cubicBezTo>
                    <a:pt x="29209" y="10939"/>
                    <a:pt x="30273" y="10535"/>
                    <a:pt x="30560" y="9343"/>
                  </a:cubicBezTo>
                  <a:cubicBezTo>
                    <a:pt x="31051" y="7276"/>
                    <a:pt x="28977" y="6474"/>
                    <a:pt x="27256" y="6474"/>
                  </a:cubicBezTo>
                  <a:cubicBezTo>
                    <a:pt x="27028" y="6474"/>
                    <a:pt x="26806" y="6488"/>
                    <a:pt x="26597" y="6515"/>
                  </a:cubicBezTo>
                  <a:cubicBezTo>
                    <a:pt x="26852" y="6052"/>
                    <a:pt x="26620" y="5472"/>
                    <a:pt x="26180" y="5217"/>
                  </a:cubicBezTo>
                  <a:cubicBezTo>
                    <a:pt x="25961" y="5100"/>
                    <a:pt x="25735" y="5052"/>
                    <a:pt x="25509" y="5052"/>
                  </a:cubicBezTo>
                  <a:cubicBezTo>
                    <a:pt x="25063" y="5052"/>
                    <a:pt x="24617" y="5242"/>
                    <a:pt x="24233" y="5472"/>
                  </a:cubicBezTo>
                  <a:cubicBezTo>
                    <a:pt x="24094" y="3943"/>
                    <a:pt x="22935" y="2645"/>
                    <a:pt x="21405" y="2320"/>
                  </a:cubicBezTo>
                  <a:cubicBezTo>
                    <a:pt x="21158" y="2269"/>
                    <a:pt x="20909" y="2244"/>
                    <a:pt x="20662" y="2244"/>
                  </a:cubicBezTo>
                  <a:cubicBezTo>
                    <a:pt x="19359" y="2244"/>
                    <a:pt x="18099" y="2930"/>
                    <a:pt x="17280" y="3943"/>
                  </a:cubicBezTo>
                  <a:cubicBezTo>
                    <a:pt x="17605" y="1579"/>
                    <a:pt x="15171" y="49"/>
                    <a:pt x="12970" y="3"/>
                  </a:cubicBezTo>
                  <a:cubicBezTo>
                    <a:pt x="12925" y="2"/>
                    <a:pt x="12880" y="1"/>
                    <a:pt x="1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2127167" y="303448"/>
              <a:ext cx="128384" cy="217943"/>
            </a:xfrm>
            <a:custGeom>
              <a:avLst/>
              <a:gdLst/>
              <a:ahLst/>
              <a:cxnLst/>
              <a:rect l="l" t="t" r="r" b="b"/>
              <a:pathLst>
                <a:path w="1994" h="3385" extrusionOk="0">
                  <a:moveTo>
                    <a:pt x="1" y="1"/>
                  </a:moveTo>
                  <a:cubicBezTo>
                    <a:pt x="719" y="858"/>
                    <a:pt x="835" y="2156"/>
                    <a:pt x="951" y="3384"/>
                  </a:cubicBezTo>
                  <a:cubicBezTo>
                    <a:pt x="1275" y="3199"/>
                    <a:pt x="1646" y="3083"/>
                    <a:pt x="1994" y="3014"/>
                  </a:cubicBezTo>
                  <a:cubicBezTo>
                    <a:pt x="1994" y="2990"/>
                    <a:pt x="1994" y="2990"/>
                    <a:pt x="1994" y="2967"/>
                  </a:cubicBezTo>
                  <a:cubicBezTo>
                    <a:pt x="1994" y="1669"/>
                    <a:pt x="1159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2274928" y="464213"/>
              <a:ext cx="158194" cy="82542"/>
            </a:xfrm>
            <a:custGeom>
              <a:avLst/>
              <a:gdLst/>
              <a:ahLst/>
              <a:cxnLst/>
              <a:rect l="l" t="t" r="r" b="b"/>
              <a:pathLst>
                <a:path w="2457" h="1282" extrusionOk="0">
                  <a:moveTo>
                    <a:pt x="1183" y="0"/>
                  </a:moveTo>
                  <a:cubicBezTo>
                    <a:pt x="755" y="0"/>
                    <a:pt x="377" y="189"/>
                    <a:pt x="0" y="377"/>
                  </a:cubicBezTo>
                  <a:cubicBezTo>
                    <a:pt x="0" y="401"/>
                    <a:pt x="0" y="424"/>
                    <a:pt x="0" y="447"/>
                  </a:cubicBezTo>
                  <a:cubicBezTo>
                    <a:pt x="93" y="447"/>
                    <a:pt x="162" y="424"/>
                    <a:pt x="255" y="424"/>
                  </a:cubicBezTo>
                  <a:cubicBezTo>
                    <a:pt x="394" y="377"/>
                    <a:pt x="533" y="354"/>
                    <a:pt x="672" y="354"/>
                  </a:cubicBezTo>
                  <a:cubicBezTo>
                    <a:pt x="704" y="350"/>
                    <a:pt x="736" y="348"/>
                    <a:pt x="767" y="348"/>
                  </a:cubicBezTo>
                  <a:cubicBezTo>
                    <a:pt x="920" y="348"/>
                    <a:pt x="1071" y="393"/>
                    <a:pt x="1205" y="470"/>
                  </a:cubicBezTo>
                  <a:cubicBezTo>
                    <a:pt x="1599" y="586"/>
                    <a:pt x="1924" y="887"/>
                    <a:pt x="2039" y="1281"/>
                  </a:cubicBezTo>
                  <a:cubicBezTo>
                    <a:pt x="2457" y="679"/>
                    <a:pt x="1970" y="76"/>
                    <a:pt x="1321" y="7"/>
                  </a:cubicBezTo>
                  <a:cubicBezTo>
                    <a:pt x="1275" y="2"/>
                    <a:pt x="1229" y="0"/>
                    <a:pt x="118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440485">
              <a:off x="1665236" y="165586"/>
              <a:ext cx="177413" cy="235390"/>
            </a:xfrm>
            <a:custGeom>
              <a:avLst/>
              <a:gdLst/>
              <a:ahLst/>
              <a:cxnLst/>
              <a:rect l="l" t="t" r="r" b="b"/>
              <a:pathLst>
                <a:path w="2481" h="3292" extrusionOk="0">
                  <a:moveTo>
                    <a:pt x="1" y="1"/>
                  </a:moveTo>
                  <a:cubicBezTo>
                    <a:pt x="882" y="997"/>
                    <a:pt x="1646" y="2087"/>
                    <a:pt x="2202" y="3292"/>
                  </a:cubicBezTo>
                  <a:cubicBezTo>
                    <a:pt x="2295" y="3199"/>
                    <a:pt x="2365" y="3106"/>
                    <a:pt x="2457" y="2990"/>
                  </a:cubicBezTo>
                  <a:cubicBezTo>
                    <a:pt x="2481" y="1461"/>
                    <a:pt x="1391" y="46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2160003" y="780916"/>
              <a:ext cx="122396" cy="113511"/>
            </a:xfrm>
            <a:custGeom>
              <a:avLst/>
              <a:gdLst/>
              <a:ahLst/>
              <a:cxnLst/>
              <a:rect l="l" t="t" r="r" b="b"/>
              <a:pathLst>
                <a:path w="1901" h="1763" extrusionOk="0">
                  <a:moveTo>
                    <a:pt x="1901" y="1"/>
                  </a:moveTo>
                  <a:cubicBezTo>
                    <a:pt x="1739" y="47"/>
                    <a:pt x="1553" y="70"/>
                    <a:pt x="1368" y="94"/>
                  </a:cubicBezTo>
                  <a:lnTo>
                    <a:pt x="1090" y="94"/>
                  </a:lnTo>
                  <a:cubicBezTo>
                    <a:pt x="812" y="696"/>
                    <a:pt x="441" y="1252"/>
                    <a:pt x="1" y="1762"/>
                  </a:cubicBezTo>
                  <a:cubicBezTo>
                    <a:pt x="881" y="1530"/>
                    <a:pt x="1623" y="905"/>
                    <a:pt x="190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2359979" y="553513"/>
              <a:ext cx="343043" cy="257926"/>
            </a:xfrm>
            <a:custGeom>
              <a:avLst/>
              <a:gdLst/>
              <a:ahLst/>
              <a:cxnLst/>
              <a:rect l="l" t="t" r="r" b="b"/>
              <a:pathLst>
                <a:path w="5328" h="4006" extrusionOk="0">
                  <a:moveTo>
                    <a:pt x="1260" y="1"/>
                  </a:moveTo>
                  <a:cubicBezTo>
                    <a:pt x="1144" y="1"/>
                    <a:pt x="1032" y="4"/>
                    <a:pt x="927" y="10"/>
                  </a:cubicBezTo>
                  <a:cubicBezTo>
                    <a:pt x="904" y="33"/>
                    <a:pt x="904" y="33"/>
                    <a:pt x="904" y="57"/>
                  </a:cubicBezTo>
                  <a:lnTo>
                    <a:pt x="881" y="57"/>
                  </a:lnTo>
                  <a:cubicBezTo>
                    <a:pt x="1738" y="196"/>
                    <a:pt x="2526" y="520"/>
                    <a:pt x="2804" y="1238"/>
                  </a:cubicBezTo>
                  <a:cubicBezTo>
                    <a:pt x="3268" y="2444"/>
                    <a:pt x="2039" y="3278"/>
                    <a:pt x="1020" y="3486"/>
                  </a:cubicBezTo>
                  <a:cubicBezTo>
                    <a:pt x="795" y="3531"/>
                    <a:pt x="580" y="3557"/>
                    <a:pt x="363" y="3557"/>
                  </a:cubicBezTo>
                  <a:cubicBezTo>
                    <a:pt x="243" y="3557"/>
                    <a:pt x="123" y="3549"/>
                    <a:pt x="0" y="3533"/>
                  </a:cubicBezTo>
                  <a:lnTo>
                    <a:pt x="0" y="3533"/>
                  </a:lnTo>
                  <a:cubicBezTo>
                    <a:pt x="706" y="3792"/>
                    <a:pt x="1597" y="4005"/>
                    <a:pt x="2419" y="4005"/>
                  </a:cubicBezTo>
                  <a:cubicBezTo>
                    <a:pt x="3432" y="4005"/>
                    <a:pt x="4338" y="3681"/>
                    <a:pt x="4658" y="2722"/>
                  </a:cubicBezTo>
                  <a:cubicBezTo>
                    <a:pt x="5328" y="626"/>
                    <a:pt x="2856" y="1"/>
                    <a:pt x="126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16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0" name="Google Shape;500;p16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1" name="Google Shape;501;p16"/>
          <p:cNvSpPr/>
          <p:nvPr/>
        </p:nvSpPr>
        <p:spPr>
          <a:xfrm>
            <a:off x="-266423" y="2623859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 txBox="1">
            <a:spLocks noGrp="1"/>
          </p:cNvSpPr>
          <p:nvPr>
            <p:ph type="title" idx="2" hasCustomPrompt="1"/>
          </p:nvPr>
        </p:nvSpPr>
        <p:spPr>
          <a:xfrm>
            <a:off x="1491575" y="1906425"/>
            <a:ext cx="8151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4" name="Google Shape;504;p16"/>
          <p:cNvSpPr txBox="1">
            <a:spLocks noGrp="1"/>
          </p:cNvSpPr>
          <p:nvPr>
            <p:ph type="subTitle" idx="1"/>
          </p:nvPr>
        </p:nvSpPr>
        <p:spPr>
          <a:xfrm>
            <a:off x="793475" y="381525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subTitle" idx="3"/>
          </p:nvPr>
        </p:nvSpPr>
        <p:spPr>
          <a:xfrm>
            <a:off x="793475" y="27652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6" name="Google Shape;506;p16"/>
          <p:cNvSpPr txBox="1">
            <a:spLocks noGrp="1"/>
          </p:cNvSpPr>
          <p:nvPr>
            <p:ph type="title" idx="4" hasCustomPrompt="1"/>
          </p:nvPr>
        </p:nvSpPr>
        <p:spPr>
          <a:xfrm>
            <a:off x="6837275" y="1906425"/>
            <a:ext cx="8151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7" name="Google Shape;507;p16"/>
          <p:cNvSpPr txBox="1">
            <a:spLocks noGrp="1"/>
          </p:cNvSpPr>
          <p:nvPr>
            <p:ph type="subTitle" idx="5"/>
          </p:nvPr>
        </p:nvSpPr>
        <p:spPr>
          <a:xfrm>
            <a:off x="6139175" y="381525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subTitle" idx="6"/>
          </p:nvPr>
        </p:nvSpPr>
        <p:spPr>
          <a:xfrm>
            <a:off x="6139175" y="27652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9" name="Google Shape;509;p16"/>
          <p:cNvSpPr txBox="1">
            <a:spLocks noGrp="1"/>
          </p:cNvSpPr>
          <p:nvPr>
            <p:ph type="title" idx="7" hasCustomPrompt="1"/>
          </p:nvPr>
        </p:nvSpPr>
        <p:spPr>
          <a:xfrm>
            <a:off x="4164425" y="1906425"/>
            <a:ext cx="815100" cy="3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0" name="Google Shape;510;p16"/>
          <p:cNvSpPr txBox="1">
            <a:spLocks noGrp="1"/>
          </p:cNvSpPr>
          <p:nvPr>
            <p:ph type="subTitle" idx="8"/>
          </p:nvPr>
        </p:nvSpPr>
        <p:spPr>
          <a:xfrm>
            <a:off x="3466325" y="381525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subTitle" idx="9"/>
          </p:nvPr>
        </p:nvSpPr>
        <p:spPr>
          <a:xfrm>
            <a:off x="3466325" y="27652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_1_2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4" name="Google Shape;514;p17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5" name="Google Shape;515;p17"/>
          <p:cNvGrpSpPr/>
          <p:nvPr/>
        </p:nvGrpSpPr>
        <p:grpSpPr>
          <a:xfrm>
            <a:off x="8216575" y="3266650"/>
            <a:ext cx="1337398" cy="757503"/>
            <a:chOff x="8216575" y="3266650"/>
            <a:chExt cx="1337398" cy="757503"/>
          </a:xfrm>
        </p:grpSpPr>
        <p:sp>
          <p:nvSpPr>
            <p:cNvPr id="516" name="Google Shape;516;p17"/>
            <p:cNvSpPr/>
            <p:nvPr/>
          </p:nvSpPr>
          <p:spPr>
            <a:xfrm>
              <a:off x="8224477" y="3285070"/>
              <a:ext cx="1304481" cy="724528"/>
            </a:xfrm>
            <a:custGeom>
              <a:avLst/>
              <a:gdLst/>
              <a:ahLst/>
              <a:cxnLst/>
              <a:rect l="l" t="t" r="r" b="b"/>
              <a:pathLst>
                <a:path w="22945" h="12744" extrusionOk="0">
                  <a:moveTo>
                    <a:pt x="11796" y="0"/>
                  </a:moveTo>
                  <a:cubicBezTo>
                    <a:pt x="11632" y="0"/>
                    <a:pt x="11470" y="6"/>
                    <a:pt x="11310" y="18"/>
                  </a:cubicBezTo>
                  <a:cubicBezTo>
                    <a:pt x="8367" y="250"/>
                    <a:pt x="5354" y="2706"/>
                    <a:pt x="6073" y="5881"/>
                  </a:cubicBezTo>
                  <a:cubicBezTo>
                    <a:pt x="6119" y="5904"/>
                    <a:pt x="6142" y="5928"/>
                    <a:pt x="6166" y="5928"/>
                  </a:cubicBezTo>
                  <a:cubicBezTo>
                    <a:pt x="6229" y="5970"/>
                    <a:pt x="6196" y="6070"/>
                    <a:pt x="6137" y="6070"/>
                  </a:cubicBezTo>
                  <a:cubicBezTo>
                    <a:pt x="6131" y="6070"/>
                    <a:pt x="6125" y="6069"/>
                    <a:pt x="6119" y="6067"/>
                  </a:cubicBezTo>
                  <a:cubicBezTo>
                    <a:pt x="6107" y="6142"/>
                    <a:pt x="6040" y="6183"/>
                    <a:pt x="5970" y="6183"/>
                  </a:cubicBezTo>
                  <a:cubicBezTo>
                    <a:pt x="5911" y="6183"/>
                    <a:pt x="5850" y="6154"/>
                    <a:pt x="5818" y="6090"/>
                  </a:cubicBezTo>
                  <a:cubicBezTo>
                    <a:pt x="5795" y="6020"/>
                    <a:pt x="5795" y="5974"/>
                    <a:pt x="5772" y="5928"/>
                  </a:cubicBezTo>
                  <a:cubicBezTo>
                    <a:pt x="5409" y="5779"/>
                    <a:pt x="5011" y="5584"/>
                    <a:pt x="4627" y="5584"/>
                  </a:cubicBezTo>
                  <a:cubicBezTo>
                    <a:pt x="4472" y="5584"/>
                    <a:pt x="4319" y="5616"/>
                    <a:pt x="4173" y="5696"/>
                  </a:cubicBezTo>
                  <a:cubicBezTo>
                    <a:pt x="3338" y="6136"/>
                    <a:pt x="4057" y="7110"/>
                    <a:pt x="4404" y="7596"/>
                  </a:cubicBezTo>
                  <a:cubicBezTo>
                    <a:pt x="4456" y="7683"/>
                    <a:pt x="4379" y="7769"/>
                    <a:pt x="4298" y="7769"/>
                  </a:cubicBezTo>
                  <a:cubicBezTo>
                    <a:pt x="4271" y="7769"/>
                    <a:pt x="4242" y="7759"/>
                    <a:pt x="4219" y="7735"/>
                  </a:cubicBezTo>
                  <a:cubicBezTo>
                    <a:pt x="4173" y="7689"/>
                    <a:pt x="4126" y="7643"/>
                    <a:pt x="4080" y="7596"/>
                  </a:cubicBezTo>
                  <a:cubicBezTo>
                    <a:pt x="4080" y="7613"/>
                    <a:pt x="4057" y="7629"/>
                    <a:pt x="4027" y="7629"/>
                  </a:cubicBezTo>
                  <a:cubicBezTo>
                    <a:pt x="4014" y="7629"/>
                    <a:pt x="4001" y="7626"/>
                    <a:pt x="3987" y="7619"/>
                  </a:cubicBezTo>
                  <a:cubicBezTo>
                    <a:pt x="3566" y="7415"/>
                    <a:pt x="3108" y="7292"/>
                    <a:pt x="2650" y="7292"/>
                  </a:cubicBezTo>
                  <a:cubicBezTo>
                    <a:pt x="2227" y="7292"/>
                    <a:pt x="1805" y="7397"/>
                    <a:pt x="1415" y="7643"/>
                  </a:cubicBezTo>
                  <a:cubicBezTo>
                    <a:pt x="696" y="8106"/>
                    <a:pt x="1" y="9126"/>
                    <a:pt x="557" y="9914"/>
                  </a:cubicBezTo>
                  <a:cubicBezTo>
                    <a:pt x="965" y="10508"/>
                    <a:pt x="1608" y="10739"/>
                    <a:pt x="2279" y="10739"/>
                  </a:cubicBezTo>
                  <a:cubicBezTo>
                    <a:pt x="2941" y="10739"/>
                    <a:pt x="3631" y="10514"/>
                    <a:pt x="4149" y="10192"/>
                  </a:cubicBezTo>
                  <a:cubicBezTo>
                    <a:pt x="3987" y="10099"/>
                    <a:pt x="3825" y="10006"/>
                    <a:pt x="3709" y="9867"/>
                  </a:cubicBezTo>
                  <a:cubicBezTo>
                    <a:pt x="3634" y="9811"/>
                    <a:pt x="3696" y="9739"/>
                    <a:pt x="3759" y="9739"/>
                  </a:cubicBezTo>
                  <a:cubicBezTo>
                    <a:pt x="3774" y="9739"/>
                    <a:pt x="3789" y="9743"/>
                    <a:pt x="3802" y="9752"/>
                  </a:cubicBezTo>
                  <a:cubicBezTo>
                    <a:pt x="4196" y="10053"/>
                    <a:pt x="4566" y="10122"/>
                    <a:pt x="5030" y="10146"/>
                  </a:cubicBezTo>
                  <a:cubicBezTo>
                    <a:pt x="5146" y="10146"/>
                    <a:pt x="5192" y="10331"/>
                    <a:pt x="5076" y="10354"/>
                  </a:cubicBezTo>
                  <a:cubicBezTo>
                    <a:pt x="5000" y="10364"/>
                    <a:pt x="4923" y="10369"/>
                    <a:pt x="4846" y="10369"/>
                  </a:cubicBezTo>
                  <a:cubicBezTo>
                    <a:pt x="4737" y="10369"/>
                    <a:pt x="4629" y="10358"/>
                    <a:pt x="4520" y="10331"/>
                  </a:cubicBezTo>
                  <a:lnTo>
                    <a:pt x="4520" y="10331"/>
                  </a:lnTo>
                  <a:cubicBezTo>
                    <a:pt x="4451" y="11930"/>
                    <a:pt x="6606" y="12672"/>
                    <a:pt x="7904" y="12741"/>
                  </a:cubicBezTo>
                  <a:cubicBezTo>
                    <a:pt x="7948" y="12743"/>
                    <a:pt x="7992" y="12743"/>
                    <a:pt x="8036" y="12743"/>
                  </a:cubicBezTo>
                  <a:cubicBezTo>
                    <a:pt x="9387" y="12743"/>
                    <a:pt x="10455" y="12057"/>
                    <a:pt x="11218" y="10980"/>
                  </a:cubicBezTo>
                  <a:cubicBezTo>
                    <a:pt x="11242" y="10931"/>
                    <a:pt x="11280" y="10911"/>
                    <a:pt x="11318" y="10911"/>
                  </a:cubicBezTo>
                  <a:cubicBezTo>
                    <a:pt x="11388" y="10911"/>
                    <a:pt x="11457" y="10982"/>
                    <a:pt x="11426" y="11073"/>
                  </a:cubicBezTo>
                  <a:cubicBezTo>
                    <a:pt x="11919" y="11500"/>
                    <a:pt x="12788" y="11920"/>
                    <a:pt x="13519" y="11920"/>
                  </a:cubicBezTo>
                  <a:cubicBezTo>
                    <a:pt x="14096" y="11920"/>
                    <a:pt x="14587" y="11659"/>
                    <a:pt x="14740" y="10933"/>
                  </a:cubicBezTo>
                  <a:cubicBezTo>
                    <a:pt x="14751" y="10879"/>
                    <a:pt x="14788" y="10855"/>
                    <a:pt x="14829" y="10855"/>
                  </a:cubicBezTo>
                  <a:cubicBezTo>
                    <a:pt x="14874" y="10855"/>
                    <a:pt x="14925" y="10885"/>
                    <a:pt x="14949" y="10933"/>
                  </a:cubicBezTo>
                  <a:cubicBezTo>
                    <a:pt x="14972" y="10933"/>
                    <a:pt x="14972" y="10957"/>
                    <a:pt x="14972" y="10957"/>
                  </a:cubicBezTo>
                  <a:cubicBezTo>
                    <a:pt x="15716" y="12035"/>
                    <a:pt x="17166" y="12466"/>
                    <a:pt x="18560" y="12466"/>
                  </a:cubicBezTo>
                  <a:cubicBezTo>
                    <a:pt x="19294" y="12466"/>
                    <a:pt x="20012" y="12346"/>
                    <a:pt x="20604" y="12139"/>
                  </a:cubicBezTo>
                  <a:cubicBezTo>
                    <a:pt x="21531" y="11791"/>
                    <a:pt x="22944" y="11003"/>
                    <a:pt x="22921" y="9821"/>
                  </a:cubicBezTo>
                  <a:cubicBezTo>
                    <a:pt x="22898" y="8546"/>
                    <a:pt x="21508" y="8037"/>
                    <a:pt x="20488" y="7758"/>
                  </a:cubicBezTo>
                  <a:cubicBezTo>
                    <a:pt x="20395" y="7944"/>
                    <a:pt x="20302" y="8106"/>
                    <a:pt x="20163" y="8245"/>
                  </a:cubicBezTo>
                  <a:cubicBezTo>
                    <a:pt x="20144" y="8260"/>
                    <a:pt x="20123" y="8266"/>
                    <a:pt x="20103" y="8266"/>
                  </a:cubicBezTo>
                  <a:cubicBezTo>
                    <a:pt x="20030" y="8266"/>
                    <a:pt x="19970" y="8179"/>
                    <a:pt x="20024" y="8106"/>
                  </a:cubicBezTo>
                  <a:cubicBezTo>
                    <a:pt x="20326" y="7782"/>
                    <a:pt x="20372" y="7434"/>
                    <a:pt x="20326" y="6994"/>
                  </a:cubicBezTo>
                  <a:cubicBezTo>
                    <a:pt x="20313" y="6918"/>
                    <a:pt x="20375" y="6877"/>
                    <a:pt x="20439" y="6877"/>
                  </a:cubicBezTo>
                  <a:cubicBezTo>
                    <a:pt x="20492" y="6877"/>
                    <a:pt x="20547" y="6907"/>
                    <a:pt x="20557" y="6971"/>
                  </a:cubicBezTo>
                  <a:cubicBezTo>
                    <a:pt x="20604" y="7133"/>
                    <a:pt x="20604" y="7295"/>
                    <a:pt x="20581" y="7457"/>
                  </a:cubicBezTo>
                  <a:cubicBezTo>
                    <a:pt x="21508" y="7411"/>
                    <a:pt x="21693" y="6275"/>
                    <a:pt x="21554" y="5603"/>
                  </a:cubicBezTo>
                  <a:cubicBezTo>
                    <a:pt x="21438" y="4954"/>
                    <a:pt x="21044" y="4537"/>
                    <a:pt x="20465" y="4259"/>
                  </a:cubicBezTo>
                  <a:cubicBezTo>
                    <a:pt x="20133" y="4085"/>
                    <a:pt x="19683" y="3965"/>
                    <a:pt x="19261" y="3965"/>
                  </a:cubicBezTo>
                  <a:cubicBezTo>
                    <a:pt x="19064" y="3965"/>
                    <a:pt x="18873" y="3991"/>
                    <a:pt x="18703" y="4050"/>
                  </a:cubicBezTo>
                  <a:cubicBezTo>
                    <a:pt x="18217" y="4259"/>
                    <a:pt x="17869" y="4653"/>
                    <a:pt x="17475" y="5024"/>
                  </a:cubicBezTo>
                  <a:cubicBezTo>
                    <a:pt x="17451" y="5047"/>
                    <a:pt x="17423" y="5057"/>
                    <a:pt x="17396" y="5057"/>
                  </a:cubicBezTo>
                  <a:cubicBezTo>
                    <a:pt x="17315" y="5057"/>
                    <a:pt x="17238" y="4971"/>
                    <a:pt x="17290" y="4885"/>
                  </a:cubicBezTo>
                  <a:cubicBezTo>
                    <a:pt x="17290" y="4885"/>
                    <a:pt x="17290" y="4862"/>
                    <a:pt x="17290" y="4862"/>
                  </a:cubicBezTo>
                  <a:cubicBezTo>
                    <a:pt x="17880" y="1647"/>
                    <a:pt x="14549" y="0"/>
                    <a:pt x="1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8216575" y="3266650"/>
              <a:ext cx="1337398" cy="757503"/>
            </a:xfrm>
            <a:custGeom>
              <a:avLst/>
              <a:gdLst/>
              <a:ahLst/>
              <a:cxnLst/>
              <a:rect l="l" t="t" r="r" b="b"/>
              <a:pathLst>
                <a:path w="23524" h="13324" extrusionOk="0">
                  <a:moveTo>
                    <a:pt x="11935" y="324"/>
                  </a:moveTo>
                  <a:cubicBezTo>
                    <a:pt x="14688" y="324"/>
                    <a:pt x="18019" y="1971"/>
                    <a:pt x="17429" y="5186"/>
                  </a:cubicBezTo>
                  <a:cubicBezTo>
                    <a:pt x="17429" y="5186"/>
                    <a:pt x="17429" y="5209"/>
                    <a:pt x="17429" y="5209"/>
                  </a:cubicBezTo>
                  <a:cubicBezTo>
                    <a:pt x="17358" y="5280"/>
                    <a:pt x="17450" y="5378"/>
                    <a:pt x="17539" y="5378"/>
                  </a:cubicBezTo>
                  <a:cubicBezTo>
                    <a:pt x="17566" y="5378"/>
                    <a:pt x="17593" y="5369"/>
                    <a:pt x="17614" y="5348"/>
                  </a:cubicBezTo>
                  <a:cubicBezTo>
                    <a:pt x="18008" y="4977"/>
                    <a:pt x="18333" y="4583"/>
                    <a:pt x="18842" y="4374"/>
                  </a:cubicBezTo>
                  <a:cubicBezTo>
                    <a:pt x="19012" y="4315"/>
                    <a:pt x="19203" y="4289"/>
                    <a:pt x="19400" y="4289"/>
                  </a:cubicBezTo>
                  <a:cubicBezTo>
                    <a:pt x="19822" y="4289"/>
                    <a:pt x="20272" y="4409"/>
                    <a:pt x="20604" y="4583"/>
                  </a:cubicBezTo>
                  <a:cubicBezTo>
                    <a:pt x="21183" y="4861"/>
                    <a:pt x="21577" y="5278"/>
                    <a:pt x="21693" y="5927"/>
                  </a:cubicBezTo>
                  <a:cubicBezTo>
                    <a:pt x="21832" y="6599"/>
                    <a:pt x="21647" y="7735"/>
                    <a:pt x="20720" y="7781"/>
                  </a:cubicBezTo>
                  <a:cubicBezTo>
                    <a:pt x="20743" y="7619"/>
                    <a:pt x="20743" y="7457"/>
                    <a:pt x="20696" y="7295"/>
                  </a:cubicBezTo>
                  <a:cubicBezTo>
                    <a:pt x="20686" y="7231"/>
                    <a:pt x="20631" y="7201"/>
                    <a:pt x="20578" y="7201"/>
                  </a:cubicBezTo>
                  <a:cubicBezTo>
                    <a:pt x="20514" y="7201"/>
                    <a:pt x="20452" y="7242"/>
                    <a:pt x="20465" y="7318"/>
                  </a:cubicBezTo>
                  <a:cubicBezTo>
                    <a:pt x="20488" y="7758"/>
                    <a:pt x="20465" y="8106"/>
                    <a:pt x="20163" y="8430"/>
                  </a:cubicBezTo>
                  <a:cubicBezTo>
                    <a:pt x="20109" y="8503"/>
                    <a:pt x="20169" y="8590"/>
                    <a:pt x="20242" y="8590"/>
                  </a:cubicBezTo>
                  <a:cubicBezTo>
                    <a:pt x="20262" y="8590"/>
                    <a:pt x="20283" y="8584"/>
                    <a:pt x="20302" y="8569"/>
                  </a:cubicBezTo>
                  <a:cubicBezTo>
                    <a:pt x="20418" y="8430"/>
                    <a:pt x="20534" y="8268"/>
                    <a:pt x="20627" y="8082"/>
                  </a:cubicBezTo>
                  <a:cubicBezTo>
                    <a:pt x="21647" y="8361"/>
                    <a:pt x="23037" y="8870"/>
                    <a:pt x="23060" y="10145"/>
                  </a:cubicBezTo>
                  <a:cubicBezTo>
                    <a:pt x="23083" y="11327"/>
                    <a:pt x="21670" y="12115"/>
                    <a:pt x="20743" y="12463"/>
                  </a:cubicBezTo>
                  <a:cubicBezTo>
                    <a:pt x="20151" y="12670"/>
                    <a:pt x="19433" y="12790"/>
                    <a:pt x="18699" y="12790"/>
                  </a:cubicBezTo>
                  <a:cubicBezTo>
                    <a:pt x="17305" y="12790"/>
                    <a:pt x="15855" y="12359"/>
                    <a:pt x="15111" y="11281"/>
                  </a:cubicBezTo>
                  <a:cubicBezTo>
                    <a:pt x="15111" y="11257"/>
                    <a:pt x="15088" y="11257"/>
                    <a:pt x="15088" y="11257"/>
                  </a:cubicBezTo>
                  <a:cubicBezTo>
                    <a:pt x="15064" y="11209"/>
                    <a:pt x="15013" y="11179"/>
                    <a:pt x="14968" y="11179"/>
                  </a:cubicBezTo>
                  <a:cubicBezTo>
                    <a:pt x="14927" y="11179"/>
                    <a:pt x="14890" y="11203"/>
                    <a:pt x="14879" y="11257"/>
                  </a:cubicBezTo>
                  <a:cubicBezTo>
                    <a:pt x="14726" y="11983"/>
                    <a:pt x="14235" y="12244"/>
                    <a:pt x="13658" y="12244"/>
                  </a:cubicBezTo>
                  <a:cubicBezTo>
                    <a:pt x="12927" y="12244"/>
                    <a:pt x="12058" y="11824"/>
                    <a:pt x="11565" y="11397"/>
                  </a:cubicBezTo>
                  <a:cubicBezTo>
                    <a:pt x="11596" y="11306"/>
                    <a:pt x="11527" y="11235"/>
                    <a:pt x="11457" y="11235"/>
                  </a:cubicBezTo>
                  <a:cubicBezTo>
                    <a:pt x="11419" y="11235"/>
                    <a:pt x="11381" y="11255"/>
                    <a:pt x="11357" y="11304"/>
                  </a:cubicBezTo>
                  <a:cubicBezTo>
                    <a:pt x="10594" y="12381"/>
                    <a:pt x="9526" y="13067"/>
                    <a:pt x="8175" y="13067"/>
                  </a:cubicBezTo>
                  <a:cubicBezTo>
                    <a:pt x="8131" y="13067"/>
                    <a:pt x="8087" y="13067"/>
                    <a:pt x="8043" y="13065"/>
                  </a:cubicBezTo>
                  <a:cubicBezTo>
                    <a:pt x="6768" y="12996"/>
                    <a:pt x="4590" y="12254"/>
                    <a:pt x="4659" y="10655"/>
                  </a:cubicBezTo>
                  <a:lnTo>
                    <a:pt x="4659" y="10655"/>
                  </a:lnTo>
                  <a:cubicBezTo>
                    <a:pt x="4790" y="10671"/>
                    <a:pt x="4921" y="10688"/>
                    <a:pt x="5052" y="10688"/>
                  </a:cubicBezTo>
                  <a:cubicBezTo>
                    <a:pt x="5107" y="10688"/>
                    <a:pt x="5161" y="10685"/>
                    <a:pt x="5215" y="10678"/>
                  </a:cubicBezTo>
                  <a:cubicBezTo>
                    <a:pt x="5331" y="10655"/>
                    <a:pt x="5285" y="10470"/>
                    <a:pt x="5169" y="10470"/>
                  </a:cubicBezTo>
                  <a:cubicBezTo>
                    <a:pt x="4705" y="10446"/>
                    <a:pt x="4335" y="10377"/>
                    <a:pt x="3941" y="10076"/>
                  </a:cubicBezTo>
                  <a:cubicBezTo>
                    <a:pt x="3928" y="10067"/>
                    <a:pt x="3913" y="10063"/>
                    <a:pt x="3898" y="10063"/>
                  </a:cubicBezTo>
                  <a:cubicBezTo>
                    <a:pt x="3835" y="10063"/>
                    <a:pt x="3773" y="10135"/>
                    <a:pt x="3848" y="10191"/>
                  </a:cubicBezTo>
                  <a:cubicBezTo>
                    <a:pt x="3964" y="10330"/>
                    <a:pt x="4126" y="10423"/>
                    <a:pt x="4288" y="10516"/>
                  </a:cubicBezTo>
                  <a:cubicBezTo>
                    <a:pt x="3774" y="10836"/>
                    <a:pt x="3090" y="11055"/>
                    <a:pt x="2431" y="11055"/>
                  </a:cubicBezTo>
                  <a:cubicBezTo>
                    <a:pt x="1756" y="11055"/>
                    <a:pt x="1107" y="10825"/>
                    <a:pt x="696" y="10238"/>
                  </a:cubicBezTo>
                  <a:cubicBezTo>
                    <a:pt x="140" y="9450"/>
                    <a:pt x="835" y="8407"/>
                    <a:pt x="1554" y="7967"/>
                  </a:cubicBezTo>
                  <a:cubicBezTo>
                    <a:pt x="1944" y="7721"/>
                    <a:pt x="2366" y="7616"/>
                    <a:pt x="2789" y="7616"/>
                  </a:cubicBezTo>
                  <a:cubicBezTo>
                    <a:pt x="3247" y="7616"/>
                    <a:pt x="3705" y="7739"/>
                    <a:pt x="4126" y="7943"/>
                  </a:cubicBezTo>
                  <a:cubicBezTo>
                    <a:pt x="4140" y="7950"/>
                    <a:pt x="4151" y="7953"/>
                    <a:pt x="4161" y="7953"/>
                  </a:cubicBezTo>
                  <a:cubicBezTo>
                    <a:pt x="4186" y="7953"/>
                    <a:pt x="4202" y="7937"/>
                    <a:pt x="4219" y="7920"/>
                  </a:cubicBezTo>
                  <a:cubicBezTo>
                    <a:pt x="4265" y="7967"/>
                    <a:pt x="4312" y="8013"/>
                    <a:pt x="4358" y="8059"/>
                  </a:cubicBezTo>
                  <a:cubicBezTo>
                    <a:pt x="4381" y="8083"/>
                    <a:pt x="4410" y="8093"/>
                    <a:pt x="4437" y="8093"/>
                  </a:cubicBezTo>
                  <a:cubicBezTo>
                    <a:pt x="4518" y="8093"/>
                    <a:pt x="4595" y="8007"/>
                    <a:pt x="4543" y="7920"/>
                  </a:cubicBezTo>
                  <a:cubicBezTo>
                    <a:pt x="4196" y="7434"/>
                    <a:pt x="3477" y="6460"/>
                    <a:pt x="4312" y="6020"/>
                  </a:cubicBezTo>
                  <a:cubicBezTo>
                    <a:pt x="4465" y="5929"/>
                    <a:pt x="4624" y="5893"/>
                    <a:pt x="4786" y="5893"/>
                  </a:cubicBezTo>
                  <a:cubicBezTo>
                    <a:pt x="5163" y="5893"/>
                    <a:pt x="5554" y="6089"/>
                    <a:pt x="5911" y="6252"/>
                  </a:cubicBezTo>
                  <a:cubicBezTo>
                    <a:pt x="5934" y="6298"/>
                    <a:pt x="5934" y="6344"/>
                    <a:pt x="5957" y="6391"/>
                  </a:cubicBezTo>
                  <a:cubicBezTo>
                    <a:pt x="5990" y="6469"/>
                    <a:pt x="6056" y="6504"/>
                    <a:pt x="6118" y="6504"/>
                  </a:cubicBezTo>
                  <a:cubicBezTo>
                    <a:pt x="6184" y="6504"/>
                    <a:pt x="6246" y="6463"/>
                    <a:pt x="6258" y="6391"/>
                  </a:cubicBezTo>
                  <a:cubicBezTo>
                    <a:pt x="6328" y="6391"/>
                    <a:pt x="6374" y="6298"/>
                    <a:pt x="6305" y="6252"/>
                  </a:cubicBezTo>
                  <a:lnTo>
                    <a:pt x="6212" y="6205"/>
                  </a:lnTo>
                  <a:cubicBezTo>
                    <a:pt x="5493" y="3030"/>
                    <a:pt x="8506" y="574"/>
                    <a:pt x="11449" y="342"/>
                  </a:cubicBezTo>
                  <a:cubicBezTo>
                    <a:pt x="11609" y="330"/>
                    <a:pt x="11771" y="324"/>
                    <a:pt x="11935" y="324"/>
                  </a:cubicBezTo>
                  <a:close/>
                  <a:moveTo>
                    <a:pt x="11918" y="1"/>
                  </a:moveTo>
                  <a:cubicBezTo>
                    <a:pt x="11759" y="1"/>
                    <a:pt x="11603" y="6"/>
                    <a:pt x="11449" y="18"/>
                  </a:cubicBezTo>
                  <a:cubicBezTo>
                    <a:pt x="8668" y="203"/>
                    <a:pt x="4914" y="2822"/>
                    <a:pt x="5818" y="5997"/>
                  </a:cubicBezTo>
                  <a:cubicBezTo>
                    <a:pt x="5472" y="5810"/>
                    <a:pt x="5072" y="5647"/>
                    <a:pt x="4698" y="5647"/>
                  </a:cubicBezTo>
                  <a:cubicBezTo>
                    <a:pt x="4421" y="5647"/>
                    <a:pt x="4158" y="5737"/>
                    <a:pt x="3941" y="5974"/>
                  </a:cubicBezTo>
                  <a:cubicBezTo>
                    <a:pt x="3431" y="6483"/>
                    <a:pt x="3686" y="7248"/>
                    <a:pt x="4103" y="7758"/>
                  </a:cubicBezTo>
                  <a:cubicBezTo>
                    <a:pt x="3681" y="7512"/>
                    <a:pt x="3212" y="7384"/>
                    <a:pt x="2743" y="7384"/>
                  </a:cubicBezTo>
                  <a:cubicBezTo>
                    <a:pt x="2285" y="7384"/>
                    <a:pt x="1827" y="7506"/>
                    <a:pt x="1415" y="7758"/>
                  </a:cubicBezTo>
                  <a:cubicBezTo>
                    <a:pt x="743" y="8152"/>
                    <a:pt x="1" y="9125"/>
                    <a:pt x="186" y="9960"/>
                  </a:cubicBezTo>
                  <a:cubicBezTo>
                    <a:pt x="395" y="10748"/>
                    <a:pt x="1415" y="11188"/>
                    <a:pt x="2110" y="11327"/>
                  </a:cubicBezTo>
                  <a:cubicBezTo>
                    <a:pt x="2275" y="11351"/>
                    <a:pt x="2442" y="11363"/>
                    <a:pt x="2610" y="11363"/>
                  </a:cubicBezTo>
                  <a:cubicBezTo>
                    <a:pt x="3269" y="11363"/>
                    <a:pt x="3934" y="11177"/>
                    <a:pt x="4451" y="10771"/>
                  </a:cubicBezTo>
                  <a:lnTo>
                    <a:pt x="4451" y="10771"/>
                  </a:lnTo>
                  <a:cubicBezTo>
                    <a:pt x="4404" y="12254"/>
                    <a:pt x="6281" y="13088"/>
                    <a:pt x="7510" y="13274"/>
                  </a:cubicBezTo>
                  <a:cubicBezTo>
                    <a:pt x="7726" y="13307"/>
                    <a:pt x="7946" y="13324"/>
                    <a:pt x="8166" y="13324"/>
                  </a:cubicBezTo>
                  <a:cubicBezTo>
                    <a:pt x="9482" y="13324"/>
                    <a:pt x="10818" y="12733"/>
                    <a:pt x="11473" y="11582"/>
                  </a:cubicBezTo>
                  <a:cubicBezTo>
                    <a:pt x="11993" y="12144"/>
                    <a:pt x="12737" y="12500"/>
                    <a:pt x="13521" y="12500"/>
                  </a:cubicBezTo>
                  <a:cubicBezTo>
                    <a:pt x="13610" y="12500"/>
                    <a:pt x="13700" y="12495"/>
                    <a:pt x="13790" y="12486"/>
                  </a:cubicBezTo>
                  <a:cubicBezTo>
                    <a:pt x="14323" y="12416"/>
                    <a:pt x="14972" y="12092"/>
                    <a:pt x="15088" y="11536"/>
                  </a:cubicBezTo>
                  <a:cubicBezTo>
                    <a:pt x="15810" y="12643"/>
                    <a:pt x="17192" y="13089"/>
                    <a:pt x="18602" y="13089"/>
                  </a:cubicBezTo>
                  <a:cubicBezTo>
                    <a:pt x="19818" y="13089"/>
                    <a:pt x="21053" y="12757"/>
                    <a:pt x="21901" y="12231"/>
                  </a:cubicBezTo>
                  <a:cubicBezTo>
                    <a:pt x="22713" y="11744"/>
                    <a:pt x="23524" y="10887"/>
                    <a:pt x="23338" y="9844"/>
                  </a:cubicBezTo>
                  <a:cubicBezTo>
                    <a:pt x="23130" y="8708"/>
                    <a:pt x="22087" y="8175"/>
                    <a:pt x="21067" y="7897"/>
                  </a:cubicBezTo>
                  <a:cubicBezTo>
                    <a:pt x="22180" y="7596"/>
                    <a:pt x="22156" y="5672"/>
                    <a:pt x="21508" y="4907"/>
                  </a:cubicBezTo>
                  <a:cubicBezTo>
                    <a:pt x="20998" y="4328"/>
                    <a:pt x="20187" y="4027"/>
                    <a:pt x="19422" y="4027"/>
                  </a:cubicBezTo>
                  <a:cubicBezTo>
                    <a:pt x="18680" y="4027"/>
                    <a:pt x="18124" y="4398"/>
                    <a:pt x="17684" y="4907"/>
                  </a:cubicBezTo>
                  <a:cubicBezTo>
                    <a:pt x="18210" y="1728"/>
                    <a:pt x="14711" y="1"/>
                    <a:pt x="1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9249581" y="3510490"/>
              <a:ext cx="205579" cy="189319"/>
            </a:xfrm>
            <a:custGeom>
              <a:avLst/>
              <a:gdLst/>
              <a:ahLst/>
              <a:cxnLst/>
              <a:rect l="l" t="t" r="r" b="b"/>
              <a:pathLst>
                <a:path w="3616" h="3330" extrusionOk="0">
                  <a:moveTo>
                    <a:pt x="1230" y="0"/>
                  </a:moveTo>
                  <a:cubicBezTo>
                    <a:pt x="1033" y="0"/>
                    <a:pt x="842" y="26"/>
                    <a:pt x="672" y="85"/>
                  </a:cubicBezTo>
                  <a:cubicBezTo>
                    <a:pt x="417" y="201"/>
                    <a:pt x="186" y="364"/>
                    <a:pt x="0" y="549"/>
                  </a:cubicBezTo>
                  <a:cubicBezTo>
                    <a:pt x="360" y="446"/>
                    <a:pt x="718" y="386"/>
                    <a:pt x="1058" y="386"/>
                  </a:cubicBezTo>
                  <a:cubicBezTo>
                    <a:pt x="1944" y="386"/>
                    <a:pt x="2708" y="794"/>
                    <a:pt x="3059" y="1916"/>
                  </a:cubicBezTo>
                  <a:cubicBezTo>
                    <a:pt x="3222" y="2449"/>
                    <a:pt x="3198" y="2936"/>
                    <a:pt x="3036" y="3330"/>
                  </a:cubicBezTo>
                  <a:cubicBezTo>
                    <a:pt x="3523" y="3006"/>
                    <a:pt x="3616" y="2171"/>
                    <a:pt x="3523" y="1638"/>
                  </a:cubicBezTo>
                  <a:cubicBezTo>
                    <a:pt x="3407" y="989"/>
                    <a:pt x="3013" y="572"/>
                    <a:pt x="2434" y="294"/>
                  </a:cubicBezTo>
                  <a:cubicBezTo>
                    <a:pt x="2102" y="120"/>
                    <a:pt x="1652" y="0"/>
                    <a:pt x="123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9177095" y="3730053"/>
              <a:ext cx="351860" cy="263398"/>
            </a:xfrm>
            <a:custGeom>
              <a:avLst/>
              <a:gdLst/>
              <a:ahLst/>
              <a:cxnLst/>
              <a:rect l="l" t="t" r="r" b="b"/>
              <a:pathLst>
                <a:path w="6189" h="4633" extrusionOk="0">
                  <a:moveTo>
                    <a:pt x="3964" y="1"/>
                  </a:moveTo>
                  <a:cubicBezTo>
                    <a:pt x="3894" y="94"/>
                    <a:pt x="3801" y="186"/>
                    <a:pt x="3709" y="279"/>
                  </a:cubicBezTo>
                  <a:cubicBezTo>
                    <a:pt x="4427" y="1368"/>
                    <a:pt x="4010" y="2921"/>
                    <a:pt x="2944" y="3663"/>
                  </a:cubicBezTo>
                  <a:cubicBezTo>
                    <a:pt x="2253" y="4150"/>
                    <a:pt x="1348" y="4371"/>
                    <a:pt x="401" y="4371"/>
                  </a:cubicBezTo>
                  <a:cubicBezTo>
                    <a:pt x="268" y="4371"/>
                    <a:pt x="135" y="4366"/>
                    <a:pt x="1" y="4358"/>
                  </a:cubicBezTo>
                  <a:lnTo>
                    <a:pt x="1" y="4358"/>
                  </a:lnTo>
                  <a:cubicBezTo>
                    <a:pt x="572" y="4548"/>
                    <a:pt x="1196" y="4633"/>
                    <a:pt x="1810" y="4633"/>
                  </a:cubicBezTo>
                  <a:cubicBezTo>
                    <a:pt x="2540" y="4633"/>
                    <a:pt x="3256" y="4513"/>
                    <a:pt x="3848" y="4312"/>
                  </a:cubicBezTo>
                  <a:cubicBezTo>
                    <a:pt x="4775" y="3964"/>
                    <a:pt x="6188" y="3176"/>
                    <a:pt x="6165" y="1994"/>
                  </a:cubicBezTo>
                  <a:cubicBezTo>
                    <a:pt x="6142" y="812"/>
                    <a:pt x="4960" y="302"/>
                    <a:pt x="396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9032178" y="3308436"/>
              <a:ext cx="205579" cy="291255"/>
            </a:xfrm>
            <a:custGeom>
              <a:avLst/>
              <a:gdLst/>
              <a:ahLst/>
              <a:cxnLst/>
              <a:rect l="l" t="t" r="r" b="b"/>
              <a:pathLst>
                <a:path w="3616" h="5123" extrusionOk="0">
                  <a:moveTo>
                    <a:pt x="0" y="1"/>
                  </a:moveTo>
                  <a:cubicBezTo>
                    <a:pt x="302" y="325"/>
                    <a:pt x="603" y="650"/>
                    <a:pt x="881" y="1044"/>
                  </a:cubicBezTo>
                  <a:cubicBezTo>
                    <a:pt x="1623" y="2156"/>
                    <a:pt x="2109" y="3802"/>
                    <a:pt x="2364" y="5123"/>
                  </a:cubicBezTo>
                  <a:cubicBezTo>
                    <a:pt x="2619" y="4984"/>
                    <a:pt x="3013" y="4729"/>
                    <a:pt x="3268" y="4613"/>
                  </a:cubicBezTo>
                  <a:cubicBezTo>
                    <a:pt x="3616" y="2388"/>
                    <a:pt x="1901" y="65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8999204" y="3279499"/>
              <a:ext cx="554767" cy="730953"/>
            </a:xfrm>
            <a:custGeom>
              <a:avLst/>
              <a:gdLst/>
              <a:ahLst/>
              <a:cxnLst/>
              <a:rect l="l" t="t" r="r" b="b"/>
              <a:pathLst>
                <a:path w="9758" h="12857" extrusionOk="0">
                  <a:moveTo>
                    <a:pt x="1" y="0"/>
                  </a:moveTo>
                  <a:lnTo>
                    <a:pt x="1" y="0"/>
                  </a:lnTo>
                  <a:cubicBezTo>
                    <a:pt x="210" y="162"/>
                    <a:pt x="395" y="325"/>
                    <a:pt x="580" y="510"/>
                  </a:cubicBezTo>
                  <a:cubicBezTo>
                    <a:pt x="2481" y="1159"/>
                    <a:pt x="4033" y="2619"/>
                    <a:pt x="3686" y="4844"/>
                  </a:cubicBezTo>
                  <a:cubicBezTo>
                    <a:pt x="3918" y="4751"/>
                    <a:pt x="4173" y="4658"/>
                    <a:pt x="4404" y="4589"/>
                  </a:cubicBezTo>
                  <a:cubicBezTo>
                    <a:pt x="4613" y="4427"/>
                    <a:pt x="4821" y="4264"/>
                    <a:pt x="5076" y="4148"/>
                  </a:cubicBezTo>
                  <a:cubicBezTo>
                    <a:pt x="5247" y="4082"/>
                    <a:pt x="5438" y="4053"/>
                    <a:pt x="5636" y="4053"/>
                  </a:cubicBezTo>
                  <a:cubicBezTo>
                    <a:pt x="6057" y="4053"/>
                    <a:pt x="6507" y="4184"/>
                    <a:pt x="6838" y="4357"/>
                  </a:cubicBezTo>
                  <a:cubicBezTo>
                    <a:pt x="7417" y="4635"/>
                    <a:pt x="7811" y="5052"/>
                    <a:pt x="7927" y="5678"/>
                  </a:cubicBezTo>
                  <a:cubicBezTo>
                    <a:pt x="8020" y="6234"/>
                    <a:pt x="7950" y="7069"/>
                    <a:pt x="7440" y="7393"/>
                  </a:cubicBezTo>
                  <a:cubicBezTo>
                    <a:pt x="7348" y="7578"/>
                    <a:pt x="7232" y="7764"/>
                    <a:pt x="7116" y="7926"/>
                  </a:cubicBezTo>
                  <a:cubicBezTo>
                    <a:pt x="8089" y="8227"/>
                    <a:pt x="9271" y="8737"/>
                    <a:pt x="9294" y="9919"/>
                  </a:cubicBezTo>
                  <a:cubicBezTo>
                    <a:pt x="9317" y="11101"/>
                    <a:pt x="7904" y="11889"/>
                    <a:pt x="6977" y="12237"/>
                  </a:cubicBezTo>
                  <a:cubicBezTo>
                    <a:pt x="6385" y="12438"/>
                    <a:pt x="5669" y="12558"/>
                    <a:pt x="4939" y="12558"/>
                  </a:cubicBezTo>
                  <a:cubicBezTo>
                    <a:pt x="4325" y="12558"/>
                    <a:pt x="3701" y="12473"/>
                    <a:pt x="3130" y="12283"/>
                  </a:cubicBezTo>
                  <a:cubicBezTo>
                    <a:pt x="2805" y="12260"/>
                    <a:pt x="2481" y="12213"/>
                    <a:pt x="2156" y="12144"/>
                  </a:cubicBezTo>
                  <a:lnTo>
                    <a:pt x="2156" y="12144"/>
                  </a:lnTo>
                  <a:cubicBezTo>
                    <a:pt x="2903" y="12642"/>
                    <a:pt x="3873" y="12857"/>
                    <a:pt x="4854" y="12857"/>
                  </a:cubicBezTo>
                  <a:cubicBezTo>
                    <a:pt x="6064" y="12857"/>
                    <a:pt x="7291" y="12530"/>
                    <a:pt x="8135" y="12005"/>
                  </a:cubicBezTo>
                  <a:cubicBezTo>
                    <a:pt x="8947" y="11518"/>
                    <a:pt x="9758" y="10661"/>
                    <a:pt x="9572" y="9618"/>
                  </a:cubicBezTo>
                  <a:cubicBezTo>
                    <a:pt x="9364" y="8505"/>
                    <a:pt x="8321" y="7949"/>
                    <a:pt x="7301" y="7671"/>
                  </a:cubicBezTo>
                  <a:cubicBezTo>
                    <a:pt x="8414" y="7393"/>
                    <a:pt x="8414" y="5446"/>
                    <a:pt x="7742" y="4705"/>
                  </a:cubicBezTo>
                  <a:cubicBezTo>
                    <a:pt x="7255" y="4102"/>
                    <a:pt x="6421" y="3801"/>
                    <a:pt x="5656" y="3801"/>
                  </a:cubicBezTo>
                  <a:cubicBezTo>
                    <a:pt x="4937" y="3801"/>
                    <a:pt x="4381" y="4172"/>
                    <a:pt x="3918" y="4681"/>
                  </a:cubicBezTo>
                  <a:cubicBezTo>
                    <a:pt x="4335" y="2179"/>
                    <a:pt x="2272" y="57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17"/>
          <p:cNvGrpSpPr/>
          <p:nvPr/>
        </p:nvGrpSpPr>
        <p:grpSpPr>
          <a:xfrm>
            <a:off x="8179900" y="-233801"/>
            <a:ext cx="1410755" cy="835811"/>
            <a:chOff x="8179900" y="-233801"/>
            <a:chExt cx="1410755" cy="835811"/>
          </a:xfrm>
        </p:grpSpPr>
        <p:sp>
          <p:nvSpPr>
            <p:cNvPr id="523" name="Google Shape;523;p17"/>
            <p:cNvSpPr/>
            <p:nvPr/>
          </p:nvSpPr>
          <p:spPr>
            <a:xfrm>
              <a:off x="8196879" y="-214063"/>
              <a:ext cx="1317365" cy="796192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8179900" y="-233801"/>
              <a:ext cx="1410755" cy="835811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9261636" y="114543"/>
              <a:ext cx="144330" cy="155432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9077974" y="-192415"/>
              <a:ext cx="191945" cy="309945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9061561" y="280085"/>
              <a:ext cx="452659" cy="288791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9061561" y="-220289"/>
              <a:ext cx="234536" cy="326287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9051727" y="98414"/>
              <a:ext cx="538903" cy="494242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17"/>
          <p:cNvGrpSpPr/>
          <p:nvPr/>
        </p:nvGrpSpPr>
        <p:grpSpPr>
          <a:xfrm>
            <a:off x="1179870" y="230616"/>
            <a:ext cx="1510200" cy="737231"/>
            <a:chOff x="1179870" y="230616"/>
            <a:chExt cx="1510200" cy="737231"/>
          </a:xfrm>
        </p:grpSpPr>
        <p:sp>
          <p:nvSpPr>
            <p:cNvPr id="531" name="Google Shape;531;p17"/>
            <p:cNvSpPr/>
            <p:nvPr/>
          </p:nvSpPr>
          <p:spPr>
            <a:xfrm>
              <a:off x="1194592" y="246252"/>
              <a:ext cx="1489823" cy="707886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1179870" y="231123"/>
              <a:ext cx="1509267" cy="736723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1797526" y="245998"/>
              <a:ext cx="887162" cy="708140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1791637" y="230616"/>
              <a:ext cx="898432" cy="736622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17"/>
          <p:cNvGrpSpPr/>
          <p:nvPr/>
        </p:nvGrpSpPr>
        <p:grpSpPr>
          <a:xfrm>
            <a:off x="-135717" y="2085012"/>
            <a:ext cx="1816166" cy="973486"/>
            <a:chOff x="-135717" y="2085012"/>
            <a:chExt cx="1816166" cy="973486"/>
          </a:xfrm>
        </p:grpSpPr>
        <p:sp>
          <p:nvSpPr>
            <p:cNvPr id="536" name="Google Shape;536;p17"/>
            <p:cNvSpPr/>
            <p:nvPr/>
          </p:nvSpPr>
          <p:spPr>
            <a:xfrm>
              <a:off x="-124003" y="2104317"/>
              <a:ext cx="1789704" cy="932349"/>
            </a:xfrm>
            <a:custGeom>
              <a:avLst/>
              <a:gdLst/>
              <a:ahLst/>
              <a:cxnLst/>
              <a:rect l="l" t="t" r="r" b="b"/>
              <a:pathLst>
                <a:path w="24753" h="12896" extrusionOk="0">
                  <a:moveTo>
                    <a:pt x="10271" y="1"/>
                  </a:moveTo>
                  <a:cubicBezTo>
                    <a:pt x="9857" y="1"/>
                    <a:pt x="9436" y="47"/>
                    <a:pt x="9016" y="141"/>
                  </a:cubicBezTo>
                  <a:cubicBezTo>
                    <a:pt x="6791" y="651"/>
                    <a:pt x="3709" y="2922"/>
                    <a:pt x="5354" y="5472"/>
                  </a:cubicBezTo>
                  <a:cubicBezTo>
                    <a:pt x="5586" y="5356"/>
                    <a:pt x="5841" y="5286"/>
                    <a:pt x="6096" y="5263"/>
                  </a:cubicBezTo>
                  <a:cubicBezTo>
                    <a:pt x="6103" y="5262"/>
                    <a:pt x="6110" y="5261"/>
                    <a:pt x="6116" y="5261"/>
                  </a:cubicBezTo>
                  <a:cubicBezTo>
                    <a:pt x="6256" y="5261"/>
                    <a:pt x="6228" y="5496"/>
                    <a:pt x="6073" y="5518"/>
                  </a:cubicBezTo>
                  <a:cubicBezTo>
                    <a:pt x="5470" y="5587"/>
                    <a:pt x="5007" y="5866"/>
                    <a:pt x="4590" y="6329"/>
                  </a:cubicBezTo>
                  <a:cubicBezTo>
                    <a:pt x="4574" y="6339"/>
                    <a:pt x="4557" y="6344"/>
                    <a:pt x="4539" y="6344"/>
                  </a:cubicBezTo>
                  <a:cubicBezTo>
                    <a:pt x="4477" y="6344"/>
                    <a:pt x="4414" y="6286"/>
                    <a:pt x="4451" y="6213"/>
                  </a:cubicBezTo>
                  <a:cubicBezTo>
                    <a:pt x="4590" y="6028"/>
                    <a:pt x="4752" y="5842"/>
                    <a:pt x="4960" y="5703"/>
                  </a:cubicBezTo>
                  <a:lnTo>
                    <a:pt x="4937" y="5703"/>
                  </a:lnTo>
                  <a:cubicBezTo>
                    <a:pt x="4624" y="5177"/>
                    <a:pt x="4018" y="4975"/>
                    <a:pt x="3382" y="4975"/>
                  </a:cubicBezTo>
                  <a:cubicBezTo>
                    <a:pt x="2701" y="4975"/>
                    <a:pt x="1985" y="5206"/>
                    <a:pt x="1554" y="5518"/>
                  </a:cubicBezTo>
                  <a:cubicBezTo>
                    <a:pt x="650" y="6144"/>
                    <a:pt x="1" y="7372"/>
                    <a:pt x="418" y="8461"/>
                  </a:cubicBezTo>
                  <a:cubicBezTo>
                    <a:pt x="861" y="9594"/>
                    <a:pt x="2180" y="10144"/>
                    <a:pt x="3490" y="10144"/>
                  </a:cubicBezTo>
                  <a:cubicBezTo>
                    <a:pt x="4646" y="10144"/>
                    <a:pt x="5795" y="9715"/>
                    <a:pt x="6328" y="8878"/>
                  </a:cubicBezTo>
                  <a:cubicBezTo>
                    <a:pt x="6357" y="8827"/>
                    <a:pt x="6402" y="8806"/>
                    <a:pt x="6448" y="8806"/>
                  </a:cubicBezTo>
                  <a:cubicBezTo>
                    <a:pt x="6547" y="8806"/>
                    <a:pt x="6646" y="8906"/>
                    <a:pt x="6583" y="9017"/>
                  </a:cubicBezTo>
                  <a:cubicBezTo>
                    <a:pt x="6606" y="9041"/>
                    <a:pt x="6629" y="9087"/>
                    <a:pt x="6583" y="9133"/>
                  </a:cubicBezTo>
                  <a:cubicBezTo>
                    <a:pt x="5980" y="9713"/>
                    <a:pt x="6235" y="10663"/>
                    <a:pt x="7046" y="10871"/>
                  </a:cubicBezTo>
                  <a:cubicBezTo>
                    <a:pt x="7148" y="10896"/>
                    <a:pt x="7246" y="10908"/>
                    <a:pt x="7339" y="10908"/>
                  </a:cubicBezTo>
                  <a:cubicBezTo>
                    <a:pt x="7944" y="10908"/>
                    <a:pt x="8367" y="10420"/>
                    <a:pt x="8668" y="9898"/>
                  </a:cubicBezTo>
                  <a:cubicBezTo>
                    <a:pt x="8685" y="9856"/>
                    <a:pt x="8720" y="9838"/>
                    <a:pt x="8756" y="9838"/>
                  </a:cubicBezTo>
                  <a:cubicBezTo>
                    <a:pt x="8819" y="9838"/>
                    <a:pt x="8883" y="9894"/>
                    <a:pt x="8854" y="9968"/>
                  </a:cubicBezTo>
                  <a:cubicBezTo>
                    <a:pt x="8900" y="9968"/>
                    <a:pt x="8970" y="9991"/>
                    <a:pt x="8970" y="10060"/>
                  </a:cubicBezTo>
                  <a:cubicBezTo>
                    <a:pt x="8930" y="11916"/>
                    <a:pt x="11020" y="12895"/>
                    <a:pt x="12741" y="12895"/>
                  </a:cubicBezTo>
                  <a:cubicBezTo>
                    <a:pt x="13019" y="12895"/>
                    <a:pt x="13287" y="12870"/>
                    <a:pt x="13535" y="12818"/>
                  </a:cubicBezTo>
                  <a:cubicBezTo>
                    <a:pt x="15273" y="12447"/>
                    <a:pt x="16479" y="10964"/>
                    <a:pt x="16803" y="9249"/>
                  </a:cubicBezTo>
                  <a:lnTo>
                    <a:pt x="16803" y="9249"/>
                  </a:lnTo>
                  <a:cubicBezTo>
                    <a:pt x="16699" y="9261"/>
                    <a:pt x="16594" y="9266"/>
                    <a:pt x="16490" y="9266"/>
                  </a:cubicBezTo>
                  <a:cubicBezTo>
                    <a:pt x="16386" y="9266"/>
                    <a:pt x="16282" y="9261"/>
                    <a:pt x="16177" y="9249"/>
                  </a:cubicBezTo>
                  <a:cubicBezTo>
                    <a:pt x="16061" y="9226"/>
                    <a:pt x="16061" y="9064"/>
                    <a:pt x="16177" y="9064"/>
                  </a:cubicBezTo>
                  <a:cubicBezTo>
                    <a:pt x="16258" y="9071"/>
                    <a:pt x="16339" y="9075"/>
                    <a:pt x="16419" y="9075"/>
                  </a:cubicBezTo>
                  <a:cubicBezTo>
                    <a:pt x="16817" y="9075"/>
                    <a:pt x="17197" y="8979"/>
                    <a:pt x="17545" y="8786"/>
                  </a:cubicBezTo>
                  <a:cubicBezTo>
                    <a:pt x="17567" y="8776"/>
                    <a:pt x="17589" y="8772"/>
                    <a:pt x="17609" y="8772"/>
                  </a:cubicBezTo>
                  <a:cubicBezTo>
                    <a:pt x="17734" y="8772"/>
                    <a:pt x="17803" y="8934"/>
                    <a:pt x="17684" y="8994"/>
                  </a:cubicBezTo>
                  <a:cubicBezTo>
                    <a:pt x="17568" y="9064"/>
                    <a:pt x="17429" y="9110"/>
                    <a:pt x="17313" y="9156"/>
                  </a:cubicBezTo>
                  <a:cubicBezTo>
                    <a:pt x="17635" y="10124"/>
                    <a:pt x="18597" y="10673"/>
                    <a:pt x="19585" y="10673"/>
                  </a:cubicBezTo>
                  <a:cubicBezTo>
                    <a:pt x="19662" y="10673"/>
                    <a:pt x="19739" y="10669"/>
                    <a:pt x="19816" y="10663"/>
                  </a:cubicBezTo>
                  <a:cubicBezTo>
                    <a:pt x="21114" y="10547"/>
                    <a:pt x="22180" y="9087"/>
                    <a:pt x="21137" y="7974"/>
                  </a:cubicBezTo>
                  <a:cubicBezTo>
                    <a:pt x="21050" y="7870"/>
                    <a:pt x="21132" y="7740"/>
                    <a:pt x="21238" y="7740"/>
                  </a:cubicBezTo>
                  <a:cubicBezTo>
                    <a:pt x="21273" y="7740"/>
                    <a:pt x="21311" y="7754"/>
                    <a:pt x="21345" y="7789"/>
                  </a:cubicBezTo>
                  <a:cubicBezTo>
                    <a:pt x="21415" y="7859"/>
                    <a:pt x="21484" y="7928"/>
                    <a:pt x="21554" y="8021"/>
                  </a:cubicBezTo>
                  <a:cubicBezTo>
                    <a:pt x="23477" y="7905"/>
                    <a:pt x="24752" y="5935"/>
                    <a:pt x="23732" y="4174"/>
                  </a:cubicBezTo>
                  <a:cubicBezTo>
                    <a:pt x="23197" y="3258"/>
                    <a:pt x="22351" y="2855"/>
                    <a:pt x="21472" y="2855"/>
                  </a:cubicBezTo>
                  <a:cubicBezTo>
                    <a:pt x="20638" y="2855"/>
                    <a:pt x="19775" y="3218"/>
                    <a:pt x="19120" y="3849"/>
                  </a:cubicBezTo>
                  <a:cubicBezTo>
                    <a:pt x="19260" y="3919"/>
                    <a:pt x="19399" y="4012"/>
                    <a:pt x="19514" y="4104"/>
                  </a:cubicBezTo>
                  <a:cubicBezTo>
                    <a:pt x="19621" y="4193"/>
                    <a:pt x="19524" y="4336"/>
                    <a:pt x="19420" y="4336"/>
                  </a:cubicBezTo>
                  <a:cubicBezTo>
                    <a:pt x="19389" y="4336"/>
                    <a:pt x="19356" y="4322"/>
                    <a:pt x="19329" y="4290"/>
                  </a:cubicBezTo>
                  <a:cubicBezTo>
                    <a:pt x="19024" y="3964"/>
                    <a:pt x="18595" y="3818"/>
                    <a:pt x="18165" y="3818"/>
                  </a:cubicBezTo>
                  <a:cubicBezTo>
                    <a:pt x="18105" y="3818"/>
                    <a:pt x="18045" y="3820"/>
                    <a:pt x="17985" y="3826"/>
                  </a:cubicBezTo>
                  <a:cubicBezTo>
                    <a:pt x="17978" y="3828"/>
                    <a:pt x="17971" y="3829"/>
                    <a:pt x="17965" y="3829"/>
                  </a:cubicBezTo>
                  <a:cubicBezTo>
                    <a:pt x="17893" y="3829"/>
                    <a:pt x="17898" y="3708"/>
                    <a:pt x="17962" y="3687"/>
                  </a:cubicBezTo>
                  <a:cubicBezTo>
                    <a:pt x="18087" y="3666"/>
                    <a:pt x="18207" y="3655"/>
                    <a:pt x="18325" y="3655"/>
                  </a:cubicBezTo>
                  <a:cubicBezTo>
                    <a:pt x="18469" y="3655"/>
                    <a:pt x="18609" y="3672"/>
                    <a:pt x="18750" y="3710"/>
                  </a:cubicBezTo>
                  <a:cubicBezTo>
                    <a:pt x="18657" y="2783"/>
                    <a:pt x="18101" y="1995"/>
                    <a:pt x="17151" y="1833"/>
                  </a:cubicBezTo>
                  <a:cubicBezTo>
                    <a:pt x="17059" y="1818"/>
                    <a:pt x="16967" y="1811"/>
                    <a:pt x="16877" y="1811"/>
                  </a:cubicBezTo>
                  <a:cubicBezTo>
                    <a:pt x="16124" y="1811"/>
                    <a:pt x="15442" y="2309"/>
                    <a:pt x="15111" y="2992"/>
                  </a:cubicBezTo>
                  <a:cubicBezTo>
                    <a:pt x="15111" y="3015"/>
                    <a:pt x="15134" y="3061"/>
                    <a:pt x="15158" y="3085"/>
                  </a:cubicBezTo>
                  <a:cubicBezTo>
                    <a:pt x="15186" y="3198"/>
                    <a:pt x="15101" y="3268"/>
                    <a:pt x="15015" y="3268"/>
                  </a:cubicBezTo>
                  <a:cubicBezTo>
                    <a:pt x="14961" y="3268"/>
                    <a:pt x="14906" y="3240"/>
                    <a:pt x="14879" y="3177"/>
                  </a:cubicBezTo>
                  <a:cubicBezTo>
                    <a:pt x="14167" y="1117"/>
                    <a:pt x="12303" y="1"/>
                    <a:pt x="10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-135717" y="2085012"/>
              <a:ext cx="1816166" cy="973486"/>
            </a:xfrm>
            <a:custGeom>
              <a:avLst/>
              <a:gdLst/>
              <a:ahLst/>
              <a:cxnLst/>
              <a:rect l="l" t="t" r="r" b="b"/>
              <a:pathLst>
                <a:path w="25119" h="13465" extrusionOk="0">
                  <a:moveTo>
                    <a:pt x="10433" y="268"/>
                  </a:moveTo>
                  <a:cubicBezTo>
                    <a:pt x="12465" y="268"/>
                    <a:pt x="14329" y="1384"/>
                    <a:pt x="15041" y="3444"/>
                  </a:cubicBezTo>
                  <a:cubicBezTo>
                    <a:pt x="15068" y="3507"/>
                    <a:pt x="15123" y="3535"/>
                    <a:pt x="15177" y="3535"/>
                  </a:cubicBezTo>
                  <a:cubicBezTo>
                    <a:pt x="15263" y="3535"/>
                    <a:pt x="15348" y="3465"/>
                    <a:pt x="15320" y="3352"/>
                  </a:cubicBezTo>
                  <a:cubicBezTo>
                    <a:pt x="15296" y="3328"/>
                    <a:pt x="15296" y="3282"/>
                    <a:pt x="15273" y="3259"/>
                  </a:cubicBezTo>
                  <a:cubicBezTo>
                    <a:pt x="15626" y="2594"/>
                    <a:pt x="16296" y="2079"/>
                    <a:pt x="17048" y="2079"/>
                  </a:cubicBezTo>
                  <a:cubicBezTo>
                    <a:pt x="17135" y="2079"/>
                    <a:pt x="17223" y="2086"/>
                    <a:pt x="17313" y="2100"/>
                  </a:cubicBezTo>
                  <a:cubicBezTo>
                    <a:pt x="18286" y="2262"/>
                    <a:pt x="18819" y="3050"/>
                    <a:pt x="18912" y="3977"/>
                  </a:cubicBezTo>
                  <a:cubicBezTo>
                    <a:pt x="18771" y="3939"/>
                    <a:pt x="18631" y="3922"/>
                    <a:pt x="18487" y="3922"/>
                  </a:cubicBezTo>
                  <a:cubicBezTo>
                    <a:pt x="18369" y="3922"/>
                    <a:pt x="18249" y="3933"/>
                    <a:pt x="18124" y="3954"/>
                  </a:cubicBezTo>
                  <a:cubicBezTo>
                    <a:pt x="18060" y="3975"/>
                    <a:pt x="18055" y="4096"/>
                    <a:pt x="18127" y="4096"/>
                  </a:cubicBezTo>
                  <a:cubicBezTo>
                    <a:pt x="18133" y="4096"/>
                    <a:pt x="18140" y="4095"/>
                    <a:pt x="18147" y="4093"/>
                  </a:cubicBezTo>
                  <a:cubicBezTo>
                    <a:pt x="18210" y="4087"/>
                    <a:pt x="18272" y="4085"/>
                    <a:pt x="18334" y="4085"/>
                  </a:cubicBezTo>
                  <a:cubicBezTo>
                    <a:pt x="18774" y="4085"/>
                    <a:pt x="19186" y="4231"/>
                    <a:pt x="19491" y="4557"/>
                  </a:cubicBezTo>
                  <a:cubicBezTo>
                    <a:pt x="19518" y="4589"/>
                    <a:pt x="19551" y="4603"/>
                    <a:pt x="19582" y="4603"/>
                  </a:cubicBezTo>
                  <a:cubicBezTo>
                    <a:pt x="19686" y="4603"/>
                    <a:pt x="19783" y="4460"/>
                    <a:pt x="19676" y="4371"/>
                  </a:cubicBezTo>
                  <a:cubicBezTo>
                    <a:pt x="19561" y="4279"/>
                    <a:pt x="19422" y="4186"/>
                    <a:pt x="19282" y="4116"/>
                  </a:cubicBezTo>
                  <a:cubicBezTo>
                    <a:pt x="19937" y="3485"/>
                    <a:pt x="20800" y="3122"/>
                    <a:pt x="21634" y="3122"/>
                  </a:cubicBezTo>
                  <a:cubicBezTo>
                    <a:pt x="22513" y="3122"/>
                    <a:pt x="23359" y="3525"/>
                    <a:pt x="23894" y="4441"/>
                  </a:cubicBezTo>
                  <a:cubicBezTo>
                    <a:pt x="24914" y="6202"/>
                    <a:pt x="23639" y="8172"/>
                    <a:pt x="21716" y="8288"/>
                  </a:cubicBezTo>
                  <a:cubicBezTo>
                    <a:pt x="21646" y="8195"/>
                    <a:pt x="21600" y="8126"/>
                    <a:pt x="21507" y="8056"/>
                  </a:cubicBezTo>
                  <a:cubicBezTo>
                    <a:pt x="21473" y="8021"/>
                    <a:pt x="21435" y="8007"/>
                    <a:pt x="21400" y="8007"/>
                  </a:cubicBezTo>
                  <a:cubicBezTo>
                    <a:pt x="21294" y="8007"/>
                    <a:pt x="21212" y="8137"/>
                    <a:pt x="21299" y="8241"/>
                  </a:cubicBezTo>
                  <a:cubicBezTo>
                    <a:pt x="22342" y="9354"/>
                    <a:pt x="21276" y="10814"/>
                    <a:pt x="19978" y="10930"/>
                  </a:cubicBezTo>
                  <a:cubicBezTo>
                    <a:pt x="19901" y="10936"/>
                    <a:pt x="19824" y="10940"/>
                    <a:pt x="19747" y="10940"/>
                  </a:cubicBezTo>
                  <a:cubicBezTo>
                    <a:pt x="18759" y="10940"/>
                    <a:pt x="17797" y="10391"/>
                    <a:pt x="17475" y="9423"/>
                  </a:cubicBezTo>
                  <a:cubicBezTo>
                    <a:pt x="17591" y="9377"/>
                    <a:pt x="17730" y="9331"/>
                    <a:pt x="17846" y="9261"/>
                  </a:cubicBezTo>
                  <a:cubicBezTo>
                    <a:pt x="17965" y="9201"/>
                    <a:pt x="17896" y="9039"/>
                    <a:pt x="17786" y="9039"/>
                  </a:cubicBezTo>
                  <a:cubicBezTo>
                    <a:pt x="17768" y="9039"/>
                    <a:pt x="17749" y="9043"/>
                    <a:pt x="17730" y="9053"/>
                  </a:cubicBezTo>
                  <a:cubicBezTo>
                    <a:pt x="17363" y="9246"/>
                    <a:pt x="16980" y="9342"/>
                    <a:pt x="16581" y="9342"/>
                  </a:cubicBezTo>
                  <a:cubicBezTo>
                    <a:pt x="16501" y="9342"/>
                    <a:pt x="16420" y="9338"/>
                    <a:pt x="16339" y="9331"/>
                  </a:cubicBezTo>
                  <a:cubicBezTo>
                    <a:pt x="16223" y="9331"/>
                    <a:pt x="16223" y="9516"/>
                    <a:pt x="16339" y="9516"/>
                  </a:cubicBezTo>
                  <a:cubicBezTo>
                    <a:pt x="16444" y="9528"/>
                    <a:pt x="16548" y="9533"/>
                    <a:pt x="16652" y="9533"/>
                  </a:cubicBezTo>
                  <a:cubicBezTo>
                    <a:pt x="16756" y="9533"/>
                    <a:pt x="16861" y="9528"/>
                    <a:pt x="16965" y="9516"/>
                  </a:cubicBezTo>
                  <a:lnTo>
                    <a:pt x="16965" y="9516"/>
                  </a:lnTo>
                  <a:cubicBezTo>
                    <a:pt x="16641" y="11231"/>
                    <a:pt x="15435" y="12714"/>
                    <a:pt x="13697" y="13085"/>
                  </a:cubicBezTo>
                  <a:cubicBezTo>
                    <a:pt x="13449" y="13137"/>
                    <a:pt x="13181" y="13162"/>
                    <a:pt x="12903" y="13162"/>
                  </a:cubicBezTo>
                  <a:cubicBezTo>
                    <a:pt x="11182" y="13162"/>
                    <a:pt x="9092" y="12183"/>
                    <a:pt x="9132" y="10327"/>
                  </a:cubicBezTo>
                  <a:cubicBezTo>
                    <a:pt x="9132" y="10275"/>
                    <a:pt x="9093" y="10249"/>
                    <a:pt x="9063" y="10249"/>
                  </a:cubicBezTo>
                  <a:cubicBezTo>
                    <a:pt x="9054" y="10249"/>
                    <a:pt x="9045" y="10252"/>
                    <a:pt x="9039" y="10258"/>
                  </a:cubicBezTo>
                  <a:cubicBezTo>
                    <a:pt x="9054" y="10167"/>
                    <a:pt x="8981" y="10106"/>
                    <a:pt x="8916" y="10106"/>
                  </a:cubicBezTo>
                  <a:cubicBezTo>
                    <a:pt x="8880" y="10106"/>
                    <a:pt x="8847" y="10124"/>
                    <a:pt x="8830" y="10165"/>
                  </a:cubicBezTo>
                  <a:cubicBezTo>
                    <a:pt x="8529" y="10687"/>
                    <a:pt x="8123" y="11175"/>
                    <a:pt x="7508" y="11175"/>
                  </a:cubicBezTo>
                  <a:cubicBezTo>
                    <a:pt x="7413" y="11175"/>
                    <a:pt x="7313" y="11163"/>
                    <a:pt x="7208" y="11138"/>
                  </a:cubicBezTo>
                  <a:cubicBezTo>
                    <a:pt x="6397" y="10930"/>
                    <a:pt x="6142" y="9980"/>
                    <a:pt x="6745" y="9400"/>
                  </a:cubicBezTo>
                  <a:cubicBezTo>
                    <a:pt x="6791" y="9377"/>
                    <a:pt x="6768" y="9308"/>
                    <a:pt x="6745" y="9284"/>
                  </a:cubicBezTo>
                  <a:cubicBezTo>
                    <a:pt x="6808" y="9173"/>
                    <a:pt x="6709" y="9073"/>
                    <a:pt x="6610" y="9073"/>
                  </a:cubicBezTo>
                  <a:cubicBezTo>
                    <a:pt x="6564" y="9073"/>
                    <a:pt x="6519" y="9094"/>
                    <a:pt x="6490" y="9145"/>
                  </a:cubicBezTo>
                  <a:cubicBezTo>
                    <a:pt x="5968" y="9982"/>
                    <a:pt x="4820" y="10411"/>
                    <a:pt x="3661" y="10411"/>
                  </a:cubicBezTo>
                  <a:cubicBezTo>
                    <a:pt x="2349" y="10411"/>
                    <a:pt x="1023" y="9861"/>
                    <a:pt x="580" y="8728"/>
                  </a:cubicBezTo>
                  <a:cubicBezTo>
                    <a:pt x="163" y="7639"/>
                    <a:pt x="812" y="6411"/>
                    <a:pt x="1716" y="5785"/>
                  </a:cubicBezTo>
                  <a:cubicBezTo>
                    <a:pt x="2162" y="5471"/>
                    <a:pt x="2885" y="5239"/>
                    <a:pt x="3567" y="5239"/>
                  </a:cubicBezTo>
                  <a:cubicBezTo>
                    <a:pt x="4195" y="5239"/>
                    <a:pt x="4788" y="5436"/>
                    <a:pt x="5099" y="5947"/>
                  </a:cubicBezTo>
                  <a:lnTo>
                    <a:pt x="5122" y="5970"/>
                  </a:lnTo>
                  <a:cubicBezTo>
                    <a:pt x="4914" y="6109"/>
                    <a:pt x="4752" y="6272"/>
                    <a:pt x="4613" y="6480"/>
                  </a:cubicBezTo>
                  <a:cubicBezTo>
                    <a:pt x="4579" y="6547"/>
                    <a:pt x="4629" y="6601"/>
                    <a:pt x="4686" y="6601"/>
                  </a:cubicBezTo>
                  <a:cubicBezTo>
                    <a:pt x="4709" y="6601"/>
                    <a:pt x="4732" y="6593"/>
                    <a:pt x="4752" y="6573"/>
                  </a:cubicBezTo>
                  <a:cubicBezTo>
                    <a:pt x="5169" y="6133"/>
                    <a:pt x="5632" y="5854"/>
                    <a:pt x="6258" y="5785"/>
                  </a:cubicBezTo>
                  <a:cubicBezTo>
                    <a:pt x="6391" y="5763"/>
                    <a:pt x="6418" y="5528"/>
                    <a:pt x="6278" y="5528"/>
                  </a:cubicBezTo>
                  <a:cubicBezTo>
                    <a:pt x="6272" y="5528"/>
                    <a:pt x="6265" y="5529"/>
                    <a:pt x="6258" y="5530"/>
                  </a:cubicBezTo>
                  <a:cubicBezTo>
                    <a:pt x="6003" y="5553"/>
                    <a:pt x="5748" y="5623"/>
                    <a:pt x="5516" y="5739"/>
                  </a:cubicBezTo>
                  <a:cubicBezTo>
                    <a:pt x="3871" y="3189"/>
                    <a:pt x="6953" y="895"/>
                    <a:pt x="9178" y="408"/>
                  </a:cubicBezTo>
                  <a:cubicBezTo>
                    <a:pt x="9598" y="314"/>
                    <a:pt x="10019" y="268"/>
                    <a:pt x="10433" y="268"/>
                  </a:cubicBezTo>
                  <a:close/>
                  <a:moveTo>
                    <a:pt x="10415" y="0"/>
                  </a:moveTo>
                  <a:cubicBezTo>
                    <a:pt x="9810" y="0"/>
                    <a:pt x="9202" y="90"/>
                    <a:pt x="8622" y="269"/>
                  </a:cubicBezTo>
                  <a:cubicBezTo>
                    <a:pt x="6536" y="918"/>
                    <a:pt x="3431" y="3467"/>
                    <a:pt x="5401" y="5808"/>
                  </a:cubicBezTo>
                  <a:cubicBezTo>
                    <a:pt x="5354" y="5831"/>
                    <a:pt x="5308" y="5854"/>
                    <a:pt x="5261" y="5878"/>
                  </a:cubicBezTo>
                  <a:cubicBezTo>
                    <a:pt x="4941" y="5223"/>
                    <a:pt x="4185" y="4978"/>
                    <a:pt x="3426" y="4978"/>
                  </a:cubicBezTo>
                  <a:cubicBezTo>
                    <a:pt x="2923" y="4978"/>
                    <a:pt x="2419" y="5086"/>
                    <a:pt x="2040" y="5252"/>
                  </a:cubicBezTo>
                  <a:cubicBezTo>
                    <a:pt x="928" y="5739"/>
                    <a:pt x="1" y="7013"/>
                    <a:pt x="117" y="8265"/>
                  </a:cubicBezTo>
                  <a:cubicBezTo>
                    <a:pt x="293" y="9895"/>
                    <a:pt x="1995" y="10725"/>
                    <a:pt x="3673" y="10725"/>
                  </a:cubicBezTo>
                  <a:cubicBezTo>
                    <a:pt x="4643" y="10725"/>
                    <a:pt x="5604" y="10447"/>
                    <a:pt x="6258" y="9887"/>
                  </a:cubicBezTo>
                  <a:lnTo>
                    <a:pt x="6258" y="9887"/>
                  </a:lnTo>
                  <a:cubicBezTo>
                    <a:pt x="6119" y="10397"/>
                    <a:pt x="6374" y="10999"/>
                    <a:pt x="6884" y="11254"/>
                  </a:cubicBezTo>
                  <a:cubicBezTo>
                    <a:pt x="7085" y="11358"/>
                    <a:pt x="7300" y="11406"/>
                    <a:pt x="7513" y="11406"/>
                  </a:cubicBezTo>
                  <a:cubicBezTo>
                    <a:pt x="8108" y="11406"/>
                    <a:pt x="8690" y="11035"/>
                    <a:pt x="8946" y="10489"/>
                  </a:cubicBezTo>
                  <a:lnTo>
                    <a:pt x="8946" y="10489"/>
                  </a:lnTo>
                  <a:cubicBezTo>
                    <a:pt x="8858" y="12406"/>
                    <a:pt x="11242" y="13464"/>
                    <a:pt x="12931" y="13464"/>
                  </a:cubicBezTo>
                  <a:cubicBezTo>
                    <a:pt x="13018" y="13464"/>
                    <a:pt x="13104" y="13462"/>
                    <a:pt x="13187" y="13456"/>
                  </a:cubicBezTo>
                  <a:cubicBezTo>
                    <a:pt x="15273" y="13317"/>
                    <a:pt x="16965" y="11625"/>
                    <a:pt x="17266" y="9562"/>
                  </a:cubicBezTo>
                  <a:cubicBezTo>
                    <a:pt x="17289" y="9539"/>
                    <a:pt x="17266" y="9493"/>
                    <a:pt x="17266" y="9470"/>
                  </a:cubicBezTo>
                  <a:lnTo>
                    <a:pt x="17313" y="9470"/>
                  </a:lnTo>
                  <a:cubicBezTo>
                    <a:pt x="17548" y="10592"/>
                    <a:pt x="18688" y="11220"/>
                    <a:pt x="19795" y="11220"/>
                  </a:cubicBezTo>
                  <a:cubicBezTo>
                    <a:pt x="20105" y="11220"/>
                    <a:pt x="20412" y="11170"/>
                    <a:pt x="20696" y="11069"/>
                  </a:cubicBezTo>
                  <a:cubicBezTo>
                    <a:pt x="21762" y="10675"/>
                    <a:pt x="22365" y="9400"/>
                    <a:pt x="21809" y="8450"/>
                  </a:cubicBezTo>
                  <a:lnTo>
                    <a:pt x="21809" y="8450"/>
                  </a:lnTo>
                  <a:cubicBezTo>
                    <a:pt x="21819" y="8450"/>
                    <a:pt x="21830" y="8450"/>
                    <a:pt x="21840" y="8450"/>
                  </a:cubicBezTo>
                  <a:cubicBezTo>
                    <a:pt x="23816" y="8450"/>
                    <a:pt x="25118" y="6308"/>
                    <a:pt x="24265" y="4533"/>
                  </a:cubicBezTo>
                  <a:cubicBezTo>
                    <a:pt x="23736" y="3382"/>
                    <a:pt x="22631" y="2797"/>
                    <a:pt x="21509" y="2797"/>
                  </a:cubicBezTo>
                  <a:cubicBezTo>
                    <a:pt x="20667" y="2797"/>
                    <a:pt x="19816" y="3126"/>
                    <a:pt x="19190" y="3792"/>
                  </a:cubicBezTo>
                  <a:cubicBezTo>
                    <a:pt x="19150" y="2553"/>
                    <a:pt x="18107" y="1866"/>
                    <a:pt x="17073" y="1866"/>
                  </a:cubicBezTo>
                  <a:cubicBezTo>
                    <a:pt x="16309" y="1866"/>
                    <a:pt x="15549" y="2242"/>
                    <a:pt x="15204" y="3050"/>
                  </a:cubicBezTo>
                  <a:cubicBezTo>
                    <a:pt x="14470" y="1028"/>
                    <a:pt x="12464" y="0"/>
                    <a:pt x="10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1157921" y="2250220"/>
              <a:ext cx="73821" cy="122400"/>
            </a:xfrm>
            <a:custGeom>
              <a:avLst/>
              <a:gdLst/>
              <a:ahLst/>
              <a:cxnLst/>
              <a:rect l="l" t="t" r="r" b="b"/>
              <a:pathLst>
                <a:path w="1021" h="1693" extrusionOk="0">
                  <a:moveTo>
                    <a:pt x="1" y="0"/>
                  </a:moveTo>
                  <a:lnTo>
                    <a:pt x="1" y="0"/>
                  </a:lnTo>
                  <a:cubicBezTo>
                    <a:pt x="186" y="533"/>
                    <a:pt x="279" y="1090"/>
                    <a:pt x="349" y="1669"/>
                  </a:cubicBezTo>
                  <a:cubicBezTo>
                    <a:pt x="442" y="1648"/>
                    <a:pt x="541" y="1637"/>
                    <a:pt x="640" y="1637"/>
                  </a:cubicBezTo>
                  <a:cubicBezTo>
                    <a:pt x="761" y="1637"/>
                    <a:pt x="883" y="1654"/>
                    <a:pt x="998" y="1692"/>
                  </a:cubicBezTo>
                  <a:cubicBezTo>
                    <a:pt x="998" y="1669"/>
                    <a:pt x="998" y="1669"/>
                    <a:pt x="1021" y="1669"/>
                  </a:cubicBezTo>
                  <a:cubicBezTo>
                    <a:pt x="951" y="974"/>
                    <a:pt x="604" y="32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1253438" y="2311025"/>
              <a:ext cx="412341" cy="564860"/>
            </a:xfrm>
            <a:custGeom>
              <a:avLst/>
              <a:gdLst/>
              <a:ahLst/>
              <a:cxnLst/>
              <a:rect l="l" t="t" r="r" b="b"/>
              <a:pathLst>
                <a:path w="5703" h="7813" extrusionOk="0">
                  <a:moveTo>
                    <a:pt x="2433" y="0"/>
                  </a:moveTo>
                  <a:cubicBezTo>
                    <a:pt x="1957" y="0"/>
                    <a:pt x="1471" y="120"/>
                    <a:pt x="1021" y="341"/>
                  </a:cubicBezTo>
                  <a:cubicBezTo>
                    <a:pt x="1265" y="292"/>
                    <a:pt x="1510" y="263"/>
                    <a:pt x="1751" y="263"/>
                  </a:cubicBezTo>
                  <a:cubicBezTo>
                    <a:pt x="1967" y="263"/>
                    <a:pt x="2180" y="287"/>
                    <a:pt x="2388" y="341"/>
                  </a:cubicBezTo>
                  <a:cubicBezTo>
                    <a:pt x="3570" y="643"/>
                    <a:pt x="4242" y="1778"/>
                    <a:pt x="4126" y="2960"/>
                  </a:cubicBezTo>
                  <a:cubicBezTo>
                    <a:pt x="3995" y="4340"/>
                    <a:pt x="2870" y="4913"/>
                    <a:pt x="1670" y="4913"/>
                  </a:cubicBezTo>
                  <a:cubicBezTo>
                    <a:pt x="1601" y="4913"/>
                    <a:pt x="1531" y="4911"/>
                    <a:pt x="1461" y="4907"/>
                  </a:cubicBezTo>
                  <a:cubicBezTo>
                    <a:pt x="1345" y="6019"/>
                    <a:pt x="835" y="7155"/>
                    <a:pt x="1" y="7757"/>
                  </a:cubicBezTo>
                  <a:cubicBezTo>
                    <a:pt x="188" y="7791"/>
                    <a:pt x="374" y="7813"/>
                    <a:pt x="561" y="7813"/>
                  </a:cubicBezTo>
                  <a:cubicBezTo>
                    <a:pt x="629" y="7813"/>
                    <a:pt x="697" y="7810"/>
                    <a:pt x="766" y="7804"/>
                  </a:cubicBezTo>
                  <a:cubicBezTo>
                    <a:pt x="2064" y="7688"/>
                    <a:pt x="3130" y="6228"/>
                    <a:pt x="2087" y="5115"/>
                  </a:cubicBezTo>
                  <a:cubicBezTo>
                    <a:pt x="1998" y="5027"/>
                    <a:pt x="2086" y="4884"/>
                    <a:pt x="2194" y="4884"/>
                  </a:cubicBezTo>
                  <a:cubicBezTo>
                    <a:pt x="2227" y="4884"/>
                    <a:pt x="2263" y="4897"/>
                    <a:pt x="2295" y="4930"/>
                  </a:cubicBezTo>
                  <a:cubicBezTo>
                    <a:pt x="2388" y="5000"/>
                    <a:pt x="2434" y="5069"/>
                    <a:pt x="2504" y="5162"/>
                  </a:cubicBezTo>
                  <a:cubicBezTo>
                    <a:pt x="4427" y="5046"/>
                    <a:pt x="5702" y="3076"/>
                    <a:pt x="4682" y="1315"/>
                  </a:cubicBezTo>
                  <a:cubicBezTo>
                    <a:pt x="4143" y="401"/>
                    <a:pt x="3303" y="0"/>
                    <a:pt x="24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1147870" y="2226722"/>
              <a:ext cx="532291" cy="668607"/>
            </a:xfrm>
            <a:custGeom>
              <a:avLst/>
              <a:gdLst/>
              <a:ahLst/>
              <a:cxnLst/>
              <a:rect l="l" t="t" r="r" b="b"/>
              <a:pathLst>
                <a:path w="7362" h="924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7"/>
                    <a:pt x="94" y="233"/>
                    <a:pt x="140" y="325"/>
                  </a:cubicBezTo>
                  <a:cubicBezTo>
                    <a:pt x="743" y="650"/>
                    <a:pt x="1090" y="1299"/>
                    <a:pt x="1160" y="1994"/>
                  </a:cubicBezTo>
                  <a:cubicBezTo>
                    <a:pt x="1554" y="1785"/>
                    <a:pt x="2017" y="1600"/>
                    <a:pt x="2481" y="1507"/>
                  </a:cubicBezTo>
                  <a:cubicBezTo>
                    <a:pt x="2929" y="1287"/>
                    <a:pt x="3413" y="1167"/>
                    <a:pt x="3887" y="1167"/>
                  </a:cubicBezTo>
                  <a:cubicBezTo>
                    <a:pt x="4760" y="1167"/>
                    <a:pt x="5602" y="1573"/>
                    <a:pt x="6142" y="2504"/>
                  </a:cubicBezTo>
                  <a:cubicBezTo>
                    <a:pt x="7162" y="4242"/>
                    <a:pt x="5887" y="6212"/>
                    <a:pt x="3964" y="6328"/>
                  </a:cubicBezTo>
                  <a:cubicBezTo>
                    <a:pt x="3894" y="6235"/>
                    <a:pt x="3825" y="6166"/>
                    <a:pt x="3755" y="6096"/>
                  </a:cubicBezTo>
                  <a:cubicBezTo>
                    <a:pt x="3723" y="6063"/>
                    <a:pt x="3687" y="6050"/>
                    <a:pt x="3654" y="6050"/>
                  </a:cubicBezTo>
                  <a:cubicBezTo>
                    <a:pt x="3546" y="6050"/>
                    <a:pt x="3458" y="6193"/>
                    <a:pt x="3547" y="6281"/>
                  </a:cubicBezTo>
                  <a:cubicBezTo>
                    <a:pt x="4590" y="7394"/>
                    <a:pt x="3524" y="8854"/>
                    <a:pt x="2226" y="8970"/>
                  </a:cubicBezTo>
                  <a:cubicBezTo>
                    <a:pt x="2157" y="8976"/>
                    <a:pt x="2087" y="8979"/>
                    <a:pt x="2017" y="8979"/>
                  </a:cubicBezTo>
                  <a:cubicBezTo>
                    <a:pt x="1825" y="8979"/>
                    <a:pt x="1631" y="8957"/>
                    <a:pt x="1461" y="8923"/>
                  </a:cubicBezTo>
                  <a:cubicBezTo>
                    <a:pt x="1345" y="8993"/>
                    <a:pt x="1252" y="9062"/>
                    <a:pt x="1137" y="9109"/>
                  </a:cubicBezTo>
                  <a:cubicBezTo>
                    <a:pt x="1426" y="9202"/>
                    <a:pt x="1733" y="9248"/>
                    <a:pt x="2040" y="9248"/>
                  </a:cubicBezTo>
                  <a:cubicBezTo>
                    <a:pt x="2347" y="9248"/>
                    <a:pt x="2654" y="9202"/>
                    <a:pt x="2944" y="9109"/>
                  </a:cubicBezTo>
                  <a:cubicBezTo>
                    <a:pt x="4010" y="8715"/>
                    <a:pt x="4613" y="7440"/>
                    <a:pt x="4057" y="6467"/>
                  </a:cubicBezTo>
                  <a:lnTo>
                    <a:pt x="4057" y="6467"/>
                  </a:lnTo>
                  <a:cubicBezTo>
                    <a:pt x="4078" y="6467"/>
                    <a:pt x="4099" y="6468"/>
                    <a:pt x="4120" y="6468"/>
                  </a:cubicBezTo>
                  <a:cubicBezTo>
                    <a:pt x="6077" y="6468"/>
                    <a:pt x="7362" y="4339"/>
                    <a:pt x="6513" y="2573"/>
                  </a:cubicBezTo>
                  <a:cubicBezTo>
                    <a:pt x="5984" y="1422"/>
                    <a:pt x="4879" y="837"/>
                    <a:pt x="3757" y="837"/>
                  </a:cubicBezTo>
                  <a:cubicBezTo>
                    <a:pt x="2915" y="837"/>
                    <a:pt x="2064" y="1166"/>
                    <a:pt x="1438" y="1832"/>
                  </a:cubicBezTo>
                  <a:cubicBezTo>
                    <a:pt x="1415" y="882"/>
                    <a:pt x="766" y="23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17"/>
          <p:cNvSpPr txBox="1">
            <a:spLocks noGrp="1"/>
          </p:cNvSpPr>
          <p:nvPr>
            <p:ph type="title" hasCustomPrompt="1"/>
          </p:nvPr>
        </p:nvSpPr>
        <p:spPr>
          <a:xfrm>
            <a:off x="2370450" y="460788"/>
            <a:ext cx="4403100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2" name="Google Shape;542;p17"/>
          <p:cNvSpPr txBox="1">
            <a:spLocks noGrp="1"/>
          </p:cNvSpPr>
          <p:nvPr>
            <p:ph type="subTitle" idx="1"/>
          </p:nvPr>
        </p:nvSpPr>
        <p:spPr>
          <a:xfrm>
            <a:off x="2370450" y="1247288"/>
            <a:ext cx="44031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title" idx="2" hasCustomPrompt="1"/>
          </p:nvPr>
        </p:nvSpPr>
        <p:spPr>
          <a:xfrm>
            <a:off x="2370450" y="3252088"/>
            <a:ext cx="4403100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4" name="Google Shape;544;p17"/>
          <p:cNvSpPr txBox="1">
            <a:spLocks noGrp="1"/>
          </p:cNvSpPr>
          <p:nvPr>
            <p:ph type="subTitle" idx="3"/>
          </p:nvPr>
        </p:nvSpPr>
        <p:spPr>
          <a:xfrm>
            <a:off x="2370450" y="4038588"/>
            <a:ext cx="44031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45" name="Google Shape;545;p17"/>
          <p:cNvSpPr txBox="1">
            <a:spLocks noGrp="1"/>
          </p:cNvSpPr>
          <p:nvPr>
            <p:ph type="title" idx="4" hasCustomPrompt="1"/>
          </p:nvPr>
        </p:nvSpPr>
        <p:spPr>
          <a:xfrm>
            <a:off x="2370450" y="1856438"/>
            <a:ext cx="4403100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6" name="Google Shape;546;p17"/>
          <p:cNvSpPr txBox="1">
            <a:spLocks noGrp="1"/>
          </p:cNvSpPr>
          <p:nvPr>
            <p:ph type="subTitle" idx="5"/>
          </p:nvPr>
        </p:nvSpPr>
        <p:spPr>
          <a:xfrm>
            <a:off x="2370450" y="2642938"/>
            <a:ext cx="44031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8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0" name="Google Shape;550;p18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1" name="Google Shape;551;p18"/>
          <p:cNvSpPr/>
          <p:nvPr/>
        </p:nvSpPr>
        <p:spPr>
          <a:xfrm>
            <a:off x="-407677" y="2611599"/>
            <a:ext cx="757500" cy="757500"/>
          </a:xfrm>
          <a:prstGeom prst="diamond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8"/>
          <p:cNvSpPr/>
          <p:nvPr/>
        </p:nvSpPr>
        <p:spPr>
          <a:xfrm>
            <a:off x="6652173" y="-488950"/>
            <a:ext cx="973500" cy="973500"/>
          </a:xfrm>
          <a:prstGeom prst="mathMultiply">
            <a:avLst>
              <a:gd name="adj1" fmla="val 2352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8"/>
          <p:cNvSpPr/>
          <p:nvPr/>
        </p:nvSpPr>
        <p:spPr>
          <a:xfrm>
            <a:off x="8713252" y="3797959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>
            <a:off x="7668772" y="367592"/>
            <a:ext cx="1255562" cy="612895"/>
            <a:chOff x="7668772" y="748592"/>
            <a:chExt cx="1255562" cy="612895"/>
          </a:xfrm>
        </p:grpSpPr>
        <p:sp>
          <p:nvSpPr>
            <p:cNvPr id="555" name="Google Shape;555;p18"/>
            <p:cNvSpPr/>
            <p:nvPr/>
          </p:nvSpPr>
          <p:spPr>
            <a:xfrm>
              <a:off x="7681011" y="761592"/>
              <a:ext cx="1238621" cy="588499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7668772" y="749014"/>
              <a:ext cx="1254787" cy="612473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182284" y="761381"/>
              <a:ext cx="737576" cy="588710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177388" y="748592"/>
              <a:ext cx="746946" cy="612389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18"/>
          <p:cNvGrpSpPr/>
          <p:nvPr/>
        </p:nvGrpSpPr>
        <p:grpSpPr>
          <a:xfrm>
            <a:off x="254250" y="182497"/>
            <a:ext cx="1205124" cy="714009"/>
            <a:chOff x="254250" y="182497"/>
            <a:chExt cx="1205124" cy="714009"/>
          </a:xfrm>
        </p:grpSpPr>
        <p:sp>
          <p:nvSpPr>
            <p:cNvPr id="560" name="Google Shape;560;p18"/>
            <p:cNvSpPr/>
            <p:nvPr/>
          </p:nvSpPr>
          <p:spPr>
            <a:xfrm>
              <a:off x="268754" y="199358"/>
              <a:ext cx="1125346" cy="680164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254250" y="182497"/>
              <a:ext cx="1205124" cy="714009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1178307" y="480081"/>
              <a:ext cx="123292" cy="132781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1021417" y="217851"/>
              <a:ext cx="163967" cy="264777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1007396" y="621500"/>
              <a:ext cx="386679" cy="246706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1007396" y="194040"/>
              <a:ext cx="200350" cy="278738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998995" y="466302"/>
              <a:ext cx="460352" cy="422216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_2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8" name="Google Shape;568;p1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569" name="Google Shape;569;p19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0" name="Google Shape;570;p19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2" name="Google Shape;572;p19"/>
          <p:cNvGrpSpPr/>
          <p:nvPr/>
        </p:nvGrpSpPr>
        <p:grpSpPr>
          <a:xfrm>
            <a:off x="7528881" y="953336"/>
            <a:ext cx="1258482" cy="712801"/>
            <a:chOff x="8111824" y="624362"/>
            <a:chExt cx="1258482" cy="712801"/>
          </a:xfrm>
        </p:grpSpPr>
        <p:sp>
          <p:nvSpPr>
            <p:cNvPr id="573" name="Google Shape;573;p19"/>
            <p:cNvSpPr/>
            <p:nvPr/>
          </p:nvSpPr>
          <p:spPr>
            <a:xfrm>
              <a:off x="8119260" y="641695"/>
              <a:ext cx="1227500" cy="681772"/>
            </a:xfrm>
            <a:custGeom>
              <a:avLst/>
              <a:gdLst/>
              <a:ahLst/>
              <a:cxnLst/>
              <a:rect l="l" t="t" r="r" b="b"/>
              <a:pathLst>
                <a:path w="22945" h="12744" extrusionOk="0">
                  <a:moveTo>
                    <a:pt x="11796" y="0"/>
                  </a:moveTo>
                  <a:cubicBezTo>
                    <a:pt x="11632" y="0"/>
                    <a:pt x="11470" y="6"/>
                    <a:pt x="11310" y="18"/>
                  </a:cubicBezTo>
                  <a:cubicBezTo>
                    <a:pt x="8367" y="250"/>
                    <a:pt x="5354" y="2706"/>
                    <a:pt x="6073" y="5881"/>
                  </a:cubicBezTo>
                  <a:cubicBezTo>
                    <a:pt x="6119" y="5904"/>
                    <a:pt x="6142" y="5928"/>
                    <a:pt x="6166" y="5928"/>
                  </a:cubicBezTo>
                  <a:cubicBezTo>
                    <a:pt x="6229" y="5970"/>
                    <a:pt x="6196" y="6070"/>
                    <a:pt x="6137" y="6070"/>
                  </a:cubicBezTo>
                  <a:cubicBezTo>
                    <a:pt x="6131" y="6070"/>
                    <a:pt x="6125" y="6069"/>
                    <a:pt x="6119" y="6067"/>
                  </a:cubicBezTo>
                  <a:cubicBezTo>
                    <a:pt x="6107" y="6142"/>
                    <a:pt x="6040" y="6183"/>
                    <a:pt x="5970" y="6183"/>
                  </a:cubicBezTo>
                  <a:cubicBezTo>
                    <a:pt x="5911" y="6183"/>
                    <a:pt x="5850" y="6154"/>
                    <a:pt x="5818" y="6090"/>
                  </a:cubicBezTo>
                  <a:cubicBezTo>
                    <a:pt x="5795" y="6020"/>
                    <a:pt x="5795" y="5974"/>
                    <a:pt x="5772" y="5928"/>
                  </a:cubicBezTo>
                  <a:cubicBezTo>
                    <a:pt x="5409" y="5779"/>
                    <a:pt x="5011" y="5584"/>
                    <a:pt x="4627" y="5584"/>
                  </a:cubicBezTo>
                  <a:cubicBezTo>
                    <a:pt x="4472" y="5584"/>
                    <a:pt x="4319" y="5616"/>
                    <a:pt x="4173" y="5696"/>
                  </a:cubicBezTo>
                  <a:cubicBezTo>
                    <a:pt x="3338" y="6136"/>
                    <a:pt x="4057" y="7110"/>
                    <a:pt x="4404" y="7596"/>
                  </a:cubicBezTo>
                  <a:cubicBezTo>
                    <a:pt x="4456" y="7683"/>
                    <a:pt x="4379" y="7769"/>
                    <a:pt x="4298" y="7769"/>
                  </a:cubicBezTo>
                  <a:cubicBezTo>
                    <a:pt x="4271" y="7769"/>
                    <a:pt x="4242" y="7759"/>
                    <a:pt x="4219" y="7735"/>
                  </a:cubicBezTo>
                  <a:cubicBezTo>
                    <a:pt x="4173" y="7689"/>
                    <a:pt x="4126" y="7643"/>
                    <a:pt x="4080" y="7596"/>
                  </a:cubicBezTo>
                  <a:cubicBezTo>
                    <a:pt x="4080" y="7613"/>
                    <a:pt x="4057" y="7629"/>
                    <a:pt x="4027" y="7629"/>
                  </a:cubicBezTo>
                  <a:cubicBezTo>
                    <a:pt x="4014" y="7629"/>
                    <a:pt x="4001" y="7626"/>
                    <a:pt x="3987" y="7619"/>
                  </a:cubicBezTo>
                  <a:cubicBezTo>
                    <a:pt x="3566" y="7415"/>
                    <a:pt x="3108" y="7292"/>
                    <a:pt x="2650" y="7292"/>
                  </a:cubicBezTo>
                  <a:cubicBezTo>
                    <a:pt x="2227" y="7292"/>
                    <a:pt x="1805" y="7397"/>
                    <a:pt x="1415" y="7643"/>
                  </a:cubicBezTo>
                  <a:cubicBezTo>
                    <a:pt x="696" y="8106"/>
                    <a:pt x="1" y="9126"/>
                    <a:pt x="557" y="9914"/>
                  </a:cubicBezTo>
                  <a:cubicBezTo>
                    <a:pt x="965" y="10508"/>
                    <a:pt x="1608" y="10739"/>
                    <a:pt x="2279" y="10739"/>
                  </a:cubicBezTo>
                  <a:cubicBezTo>
                    <a:pt x="2941" y="10739"/>
                    <a:pt x="3631" y="10514"/>
                    <a:pt x="4149" y="10192"/>
                  </a:cubicBezTo>
                  <a:cubicBezTo>
                    <a:pt x="3987" y="10099"/>
                    <a:pt x="3825" y="10006"/>
                    <a:pt x="3709" y="9867"/>
                  </a:cubicBezTo>
                  <a:cubicBezTo>
                    <a:pt x="3634" y="9811"/>
                    <a:pt x="3696" y="9739"/>
                    <a:pt x="3759" y="9739"/>
                  </a:cubicBezTo>
                  <a:cubicBezTo>
                    <a:pt x="3774" y="9739"/>
                    <a:pt x="3789" y="9743"/>
                    <a:pt x="3802" y="9752"/>
                  </a:cubicBezTo>
                  <a:cubicBezTo>
                    <a:pt x="4196" y="10053"/>
                    <a:pt x="4566" y="10122"/>
                    <a:pt x="5030" y="10146"/>
                  </a:cubicBezTo>
                  <a:cubicBezTo>
                    <a:pt x="5146" y="10146"/>
                    <a:pt x="5192" y="10331"/>
                    <a:pt x="5076" y="10354"/>
                  </a:cubicBezTo>
                  <a:cubicBezTo>
                    <a:pt x="5000" y="10364"/>
                    <a:pt x="4923" y="10369"/>
                    <a:pt x="4846" y="10369"/>
                  </a:cubicBezTo>
                  <a:cubicBezTo>
                    <a:pt x="4737" y="10369"/>
                    <a:pt x="4629" y="10358"/>
                    <a:pt x="4520" y="10331"/>
                  </a:cubicBezTo>
                  <a:lnTo>
                    <a:pt x="4520" y="10331"/>
                  </a:lnTo>
                  <a:cubicBezTo>
                    <a:pt x="4451" y="11930"/>
                    <a:pt x="6606" y="12672"/>
                    <a:pt x="7904" y="12741"/>
                  </a:cubicBezTo>
                  <a:cubicBezTo>
                    <a:pt x="7948" y="12743"/>
                    <a:pt x="7992" y="12743"/>
                    <a:pt x="8036" y="12743"/>
                  </a:cubicBezTo>
                  <a:cubicBezTo>
                    <a:pt x="9387" y="12743"/>
                    <a:pt x="10455" y="12057"/>
                    <a:pt x="11218" y="10980"/>
                  </a:cubicBezTo>
                  <a:cubicBezTo>
                    <a:pt x="11242" y="10931"/>
                    <a:pt x="11280" y="10911"/>
                    <a:pt x="11318" y="10911"/>
                  </a:cubicBezTo>
                  <a:cubicBezTo>
                    <a:pt x="11388" y="10911"/>
                    <a:pt x="11457" y="10982"/>
                    <a:pt x="11426" y="11073"/>
                  </a:cubicBezTo>
                  <a:cubicBezTo>
                    <a:pt x="11919" y="11500"/>
                    <a:pt x="12788" y="11920"/>
                    <a:pt x="13519" y="11920"/>
                  </a:cubicBezTo>
                  <a:cubicBezTo>
                    <a:pt x="14096" y="11920"/>
                    <a:pt x="14587" y="11659"/>
                    <a:pt x="14740" y="10933"/>
                  </a:cubicBezTo>
                  <a:cubicBezTo>
                    <a:pt x="14751" y="10879"/>
                    <a:pt x="14788" y="10855"/>
                    <a:pt x="14829" y="10855"/>
                  </a:cubicBezTo>
                  <a:cubicBezTo>
                    <a:pt x="14874" y="10855"/>
                    <a:pt x="14925" y="10885"/>
                    <a:pt x="14949" y="10933"/>
                  </a:cubicBezTo>
                  <a:cubicBezTo>
                    <a:pt x="14972" y="10933"/>
                    <a:pt x="14972" y="10957"/>
                    <a:pt x="14972" y="10957"/>
                  </a:cubicBezTo>
                  <a:cubicBezTo>
                    <a:pt x="15716" y="12035"/>
                    <a:pt x="17166" y="12466"/>
                    <a:pt x="18560" y="12466"/>
                  </a:cubicBezTo>
                  <a:cubicBezTo>
                    <a:pt x="19294" y="12466"/>
                    <a:pt x="20012" y="12346"/>
                    <a:pt x="20604" y="12139"/>
                  </a:cubicBezTo>
                  <a:cubicBezTo>
                    <a:pt x="21531" y="11791"/>
                    <a:pt x="22944" y="11003"/>
                    <a:pt x="22921" y="9821"/>
                  </a:cubicBezTo>
                  <a:cubicBezTo>
                    <a:pt x="22898" y="8546"/>
                    <a:pt x="21508" y="8037"/>
                    <a:pt x="20488" y="7758"/>
                  </a:cubicBezTo>
                  <a:cubicBezTo>
                    <a:pt x="20395" y="7944"/>
                    <a:pt x="20302" y="8106"/>
                    <a:pt x="20163" y="8245"/>
                  </a:cubicBezTo>
                  <a:cubicBezTo>
                    <a:pt x="20144" y="8260"/>
                    <a:pt x="20123" y="8266"/>
                    <a:pt x="20103" y="8266"/>
                  </a:cubicBezTo>
                  <a:cubicBezTo>
                    <a:pt x="20030" y="8266"/>
                    <a:pt x="19970" y="8179"/>
                    <a:pt x="20024" y="8106"/>
                  </a:cubicBezTo>
                  <a:cubicBezTo>
                    <a:pt x="20326" y="7782"/>
                    <a:pt x="20372" y="7434"/>
                    <a:pt x="20326" y="6994"/>
                  </a:cubicBezTo>
                  <a:cubicBezTo>
                    <a:pt x="20313" y="6918"/>
                    <a:pt x="20375" y="6877"/>
                    <a:pt x="20439" y="6877"/>
                  </a:cubicBezTo>
                  <a:cubicBezTo>
                    <a:pt x="20492" y="6877"/>
                    <a:pt x="20547" y="6907"/>
                    <a:pt x="20557" y="6971"/>
                  </a:cubicBezTo>
                  <a:cubicBezTo>
                    <a:pt x="20604" y="7133"/>
                    <a:pt x="20604" y="7295"/>
                    <a:pt x="20581" y="7457"/>
                  </a:cubicBezTo>
                  <a:cubicBezTo>
                    <a:pt x="21508" y="7411"/>
                    <a:pt x="21693" y="6275"/>
                    <a:pt x="21554" y="5603"/>
                  </a:cubicBezTo>
                  <a:cubicBezTo>
                    <a:pt x="21438" y="4954"/>
                    <a:pt x="21044" y="4537"/>
                    <a:pt x="20465" y="4259"/>
                  </a:cubicBezTo>
                  <a:cubicBezTo>
                    <a:pt x="20133" y="4085"/>
                    <a:pt x="19683" y="3965"/>
                    <a:pt x="19261" y="3965"/>
                  </a:cubicBezTo>
                  <a:cubicBezTo>
                    <a:pt x="19064" y="3965"/>
                    <a:pt x="18873" y="3991"/>
                    <a:pt x="18703" y="4050"/>
                  </a:cubicBezTo>
                  <a:cubicBezTo>
                    <a:pt x="18217" y="4259"/>
                    <a:pt x="17869" y="4653"/>
                    <a:pt x="17475" y="5024"/>
                  </a:cubicBezTo>
                  <a:cubicBezTo>
                    <a:pt x="17451" y="5047"/>
                    <a:pt x="17423" y="5057"/>
                    <a:pt x="17396" y="5057"/>
                  </a:cubicBezTo>
                  <a:cubicBezTo>
                    <a:pt x="17315" y="5057"/>
                    <a:pt x="17238" y="4971"/>
                    <a:pt x="17290" y="4885"/>
                  </a:cubicBezTo>
                  <a:cubicBezTo>
                    <a:pt x="17290" y="4885"/>
                    <a:pt x="17290" y="4862"/>
                    <a:pt x="17290" y="4862"/>
                  </a:cubicBezTo>
                  <a:cubicBezTo>
                    <a:pt x="17880" y="1647"/>
                    <a:pt x="14549" y="0"/>
                    <a:pt x="1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8111824" y="624362"/>
              <a:ext cx="1258475" cy="712801"/>
            </a:xfrm>
            <a:custGeom>
              <a:avLst/>
              <a:gdLst/>
              <a:ahLst/>
              <a:cxnLst/>
              <a:rect l="l" t="t" r="r" b="b"/>
              <a:pathLst>
                <a:path w="23524" h="13324" extrusionOk="0">
                  <a:moveTo>
                    <a:pt x="11935" y="324"/>
                  </a:moveTo>
                  <a:cubicBezTo>
                    <a:pt x="14688" y="324"/>
                    <a:pt x="18019" y="1971"/>
                    <a:pt x="17429" y="5186"/>
                  </a:cubicBezTo>
                  <a:cubicBezTo>
                    <a:pt x="17429" y="5186"/>
                    <a:pt x="17429" y="5209"/>
                    <a:pt x="17429" y="5209"/>
                  </a:cubicBezTo>
                  <a:cubicBezTo>
                    <a:pt x="17358" y="5280"/>
                    <a:pt x="17450" y="5378"/>
                    <a:pt x="17539" y="5378"/>
                  </a:cubicBezTo>
                  <a:cubicBezTo>
                    <a:pt x="17566" y="5378"/>
                    <a:pt x="17593" y="5369"/>
                    <a:pt x="17614" y="5348"/>
                  </a:cubicBezTo>
                  <a:cubicBezTo>
                    <a:pt x="18008" y="4977"/>
                    <a:pt x="18333" y="4583"/>
                    <a:pt x="18842" y="4374"/>
                  </a:cubicBezTo>
                  <a:cubicBezTo>
                    <a:pt x="19012" y="4315"/>
                    <a:pt x="19203" y="4289"/>
                    <a:pt x="19400" y="4289"/>
                  </a:cubicBezTo>
                  <a:cubicBezTo>
                    <a:pt x="19822" y="4289"/>
                    <a:pt x="20272" y="4409"/>
                    <a:pt x="20604" y="4583"/>
                  </a:cubicBezTo>
                  <a:cubicBezTo>
                    <a:pt x="21183" y="4861"/>
                    <a:pt x="21577" y="5278"/>
                    <a:pt x="21693" y="5927"/>
                  </a:cubicBezTo>
                  <a:cubicBezTo>
                    <a:pt x="21832" y="6599"/>
                    <a:pt x="21647" y="7735"/>
                    <a:pt x="20720" y="7781"/>
                  </a:cubicBezTo>
                  <a:cubicBezTo>
                    <a:pt x="20743" y="7619"/>
                    <a:pt x="20743" y="7457"/>
                    <a:pt x="20696" y="7295"/>
                  </a:cubicBezTo>
                  <a:cubicBezTo>
                    <a:pt x="20686" y="7231"/>
                    <a:pt x="20631" y="7201"/>
                    <a:pt x="20578" y="7201"/>
                  </a:cubicBezTo>
                  <a:cubicBezTo>
                    <a:pt x="20514" y="7201"/>
                    <a:pt x="20452" y="7242"/>
                    <a:pt x="20465" y="7318"/>
                  </a:cubicBezTo>
                  <a:cubicBezTo>
                    <a:pt x="20488" y="7758"/>
                    <a:pt x="20465" y="8106"/>
                    <a:pt x="20163" y="8430"/>
                  </a:cubicBezTo>
                  <a:cubicBezTo>
                    <a:pt x="20109" y="8503"/>
                    <a:pt x="20169" y="8590"/>
                    <a:pt x="20242" y="8590"/>
                  </a:cubicBezTo>
                  <a:cubicBezTo>
                    <a:pt x="20262" y="8590"/>
                    <a:pt x="20283" y="8584"/>
                    <a:pt x="20302" y="8569"/>
                  </a:cubicBezTo>
                  <a:cubicBezTo>
                    <a:pt x="20418" y="8430"/>
                    <a:pt x="20534" y="8268"/>
                    <a:pt x="20627" y="8082"/>
                  </a:cubicBezTo>
                  <a:cubicBezTo>
                    <a:pt x="21647" y="8361"/>
                    <a:pt x="23037" y="8870"/>
                    <a:pt x="23060" y="10145"/>
                  </a:cubicBezTo>
                  <a:cubicBezTo>
                    <a:pt x="23083" y="11327"/>
                    <a:pt x="21670" y="12115"/>
                    <a:pt x="20743" y="12463"/>
                  </a:cubicBezTo>
                  <a:cubicBezTo>
                    <a:pt x="20151" y="12670"/>
                    <a:pt x="19433" y="12790"/>
                    <a:pt x="18699" y="12790"/>
                  </a:cubicBezTo>
                  <a:cubicBezTo>
                    <a:pt x="17305" y="12790"/>
                    <a:pt x="15855" y="12359"/>
                    <a:pt x="15111" y="11281"/>
                  </a:cubicBezTo>
                  <a:cubicBezTo>
                    <a:pt x="15111" y="11257"/>
                    <a:pt x="15088" y="11257"/>
                    <a:pt x="15088" y="11257"/>
                  </a:cubicBezTo>
                  <a:cubicBezTo>
                    <a:pt x="15064" y="11209"/>
                    <a:pt x="15013" y="11179"/>
                    <a:pt x="14968" y="11179"/>
                  </a:cubicBezTo>
                  <a:cubicBezTo>
                    <a:pt x="14927" y="11179"/>
                    <a:pt x="14890" y="11203"/>
                    <a:pt x="14879" y="11257"/>
                  </a:cubicBezTo>
                  <a:cubicBezTo>
                    <a:pt x="14726" y="11983"/>
                    <a:pt x="14235" y="12244"/>
                    <a:pt x="13658" y="12244"/>
                  </a:cubicBezTo>
                  <a:cubicBezTo>
                    <a:pt x="12927" y="12244"/>
                    <a:pt x="12058" y="11824"/>
                    <a:pt x="11565" y="11397"/>
                  </a:cubicBezTo>
                  <a:cubicBezTo>
                    <a:pt x="11596" y="11306"/>
                    <a:pt x="11527" y="11235"/>
                    <a:pt x="11457" y="11235"/>
                  </a:cubicBezTo>
                  <a:cubicBezTo>
                    <a:pt x="11419" y="11235"/>
                    <a:pt x="11381" y="11255"/>
                    <a:pt x="11357" y="11304"/>
                  </a:cubicBezTo>
                  <a:cubicBezTo>
                    <a:pt x="10594" y="12381"/>
                    <a:pt x="9526" y="13067"/>
                    <a:pt x="8175" y="13067"/>
                  </a:cubicBezTo>
                  <a:cubicBezTo>
                    <a:pt x="8131" y="13067"/>
                    <a:pt x="8087" y="13067"/>
                    <a:pt x="8043" y="13065"/>
                  </a:cubicBezTo>
                  <a:cubicBezTo>
                    <a:pt x="6768" y="12996"/>
                    <a:pt x="4590" y="12254"/>
                    <a:pt x="4659" y="10655"/>
                  </a:cubicBezTo>
                  <a:lnTo>
                    <a:pt x="4659" y="10655"/>
                  </a:lnTo>
                  <a:cubicBezTo>
                    <a:pt x="4790" y="10671"/>
                    <a:pt x="4921" y="10688"/>
                    <a:pt x="5052" y="10688"/>
                  </a:cubicBezTo>
                  <a:cubicBezTo>
                    <a:pt x="5107" y="10688"/>
                    <a:pt x="5161" y="10685"/>
                    <a:pt x="5215" y="10678"/>
                  </a:cubicBezTo>
                  <a:cubicBezTo>
                    <a:pt x="5331" y="10655"/>
                    <a:pt x="5285" y="10470"/>
                    <a:pt x="5169" y="10470"/>
                  </a:cubicBezTo>
                  <a:cubicBezTo>
                    <a:pt x="4705" y="10446"/>
                    <a:pt x="4335" y="10377"/>
                    <a:pt x="3941" y="10076"/>
                  </a:cubicBezTo>
                  <a:cubicBezTo>
                    <a:pt x="3928" y="10067"/>
                    <a:pt x="3913" y="10063"/>
                    <a:pt x="3898" y="10063"/>
                  </a:cubicBezTo>
                  <a:cubicBezTo>
                    <a:pt x="3835" y="10063"/>
                    <a:pt x="3773" y="10135"/>
                    <a:pt x="3848" y="10191"/>
                  </a:cubicBezTo>
                  <a:cubicBezTo>
                    <a:pt x="3964" y="10330"/>
                    <a:pt x="4126" y="10423"/>
                    <a:pt x="4288" y="10516"/>
                  </a:cubicBezTo>
                  <a:cubicBezTo>
                    <a:pt x="3774" y="10836"/>
                    <a:pt x="3090" y="11055"/>
                    <a:pt x="2431" y="11055"/>
                  </a:cubicBezTo>
                  <a:cubicBezTo>
                    <a:pt x="1756" y="11055"/>
                    <a:pt x="1107" y="10825"/>
                    <a:pt x="696" y="10238"/>
                  </a:cubicBezTo>
                  <a:cubicBezTo>
                    <a:pt x="140" y="9450"/>
                    <a:pt x="835" y="8407"/>
                    <a:pt x="1554" y="7967"/>
                  </a:cubicBezTo>
                  <a:cubicBezTo>
                    <a:pt x="1944" y="7721"/>
                    <a:pt x="2366" y="7616"/>
                    <a:pt x="2789" y="7616"/>
                  </a:cubicBezTo>
                  <a:cubicBezTo>
                    <a:pt x="3247" y="7616"/>
                    <a:pt x="3705" y="7739"/>
                    <a:pt x="4126" y="7943"/>
                  </a:cubicBezTo>
                  <a:cubicBezTo>
                    <a:pt x="4140" y="7950"/>
                    <a:pt x="4151" y="7953"/>
                    <a:pt x="4161" y="7953"/>
                  </a:cubicBezTo>
                  <a:cubicBezTo>
                    <a:pt x="4186" y="7953"/>
                    <a:pt x="4202" y="7937"/>
                    <a:pt x="4219" y="7920"/>
                  </a:cubicBezTo>
                  <a:cubicBezTo>
                    <a:pt x="4265" y="7967"/>
                    <a:pt x="4312" y="8013"/>
                    <a:pt x="4358" y="8059"/>
                  </a:cubicBezTo>
                  <a:cubicBezTo>
                    <a:pt x="4381" y="8083"/>
                    <a:pt x="4410" y="8093"/>
                    <a:pt x="4437" y="8093"/>
                  </a:cubicBezTo>
                  <a:cubicBezTo>
                    <a:pt x="4518" y="8093"/>
                    <a:pt x="4595" y="8007"/>
                    <a:pt x="4543" y="7920"/>
                  </a:cubicBezTo>
                  <a:cubicBezTo>
                    <a:pt x="4196" y="7434"/>
                    <a:pt x="3477" y="6460"/>
                    <a:pt x="4312" y="6020"/>
                  </a:cubicBezTo>
                  <a:cubicBezTo>
                    <a:pt x="4465" y="5929"/>
                    <a:pt x="4624" y="5893"/>
                    <a:pt x="4786" y="5893"/>
                  </a:cubicBezTo>
                  <a:cubicBezTo>
                    <a:pt x="5163" y="5893"/>
                    <a:pt x="5554" y="6089"/>
                    <a:pt x="5911" y="6252"/>
                  </a:cubicBezTo>
                  <a:cubicBezTo>
                    <a:pt x="5934" y="6298"/>
                    <a:pt x="5934" y="6344"/>
                    <a:pt x="5957" y="6391"/>
                  </a:cubicBezTo>
                  <a:cubicBezTo>
                    <a:pt x="5990" y="6469"/>
                    <a:pt x="6056" y="6504"/>
                    <a:pt x="6118" y="6504"/>
                  </a:cubicBezTo>
                  <a:cubicBezTo>
                    <a:pt x="6184" y="6504"/>
                    <a:pt x="6246" y="6463"/>
                    <a:pt x="6258" y="6391"/>
                  </a:cubicBezTo>
                  <a:cubicBezTo>
                    <a:pt x="6328" y="6391"/>
                    <a:pt x="6374" y="6298"/>
                    <a:pt x="6305" y="6252"/>
                  </a:cubicBezTo>
                  <a:lnTo>
                    <a:pt x="6212" y="6205"/>
                  </a:lnTo>
                  <a:cubicBezTo>
                    <a:pt x="5493" y="3030"/>
                    <a:pt x="8506" y="574"/>
                    <a:pt x="11449" y="342"/>
                  </a:cubicBezTo>
                  <a:cubicBezTo>
                    <a:pt x="11609" y="330"/>
                    <a:pt x="11771" y="324"/>
                    <a:pt x="11935" y="324"/>
                  </a:cubicBezTo>
                  <a:close/>
                  <a:moveTo>
                    <a:pt x="11918" y="1"/>
                  </a:moveTo>
                  <a:cubicBezTo>
                    <a:pt x="11759" y="1"/>
                    <a:pt x="11603" y="6"/>
                    <a:pt x="11449" y="18"/>
                  </a:cubicBezTo>
                  <a:cubicBezTo>
                    <a:pt x="8668" y="203"/>
                    <a:pt x="4914" y="2822"/>
                    <a:pt x="5818" y="5997"/>
                  </a:cubicBezTo>
                  <a:cubicBezTo>
                    <a:pt x="5472" y="5810"/>
                    <a:pt x="5072" y="5647"/>
                    <a:pt x="4698" y="5647"/>
                  </a:cubicBezTo>
                  <a:cubicBezTo>
                    <a:pt x="4421" y="5647"/>
                    <a:pt x="4158" y="5737"/>
                    <a:pt x="3941" y="5974"/>
                  </a:cubicBezTo>
                  <a:cubicBezTo>
                    <a:pt x="3431" y="6483"/>
                    <a:pt x="3686" y="7248"/>
                    <a:pt x="4103" y="7758"/>
                  </a:cubicBezTo>
                  <a:cubicBezTo>
                    <a:pt x="3681" y="7512"/>
                    <a:pt x="3212" y="7384"/>
                    <a:pt x="2743" y="7384"/>
                  </a:cubicBezTo>
                  <a:cubicBezTo>
                    <a:pt x="2285" y="7384"/>
                    <a:pt x="1827" y="7506"/>
                    <a:pt x="1415" y="7758"/>
                  </a:cubicBezTo>
                  <a:cubicBezTo>
                    <a:pt x="743" y="8152"/>
                    <a:pt x="1" y="9125"/>
                    <a:pt x="186" y="9960"/>
                  </a:cubicBezTo>
                  <a:cubicBezTo>
                    <a:pt x="395" y="10748"/>
                    <a:pt x="1415" y="11188"/>
                    <a:pt x="2110" y="11327"/>
                  </a:cubicBezTo>
                  <a:cubicBezTo>
                    <a:pt x="2275" y="11351"/>
                    <a:pt x="2442" y="11363"/>
                    <a:pt x="2610" y="11363"/>
                  </a:cubicBezTo>
                  <a:cubicBezTo>
                    <a:pt x="3269" y="11363"/>
                    <a:pt x="3934" y="11177"/>
                    <a:pt x="4451" y="10771"/>
                  </a:cubicBezTo>
                  <a:lnTo>
                    <a:pt x="4451" y="10771"/>
                  </a:lnTo>
                  <a:cubicBezTo>
                    <a:pt x="4404" y="12254"/>
                    <a:pt x="6281" y="13088"/>
                    <a:pt x="7510" y="13274"/>
                  </a:cubicBezTo>
                  <a:cubicBezTo>
                    <a:pt x="7726" y="13307"/>
                    <a:pt x="7946" y="13324"/>
                    <a:pt x="8166" y="13324"/>
                  </a:cubicBezTo>
                  <a:cubicBezTo>
                    <a:pt x="9482" y="13324"/>
                    <a:pt x="10818" y="12733"/>
                    <a:pt x="11473" y="11582"/>
                  </a:cubicBezTo>
                  <a:cubicBezTo>
                    <a:pt x="11993" y="12144"/>
                    <a:pt x="12737" y="12500"/>
                    <a:pt x="13521" y="12500"/>
                  </a:cubicBezTo>
                  <a:cubicBezTo>
                    <a:pt x="13610" y="12500"/>
                    <a:pt x="13700" y="12495"/>
                    <a:pt x="13790" y="12486"/>
                  </a:cubicBezTo>
                  <a:cubicBezTo>
                    <a:pt x="14323" y="12416"/>
                    <a:pt x="14972" y="12092"/>
                    <a:pt x="15088" y="11536"/>
                  </a:cubicBezTo>
                  <a:cubicBezTo>
                    <a:pt x="15810" y="12643"/>
                    <a:pt x="17192" y="13089"/>
                    <a:pt x="18602" y="13089"/>
                  </a:cubicBezTo>
                  <a:cubicBezTo>
                    <a:pt x="19818" y="13089"/>
                    <a:pt x="21053" y="12757"/>
                    <a:pt x="21901" y="12231"/>
                  </a:cubicBezTo>
                  <a:cubicBezTo>
                    <a:pt x="22713" y="11744"/>
                    <a:pt x="23524" y="10887"/>
                    <a:pt x="23338" y="9844"/>
                  </a:cubicBezTo>
                  <a:cubicBezTo>
                    <a:pt x="23130" y="8708"/>
                    <a:pt x="22087" y="8175"/>
                    <a:pt x="21067" y="7897"/>
                  </a:cubicBezTo>
                  <a:cubicBezTo>
                    <a:pt x="22180" y="7596"/>
                    <a:pt x="22156" y="5672"/>
                    <a:pt x="21508" y="4907"/>
                  </a:cubicBezTo>
                  <a:cubicBezTo>
                    <a:pt x="20998" y="4328"/>
                    <a:pt x="20187" y="4027"/>
                    <a:pt x="19422" y="4027"/>
                  </a:cubicBezTo>
                  <a:cubicBezTo>
                    <a:pt x="18680" y="4027"/>
                    <a:pt x="18124" y="4398"/>
                    <a:pt x="17684" y="4907"/>
                  </a:cubicBezTo>
                  <a:cubicBezTo>
                    <a:pt x="18210" y="1728"/>
                    <a:pt x="14711" y="1"/>
                    <a:pt x="1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9083882" y="853814"/>
              <a:ext cx="193447" cy="178147"/>
            </a:xfrm>
            <a:custGeom>
              <a:avLst/>
              <a:gdLst/>
              <a:ahLst/>
              <a:cxnLst/>
              <a:rect l="l" t="t" r="r" b="b"/>
              <a:pathLst>
                <a:path w="3616" h="3330" extrusionOk="0">
                  <a:moveTo>
                    <a:pt x="1230" y="0"/>
                  </a:moveTo>
                  <a:cubicBezTo>
                    <a:pt x="1033" y="0"/>
                    <a:pt x="842" y="26"/>
                    <a:pt x="672" y="85"/>
                  </a:cubicBezTo>
                  <a:cubicBezTo>
                    <a:pt x="417" y="201"/>
                    <a:pt x="186" y="364"/>
                    <a:pt x="0" y="549"/>
                  </a:cubicBezTo>
                  <a:cubicBezTo>
                    <a:pt x="360" y="446"/>
                    <a:pt x="718" y="386"/>
                    <a:pt x="1058" y="386"/>
                  </a:cubicBezTo>
                  <a:cubicBezTo>
                    <a:pt x="1944" y="386"/>
                    <a:pt x="2708" y="794"/>
                    <a:pt x="3059" y="1916"/>
                  </a:cubicBezTo>
                  <a:cubicBezTo>
                    <a:pt x="3222" y="2449"/>
                    <a:pt x="3198" y="2936"/>
                    <a:pt x="3036" y="3330"/>
                  </a:cubicBezTo>
                  <a:cubicBezTo>
                    <a:pt x="3523" y="3006"/>
                    <a:pt x="3616" y="2171"/>
                    <a:pt x="3523" y="1638"/>
                  </a:cubicBezTo>
                  <a:cubicBezTo>
                    <a:pt x="3407" y="989"/>
                    <a:pt x="3013" y="572"/>
                    <a:pt x="2434" y="294"/>
                  </a:cubicBezTo>
                  <a:cubicBezTo>
                    <a:pt x="2102" y="120"/>
                    <a:pt x="1652" y="0"/>
                    <a:pt x="123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9015672" y="1060422"/>
              <a:ext cx="331096" cy="247854"/>
            </a:xfrm>
            <a:custGeom>
              <a:avLst/>
              <a:gdLst/>
              <a:ahLst/>
              <a:cxnLst/>
              <a:rect l="l" t="t" r="r" b="b"/>
              <a:pathLst>
                <a:path w="6189" h="4633" extrusionOk="0">
                  <a:moveTo>
                    <a:pt x="3964" y="1"/>
                  </a:moveTo>
                  <a:cubicBezTo>
                    <a:pt x="3894" y="94"/>
                    <a:pt x="3801" y="186"/>
                    <a:pt x="3709" y="279"/>
                  </a:cubicBezTo>
                  <a:cubicBezTo>
                    <a:pt x="4427" y="1368"/>
                    <a:pt x="4010" y="2921"/>
                    <a:pt x="2944" y="3663"/>
                  </a:cubicBezTo>
                  <a:cubicBezTo>
                    <a:pt x="2253" y="4150"/>
                    <a:pt x="1348" y="4371"/>
                    <a:pt x="401" y="4371"/>
                  </a:cubicBezTo>
                  <a:cubicBezTo>
                    <a:pt x="268" y="4371"/>
                    <a:pt x="135" y="4366"/>
                    <a:pt x="1" y="4358"/>
                  </a:cubicBezTo>
                  <a:lnTo>
                    <a:pt x="1" y="4358"/>
                  </a:lnTo>
                  <a:cubicBezTo>
                    <a:pt x="572" y="4548"/>
                    <a:pt x="1196" y="4633"/>
                    <a:pt x="1810" y="4633"/>
                  </a:cubicBezTo>
                  <a:cubicBezTo>
                    <a:pt x="2540" y="4633"/>
                    <a:pt x="3256" y="4513"/>
                    <a:pt x="3848" y="4312"/>
                  </a:cubicBezTo>
                  <a:cubicBezTo>
                    <a:pt x="4775" y="3964"/>
                    <a:pt x="6188" y="3176"/>
                    <a:pt x="6165" y="1994"/>
                  </a:cubicBezTo>
                  <a:cubicBezTo>
                    <a:pt x="6142" y="812"/>
                    <a:pt x="4960" y="302"/>
                    <a:pt x="396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8879306" y="663683"/>
              <a:ext cx="193447" cy="274068"/>
            </a:xfrm>
            <a:custGeom>
              <a:avLst/>
              <a:gdLst/>
              <a:ahLst/>
              <a:cxnLst/>
              <a:rect l="l" t="t" r="r" b="b"/>
              <a:pathLst>
                <a:path w="3616" h="5123" extrusionOk="0">
                  <a:moveTo>
                    <a:pt x="0" y="1"/>
                  </a:moveTo>
                  <a:cubicBezTo>
                    <a:pt x="302" y="325"/>
                    <a:pt x="603" y="650"/>
                    <a:pt x="881" y="1044"/>
                  </a:cubicBezTo>
                  <a:cubicBezTo>
                    <a:pt x="1623" y="2156"/>
                    <a:pt x="2109" y="3802"/>
                    <a:pt x="2364" y="5123"/>
                  </a:cubicBezTo>
                  <a:cubicBezTo>
                    <a:pt x="2619" y="4984"/>
                    <a:pt x="3013" y="4729"/>
                    <a:pt x="3268" y="4613"/>
                  </a:cubicBezTo>
                  <a:cubicBezTo>
                    <a:pt x="3616" y="2388"/>
                    <a:pt x="1901" y="65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8848277" y="636452"/>
              <a:ext cx="522029" cy="687817"/>
            </a:xfrm>
            <a:custGeom>
              <a:avLst/>
              <a:gdLst/>
              <a:ahLst/>
              <a:cxnLst/>
              <a:rect l="l" t="t" r="r" b="b"/>
              <a:pathLst>
                <a:path w="9758" h="12857" extrusionOk="0">
                  <a:moveTo>
                    <a:pt x="1" y="0"/>
                  </a:moveTo>
                  <a:lnTo>
                    <a:pt x="1" y="0"/>
                  </a:lnTo>
                  <a:cubicBezTo>
                    <a:pt x="210" y="162"/>
                    <a:pt x="395" y="325"/>
                    <a:pt x="580" y="510"/>
                  </a:cubicBezTo>
                  <a:cubicBezTo>
                    <a:pt x="2481" y="1159"/>
                    <a:pt x="4033" y="2619"/>
                    <a:pt x="3686" y="4844"/>
                  </a:cubicBezTo>
                  <a:cubicBezTo>
                    <a:pt x="3918" y="4751"/>
                    <a:pt x="4173" y="4658"/>
                    <a:pt x="4404" y="4589"/>
                  </a:cubicBezTo>
                  <a:cubicBezTo>
                    <a:pt x="4613" y="4427"/>
                    <a:pt x="4821" y="4264"/>
                    <a:pt x="5076" y="4148"/>
                  </a:cubicBezTo>
                  <a:cubicBezTo>
                    <a:pt x="5247" y="4082"/>
                    <a:pt x="5438" y="4053"/>
                    <a:pt x="5636" y="4053"/>
                  </a:cubicBezTo>
                  <a:cubicBezTo>
                    <a:pt x="6057" y="4053"/>
                    <a:pt x="6507" y="4184"/>
                    <a:pt x="6838" y="4357"/>
                  </a:cubicBezTo>
                  <a:cubicBezTo>
                    <a:pt x="7417" y="4635"/>
                    <a:pt x="7811" y="5052"/>
                    <a:pt x="7927" y="5678"/>
                  </a:cubicBezTo>
                  <a:cubicBezTo>
                    <a:pt x="8020" y="6234"/>
                    <a:pt x="7950" y="7069"/>
                    <a:pt x="7440" y="7393"/>
                  </a:cubicBezTo>
                  <a:cubicBezTo>
                    <a:pt x="7348" y="7578"/>
                    <a:pt x="7232" y="7764"/>
                    <a:pt x="7116" y="7926"/>
                  </a:cubicBezTo>
                  <a:cubicBezTo>
                    <a:pt x="8089" y="8227"/>
                    <a:pt x="9271" y="8737"/>
                    <a:pt x="9294" y="9919"/>
                  </a:cubicBezTo>
                  <a:cubicBezTo>
                    <a:pt x="9317" y="11101"/>
                    <a:pt x="7904" y="11889"/>
                    <a:pt x="6977" y="12237"/>
                  </a:cubicBezTo>
                  <a:cubicBezTo>
                    <a:pt x="6385" y="12438"/>
                    <a:pt x="5669" y="12558"/>
                    <a:pt x="4939" y="12558"/>
                  </a:cubicBezTo>
                  <a:cubicBezTo>
                    <a:pt x="4325" y="12558"/>
                    <a:pt x="3701" y="12473"/>
                    <a:pt x="3130" y="12283"/>
                  </a:cubicBezTo>
                  <a:cubicBezTo>
                    <a:pt x="2805" y="12260"/>
                    <a:pt x="2481" y="12213"/>
                    <a:pt x="2156" y="12144"/>
                  </a:cubicBezTo>
                  <a:lnTo>
                    <a:pt x="2156" y="12144"/>
                  </a:lnTo>
                  <a:cubicBezTo>
                    <a:pt x="2903" y="12642"/>
                    <a:pt x="3873" y="12857"/>
                    <a:pt x="4854" y="12857"/>
                  </a:cubicBezTo>
                  <a:cubicBezTo>
                    <a:pt x="6064" y="12857"/>
                    <a:pt x="7291" y="12530"/>
                    <a:pt x="8135" y="12005"/>
                  </a:cubicBezTo>
                  <a:cubicBezTo>
                    <a:pt x="8947" y="11518"/>
                    <a:pt x="9758" y="10661"/>
                    <a:pt x="9572" y="9618"/>
                  </a:cubicBezTo>
                  <a:cubicBezTo>
                    <a:pt x="9364" y="8505"/>
                    <a:pt x="8321" y="7949"/>
                    <a:pt x="7301" y="7671"/>
                  </a:cubicBezTo>
                  <a:cubicBezTo>
                    <a:pt x="8414" y="7393"/>
                    <a:pt x="8414" y="5446"/>
                    <a:pt x="7742" y="4705"/>
                  </a:cubicBezTo>
                  <a:cubicBezTo>
                    <a:pt x="7255" y="4102"/>
                    <a:pt x="6421" y="3801"/>
                    <a:pt x="5656" y="3801"/>
                  </a:cubicBezTo>
                  <a:cubicBezTo>
                    <a:pt x="4937" y="3801"/>
                    <a:pt x="4381" y="4172"/>
                    <a:pt x="3918" y="4681"/>
                  </a:cubicBezTo>
                  <a:cubicBezTo>
                    <a:pt x="4335" y="2179"/>
                    <a:pt x="2272" y="57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572;p19"/>
          <p:cNvGrpSpPr/>
          <p:nvPr userDrawn="1"/>
        </p:nvGrpSpPr>
        <p:grpSpPr>
          <a:xfrm>
            <a:off x="617330" y="791069"/>
            <a:ext cx="1258482" cy="712801"/>
            <a:chOff x="8111824" y="624362"/>
            <a:chExt cx="1258482" cy="712801"/>
          </a:xfrm>
        </p:grpSpPr>
        <p:sp>
          <p:nvSpPr>
            <p:cNvPr id="18" name="Google Shape;573;p19"/>
            <p:cNvSpPr/>
            <p:nvPr/>
          </p:nvSpPr>
          <p:spPr>
            <a:xfrm>
              <a:off x="8119260" y="641695"/>
              <a:ext cx="1227500" cy="681772"/>
            </a:xfrm>
            <a:custGeom>
              <a:avLst/>
              <a:gdLst/>
              <a:ahLst/>
              <a:cxnLst/>
              <a:rect l="l" t="t" r="r" b="b"/>
              <a:pathLst>
                <a:path w="22945" h="12744" extrusionOk="0">
                  <a:moveTo>
                    <a:pt x="11796" y="0"/>
                  </a:moveTo>
                  <a:cubicBezTo>
                    <a:pt x="11632" y="0"/>
                    <a:pt x="11470" y="6"/>
                    <a:pt x="11310" y="18"/>
                  </a:cubicBezTo>
                  <a:cubicBezTo>
                    <a:pt x="8367" y="250"/>
                    <a:pt x="5354" y="2706"/>
                    <a:pt x="6073" y="5881"/>
                  </a:cubicBezTo>
                  <a:cubicBezTo>
                    <a:pt x="6119" y="5904"/>
                    <a:pt x="6142" y="5928"/>
                    <a:pt x="6166" y="5928"/>
                  </a:cubicBezTo>
                  <a:cubicBezTo>
                    <a:pt x="6229" y="5970"/>
                    <a:pt x="6196" y="6070"/>
                    <a:pt x="6137" y="6070"/>
                  </a:cubicBezTo>
                  <a:cubicBezTo>
                    <a:pt x="6131" y="6070"/>
                    <a:pt x="6125" y="6069"/>
                    <a:pt x="6119" y="6067"/>
                  </a:cubicBezTo>
                  <a:cubicBezTo>
                    <a:pt x="6107" y="6142"/>
                    <a:pt x="6040" y="6183"/>
                    <a:pt x="5970" y="6183"/>
                  </a:cubicBezTo>
                  <a:cubicBezTo>
                    <a:pt x="5911" y="6183"/>
                    <a:pt x="5850" y="6154"/>
                    <a:pt x="5818" y="6090"/>
                  </a:cubicBezTo>
                  <a:cubicBezTo>
                    <a:pt x="5795" y="6020"/>
                    <a:pt x="5795" y="5974"/>
                    <a:pt x="5772" y="5928"/>
                  </a:cubicBezTo>
                  <a:cubicBezTo>
                    <a:pt x="5409" y="5779"/>
                    <a:pt x="5011" y="5584"/>
                    <a:pt x="4627" y="5584"/>
                  </a:cubicBezTo>
                  <a:cubicBezTo>
                    <a:pt x="4472" y="5584"/>
                    <a:pt x="4319" y="5616"/>
                    <a:pt x="4173" y="5696"/>
                  </a:cubicBezTo>
                  <a:cubicBezTo>
                    <a:pt x="3338" y="6136"/>
                    <a:pt x="4057" y="7110"/>
                    <a:pt x="4404" y="7596"/>
                  </a:cubicBezTo>
                  <a:cubicBezTo>
                    <a:pt x="4456" y="7683"/>
                    <a:pt x="4379" y="7769"/>
                    <a:pt x="4298" y="7769"/>
                  </a:cubicBezTo>
                  <a:cubicBezTo>
                    <a:pt x="4271" y="7769"/>
                    <a:pt x="4242" y="7759"/>
                    <a:pt x="4219" y="7735"/>
                  </a:cubicBezTo>
                  <a:cubicBezTo>
                    <a:pt x="4173" y="7689"/>
                    <a:pt x="4126" y="7643"/>
                    <a:pt x="4080" y="7596"/>
                  </a:cubicBezTo>
                  <a:cubicBezTo>
                    <a:pt x="4080" y="7613"/>
                    <a:pt x="4057" y="7629"/>
                    <a:pt x="4027" y="7629"/>
                  </a:cubicBezTo>
                  <a:cubicBezTo>
                    <a:pt x="4014" y="7629"/>
                    <a:pt x="4001" y="7626"/>
                    <a:pt x="3987" y="7619"/>
                  </a:cubicBezTo>
                  <a:cubicBezTo>
                    <a:pt x="3566" y="7415"/>
                    <a:pt x="3108" y="7292"/>
                    <a:pt x="2650" y="7292"/>
                  </a:cubicBezTo>
                  <a:cubicBezTo>
                    <a:pt x="2227" y="7292"/>
                    <a:pt x="1805" y="7397"/>
                    <a:pt x="1415" y="7643"/>
                  </a:cubicBezTo>
                  <a:cubicBezTo>
                    <a:pt x="696" y="8106"/>
                    <a:pt x="1" y="9126"/>
                    <a:pt x="557" y="9914"/>
                  </a:cubicBezTo>
                  <a:cubicBezTo>
                    <a:pt x="965" y="10508"/>
                    <a:pt x="1608" y="10739"/>
                    <a:pt x="2279" y="10739"/>
                  </a:cubicBezTo>
                  <a:cubicBezTo>
                    <a:pt x="2941" y="10739"/>
                    <a:pt x="3631" y="10514"/>
                    <a:pt x="4149" y="10192"/>
                  </a:cubicBezTo>
                  <a:cubicBezTo>
                    <a:pt x="3987" y="10099"/>
                    <a:pt x="3825" y="10006"/>
                    <a:pt x="3709" y="9867"/>
                  </a:cubicBezTo>
                  <a:cubicBezTo>
                    <a:pt x="3634" y="9811"/>
                    <a:pt x="3696" y="9739"/>
                    <a:pt x="3759" y="9739"/>
                  </a:cubicBezTo>
                  <a:cubicBezTo>
                    <a:pt x="3774" y="9739"/>
                    <a:pt x="3789" y="9743"/>
                    <a:pt x="3802" y="9752"/>
                  </a:cubicBezTo>
                  <a:cubicBezTo>
                    <a:pt x="4196" y="10053"/>
                    <a:pt x="4566" y="10122"/>
                    <a:pt x="5030" y="10146"/>
                  </a:cubicBezTo>
                  <a:cubicBezTo>
                    <a:pt x="5146" y="10146"/>
                    <a:pt x="5192" y="10331"/>
                    <a:pt x="5076" y="10354"/>
                  </a:cubicBezTo>
                  <a:cubicBezTo>
                    <a:pt x="5000" y="10364"/>
                    <a:pt x="4923" y="10369"/>
                    <a:pt x="4846" y="10369"/>
                  </a:cubicBezTo>
                  <a:cubicBezTo>
                    <a:pt x="4737" y="10369"/>
                    <a:pt x="4629" y="10358"/>
                    <a:pt x="4520" y="10331"/>
                  </a:cubicBezTo>
                  <a:lnTo>
                    <a:pt x="4520" y="10331"/>
                  </a:lnTo>
                  <a:cubicBezTo>
                    <a:pt x="4451" y="11930"/>
                    <a:pt x="6606" y="12672"/>
                    <a:pt x="7904" y="12741"/>
                  </a:cubicBezTo>
                  <a:cubicBezTo>
                    <a:pt x="7948" y="12743"/>
                    <a:pt x="7992" y="12743"/>
                    <a:pt x="8036" y="12743"/>
                  </a:cubicBezTo>
                  <a:cubicBezTo>
                    <a:pt x="9387" y="12743"/>
                    <a:pt x="10455" y="12057"/>
                    <a:pt x="11218" y="10980"/>
                  </a:cubicBezTo>
                  <a:cubicBezTo>
                    <a:pt x="11242" y="10931"/>
                    <a:pt x="11280" y="10911"/>
                    <a:pt x="11318" y="10911"/>
                  </a:cubicBezTo>
                  <a:cubicBezTo>
                    <a:pt x="11388" y="10911"/>
                    <a:pt x="11457" y="10982"/>
                    <a:pt x="11426" y="11073"/>
                  </a:cubicBezTo>
                  <a:cubicBezTo>
                    <a:pt x="11919" y="11500"/>
                    <a:pt x="12788" y="11920"/>
                    <a:pt x="13519" y="11920"/>
                  </a:cubicBezTo>
                  <a:cubicBezTo>
                    <a:pt x="14096" y="11920"/>
                    <a:pt x="14587" y="11659"/>
                    <a:pt x="14740" y="10933"/>
                  </a:cubicBezTo>
                  <a:cubicBezTo>
                    <a:pt x="14751" y="10879"/>
                    <a:pt x="14788" y="10855"/>
                    <a:pt x="14829" y="10855"/>
                  </a:cubicBezTo>
                  <a:cubicBezTo>
                    <a:pt x="14874" y="10855"/>
                    <a:pt x="14925" y="10885"/>
                    <a:pt x="14949" y="10933"/>
                  </a:cubicBezTo>
                  <a:cubicBezTo>
                    <a:pt x="14972" y="10933"/>
                    <a:pt x="14972" y="10957"/>
                    <a:pt x="14972" y="10957"/>
                  </a:cubicBezTo>
                  <a:cubicBezTo>
                    <a:pt x="15716" y="12035"/>
                    <a:pt x="17166" y="12466"/>
                    <a:pt x="18560" y="12466"/>
                  </a:cubicBezTo>
                  <a:cubicBezTo>
                    <a:pt x="19294" y="12466"/>
                    <a:pt x="20012" y="12346"/>
                    <a:pt x="20604" y="12139"/>
                  </a:cubicBezTo>
                  <a:cubicBezTo>
                    <a:pt x="21531" y="11791"/>
                    <a:pt x="22944" y="11003"/>
                    <a:pt x="22921" y="9821"/>
                  </a:cubicBezTo>
                  <a:cubicBezTo>
                    <a:pt x="22898" y="8546"/>
                    <a:pt x="21508" y="8037"/>
                    <a:pt x="20488" y="7758"/>
                  </a:cubicBezTo>
                  <a:cubicBezTo>
                    <a:pt x="20395" y="7944"/>
                    <a:pt x="20302" y="8106"/>
                    <a:pt x="20163" y="8245"/>
                  </a:cubicBezTo>
                  <a:cubicBezTo>
                    <a:pt x="20144" y="8260"/>
                    <a:pt x="20123" y="8266"/>
                    <a:pt x="20103" y="8266"/>
                  </a:cubicBezTo>
                  <a:cubicBezTo>
                    <a:pt x="20030" y="8266"/>
                    <a:pt x="19970" y="8179"/>
                    <a:pt x="20024" y="8106"/>
                  </a:cubicBezTo>
                  <a:cubicBezTo>
                    <a:pt x="20326" y="7782"/>
                    <a:pt x="20372" y="7434"/>
                    <a:pt x="20326" y="6994"/>
                  </a:cubicBezTo>
                  <a:cubicBezTo>
                    <a:pt x="20313" y="6918"/>
                    <a:pt x="20375" y="6877"/>
                    <a:pt x="20439" y="6877"/>
                  </a:cubicBezTo>
                  <a:cubicBezTo>
                    <a:pt x="20492" y="6877"/>
                    <a:pt x="20547" y="6907"/>
                    <a:pt x="20557" y="6971"/>
                  </a:cubicBezTo>
                  <a:cubicBezTo>
                    <a:pt x="20604" y="7133"/>
                    <a:pt x="20604" y="7295"/>
                    <a:pt x="20581" y="7457"/>
                  </a:cubicBezTo>
                  <a:cubicBezTo>
                    <a:pt x="21508" y="7411"/>
                    <a:pt x="21693" y="6275"/>
                    <a:pt x="21554" y="5603"/>
                  </a:cubicBezTo>
                  <a:cubicBezTo>
                    <a:pt x="21438" y="4954"/>
                    <a:pt x="21044" y="4537"/>
                    <a:pt x="20465" y="4259"/>
                  </a:cubicBezTo>
                  <a:cubicBezTo>
                    <a:pt x="20133" y="4085"/>
                    <a:pt x="19683" y="3965"/>
                    <a:pt x="19261" y="3965"/>
                  </a:cubicBezTo>
                  <a:cubicBezTo>
                    <a:pt x="19064" y="3965"/>
                    <a:pt x="18873" y="3991"/>
                    <a:pt x="18703" y="4050"/>
                  </a:cubicBezTo>
                  <a:cubicBezTo>
                    <a:pt x="18217" y="4259"/>
                    <a:pt x="17869" y="4653"/>
                    <a:pt x="17475" y="5024"/>
                  </a:cubicBezTo>
                  <a:cubicBezTo>
                    <a:pt x="17451" y="5047"/>
                    <a:pt x="17423" y="5057"/>
                    <a:pt x="17396" y="5057"/>
                  </a:cubicBezTo>
                  <a:cubicBezTo>
                    <a:pt x="17315" y="5057"/>
                    <a:pt x="17238" y="4971"/>
                    <a:pt x="17290" y="4885"/>
                  </a:cubicBezTo>
                  <a:cubicBezTo>
                    <a:pt x="17290" y="4885"/>
                    <a:pt x="17290" y="4862"/>
                    <a:pt x="17290" y="4862"/>
                  </a:cubicBezTo>
                  <a:cubicBezTo>
                    <a:pt x="17880" y="1647"/>
                    <a:pt x="14549" y="0"/>
                    <a:pt x="1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4;p19"/>
            <p:cNvSpPr/>
            <p:nvPr/>
          </p:nvSpPr>
          <p:spPr>
            <a:xfrm>
              <a:off x="8111824" y="624362"/>
              <a:ext cx="1258475" cy="712801"/>
            </a:xfrm>
            <a:custGeom>
              <a:avLst/>
              <a:gdLst/>
              <a:ahLst/>
              <a:cxnLst/>
              <a:rect l="l" t="t" r="r" b="b"/>
              <a:pathLst>
                <a:path w="23524" h="13324" extrusionOk="0">
                  <a:moveTo>
                    <a:pt x="11935" y="324"/>
                  </a:moveTo>
                  <a:cubicBezTo>
                    <a:pt x="14688" y="324"/>
                    <a:pt x="18019" y="1971"/>
                    <a:pt x="17429" y="5186"/>
                  </a:cubicBezTo>
                  <a:cubicBezTo>
                    <a:pt x="17429" y="5186"/>
                    <a:pt x="17429" y="5209"/>
                    <a:pt x="17429" y="5209"/>
                  </a:cubicBezTo>
                  <a:cubicBezTo>
                    <a:pt x="17358" y="5280"/>
                    <a:pt x="17450" y="5378"/>
                    <a:pt x="17539" y="5378"/>
                  </a:cubicBezTo>
                  <a:cubicBezTo>
                    <a:pt x="17566" y="5378"/>
                    <a:pt x="17593" y="5369"/>
                    <a:pt x="17614" y="5348"/>
                  </a:cubicBezTo>
                  <a:cubicBezTo>
                    <a:pt x="18008" y="4977"/>
                    <a:pt x="18333" y="4583"/>
                    <a:pt x="18842" y="4374"/>
                  </a:cubicBezTo>
                  <a:cubicBezTo>
                    <a:pt x="19012" y="4315"/>
                    <a:pt x="19203" y="4289"/>
                    <a:pt x="19400" y="4289"/>
                  </a:cubicBezTo>
                  <a:cubicBezTo>
                    <a:pt x="19822" y="4289"/>
                    <a:pt x="20272" y="4409"/>
                    <a:pt x="20604" y="4583"/>
                  </a:cubicBezTo>
                  <a:cubicBezTo>
                    <a:pt x="21183" y="4861"/>
                    <a:pt x="21577" y="5278"/>
                    <a:pt x="21693" y="5927"/>
                  </a:cubicBezTo>
                  <a:cubicBezTo>
                    <a:pt x="21832" y="6599"/>
                    <a:pt x="21647" y="7735"/>
                    <a:pt x="20720" y="7781"/>
                  </a:cubicBezTo>
                  <a:cubicBezTo>
                    <a:pt x="20743" y="7619"/>
                    <a:pt x="20743" y="7457"/>
                    <a:pt x="20696" y="7295"/>
                  </a:cubicBezTo>
                  <a:cubicBezTo>
                    <a:pt x="20686" y="7231"/>
                    <a:pt x="20631" y="7201"/>
                    <a:pt x="20578" y="7201"/>
                  </a:cubicBezTo>
                  <a:cubicBezTo>
                    <a:pt x="20514" y="7201"/>
                    <a:pt x="20452" y="7242"/>
                    <a:pt x="20465" y="7318"/>
                  </a:cubicBezTo>
                  <a:cubicBezTo>
                    <a:pt x="20488" y="7758"/>
                    <a:pt x="20465" y="8106"/>
                    <a:pt x="20163" y="8430"/>
                  </a:cubicBezTo>
                  <a:cubicBezTo>
                    <a:pt x="20109" y="8503"/>
                    <a:pt x="20169" y="8590"/>
                    <a:pt x="20242" y="8590"/>
                  </a:cubicBezTo>
                  <a:cubicBezTo>
                    <a:pt x="20262" y="8590"/>
                    <a:pt x="20283" y="8584"/>
                    <a:pt x="20302" y="8569"/>
                  </a:cubicBezTo>
                  <a:cubicBezTo>
                    <a:pt x="20418" y="8430"/>
                    <a:pt x="20534" y="8268"/>
                    <a:pt x="20627" y="8082"/>
                  </a:cubicBezTo>
                  <a:cubicBezTo>
                    <a:pt x="21647" y="8361"/>
                    <a:pt x="23037" y="8870"/>
                    <a:pt x="23060" y="10145"/>
                  </a:cubicBezTo>
                  <a:cubicBezTo>
                    <a:pt x="23083" y="11327"/>
                    <a:pt x="21670" y="12115"/>
                    <a:pt x="20743" y="12463"/>
                  </a:cubicBezTo>
                  <a:cubicBezTo>
                    <a:pt x="20151" y="12670"/>
                    <a:pt x="19433" y="12790"/>
                    <a:pt x="18699" y="12790"/>
                  </a:cubicBezTo>
                  <a:cubicBezTo>
                    <a:pt x="17305" y="12790"/>
                    <a:pt x="15855" y="12359"/>
                    <a:pt x="15111" y="11281"/>
                  </a:cubicBezTo>
                  <a:cubicBezTo>
                    <a:pt x="15111" y="11257"/>
                    <a:pt x="15088" y="11257"/>
                    <a:pt x="15088" y="11257"/>
                  </a:cubicBezTo>
                  <a:cubicBezTo>
                    <a:pt x="15064" y="11209"/>
                    <a:pt x="15013" y="11179"/>
                    <a:pt x="14968" y="11179"/>
                  </a:cubicBezTo>
                  <a:cubicBezTo>
                    <a:pt x="14927" y="11179"/>
                    <a:pt x="14890" y="11203"/>
                    <a:pt x="14879" y="11257"/>
                  </a:cubicBezTo>
                  <a:cubicBezTo>
                    <a:pt x="14726" y="11983"/>
                    <a:pt x="14235" y="12244"/>
                    <a:pt x="13658" y="12244"/>
                  </a:cubicBezTo>
                  <a:cubicBezTo>
                    <a:pt x="12927" y="12244"/>
                    <a:pt x="12058" y="11824"/>
                    <a:pt x="11565" y="11397"/>
                  </a:cubicBezTo>
                  <a:cubicBezTo>
                    <a:pt x="11596" y="11306"/>
                    <a:pt x="11527" y="11235"/>
                    <a:pt x="11457" y="11235"/>
                  </a:cubicBezTo>
                  <a:cubicBezTo>
                    <a:pt x="11419" y="11235"/>
                    <a:pt x="11381" y="11255"/>
                    <a:pt x="11357" y="11304"/>
                  </a:cubicBezTo>
                  <a:cubicBezTo>
                    <a:pt x="10594" y="12381"/>
                    <a:pt x="9526" y="13067"/>
                    <a:pt x="8175" y="13067"/>
                  </a:cubicBezTo>
                  <a:cubicBezTo>
                    <a:pt x="8131" y="13067"/>
                    <a:pt x="8087" y="13067"/>
                    <a:pt x="8043" y="13065"/>
                  </a:cubicBezTo>
                  <a:cubicBezTo>
                    <a:pt x="6768" y="12996"/>
                    <a:pt x="4590" y="12254"/>
                    <a:pt x="4659" y="10655"/>
                  </a:cubicBezTo>
                  <a:lnTo>
                    <a:pt x="4659" y="10655"/>
                  </a:lnTo>
                  <a:cubicBezTo>
                    <a:pt x="4790" y="10671"/>
                    <a:pt x="4921" y="10688"/>
                    <a:pt x="5052" y="10688"/>
                  </a:cubicBezTo>
                  <a:cubicBezTo>
                    <a:pt x="5107" y="10688"/>
                    <a:pt x="5161" y="10685"/>
                    <a:pt x="5215" y="10678"/>
                  </a:cubicBezTo>
                  <a:cubicBezTo>
                    <a:pt x="5331" y="10655"/>
                    <a:pt x="5285" y="10470"/>
                    <a:pt x="5169" y="10470"/>
                  </a:cubicBezTo>
                  <a:cubicBezTo>
                    <a:pt x="4705" y="10446"/>
                    <a:pt x="4335" y="10377"/>
                    <a:pt x="3941" y="10076"/>
                  </a:cubicBezTo>
                  <a:cubicBezTo>
                    <a:pt x="3928" y="10067"/>
                    <a:pt x="3913" y="10063"/>
                    <a:pt x="3898" y="10063"/>
                  </a:cubicBezTo>
                  <a:cubicBezTo>
                    <a:pt x="3835" y="10063"/>
                    <a:pt x="3773" y="10135"/>
                    <a:pt x="3848" y="10191"/>
                  </a:cubicBezTo>
                  <a:cubicBezTo>
                    <a:pt x="3964" y="10330"/>
                    <a:pt x="4126" y="10423"/>
                    <a:pt x="4288" y="10516"/>
                  </a:cubicBezTo>
                  <a:cubicBezTo>
                    <a:pt x="3774" y="10836"/>
                    <a:pt x="3090" y="11055"/>
                    <a:pt x="2431" y="11055"/>
                  </a:cubicBezTo>
                  <a:cubicBezTo>
                    <a:pt x="1756" y="11055"/>
                    <a:pt x="1107" y="10825"/>
                    <a:pt x="696" y="10238"/>
                  </a:cubicBezTo>
                  <a:cubicBezTo>
                    <a:pt x="140" y="9450"/>
                    <a:pt x="835" y="8407"/>
                    <a:pt x="1554" y="7967"/>
                  </a:cubicBezTo>
                  <a:cubicBezTo>
                    <a:pt x="1944" y="7721"/>
                    <a:pt x="2366" y="7616"/>
                    <a:pt x="2789" y="7616"/>
                  </a:cubicBezTo>
                  <a:cubicBezTo>
                    <a:pt x="3247" y="7616"/>
                    <a:pt x="3705" y="7739"/>
                    <a:pt x="4126" y="7943"/>
                  </a:cubicBezTo>
                  <a:cubicBezTo>
                    <a:pt x="4140" y="7950"/>
                    <a:pt x="4151" y="7953"/>
                    <a:pt x="4161" y="7953"/>
                  </a:cubicBezTo>
                  <a:cubicBezTo>
                    <a:pt x="4186" y="7953"/>
                    <a:pt x="4202" y="7937"/>
                    <a:pt x="4219" y="7920"/>
                  </a:cubicBezTo>
                  <a:cubicBezTo>
                    <a:pt x="4265" y="7967"/>
                    <a:pt x="4312" y="8013"/>
                    <a:pt x="4358" y="8059"/>
                  </a:cubicBezTo>
                  <a:cubicBezTo>
                    <a:pt x="4381" y="8083"/>
                    <a:pt x="4410" y="8093"/>
                    <a:pt x="4437" y="8093"/>
                  </a:cubicBezTo>
                  <a:cubicBezTo>
                    <a:pt x="4518" y="8093"/>
                    <a:pt x="4595" y="8007"/>
                    <a:pt x="4543" y="7920"/>
                  </a:cubicBezTo>
                  <a:cubicBezTo>
                    <a:pt x="4196" y="7434"/>
                    <a:pt x="3477" y="6460"/>
                    <a:pt x="4312" y="6020"/>
                  </a:cubicBezTo>
                  <a:cubicBezTo>
                    <a:pt x="4465" y="5929"/>
                    <a:pt x="4624" y="5893"/>
                    <a:pt x="4786" y="5893"/>
                  </a:cubicBezTo>
                  <a:cubicBezTo>
                    <a:pt x="5163" y="5893"/>
                    <a:pt x="5554" y="6089"/>
                    <a:pt x="5911" y="6252"/>
                  </a:cubicBezTo>
                  <a:cubicBezTo>
                    <a:pt x="5934" y="6298"/>
                    <a:pt x="5934" y="6344"/>
                    <a:pt x="5957" y="6391"/>
                  </a:cubicBezTo>
                  <a:cubicBezTo>
                    <a:pt x="5990" y="6469"/>
                    <a:pt x="6056" y="6504"/>
                    <a:pt x="6118" y="6504"/>
                  </a:cubicBezTo>
                  <a:cubicBezTo>
                    <a:pt x="6184" y="6504"/>
                    <a:pt x="6246" y="6463"/>
                    <a:pt x="6258" y="6391"/>
                  </a:cubicBezTo>
                  <a:cubicBezTo>
                    <a:pt x="6328" y="6391"/>
                    <a:pt x="6374" y="6298"/>
                    <a:pt x="6305" y="6252"/>
                  </a:cubicBezTo>
                  <a:lnTo>
                    <a:pt x="6212" y="6205"/>
                  </a:lnTo>
                  <a:cubicBezTo>
                    <a:pt x="5493" y="3030"/>
                    <a:pt x="8506" y="574"/>
                    <a:pt x="11449" y="342"/>
                  </a:cubicBezTo>
                  <a:cubicBezTo>
                    <a:pt x="11609" y="330"/>
                    <a:pt x="11771" y="324"/>
                    <a:pt x="11935" y="324"/>
                  </a:cubicBezTo>
                  <a:close/>
                  <a:moveTo>
                    <a:pt x="11918" y="1"/>
                  </a:moveTo>
                  <a:cubicBezTo>
                    <a:pt x="11759" y="1"/>
                    <a:pt x="11603" y="6"/>
                    <a:pt x="11449" y="18"/>
                  </a:cubicBezTo>
                  <a:cubicBezTo>
                    <a:pt x="8668" y="203"/>
                    <a:pt x="4914" y="2822"/>
                    <a:pt x="5818" y="5997"/>
                  </a:cubicBezTo>
                  <a:cubicBezTo>
                    <a:pt x="5472" y="5810"/>
                    <a:pt x="5072" y="5647"/>
                    <a:pt x="4698" y="5647"/>
                  </a:cubicBezTo>
                  <a:cubicBezTo>
                    <a:pt x="4421" y="5647"/>
                    <a:pt x="4158" y="5737"/>
                    <a:pt x="3941" y="5974"/>
                  </a:cubicBezTo>
                  <a:cubicBezTo>
                    <a:pt x="3431" y="6483"/>
                    <a:pt x="3686" y="7248"/>
                    <a:pt x="4103" y="7758"/>
                  </a:cubicBezTo>
                  <a:cubicBezTo>
                    <a:pt x="3681" y="7512"/>
                    <a:pt x="3212" y="7384"/>
                    <a:pt x="2743" y="7384"/>
                  </a:cubicBezTo>
                  <a:cubicBezTo>
                    <a:pt x="2285" y="7384"/>
                    <a:pt x="1827" y="7506"/>
                    <a:pt x="1415" y="7758"/>
                  </a:cubicBezTo>
                  <a:cubicBezTo>
                    <a:pt x="743" y="8152"/>
                    <a:pt x="1" y="9125"/>
                    <a:pt x="186" y="9960"/>
                  </a:cubicBezTo>
                  <a:cubicBezTo>
                    <a:pt x="395" y="10748"/>
                    <a:pt x="1415" y="11188"/>
                    <a:pt x="2110" y="11327"/>
                  </a:cubicBezTo>
                  <a:cubicBezTo>
                    <a:pt x="2275" y="11351"/>
                    <a:pt x="2442" y="11363"/>
                    <a:pt x="2610" y="11363"/>
                  </a:cubicBezTo>
                  <a:cubicBezTo>
                    <a:pt x="3269" y="11363"/>
                    <a:pt x="3934" y="11177"/>
                    <a:pt x="4451" y="10771"/>
                  </a:cubicBezTo>
                  <a:lnTo>
                    <a:pt x="4451" y="10771"/>
                  </a:lnTo>
                  <a:cubicBezTo>
                    <a:pt x="4404" y="12254"/>
                    <a:pt x="6281" y="13088"/>
                    <a:pt x="7510" y="13274"/>
                  </a:cubicBezTo>
                  <a:cubicBezTo>
                    <a:pt x="7726" y="13307"/>
                    <a:pt x="7946" y="13324"/>
                    <a:pt x="8166" y="13324"/>
                  </a:cubicBezTo>
                  <a:cubicBezTo>
                    <a:pt x="9482" y="13324"/>
                    <a:pt x="10818" y="12733"/>
                    <a:pt x="11473" y="11582"/>
                  </a:cubicBezTo>
                  <a:cubicBezTo>
                    <a:pt x="11993" y="12144"/>
                    <a:pt x="12737" y="12500"/>
                    <a:pt x="13521" y="12500"/>
                  </a:cubicBezTo>
                  <a:cubicBezTo>
                    <a:pt x="13610" y="12500"/>
                    <a:pt x="13700" y="12495"/>
                    <a:pt x="13790" y="12486"/>
                  </a:cubicBezTo>
                  <a:cubicBezTo>
                    <a:pt x="14323" y="12416"/>
                    <a:pt x="14972" y="12092"/>
                    <a:pt x="15088" y="11536"/>
                  </a:cubicBezTo>
                  <a:cubicBezTo>
                    <a:pt x="15810" y="12643"/>
                    <a:pt x="17192" y="13089"/>
                    <a:pt x="18602" y="13089"/>
                  </a:cubicBezTo>
                  <a:cubicBezTo>
                    <a:pt x="19818" y="13089"/>
                    <a:pt x="21053" y="12757"/>
                    <a:pt x="21901" y="12231"/>
                  </a:cubicBezTo>
                  <a:cubicBezTo>
                    <a:pt x="22713" y="11744"/>
                    <a:pt x="23524" y="10887"/>
                    <a:pt x="23338" y="9844"/>
                  </a:cubicBezTo>
                  <a:cubicBezTo>
                    <a:pt x="23130" y="8708"/>
                    <a:pt x="22087" y="8175"/>
                    <a:pt x="21067" y="7897"/>
                  </a:cubicBezTo>
                  <a:cubicBezTo>
                    <a:pt x="22180" y="7596"/>
                    <a:pt x="22156" y="5672"/>
                    <a:pt x="21508" y="4907"/>
                  </a:cubicBezTo>
                  <a:cubicBezTo>
                    <a:pt x="20998" y="4328"/>
                    <a:pt x="20187" y="4027"/>
                    <a:pt x="19422" y="4027"/>
                  </a:cubicBezTo>
                  <a:cubicBezTo>
                    <a:pt x="18680" y="4027"/>
                    <a:pt x="18124" y="4398"/>
                    <a:pt x="17684" y="4907"/>
                  </a:cubicBezTo>
                  <a:cubicBezTo>
                    <a:pt x="18210" y="1728"/>
                    <a:pt x="14711" y="1"/>
                    <a:pt x="1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5;p19"/>
            <p:cNvSpPr/>
            <p:nvPr/>
          </p:nvSpPr>
          <p:spPr>
            <a:xfrm>
              <a:off x="9083882" y="853814"/>
              <a:ext cx="193447" cy="178147"/>
            </a:xfrm>
            <a:custGeom>
              <a:avLst/>
              <a:gdLst/>
              <a:ahLst/>
              <a:cxnLst/>
              <a:rect l="l" t="t" r="r" b="b"/>
              <a:pathLst>
                <a:path w="3616" h="3330" extrusionOk="0">
                  <a:moveTo>
                    <a:pt x="1230" y="0"/>
                  </a:moveTo>
                  <a:cubicBezTo>
                    <a:pt x="1033" y="0"/>
                    <a:pt x="842" y="26"/>
                    <a:pt x="672" y="85"/>
                  </a:cubicBezTo>
                  <a:cubicBezTo>
                    <a:pt x="417" y="201"/>
                    <a:pt x="186" y="364"/>
                    <a:pt x="0" y="549"/>
                  </a:cubicBezTo>
                  <a:cubicBezTo>
                    <a:pt x="360" y="446"/>
                    <a:pt x="718" y="386"/>
                    <a:pt x="1058" y="386"/>
                  </a:cubicBezTo>
                  <a:cubicBezTo>
                    <a:pt x="1944" y="386"/>
                    <a:pt x="2708" y="794"/>
                    <a:pt x="3059" y="1916"/>
                  </a:cubicBezTo>
                  <a:cubicBezTo>
                    <a:pt x="3222" y="2449"/>
                    <a:pt x="3198" y="2936"/>
                    <a:pt x="3036" y="3330"/>
                  </a:cubicBezTo>
                  <a:cubicBezTo>
                    <a:pt x="3523" y="3006"/>
                    <a:pt x="3616" y="2171"/>
                    <a:pt x="3523" y="1638"/>
                  </a:cubicBezTo>
                  <a:cubicBezTo>
                    <a:pt x="3407" y="989"/>
                    <a:pt x="3013" y="572"/>
                    <a:pt x="2434" y="294"/>
                  </a:cubicBezTo>
                  <a:cubicBezTo>
                    <a:pt x="2102" y="120"/>
                    <a:pt x="1652" y="0"/>
                    <a:pt x="123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6;p19"/>
            <p:cNvSpPr/>
            <p:nvPr/>
          </p:nvSpPr>
          <p:spPr>
            <a:xfrm>
              <a:off x="9015672" y="1060422"/>
              <a:ext cx="331096" cy="247854"/>
            </a:xfrm>
            <a:custGeom>
              <a:avLst/>
              <a:gdLst/>
              <a:ahLst/>
              <a:cxnLst/>
              <a:rect l="l" t="t" r="r" b="b"/>
              <a:pathLst>
                <a:path w="6189" h="4633" extrusionOk="0">
                  <a:moveTo>
                    <a:pt x="3964" y="1"/>
                  </a:moveTo>
                  <a:cubicBezTo>
                    <a:pt x="3894" y="94"/>
                    <a:pt x="3801" y="186"/>
                    <a:pt x="3709" y="279"/>
                  </a:cubicBezTo>
                  <a:cubicBezTo>
                    <a:pt x="4427" y="1368"/>
                    <a:pt x="4010" y="2921"/>
                    <a:pt x="2944" y="3663"/>
                  </a:cubicBezTo>
                  <a:cubicBezTo>
                    <a:pt x="2253" y="4150"/>
                    <a:pt x="1348" y="4371"/>
                    <a:pt x="401" y="4371"/>
                  </a:cubicBezTo>
                  <a:cubicBezTo>
                    <a:pt x="268" y="4371"/>
                    <a:pt x="135" y="4366"/>
                    <a:pt x="1" y="4358"/>
                  </a:cubicBezTo>
                  <a:lnTo>
                    <a:pt x="1" y="4358"/>
                  </a:lnTo>
                  <a:cubicBezTo>
                    <a:pt x="572" y="4548"/>
                    <a:pt x="1196" y="4633"/>
                    <a:pt x="1810" y="4633"/>
                  </a:cubicBezTo>
                  <a:cubicBezTo>
                    <a:pt x="2540" y="4633"/>
                    <a:pt x="3256" y="4513"/>
                    <a:pt x="3848" y="4312"/>
                  </a:cubicBezTo>
                  <a:cubicBezTo>
                    <a:pt x="4775" y="3964"/>
                    <a:pt x="6188" y="3176"/>
                    <a:pt x="6165" y="1994"/>
                  </a:cubicBezTo>
                  <a:cubicBezTo>
                    <a:pt x="6142" y="812"/>
                    <a:pt x="4960" y="302"/>
                    <a:pt x="396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77;p19"/>
            <p:cNvSpPr/>
            <p:nvPr/>
          </p:nvSpPr>
          <p:spPr>
            <a:xfrm>
              <a:off x="8879306" y="663683"/>
              <a:ext cx="193447" cy="274068"/>
            </a:xfrm>
            <a:custGeom>
              <a:avLst/>
              <a:gdLst/>
              <a:ahLst/>
              <a:cxnLst/>
              <a:rect l="l" t="t" r="r" b="b"/>
              <a:pathLst>
                <a:path w="3616" h="5123" extrusionOk="0">
                  <a:moveTo>
                    <a:pt x="0" y="1"/>
                  </a:moveTo>
                  <a:cubicBezTo>
                    <a:pt x="302" y="325"/>
                    <a:pt x="603" y="650"/>
                    <a:pt x="881" y="1044"/>
                  </a:cubicBezTo>
                  <a:cubicBezTo>
                    <a:pt x="1623" y="2156"/>
                    <a:pt x="2109" y="3802"/>
                    <a:pt x="2364" y="5123"/>
                  </a:cubicBezTo>
                  <a:cubicBezTo>
                    <a:pt x="2619" y="4984"/>
                    <a:pt x="3013" y="4729"/>
                    <a:pt x="3268" y="4613"/>
                  </a:cubicBezTo>
                  <a:cubicBezTo>
                    <a:pt x="3616" y="2388"/>
                    <a:pt x="1901" y="65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78;p19"/>
            <p:cNvSpPr/>
            <p:nvPr/>
          </p:nvSpPr>
          <p:spPr>
            <a:xfrm>
              <a:off x="8848277" y="636452"/>
              <a:ext cx="522029" cy="687817"/>
            </a:xfrm>
            <a:custGeom>
              <a:avLst/>
              <a:gdLst/>
              <a:ahLst/>
              <a:cxnLst/>
              <a:rect l="l" t="t" r="r" b="b"/>
              <a:pathLst>
                <a:path w="9758" h="12857" extrusionOk="0">
                  <a:moveTo>
                    <a:pt x="1" y="0"/>
                  </a:moveTo>
                  <a:lnTo>
                    <a:pt x="1" y="0"/>
                  </a:lnTo>
                  <a:cubicBezTo>
                    <a:pt x="210" y="162"/>
                    <a:pt x="395" y="325"/>
                    <a:pt x="580" y="510"/>
                  </a:cubicBezTo>
                  <a:cubicBezTo>
                    <a:pt x="2481" y="1159"/>
                    <a:pt x="4033" y="2619"/>
                    <a:pt x="3686" y="4844"/>
                  </a:cubicBezTo>
                  <a:cubicBezTo>
                    <a:pt x="3918" y="4751"/>
                    <a:pt x="4173" y="4658"/>
                    <a:pt x="4404" y="4589"/>
                  </a:cubicBezTo>
                  <a:cubicBezTo>
                    <a:pt x="4613" y="4427"/>
                    <a:pt x="4821" y="4264"/>
                    <a:pt x="5076" y="4148"/>
                  </a:cubicBezTo>
                  <a:cubicBezTo>
                    <a:pt x="5247" y="4082"/>
                    <a:pt x="5438" y="4053"/>
                    <a:pt x="5636" y="4053"/>
                  </a:cubicBezTo>
                  <a:cubicBezTo>
                    <a:pt x="6057" y="4053"/>
                    <a:pt x="6507" y="4184"/>
                    <a:pt x="6838" y="4357"/>
                  </a:cubicBezTo>
                  <a:cubicBezTo>
                    <a:pt x="7417" y="4635"/>
                    <a:pt x="7811" y="5052"/>
                    <a:pt x="7927" y="5678"/>
                  </a:cubicBezTo>
                  <a:cubicBezTo>
                    <a:pt x="8020" y="6234"/>
                    <a:pt x="7950" y="7069"/>
                    <a:pt x="7440" y="7393"/>
                  </a:cubicBezTo>
                  <a:cubicBezTo>
                    <a:pt x="7348" y="7578"/>
                    <a:pt x="7232" y="7764"/>
                    <a:pt x="7116" y="7926"/>
                  </a:cubicBezTo>
                  <a:cubicBezTo>
                    <a:pt x="8089" y="8227"/>
                    <a:pt x="9271" y="8737"/>
                    <a:pt x="9294" y="9919"/>
                  </a:cubicBezTo>
                  <a:cubicBezTo>
                    <a:pt x="9317" y="11101"/>
                    <a:pt x="7904" y="11889"/>
                    <a:pt x="6977" y="12237"/>
                  </a:cubicBezTo>
                  <a:cubicBezTo>
                    <a:pt x="6385" y="12438"/>
                    <a:pt x="5669" y="12558"/>
                    <a:pt x="4939" y="12558"/>
                  </a:cubicBezTo>
                  <a:cubicBezTo>
                    <a:pt x="4325" y="12558"/>
                    <a:pt x="3701" y="12473"/>
                    <a:pt x="3130" y="12283"/>
                  </a:cubicBezTo>
                  <a:cubicBezTo>
                    <a:pt x="2805" y="12260"/>
                    <a:pt x="2481" y="12213"/>
                    <a:pt x="2156" y="12144"/>
                  </a:cubicBezTo>
                  <a:lnTo>
                    <a:pt x="2156" y="12144"/>
                  </a:lnTo>
                  <a:cubicBezTo>
                    <a:pt x="2903" y="12642"/>
                    <a:pt x="3873" y="12857"/>
                    <a:pt x="4854" y="12857"/>
                  </a:cubicBezTo>
                  <a:cubicBezTo>
                    <a:pt x="6064" y="12857"/>
                    <a:pt x="7291" y="12530"/>
                    <a:pt x="8135" y="12005"/>
                  </a:cubicBezTo>
                  <a:cubicBezTo>
                    <a:pt x="8947" y="11518"/>
                    <a:pt x="9758" y="10661"/>
                    <a:pt x="9572" y="9618"/>
                  </a:cubicBezTo>
                  <a:cubicBezTo>
                    <a:pt x="9364" y="8505"/>
                    <a:pt x="8321" y="7949"/>
                    <a:pt x="7301" y="7671"/>
                  </a:cubicBezTo>
                  <a:cubicBezTo>
                    <a:pt x="8414" y="7393"/>
                    <a:pt x="8414" y="5446"/>
                    <a:pt x="7742" y="4705"/>
                  </a:cubicBezTo>
                  <a:cubicBezTo>
                    <a:pt x="7255" y="4102"/>
                    <a:pt x="6421" y="3801"/>
                    <a:pt x="5656" y="3801"/>
                  </a:cubicBezTo>
                  <a:cubicBezTo>
                    <a:pt x="4937" y="3801"/>
                    <a:pt x="4381" y="4172"/>
                    <a:pt x="3918" y="4681"/>
                  </a:cubicBezTo>
                  <a:cubicBezTo>
                    <a:pt x="4335" y="2179"/>
                    <a:pt x="2272" y="57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2"/>
          <p:cNvSpPr txBox="1">
            <a:spLocks noGrp="1"/>
          </p:cNvSpPr>
          <p:nvPr>
            <p:ph type="subTitle" idx="1"/>
          </p:nvPr>
        </p:nvSpPr>
        <p:spPr>
          <a:xfrm>
            <a:off x="4734625" y="2161150"/>
            <a:ext cx="3480300" cy="13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grpSp>
        <p:nvGrpSpPr>
          <p:cNvPr id="607" name="Google Shape;607;p22"/>
          <p:cNvGrpSpPr/>
          <p:nvPr/>
        </p:nvGrpSpPr>
        <p:grpSpPr>
          <a:xfrm>
            <a:off x="-653356" y="3472666"/>
            <a:ext cx="1630890" cy="796114"/>
            <a:chOff x="-653356" y="3472666"/>
            <a:chExt cx="1630890" cy="796114"/>
          </a:xfrm>
        </p:grpSpPr>
        <p:sp>
          <p:nvSpPr>
            <p:cNvPr id="608" name="Google Shape;608;p22"/>
            <p:cNvSpPr/>
            <p:nvPr/>
          </p:nvSpPr>
          <p:spPr>
            <a:xfrm>
              <a:off x="-637458" y="3489552"/>
              <a:ext cx="1608894" cy="764425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-653356" y="3473214"/>
              <a:ext cx="1629892" cy="795566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13655" y="3489278"/>
              <a:ext cx="958067" cy="764699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7295" y="3472666"/>
              <a:ext cx="970238" cy="795456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22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3" name="Google Shape;613;p22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4" name="Google Shape;614;p22"/>
          <p:cNvSpPr/>
          <p:nvPr/>
        </p:nvSpPr>
        <p:spPr>
          <a:xfrm>
            <a:off x="479323" y="399874"/>
            <a:ext cx="757500" cy="757500"/>
          </a:xfrm>
          <a:prstGeom prst="diamond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2"/>
          <p:cNvSpPr/>
          <p:nvPr/>
        </p:nvSpPr>
        <p:spPr>
          <a:xfrm>
            <a:off x="7944023" y="3309775"/>
            <a:ext cx="973500" cy="973500"/>
          </a:xfrm>
          <a:prstGeom prst="mathMultiply">
            <a:avLst>
              <a:gd name="adj1" fmla="val 2352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_1_1_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3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9" name="Google Shape;619;p23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0" name="Google Shape;620;p2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3"/>
          <p:cNvSpPr txBox="1">
            <a:spLocks noGrp="1"/>
          </p:cNvSpPr>
          <p:nvPr>
            <p:ph type="subTitle" idx="1"/>
          </p:nvPr>
        </p:nvSpPr>
        <p:spPr>
          <a:xfrm>
            <a:off x="713225" y="1246050"/>
            <a:ext cx="7717500" cy="2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3"/>
          <p:cNvSpPr txBox="1">
            <a:spLocks noGrp="1"/>
          </p:cNvSpPr>
          <p:nvPr>
            <p:ph type="body" idx="2"/>
          </p:nvPr>
        </p:nvSpPr>
        <p:spPr>
          <a:xfrm>
            <a:off x="713225" y="1519650"/>
            <a:ext cx="3858900" cy="28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3" name="Google Shape;623;p23"/>
          <p:cNvSpPr txBox="1">
            <a:spLocks noGrp="1"/>
          </p:cNvSpPr>
          <p:nvPr>
            <p:ph type="body" idx="3"/>
          </p:nvPr>
        </p:nvSpPr>
        <p:spPr>
          <a:xfrm>
            <a:off x="4572125" y="1519650"/>
            <a:ext cx="3858900" cy="28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24" name="Google Shape;624;p23"/>
          <p:cNvGrpSpPr/>
          <p:nvPr/>
        </p:nvGrpSpPr>
        <p:grpSpPr>
          <a:xfrm>
            <a:off x="-292248" y="402754"/>
            <a:ext cx="1373010" cy="721501"/>
            <a:chOff x="8430725" y="1331775"/>
            <a:chExt cx="1005353" cy="528301"/>
          </a:xfrm>
        </p:grpSpPr>
        <p:sp>
          <p:nvSpPr>
            <p:cNvPr id="625" name="Google Shape;625;p23"/>
            <p:cNvSpPr/>
            <p:nvPr/>
          </p:nvSpPr>
          <p:spPr>
            <a:xfrm>
              <a:off x="8430725" y="1343531"/>
              <a:ext cx="1002348" cy="504440"/>
            </a:xfrm>
            <a:custGeom>
              <a:avLst/>
              <a:gdLst/>
              <a:ahLst/>
              <a:cxnLst/>
              <a:rect l="l" t="t" r="r" b="b"/>
              <a:pathLst>
                <a:path w="23020" h="11585" extrusionOk="0">
                  <a:moveTo>
                    <a:pt x="9809" y="1"/>
                  </a:moveTo>
                  <a:cubicBezTo>
                    <a:pt x="9533" y="1"/>
                    <a:pt x="9240" y="34"/>
                    <a:pt x="8929" y="105"/>
                  </a:cubicBezTo>
                  <a:cubicBezTo>
                    <a:pt x="6611" y="615"/>
                    <a:pt x="5870" y="3141"/>
                    <a:pt x="6681" y="5134"/>
                  </a:cubicBezTo>
                  <a:cubicBezTo>
                    <a:pt x="6866" y="5042"/>
                    <a:pt x="7075" y="4995"/>
                    <a:pt x="7283" y="4972"/>
                  </a:cubicBezTo>
                  <a:cubicBezTo>
                    <a:pt x="7446" y="4972"/>
                    <a:pt x="7446" y="5204"/>
                    <a:pt x="7283" y="5227"/>
                  </a:cubicBezTo>
                  <a:cubicBezTo>
                    <a:pt x="7005" y="5227"/>
                    <a:pt x="6750" y="5320"/>
                    <a:pt x="6519" y="5436"/>
                  </a:cubicBezTo>
                  <a:cubicBezTo>
                    <a:pt x="6519" y="5436"/>
                    <a:pt x="6519" y="5459"/>
                    <a:pt x="6519" y="5459"/>
                  </a:cubicBezTo>
                  <a:cubicBezTo>
                    <a:pt x="6519" y="5486"/>
                    <a:pt x="6503" y="5497"/>
                    <a:pt x="6485" y="5497"/>
                  </a:cubicBezTo>
                  <a:cubicBezTo>
                    <a:pt x="6472" y="5497"/>
                    <a:pt x="6459" y="5491"/>
                    <a:pt x="6449" y="5482"/>
                  </a:cubicBezTo>
                  <a:cubicBezTo>
                    <a:pt x="6333" y="5551"/>
                    <a:pt x="6241" y="5644"/>
                    <a:pt x="6125" y="5737"/>
                  </a:cubicBezTo>
                  <a:cubicBezTo>
                    <a:pt x="6114" y="5747"/>
                    <a:pt x="6100" y="5752"/>
                    <a:pt x="6085" y="5752"/>
                  </a:cubicBezTo>
                  <a:cubicBezTo>
                    <a:pt x="6034" y="5752"/>
                    <a:pt x="5973" y="5698"/>
                    <a:pt x="6009" y="5644"/>
                  </a:cubicBezTo>
                  <a:cubicBezTo>
                    <a:pt x="6125" y="5505"/>
                    <a:pt x="6264" y="5389"/>
                    <a:pt x="6403" y="5296"/>
                  </a:cubicBezTo>
                  <a:cubicBezTo>
                    <a:pt x="6222" y="4482"/>
                    <a:pt x="4716" y="4021"/>
                    <a:pt x="3997" y="4021"/>
                  </a:cubicBezTo>
                  <a:cubicBezTo>
                    <a:pt x="3980" y="4021"/>
                    <a:pt x="3963" y="4021"/>
                    <a:pt x="3946" y="4022"/>
                  </a:cubicBezTo>
                  <a:cubicBezTo>
                    <a:pt x="3320" y="4068"/>
                    <a:pt x="2741" y="4416"/>
                    <a:pt x="2486" y="5018"/>
                  </a:cubicBezTo>
                  <a:cubicBezTo>
                    <a:pt x="2185" y="5690"/>
                    <a:pt x="2857" y="6386"/>
                    <a:pt x="3320" y="6757"/>
                  </a:cubicBezTo>
                  <a:cubicBezTo>
                    <a:pt x="3413" y="6826"/>
                    <a:pt x="3344" y="7011"/>
                    <a:pt x="3205" y="7011"/>
                  </a:cubicBezTo>
                  <a:cubicBezTo>
                    <a:pt x="3152" y="7007"/>
                    <a:pt x="3099" y="7004"/>
                    <a:pt x="3044" y="7004"/>
                  </a:cubicBezTo>
                  <a:cubicBezTo>
                    <a:pt x="1791" y="7004"/>
                    <a:pt x="1" y="8250"/>
                    <a:pt x="1466" y="9538"/>
                  </a:cubicBezTo>
                  <a:cubicBezTo>
                    <a:pt x="1863" y="9879"/>
                    <a:pt x="2392" y="10017"/>
                    <a:pt x="2933" y="10017"/>
                  </a:cubicBezTo>
                  <a:cubicBezTo>
                    <a:pt x="3531" y="10017"/>
                    <a:pt x="4144" y="9850"/>
                    <a:pt x="4618" y="9607"/>
                  </a:cubicBezTo>
                  <a:cubicBezTo>
                    <a:pt x="4639" y="9600"/>
                    <a:pt x="4657" y="9597"/>
                    <a:pt x="4673" y="9597"/>
                  </a:cubicBezTo>
                  <a:cubicBezTo>
                    <a:pt x="4713" y="9597"/>
                    <a:pt x="4741" y="9614"/>
                    <a:pt x="4757" y="9630"/>
                  </a:cubicBezTo>
                  <a:cubicBezTo>
                    <a:pt x="4780" y="9630"/>
                    <a:pt x="4827" y="9630"/>
                    <a:pt x="4850" y="9677"/>
                  </a:cubicBezTo>
                  <a:cubicBezTo>
                    <a:pt x="5883" y="11140"/>
                    <a:pt x="7857" y="11584"/>
                    <a:pt x="9581" y="11584"/>
                  </a:cubicBezTo>
                  <a:cubicBezTo>
                    <a:pt x="9713" y="11584"/>
                    <a:pt x="9843" y="11582"/>
                    <a:pt x="9972" y="11577"/>
                  </a:cubicBezTo>
                  <a:cubicBezTo>
                    <a:pt x="11779" y="11484"/>
                    <a:pt x="13494" y="10673"/>
                    <a:pt x="14375" y="9028"/>
                  </a:cubicBezTo>
                  <a:cubicBezTo>
                    <a:pt x="14213" y="8981"/>
                    <a:pt x="14074" y="8935"/>
                    <a:pt x="13935" y="8889"/>
                  </a:cubicBezTo>
                  <a:cubicBezTo>
                    <a:pt x="13865" y="8842"/>
                    <a:pt x="13888" y="8750"/>
                    <a:pt x="13958" y="8750"/>
                  </a:cubicBezTo>
                  <a:cubicBezTo>
                    <a:pt x="14259" y="8773"/>
                    <a:pt x="14537" y="8842"/>
                    <a:pt x="14815" y="8842"/>
                  </a:cubicBezTo>
                  <a:cubicBezTo>
                    <a:pt x="14868" y="8847"/>
                    <a:pt x="14922" y="8849"/>
                    <a:pt x="14977" y="8849"/>
                  </a:cubicBezTo>
                  <a:cubicBezTo>
                    <a:pt x="15208" y="8849"/>
                    <a:pt x="15448" y="8815"/>
                    <a:pt x="15673" y="8796"/>
                  </a:cubicBezTo>
                  <a:cubicBezTo>
                    <a:pt x="15679" y="8795"/>
                    <a:pt x="15686" y="8794"/>
                    <a:pt x="15692" y="8794"/>
                  </a:cubicBezTo>
                  <a:cubicBezTo>
                    <a:pt x="15814" y="8794"/>
                    <a:pt x="15828" y="9006"/>
                    <a:pt x="15696" y="9028"/>
                  </a:cubicBezTo>
                  <a:cubicBezTo>
                    <a:pt x="15534" y="9074"/>
                    <a:pt x="15348" y="9097"/>
                    <a:pt x="15163" y="9097"/>
                  </a:cubicBezTo>
                  <a:cubicBezTo>
                    <a:pt x="16041" y="9975"/>
                    <a:pt x="17527" y="10442"/>
                    <a:pt x="18944" y="10442"/>
                  </a:cubicBezTo>
                  <a:cubicBezTo>
                    <a:pt x="19808" y="10442"/>
                    <a:pt x="20646" y="10268"/>
                    <a:pt x="21304" y="9908"/>
                  </a:cubicBezTo>
                  <a:cubicBezTo>
                    <a:pt x="22625" y="9167"/>
                    <a:pt x="23019" y="7405"/>
                    <a:pt x="21722" y="6455"/>
                  </a:cubicBezTo>
                  <a:cubicBezTo>
                    <a:pt x="21222" y="6086"/>
                    <a:pt x="20660" y="5919"/>
                    <a:pt x="20095" y="5919"/>
                  </a:cubicBezTo>
                  <a:cubicBezTo>
                    <a:pt x="19559" y="5919"/>
                    <a:pt x="19019" y="6069"/>
                    <a:pt x="18523" y="6339"/>
                  </a:cubicBezTo>
                  <a:cubicBezTo>
                    <a:pt x="18639" y="6432"/>
                    <a:pt x="18755" y="6525"/>
                    <a:pt x="18825" y="6641"/>
                  </a:cubicBezTo>
                  <a:cubicBezTo>
                    <a:pt x="18907" y="6740"/>
                    <a:pt x="18813" y="6827"/>
                    <a:pt x="18719" y="6827"/>
                  </a:cubicBezTo>
                  <a:cubicBezTo>
                    <a:pt x="18681" y="6827"/>
                    <a:pt x="18643" y="6813"/>
                    <a:pt x="18616" y="6780"/>
                  </a:cubicBezTo>
                  <a:cubicBezTo>
                    <a:pt x="18315" y="6363"/>
                    <a:pt x="17898" y="6131"/>
                    <a:pt x="17365" y="6038"/>
                  </a:cubicBezTo>
                  <a:cubicBezTo>
                    <a:pt x="17295" y="6015"/>
                    <a:pt x="17318" y="5922"/>
                    <a:pt x="17388" y="5922"/>
                  </a:cubicBezTo>
                  <a:cubicBezTo>
                    <a:pt x="17424" y="5919"/>
                    <a:pt x="17459" y="5918"/>
                    <a:pt x="17494" y="5918"/>
                  </a:cubicBezTo>
                  <a:cubicBezTo>
                    <a:pt x="17732" y="5918"/>
                    <a:pt x="17954" y="5984"/>
                    <a:pt x="18176" y="6084"/>
                  </a:cubicBezTo>
                  <a:cubicBezTo>
                    <a:pt x="18176" y="6084"/>
                    <a:pt x="18176" y="6061"/>
                    <a:pt x="18199" y="6038"/>
                  </a:cubicBezTo>
                  <a:cubicBezTo>
                    <a:pt x="18570" y="5436"/>
                    <a:pt x="18964" y="4810"/>
                    <a:pt x="18755" y="4068"/>
                  </a:cubicBezTo>
                  <a:cubicBezTo>
                    <a:pt x="18547" y="3280"/>
                    <a:pt x="17828" y="2909"/>
                    <a:pt x="17063" y="2770"/>
                  </a:cubicBezTo>
                  <a:cubicBezTo>
                    <a:pt x="16891" y="2741"/>
                    <a:pt x="16721" y="2726"/>
                    <a:pt x="16554" y="2726"/>
                  </a:cubicBezTo>
                  <a:cubicBezTo>
                    <a:pt x="15553" y="2726"/>
                    <a:pt x="14653" y="3237"/>
                    <a:pt x="13958" y="3952"/>
                  </a:cubicBezTo>
                  <a:cubicBezTo>
                    <a:pt x="13972" y="4067"/>
                    <a:pt x="13871" y="4146"/>
                    <a:pt x="13781" y="4146"/>
                  </a:cubicBezTo>
                  <a:cubicBezTo>
                    <a:pt x="13726" y="4146"/>
                    <a:pt x="13674" y="4116"/>
                    <a:pt x="13657" y="4045"/>
                  </a:cubicBezTo>
                  <a:cubicBezTo>
                    <a:pt x="13102" y="2032"/>
                    <a:pt x="11965" y="1"/>
                    <a:pt x="9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8430725" y="1331775"/>
              <a:ext cx="1005353" cy="528301"/>
            </a:xfrm>
            <a:custGeom>
              <a:avLst/>
              <a:gdLst/>
              <a:ahLst/>
              <a:cxnLst/>
              <a:rect l="l" t="t" r="r" b="b"/>
              <a:pathLst>
                <a:path w="23089" h="12133" extrusionOk="0">
                  <a:moveTo>
                    <a:pt x="9773" y="254"/>
                  </a:moveTo>
                  <a:cubicBezTo>
                    <a:pt x="11958" y="254"/>
                    <a:pt x="13100" y="2273"/>
                    <a:pt x="13657" y="4292"/>
                  </a:cubicBezTo>
                  <a:cubicBezTo>
                    <a:pt x="13676" y="4368"/>
                    <a:pt x="13733" y="4401"/>
                    <a:pt x="13792" y="4401"/>
                  </a:cubicBezTo>
                  <a:cubicBezTo>
                    <a:pt x="13876" y="4401"/>
                    <a:pt x="13962" y="4332"/>
                    <a:pt x="13935" y="4222"/>
                  </a:cubicBezTo>
                  <a:cubicBezTo>
                    <a:pt x="14653" y="3504"/>
                    <a:pt x="15543" y="2974"/>
                    <a:pt x="16561" y="2974"/>
                  </a:cubicBezTo>
                  <a:cubicBezTo>
                    <a:pt x="16725" y="2974"/>
                    <a:pt x="16893" y="2988"/>
                    <a:pt x="17063" y="3017"/>
                  </a:cubicBezTo>
                  <a:cubicBezTo>
                    <a:pt x="17805" y="3179"/>
                    <a:pt x="18547" y="3527"/>
                    <a:pt x="18755" y="4315"/>
                  </a:cubicBezTo>
                  <a:cubicBezTo>
                    <a:pt x="18964" y="5057"/>
                    <a:pt x="18547" y="5682"/>
                    <a:pt x="18176" y="6308"/>
                  </a:cubicBezTo>
                  <a:cubicBezTo>
                    <a:pt x="18176" y="6308"/>
                    <a:pt x="18153" y="6331"/>
                    <a:pt x="18153" y="6354"/>
                  </a:cubicBezTo>
                  <a:cubicBezTo>
                    <a:pt x="17921" y="6239"/>
                    <a:pt x="17643" y="6169"/>
                    <a:pt x="17365" y="6169"/>
                  </a:cubicBezTo>
                  <a:cubicBezTo>
                    <a:pt x="17295" y="6169"/>
                    <a:pt x="17295" y="6285"/>
                    <a:pt x="17365" y="6285"/>
                  </a:cubicBezTo>
                  <a:cubicBezTo>
                    <a:pt x="17874" y="6378"/>
                    <a:pt x="18292" y="6609"/>
                    <a:pt x="18616" y="7027"/>
                  </a:cubicBezTo>
                  <a:cubicBezTo>
                    <a:pt x="18644" y="7068"/>
                    <a:pt x="18682" y="7085"/>
                    <a:pt x="18719" y="7085"/>
                  </a:cubicBezTo>
                  <a:cubicBezTo>
                    <a:pt x="18806" y="7085"/>
                    <a:pt x="18890" y="6992"/>
                    <a:pt x="18825" y="6911"/>
                  </a:cubicBezTo>
                  <a:cubicBezTo>
                    <a:pt x="18732" y="6772"/>
                    <a:pt x="18616" y="6679"/>
                    <a:pt x="18500" y="6586"/>
                  </a:cubicBezTo>
                  <a:cubicBezTo>
                    <a:pt x="19007" y="6327"/>
                    <a:pt x="19552" y="6183"/>
                    <a:pt x="20087" y="6183"/>
                  </a:cubicBezTo>
                  <a:cubicBezTo>
                    <a:pt x="20654" y="6183"/>
                    <a:pt x="21210" y="6345"/>
                    <a:pt x="21698" y="6702"/>
                  </a:cubicBezTo>
                  <a:cubicBezTo>
                    <a:pt x="22996" y="7675"/>
                    <a:pt x="22625" y="9437"/>
                    <a:pt x="21304" y="10155"/>
                  </a:cubicBezTo>
                  <a:cubicBezTo>
                    <a:pt x="20643" y="10516"/>
                    <a:pt x="19801" y="10690"/>
                    <a:pt x="18933" y="10690"/>
                  </a:cubicBezTo>
                  <a:cubicBezTo>
                    <a:pt x="17517" y="10690"/>
                    <a:pt x="16030" y="10229"/>
                    <a:pt x="15140" y="9367"/>
                  </a:cubicBezTo>
                  <a:cubicBezTo>
                    <a:pt x="15348" y="9344"/>
                    <a:pt x="15534" y="9344"/>
                    <a:pt x="15696" y="9298"/>
                  </a:cubicBezTo>
                  <a:cubicBezTo>
                    <a:pt x="15835" y="9275"/>
                    <a:pt x="15812" y="9043"/>
                    <a:pt x="15673" y="9043"/>
                  </a:cubicBezTo>
                  <a:cubicBezTo>
                    <a:pt x="15372" y="9089"/>
                    <a:pt x="15093" y="9112"/>
                    <a:pt x="14815" y="9112"/>
                  </a:cubicBezTo>
                  <a:cubicBezTo>
                    <a:pt x="14514" y="9112"/>
                    <a:pt x="14236" y="9043"/>
                    <a:pt x="13958" y="9020"/>
                  </a:cubicBezTo>
                  <a:cubicBezTo>
                    <a:pt x="13952" y="9017"/>
                    <a:pt x="13946" y="9017"/>
                    <a:pt x="13940" y="9017"/>
                  </a:cubicBezTo>
                  <a:cubicBezTo>
                    <a:pt x="13885" y="9017"/>
                    <a:pt x="13871" y="9114"/>
                    <a:pt x="13935" y="9135"/>
                  </a:cubicBezTo>
                  <a:cubicBezTo>
                    <a:pt x="14051" y="9205"/>
                    <a:pt x="14213" y="9251"/>
                    <a:pt x="14375" y="9298"/>
                  </a:cubicBezTo>
                  <a:cubicBezTo>
                    <a:pt x="13494" y="10943"/>
                    <a:pt x="11779" y="11754"/>
                    <a:pt x="9972" y="11824"/>
                  </a:cubicBezTo>
                  <a:cubicBezTo>
                    <a:pt x="9808" y="11832"/>
                    <a:pt x="9641" y="11836"/>
                    <a:pt x="9472" y="11836"/>
                  </a:cubicBezTo>
                  <a:cubicBezTo>
                    <a:pt x="7756" y="11836"/>
                    <a:pt x="5842" y="11381"/>
                    <a:pt x="4850" y="9947"/>
                  </a:cubicBezTo>
                  <a:cubicBezTo>
                    <a:pt x="4827" y="9900"/>
                    <a:pt x="4780" y="9900"/>
                    <a:pt x="4757" y="9900"/>
                  </a:cubicBezTo>
                  <a:cubicBezTo>
                    <a:pt x="4730" y="9873"/>
                    <a:pt x="4703" y="9862"/>
                    <a:pt x="4676" y="9862"/>
                  </a:cubicBezTo>
                  <a:cubicBezTo>
                    <a:pt x="4657" y="9862"/>
                    <a:pt x="4637" y="9867"/>
                    <a:pt x="4618" y="9877"/>
                  </a:cubicBezTo>
                  <a:cubicBezTo>
                    <a:pt x="4149" y="10118"/>
                    <a:pt x="3543" y="10283"/>
                    <a:pt x="2951" y="10283"/>
                  </a:cubicBezTo>
                  <a:cubicBezTo>
                    <a:pt x="2403" y="10283"/>
                    <a:pt x="1868" y="10141"/>
                    <a:pt x="1466" y="9784"/>
                  </a:cubicBezTo>
                  <a:cubicBezTo>
                    <a:pt x="1" y="8519"/>
                    <a:pt x="1791" y="7274"/>
                    <a:pt x="3044" y="7274"/>
                  </a:cubicBezTo>
                  <a:cubicBezTo>
                    <a:pt x="3098" y="7274"/>
                    <a:pt x="3152" y="7277"/>
                    <a:pt x="3205" y="7281"/>
                  </a:cubicBezTo>
                  <a:cubicBezTo>
                    <a:pt x="3344" y="7281"/>
                    <a:pt x="3413" y="7096"/>
                    <a:pt x="3320" y="7027"/>
                  </a:cubicBezTo>
                  <a:cubicBezTo>
                    <a:pt x="2857" y="6656"/>
                    <a:pt x="2185" y="5960"/>
                    <a:pt x="2486" y="5288"/>
                  </a:cubicBezTo>
                  <a:cubicBezTo>
                    <a:pt x="2741" y="4686"/>
                    <a:pt x="3297" y="4315"/>
                    <a:pt x="3946" y="4292"/>
                  </a:cubicBezTo>
                  <a:cubicBezTo>
                    <a:pt x="3963" y="4291"/>
                    <a:pt x="3980" y="4291"/>
                    <a:pt x="3997" y="4291"/>
                  </a:cubicBezTo>
                  <a:cubicBezTo>
                    <a:pt x="4715" y="4291"/>
                    <a:pt x="6199" y="4752"/>
                    <a:pt x="6403" y="5543"/>
                  </a:cubicBezTo>
                  <a:cubicBezTo>
                    <a:pt x="6241" y="5659"/>
                    <a:pt x="6125" y="5775"/>
                    <a:pt x="6009" y="5914"/>
                  </a:cubicBezTo>
                  <a:cubicBezTo>
                    <a:pt x="5976" y="5963"/>
                    <a:pt x="6013" y="6012"/>
                    <a:pt x="6062" y="6012"/>
                  </a:cubicBezTo>
                  <a:cubicBezTo>
                    <a:pt x="6082" y="6012"/>
                    <a:pt x="6104" y="6004"/>
                    <a:pt x="6125" y="5984"/>
                  </a:cubicBezTo>
                  <a:cubicBezTo>
                    <a:pt x="6217" y="5891"/>
                    <a:pt x="6333" y="5798"/>
                    <a:pt x="6449" y="5729"/>
                  </a:cubicBezTo>
                  <a:cubicBezTo>
                    <a:pt x="6459" y="5738"/>
                    <a:pt x="6468" y="5744"/>
                    <a:pt x="6478" y="5744"/>
                  </a:cubicBezTo>
                  <a:cubicBezTo>
                    <a:pt x="6491" y="5744"/>
                    <a:pt x="6505" y="5733"/>
                    <a:pt x="6519" y="5706"/>
                  </a:cubicBezTo>
                  <a:cubicBezTo>
                    <a:pt x="6519" y="5706"/>
                    <a:pt x="6519" y="5706"/>
                    <a:pt x="6519" y="5682"/>
                  </a:cubicBezTo>
                  <a:cubicBezTo>
                    <a:pt x="6750" y="5566"/>
                    <a:pt x="6982" y="5474"/>
                    <a:pt x="7283" y="5474"/>
                  </a:cubicBezTo>
                  <a:cubicBezTo>
                    <a:pt x="7416" y="5474"/>
                    <a:pt x="7422" y="5241"/>
                    <a:pt x="7301" y="5241"/>
                  </a:cubicBezTo>
                  <a:cubicBezTo>
                    <a:pt x="7295" y="5241"/>
                    <a:pt x="7289" y="5241"/>
                    <a:pt x="7283" y="5242"/>
                  </a:cubicBezTo>
                  <a:cubicBezTo>
                    <a:pt x="7075" y="5242"/>
                    <a:pt x="6866" y="5312"/>
                    <a:pt x="6681" y="5381"/>
                  </a:cubicBezTo>
                  <a:cubicBezTo>
                    <a:pt x="5870" y="3388"/>
                    <a:pt x="6611" y="862"/>
                    <a:pt x="8906" y="352"/>
                  </a:cubicBezTo>
                  <a:cubicBezTo>
                    <a:pt x="9212" y="285"/>
                    <a:pt x="9501" y="254"/>
                    <a:pt x="9773" y="254"/>
                  </a:cubicBezTo>
                  <a:close/>
                  <a:moveTo>
                    <a:pt x="9764" y="1"/>
                  </a:moveTo>
                  <a:cubicBezTo>
                    <a:pt x="9412" y="1"/>
                    <a:pt x="9060" y="48"/>
                    <a:pt x="8720" y="143"/>
                  </a:cubicBezTo>
                  <a:cubicBezTo>
                    <a:pt x="6658" y="700"/>
                    <a:pt x="5522" y="3133"/>
                    <a:pt x="6356" y="5080"/>
                  </a:cubicBezTo>
                  <a:cubicBezTo>
                    <a:pt x="5924" y="4404"/>
                    <a:pt x="4732" y="4047"/>
                    <a:pt x="3900" y="4047"/>
                  </a:cubicBezTo>
                  <a:cubicBezTo>
                    <a:pt x="3706" y="4047"/>
                    <a:pt x="3531" y="4067"/>
                    <a:pt x="3390" y="4106"/>
                  </a:cubicBezTo>
                  <a:cubicBezTo>
                    <a:pt x="1860" y="4547"/>
                    <a:pt x="1953" y="6030"/>
                    <a:pt x="2834" y="6980"/>
                  </a:cubicBezTo>
                  <a:cubicBezTo>
                    <a:pt x="1652" y="7073"/>
                    <a:pt x="215" y="8000"/>
                    <a:pt x="748" y="9321"/>
                  </a:cubicBezTo>
                  <a:cubicBezTo>
                    <a:pt x="1096" y="10164"/>
                    <a:pt x="1992" y="10474"/>
                    <a:pt x="2901" y="10474"/>
                  </a:cubicBezTo>
                  <a:cubicBezTo>
                    <a:pt x="3567" y="10474"/>
                    <a:pt x="4241" y="10307"/>
                    <a:pt x="4711" y="10062"/>
                  </a:cubicBezTo>
                  <a:cubicBezTo>
                    <a:pt x="5616" y="11678"/>
                    <a:pt x="7803" y="12133"/>
                    <a:pt x="9577" y="12133"/>
                  </a:cubicBezTo>
                  <a:cubicBezTo>
                    <a:pt x="9711" y="12133"/>
                    <a:pt x="9843" y="12130"/>
                    <a:pt x="9972" y="12125"/>
                  </a:cubicBezTo>
                  <a:cubicBezTo>
                    <a:pt x="11918" y="12032"/>
                    <a:pt x="13772" y="11152"/>
                    <a:pt x="14653" y="9367"/>
                  </a:cubicBezTo>
                  <a:cubicBezTo>
                    <a:pt x="14676" y="9367"/>
                    <a:pt x="14676" y="9344"/>
                    <a:pt x="14676" y="9344"/>
                  </a:cubicBezTo>
                  <a:lnTo>
                    <a:pt x="14769" y="9344"/>
                  </a:lnTo>
                  <a:cubicBezTo>
                    <a:pt x="14769" y="9390"/>
                    <a:pt x="14792" y="9414"/>
                    <a:pt x="14815" y="9460"/>
                  </a:cubicBezTo>
                  <a:cubicBezTo>
                    <a:pt x="15766" y="10572"/>
                    <a:pt x="17226" y="10850"/>
                    <a:pt x="18616" y="10943"/>
                  </a:cubicBezTo>
                  <a:cubicBezTo>
                    <a:pt x="18754" y="10950"/>
                    <a:pt x="18894" y="10953"/>
                    <a:pt x="19035" y="10953"/>
                  </a:cubicBezTo>
                  <a:cubicBezTo>
                    <a:pt x="20358" y="10953"/>
                    <a:pt x="21753" y="10628"/>
                    <a:pt x="22486" y="9414"/>
                  </a:cubicBezTo>
                  <a:cubicBezTo>
                    <a:pt x="23089" y="8394"/>
                    <a:pt x="22811" y="7212"/>
                    <a:pt x="21861" y="6517"/>
                  </a:cubicBezTo>
                  <a:cubicBezTo>
                    <a:pt x="21355" y="6149"/>
                    <a:pt x="20758" y="5975"/>
                    <a:pt x="20158" y="5975"/>
                  </a:cubicBezTo>
                  <a:cubicBezTo>
                    <a:pt x="19547" y="5975"/>
                    <a:pt x="18933" y="6155"/>
                    <a:pt x="18407" y="6493"/>
                  </a:cubicBezTo>
                  <a:cubicBezTo>
                    <a:pt x="18407" y="6493"/>
                    <a:pt x="18431" y="6470"/>
                    <a:pt x="18431" y="6447"/>
                  </a:cubicBezTo>
                  <a:cubicBezTo>
                    <a:pt x="19265" y="5173"/>
                    <a:pt x="19520" y="3712"/>
                    <a:pt x="17874" y="2994"/>
                  </a:cubicBezTo>
                  <a:cubicBezTo>
                    <a:pt x="17457" y="2806"/>
                    <a:pt x="17028" y="2719"/>
                    <a:pt x="16606" y="2719"/>
                  </a:cubicBezTo>
                  <a:cubicBezTo>
                    <a:pt x="15573" y="2719"/>
                    <a:pt x="14579" y="3238"/>
                    <a:pt x="13888" y="4060"/>
                  </a:cubicBezTo>
                  <a:cubicBezTo>
                    <a:pt x="13564" y="2855"/>
                    <a:pt x="13124" y="1604"/>
                    <a:pt x="12127" y="816"/>
                  </a:cubicBezTo>
                  <a:cubicBezTo>
                    <a:pt x="11456" y="275"/>
                    <a:pt x="10611" y="1"/>
                    <a:pt x="9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9137375" y="1461531"/>
              <a:ext cx="119089" cy="146956"/>
            </a:xfrm>
            <a:custGeom>
              <a:avLst/>
              <a:gdLst/>
              <a:ahLst/>
              <a:cxnLst/>
              <a:rect l="l" t="t" r="r" b="b"/>
              <a:pathLst>
                <a:path w="2735" h="3375" extrusionOk="0">
                  <a:moveTo>
                    <a:pt x="289" y="0"/>
                  </a:moveTo>
                  <a:cubicBezTo>
                    <a:pt x="190" y="0"/>
                    <a:pt x="93" y="6"/>
                    <a:pt x="0" y="14"/>
                  </a:cubicBezTo>
                  <a:cubicBezTo>
                    <a:pt x="185" y="84"/>
                    <a:pt x="371" y="153"/>
                    <a:pt x="556" y="246"/>
                  </a:cubicBezTo>
                  <a:cubicBezTo>
                    <a:pt x="1785" y="918"/>
                    <a:pt x="1738" y="1984"/>
                    <a:pt x="1251" y="3004"/>
                  </a:cubicBezTo>
                  <a:cubicBezTo>
                    <a:pt x="1414" y="3073"/>
                    <a:pt x="1553" y="3189"/>
                    <a:pt x="1692" y="3282"/>
                  </a:cubicBezTo>
                  <a:cubicBezTo>
                    <a:pt x="1785" y="3305"/>
                    <a:pt x="1854" y="3328"/>
                    <a:pt x="1924" y="3374"/>
                  </a:cubicBezTo>
                  <a:cubicBezTo>
                    <a:pt x="1947" y="3351"/>
                    <a:pt x="1947" y="3351"/>
                    <a:pt x="1947" y="3328"/>
                  </a:cubicBezTo>
                  <a:cubicBezTo>
                    <a:pt x="2341" y="2726"/>
                    <a:pt x="2735" y="2077"/>
                    <a:pt x="2526" y="1358"/>
                  </a:cubicBezTo>
                  <a:cubicBezTo>
                    <a:pt x="2318" y="570"/>
                    <a:pt x="1576" y="199"/>
                    <a:pt x="834" y="60"/>
                  </a:cubicBezTo>
                  <a:cubicBezTo>
                    <a:pt x="643" y="16"/>
                    <a:pt x="462" y="0"/>
                    <a:pt x="289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8913349" y="1355157"/>
              <a:ext cx="107985" cy="164547"/>
            </a:xfrm>
            <a:custGeom>
              <a:avLst/>
              <a:gdLst/>
              <a:ahLst/>
              <a:cxnLst/>
              <a:rect l="l" t="t" r="r" b="b"/>
              <a:pathLst>
                <a:path w="2480" h="3779" extrusionOk="0">
                  <a:moveTo>
                    <a:pt x="0" y="0"/>
                  </a:moveTo>
                  <a:cubicBezTo>
                    <a:pt x="394" y="394"/>
                    <a:pt x="765" y="835"/>
                    <a:pt x="1113" y="1321"/>
                  </a:cubicBezTo>
                  <a:cubicBezTo>
                    <a:pt x="1622" y="2086"/>
                    <a:pt x="1900" y="2944"/>
                    <a:pt x="2155" y="3778"/>
                  </a:cubicBezTo>
                  <a:cubicBezTo>
                    <a:pt x="2271" y="3685"/>
                    <a:pt x="2364" y="3569"/>
                    <a:pt x="2480" y="3454"/>
                  </a:cubicBezTo>
                  <a:cubicBezTo>
                    <a:pt x="2040" y="1994"/>
                    <a:pt x="1275" y="58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45430" y="1601041"/>
              <a:ext cx="287642" cy="197030"/>
            </a:xfrm>
            <a:custGeom>
              <a:avLst/>
              <a:gdLst/>
              <a:ahLst/>
              <a:cxnLst/>
              <a:rect l="l" t="t" r="r" b="b"/>
              <a:pathLst>
                <a:path w="6606" h="4525" extrusionOk="0">
                  <a:moveTo>
                    <a:pt x="3652" y="1"/>
                  </a:moveTo>
                  <a:cubicBezTo>
                    <a:pt x="3265" y="1"/>
                    <a:pt x="2877" y="77"/>
                    <a:pt x="2503" y="217"/>
                  </a:cubicBezTo>
                  <a:lnTo>
                    <a:pt x="2573" y="217"/>
                  </a:lnTo>
                  <a:cubicBezTo>
                    <a:pt x="3917" y="356"/>
                    <a:pt x="5145" y="1816"/>
                    <a:pt x="4033" y="3044"/>
                  </a:cubicBezTo>
                  <a:cubicBezTo>
                    <a:pt x="3338" y="3832"/>
                    <a:pt x="1993" y="3994"/>
                    <a:pt x="997" y="4018"/>
                  </a:cubicBezTo>
                  <a:cubicBezTo>
                    <a:pt x="853" y="4027"/>
                    <a:pt x="713" y="4033"/>
                    <a:pt x="575" y="4033"/>
                  </a:cubicBezTo>
                  <a:cubicBezTo>
                    <a:pt x="381" y="4033"/>
                    <a:pt x="190" y="4021"/>
                    <a:pt x="0" y="3994"/>
                  </a:cubicBezTo>
                  <a:lnTo>
                    <a:pt x="0" y="3994"/>
                  </a:lnTo>
                  <a:cubicBezTo>
                    <a:pt x="771" y="4345"/>
                    <a:pt x="1672" y="4525"/>
                    <a:pt x="2545" y="4525"/>
                  </a:cubicBezTo>
                  <a:cubicBezTo>
                    <a:pt x="3404" y="4525"/>
                    <a:pt x="4235" y="4351"/>
                    <a:pt x="4890" y="3994"/>
                  </a:cubicBezTo>
                  <a:cubicBezTo>
                    <a:pt x="6211" y="3253"/>
                    <a:pt x="6605" y="1491"/>
                    <a:pt x="5308" y="541"/>
                  </a:cubicBezTo>
                  <a:cubicBezTo>
                    <a:pt x="4796" y="168"/>
                    <a:pt x="4226" y="1"/>
                    <a:pt x="3652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8893145" y="1335999"/>
              <a:ext cx="139292" cy="169554"/>
            </a:xfrm>
            <a:custGeom>
              <a:avLst/>
              <a:gdLst/>
              <a:ahLst/>
              <a:cxnLst/>
              <a:rect l="l" t="t" r="r" b="b"/>
              <a:pathLst>
                <a:path w="3199" h="3894" extrusionOk="0">
                  <a:moveTo>
                    <a:pt x="1" y="0"/>
                  </a:moveTo>
                  <a:lnTo>
                    <a:pt x="1" y="0"/>
                  </a:lnTo>
                  <a:cubicBezTo>
                    <a:pt x="163" y="139"/>
                    <a:pt x="325" y="301"/>
                    <a:pt x="464" y="440"/>
                  </a:cubicBezTo>
                  <a:cubicBezTo>
                    <a:pt x="1739" y="1020"/>
                    <a:pt x="2504" y="2434"/>
                    <a:pt x="2944" y="3894"/>
                  </a:cubicBezTo>
                  <a:cubicBezTo>
                    <a:pt x="3037" y="3824"/>
                    <a:pt x="3106" y="3755"/>
                    <a:pt x="3199" y="3685"/>
                  </a:cubicBezTo>
                  <a:cubicBezTo>
                    <a:pt x="2874" y="2573"/>
                    <a:pt x="2434" y="1437"/>
                    <a:pt x="1507" y="719"/>
                  </a:cubicBezTo>
                  <a:cubicBezTo>
                    <a:pt x="1067" y="348"/>
                    <a:pt x="534" y="11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9100015" y="1450646"/>
              <a:ext cx="179656" cy="161891"/>
            </a:xfrm>
            <a:custGeom>
              <a:avLst/>
              <a:gdLst/>
              <a:ahLst/>
              <a:cxnLst/>
              <a:rect l="l" t="t" r="r" b="b"/>
              <a:pathLst>
                <a:path w="4126" h="3718" extrusionOk="0">
                  <a:moveTo>
                    <a:pt x="1256" y="0"/>
                  </a:moveTo>
                  <a:cubicBezTo>
                    <a:pt x="826" y="0"/>
                    <a:pt x="401" y="88"/>
                    <a:pt x="1" y="241"/>
                  </a:cubicBezTo>
                  <a:cubicBezTo>
                    <a:pt x="99" y="224"/>
                    <a:pt x="198" y="217"/>
                    <a:pt x="297" y="217"/>
                  </a:cubicBezTo>
                  <a:cubicBezTo>
                    <a:pt x="479" y="217"/>
                    <a:pt x="663" y="242"/>
                    <a:pt x="858" y="287"/>
                  </a:cubicBezTo>
                  <a:cubicBezTo>
                    <a:pt x="955" y="270"/>
                    <a:pt x="1056" y="262"/>
                    <a:pt x="1160" y="262"/>
                  </a:cubicBezTo>
                  <a:cubicBezTo>
                    <a:pt x="1329" y="262"/>
                    <a:pt x="1506" y="282"/>
                    <a:pt x="1692" y="310"/>
                  </a:cubicBezTo>
                  <a:cubicBezTo>
                    <a:pt x="2434" y="449"/>
                    <a:pt x="3176" y="820"/>
                    <a:pt x="3384" y="1608"/>
                  </a:cubicBezTo>
                  <a:cubicBezTo>
                    <a:pt x="3593" y="2327"/>
                    <a:pt x="3199" y="2976"/>
                    <a:pt x="2805" y="3578"/>
                  </a:cubicBezTo>
                  <a:cubicBezTo>
                    <a:pt x="2805" y="3601"/>
                    <a:pt x="2805" y="3601"/>
                    <a:pt x="2782" y="3624"/>
                  </a:cubicBezTo>
                  <a:cubicBezTo>
                    <a:pt x="2712" y="3601"/>
                    <a:pt x="2643" y="3555"/>
                    <a:pt x="2550" y="3532"/>
                  </a:cubicBezTo>
                  <a:lnTo>
                    <a:pt x="2550" y="3532"/>
                  </a:lnTo>
                  <a:cubicBezTo>
                    <a:pt x="2662" y="3599"/>
                    <a:pt x="2752" y="3666"/>
                    <a:pt x="2862" y="3712"/>
                  </a:cubicBezTo>
                  <a:lnTo>
                    <a:pt x="2862" y="3712"/>
                  </a:lnTo>
                  <a:cubicBezTo>
                    <a:pt x="2822" y="3691"/>
                    <a:pt x="2934" y="3671"/>
                    <a:pt x="3106" y="3671"/>
                  </a:cubicBezTo>
                  <a:cubicBezTo>
                    <a:pt x="3894" y="2396"/>
                    <a:pt x="4126" y="982"/>
                    <a:pt x="2503" y="264"/>
                  </a:cubicBezTo>
                  <a:cubicBezTo>
                    <a:pt x="2093" y="82"/>
                    <a:pt x="1672" y="0"/>
                    <a:pt x="1256" y="0"/>
                  </a:cubicBezTo>
                  <a:close/>
                  <a:moveTo>
                    <a:pt x="2862" y="3712"/>
                  </a:moveTo>
                  <a:cubicBezTo>
                    <a:pt x="2865" y="3714"/>
                    <a:pt x="2869" y="3715"/>
                    <a:pt x="2874" y="3717"/>
                  </a:cubicBezTo>
                  <a:cubicBezTo>
                    <a:pt x="2870" y="3716"/>
                    <a:pt x="2866" y="3714"/>
                    <a:pt x="2862" y="371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9104065" y="1591767"/>
              <a:ext cx="332012" cy="216972"/>
            </a:xfrm>
            <a:custGeom>
              <a:avLst/>
              <a:gdLst/>
              <a:ahLst/>
              <a:cxnLst/>
              <a:rect l="l" t="t" r="r" b="b"/>
              <a:pathLst>
                <a:path w="7625" h="4983" extrusionOk="0">
                  <a:moveTo>
                    <a:pt x="4707" y="0"/>
                  </a:moveTo>
                  <a:cubicBezTo>
                    <a:pt x="4154" y="0"/>
                    <a:pt x="3597" y="150"/>
                    <a:pt x="3106" y="430"/>
                  </a:cubicBezTo>
                  <a:lnTo>
                    <a:pt x="3453" y="430"/>
                  </a:lnTo>
                  <a:cubicBezTo>
                    <a:pt x="3827" y="290"/>
                    <a:pt x="4215" y="214"/>
                    <a:pt x="4602" y="214"/>
                  </a:cubicBezTo>
                  <a:cubicBezTo>
                    <a:pt x="5176" y="214"/>
                    <a:pt x="5746" y="381"/>
                    <a:pt x="6258" y="754"/>
                  </a:cubicBezTo>
                  <a:cubicBezTo>
                    <a:pt x="7555" y="1704"/>
                    <a:pt x="7161" y="3466"/>
                    <a:pt x="5840" y="4207"/>
                  </a:cubicBezTo>
                  <a:cubicBezTo>
                    <a:pt x="5185" y="4564"/>
                    <a:pt x="4354" y="4738"/>
                    <a:pt x="3495" y="4738"/>
                  </a:cubicBezTo>
                  <a:cubicBezTo>
                    <a:pt x="2622" y="4738"/>
                    <a:pt x="1721" y="4558"/>
                    <a:pt x="950" y="4207"/>
                  </a:cubicBezTo>
                  <a:cubicBezTo>
                    <a:pt x="626" y="4184"/>
                    <a:pt x="325" y="4138"/>
                    <a:pt x="0" y="4068"/>
                  </a:cubicBezTo>
                  <a:lnTo>
                    <a:pt x="0" y="4068"/>
                  </a:lnTo>
                  <a:cubicBezTo>
                    <a:pt x="904" y="4694"/>
                    <a:pt x="2063" y="4903"/>
                    <a:pt x="3175" y="4972"/>
                  </a:cubicBezTo>
                  <a:cubicBezTo>
                    <a:pt x="3311" y="4979"/>
                    <a:pt x="3449" y="4982"/>
                    <a:pt x="3588" y="4982"/>
                  </a:cubicBezTo>
                  <a:cubicBezTo>
                    <a:pt x="4894" y="4982"/>
                    <a:pt x="6289" y="4657"/>
                    <a:pt x="7022" y="3443"/>
                  </a:cubicBezTo>
                  <a:cubicBezTo>
                    <a:pt x="7625" y="2423"/>
                    <a:pt x="7347" y="1241"/>
                    <a:pt x="6397" y="546"/>
                  </a:cubicBezTo>
                  <a:cubicBezTo>
                    <a:pt x="5892" y="174"/>
                    <a:pt x="5301" y="0"/>
                    <a:pt x="4707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7025437" y="-217964"/>
            <a:ext cx="1199464" cy="757485"/>
            <a:chOff x="8153537" y="3038961"/>
            <a:chExt cx="1199464" cy="757485"/>
          </a:xfrm>
        </p:grpSpPr>
        <p:sp>
          <p:nvSpPr>
            <p:cNvPr id="634" name="Google Shape;634;p23"/>
            <p:cNvSpPr/>
            <p:nvPr/>
          </p:nvSpPr>
          <p:spPr>
            <a:xfrm>
              <a:off x="8153537" y="3038961"/>
              <a:ext cx="1199303" cy="757485"/>
            </a:xfrm>
            <a:custGeom>
              <a:avLst/>
              <a:gdLst/>
              <a:ahLst/>
              <a:cxnLst/>
              <a:rect l="l" t="t" r="r" b="b"/>
              <a:pathLst>
                <a:path w="20573" h="12994" extrusionOk="0">
                  <a:moveTo>
                    <a:pt x="8353" y="292"/>
                  </a:moveTo>
                  <a:cubicBezTo>
                    <a:pt x="9786" y="292"/>
                    <a:pt x="11144" y="1026"/>
                    <a:pt x="11727" y="2448"/>
                  </a:cubicBezTo>
                  <a:cubicBezTo>
                    <a:pt x="11763" y="2508"/>
                    <a:pt x="11825" y="2543"/>
                    <a:pt x="11882" y="2543"/>
                  </a:cubicBezTo>
                  <a:cubicBezTo>
                    <a:pt x="11935" y="2543"/>
                    <a:pt x="11983" y="2514"/>
                    <a:pt x="12005" y="2448"/>
                  </a:cubicBezTo>
                  <a:cubicBezTo>
                    <a:pt x="12452" y="1091"/>
                    <a:pt x="13891" y="459"/>
                    <a:pt x="15277" y="459"/>
                  </a:cubicBezTo>
                  <a:cubicBezTo>
                    <a:pt x="15760" y="459"/>
                    <a:pt x="16238" y="536"/>
                    <a:pt x="16663" y="686"/>
                  </a:cubicBezTo>
                  <a:cubicBezTo>
                    <a:pt x="18425" y="1335"/>
                    <a:pt x="19444" y="3606"/>
                    <a:pt x="17984" y="5113"/>
                  </a:cubicBezTo>
                  <a:cubicBezTo>
                    <a:pt x="17892" y="5206"/>
                    <a:pt x="17938" y="5321"/>
                    <a:pt x="18031" y="5345"/>
                  </a:cubicBezTo>
                  <a:lnTo>
                    <a:pt x="18031" y="5368"/>
                  </a:lnTo>
                  <a:cubicBezTo>
                    <a:pt x="18042" y="5460"/>
                    <a:pt x="18112" y="5507"/>
                    <a:pt x="18178" y="5507"/>
                  </a:cubicBezTo>
                  <a:cubicBezTo>
                    <a:pt x="18245" y="5507"/>
                    <a:pt x="18309" y="5460"/>
                    <a:pt x="18309" y="5368"/>
                  </a:cubicBezTo>
                  <a:cubicBezTo>
                    <a:pt x="18309" y="5338"/>
                    <a:pt x="18369" y="5326"/>
                    <a:pt x="18460" y="5326"/>
                  </a:cubicBezTo>
                  <a:cubicBezTo>
                    <a:pt x="18722" y="5326"/>
                    <a:pt x="19237" y="5420"/>
                    <a:pt x="19305" y="5437"/>
                  </a:cubicBezTo>
                  <a:cubicBezTo>
                    <a:pt x="19746" y="5576"/>
                    <a:pt x="20117" y="5924"/>
                    <a:pt x="20024" y="6434"/>
                  </a:cubicBezTo>
                  <a:cubicBezTo>
                    <a:pt x="19870" y="7182"/>
                    <a:pt x="19066" y="7629"/>
                    <a:pt x="18333" y="7629"/>
                  </a:cubicBezTo>
                  <a:cubicBezTo>
                    <a:pt x="18180" y="7629"/>
                    <a:pt x="18031" y="7609"/>
                    <a:pt x="17892" y="7569"/>
                  </a:cubicBezTo>
                  <a:cubicBezTo>
                    <a:pt x="17961" y="7384"/>
                    <a:pt x="18008" y="7199"/>
                    <a:pt x="18031" y="7013"/>
                  </a:cubicBezTo>
                  <a:cubicBezTo>
                    <a:pt x="18042" y="6932"/>
                    <a:pt x="17984" y="6892"/>
                    <a:pt x="17921" y="6892"/>
                  </a:cubicBezTo>
                  <a:cubicBezTo>
                    <a:pt x="17857" y="6892"/>
                    <a:pt x="17787" y="6932"/>
                    <a:pt x="17776" y="7013"/>
                  </a:cubicBezTo>
                  <a:cubicBezTo>
                    <a:pt x="17729" y="7593"/>
                    <a:pt x="17475" y="8102"/>
                    <a:pt x="17011" y="8473"/>
                  </a:cubicBezTo>
                  <a:cubicBezTo>
                    <a:pt x="16973" y="8530"/>
                    <a:pt x="17012" y="8602"/>
                    <a:pt x="17065" y="8602"/>
                  </a:cubicBezTo>
                  <a:cubicBezTo>
                    <a:pt x="17078" y="8602"/>
                    <a:pt x="17091" y="8598"/>
                    <a:pt x="17104" y="8589"/>
                  </a:cubicBezTo>
                  <a:cubicBezTo>
                    <a:pt x="17382" y="8404"/>
                    <a:pt x="17590" y="8172"/>
                    <a:pt x="17753" y="7894"/>
                  </a:cubicBezTo>
                  <a:lnTo>
                    <a:pt x="17753" y="7894"/>
                  </a:lnTo>
                  <a:cubicBezTo>
                    <a:pt x="19050" y="8798"/>
                    <a:pt x="18170" y="10466"/>
                    <a:pt x="16872" y="10791"/>
                  </a:cubicBezTo>
                  <a:cubicBezTo>
                    <a:pt x="16691" y="10832"/>
                    <a:pt x="16498" y="10852"/>
                    <a:pt x="16299" y="10852"/>
                  </a:cubicBezTo>
                  <a:cubicBezTo>
                    <a:pt x="15376" y="10852"/>
                    <a:pt x="14332" y="10422"/>
                    <a:pt x="13836" y="9678"/>
                  </a:cubicBezTo>
                  <a:cubicBezTo>
                    <a:pt x="13864" y="9552"/>
                    <a:pt x="13756" y="9468"/>
                    <a:pt x="13656" y="9468"/>
                  </a:cubicBezTo>
                  <a:cubicBezTo>
                    <a:pt x="13591" y="9468"/>
                    <a:pt x="13530" y="9503"/>
                    <a:pt x="13512" y="9586"/>
                  </a:cubicBezTo>
                  <a:cubicBezTo>
                    <a:pt x="13084" y="11522"/>
                    <a:pt x="11322" y="12671"/>
                    <a:pt x="9394" y="12671"/>
                  </a:cubicBezTo>
                  <a:cubicBezTo>
                    <a:pt x="9337" y="12671"/>
                    <a:pt x="9281" y="12670"/>
                    <a:pt x="9224" y="12668"/>
                  </a:cubicBezTo>
                  <a:cubicBezTo>
                    <a:pt x="7417" y="12598"/>
                    <a:pt x="5099" y="11486"/>
                    <a:pt x="5192" y="9400"/>
                  </a:cubicBezTo>
                  <a:cubicBezTo>
                    <a:pt x="5192" y="9316"/>
                    <a:pt x="5131" y="9257"/>
                    <a:pt x="5062" y="9257"/>
                  </a:cubicBezTo>
                  <a:cubicBezTo>
                    <a:pt x="5036" y="9257"/>
                    <a:pt x="5009" y="9265"/>
                    <a:pt x="4983" y="9284"/>
                  </a:cubicBezTo>
                  <a:cubicBezTo>
                    <a:pt x="4542" y="9588"/>
                    <a:pt x="4068" y="9842"/>
                    <a:pt x="3610" y="9842"/>
                  </a:cubicBezTo>
                  <a:cubicBezTo>
                    <a:pt x="3298" y="9842"/>
                    <a:pt x="2994" y="9724"/>
                    <a:pt x="2712" y="9423"/>
                  </a:cubicBezTo>
                  <a:cubicBezTo>
                    <a:pt x="2248" y="8937"/>
                    <a:pt x="2202" y="8473"/>
                    <a:pt x="2550" y="7871"/>
                  </a:cubicBezTo>
                  <a:cubicBezTo>
                    <a:pt x="2712" y="7569"/>
                    <a:pt x="2967" y="7291"/>
                    <a:pt x="3222" y="7060"/>
                  </a:cubicBezTo>
                  <a:cubicBezTo>
                    <a:pt x="3361" y="7060"/>
                    <a:pt x="3477" y="7060"/>
                    <a:pt x="3593" y="7036"/>
                  </a:cubicBezTo>
                  <a:cubicBezTo>
                    <a:pt x="3616" y="7036"/>
                    <a:pt x="3639" y="7013"/>
                    <a:pt x="3662" y="6990"/>
                  </a:cubicBezTo>
                  <a:cubicBezTo>
                    <a:pt x="3708" y="7199"/>
                    <a:pt x="3801" y="7407"/>
                    <a:pt x="3917" y="7593"/>
                  </a:cubicBezTo>
                  <a:cubicBezTo>
                    <a:pt x="3940" y="7630"/>
                    <a:pt x="3970" y="7646"/>
                    <a:pt x="3998" y="7646"/>
                  </a:cubicBezTo>
                  <a:cubicBezTo>
                    <a:pt x="4057" y="7646"/>
                    <a:pt x="4111" y="7578"/>
                    <a:pt x="4079" y="7500"/>
                  </a:cubicBezTo>
                  <a:cubicBezTo>
                    <a:pt x="3894" y="7152"/>
                    <a:pt x="3848" y="6781"/>
                    <a:pt x="3871" y="6387"/>
                  </a:cubicBezTo>
                  <a:cubicBezTo>
                    <a:pt x="3882" y="6295"/>
                    <a:pt x="3819" y="6248"/>
                    <a:pt x="3749" y="6248"/>
                  </a:cubicBezTo>
                  <a:cubicBezTo>
                    <a:pt x="3680" y="6248"/>
                    <a:pt x="3604" y="6295"/>
                    <a:pt x="3593" y="6387"/>
                  </a:cubicBezTo>
                  <a:cubicBezTo>
                    <a:pt x="3593" y="6527"/>
                    <a:pt x="3593" y="6666"/>
                    <a:pt x="3616" y="6805"/>
                  </a:cubicBezTo>
                  <a:cubicBezTo>
                    <a:pt x="3593" y="6781"/>
                    <a:pt x="3593" y="6781"/>
                    <a:pt x="3546" y="6781"/>
                  </a:cubicBezTo>
                  <a:cubicBezTo>
                    <a:pt x="3430" y="6786"/>
                    <a:pt x="3314" y="6789"/>
                    <a:pt x="3199" y="6789"/>
                  </a:cubicBezTo>
                  <a:cubicBezTo>
                    <a:pt x="2736" y="6789"/>
                    <a:pt x="2276" y="6744"/>
                    <a:pt x="1831" y="6596"/>
                  </a:cubicBezTo>
                  <a:cubicBezTo>
                    <a:pt x="1159" y="6364"/>
                    <a:pt x="441" y="5785"/>
                    <a:pt x="858" y="5020"/>
                  </a:cubicBezTo>
                  <a:cubicBezTo>
                    <a:pt x="1204" y="4395"/>
                    <a:pt x="1832" y="4159"/>
                    <a:pt x="2488" y="4159"/>
                  </a:cubicBezTo>
                  <a:cubicBezTo>
                    <a:pt x="2976" y="4159"/>
                    <a:pt x="3479" y="4290"/>
                    <a:pt x="3894" y="4487"/>
                  </a:cubicBezTo>
                  <a:cubicBezTo>
                    <a:pt x="3894" y="4510"/>
                    <a:pt x="3917" y="4533"/>
                    <a:pt x="3917" y="4557"/>
                  </a:cubicBezTo>
                  <a:cubicBezTo>
                    <a:pt x="3942" y="4606"/>
                    <a:pt x="3987" y="4629"/>
                    <a:pt x="4030" y="4629"/>
                  </a:cubicBezTo>
                  <a:cubicBezTo>
                    <a:pt x="4068" y="4629"/>
                    <a:pt x="4104" y="4612"/>
                    <a:pt x="4126" y="4580"/>
                  </a:cubicBezTo>
                  <a:cubicBezTo>
                    <a:pt x="4132" y="4583"/>
                    <a:pt x="4139" y="4584"/>
                    <a:pt x="4146" y="4584"/>
                  </a:cubicBezTo>
                  <a:cubicBezTo>
                    <a:pt x="4188" y="4584"/>
                    <a:pt x="4232" y="4527"/>
                    <a:pt x="4172" y="4487"/>
                  </a:cubicBezTo>
                  <a:cubicBezTo>
                    <a:pt x="4172" y="4464"/>
                    <a:pt x="4149" y="4441"/>
                    <a:pt x="4126" y="4441"/>
                  </a:cubicBezTo>
                  <a:cubicBezTo>
                    <a:pt x="3523" y="2517"/>
                    <a:pt x="5516" y="895"/>
                    <a:pt x="7185" y="455"/>
                  </a:cubicBezTo>
                  <a:cubicBezTo>
                    <a:pt x="7570" y="346"/>
                    <a:pt x="7964" y="292"/>
                    <a:pt x="8353" y="292"/>
                  </a:cubicBezTo>
                  <a:close/>
                  <a:moveTo>
                    <a:pt x="8332" y="1"/>
                  </a:moveTo>
                  <a:cubicBezTo>
                    <a:pt x="7921" y="1"/>
                    <a:pt x="7503" y="58"/>
                    <a:pt x="7092" y="177"/>
                  </a:cubicBezTo>
                  <a:cubicBezTo>
                    <a:pt x="5400" y="663"/>
                    <a:pt x="3338" y="2309"/>
                    <a:pt x="3824" y="4255"/>
                  </a:cubicBezTo>
                  <a:cubicBezTo>
                    <a:pt x="3438" y="4046"/>
                    <a:pt x="2965" y="3933"/>
                    <a:pt x="2494" y="3933"/>
                  </a:cubicBezTo>
                  <a:cubicBezTo>
                    <a:pt x="1664" y="3933"/>
                    <a:pt x="844" y="4283"/>
                    <a:pt x="533" y="5066"/>
                  </a:cubicBezTo>
                  <a:cubicBezTo>
                    <a:pt x="0" y="6434"/>
                    <a:pt x="1762" y="6990"/>
                    <a:pt x="2967" y="7060"/>
                  </a:cubicBezTo>
                  <a:cubicBezTo>
                    <a:pt x="2272" y="7685"/>
                    <a:pt x="1646" y="8728"/>
                    <a:pt x="2341" y="9609"/>
                  </a:cubicBezTo>
                  <a:cubicBezTo>
                    <a:pt x="2640" y="9980"/>
                    <a:pt x="3027" y="10122"/>
                    <a:pt x="3433" y="10122"/>
                  </a:cubicBezTo>
                  <a:cubicBezTo>
                    <a:pt x="3939" y="10122"/>
                    <a:pt x="4476" y="9902"/>
                    <a:pt x="4914" y="9632"/>
                  </a:cubicBezTo>
                  <a:cubicBezTo>
                    <a:pt x="4983" y="11625"/>
                    <a:pt x="7115" y="12784"/>
                    <a:pt x="8923" y="12969"/>
                  </a:cubicBezTo>
                  <a:cubicBezTo>
                    <a:pt x="9089" y="12985"/>
                    <a:pt x="9255" y="12993"/>
                    <a:pt x="9420" y="12993"/>
                  </a:cubicBezTo>
                  <a:cubicBezTo>
                    <a:pt x="11395" y="12993"/>
                    <a:pt x="13234" y="11855"/>
                    <a:pt x="13790" y="9887"/>
                  </a:cubicBezTo>
                  <a:cubicBezTo>
                    <a:pt x="14247" y="10676"/>
                    <a:pt x="15318" y="11089"/>
                    <a:pt x="16306" y="11089"/>
                  </a:cubicBezTo>
                  <a:cubicBezTo>
                    <a:pt x="16768" y="11089"/>
                    <a:pt x="17213" y="10999"/>
                    <a:pt x="17567" y="10814"/>
                  </a:cubicBezTo>
                  <a:cubicBezTo>
                    <a:pt x="18726" y="10188"/>
                    <a:pt x="19074" y="8659"/>
                    <a:pt x="18100" y="7778"/>
                  </a:cubicBezTo>
                  <a:lnTo>
                    <a:pt x="18100" y="7778"/>
                  </a:lnTo>
                  <a:cubicBezTo>
                    <a:pt x="18194" y="7793"/>
                    <a:pt x="18291" y="7800"/>
                    <a:pt x="18389" y="7800"/>
                  </a:cubicBezTo>
                  <a:cubicBezTo>
                    <a:pt x="19390" y="7800"/>
                    <a:pt x="20572" y="7067"/>
                    <a:pt x="20256" y="5970"/>
                  </a:cubicBezTo>
                  <a:cubicBezTo>
                    <a:pt x="20117" y="5460"/>
                    <a:pt x="19630" y="5206"/>
                    <a:pt x="19143" y="5113"/>
                  </a:cubicBezTo>
                  <a:cubicBezTo>
                    <a:pt x="19030" y="5075"/>
                    <a:pt x="18792" y="5037"/>
                    <a:pt x="18571" y="5037"/>
                  </a:cubicBezTo>
                  <a:cubicBezTo>
                    <a:pt x="18521" y="5037"/>
                    <a:pt x="18471" y="5039"/>
                    <a:pt x="18425" y="5043"/>
                  </a:cubicBezTo>
                  <a:cubicBezTo>
                    <a:pt x="19607" y="3514"/>
                    <a:pt x="18772" y="1289"/>
                    <a:pt x="17034" y="524"/>
                  </a:cubicBezTo>
                  <a:cubicBezTo>
                    <a:pt x="16503" y="287"/>
                    <a:pt x="15880" y="166"/>
                    <a:pt x="15249" y="166"/>
                  </a:cubicBezTo>
                  <a:cubicBezTo>
                    <a:pt x="13845" y="166"/>
                    <a:pt x="12403" y="767"/>
                    <a:pt x="11843" y="2031"/>
                  </a:cubicBezTo>
                  <a:cubicBezTo>
                    <a:pt x="11139" y="714"/>
                    <a:pt x="9776" y="1"/>
                    <a:pt x="8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8179188" y="3055285"/>
              <a:ext cx="1147071" cy="722333"/>
            </a:xfrm>
            <a:custGeom>
              <a:avLst/>
              <a:gdLst/>
              <a:ahLst/>
              <a:cxnLst/>
              <a:rect l="l" t="t" r="r" b="b"/>
              <a:pathLst>
                <a:path w="19677" h="12391" extrusionOk="0">
                  <a:moveTo>
                    <a:pt x="7879" y="1"/>
                  </a:moveTo>
                  <a:cubicBezTo>
                    <a:pt x="7502" y="1"/>
                    <a:pt x="7119" y="51"/>
                    <a:pt x="6745" y="151"/>
                  </a:cubicBezTo>
                  <a:cubicBezTo>
                    <a:pt x="5076" y="615"/>
                    <a:pt x="3083" y="2237"/>
                    <a:pt x="3686" y="4161"/>
                  </a:cubicBezTo>
                  <a:cubicBezTo>
                    <a:pt x="3709" y="4161"/>
                    <a:pt x="3732" y="4184"/>
                    <a:pt x="3732" y="4207"/>
                  </a:cubicBezTo>
                  <a:cubicBezTo>
                    <a:pt x="3794" y="4228"/>
                    <a:pt x="3746" y="4303"/>
                    <a:pt x="3701" y="4303"/>
                  </a:cubicBezTo>
                  <a:cubicBezTo>
                    <a:pt x="3696" y="4303"/>
                    <a:pt x="3691" y="4302"/>
                    <a:pt x="3686" y="4300"/>
                  </a:cubicBezTo>
                  <a:cubicBezTo>
                    <a:pt x="3664" y="4332"/>
                    <a:pt x="3628" y="4349"/>
                    <a:pt x="3590" y="4349"/>
                  </a:cubicBezTo>
                  <a:cubicBezTo>
                    <a:pt x="3547" y="4349"/>
                    <a:pt x="3502" y="4326"/>
                    <a:pt x="3477" y="4277"/>
                  </a:cubicBezTo>
                  <a:cubicBezTo>
                    <a:pt x="3477" y="4253"/>
                    <a:pt x="3477" y="4207"/>
                    <a:pt x="3454" y="4184"/>
                  </a:cubicBezTo>
                  <a:cubicBezTo>
                    <a:pt x="3041" y="3997"/>
                    <a:pt x="2541" y="3873"/>
                    <a:pt x="2056" y="3873"/>
                  </a:cubicBezTo>
                  <a:cubicBezTo>
                    <a:pt x="1397" y="3873"/>
                    <a:pt x="765" y="4103"/>
                    <a:pt x="418" y="4717"/>
                  </a:cubicBezTo>
                  <a:cubicBezTo>
                    <a:pt x="1" y="5505"/>
                    <a:pt x="742" y="6084"/>
                    <a:pt x="1391" y="6316"/>
                  </a:cubicBezTo>
                  <a:cubicBezTo>
                    <a:pt x="1947" y="6501"/>
                    <a:pt x="2527" y="6501"/>
                    <a:pt x="3129" y="6501"/>
                  </a:cubicBezTo>
                  <a:cubicBezTo>
                    <a:pt x="3153" y="6501"/>
                    <a:pt x="3153" y="6501"/>
                    <a:pt x="3176" y="6525"/>
                  </a:cubicBezTo>
                  <a:cubicBezTo>
                    <a:pt x="3153" y="6386"/>
                    <a:pt x="3153" y="6247"/>
                    <a:pt x="3176" y="6107"/>
                  </a:cubicBezTo>
                  <a:cubicBezTo>
                    <a:pt x="3176" y="6012"/>
                    <a:pt x="3250" y="5965"/>
                    <a:pt x="3319" y="5965"/>
                  </a:cubicBezTo>
                  <a:cubicBezTo>
                    <a:pt x="3383" y="5965"/>
                    <a:pt x="3442" y="6006"/>
                    <a:pt x="3431" y="6084"/>
                  </a:cubicBezTo>
                  <a:cubicBezTo>
                    <a:pt x="3408" y="6501"/>
                    <a:pt x="3477" y="6872"/>
                    <a:pt x="3639" y="7220"/>
                  </a:cubicBezTo>
                  <a:cubicBezTo>
                    <a:pt x="3671" y="7298"/>
                    <a:pt x="3617" y="7356"/>
                    <a:pt x="3558" y="7356"/>
                  </a:cubicBezTo>
                  <a:cubicBezTo>
                    <a:pt x="3529" y="7356"/>
                    <a:pt x="3500" y="7343"/>
                    <a:pt x="3477" y="7313"/>
                  </a:cubicBezTo>
                  <a:cubicBezTo>
                    <a:pt x="3361" y="7127"/>
                    <a:pt x="3268" y="6919"/>
                    <a:pt x="3222" y="6710"/>
                  </a:cubicBezTo>
                  <a:cubicBezTo>
                    <a:pt x="3199" y="6733"/>
                    <a:pt x="3176" y="6733"/>
                    <a:pt x="3153" y="6756"/>
                  </a:cubicBezTo>
                  <a:cubicBezTo>
                    <a:pt x="3037" y="6756"/>
                    <a:pt x="2921" y="6780"/>
                    <a:pt x="2782" y="6780"/>
                  </a:cubicBezTo>
                  <a:cubicBezTo>
                    <a:pt x="2527" y="7011"/>
                    <a:pt x="2272" y="7266"/>
                    <a:pt x="2110" y="7567"/>
                  </a:cubicBezTo>
                  <a:cubicBezTo>
                    <a:pt x="1785" y="8193"/>
                    <a:pt x="1808" y="8657"/>
                    <a:pt x="2272" y="9143"/>
                  </a:cubicBezTo>
                  <a:cubicBezTo>
                    <a:pt x="2561" y="9442"/>
                    <a:pt x="2865" y="9560"/>
                    <a:pt x="3174" y="9560"/>
                  </a:cubicBezTo>
                  <a:cubicBezTo>
                    <a:pt x="3632" y="9560"/>
                    <a:pt x="4100" y="9300"/>
                    <a:pt x="4543" y="8981"/>
                  </a:cubicBezTo>
                  <a:cubicBezTo>
                    <a:pt x="4563" y="8971"/>
                    <a:pt x="4585" y="8966"/>
                    <a:pt x="4606" y="8966"/>
                  </a:cubicBezTo>
                  <a:cubicBezTo>
                    <a:pt x="4681" y="8966"/>
                    <a:pt x="4752" y="9025"/>
                    <a:pt x="4752" y="9097"/>
                  </a:cubicBezTo>
                  <a:cubicBezTo>
                    <a:pt x="4659" y="11206"/>
                    <a:pt x="7000" y="12318"/>
                    <a:pt x="8807" y="12388"/>
                  </a:cubicBezTo>
                  <a:cubicBezTo>
                    <a:pt x="8863" y="12390"/>
                    <a:pt x="8919" y="12391"/>
                    <a:pt x="8975" y="12391"/>
                  </a:cubicBezTo>
                  <a:cubicBezTo>
                    <a:pt x="10883" y="12391"/>
                    <a:pt x="12666" y="11242"/>
                    <a:pt x="13072" y="9306"/>
                  </a:cubicBezTo>
                  <a:cubicBezTo>
                    <a:pt x="13091" y="9220"/>
                    <a:pt x="13156" y="9181"/>
                    <a:pt x="13224" y="9181"/>
                  </a:cubicBezTo>
                  <a:cubicBezTo>
                    <a:pt x="13322" y="9181"/>
                    <a:pt x="13423" y="9262"/>
                    <a:pt x="13396" y="9398"/>
                  </a:cubicBezTo>
                  <a:cubicBezTo>
                    <a:pt x="13885" y="10131"/>
                    <a:pt x="14906" y="10559"/>
                    <a:pt x="15819" y="10559"/>
                  </a:cubicBezTo>
                  <a:cubicBezTo>
                    <a:pt x="16032" y="10559"/>
                    <a:pt x="16239" y="10536"/>
                    <a:pt x="16432" y="10488"/>
                  </a:cubicBezTo>
                  <a:cubicBezTo>
                    <a:pt x="17730" y="10186"/>
                    <a:pt x="18610" y="8518"/>
                    <a:pt x="17313" y="7614"/>
                  </a:cubicBezTo>
                  <a:lnTo>
                    <a:pt x="17313" y="7614"/>
                  </a:lnTo>
                  <a:cubicBezTo>
                    <a:pt x="17150" y="7869"/>
                    <a:pt x="16942" y="8124"/>
                    <a:pt x="16664" y="8309"/>
                  </a:cubicBezTo>
                  <a:cubicBezTo>
                    <a:pt x="16653" y="8317"/>
                    <a:pt x="16641" y="8320"/>
                    <a:pt x="16631" y="8320"/>
                  </a:cubicBezTo>
                  <a:cubicBezTo>
                    <a:pt x="16575" y="8320"/>
                    <a:pt x="16536" y="8232"/>
                    <a:pt x="16594" y="8193"/>
                  </a:cubicBezTo>
                  <a:cubicBezTo>
                    <a:pt x="17035" y="7822"/>
                    <a:pt x="17313" y="7313"/>
                    <a:pt x="17336" y="6733"/>
                  </a:cubicBezTo>
                  <a:cubicBezTo>
                    <a:pt x="17347" y="6652"/>
                    <a:pt x="17417" y="6612"/>
                    <a:pt x="17481" y="6612"/>
                  </a:cubicBezTo>
                  <a:cubicBezTo>
                    <a:pt x="17544" y="6612"/>
                    <a:pt x="17602" y="6652"/>
                    <a:pt x="17591" y="6733"/>
                  </a:cubicBezTo>
                  <a:cubicBezTo>
                    <a:pt x="17568" y="6919"/>
                    <a:pt x="17521" y="7104"/>
                    <a:pt x="17452" y="7289"/>
                  </a:cubicBezTo>
                  <a:cubicBezTo>
                    <a:pt x="17585" y="7324"/>
                    <a:pt x="17728" y="7340"/>
                    <a:pt x="17874" y="7340"/>
                  </a:cubicBezTo>
                  <a:cubicBezTo>
                    <a:pt x="18617" y="7340"/>
                    <a:pt x="19448" y="6909"/>
                    <a:pt x="19584" y="6154"/>
                  </a:cubicBezTo>
                  <a:cubicBezTo>
                    <a:pt x="19677" y="5621"/>
                    <a:pt x="19329" y="5296"/>
                    <a:pt x="18865" y="5157"/>
                  </a:cubicBezTo>
                  <a:cubicBezTo>
                    <a:pt x="18799" y="5124"/>
                    <a:pt x="18313" y="5043"/>
                    <a:pt x="18045" y="5043"/>
                  </a:cubicBezTo>
                  <a:cubicBezTo>
                    <a:pt x="17940" y="5043"/>
                    <a:pt x="17869" y="5055"/>
                    <a:pt x="17869" y="5088"/>
                  </a:cubicBezTo>
                  <a:cubicBezTo>
                    <a:pt x="17880" y="5180"/>
                    <a:pt x="17817" y="5227"/>
                    <a:pt x="17747" y="5227"/>
                  </a:cubicBezTo>
                  <a:cubicBezTo>
                    <a:pt x="17678" y="5227"/>
                    <a:pt x="17602" y="5180"/>
                    <a:pt x="17591" y="5088"/>
                  </a:cubicBezTo>
                  <a:lnTo>
                    <a:pt x="17591" y="5065"/>
                  </a:lnTo>
                  <a:cubicBezTo>
                    <a:pt x="17521" y="5041"/>
                    <a:pt x="17452" y="4902"/>
                    <a:pt x="17544" y="4810"/>
                  </a:cubicBezTo>
                  <a:cubicBezTo>
                    <a:pt x="19004" y="3326"/>
                    <a:pt x="18008" y="1032"/>
                    <a:pt x="16223" y="406"/>
                  </a:cubicBezTo>
                  <a:cubicBezTo>
                    <a:pt x="15798" y="256"/>
                    <a:pt x="15320" y="179"/>
                    <a:pt x="14837" y="179"/>
                  </a:cubicBezTo>
                  <a:cubicBezTo>
                    <a:pt x="13451" y="179"/>
                    <a:pt x="12012" y="811"/>
                    <a:pt x="11565" y="2168"/>
                  </a:cubicBezTo>
                  <a:cubicBezTo>
                    <a:pt x="11543" y="2234"/>
                    <a:pt x="11495" y="2263"/>
                    <a:pt x="11442" y="2263"/>
                  </a:cubicBezTo>
                  <a:cubicBezTo>
                    <a:pt x="11385" y="2263"/>
                    <a:pt x="11323" y="2228"/>
                    <a:pt x="11287" y="2168"/>
                  </a:cubicBezTo>
                  <a:cubicBezTo>
                    <a:pt x="10699" y="734"/>
                    <a:pt x="9324" y="1"/>
                    <a:pt x="7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9114199" y="3076273"/>
              <a:ext cx="168881" cy="274395"/>
            </a:xfrm>
            <a:custGeom>
              <a:avLst/>
              <a:gdLst/>
              <a:ahLst/>
              <a:cxnLst/>
              <a:rect l="l" t="t" r="r" b="b"/>
              <a:pathLst>
                <a:path w="2897" h="4707" extrusionOk="0">
                  <a:moveTo>
                    <a:pt x="0" y="0"/>
                  </a:moveTo>
                  <a:lnTo>
                    <a:pt x="0" y="0"/>
                  </a:lnTo>
                  <a:cubicBezTo>
                    <a:pt x="742" y="1182"/>
                    <a:pt x="834" y="3291"/>
                    <a:pt x="417" y="4705"/>
                  </a:cubicBezTo>
                  <a:cubicBezTo>
                    <a:pt x="440" y="4706"/>
                    <a:pt x="462" y="4707"/>
                    <a:pt x="485" y="4707"/>
                  </a:cubicBezTo>
                  <a:cubicBezTo>
                    <a:pt x="725" y="4707"/>
                    <a:pt x="995" y="4637"/>
                    <a:pt x="1233" y="4637"/>
                  </a:cubicBezTo>
                  <a:cubicBezTo>
                    <a:pt x="1350" y="4637"/>
                    <a:pt x="1459" y="4654"/>
                    <a:pt x="1553" y="4705"/>
                  </a:cubicBezTo>
                  <a:cubicBezTo>
                    <a:pt x="2897" y="3221"/>
                    <a:pt x="1924" y="672"/>
                    <a:pt x="162" y="46"/>
                  </a:cubicBezTo>
                  <a:cubicBezTo>
                    <a:pt x="116" y="23"/>
                    <a:pt x="70" y="2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8965534" y="3499129"/>
              <a:ext cx="298645" cy="172262"/>
            </a:xfrm>
            <a:custGeom>
              <a:avLst/>
              <a:gdLst/>
              <a:ahLst/>
              <a:cxnLst/>
              <a:rect l="l" t="t" r="r" b="b"/>
              <a:pathLst>
                <a:path w="5123" h="2955" extrusionOk="0">
                  <a:moveTo>
                    <a:pt x="3825" y="1"/>
                  </a:moveTo>
                  <a:cubicBezTo>
                    <a:pt x="3709" y="186"/>
                    <a:pt x="3570" y="348"/>
                    <a:pt x="3407" y="511"/>
                  </a:cubicBezTo>
                  <a:cubicBezTo>
                    <a:pt x="3245" y="858"/>
                    <a:pt x="2990" y="1206"/>
                    <a:pt x="2620" y="1507"/>
                  </a:cubicBezTo>
                  <a:cubicBezTo>
                    <a:pt x="2097" y="1899"/>
                    <a:pt x="1538" y="2064"/>
                    <a:pt x="983" y="2064"/>
                  </a:cubicBezTo>
                  <a:cubicBezTo>
                    <a:pt x="651" y="2064"/>
                    <a:pt x="321" y="2005"/>
                    <a:pt x="1" y="1901"/>
                  </a:cubicBezTo>
                  <a:lnTo>
                    <a:pt x="1" y="1901"/>
                  </a:lnTo>
                  <a:cubicBezTo>
                    <a:pt x="531" y="2583"/>
                    <a:pt x="1509" y="2955"/>
                    <a:pt x="2380" y="2955"/>
                  </a:cubicBezTo>
                  <a:cubicBezTo>
                    <a:pt x="2575" y="2955"/>
                    <a:pt x="2766" y="2936"/>
                    <a:pt x="2944" y="2898"/>
                  </a:cubicBezTo>
                  <a:cubicBezTo>
                    <a:pt x="4242" y="2573"/>
                    <a:pt x="5122" y="905"/>
                    <a:pt x="382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8743996" y="3591011"/>
              <a:ext cx="195929" cy="183804"/>
            </a:xfrm>
            <a:custGeom>
              <a:avLst/>
              <a:gdLst/>
              <a:ahLst/>
              <a:cxnLst/>
              <a:rect l="l" t="t" r="r" b="b"/>
              <a:pathLst>
                <a:path w="3361" h="3153" extrusionOk="0">
                  <a:moveTo>
                    <a:pt x="2990" y="1"/>
                  </a:moveTo>
                  <a:cubicBezTo>
                    <a:pt x="2410" y="1275"/>
                    <a:pt x="1205" y="2365"/>
                    <a:pt x="0" y="3153"/>
                  </a:cubicBezTo>
                  <a:cubicBezTo>
                    <a:pt x="1622" y="2898"/>
                    <a:pt x="2990" y="1832"/>
                    <a:pt x="3360" y="186"/>
                  </a:cubicBezTo>
                  <a:cubicBezTo>
                    <a:pt x="3245" y="117"/>
                    <a:pt x="3105" y="47"/>
                    <a:pt x="299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8710182" y="3054644"/>
              <a:ext cx="642819" cy="741746"/>
            </a:xfrm>
            <a:custGeom>
              <a:avLst/>
              <a:gdLst/>
              <a:ahLst/>
              <a:cxnLst/>
              <a:rect l="l" t="t" r="r" b="b"/>
              <a:pathLst>
                <a:path w="11027" h="12724" extrusionOk="0">
                  <a:moveTo>
                    <a:pt x="6675" y="0"/>
                  </a:moveTo>
                  <a:lnTo>
                    <a:pt x="6675" y="0"/>
                  </a:lnTo>
                  <a:cubicBezTo>
                    <a:pt x="6768" y="116"/>
                    <a:pt x="6860" y="255"/>
                    <a:pt x="6930" y="371"/>
                  </a:cubicBezTo>
                  <a:cubicBezTo>
                    <a:pt x="7000" y="394"/>
                    <a:pt x="7046" y="417"/>
                    <a:pt x="7092" y="417"/>
                  </a:cubicBezTo>
                  <a:cubicBezTo>
                    <a:pt x="8854" y="1043"/>
                    <a:pt x="9850" y="3245"/>
                    <a:pt x="8506" y="4751"/>
                  </a:cubicBezTo>
                  <a:cubicBezTo>
                    <a:pt x="8668" y="4821"/>
                    <a:pt x="8830" y="4937"/>
                    <a:pt x="8969" y="5076"/>
                  </a:cubicBezTo>
                  <a:cubicBezTo>
                    <a:pt x="9224" y="5076"/>
                    <a:pt x="9688" y="5145"/>
                    <a:pt x="9757" y="5168"/>
                  </a:cubicBezTo>
                  <a:cubicBezTo>
                    <a:pt x="10198" y="5307"/>
                    <a:pt x="10569" y="5655"/>
                    <a:pt x="10476" y="6165"/>
                  </a:cubicBezTo>
                  <a:cubicBezTo>
                    <a:pt x="10316" y="6925"/>
                    <a:pt x="9517" y="7357"/>
                    <a:pt x="8780" y="7357"/>
                  </a:cubicBezTo>
                  <a:cubicBezTo>
                    <a:pt x="8663" y="7357"/>
                    <a:pt x="8548" y="7346"/>
                    <a:pt x="8436" y="7324"/>
                  </a:cubicBezTo>
                  <a:cubicBezTo>
                    <a:pt x="8321" y="7347"/>
                    <a:pt x="8181" y="7393"/>
                    <a:pt x="8066" y="7416"/>
                  </a:cubicBezTo>
                  <a:cubicBezTo>
                    <a:pt x="8042" y="7486"/>
                    <a:pt x="7996" y="7578"/>
                    <a:pt x="7950" y="7648"/>
                  </a:cubicBezTo>
                  <a:cubicBezTo>
                    <a:pt x="7927" y="7810"/>
                    <a:pt x="7857" y="7972"/>
                    <a:pt x="7787" y="8135"/>
                  </a:cubicBezTo>
                  <a:cubicBezTo>
                    <a:pt x="7950" y="7972"/>
                    <a:pt x="8089" y="7810"/>
                    <a:pt x="8205" y="7625"/>
                  </a:cubicBezTo>
                  <a:lnTo>
                    <a:pt x="8205" y="7625"/>
                  </a:lnTo>
                  <a:cubicBezTo>
                    <a:pt x="9502" y="8529"/>
                    <a:pt x="8622" y="10220"/>
                    <a:pt x="7324" y="10522"/>
                  </a:cubicBezTo>
                  <a:cubicBezTo>
                    <a:pt x="7138" y="10566"/>
                    <a:pt x="6939" y="10588"/>
                    <a:pt x="6734" y="10588"/>
                  </a:cubicBezTo>
                  <a:cubicBezTo>
                    <a:pt x="5870" y="10588"/>
                    <a:pt x="4906" y="10204"/>
                    <a:pt x="4381" y="9548"/>
                  </a:cubicBezTo>
                  <a:cubicBezTo>
                    <a:pt x="4242" y="9502"/>
                    <a:pt x="4103" y="9433"/>
                    <a:pt x="3940" y="9386"/>
                  </a:cubicBezTo>
                  <a:cubicBezTo>
                    <a:pt x="3570" y="11032"/>
                    <a:pt x="2202" y="12098"/>
                    <a:pt x="580" y="12353"/>
                  </a:cubicBezTo>
                  <a:cubicBezTo>
                    <a:pt x="395" y="12492"/>
                    <a:pt x="186" y="12607"/>
                    <a:pt x="1" y="12723"/>
                  </a:cubicBezTo>
                  <a:cubicBezTo>
                    <a:pt x="1924" y="12677"/>
                    <a:pt x="3709" y="11541"/>
                    <a:pt x="4242" y="9618"/>
                  </a:cubicBezTo>
                  <a:cubicBezTo>
                    <a:pt x="4699" y="10407"/>
                    <a:pt x="5769" y="10830"/>
                    <a:pt x="6756" y="10830"/>
                  </a:cubicBezTo>
                  <a:cubicBezTo>
                    <a:pt x="7219" y="10830"/>
                    <a:pt x="7664" y="10737"/>
                    <a:pt x="8019" y="10545"/>
                  </a:cubicBezTo>
                  <a:cubicBezTo>
                    <a:pt x="9178" y="9919"/>
                    <a:pt x="9526" y="8390"/>
                    <a:pt x="8552" y="7509"/>
                  </a:cubicBezTo>
                  <a:lnTo>
                    <a:pt x="8552" y="7509"/>
                  </a:lnTo>
                  <a:cubicBezTo>
                    <a:pt x="8646" y="7524"/>
                    <a:pt x="8743" y="7531"/>
                    <a:pt x="8841" y="7531"/>
                  </a:cubicBezTo>
                  <a:cubicBezTo>
                    <a:pt x="9842" y="7531"/>
                    <a:pt x="11026" y="6798"/>
                    <a:pt x="10731" y="5701"/>
                  </a:cubicBezTo>
                  <a:cubicBezTo>
                    <a:pt x="10569" y="5191"/>
                    <a:pt x="10082" y="4937"/>
                    <a:pt x="9595" y="4844"/>
                  </a:cubicBezTo>
                  <a:cubicBezTo>
                    <a:pt x="9476" y="4824"/>
                    <a:pt x="9219" y="4770"/>
                    <a:pt x="8987" y="4770"/>
                  </a:cubicBezTo>
                  <a:cubicBezTo>
                    <a:pt x="8949" y="4770"/>
                    <a:pt x="8912" y="4771"/>
                    <a:pt x="8877" y="4774"/>
                  </a:cubicBezTo>
                  <a:cubicBezTo>
                    <a:pt x="10059" y="3245"/>
                    <a:pt x="9224" y="1020"/>
                    <a:pt x="7486" y="255"/>
                  </a:cubicBezTo>
                  <a:cubicBezTo>
                    <a:pt x="7231" y="139"/>
                    <a:pt x="6953" y="70"/>
                    <a:pt x="6675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9201998" y="3349179"/>
              <a:ext cx="124343" cy="134370"/>
            </a:xfrm>
            <a:custGeom>
              <a:avLst/>
              <a:gdLst/>
              <a:ahLst/>
              <a:cxnLst/>
              <a:rect l="l" t="t" r="r" b="b"/>
              <a:pathLst>
                <a:path w="2133" h="2305" extrusionOk="0">
                  <a:moveTo>
                    <a:pt x="533" y="0"/>
                  </a:moveTo>
                  <a:lnTo>
                    <a:pt x="533" y="0"/>
                  </a:lnTo>
                  <a:cubicBezTo>
                    <a:pt x="696" y="186"/>
                    <a:pt x="858" y="418"/>
                    <a:pt x="997" y="719"/>
                  </a:cubicBezTo>
                  <a:cubicBezTo>
                    <a:pt x="1252" y="1368"/>
                    <a:pt x="696" y="2017"/>
                    <a:pt x="139" y="2225"/>
                  </a:cubicBezTo>
                  <a:cubicBezTo>
                    <a:pt x="93" y="2248"/>
                    <a:pt x="47" y="2248"/>
                    <a:pt x="0" y="2272"/>
                  </a:cubicBezTo>
                  <a:cubicBezTo>
                    <a:pt x="112" y="2294"/>
                    <a:pt x="228" y="2305"/>
                    <a:pt x="346" y="2305"/>
                  </a:cubicBezTo>
                  <a:cubicBezTo>
                    <a:pt x="1087" y="2305"/>
                    <a:pt x="1900" y="1873"/>
                    <a:pt x="2040" y="1113"/>
                  </a:cubicBezTo>
                  <a:cubicBezTo>
                    <a:pt x="2133" y="603"/>
                    <a:pt x="1762" y="255"/>
                    <a:pt x="1321" y="116"/>
                  </a:cubicBezTo>
                  <a:cubicBezTo>
                    <a:pt x="1252" y="93"/>
                    <a:pt x="788" y="24"/>
                    <a:pt x="5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3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1467650" y="2573150"/>
            <a:ext cx="62088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790500" y="1141513"/>
            <a:ext cx="1563000" cy="7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2818975" y="3431400"/>
            <a:ext cx="35061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grpSp>
        <p:nvGrpSpPr>
          <p:cNvPr id="101" name="Google Shape;101;p3"/>
          <p:cNvGrpSpPr/>
          <p:nvPr userDrawn="1"/>
        </p:nvGrpSpPr>
        <p:grpSpPr>
          <a:xfrm>
            <a:off x="6788272" y="1185293"/>
            <a:ext cx="1503024" cy="626086"/>
            <a:chOff x="6788272" y="1185293"/>
            <a:chExt cx="1503024" cy="626086"/>
          </a:xfrm>
        </p:grpSpPr>
        <p:sp>
          <p:nvSpPr>
            <p:cNvPr id="102" name="Google Shape;102;p3"/>
            <p:cNvSpPr/>
            <p:nvPr/>
          </p:nvSpPr>
          <p:spPr>
            <a:xfrm>
              <a:off x="6791224" y="1204605"/>
              <a:ext cx="1492617" cy="592398"/>
            </a:xfrm>
            <a:custGeom>
              <a:avLst/>
              <a:gdLst/>
              <a:ahLst/>
              <a:cxnLst/>
              <a:rect l="l" t="t" r="r" b="b"/>
              <a:pathLst>
                <a:path w="30836" h="12239" extrusionOk="0">
                  <a:moveTo>
                    <a:pt x="12949" y="1"/>
                  </a:moveTo>
                  <a:cubicBezTo>
                    <a:pt x="10711" y="1"/>
                    <a:pt x="8461" y="1288"/>
                    <a:pt x="8760" y="4054"/>
                  </a:cubicBezTo>
                  <a:cubicBezTo>
                    <a:pt x="8779" y="4164"/>
                    <a:pt x="8681" y="4230"/>
                    <a:pt x="8582" y="4230"/>
                  </a:cubicBezTo>
                  <a:cubicBezTo>
                    <a:pt x="8556" y="4230"/>
                    <a:pt x="8530" y="4225"/>
                    <a:pt x="8505" y="4216"/>
                  </a:cubicBezTo>
                  <a:cubicBezTo>
                    <a:pt x="7691" y="3842"/>
                    <a:pt x="6801" y="3469"/>
                    <a:pt x="5901" y="3469"/>
                  </a:cubicBezTo>
                  <a:cubicBezTo>
                    <a:pt x="5572" y="3469"/>
                    <a:pt x="5242" y="3519"/>
                    <a:pt x="4913" y="3636"/>
                  </a:cubicBezTo>
                  <a:cubicBezTo>
                    <a:pt x="3592" y="4123"/>
                    <a:pt x="2990" y="6000"/>
                    <a:pt x="4496" y="6719"/>
                  </a:cubicBezTo>
                  <a:cubicBezTo>
                    <a:pt x="4612" y="6580"/>
                    <a:pt x="4774" y="6487"/>
                    <a:pt x="4936" y="6394"/>
                  </a:cubicBezTo>
                  <a:cubicBezTo>
                    <a:pt x="4953" y="6385"/>
                    <a:pt x="4969" y="6380"/>
                    <a:pt x="4986" y="6380"/>
                  </a:cubicBezTo>
                  <a:cubicBezTo>
                    <a:pt x="5086" y="6380"/>
                    <a:pt x="5172" y="6543"/>
                    <a:pt x="5052" y="6603"/>
                  </a:cubicBezTo>
                  <a:cubicBezTo>
                    <a:pt x="4612" y="6835"/>
                    <a:pt x="4334" y="7159"/>
                    <a:pt x="4125" y="7599"/>
                  </a:cubicBezTo>
                  <a:cubicBezTo>
                    <a:pt x="4110" y="7630"/>
                    <a:pt x="4084" y="7643"/>
                    <a:pt x="4058" y="7643"/>
                  </a:cubicBezTo>
                  <a:cubicBezTo>
                    <a:pt x="4004" y="7643"/>
                    <a:pt x="3948" y="7592"/>
                    <a:pt x="3963" y="7530"/>
                  </a:cubicBezTo>
                  <a:cubicBezTo>
                    <a:pt x="4033" y="7321"/>
                    <a:pt x="4125" y="7113"/>
                    <a:pt x="4264" y="6927"/>
                  </a:cubicBezTo>
                  <a:lnTo>
                    <a:pt x="4264" y="6927"/>
                  </a:lnTo>
                  <a:cubicBezTo>
                    <a:pt x="2897" y="6997"/>
                    <a:pt x="0" y="7901"/>
                    <a:pt x="1113" y="9731"/>
                  </a:cubicBezTo>
                  <a:cubicBezTo>
                    <a:pt x="1532" y="10425"/>
                    <a:pt x="2216" y="10694"/>
                    <a:pt x="2949" y="10694"/>
                  </a:cubicBezTo>
                  <a:cubicBezTo>
                    <a:pt x="3956" y="10694"/>
                    <a:pt x="5058" y="10186"/>
                    <a:pt x="5701" y="9569"/>
                  </a:cubicBezTo>
                  <a:cubicBezTo>
                    <a:pt x="5729" y="9541"/>
                    <a:pt x="5762" y="9529"/>
                    <a:pt x="5793" y="9529"/>
                  </a:cubicBezTo>
                  <a:cubicBezTo>
                    <a:pt x="5889" y="9529"/>
                    <a:pt x="5974" y="9644"/>
                    <a:pt x="5887" y="9731"/>
                  </a:cubicBezTo>
                  <a:cubicBezTo>
                    <a:pt x="5840" y="9778"/>
                    <a:pt x="5817" y="9801"/>
                    <a:pt x="5771" y="9847"/>
                  </a:cubicBezTo>
                  <a:cubicBezTo>
                    <a:pt x="5751" y="10334"/>
                    <a:pt x="6141" y="10674"/>
                    <a:pt x="6609" y="10674"/>
                  </a:cubicBezTo>
                  <a:cubicBezTo>
                    <a:pt x="6698" y="10674"/>
                    <a:pt x="6790" y="10661"/>
                    <a:pt x="6883" y="10635"/>
                  </a:cubicBezTo>
                  <a:cubicBezTo>
                    <a:pt x="7393" y="10519"/>
                    <a:pt x="7694" y="10079"/>
                    <a:pt x="7949" y="9662"/>
                  </a:cubicBezTo>
                  <a:cubicBezTo>
                    <a:pt x="7970" y="9628"/>
                    <a:pt x="8000" y="9614"/>
                    <a:pt x="8031" y="9614"/>
                  </a:cubicBezTo>
                  <a:cubicBezTo>
                    <a:pt x="8105" y="9614"/>
                    <a:pt x="8184" y="9696"/>
                    <a:pt x="8135" y="9778"/>
                  </a:cubicBezTo>
                  <a:cubicBezTo>
                    <a:pt x="8135" y="9778"/>
                    <a:pt x="8135" y="9778"/>
                    <a:pt x="8135" y="9801"/>
                  </a:cubicBezTo>
                  <a:lnTo>
                    <a:pt x="8158" y="9801"/>
                  </a:lnTo>
                  <a:cubicBezTo>
                    <a:pt x="8447" y="11426"/>
                    <a:pt x="9870" y="12238"/>
                    <a:pt x="11419" y="12238"/>
                  </a:cubicBezTo>
                  <a:cubicBezTo>
                    <a:pt x="11483" y="12238"/>
                    <a:pt x="11547" y="12237"/>
                    <a:pt x="11611" y="12234"/>
                  </a:cubicBezTo>
                  <a:cubicBezTo>
                    <a:pt x="12329" y="12211"/>
                    <a:pt x="13210" y="12072"/>
                    <a:pt x="13836" y="11678"/>
                  </a:cubicBezTo>
                  <a:cubicBezTo>
                    <a:pt x="14554" y="11238"/>
                    <a:pt x="14879" y="10427"/>
                    <a:pt x="15180" y="9685"/>
                  </a:cubicBezTo>
                  <a:cubicBezTo>
                    <a:pt x="14832" y="9685"/>
                    <a:pt x="14508" y="9662"/>
                    <a:pt x="14160" y="9592"/>
                  </a:cubicBezTo>
                  <a:cubicBezTo>
                    <a:pt x="14075" y="9571"/>
                    <a:pt x="14088" y="9451"/>
                    <a:pt x="14163" y="9451"/>
                  </a:cubicBezTo>
                  <a:cubicBezTo>
                    <a:pt x="14170" y="9451"/>
                    <a:pt x="14176" y="9452"/>
                    <a:pt x="14183" y="9453"/>
                  </a:cubicBezTo>
                  <a:cubicBezTo>
                    <a:pt x="14360" y="9466"/>
                    <a:pt x="14536" y="9473"/>
                    <a:pt x="14712" y="9473"/>
                  </a:cubicBezTo>
                  <a:cubicBezTo>
                    <a:pt x="15185" y="9473"/>
                    <a:pt x="15658" y="9420"/>
                    <a:pt x="16130" y="9268"/>
                  </a:cubicBezTo>
                  <a:cubicBezTo>
                    <a:pt x="16144" y="9264"/>
                    <a:pt x="16158" y="9263"/>
                    <a:pt x="16170" y="9263"/>
                  </a:cubicBezTo>
                  <a:cubicBezTo>
                    <a:pt x="16325" y="9263"/>
                    <a:pt x="16371" y="9503"/>
                    <a:pt x="16200" y="9546"/>
                  </a:cubicBezTo>
                  <a:cubicBezTo>
                    <a:pt x="15945" y="9592"/>
                    <a:pt x="15713" y="9639"/>
                    <a:pt x="15458" y="9662"/>
                  </a:cubicBezTo>
                  <a:cubicBezTo>
                    <a:pt x="15481" y="9685"/>
                    <a:pt x="15481" y="9708"/>
                    <a:pt x="15458" y="9755"/>
                  </a:cubicBezTo>
                  <a:cubicBezTo>
                    <a:pt x="15458" y="9755"/>
                    <a:pt x="15458" y="9778"/>
                    <a:pt x="15458" y="9778"/>
                  </a:cubicBezTo>
                  <a:cubicBezTo>
                    <a:pt x="15777" y="10347"/>
                    <a:pt x="16412" y="10832"/>
                    <a:pt x="16994" y="10832"/>
                  </a:cubicBezTo>
                  <a:cubicBezTo>
                    <a:pt x="17385" y="10832"/>
                    <a:pt x="17752" y="10614"/>
                    <a:pt x="17984" y="10056"/>
                  </a:cubicBezTo>
                  <a:cubicBezTo>
                    <a:pt x="18004" y="10007"/>
                    <a:pt x="18039" y="9987"/>
                    <a:pt x="18078" y="9987"/>
                  </a:cubicBezTo>
                  <a:cubicBezTo>
                    <a:pt x="18131" y="9987"/>
                    <a:pt x="18189" y="10025"/>
                    <a:pt x="18216" y="10079"/>
                  </a:cubicBezTo>
                  <a:cubicBezTo>
                    <a:pt x="18623" y="11188"/>
                    <a:pt x="20466" y="11656"/>
                    <a:pt x="21567" y="11656"/>
                  </a:cubicBezTo>
                  <a:cubicBezTo>
                    <a:pt x="21594" y="11656"/>
                    <a:pt x="21620" y="11656"/>
                    <a:pt x="21646" y="11655"/>
                  </a:cubicBezTo>
                  <a:cubicBezTo>
                    <a:pt x="22874" y="11609"/>
                    <a:pt x="23963" y="10913"/>
                    <a:pt x="24311" y="9731"/>
                  </a:cubicBezTo>
                  <a:lnTo>
                    <a:pt x="24311" y="9731"/>
                  </a:lnTo>
                  <a:cubicBezTo>
                    <a:pt x="24120" y="9784"/>
                    <a:pt x="23929" y="9810"/>
                    <a:pt x="23737" y="9810"/>
                  </a:cubicBezTo>
                  <a:cubicBezTo>
                    <a:pt x="23674" y="9810"/>
                    <a:pt x="23610" y="9807"/>
                    <a:pt x="23546" y="9801"/>
                  </a:cubicBezTo>
                  <a:cubicBezTo>
                    <a:pt x="23453" y="9778"/>
                    <a:pt x="23453" y="9662"/>
                    <a:pt x="23546" y="9662"/>
                  </a:cubicBezTo>
                  <a:cubicBezTo>
                    <a:pt x="23940" y="9616"/>
                    <a:pt x="24265" y="9546"/>
                    <a:pt x="24589" y="9407"/>
                  </a:cubicBezTo>
                  <a:cubicBezTo>
                    <a:pt x="24589" y="9384"/>
                    <a:pt x="24612" y="9384"/>
                    <a:pt x="24612" y="9384"/>
                  </a:cubicBezTo>
                  <a:cubicBezTo>
                    <a:pt x="24890" y="9245"/>
                    <a:pt x="25145" y="9083"/>
                    <a:pt x="25377" y="8851"/>
                  </a:cubicBezTo>
                  <a:cubicBezTo>
                    <a:pt x="25403" y="8825"/>
                    <a:pt x="25432" y="8814"/>
                    <a:pt x="25461" y="8814"/>
                  </a:cubicBezTo>
                  <a:cubicBezTo>
                    <a:pt x="25561" y="8814"/>
                    <a:pt x="25652" y="8946"/>
                    <a:pt x="25562" y="9036"/>
                  </a:cubicBezTo>
                  <a:cubicBezTo>
                    <a:pt x="25400" y="9222"/>
                    <a:pt x="25168" y="9384"/>
                    <a:pt x="24937" y="9523"/>
                  </a:cubicBezTo>
                  <a:cubicBezTo>
                    <a:pt x="25665" y="9881"/>
                    <a:pt x="26860" y="10245"/>
                    <a:pt x="27937" y="10245"/>
                  </a:cubicBezTo>
                  <a:cubicBezTo>
                    <a:pt x="28951" y="10245"/>
                    <a:pt x="29859" y="9922"/>
                    <a:pt x="30174" y="8967"/>
                  </a:cubicBezTo>
                  <a:cubicBezTo>
                    <a:pt x="30836" y="6896"/>
                    <a:pt x="28431" y="6241"/>
                    <a:pt x="26834" y="6241"/>
                  </a:cubicBezTo>
                  <a:cubicBezTo>
                    <a:pt x="26697" y="6241"/>
                    <a:pt x="26566" y="6246"/>
                    <a:pt x="26443" y="6255"/>
                  </a:cubicBezTo>
                  <a:cubicBezTo>
                    <a:pt x="26420" y="6278"/>
                    <a:pt x="26420" y="6278"/>
                    <a:pt x="26420" y="6278"/>
                  </a:cubicBezTo>
                  <a:cubicBezTo>
                    <a:pt x="26395" y="6309"/>
                    <a:pt x="26364" y="6322"/>
                    <a:pt x="26333" y="6322"/>
                  </a:cubicBezTo>
                  <a:cubicBezTo>
                    <a:pt x="26248" y="6322"/>
                    <a:pt x="26166" y="6224"/>
                    <a:pt x="26234" y="6139"/>
                  </a:cubicBezTo>
                  <a:cubicBezTo>
                    <a:pt x="26652" y="5560"/>
                    <a:pt x="26165" y="4934"/>
                    <a:pt x="25516" y="4865"/>
                  </a:cubicBezTo>
                  <a:cubicBezTo>
                    <a:pt x="25470" y="4860"/>
                    <a:pt x="25424" y="4858"/>
                    <a:pt x="25378" y="4858"/>
                  </a:cubicBezTo>
                  <a:cubicBezTo>
                    <a:pt x="24950" y="4858"/>
                    <a:pt x="24572" y="5047"/>
                    <a:pt x="24195" y="5235"/>
                  </a:cubicBezTo>
                  <a:cubicBezTo>
                    <a:pt x="24195" y="5259"/>
                    <a:pt x="24195" y="5282"/>
                    <a:pt x="24195" y="5328"/>
                  </a:cubicBezTo>
                  <a:cubicBezTo>
                    <a:pt x="24195" y="5421"/>
                    <a:pt x="24120" y="5467"/>
                    <a:pt x="24044" y="5467"/>
                  </a:cubicBezTo>
                  <a:cubicBezTo>
                    <a:pt x="23969" y="5467"/>
                    <a:pt x="23894" y="5421"/>
                    <a:pt x="23894" y="5328"/>
                  </a:cubicBezTo>
                  <a:cubicBezTo>
                    <a:pt x="23894" y="3683"/>
                    <a:pt x="22573" y="2269"/>
                    <a:pt x="20927" y="2107"/>
                  </a:cubicBezTo>
                  <a:cubicBezTo>
                    <a:pt x="20798" y="2093"/>
                    <a:pt x="20670" y="2086"/>
                    <a:pt x="20544" y="2086"/>
                  </a:cubicBezTo>
                  <a:cubicBezTo>
                    <a:pt x="19200" y="2086"/>
                    <a:pt x="18041" y="2849"/>
                    <a:pt x="17173" y="3845"/>
                  </a:cubicBezTo>
                  <a:cubicBezTo>
                    <a:pt x="17173" y="3845"/>
                    <a:pt x="17173" y="3868"/>
                    <a:pt x="17150" y="3868"/>
                  </a:cubicBezTo>
                  <a:cubicBezTo>
                    <a:pt x="17150" y="3914"/>
                    <a:pt x="17127" y="3914"/>
                    <a:pt x="17103" y="3914"/>
                  </a:cubicBezTo>
                  <a:cubicBezTo>
                    <a:pt x="17095" y="3919"/>
                    <a:pt x="17086" y="3921"/>
                    <a:pt x="17077" y="3921"/>
                  </a:cubicBezTo>
                  <a:cubicBezTo>
                    <a:pt x="17035" y="3921"/>
                    <a:pt x="16992" y="3879"/>
                    <a:pt x="17011" y="3822"/>
                  </a:cubicBezTo>
                  <a:cubicBezTo>
                    <a:pt x="17034" y="3799"/>
                    <a:pt x="17057" y="3775"/>
                    <a:pt x="17057" y="3752"/>
                  </a:cubicBezTo>
                  <a:cubicBezTo>
                    <a:pt x="17465" y="1317"/>
                    <a:pt x="15213" y="1"/>
                    <a:pt x="12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788272" y="1185293"/>
              <a:ext cx="1503024" cy="626086"/>
            </a:xfrm>
            <a:custGeom>
              <a:avLst/>
              <a:gdLst/>
              <a:ahLst/>
              <a:cxnLst/>
              <a:rect l="l" t="t" r="r" b="b"/>
              <a:pathLst>
                <a:path w="31051" h="12935" extrusionOk="0">
                  <a:moveTo>
                    <a:pt x="13032" y="408"/>
                  </a:moveTo>
                  <a:cubicBezTo>
                    <a:pt x="15296" y="408"/>
                    <a:pt x="17549" y="1719"/>
                    <a:pt x="17141" y="4151"/>
                  </a:cubicBezTo>
                  <a:cubicBezTo>
                    <a:pt x="17118" y="4174"/>
                    <a:pt x="17095" y="4198"/>
                    <a:pt x="17072" y="4221"/>
                  </a:cubicBezTo>
                  <a:cubicBezTo>
                    <a:pt x="17053" y="4278"/>
                    <a:pt x="17096" y="4320"/>
                    <a:pt x="17138" y="4320"/>
                  </a:cubicBezTo>
                  <a:cubicBezTo>
                    <a:pt x="17147" y="4320"/>
                    <a:pt x="17156" y="4318"/>
                    <a:pt x="17164" y="4313"/>
                  </a:cubicBezTo>
                  <a:cubicBezTo>
                    <a:pt x="17188" y="4313"/>
                    <a:pt x="17211" y="4313"/>
                    <a:pt x="17234" y="4267"/>
                  </a:cubicBezTo>
                  <a:cubicBezTo>
                    <a:pt x="17234" y="4267"/>
                    <a:pt x="17234" y="4244"/>
                    <a:pt x="17234" y="4244"/>
                  </a:cubicBezTo>
                  <a:cubicBezTo>
                    <a:pt x="18111" y="3239"/>
                    <a:pt x="19304" y="2490"/>
                    <a:pt x="20649" y="2490"/>
                  </a:cubicBezTo>
                  <a:cubicBezTo>
                    <a:pt x="20761" y="2490"/>
                    <a:pt x="20874" y="2495"/>
                    <a:pt x="20988" y="2506"/>
                  </a:cubicBezTo>
                  <a:cubicBezTo>
                    <a:pt x="22634" y="2668"/>
                    <a:pt x="23955" y="4082"/>
                    <a:pt x="23955" y="5727"/>
                  </a:cubicBezTo>
                  <a:cubicBezTo>
                    <a:pt x="23955" y="5831"/>
                    <a:pt x="24036" y="5884"/>
                    <a:pt x="24114" y="5884"/>
                  </a:cubicBezTo>
                  <a:cubicBezTo>
                    <a:pt x="24192" y="5884"/>
                    <a:pt x="24268" y="5831"/>
                    <a:pt x="24256" y="5727"/>
                  </a:cubicBezTo>
                  <a:cubicBezTo>
                    <a:pt x="24256" y="5704"/>
                    <a:pt x="24256" y="5658"/>
                    <a:pt x="24256" y="5634"/>
                  </a:cubicBezTo>
                  <a:cubicBezTo>
                    <a:pt x="24629" y="5448"/>
                    <a:pt x="25021" y="5280"/>
                    <a:pt x="25432" y="5280"/>
                  </a:cubicBezTo>
                  <a:cubicBezTo>
                    <a:pt x="25480" y="5280"/>
                    <a:pt x="25528" y="5282"/>
                    <a:pt x="25577" y="5287"/>
                  </a:cubicBezTo>
                  <a:cubicBezTo>
                    <a:pt x="26226" y="5333"/>
                    <a:pt x="26736" y="5959"/>
                    <a:pt x="26295" y="6561"/>
                  </a:cubicBezTo>
                  <a:cubicBezTo>
                    <a:pt x="26242" y="6633"/>
                    <a:pt x="26325" y="6731"/>
                    <a:pt x="26409" y="6731"/>
                  </a:cubicBezTo>
                  <a:cubicBezTo>
                    <a:pt x="26434" y="6731"/>
                    <a:pt x="26459" y="6722"/>
                    <a:pt x="26481" y="6701"/>
                  </a:cubicBezTo>
                  <a:cubicBezTo>
                    <a:pt x="26504" y="6677"/>
                    <a:pt x="26504" y="6677"/>
                    <a:pt x="26504" y="6654"/>
                  </a:cubicBezTo>
                  <a:cubicBezTo>
                    <a:pt x="26609" y="6648"/>
                    <a:pt x="26721" y="6645"/>
                    <a:pt x="26837" y="6645"/>
                  </a:cubicBezTo>
                  <a:cubicBezTo>
                    <a:pt x="28433" y="6645"/>
                    <a:pt x="30905" y="7270"/>
                    <a:pt x="30235" y="9366"/>
                  </a:cubicBezTo>
                  <a:cubicBezTo>
                    <a:pt x="29932" y="10321"/>
                    <a:pt x="29023" y="10644"/>
                    <a:pt x="28009" y="10644"/>
                  </a:cubicBezTo>
                  <a:cubicBezTo>
                    <a:pt x="26932" y="10644"/>
                    <a:pt x="25737" y="10280"/>
                    <a:pt x="25021" y="9922"/>
                  </a:cubicBezTo>
                  <a:cubicBezTo>
                    <a:pt x="25253" y="9783"/>
                    <a:pt x="25461" y="9621"/>
                    <a:pt x="25623" y="9435"/>
                  </a:cubicBezTo>
                  <a:cubicBezTo>
                    <a:pt x="25713" y="9345"/>
                    <a:pt x="25636" y="9213"/>
                    <a:pt x="25542" y="9213"/>
                  </a:cubicBezTo>
                  <a:cubicBezTo>
                    <a:pt x="25515" y="9213"/>
                    <a:pt x="25487" y="9224"/>
                    <a:pt x="25461" y="9250"/>
                  </a:cubicBezTo>
                  <a:cubicBezTo>
                    <a:pt x="25206" y="9482"/>
                    <a:pt x="24951" y="9667"/>
                    <a:pt x="24673" y="9783"/>
                  </a:cubicBezTo>
                  <a:cubicBezTo>
                    <a:pt x="24673" y="9783"/>
                    <a:pt x="24650" y="9806"/>
                    <a:pt x="24650" y="9806"/>
                  </a:cubicBezTo>
                  <a:cubicBezTo>
                    <a:pt x="24349" y="9945"/>
                    <a:pt x="24001" y="10038"/>
                    <a:pt x="23630" y="10061"/>
                  </a:cubicBezTo>
                  <a:cubicBezTo>
                    <a:pt x="23538" y="10061"/>
                    <a:pt x="23538" y="10177"/>
                    <a:pt x="23630" y="10200"/>
                  </a:cubicBezTo>
                  <a:cubicBezTo>
                    <a:pt x="23688" y="10206"/>
                    <a:pt x="23749" y="10209"/>
                    <a:pt x="23812" y="10209"/>
                  </a:cubicBezTo>
                  <a:cubicBezTo>
                    <a:pt x="24000" y="10209"/>
                    <a:pt x="24204" y="10183"/>
                    <a:pt x="24395" y="10130"/>
                  </a:cubicBezTo>
                  <a:lnTo>
                    <a:pt x="24395" y="10130"/>
                  </a:lnTo>
                  <a:cubicBezTo>
                    <a:pt x="24047" y="11312"/>
                    <a:pt x="22935" y="12008"/>
                    <a:pt x="21730" y="12054"/>
                  </a:cubicBezTo>
                  <a:cubicBezTo>
                    <a:pt x="21681" y="12056"/>
                    <a:pt x="21630" y="12057"/>
                    <a:pt x="21578" y="12057"/>
                  </a:cubicBezTo>
                  <a:cubicBezTo>
                    <a:pt x="20470" y="12057"/>
                    <a:pt x="18697" y="11585"/>
                    <a:pt x="18277" y="10478"/>
                  </a:cubicBezTo>
                  <a:cubicBezTo>
                    <a:pt x="18263" y="10436"/>
                    <a:pt x="18205" y="10393"/>
                    <a:pt x="18152" y="10393"/>
                  </a:cubicBezTo>
                  <a:cubicBezTo>
                    <a:pt x="18118" y="10393"/>
                    <a:pt x="18086" y="10410"/>
                    <a:pt x="18068" y="10455"/>
                  </a:cubicBezTo>
                  <a:cubicBezTo>
                    <a:pt x="17827" y="11021"/>
                    <a:pt x="17460" y="11241"/>
                    <a:pt x="17071" y="11241"/>
                  </a:cubicBezTo>
                  <a:cubicBezTo>
                    <a:pt x="16490" y="11241"/>
                    <a:pt x="15862" y="10747"/>
                    <a:pt x="15542" y="10177"/>
                  </a:cubicBezTo>
                  <a:cubicBezTo>
                    <a:pt x="15542" y="10177"/>
                    <a:pt x="15542" y="10177"/>
                    <a:pt x="15542" y="10154"/>
                  </a:cubicBezTo>
                  <a:cubicBezTo>
                    <a:pt x="15542" y="10130"/>
                    <a:pt x="15542" y="10084"/>
                    <a:pt x="15542" y="10061"/>
                  </a:cubicBezTo>
                  <a:cubicBezTo>
                    <a:pt x="15774" y="10038"/>
                    <a:pt x="16029" y="9991"/>
                    <a:pt x="16284" y="9945"/>
                  </a:cubicBezTo>
                  <a:cubicBezTo>
                    <a:pt x="16434" y="9924"/>
                    <a:pt x="16385" y="9662"/>
                    <a:pt x="16229" y="9662"/>
                  </a:cubicBezTo>
                  <a:cubicBezTo>
                    <a:pt x="16217" y="9662"/>
                    <a:pt x="16204" y="9664"/>
                    <a:pt x="16191" y="9667"/>
                  </a:cubicBezTo>
                  <a:cubicBezTo>
                    <a:pt x="15735" y="9819"/>
                    <a:pt x="15267" y="9872"/>
                    <a:pt x="14787" y="9872"/>
                  </a:cubicBezTo>
                  <a:cubicBezTo>
                    <a:pt x="14608" y="9872"/>
                    <a:pt x="14427" y="9865"/>
                    <a:pt x="14244" y="9852"/>
                  </a:cubicBezTo>
                  <a:cubicBezTo>
                    <a:pt x="14175" y="9852"/>
                    <a:pt x="14152" y="9968"/>
                    <a:pt x="14221" y="9991"/>
                  </a:cubicBezTo>
                  <a:cubicBezTo>
                    <a:pt x="14569" y="10061"/>
                    <a:pt x="14916" y="10084"/>
                    <a:pt x="15241" y="10084"/>
                  </a:cubicBezTo>
                  <a:cubicBezTo>
                    <a:pt x="14940" y="10849"/>
                    <a:pt x="14638" y="11637"/>
                    <a:pt x="13897" y="12077"/>
                  </a:cubicBezTo>
                  <a:cubicBezTo>
                    <a:pt x="13271" y="12471"/>
                    <a:pt x="12390" y="12610"/>
                    <a:pt x="11695" y="12657"/>
                  </a:cubicBezTo>
                  <a:cubicBezTo>
                    <a:pt x="11632" y="12659"/>
                    <a:pt x="11569" y="12661"/>
                    <a:pt x="11506" y="12661"/>
                  </a:cubicBezTo>
                  <a:cubicBezTo>
                    <a:pt x="9934" y="12661"/>
                    <a:pt x="8508" y="11827"/>
                    <a:pt x="8219" y="10200"/>
                  </a:cubicBezTo>
                  <a:cubicBezTo>
                    <a:pt x="8266" y="10105"/>
                    <a:pt x="8185" y="10021"/>
                    <a:pt x="8106" y="10021"/>
                  </a:cubicBezTo>
                  <a:cubicBezTo>
                    <a:pt x="8069" y="10021"/>
                    <a:pt x="8032" y="10040"/>
                    <a:pt x="8010" y="10084"/>
                  </a:cubicBezTo>
                  <a:cubicBezTo>
                    <a:pt x="7778" y="10501"/>
                    <a:pt x="7454" y="10918"/>
                    <a:pt x="6967" y="11057"/>
                  </a:cubicBezTo>
                  <a:cubicBezTo>
                    <a:pt x="6882" y="11077"/>
                    <a:pt x="6797" y="11087"/>
                    <a:pt x="6714" y="11087"/>
                  </a:cubicBezTo>
                  <a:cubicBezTo>
                    <a:pt x="6218" y="11087"/>
                    <a:pt x="5812" y="10743"/>
                    <a:pt x="5832" y="10246"/>
                  </a:cubicBezTo>
                  <a:cubicBezTo>
                    <a:pt x="5878" y="10223"/>
                    <a:pt x="5924" y="10177"/>
                    <a:pt x="5948" y="10130"/>
                  </a:cubicBezTo>
                  <a:cubicBezTo>
                    <a:pt x="6037" y="10059"/>
                    <a:pt x="5960" y="9931"/>
                    <a:pt x="5867" y="9931"/>
                  </a:cubicBezTo>
                  <a:cubicBezTo>
                    <a:pt x="5840" y="9931"/>
                    <a:pt x="5812" y="9942"/>
                    <a:pt x="5785" y="9968"/>
                  </a:cubicBezTo>
                  <a:cubicBezTo>
                    <a:pt x="5140" y="10586"/>
                    <a:pt x="4028" y="11103"/>
                    <a:pt x="3013" y="11103"/>
                  </a:cubicBezTo>
                  <a:cubicBezTo>
                    <a:pt x="2277" y="11103"/>
                    <a:pt x="1592" y="10832"/>
                    <a:pt x="1174" y="10130"/>
                  </a:cubicBezTo>
                  <a:cubicBezTo>
                    <a:pt x="84" y="8300"/>
                    <a:pt x="2981" y="7396"/>
                    <a:pt x="4349" y="7349"/>
                  </a:cubicBezTo>
                  <a:lnTo>
                    <a:pt x="4349" y="7349"/>
                  </a:lnTo>
                  <a:cubicBezTo>
                    <a:pt x="4209" y="7535"/>
                    <a:pt x="4094" y="7743"/>
                    <a:pt x="4047" y="7952"/>
                  </a:cubicBezTo>
                  <a:cubicBezTo>
                    <a:pt x="4032" y="8014"/>
                    <a:pt x="4088" y="8065"/>
                    <a:pt x="4142" y="8065"/>
                  </a:cubicBezTo>
                  <a:cubicBezTo>
                    <a:pt x="4168" y="8065"/>
                    <a:pt x="4194" y="8052"/>
                    <a:pt x="4209" y="8022"/>
                  </a:cubicBezTo>
                  <a:cubicBezTo>
                    <a:pt x="4418" y="7558"/>
                    <a:pt x="4696" y="7234"/>
                    <a:pt x="5113" y="7002"/>
                  </a:cubicBezTo>
                  <a:cubicBezTo>
                    <a:pt x="5233" y="6942"/>
                    <a:pt x="5164" y="6779"/>
                    <a:pt x="5054" y="6779"/>
                  </a:cubicBezTo>
                  <a:cubicBezTo>
                    <a:pt x="5036" y="6779"/>
                    <a:pt x="5017" y="6784"/>
                    <a:pt x="4997" y="6793"/>
                  </a:cubicBezTo>
                  <a:cubicBezTo>
                    <a:pt x="4835" y="6886"/>
                    <a:pt x="4696" y="7002"/>
                    <a:pt x="4557" y="7118"/>
                  </a:cubicBezTo>
                  <a:cubicBezTo>
                    <a:pt x="3051" y="6422"/>
                    <a:pt x="3653" y="4522"/>
                    <a:pt x="4974" y="4059"/>
                  </a:cubicBezTo>
                  <a:cubicBezTo>
                    <a:pt x="5314" y="3931"/>
                    <a:pt x="5656" y="3877"/>
                    <a:pt x="5998" y="3877"/>
                  </a:cubicBezTo>
                  <a:cubicBezTo>
                    <a:pt x="6894" y="3877"/>
                    <a:pt x="7784" y="4246"/>
                    <a:pt x="8590" y="4615"/>
                  </a:cubicBezTo>
                  <a:cubicBezTo>
                    <a:pt x="8612" y="4626"/>
                    <a:pt x="8639" y="4632"/>
                    <a:pt x="8666" y="4632"/>
                  </a:cubicBezTo>
                  <a:cubicBezTo>
                    <a:pt x="8751" y="4632"/>
                    <a:pt x="8845" y="4575"/>
                    <a:pt x="8845" y="4453"/>
                  </a:cubicBezTo>
                  <a:cubicBezTo>
                    <a:pt x="8533" y="1695"/>
                    <a:pt x="10788" y="408"/>
                    <a:pt x="13032" y="408"/>
                  </a:cubicBezTo>
                  <a:close/>
                  <a:moveTo>
                    <a:pt x="12835" y="1"/>
                  </a:moveTo>
                  <a:cubicBezTo>
                    <a:pt x="10499" y="1"/>
                    <a:pt x="8337" y="1765"/>
                    <a:pt x="8474" y="4198"/>
                  </a:cubicBezTo>
                  <a:cubicBezTo>
                    <a:pt x="7688" y="3866"/>
                    <a:pt x="6765" y="3560"/>
                    <a:pt x="5895" y="3560"/>
                  </a:cubicBezTo>
                  <a:cubicBezTo>
                    <a:pt x="5124" y="3560"/>
                    <a:pt x="4394" y="3801"/>
                    <a:pt x="3839" y="4476"/>
                  </a:cubicBezTo>
                  <a:cubicBezTo>
                    <a:pt x="3143" y="5333"/>
                    <a:pt x="3306" y="6701"/>
                    <a:pt x="4302" y="7164"/>
                  </a:cubicBezTo>
                  <a:cubicBezTo>
                    <a:pt x="4243" y="7161"/>
                    <a:pt x="4183" y="7159"/>
                    <a:pt x="4121" y="7159"/>
                  </a:cubicBezTo>
                  <a:cubicBezTo>
                    <a:pt x="2525" y="7159"/>
                    <a:pt x="0" y="8301"/>
                    <a:pt x="826" y="10130"/>
                  </a:cubicBezTo>
                  <a:cubicBezTo>
                    <a:pt x="1223" y="11013"/>
                    <a:pt x="2030" y="11350"/>
                    <a:pt x="2912" y="11350"/>
                  </a:cubicBezTo>
                  <a:cubicBezTo>
                    <a:pt x="3882" y="11350"/>
                    <a:pt x="4942" y="10943"/>
                    <a:pt x="5646" y="10409"/>
                  </a:cubicBezTo>
                  <a:cubicBezTo>
                    <a:pt x="5646" y="10826"/>
                    <a:pt x="6040" y="11220"/>
                    <a:pt x="6481" y="11289"/>
                  </a:cubicBezTo>
                  <a:cubicBezTo>
                    <a:pt x="6550" y="11301"/>
                    <a:pt x="6619" y="11306"/>
                    <a:pt x="6687" y="11306"/>
                  </a:cubicBezTo>
                  <a:cubicBezTo>
                    <a:pt x="7294" y="11306"/>
                    <a:pt x="7811" y="10860"/>
                    <a:pt x="8103" y="10339"/>
                  </a:cubicBezTo>
                  <a:cubicBezTo>
                    <a:pt x="8242" y="12031"/>
                    <a:pt x="9934" y="12935"/>
                    <a:pt x="11510" y="12935"/>
                  </a:cubicBezTo>
                  <a:cubicBezTo>
                    <a:pt x="12437" y="12935"/>
                    <a:pt x="13549" y="12749"/>
                    <a:pt x="14291" y="12170"/>
                  </a:cubicBezTo>
                  <a:cubicBezTo>
                    <a:pt x="14870" y="11730"/>
                    <a:pt x="15171" y="11057"/>
                    <a:pt x="15426" y="10409"/>
                  </a:cubicBezTo>
                  <a:cubicBezTo>
                    <a:pt x="15771" y="11029"/>
                    <a:pt x="16459" y="11485"/>
                    <a:pt x="17093" y="11485"/>
                  </a:cubicBezTo>
                  <a:cubicBezTo>
                    <a:pt x="17524" y="11485"/>
                    <a:pt x="17930" y="11273"/>
                    <a:pt x="18184" y="10756"/>
                  </a:cubicBezTo>
                  <a:cubicBezTo>
                    <a:pt x="18952" y="11747"/>
                    <a:pt x="20325" y="12326"/>
                    <a:pt x="21624" y="12326"/>
                  </a:cubicBezTo>
                  <a:cubicBezTo>
                    <a:pt x="23029" y="12326"/>
                    <a:pt x="24346" y="11649"/>
                    <a:pt x="24720" y="10084"/>
                  </a:cubicBezTo>
                  <a:cubicBezTo>
                    <a:pt x="25481" y="10517"/>
                    <a:pt x="26816" y="10939"/>
                    <a:pt x="28025" y="10939"/>
                  </a:cubicBezTo>
                  <a:cubicBezTo>
                    <a:pt x="29209" y="10939"/>
                    <a:pt x="30273" y="10535"/>
                    <a:pt x="30560" y="9343"/>
                  </a:cubicBezTo>
                  <a:cubicBezTo>
                    <a:pt x="31051" y="7276"/>
                    <a:pt x="28977" y="6474"/>
                    <a:pt x="27256" y="6474"/>
                  </a:cubicBezTo>
                  <a:cubicBezTo>
                    <a:pt x="27028" y="6474"/>
                    <a:pt x="26806" y="6488"/>
                    <a:pt x="26597" y="6515"/>
                  </a:cubicBezTo>
                  <a:cubicBezTo>
                    <a:pt x="26852" y="6052"/>
                    <a:pt x="26620" y="5472"/>
                    <a:pt x="26180" y="5217"/>
                  </a:cubicBezTo>
                  <a:cubicBezTo>
                    <a:pt x="25961" y="5100"/>
                    <a:pt x="25735" y="5052"/>
                    <a:pt x="25509" y="5052"/>
                  </a:cubicBezTo>
                  <a:cubicBezTo>
                    <a:pt x="25063" y="5052"/>
                    <a:pt x="24617" y="5242"/>
                    <a:pt x="24233" y="5472"/>
                  </a:cubicBezTo>
                  <a:cubicBezTo>
                    <a:pt x="24094" y="3943"/>
                    <a:pt x="22935" y="2645"/>
                    <a:pt x="21405" y="2320"/>
                  </a:cubicBezTo>
                  <a:cubicBezTo>
                    <a:pt x="21158" y="2269"/>
                    <a:pt x="20909" y="2244"/>
                    <a:pt x="20662" y="2244"/>
                  </a:cubicBezTo>
                  <a:cubicBezTo>
                    <a:pt x="19359" y="2244"/>
                    <a:pt x="18099" y="2930"/>
                    <a:pt x="17280" y="3943"/>
                  </a:cubicBezTo>
                  <a:cubicBezTo>
                    <a:pt x="17605" y="1579"/>
                    <a:pt x="15171" y="49"/>
                    <a:pt x="12970" y="3"/>
                  </a:cubicBezTo>
                  <a:cubicBezTo>
                    <a:pt x="12925" y="2"/>
                    <a:pt x="12880" y="1"/>
                    <a:pt x="1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851250" y="1318883"/>
              <a:ext cx="96520" cy="163842"/>
            </a:xfrm>
            <a:custGeom>
              <a:avLst/>
              <a:gdLst/>
              <a:ahLst/>
              <a:cxnLst/>
              <a:rect l="l" t="t" r="r" b="b"/>
              <a:pathLst>
                <a:path w="1994" h="3385" extrusionOk="0">
                  <a:moveTo>
                    <a:pt x="1" y="1"/>
                  </a:moveTo>
                  <a:cubicBezTo>
                    <a:pt x="719" y="858"/>
                    <a:pt x="835" y="2156"/>
                    <a:pt x="951" y="3384"/>
                  </a:cubicBezTo>
                  <a:cubicBezTo>
                    <a:pt x="1275" y="3199"/>
                    <a:pt x="1646" y="3083"/>
                    <a:pt x="1994" y="3014"/>
                  </a:cubicBezTo>
                  <a:cubicBezTo>
                    <a:pt x="1994" y="2990"/>
                    <a:pt x="1994" y="2990"/>
                    <a:pt x="1994" y="2967"/>
                  </a:cubicBezTo>
                  <a:cubicBezTo>
                    <a:pt x="1994" y="1669"/>
                    <a:pt x="1159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962335" y="1439743"/>
              <a:ext cx="118931" cy="62052"/>
            </a:xfrm>
            <a:custGeom>
              <a:avLst/>
              <a:gdLst/>
              <a:ahLst/>
              <a:cxnLst/>
              <a:rect l="l" t="t" r="r" b="b"/>
              <a:pathLst>
                <a:path w="2457" h="1282" extrusionOk="0">
                  <a:moveTo>
                    <a:pt x="1183" y="0"/>
                  </a:moveTo>
                  <a:cubicBezTo>
                    <a:pt x="755" y="0"/>
                    <a:pt x="377" y="189"/>
                    <a:pt x="0" y="377"/>
                  </a:cubicBezTo>
                  <a:cubicBezTo>
                    <a:pt x="0" y="401"/>
                    <a:pt x="0" y="424"/>
                    <a:pt x="0" y="447"/>
                  </a:cubicBezTo>
                  <a:cubicBezTo>
                    <a:pt x="93" y="447"/>
                    <a:pt x="162" y="424"/>
                    <a:pt x="255" y="424"/>
                  </a:cubicBezTo>
                  <a:cubicBezTo>
                    <a:pt x="394" y="377"/>
                    <a:pt x="533" y="354"/>
                    <a:pt x="672" y="354"/>
                  </a:cubicBezTo>
                  <a:cubicBezTo>
                    <a:pt x="704" y="350"/>
                    <a:pt x="736" y="348"/>
                    <a:pt x="767" y="348"/>
                  </a:cubicBezTo>
                  <a:cubicBezTo>
                    <a:pt x="920" y="348"/>
                    <a:pt x="1071" y="393"/>
                    <a:pt x="1205" y="470"/>
                  </a:cubicBezTo>
                  <a:cubicBezTo>
                    <a:pt x="1599" y="586"/>
                    <a:pt x="1924" y="887"/>
                    <a:pt x="2039" y="1281"/>
                  </a:cubicBezTo>
                  <a:cubicBezTo>
                    <a:pt x="2457" y="679"/>
                    <a:pt x="1970" y="76"/>
                    <a:pt x="1321" y="7"/>
                  </a:cubicBezTo>
                  <a:cubicBezTo>
                    <a:pt x="1275" y="2"/>
                    <a:pt x="1229" y="0"/>
                    <a:pt x="118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440509">
              <a:off x="7503974" y="1215242"/>
              <a:ext cx="133380" cy="176964"/>
            </a:xfrm>
            <a:custGeom>
              <a:avLst/>
              <a:gdLst/>
              <a:ahLst/>
              <a:cxnLst/>
              <a:rect l="l" t="t" r="r" b="b"/>
              <a:pathLst>
                <a:path w="2481" h="3292" extrusionOk="0">
                  <a:moveTo>
                    <a:pt x="1" y="1"/>
                  </a:moveTo>
                  <a:cubicBezTo>
                    <a:pt x="882" y="997"/>
                    <a:pt x="1646" y="2087"/>
                    <a:pt x="2202" y="3292"/>
                  </a:cubicBezTo>
                  <a:cubicBezTo>
                    <a:pt x="2295" y="3199"/>
                    <a:pt x="2365" y="3106"/>
                    <a:pt x="2457" y="2990"/>
                  </a:cubicBezTo>
                  <a:cubicBezTo>
                    <a:pt x="2481" y="1461"/>
                    <a:pt x="1391" y="46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875936" y="1677833"/>
              <a:ext cx="92018" cy="85334"/>
            </a:xfrm>
            <a:custGeom>
              <a:avLst/>
              <a:gdLst/>
              <a:ahLst/>
              <a:cxnLst/>
              <a:rect l="l" t="t" r="r" b="b"/>
              <a:pathLst>
                <a:path w="1901" h="1763" extrusionOk="0">
                  <a:moveTo>
                    <a:pt x="1901" y="1"/>
                  </a:moveTo>
                  <a:cubicBezTo>
                    <a:pt x="1739" y="47"/>
                    <a:pt x="1553" y="70"/>
                    <a:pt x="1368" y="94"/>
                  </a:cubicBezTo>
                  <a:lnTo>
                    <a:pt x="1090" y="94"/>
                  </a:lnTo>
                  <a:cubicBezTo>
                    <a:pt x="812" y="696"/>
                    <a:pt x="441" y="1252"/>
                    <a:pt x="1" y="1762"/>
                  </a:cubicBezTo>
                  <a:cubicBezTo>
                    <a:pt x="881" y="1530"/>
                    <a:pt x="1623" y="905"/>
                    <a:pt x="190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026276" y="1506877"/>
              <a:ext cx="257902" cy="193900"/>
            </a:xfrm>
            <a:custGeom>
              <a:avLst/>
              <a:gdLst/>
              <a:ahLst/>
              <a:cxnLst/>
              <a:rect l="l" t="t" r="r" b="b"/>
              <a:pathLst>
                <a:path w="5328" h="4006" extrusionOk="0">
                  <a:moveTo>
                    <a:pt x="1260" y="1"/>
                  </a:moveTo>
                  <a:cubicBezTo>
                    <a:pt x="1144" y="1"/>
                    <a:pt x="1032" y="4"/>
                    <a:pt x="927" y="10"/>
                  </a:cubicBezTo>
                  <a:cubicBezTo>
                    <a:pt x="904" y="33"/>
                    <a:pt x="904" y="33"/>
                    <a:pt x="904" y="57"/>
                  </a:cubicBezTo>
                  <a:lnTo>
                    <a:pt x="881" y="57"/>
                  </a:lnTo>
                  <a:cubicBezTo>
                    <a:pt x="1738" y="196"/>
                    <a:pt x="2526" y="520"/>
                    <a:pt x="2804" y="1238"/>
                  </a:cubicBezTo>
                  <a:cubicBezTo>
                    <a:pt x="3268" y="2444"/>
                    <a:pt x="2039" y="3278"/>
                    <a:pt x="1020" y="3486"/>
                  </a:cubicBezTo>
                  <a:cubicBezTo>
                    <a:pt x="795" y="3531"/>
                    <a:pt x="580" y="3557"/>
                    <a:pt x="363" y="3557"/>
                  </a:cubicBezTo>
                  <a:cubicBezTo>
                    <a:pt x="243" y="3557"/>
                    <a:pt x="123" y="3549"/>
                    <a:pt x="0" y="3533"/>
                  </a:cubicBezTo>
                  <a:lnTo>
                    <a:pt x="0" y="3533"/>
                  </a:lnTo>
                  <a:cubicBezTo>
                    <a:pt x="706" y="3792"/>
                    <a:pt x="1597" y="4005"/>
                    <a:pt x="2419" y="4005"/>
                  </a:cubicBezTo>
                  <a:cubicBezTo>
                    <a:pt x="3432" y="4005"/>
                    <a:pt x="4338" y="3681"/>
                    <a:pt x="4658" y="2722"/>
                  </a:cubicBezTo>
                  <a:cubicBezTo>
                    <a:pt x="5328" y="626"/>
                    <a:pt x="2856" y="1"/>
                    <a:pt x="126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3"/>
          <p:cNvGrpSpPr/>
          <p:nvPr userDrawn="1"/>
        </p:nvGrpSpPr>
        <p:grpSpPr>
          <a:xfrm>
            <a:off x="713220" y="3287778"/>
            <a:ext cx="1503046" cy="733674"/>
            <a:chOff x="713220" y="3287778"/>
            <a:chExt cx="1503046" cy="733674"/>
          </a:xfrm>
        </p:grpSpPr>
        <p:sp>
          <p:nvSpPr>
            <p:cNvPr id="110" name="Google Shape;110;p3"/>
            <p:cNvSpPr/>
            <p:nvPr/>
          </p:nvSpPr>
          <p:spPr>
            <a:xfrm>
              <a:off x="727872" y="3303339"/>
              <a:ext cx="1482780" cy="704470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13220" y="3288283"/>
              <a:ext cx="1502132" cy="733168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27941" y="3303086"/>
              <a:ext cx="882968" cy="704723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322081" y="3287778"/>
              <a:ext cx="894185" cy="733067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4"/>
          <p:cNvSpPr txBox="1">
            <a:spLocks noGrp="1"/>
          </p:cNvSpPr>
          <p:nvPr>
            <p:ph type="subTitle" idx="1"/>
          </p:nvPr>
        </p:nvSpPr>
        <p:spPr>
          <a:xfrm>
            <a:off x="1020950" y="2866399"/>
            <a:ext cx="22113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644" name="Google Shape;644;p24"/>
          <p:cNvSpPr txBox="1">
            <a:spLocks noGrp="1"/>
          </p:cNvSpPr>
          <p:nvPr>
            <p:ph type="subTitle" idx="2"/>
          </p:nvPr>
        </p:nvSpPr>
        <p:spPr>
          <a:xfrm>
            <a:off x="1020950" y="335212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5" name="Google Shape;645;p24"/>
          <p:cNvSpPr txBox="1">
            <a:spLocks noGrp="1"/>
          </p:cNvSpPr>
          <p:nvPr>
            <p:ph type="subTitle" idx="3"/>
          </p:nvPr>
        </p:nvSpPr>
        <p:spPr>
          <a:xfrm>
            <a:off x="5911750" y="2866399"/>
            <a:ext cx="22113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646" name="Google Shape;646;p24"/>
          <p:cNvSpPr txBox="1">
            <a:spLocks noGrp="1"/>
          </p:cNvSpPr>
          <p:nvPr>
            <p:ph type="subTitle" idx="4"/>
          </p:nvPr>
        </p:nvSpPr>
        <p:spPr>
          <a:xfrm>
            <a:off x="5911750" y="335212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5"/>
          </p:nvPr>
        </p:nvSpPr>
        <p:spPr>
          <a:xfrm>
            <a:off x="3466350" y="2866399"/>
            <a:ext cx="22113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subTitle" idx="6"/>
          </p:nvPr>
        </p:nvSpPr>
        <p:spPr>
          <a:xfrm>
            <a:off x="3466350" y="335212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649" name="Google Shape;649;p24"/>
          <p:cNvGrpSpPr/>
          <p:nvPr/>
        </p:nvGrpSpPr>
        <p:grpSpPr>
          <a:xfrm>
            <a:off x="7255896" y="472304"/>
            <a:ext cx="2206872" cy="919226"/>
            <a:chOff x="7255896" y="472304"/>
            <a:chExt cx="2206872" cy="919226"/>
          </a:xfrm>
        </p:grpSpPr>
        <p:sp>
          <p:nvSpPr>
            <p:cNvPr id="650" name="Google Shape;650;p24"/>
            <p:cNvSpPr/>
            <p:nvPr/>
          </p:nvSpPr>
          <p:spPr>
            <a:xfrm>
              <a:off x="7260231" y="500659"/>
              <a:ext cx="2191592" cy="869765"/>
            </a:xfrm>
            <a:custGeom>
              <a:avLst/>
              <a:gdLst/>
              <a:ahLst/>
              <a:cxnLst/>
              <a:rect l="l" t="t" r="r" b="b"/>
              <a:pathLst>
                <a:path w="30836" h="12239" extrusionOk="0">
                  <a:moveTo>
                    <a:pt x="12949" y="1"/>
                  </a:moveTo>
                  <a:cubicBezTo>
                    <a:pt x="10711" y="1"/>
                    <a:pt x="8461" y="1288"/>
                    <a:pt x="8760" y="4054"/>
                  </a:cubicBezTo>
                  <a:cubicBezTo>
                    <a:pt x="8779" y="4164"/>
                    <a:pt x="8681" y="4230"/>
                    <a:pt x="8582" y="4230"/>
                  </a:cubicBezTo>
                  <a:cubicBezTo>
                    <a:pt x="8556" y="4230"/>
                    <a:pt x="8530" y="4225"/>
                    <a:pt x="8505" y="4216"/>
                  </a:cubicBezTo>
                  <a:cubicBezTo>
                    <a:pt x="7691" y="3842"/>
                    <a:pt x="6801" y="3469"/>
                    <a:pt x="5901" y="3469"/>
                  </a:cubicBezTo>
                  <a:cubicBezTo>
                    <a:pt x="5572" y="3469"/>
                    <a:pt x="5242" y="3519"/>
                    <a:pt x="4913" y="3636"/>
                  </a:cubicBezTo>
                  <a:cubicBezTo>
                    <a:pt x="3592" y="4123"/>
                    <a:pt x="2990" y="6000"/>
                    <a:pt x="4496" y="6719"/>
                  </a:cubicBezTo>
                  <a:cubicBezTo>
                    <a:pt x="4612" y="6580"/>
                    <a:pt x="4774" y="6487"/>
                    <a:pt x="4936" y="6394"/>
                  </a:cubicBezTo>
                  <a:cubicBezTo>
                    <a:pt x="4953" y="6385"/>
                    <a:pt x="4969" y="6380"/>
                    <a:pt x="4986" y="6380"/>
                  </a:cubicBezTo>
                  <a:cubicBezTo>
                    <a:pt x="5086" y="6380"/>
                    <a:pt x="5172" y="6543"/>
                    <a:pt x="5052" y="6603"/>
                  </a:cubicBezTo>
                  <a:cubicBezTo>
                    <a:pt x="4612" y="6835"/>
                    <a:pt x="4334" y="7159"/>
                    <a:pt x="4125" y="7599"/>
                  </a:cubicBezTo>
                  <a:cubicBezTo>
                    <a:pt x="4110" y="7630"/>
                    <a:pt x="4084" y="7643"/>
                    <a:pt x="4058" y="7643"/>
                  </a:cubicBezTo>
                  <a:cubicBezTo>
                    <a:pt x="4004" y="7643"/>
                    <a:pt x="3948" y="7592"/>
                    <a:pt x="3963" y="7530"/>
                  </a:cubicBezTo>
                  <a:cubicBezTo>
                    <a:pt x="4033" y="7321"/>
                    <a:pt x="4125" y="7113"/>
                    <a:pt x="4264" y="6927"/>
                  </a:cubicBezTo>
                  <a:lnTo>
                    <a:pt x="4264" y="6927"/>
                  </a:lnTo>
                  <a:cubicBezTo>
                    <a:pt x="2897" y="6997"/>
                    <a:pt x="0" y="7901"/>
                    <a:pt x="1113" y="9731"/>
                  </a:cubicBezTo>
                  <a:cubicBezTo>
                    <a:pt x="1532" y="10425"/>
                    <a:pt x="2216" y="10694"/>
                    <a:pt x="2949" y="10694"/>
                  </a:cubicBezTo>
                  <a:cubicBezTo>
                    <a:pt x="3956" y="10694"/>
                    <a:pt x="5058" y="10186"/>
                    <a:pt x="5701" y="9569"/>
                  </a:cubicBezTo>
                  <a:cubicBezTo>
                    <a:pt x="5729" y="9541"/>
                    <a:pt x="5762" y="9529"/>
                    <a:pt x="5793" y="9529"/>
                  </a:cubicBezTo>
                  <a:cubicBezTo>
                    <a:pt x="5889" y="9529"/>
                    <a:pt x="5974" y="9644"/>
                    <a:pt x="5887" y="9731"/>
                  </a:cubicBezTo>
                  <a:cubicBezTo>
                    <a:pt x="5840" y="9778"/>
                    <a:pt x="5817" y="9801"/>
                    <a:pt x="5771" y="9847"/>
                  </a:cubicBezTo>
                  <a:cubicBezTo>
                    <a:pt x="5751" y="10334"/>
                    <a:pt x="6141" y="10674"/>
                    <a:pt x="6609" y="10674"/>
                  </a:cubicBezTo>
                  <a:cubicBezTo>
                    <a:pt x="6698" y="10674"/>
                    <a:pt x="6790" y="10661"/>
                    <a:pt x="6883" y="10635"/>
                  </a:cubicBezTo>
                  <a:cubicBezTo>
                    <a:pt x="7393" y="10519"/>
                    <a:pt x="7694" y="10079"/>
                    <a:pt x="7949" y="9662"/>
                  </a:cubicBezTo>
                  <a:cubicBezTo>
                    <a:pt x="7970" y="9628"/>
                    <a:pt x="8000" y="9614"/>
                    <a:pt x="8031" y="9614"/>
                  </a:cubicBezTo>
                  <a:cubicBezTo>
                    <a:pt x="8105" y="9614"/>
                    <a:pt x="8184" y="9696"/>
                    <a:pt x="8135" y="9778"/>
                  </a:cubicBezTo>
                  <a:cubicBezTo>
                    <a:pt x="8135" y="9778"/>
                    <a:pt x="8135" y="9778"/>
                    <a:pt x="8135" y="9801"/>
                  </a:cubicBezTo>
                  <a:lnTo>
                    <a:pt x="8158" y="9801"/>
                  </a:lnTo>
                  <a:cubicBezTo>
                    <a:pt x="8447" y="11426"/>
                    <a:pt x="9870" y="12238"/>
                    <a:pt x="11419" y="12238"/>
                  </a:cubicBezTo>
                  <a:cubicBezTo>
                    <a:pt x="11483" y="12238"/>
                    <a:pt x="11547" y="12237"/>
                    <a:pt x="11611" y="12234"/>
                  </a:cubicBezTo>
                  <a:cubicBezTo>
                    <a:pt x="12329" y="12211"/>
                    <a:pt x="13210" y="12072"/>
                    <a:pt x="13836" y="11678"/>
                  </a:cubicBezTo>
                  <a:cubicBezTo>
                    <a:pt x="14554" y="11238"/>
                    <a:pt x="14879" y="10427"/>
                    <a:pt x="15180" y="9685"/>
                  </a:cubicBezTo>
                  <a:cubicBezTo>
                    <a:pt x="14832" y="9685"/>
                    <a:pt x="14508" y="9662"/>
                    <a:pt x="14160" y="9592"/>
                  </a:cubicBezTo>
                  <a:cubicBezTo>
                    <a:pt x="14075" y="9571"/>
                    <a:pt x="14088" y="9451"/>
                    <a:pt x="14163" y="9451"/>
                  </a:cubicBezTo>
                  <a:cubicBezTo>
                    <a:pt x="14170" y="9451"/>
                    <a:pt x="14176" y="9452"/>
                    <a:pt x="14183" y="9453"/>
                  </a:cubicBezTo>
                  <a:cubicBezTo>
                    <a:pt x="14360" y="9466"/>
                    <a:pt x="14536" y="9473"/>
                    <a:pt x="14712" y="9473"/>
                  </a:cubicBezTo>
                  <a:cubicBezTo>
                    <a:pt x="15185" y="9473"/>
                    <a:pt x="15658" y="9420"/>
                    <a:pt x="16130" y="9268"/>
                  </a:cubicBezTo>
                  <a:cubicBezTo>
                    <a:pt x="16144" y="9264"/>
                    <a:pt x="16158" y="9263"/>
                    <a:pt x="16170" y="9263"/>
                  </a:cubicBezTo>
                  <a:cubicBezTo>
                    <a:pt x="16325" y="9263"/>
                    <a:pt x="16371" y="9503"/>
                    <a:pt x="16200" y="9546"/>
                  </a:cubicBezTo>
                  <a:cubicBezTo>
                    <a:pt x="15945" y="9592"/>
                    <a:pt x="15713" y="9639"/>
                    <a:pt x="15458" y="9662"/>
                  </a:cubicBezTo>
                  <a:cubicBezTo>
                    <a:pt x="15481" y="9685"/>
                    <a:pt x="15481" y="9708"/>
                    <a:pt x="15458" y="9755"/>
                  </a:cubicBezTo>
                  <a:cubicBezTo>
                    <a:pt x="15458" y="9755"/>
                    <a:pt x="15458" y="9778"/>
                    <a:pt x="15458" y="9778"/>
                  </a:cubicBezTo>
                  <a:cubicBezTo>
                    <a:pt x="15777" y="10347"/>
                    <a:pt x="16412" y="10832"/>
                    <a:pt x="16994" y="10832"/>
                  </a:cubicBezTo>
                  <a:cubicBezTo>
                    <a:pt x="17385" y="10832"/>
                    <a:pt x="17752" y="10614"/>
                    <a:pt x="17984" y="10056"/>
                  </a:cubicBezTo>
                  <a:cubicBezTo>
                    <a:pt x="18004" y="10007"/>
                    <a:pt x="18039" y="9987"/>
                    <a:pt x="18078" y="9987"/>
                  </a:cubicBezTo>
                  <a:cubicBezTo>
                    <a:pt x="18131" y="9987"/>
                    <a:pt x="18189" y="10025"/>
                    <a:pt x="18216" y="10079"/>
                  </a:cubicBezTo>
                  <a:cubicBezTo>
                    <a:pt x="18623" y="11188"/>
                    <a:pt x="20466" y="11656"/>
                    <a:pt x="21567" y="11656"/>
                  </a:cubicBezTo>
                  <a:cubicBezTo>
                    <a:pt x="21594" y="11656"/>
                    <a:pt x="21620" y="11656"/>
                    <a:pt x="21646" y="11655"/>
                  </a:cubicBezTo>
                  <a:cubicBezTo>
                    <a:pt x="22874" y="11609"/>
                    <a:pt x="23963" y="10913"/>
                    <a:pt x="24311" y="9731"/>
                  </a:cubicBezTo>
                  <a:lnTo>
                    <a:pt x="24311" y="9731"/>
                  </a:lnTo>
                  <a:cubicBezTo>
                    <a:pt x="24120" y="9784"/>
                    <a:pt x="23929" y="9810"/>
                    <a:pt x="23737" y="9810"/>
                  </a:cubicBezTo>
                  <a:cubicBezTo>
                    <a:pt x="23674" y="9810"/>
                    <a:pt x="23610" y="9807"/>
                    <a:pt x="23546" y="9801"/>
                  </a:cubicBezTo>
                  <a:cubicBezTo>
                    <a:pt x="23453" y="9778"/>
                    <a:pt x="23453" y="9662"/>
                    <a:pt x="23546" y="9662"/>
                  </a:cubicBezTo>
                  <a:cubicBezTo>
                    <a:pt x="23940" y="9616"/>
                    <a:pt x="24265" y="9546"/>
                    <a:pt x="24589" y="9407"/>
                  </a:cubicBezTo>
                  <a:cubicBezTo>
                    <a:pt x="24589" y="9384"/>
                    <a:pt x="24612" y="9384"/>
                    <a:pt x="24612" y="9384"/>
                  </a:cubicBezTo>
                  <a:cubicBezTo>
                    <a:pt x="24890" y="9245"/>
                    <a:pt x="25145" y="9083"/>
                    <a:pt x="25377" y="8851"/>
                  </a:cubicBezTo>
                  <a:cubicBezTo>
                    <a:pt x="25403" y="8825"/>
                    <a:pt x="25432" y="8814"/>
                    <a:pt x="25461" y="8814"/>
                  </a:cubicBezTo>
                  <a:cubicBezTo>
                    <a:pt x="25561" y="8814"/>
                    <a:pt x="25652" y="8946"/>
                    <a:pt x="25562" y="9036"/>
                  </a:cubicBezTo>
                  <a:cubicBezTo>
                    <a:pt x="25400" y="9222"/>
                    <a:pt x="25168" y="9384"/>
                    <a:pt x="24937" y="9523"/>
                  </a:cubicBezTo>
                  <a:cubicBezTo>
                    <a:pt x="25665" y="9881"/>
                    <a:pt x="26860" y="10245"/>
                    <a:pt x="27937" y="10245"/>
                  </a:cubicBezTo>
                  <a:cubicBezTo>
                    <a:pt x="28951" y="10245"/>
                    <a:pt x="29859" y="9922"/>
                    <a:pt x="30174" y="8967"/>
                  </a:cubicBezTo>
                  <a:cubicBezTo>
                    <a:pt x="30836" y="6896"/>
                    <a:pt x="28431" y="6241"/>
                    <a:pt x="26834" y="6241"/>
                  </a:cubicBezTo>
                  <a:cubicBezTo>
                    <a:pt x="26697" y="6241"/>
                    <a:pt x="26566" y="6246"/>
                    <a:pt x="26443" y="6255"/>
                  </a:cubicBezTo>
                  <a:cubicBezTo>
                    <a:pt x="26420" y="6278"/>
                    <a:pt x="26420" y="6278"/>
                    <a:pt x="26420" y="6278"/>
                  </a:cubicBezTo>
                  <a:cubicBezTo>
                    <a:pt x="26395" y="6309"/>
                    <a:pt x="26364" y="6322"/>
                    <a:pt x="26333" y="6322"/>
                  </a:cubicBezTo>
                  <a:cubicBezTo>
                    <a:pt x="26248" y="6322"/>
                    <a:pt x="26166" y="6224"/>
                    <a:pt x="26234" y="6139"/>
                  </a:cubicBezTo>
                  <a:cubicBezTo>
                    <a:pt x="26652" y="5560"/>
                    <a:pt x="26165" y="4934"/>
                    <a:pt x="25516" y="4865"/>
                  </a:cubicBezTo>
                  <a:cubicBezTo>
                    <a:pt x="25470" y="4860"/>
                    <a:pt x="25424" y="4858"/>
                    <a:pt x="25378" y="4858"/>
                  </a:cubicBezTo>
                  <a:cubicBezTo>
                    <a:pt x="24950" y="4858"/>
                    <a:pt x="24572" y="5047"/>
                    <a:pt x="24195" y="5235"/>
                  </a:cubicBezTo>
                  <a:cubicBezTo>
                    <a:pt x="24195" y="5259"/>
                    <a:pt x="24195" y="5282"/>
                    <a:pt x="24195" y="5328"/>
                  </a:cubicBezTo>
                  <a:cubicBezTo>
                    <a:pt x="24195" y="5421"/>
                    <a:pt x="24120" y="5467"/>
                    <a:pt x="24044" y="5467"/>
                  </a:cubicBezTo>
                  <a:cubicBezTo>
                    <a:pt x="23969" y="5467"/>
                    <a:pt x="23894" y="5421"/>
                    <a:pt x="23894" y="5328"/>
                  </a:cubicBezTo>
                  <a:cubicBezTo>
                    <a:pt x="23894" y="3683"/>
                    <a:pt x="22573" y="2269"/>
                    <a:pt x="20927" y="2107"/>
                  </a:cubicBezTo>
                  <a:cubicBezTo>
                    <a:pt x="20798" y="2093"/>
                    <a:pt x="20670" y="2086"/>
                    <a:pt x="20544" y="2086"/>
                  </a:cubicBezTo>
                  <a:cubicBezTo>
                    <a:pt x="19200" y="2086"/>
                    <a:pt x="18041" y="2849"/>
                    <a:pt x="17173" y="3845"/>
                  </a:cubicBezTo>
                  <a:cubicBezTo>
                    <a:pt x="17173" y="3845"/>
                    <a:pt x="17173" y="3868"/>
                    <a:pt x="17150" y="3868"/>
                  </a:cubicBezTo>
                  <a:cubicBezTo>
                    <a:pt x="17150" y="3914"/>
                    <a:pt x="17127" y="3914"/>
                    <a:pt x="17103" y="3914"/>
                  </a:cubicBezTo>
                  <a:cubicBezTo>
                    <a:pt x="17095" y="3919"/>
                    <a:pt x="17086" y="3921"/>
                    <a:pt x="17077" y="3921"/>
                  </a:cubicBezTo>
                  <a:cubicBezTo>
                    <a:pt x="17035" y="3921"/>
                    <a:pt x="16992" y="3879"/>
                    <a:pt x="17011" y="3822"/>
                  </a:cubicBezTo>
                  <a:cubicBezTo>
                    <a:pt x="17034" y="3799"/>
                    <a:pt x="17057" y="3775"/>
                    <a:pt x="17057" y="3752"/>
                  </a:cubicBezTo>
                  <a:cubicBezTo>
                    <a:pt x="17465" y="1317"/>
                    <a:pt x="15213" y="1"/>
                    <a:pt x="12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7255896" y="472304"/>
              <a:ext cx="2206872" cy="919226"/>
            </a:xfrm>
            <a:custGeom>
              <a:avLst/>
              <a:gdLst/>
              <a:ahLst/>
              <a:cxnLst/>
              <a:rect l="l" t="t" r="r" b="b"/>
              <a:pathLst>
                <a:path w="31051" h="12935" extrusionOk="0">
                  <a:moveTo>
                    <a:pt x="13032" y="408"/>
                  </a:moveTo>
                  <a:cubicBezTo>
                    <a:pt x="15296" y="408"/>
                    <a:pt x="17549" y="1719"/>
                    <a:pt x="17141" y="4151"/>
                  </a:cubicBezTo>
                  <a:cubicBezTo>
                    <a:pt x="17118" y="4174"/>
                    <a:pt x="17095" y="4198"/>
                    <a:pt x="17072" y="4221"/>
                  </a:cubicBezTo>
                  <a:cubicBezTo>
                    <a:pt x="17053" y="4278"/>
                    <a:pt x="17096" y="4320"/>
                    <a:pt x="17138" y="4320"/>
                  </a:cubicBezTo>
                  <a:cubicBezTo>
                    <a:pt x="17147" y="4320"/>
                    <a:pt x="17156" y="4318"/>
                    <a:pt x="17164" y="4313"/>
                  </a:cubicBezTo>
                  <a:cubicBezTo>
                    <a:pt x="17188" y="4313"/>
                    <a:pt x="17211" y="4313"/>
                    <a:pt x="17234" y="4267"/>
                  </a:cubicBezTo>
                  <a:cubicBezTo>
                    <a:pt x="17234" y="4267"/>
                    <a:pt x="17234" y="4244"/>
                    <a:pt x="17234" y="4244"/>
                  </a:cubicBezTo>
                  <a:cubicBezTo>
                    <a:pt x="18111" y="3239"/>
                    <a:pt x="19304" y="2490"/>
                    <a:pt x="20649" y="2490"/>
                  </a:cubicBezTo>
                  <a:cubicBezTo>
                    <a:pt x="20761" y="2490"/>
                    <a:pt x="20874" y="2495"/>
                    <a:pt x="20988" y="2506"/>
                  </a:cubicBezTo>
                  <a:cubicBezTo>
                    <a:pt x="22634" y="2668"/>
                    <a:pt x="23955" y="4082"/>
                    <a:pt x="23955" y="5727"/>
                  </a:cubicBezTo>
                  <a:cubicBezTo>
                    <a:pt x="23955" y="5831"/>
                    <a:pt x="24036" y="5884"/>
                    <a:pt x="24114" y="5884"/>
                  </a:cubicBezTo>
                  <a:cubicBezTo>
                    <a:pt x="24192" y="5884"/>
                    <a:pt x="24268" y="5831"/>
                    <a:pt x="24256" y="5727"/>
                  </a:cubicBezTo>
                  <a:cubicBezTo>
                    <a:pt x="24256" y="5704"/>
                    <a:pt x="24256" y="5658"/>
                    <a:pt x="24256" y="5634"/>
                  </a:cubicBezTo>
                  <a:cubicBezTo>
                    <a:pt x="24629" y="5448"/>
                    <a:pt x="25021" y="5280"/>
                    <a:pt x="25432" y="5280"/>
                  </a:cubicBezTo>
                  <a:cubicBezTo>
                    <a:pt x="25480" y="5280"/>
                    <a:pt x="25528" y="5282"/>
                    <a:pt x="25577" y="5287"/>
                  </a:cubicBezTo>
                  <a:cubicBezTo>
                    <a:pt x="26226" y="5333"/>
                    <a:pt x="26736" y="5959"/>
                    <a:pt x="26295" y="6561"/>
                  </a:cubicBezTo>
                  <a:cubicBezTo>
                    <a:pt x="26242" y="6633"/>
                    <a:pt x="26325" y="6731"/>
                    <a:pt x="26409" y="6731"/>
                  </a:cubicBezTo>
                  <a:cubicBezTo>
                    <a:pt x="26434" y="6731"/>
                    <a:pt x="26459" y="6722"/>
                    <a:pt x="26481" y="6701"/>
                  </a:cubicBezTo>
                  <a:cubicBezTo>
                    <a:pt x="26504" y="6677"/>
                    <a:pt x="26504" y="6677"/>
                    <a:pt x="26504" y="6654"/>
                  </a:cubicBezTo>
                  <a:cubicBezTo>
                    <a:pt x="26609" y="6648"/>
                    <a:pt x="26721" y="6645"/>
                    <a:pt x="26837" y="6645"/>
                  </a:cubicBezTo>
                  <a:cubicBezTo>
                    <a:pt x="28433" y="6645"/>
                    <a:pt x="30905" y="7270"/>
                    <a:pt x="30235" y="9366"/>
                  </a:cubicBezTo>
                  <a:cubicBezTo>
                    <a:pt x="29932" y="10321"/>
                    <a:pt x="29023" y="10644"/>
                    <a:pt x="28009" y="10644"/>
                  </a:cubicBezTo>
                  <a:cubicBezTo>
                    <a:pt x="26932" y="10644"/>
                    <a:pt x="25737" y="10280"/>
                    <a:pt x="25021" y="9922"/>
                  </a:cubicBezTo>
                  <a:cubicBezTo>
                    <a:pt x="25253" y="9783"/>
                    <a:pt x="25461" y="9621"/>
                    <a:pt x="25623" y="9435"/>
                  </a:cubicBezTo>
                  <a:cubicBezTo>
                    <a:pt x="25713" y="9345"/>
                    <a:pt x="25636" y="9213"/>
                    <a:pt x="25542" y="9213"/>
                  </a:cubicBezTo>
                  <a:cubicBezTo>
                    <a:pt x="25515" y="9213"/>
                    <a:pt x="25487" y="9224"/>
                    <a:pt x="25461" y="9250"/>
                  </a:cubicBezTo>
                  <a:cubicBezTo>
                    <a:pt x="25206" y="9482"/>
                    <a:pt x="24951" y="9667"/>
                    <a:pt x="24673" y="9783"/>
                  </a:cubicBezTo>
                  <a:cubicBezTo>
                    <a:pt x="24673" y="9783"/>
                    <a:pt x="24650" y="9806"/>
                    <a:pt x="24650" y="9806"/>
                  </a:cubicBezTo>
                  <a:cubicBezTo>
                    <a:pt x="24349" y="9945"/>
                    <a:pt x="24001" y="10038"/>
                    <a:pt x="23630" y="10061"/>
                  </a:cubicBezTo>
                  <a:cubicBezTo>
                    <a:pt x="23538" y="10061"/>
                    <a:pt x="23538" y="10177"/>
                    <a:pt x="23630" y="10200"/>
                  </a:cubicBezTo>
                  <a:cubicBezTo>
                    <a:pt x="23688" y="10206"/>
                    <a:pt x="23749" y="10209"/>
                    <a:pt x="23812" y="10209"/>
                  </a:cubicBezTo>
                  <a:cubicBezTo>
                    <a:pt x="24000" y="10209"/>
                    <a:pt x="24204" y="10183"/>
                    <a:pt x="24395" y="10130"/>
                  </a:cubicBezTo>
                  <a:lnTo>
                    <a:pt x="24395" y="10130"/>
                  </a:lnTo>
                  <a:cubicBezTo>
                    <a:pt x="24047" y="11312"/>
                    <a:pt x="22935" y="12008"/>
                    <a:pt x="21730" y="12054"/>
                  </a:cubicBezTo>
                  <a:cubicBezTo>
                    <a:pt x="21681" y="12056"/>
                    <a:pt x="21630" y="12057"/>
                    <a:pt x="21578" y="12057"/>
                  </a:cubicBezTo>
                  <a:cubicBezTo>
                    <a:pt x="20470" y="12057"/>
                    <a:pt x="18697" y="11585"/>
                    <a:pt x="18277" y="10478"/>
                  </a:cubicBezTo>
                  <a:cubicBezTo>
                    <a:pt x="18263" y="10436"/>
                    <a:pt x="18205" y="10393"/>
                    <a:pt x="18152" y="10393"/>
                  </a:cubicBezTo>
                  <a:cubicBezTo>
                    <a:pt x="18118" y="10393"/>
                    <a:pt x="18086" y="10410"/>
                    <a:pt x="18068" y="10455"/>
                  </a:cubicBezTo>
                  <a:cubicBezTo>
                    <a:pt x="17827" y="11021"/>
                    <a:pt x="17460" y="11241"/>
                    <a:pt x="17071" y="11241"/>
                  </a:cubicBezTo>
                  <a:cubicBezTo>
                    <a:pt x="16490" y="11241"/>
                    <a:pt x="15862" y="10747"/>
                    <a:pt x="15542" y="10177"/>
                  </a:cubicBezTo>
                  <a:cubicBezTo>
                    <a:pt x="15542" y="10177"/>
                    <a:pt x="15542" y="10177"/>
                    <a:pt x="15542" y="10154"/>
                  </a:cubicBezTo>
                  <a:cubicBezTo>
                    <a:pt x="15542" y="10130"/>
                    <a:pt x="15542" y="10084"/>
                    <a:pt x="15542" y="10061"/>
                  </a:cubicBezTo>
                  <a:cubicBezTo>
                    <a:pt x="15774" y="10038"/>
                    <a:pt x="16029" y="9991"/>
                    <a:pt x="16284" y="9945"/>
                  </a:cubicBezTo>
                  <a:cubicBezTo>
                    <a:pt x="16434" y="9924"/>
                    <a:pt x="16385" y="9662"/>
                    <a:pt x="16229" y="9662"/>
                  </a:cubicBezTo>
                  <a:cubicBezTo>
                    <a:pt x="16217" y="9662"/>
                    <a:pt x="16204" y="9664"/>
                    <a:pt x="16191" y="9667"/>
                  </a:cubicBezTo>
                  <a:cubicBezTo>
                    <a:pt x="15735" y="9819"/>
                    <a:pt x="15267" y="9872"/>
                    <a:pt x="14787" y="9872"/>
                  </a:cubicBezTo>
                  <a:cubicBezTo>
                    <a:pt x="14608" y="9872"/>
                    <a:pt x="14427" y="9865"/>
                    <a:pt x="14244" y="9852"/>
                  </a:cubicBezTo>
                  <a:cubicBezTo>
                    <a:pt x="14175" y="9852"/>
                    <a:pt x="14152" y="9968"/>
                    <a:pt x="14221" y="9991"/>
                  </a:cubicBezTo>
                  <a:cubicBezTo>
                    <a:pt x="14569" y="10061"/>
                    <a:pt x="14916" y="10084"/>
                    <a:pt x="15241" y="10084"/>
                  </a:cubicBezTo>
                  <a:cubicBezTo>
                    <a:pt x="14940" y="10849"/>
                    <a:pt x="14638" y="11637"/>
                    <a:pt x="13897" y="12077"/>
                  </a:cubicBezTo>
                  <a:cubicBezTo>
                    <a:pt x="13271" y="12471"/>
                    <a:pt x="12390" y="12610"/>
                    <a:pt x="11695" y="12657"/>
                  </a:cubicBezTo>
                  <a:cubicBezTo>
                    <a:pt x="11632" y="12659"/>
                    <a:pt x="11569" y="12661"/>
                    <a:pt x="11506" y="12661"/>
                  </a:cubicBezTo>
                  <a:cubicBezTo>
                    <a:pt x="9934" y="12661"/>
                    <a:pt x="8508" y="11827"/>
                    <a:pt x="8219" y="10200"/>
                  </a:cubicBezTo>
                  <a:cubicBezTo>
                    <a:pt x="8266" y="10105"/>
                    <a:pt x="8185" y="10021"/>
                    <a:pt x="8106" y="10021"/>
                  </a:cubicBezTo>
                  <a:cubicBezTo>
                    <a:pt x="8069" y="10021"/>
                    <a:pt x="8032" y="10040"/>
                    <a:pt x="8010" y="10084"/>
                  </a:cubicBezTo>
                  <a:cubicBezTo>
                    <a:pt x="7778" y="10501"/>
                    <a:pt x="7454" y="10918"/>
                    <a:pt x="6967" y="11057"/>
                  </a:cubicBezTo>
                  <a:cubicBezTo>
                    <a:pt x="6882" y="11077"/>
                    <a:pt x="6797" y="11087"/>
                    <a:pt x="6714" y="11087"/>
                  </a:cubicBezTo>
                  <a:cubicBezTo>
                    <a:pt x="6218" y="11087"/>
                    <a:pt x="5812" y="10743"/>
                    <a:pt x="5832" y="10246"/>
                  </a:cubicBezTo>
                  <a:cubicBezTo>
                    <a:pt x="5878" y="10223"/>
                    <a:pt x="5924" y="10177"/>
                    <a:pt x="5948" y="10130"/>
                  </a:cubicBezTo>
                  <a:cubicBezTo>
                    <a:pt x="6037" y="10059"/>
                    <a:pt x="5960" y="9931"/>
                    <a:pt x="5867" y="9931"/>
                  </a:cubicBezTo>
                  <a:cubicBezTo>
                    <a:pt x="5840" y="9931"/>
                    <a:pt x="5812" y="9942"/>
                    <a:pt x="5785" y="9968"/>
                  </a:cubicBezTo>
                  <a:cubicBezTo>
                    <a:pt x="5140" y="10586"/>
                    <a:pt x="4028" y="11103"/>
                    <a:pt x="3013" y="11103"/>
                  </a:cubicBezTo>
                  <a:cubicBezTo>
                    <a:pt x="2277" y="11103"/>
                    <a:pt x="1592" y="10832"/>
                    <a:pt x="1174" y="10130"/>
                  </a:cubicBezTo>
                  <a:cubicBezTo>
                    <a:pt x="84" y="8300"/>
                    <a:pt x="2981" y="7396"/>
                    <a:pt x="4349" y="7349"/>
                  </a:cubicBezTo>
                  <a:lnTo>
                    <a:pt x="4349" y="7349"/>
                  </a:lnTo>
                  <a:cubicBezTo>
                    <a:pt x="4209" y="7535"/>
                    <a:pt x="4094" y="7743"/>
                    <a:pt x="4047" y="7952"/>
                  </a:cubicBezTo>
                  <a:cubicBezTo>
                    <a:pt x="4032" y="8014"/>
                    <a:pt x="4088" y="8065"/>
                    <a:pt x="4142" y="8065"/>
                  </a:cubicBezTo>
                  <a:cubicBezTo>
                    <a:pt x="4168" y="8065"/>
                    <a:pt x="4194" y="8052"/>
                    <a:pt x="4209" y="8022"/>
                  </a:cubicBezTo>
                  <a:cubicBezTo>
                    <a:pt x="4418" y="7558"/>
                    <a:pt x="4696" y="7234"/>
                    <a:pt x="5113" y="7002"/>
                  </a:cubicBezTo>
                  <a:cubicBezTo>
                    <a:pt x="5233" y="6942"/>
                    <a:pt x="5164" y="6779"/>
                    <a:pt x="5054" y="6779"/>
                  </a:cubicBezTo>
                  <a:cubicBezTo>
                    <a:pt x="5036" y="6779"/>
                    <a:pt x="5017" y="6784"/>
                    <a:pt x="4997" y="6793"/>
                  </a:cubicBezTo>
                  <a:cubicBezTo>
                    <a:pt x="4835" y="6886"/>
                    <a:pt x="4696" y="7002"/>
                    <a:pt x="4557" y="7118"/>
                  </a:cubicBezTo>
                  <a:cubicBezTo>
                    <a:pt x="3051" y="6422"/>
                    <a:pt x="3653" y="4522"/>
                    <a:pt x="4974" y="4059"/>
                  </a:cubicBezTo>
                  <a:cubicBezTo>
                    <a:pt x="5314" y="3931"/>
                    <a:pt x="5656" y="3877"/>
                    <a:pt x="5998" y="3877"/>
                  </a:cubicBezTo>
                  <a:cubicBezTo>
                    <a:pt x="6894" y="3877"/>
                    <a:pt x="7784" y="4246"/>
                    <a:pt x="8590" y="4615"/>
                  </a:cubicBezTo>
                  <a:cubicBezTo>
                    <a:pt x="8612" y="4626"/>
                    <a:pt x="8639" y="4632"/>
                    <a:pt x="8666" y="4632"/>
                  </a:cubicBezTo>
                  <a:cubicBezTo>
                    <a:pt x="8751" y="4632"/>
                    <a:pt x="8845" y="4575"/>
                    <a:pt x="8845" y="4453"/>
                  </a:cubicBezTo>
                  <a:cubicBezTo>
                    <a:pt x="8533" y="1695"/>
                    <a:pt x="10788" y="408"/>
                    <a:pt x="13032" y="408"/>
                  </a:cubicBezTo>
                  <a:close/>
                  <a:moveTo>
                    <a:pt x="12835" y="1"/>
                  </a:moveTo>
                  <a:cubicBezTo>
                    <a:pt x="10499" y="1"/>
                    <a:pt x="8337" y="1765"/>
                    <a:pt x="8474" y="4198"/>
                  </a:cubicBezTo>
                  <a:cubicBezTo>
                    <a:pt x="7688" y="3866"/>
                    <a:pt x="6765" y="3560"/>
                    <a:pt x="5895" y="3560"/>
                  </a:cubicBezTo>
                  <a:cubicBezTo>
                    <a:pt x="5124" y="3560"/>
                    <a:pt x="4394" y="3801"/>
                    <a:pt x="3839" y="4476"/>
                  </a:cubicBezTo>
                  <a:cubicBezTo>
                    <a:pt x="3143" y="5333"/>
                    <a:pt x="3306" y="6701"/>
                    <a:pt x="4302" y="7164"/>
                  </a:cubicBezTo>
                  <a:cubicBezTo>
                    <a:pt x="4243" y="7161"/>
                    <a:pt x="4183" y="7159"/>
                    <a:pt x="4121" y="7159"/>
                  </a:cubicBezTo>
                  <a:cubicBezTo>
                    <a:pt x="2525" y="7159"/>
                    <a:pt x="0" y="8301"/>
                    <a:pt x="826" y="10130"/>
                  </a:cubicBezTo>
                  <a:cubicBezTo>
                    <a:pt x="1223" y="11013"/>
                    <a:pt x="2030" y="11350"/>
                    <a:pt x="2912" y="11350"/>
                  </a:cubicBezTo>
                  <a:cubicBezTo>
                    <a:pt x="3882" y="11350"/>
                    <a:pt x="4942" y="10943"/>
                    <a:pt x="5646" y="10409"/>
                  </a:cubicBezTo>
                  <a:cubicBezTo>
                    <a:pt x="5646" y="10826"/>
                    <a:pt x="6040" y="11220"/>
                    <a:pt x="6481" y="11289"/>
                  </a:cubicBezTo>
                  <a:cubicBezTo>
                    <a:pt x="6550" y="11301"/>
                    <a:pt x="6619" y="11306"/>
                    <a:pt x="6687" y="11306"/>
                  </a:cubicBezTo>
                  <a:cubicBezTo>
                    <a:pt x="7294" y="11306"/>
                    <a:pt x="7811" y="10860"/>
                    <a:pt x="8103" y="10339"/>
                  </a:cubicBezTo>
                  <a:cubicBezTo>
                    <a:pt x="8242" y="12031"/>
                    <a:pt x="9934" y="12935"/>
                    <a:pt x="11510" y="12935"/>
                  </a:cubicBezTo>
                  <a:cubicBezTo>
                    <a:pt x="12437" y="12935"/>
                    <a:pt x="13549" y="12749"/>
                    <a:pt x="14291" y="12170"/>
                  </a:cubicBezTo>
                  <a:cubicBezTo>
                    <a:pt x="14870" y="11730"/>
                    <a:pt x="15171" y="11057"/>
                    <a:pt x="15426" y="10409"/>
                  </a:cubicBezTo>
                  <a:cubicBezTo>
                    <a:pt x="15771" y="11029"/>
                    <a:pt x="16459" y="11485"/>
                    <a:pt x="17093" y="11485"/>
                  </a:cubicBezTo>
                  <a:cubicBezTo>
                    <a:pt x="17524" y="11485"/>
                    <a:pt x="17930" y="11273"/>
                    <a:pt x="18184" y="10756"/>
                  </a:cubicBezTo>
                  <a:cubicBezTo>
                    <a:pt x="18952" y="11747"/>
                    <a:pt x="20325" y="12326"/>
                    <a:pt x="21624" y="12326"/>
                  </a:cubicBezTo>
                  <a:cubicBezTo>
                    <a:pt x="23029" y="12326"/>
                    <a:pt x="24346" y="11649"/>
                    <a:pt x="24720" y="10084"/>
                  </a:cubicBezTo>
                  <a:cubicBezTo>
                    <a:pt x="25481" y="10517"/>
                    <a:pt x="26816" y="10939"/>
                    <a:pt x="28025" y="10939"/>
                  </a:cubicBezTo>
                  <a:cubicBezTo>
                    <a:pt x="29209" y="10939"/>
                    <a:pt x="30273" y="10535"/>
                    <a:pt x="30560" y="9343"/>
                  </a:cubicBezTo>
                  <a:cubicBezTo>
                    <a:pt x="31051" y="7276"/>
                    <a:pt x="28977" y="6474"/>
                    <a:pt x="27256" y="6474"/>
                  </a:cubicBezTo>
                  <a:cubicBezTo>
                    <a:pt x="27028" y="6474"/>
                    <a:pt x="26806" y="6488"/>
                    <a:pt x="26597" y="6515"/>
                  </a:cubicBezTo>
                  <a:cubicBezTo>
                    <a:pt x="26852" y="6052"/>
                    <a:pt x="26620" y="5472"/>
                    <a:pt x="26180" y="5217"/>
                  </a:cubicBezTo>
                  <a:cubicBezTo>
                    <a:pt x="25961" y="5100"/>
                    <a:pt x="25735" y="5052"/>
                    <a:pt x="25509" y="5052"/>
                  </a:cubicBezTo>
                  <a:cubicBezTo>
                    <a:pt x="25063" y="5052"/>
                    <a:pt x="24617" y="5242"/>
                    <a:pt x="24233" y="5472"/>
                  </a:cubicBezTo>
                  <a:cubicBezTo>
                    <a:pt x="24094" y="3943"/>
                    <a:pt x="22935" y="2645"/>
                    <a:pt x="21405" y="2320"/>
                  </a:cubicBezTo>
                  <a:cubicBezTo>
                    <a:pt x="21158" y="2269"/>
                    <a:pt x="20909" y="2244"/>
                    <a:pt x="20662" y="2244"/>
                  </a:cubicBezTo>
                  <a:cubicBezTo>
                    <a:pt x="19359" y="2244"/>
                    <a:pt x="18099" y="2930"/>
                    <a:pt x="17280" y="3943"/>
                  </a:cubicBezTo>
                  <a:cubicBezTo>
                    <a:pt x="17605" y="1579"/>
                    <a:pt x="15171" y="49"/>
                    <a:pt x="12970" y="3"/>
                  </a:cubicBezTo>
                  <a:cubicBezTo>
                    <a:pt x="12925" y="2"/>
                    <a:pt x="12880" y="1"/>
                    <a:pt x="1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8816630" y="668442"/>
              <a:ext cx="141719" cy="240555"/>
            </a:xfrm>
            <a:custGeom>
              <a:avLst/>
              <a:gdLst/>
              <a:ahLst/>
              <a:cxnLst/>
              <a:rect l="l" t="t" r="r" b="b"/>
              <a:pathLst>
                <a:path w="1994" h="3385" extrusionOk="0">
                  <a:moveTo>
                    <a:pt x="1" y="1"/>
                  </a:moveTo>
                  <a:cubicBezTo>
                    <a:pt x="719" y="858"/>
                    <a:pt x="835" y="2156"/>
                    <a:pt x="951" y="3384"/>
                  </a:cubicBezTo>
                  <a:cubicBezTo>
                    <a:pt x="1275" y="3199"/>
                    <a:pt x="1646" y="3083"/>
                    <a:pt x="1994" y="3014"/>
                  </a:cubicBezTo>
                  <a:cubicBezTo>
                    <a:pt x="1994" y="2990"/>
                    <a:pt x="1994" y="2990"/>
                    <a:pt x="1994" y="2967"/>
                  </a:cubicBezTo>
                  <a:cubicBezTo>
                    <a:pt x="1994" y="1669"/>
                    <a:pt x="1159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8979732" y="845890"/>
              <a:ext cx="174625" cy="91105"/>
            </a:xfrm>
            <a:custGeom>
              <a:avLst/>
              <a:gdLst/>
              <a:ahLst/>
              <a:cxnLst/>
              <a:rect l="l" t="t" r="r" b="b"/>
              <a:pathLst>
                <a:path w="2457" h="1282" extrusionOk="0">
                  <a:moveTo>
                    <a:pt x="1183" y="0"/>
                  </a:moveTo>
                  <a:cubicBezTo>
                    <a:pt x="755" y="0"/>
                    <a:pt x="377" y="189"/>
                    <a:pt x="0" y="377"/>
                  </a:cubicBezTo>
                  <a:cubicBezTo>
                    <a:pt x="0" y="401"/>
                    <a:pt x="0" y="424"/>
                    <a:pt x="0" y="447"/>
                  </a:cubicBezTo>
                  <a:cubicBezTo>
                    <a:pt x="93" y="447"/>
                    <a:pt x="162" y="424"/>
                    <a:pt x="255" y="424"/>
                  </a:cubicBezTo>
                  <a:cubicBezTo>
                    <a:pt x="394" y="377"/>
                    <a:pt x="533" y="354"/>
                    <a:pt x="672" y="354"/>
                  </a:cubicBezTo>
                  <a:cubicBezTo>
                    <a:pt x="704" y="350"/>
                    <a:pt x="736" y="348"/>
                    <a:pt x="767" y="348"/>
                  </a:cubicBezTo>
                  <a:cubicBezTo>
                    <a:pt x="920" y="348"/>
                    <a:pt x="1071" y="393"/>
                    <a:pt x="1205" y="470"/>
                  </a:cubicBezTo>
                  <a:cubicBezTo>
                    <a:pt x="1599" y="586"/>
                    <a:pt x="1924" y="887"/>
                    <a:pt x="2039" y="1281"/>
                  </a:cubicBezTo>
                  <a:cubicBezTo>
                    <a:pt x="2457" y="679"/>
                    <a:pt x="1970" y="76"/>
                    <a:pt x="1321" y="7"/>
                  </a:cubicBezTo>
                  <a:cubicBezTo>
                    <a:pt x="1275" y="2"/>
                    <a:pt x="1229" y="0"/>
                    <a:pt x="118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 rot="440425">
              <a:off x="8306736" y="516274"/>
              <a:ext cx="195836" cy="259820"/>
            </a:xfrm>
            <a:custGeom>
              <a:avLst/>
              <a:gdLst/>
              <a:ahLst/>
              <a:cxnLst/>
              <a:rect l="l" t="t" r="r" b="b"/>
              <a:pathLst>
                <a:path w="2481" h="3292" extrusionOk="0">
                  <a:moveTo>
                    <a:pt x="1" y="1"/>
                  </a:moveTo>
                  <a:cubicBezTo>
                    <a:pt x="882" y="997"/>
                    <a:pt x="1646" y="2087"/>
                    <a:pt x="2202" y="3292"/>
                  </a:cubicBezTo>
                  <a:cubicBezTo>
                    <a:pt x="2295" y="3199"/>
                    <a:pt x="2365" y="3106"/>
                    <a:pt x="2457" y="2990"/>
                  </a:cubicBezTo>
                  <a:cubicBezTo>
                    <a:pt x="2481" y="1461"/>
                    <a:pt x="1391" y="46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8852875" y="1195457"/>
              <a:ext cx="135109" cy="125288"/>
            </a:xfrm>
            <a:custGeom>
              <a:avLst/>
              <a:gdLst/>
              <a:ahLst/>
              <a:cxnLst/>
              <a:rect l="l" t="t" r="r" b="b"/>
              <a:pathLst>
                <a:path w="1901" h="1763" extrusionOk="0">
                  <a:moveTo>
                    <a:pt x="1901" y="1"/>
                  </a:moveTo>
                  <a:cubicBezTo>
                    <a:pt x="1739" y="47"/>
                    <a:pt x="1553" y="70"/>
                    <a:pt x="1368" y="94"/>
                  </a:cubicBezTo>
                  <a:lnTo>
                    <a:pt x="1090" y="94"/>
                  </a:lnTo>
                  <a:cubicBezTo>
                    <a:pt x="812" y="696"/>
                    <a:pt x="441" y="1252"/>
                    <a:pt x="1" y="1762"/>
                  </a:cubicBezTo>
                  <a:cubicBezTo>
                    <a:pt x="881" y="1530"/>
                    <a:pt x="1623" y="905"/>
                    <a:pt x="190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9073614" y="944457"/>
              <a:ext cx="378674" cy="284686"/>
            </a:xfrm>
            <a:custGeom>
              <a:avLst/>
              <a:gdLst/>
              <a:ahLst/>
              <a:cxnLst/>
              <a:rect l="l" t="t" r="r" b="b"/>
              <a:pathLst>
                <a:path w="5328" h="4006" extrusionOk="0">
                  <a:moveTo>
                    <a:pt x="1260" y="1"/>
                  </a:moveTo>
                  <a:cubicBezTo>
                    <a:pt x="1144" y="1"/>
                    <a:pt x="1032" y="4"/>
                    <a:pt x="927" y="10"/>
                  </a:cubicBezTo>
                  <a:cubicBezTo>
                    <a:pt x="904" y="33"/>
                    <a:pt x="904" y="33"/>
                    <a:pt x="904" y="57"/>
                  </a:cubicBezTo>
                  <a:lnTo>
                    <a:pt x="881" y="57"/>
                  </a:lnTo>
                  <a:cubicBezTo>
                    <a:pt x="1738" y="196"/>
                    <a:pt x="2526" y="520"/>
                    <a:pt x="2804" y="1238"/>
                  </a:cubicBezTo>
                  <a:cubicBezTo>
                    <a:pt x="3268" y="2444"/>
                    <a:pt x="2039" y="3278"/>
                    <a:pt x="1020" y="3486"/>
                  </a:cubicBezTo>
                  <a:cubicBezTo>
                    <a:pt x="795" y="3531"/>
                    <a:pt x="580" y="3557"/>
                    <a:pt x="363" y="3557"/>
                  </a:cubicBezTo>
                  <a:cubicBezTo>
                    <a:pt x="243" y="3557"/>
                    <a:pt x="123" y="3549"/>
                    <a:pt x="0" y="3533"/>
                  </a:cubicBezTo>
                  <a:lnTo>
                    <a:pt x="0" y="3533"/>
                  </a:lnTo>
                  <a:cubicBezTo>
                    <a:pt x="706" y="3792"/>
                    <a:pt x="1597" y="4005"/>
                    <a:pt x="2419" y="4005"/>
                  </a:cubicBezTo>
                  <a:cubicBezTo>
                    <a:pt x="3432" y="4005"/>
                    <a:pt x="4338" y="3681"/>
                    <a:pt x="4658" y="2722"/>
                  </a:cubicBezTo>
                  <a:cubicBezTo>
                    <a:pt x="5328" y="626"/>
                    <a:pt x="2856" y="1"/>
                    <a:pt x="126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-140607" y="2362904"/>
            <a:ext cx="1223672" cy="655914"/>
            <a:chOff x="-140607" y="2362904"/>
            <a:chExt cx="1223672" cy="655914"/>
          </a:xfrm>
        </p:grpSpPr>
        <p:sp>
          <p:nvSpPr>
            <p:cNvPr id="658" name="Google Shape;658;p24"/>
            <p:cNvSpPr/>
            <p:nvPr/>
          </p:nvSpPr>
          <p:spPr>
            <a:xfrm>
              <a:off x="-132715" y="2375911"/>
              <a:ext cx="1205842" cy="628196"/>
            </a:xfrm>
            <a:custGeom>
              <a:avLst/>
              <a:gdLst/>
              <a:ahLst/>
              <a:cxnLst/>
              <a:rect l="l" t="t" r="r" b="b"/>
              <a:pathLst>
                <a:path w="24753" h="12896" extrusionOk="0">
                  <a:moveTo>
                    <a:pt x="10271" y="1"/>
                  </a:moveTo>
                  <a:cubicBezTo>
                    <a:pt x="9857" y="1"/>
                    <a:pt x="9436" y="47"/>
                    <a:pt x="9016" y="141"/>
                  </a:cubicBezTo>
                  <a:cubicBezTo>
                    <a:pt x="6791" y="651"/>
                    <a:pt x="3709" y="2922"/>
                    <a:pt x="5354" y="5472"/>
                  </a:cubicBezTo>
                  <a:cubicBezTo>
                    <a:pt x="5586" y="5356"/>
                    <a:pt x="5841" y="5286"/>
                    <a:pt x="6096" y="5263"/>
                  </a:cubicBezTo>
                  <a:cubicBezTo>
                    <a:pt x="6103" y="5262"/>
                    <a:pt x="6110" y="5261"/>
                    <a:pt x="6116" y="5261"/>
                  </a:cubicBezTo>
                  <a:cubicBezTo>
                    <a:pt x="6256" y="5261"/>
                    <a:pt x="6228" y="5496"/>
                    <a:pt x="6073" y="5518"/>
                  </a:cubicBezTo>
                  <a:cubicBezTo>
                    <a:pt x="5470" y="5587"/>
                    <a:pt x="5007" y="5866"/>
                    <a:pt x="4590" y="6329"/>
                  </a:cubicBezTo>
                  <a:cubicBezTo>
                    <a:pt x="4574" y="6339"/>
                    <a:pt x="4557" y="6344"/>
                    <a:pt x="4539" y="6344"/>
                  </a:cubicBezTo>
                  <a:cubicBezTo>
                    <a:pt x="4477" y="6344"/>
                    <a:pt x="4414" y="6286"/>
                    <a:pt x="4451" y="6213"/>
                  </a:cubicBezTo>
                  <a:cubicBezTo>
                    <a:pt x="4590" y="6028"/>
                    <a:pt x="4752" y="5842"/>
                    <a:pt x="4960" y="5703"/>
                  </a:cubicBezTo>
                  <a:lnTo>
                    <a:pt x="4937" y="5703"/>
                  </a:lnTo>
                  <a:cubicBezTo>
                    <a:pt x="4624" y="5177"/>
                    <a:pt x="4018" y="4975"/>
                    <a:pt x="3382" y="4975"/>
                  </a:cubicBezTo>
                  <a:cubicBezTo>
                    <a:pt x="2701" y="4975"/>
                    <a:pt x="1985" y="5206"/>
                    <a:pt x="1554" y="5518"/>
                  </a:cubicBezTo>
                  <a:cubicBezTo>
                    <a:pt x="650" y="6144"/>
                    <a:pt x="1" y="7372"/>
                    <a:pt x="418" y="8461"/>
                  </a:cubicBezTo>
                  <a:cubicBezTo>
                    <a:pt x="861" y="9594"/>
                    <a:pt x="2180" y="10144"/>
                    <a:pt x="3490" y="10144"/>
                  </a:cubicBezTo>
                  <a:cubicBezTo>
                    <a:pt x="4646" y="10144"/>
                    <a:pt x="5795" y="9715"/>
                    <a:pt x="6328" y="8878"/>
                  </a:cubicBezTo>
                  <a:cubicBezTo>
                    <a:pt x="6357" y="8827"/>
                    <a:pt x="6402" y="8806"/>
                    <a:pt x="6448" y="8806"/>
                  </a:cubicBezTo>
                  <a:cubicBezTo>
                    <a:pt x="6547" y="8806"/>
                    <a:pt x="6646" y="8906"/>
                    <a:pt x="6583" y="9017"/>
                  </a:cubicBezTo>
                  <a:cubicBezTo>
                    <a:pt x="6606" y="9041"/>
                    <a:pt x="6629" y="9087"/>
                    <a:pt x="6583" y="9133"/>
                  </a:cubicBezTo>
                  <a:cubicBezTo>
                    <a:pt x="5980" y="9713"/>
                    <a:pt x="6235" y="10663"/>
                    <a:pt x="7046" y="10871"/>
                  </a:cubicBezTo>
                  <a:cubicBezTo>
                    <a:pt x="7148" y="10896"/>
                    <a:pt x="7246" y="10908"/>
                    <a:pt x="7339" y="10908"/>
                  </a:cubicBezTo>
                  <a:cubicBezTo>
                    <a:pt x="7944" y="10908"/>
                    <a:pt x="8367" y="10420"/>
                    <a:pt x="8668" y="9898"/>
                  </a:cubicBezTo>
                  <a:cubicBezTo>
                    <a:pt x="8685" y="9856"/>
                    <a:pt x="8720" y="9838"/>
                    <a:pt x="8756" y="9838"/>
                  </a:cubicBezTo>
                  <a:cubicBezTo>
                    <a:pt x="8819" y="9838"/>
                    <a:pt x="8883" y="9894"/>
                    <a:pt x="8854" y="9968"/>
                  </a:cubicBezTo>
                  <a:cubicBezTo>
                    <a:pt x="8900" y="9968"/>
                    <a:pt x="8970" y="9991"/>
                    <a:pt x="8970" y="10060"/>
                  </a:cubicBezTo>
                  <a:cubicBezTo>
                    <a:pt x="8930" y="11916"/>
                    <a:pt x="11020" y="12895"/>
                    <a:pt x="12741" y="12895"/>
                  </a:cubicBezTo>
                  <a:cubicBezTo>
                    <a:pt x="13019" y="12895"/>
                    <a:pt x="13287" y="12870"/>
                    <a:pt x="13535" y="12818"/>
                  </a:cubicBezTo>
                  <a:cubicBezTo>
                    <a:pt x="15273" y="12447"/>
                    <a:pt x="16479" y="10964"/>
                    <a:pt x="16803" y="9249"/>
                  </a:cubicBezTo>
                  <a:lnTo>
                    <a:pt x="16803" y="9249"/>
                  </a:lnTo>
                  <a:cubicBezTo>
                    <a:pt x="16699" y="9261"/>
                    <a:pt x="16594" y="9266"/>
                    <a:pt x="16490" y="9266"/>
                  </a:cubicBezTo>
                  <a:cubicBezTo>
                    <a:pt x="16386" y="9266"/>
                    <a:pt x="16282" y="9261"/>
                    <a:pt x="16177" y="9249"/>
                  </a:cubicBezTo>
                  <a:cubicBezTo>
                    <a:pt x="16061" y="9226"/>
                    <a:pt x="16061" y="9064"/>
                    <a:pt x="16177" y="9064"/>
                  </a:cubicBezTo>
                  <a:cubicBezTo>
                    <a:pt x="16258" y="9071"/>
                    <a:pt x="16339" y="9075"/>
                    <a:pt x="16419" y="9075"/>
                  </a:cubicBezTo>
                  <a:cubicBezTo>
                    <a:pt x="16817" y="9075"/>
                    <a:pt x="17197" y="8979"/>
                    <a:pt x="17545" y="8786"/>
                  </a:cubicBezTo>
                  <a:cubicBezTo>
                    <a:pt x="17567" y="8776"/>
                    <a:pt x="17589" y="8772"/>
                    <a:pt x="17609" y="8772"/>
                  </a:cubicBezTo>
                  <a:cubicBezTo>
                    <a:pt x="17734" y="8772"/>
                    <a:pt x="17803" y="8934"/>
                    <a:pt x="17684" y="8994"/>
                  </a:cubicBezTo>
                  <a:cubicBezTo>
                    <a:pt x="17568" y="9064"/>
                    <a:pt x="17429" y="9110"/>
                    <a:pt x="17313" y="9156"/>
                  </a:cubicBezTo>
                  <a:cubicBezTo>
                    <a:pt x="17635" y="10124"/>
                    <a:pt x="18597" y="10673"/>
                    <a:pt x="19585" y="10673"/>
                  </a:cubicBezTo>
                  <a:cubicBezTo>
                    <a:pt x="19662" y="10673"/>
                    <a:pt x="19739" y="10669"/>
                    <a:pt x="19816" y="10663"/>
                  </a:cubicBezTo>
                  <a:cubicBezTo>
                    <a:pt x="21114" y="10547"/>
                    <a:pt x="22180" y="9087"/>
                    <a:pt x="21137" y="7974"/>
                  </a:cubicBezTo>
                  <a:cubicBezTo>
                    <a:pt x="21050" y="7870"/>
                    <a:pt x="21132" y="7740"/>
                    <a:pt x="21238" y="7740"/>
                  </a:cubicBezTo>
                  <a:cubicBezTo>
                    <a:pt x="21273" y="7740"/>
                    <a:pt x="21311" y="7754"/>
                    <a:pt x="21345" y="7789"/>
                  </a:cubicBezTo>
                  <a:cubicBezTo>
                    <a:pt x="21415" y="7859"/>
                    <a:pt x="21484" y="7928"/>
                    <a:pt x="21554" y="8021"/>
                  </a:cubicBezTo>
                  <a:cubicBezTo>
                    <a:pt x="23477" y="7905"/>
                    <a:pt x="24752" y="5935"/>
                    <a:pt x="23732" y="4174"/>
                  </a:cubicBezTo>
                  <a:cubicBezTo>
                    <a:pt x="23197" y="3258"/>
                    <a:pt x="22351" y="2855"/>
                    <a:pt x="21472" y="2855"/>
                  </a:cubicBezTo>
                  <a:cubicBezTo>
                    <a:pt x="20638" y="2855"/>
                    <a:pt x="19775" y="3218"/>
                    <a:pt x="19120" y="3849"/>
                  </a:cubicBezTo>
                  <a:cubicBezTo>
                    <a:pt x="19260" y="3919"/>
                    <a:pt x="19399" y="4012"/>
                    <a:pt x="19514" y="4104"/>
                  </a:cubicBezTo>
                  <a:cubicBezTo>
                    <a:pt x="19621" y="4193"/>
                    <a:pt x="19524" y="4336"/>
                    <a:pt x="19420" y="4336"/>
                  </a:cubicBezTo>
                  <a:cubicBezTo>
                    <a:pt x="19389" y="4336"/>
                    <a:pt x="19356" y="4322"/>
                    <a:pt x="19329" y="4290"/>
                  </a:cubicBezTo>
                  <a:cubicBezTo>
                    <a:pt x="19024" y="3964"/>
                    <a:pt x="18595" y="3818"/>
                    <a:pt x="18165" y="3818"/>
                  </a:cubicBezTo>
                  <a:cubicBezTo>
                    <a:pt x="18105" y="3818"/>
                    <a:pt x="18045" y="3820"/>
                    <a:pt x="17985" y="3826"/>
                  </a:cubicBezTo>
                  <a:cubicBezTo>
                    <a:pt x="17978" y="3828"/>
                    <a:pt x="17971" y="3829"/>
                    <a:pt x="17965" y="3829"/>
                  </a:cubicBezTo>
                  <a:cubicBezTo>
                    <a:pt x="17893" y="3829"/>
                    <a:pt x="17898" y="3708"/>
                    <a:pt x="17962" y="3687"/>
                  </a:cubicBezTo>
                  <a:cubicBezTo>
                    <a:pt x="18087" y="3666"/>
                    <a:pt x="18207" y="3655"/>
                    <a:pt x="18325" y="3655"/>
                  </a:cubicBezTo>
                  <a:cubicBezTo>
                    <a:pt x="18469" y="3655"/>
                    <a:pt x="18609" y="3672"/>
                    <a:pt x="18750" y="3710"/>
                  </a:cubicBezTo>
                  <a:cubicBezTo>
                    <a:pt x="18657" y="2783"/>
                    <a:pt x="18101" y="1995"/>
                    <a:pt x="17151" y="1833"/>
                  </a:cubicBezTo>
                  <a:cubicBezTo>
                    <a:pt x="17059" y="1818"/>
                    <a:pt x="16967" y="1811"/>
                    <a:pt x="16877" y="1811"/>
                  </a:cubicBezTo>
                  <a:cubicBezTo>
                    <a:pt x="16124" y="1811"/>
                    <a:pt x="15442" y="2309"/>
                    <a:pt x="15111" y="2992"/>
                  </a:cubicBezTo>
                  <a:cubicBezTo>
                    <a:pt x="15111" y="3015"/>
                    <a:pt x="15134" y="3061"/>
                    <a:pt x="15158" y="3085"/>
                  </a:cubicBezTo>
                  <a:cubicBezTo>
                    <a:pt x="15186" y="3198"/>
                    <a:pt x="15101" y="3268"/>
                    <a:pt x="15015" y="3268"/>
                  </a:cubicBezTo>
                  <a:cubicBezTo>
                    <a:pt x="14961" y="3268"/>
                    <a:pt x="14906" y="3240"/>
                    <a:pt x="14879" y="3177"/>
                  </a:cubicBezTo>
                  <a:cubicBezTo>
                    <a:pt x="14167" y="1117"/>
                    <a:pt x="12303" y="1"/>
                    <a:pt x="10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-140607" y="2362904"/>
              <a:ext cx="1223672" cy="655914"/>
            </a:xfrm>
            <a:custGeom>
              <a:avLst/>
              <a:gdLst/>
              <a:ahLst/>
              <a:cxnLst/>
              <a:rect l="l" t="t" r="r" b="b"/>
              <a:pathLst>
                <a:path w="25119" h="13465" extrusionOk="0">
                  <a:moveTo>
                    <a:pt x="10433" y="268"/>
                  </a:moveTo>
                  <a:cubicBezTo>
                    <a:pt x="12465" y="268"/>
                    <a:pt x="14329" y="1384"/>
                    <a:pt x="15041" y="3444"/>
                  </a:cubicBezTo>
                  <a:cubicBezTo>
                    <a:pt x="15068" y="3507"/>
                    <a:pt x="15123" y="3535"/>
                    <a:pt x="15177" y="3535"/>
                  </a:cubicBezTo>
                  <a:cubicBezTo>
                    <a:pt x="15263" y="3535"/>
                    <a:pt x="15348" y="3465"/>
                    <a:pt x="15320" y="3352"/>
                  </a:cubicBezTo>
                  <a:cubicBezTo>
                    <a:pt x="15296" y="3328"/>
                    <a:pt x="15296" y="3282"/>
                    <a:pt x="15273" y="3259"/>
                  </a:cubicBezTo>
                  <a:cubicBezTo>
                    <a:pt x="15626" y="2594"/>
                    <a:pt x="16296" y="2079"/>
                    <a:pt x="17048" y="2079"/>
                  </a:cubicBezTo>
                  <a:cubicBezTo>
                    <a:pt x="17135" y="2079"/>
                    <a:pt x="17223" y="2086"/>
                    <a:pt x="17313" y="2100"/>
                  </a:cubicBezTo>
                  <a:cubicBezTo>
                    <a:pt x="18286" y="2262"/>
                    <a:pt x="18819" y="3050"/>
                    <a:pt x="18912" y="3977"/>
                  </a:cubicBezTo>
                  <a:cubicBezTo>
                    <a:pt x="18771" y="3939"/>
                    <a:pt x="18631" y="3922"/>
                    <a:pt x="18487" y="3922"/>
                  </a:cubicBezTo>
                  <a:cubicBezTo>
                    <a:pt x="18369" y="3922"/>
                    <a:pt x="18249" y="3933"/>
                    <a:pt x="18124" y="3954"/>
                  </a:cubicBezTo>
                  <a:cubicBezTo>
                    <a:pt x="18060" y="3975"/>
                    <a:pt x="18055" y="4096"/>
                    <a:pt x="18127" y="4096"/>
                  </a:cubicBezTo>
                  <a:cubicBezTo>
                    <a:pt x="18133" y="4096"/>
                    <a:pt x="18140" y="4095"/>
                    <a:pt x="18147" y="4093"/>
                  </a:cubicBezTo>
                  <a:cubicBezTo>
                    <a:pt x="18210" y="4087"/>
                    <a:pt x="18272" y="4085"/>
                    <a:pt x="18334" y="4085"/>
                  </a:cubicBezTo>
                  <a:cubicBezTo>
                    <a:pt x="18774" y="4085"/>
                    <a:pt x="19186" y="4231"/>
                    <a:pt x="19491" y="4557"/>
                  </a:cubicBezTo>
                  <a:cubicBezTo>
                    <a:pt x="19518" y="4589"/>
                    <a:pt x="19551" y="4603"/>
                    <a:pt x="19582" y="4603"/>
                  </a:cubicBezTo>
                  <a:cubicBezTo>
                    <a:pt x="19686" y="4603"/>
                    <a:pt x="19783" y="4460"/>
                    <a:pt x="19676" y="4371"/>
                  </a:cubicBezTo>
                  <a:cubicBezTo>
                    <a:pt x="19561" y="4279"/>
                    <a:pt x="19422" y="4186"/>
                    <a:pt x="19282" y="4116"/>
                  </a:cubicBezTo>
                  <a:cubicBezTo>
                    <a:pt x="19937" y="3485"/>
                    <a:pt x="20800" y="3122"/>
                    <a:pt x="21634" y="3122"/>
                  </a:cubicBezTo>
                  <a:cubicBezTo>
                    <a:pt x="22513" y="3122"/>
                    <a:pt x="23359" y="3525"/>
                    <a:pt x="23894" y="4441"/>
                  </a:cubicBezTo>
                  <a:cubicBezTo>
                    <a:pt x="24914" y="6202"/>
                    <a:pt x="23639" y="8172"/>
                    <a:pt x="21716" y="8288"/>
                  </a:cubicBezTo>
                  <a:cubicBezTo>
                    <a:pt x="21646" y="8195"/>
                    <a:pt x="21600" y="8126"/>
                    <a:pt x="21507" y="8056"/>
                  </a:cubicBezTo>
                  <a:cubicBezTo>
                    <a:pt x="21473" y="8021"/>
                    <a:pt x="21435" y="8007"/>
                    <a:pt x="21400" y="8007"/>
                  </a:cubicBezTo>
                  <a:cubicBezTo>
                    <a:pt x="21294" y="8007"/>
                    <a:pt x="21212" y="8137"/>
                    <a:pt x="21299" y="8241"/>
                  </a:cubicBezTo>
                  <a:cubicBezTo>
                    <a:pt x="22342" y="9354"/>
                    <a:pt x="21276" y="10814"/>
                    <a:pt x="19978" y="10930"/>
                  </a:cubicBezTo>
                  <a:cubicBezTo>
                    <a:pt x="19901" y="10936"/>
                    <a:pt x="19824" y="10940"/>
                    <a:pt x="19747" y="10940"/>
                  </a:cubicBezTo>
                  <a:cubicBezTo>
                    <a:pt x="18759" y="10940"/>
                    <a:pt x="17797" y="10391"/>
                    <a:pt x="17475" y="9423"/>
                  </a:cubicBezTo>
                  <a:cubicBezTo>
                    <a:pt x="17591" y="9377"/>
                    <a:pt x="17730" y="9331"/>
                    <a:pt x="17846" y="9261"/>
                  </a:cubicBezTo>
                  <a:cubicBezTo>
                    <a:pt x="17965" y="9201"/>
                    <a:pt x="17896" y="9039"/>
                    <a:pt x="17786" y="9039"/>
                  </a:cubicBezTo>
                  <a:cubicBezTo>
                    <a:pt x="17768" y="9039"/>
                    <a:pt x="17749" y="9043"/>
                    <a:pt x="17730" y="9053"/>
                  </a:cubicBezTo>
                  <a:cubicBezTo>
                    <a:pt x="17363" y="9246"/>
                    <a:pt x="16980" y="9342"/>
                    <a:pt x="16581" y="9342"/>
                  </a:cubicBezTo>
                  <a:cubicBezTo>
                    <a:pt x="16501" y="9342"/>
                    <a:pt x="16420" y="9338"/>
                    <a:pt x="16339" y="9331"/>
                  </a:cubicBezTo>
                  <a:cubicBezTo>
                    <a:pt x="16223" y="9331"/>
                    <a:pt x="16223" y="9516"/>
                    <a:pt x="16339" y="9516"/>
                  </a:cubicBezTo>
                  <a:cubicBezTo>
                    <a:pt x="16444" y="9528"/>
                    <a:pt x="16548" y="9533"/>
                    <a:pt x="16652" y="9533"/>
                  </a:cubicBezTo>
                  <a:cubicBezTo>
                    <a:pt x="16756" y="9533"/>
                    <a:pt x="16861" y="9528"/>
                    <a:pt x="16965" y="9516"/>
                  </a:cubicBezTo>
                  <a:lnTo>
                    <a:pt x="16965" y="9516"/>
                  </a:lnTo>
                  <a:cubicBezTo>
                    <a:pt x="16641" y="11231"/>
                    <a:pt x="15435" y="12714"/>
                    <a:pt x="13697" y="13085"/>
                  </a:cubicBezTo>
                  <a:cubicBezTo>
                    <a:pt x="13449" y="13137"/>
                    <a:pt x="13181" y="13162"/>
                    <a:pt x="12903" y="13162"/>
                  </a:cubicBezTo>
                  <a:cubicBezTo>
                    <a:pt x="11182" y="13162"/>
                    <a:pt x="9092" y="12183"/>
                    <a:pt x="9132" y="10327"/>
                  </a:cubicBezTo>
                  <a:cubicBezTo>
                    <a:pt x="9132" y="10275"/>
                    <a:pt x="9093" y="10249"/>
                    <a:pt x="9063" y="10249"/>
                  </a:cubicBezTo>
                  <a:cubicBezTo>
                    <a:pt x="9054" y="10249"/>
                    <a:pt x="9045" y="10252"/>
                    <a:pt x="9039" y="10258"/>
                  </a:cubicBezTo>
                  <a:cubicBezTo>
                    <a:pt x="9054" y="10167"/>
                    <a:pt x="8981" y="10106"/>
                    <a:pt x="8916" y="10106"/>
                  </a:cubicBezTo>
                  <a:cubicBezTo>
                    <a:pt x="8880" y="10106"/>
                    <a:pt x="8847" y="10124"/>
                    <a:pt x="8830" y="10165"/>
                  </a:cubicBezTo>
                  <a:cubicBezTo>
                    <a:pt x="8529" y="10687"/>
                    <a:pt x="8123" y="11175"/>
                    <a:pt x="7508" y="11175"/>
                  </a:cubicBezTo>
                  <a:cubicBezTo>
                    <a:pt x="7413" y="11175"/>
                    <a:pt x="7313" y="11163"/>
                    <a:pt x="7208" y="11138"/>
                  </a:cubicBezTo>
                  <a:cubicBezTo>
                    <a:pt x="6397" y="10930"/>
                    <a:pt x="6142" y="9980"/>
                    <a:pt x="6745" y="9400"/>
                  </a:cubicBezTo>
                  <a:cubicBezTo>
                    <a:pt x="6791" y="9377"/>
                    <a:pt x="6768" y="9308"/>
                    <a:pt x="6745" y="9284"/>
                  </a:cubicBezTo>
                  <a:cubicBezTo>
                    <a:pt x="6808" y="9173"/>
                    <a:pt x="6709" y="9073"/>
                    <a:pt x="6610" y="9073"/>
                  </a:cubicBezTo>
                  <a:cubicBezTo>
                    <a:pt x="6564" y="9073"/>
                    <a:pt x="6519" y="9094"/>
                    <a:pt x="6490" y="9145"/>
                  </a:cubicBezTo>
                  <a:cubicBezTo>
                    <a:pt x="5968" y="9982"/>
                    <a:pt x="4820" y="10411"/>
                    <a:pt x="3661" y="10411"/>
                  </a:cubicBezTo>
                  <a:cubicBezTo>
                    <a:pt x="2349" y="10411"/>
                    <a:pt x="1023" y="9861"/>
                    <a:pt x="580" y="8728"/>
                  </a:cubicBezTo>
                  <a:cubicBezTo>
                    <a:pt x="163" y="7639"/>
                    <a:pt x="812" y="6411"/>
                    <a:pt x="1716" y="5785"/>
                  </a:cubicBezTo>
                  <a:cubicBezTo>
                    <a:pt x="2162" y="5471"/>
                    <a:pt x="2885" y="5239"/>
                    <a:pt x="3567" y="5239"/>
                  </a:cubicBezTo>
                  <a:cubicBezTo>
                    <a:pt x="4195" y="5239"/>
                    <a:pt x="4788" y="5436"/>
                    <a:pt x="5099" y="5947"/>
                  </a:cubicBezTo>
                  <a:lnTo>
                    <a:pt x="5122" y="5970"/>
                  </a:lnTo>
                  <a:cubicBezTo>
                    <a:pt x="4914" y="6109"/>
                    <a:pt x="4752" y="6272"/>
                    <a:pt x="4613" y="6480"/>
                  </a:cubicBezTo>
                  <a:cubicBezTo>
                    <a:pt x="4579" y="6547"/>
                    <a:pt x="4629" y="6601"/>
                    <a:pt x="4686" y="6601"/>
                  </a:cubicBezTo>
                  <a:cubicBezTo>
                    <a:pt x="4709" y="6601"/>
                    <a:pt x="4732" y="6593"/>
                    <a:pt x="4752" y="6573"/>
                  </a:cubicBezTo>
                  <a:cubicBezTo>
                    <a:pt x="5169" y="6133"/>
                    <a:pt x="5632" y="5854"/>
                    <a:pt x="6258" y="5785"/>
                  </a:cubicBezTo>
                  <a:cubicBezTo>
                    <a:pt x="6391" y="5763"/>
                    <a:pt x="6418" y="5528"/>
                    <a:pt x="6278" y="5528"/>
                  </a:cubicBezTo>
                  <a:cubicBezTo>
                    <a:pt x="6272" y="5528"/>
                    <a:pt x="6265" y="5529"/>
                    <a:pt x="6258" y="5530"/>
                  </a:cubicBezTo>
                  <a:cubicBezTo>
                    <a:pt x="6003" y="5553"/>
                    <a:pt x="5748" y="5623"/>
                    <a:pt x="5516" y="5739"/>
                  </a:cubicBezTo>
                  <a:cubicBezTo>
                    <a:pt x="3871" y="3189"/>
                    <a:pt x="6953" y="895"/>
                    <a:pt x="9178" y="408"/>
                  </a:cubicBezTo>
                  <a:cubicBezTo>
                    <a:pt x="9598" y="314"/>
                    <a:pt x="10019" y="268"/>
                    <a:pt x="10433" y="268"/>
                  </a:cubicBezTo>
                  <a:close/>
                  <a:moveTo>
                    <a:pt x="10415" y="0"/>
                  </a:moveTo>
                  <a:cubicBezTo>
                    <a:pt x="9810" y="0"/>
                    <a:pt x="9202" y="90"/>
                    <a:pt x="8622" y="269"/>
                  </a:cubicBezTo>
                  <a:cubicBezTo>
                    <a:pt x="6536" y="918"/>
                    <a:pt x="3431" y="3467"/>
                    <a:pt x="5401" y="5808"/>
                  </a:cubicBezTo>
                  <a:cubicBezTo>
                    <a:pt x="5354" y="5831"/>
                    <a:pt x="5308" y="5854"/>
                    <a:pt x="5261" y="5878"/>
                  </a:cubicBezTo>
                  <a:cubicBezTo>
                    <a:pt x="4941" y="5223"/>
                    <a:pt x="4185" y="4978"/>
                    <a:pt x="3426" y="4978"/>
                  </a:cubicBezTo>
                  <a:cubicBezTo>
                    <a:pt x="2923" y="4978"/>
                    <a:pt x="2419" y="5086"/>
                    <a:pt x="2040" y="5252"/>
                  </a:cubicBezTo>
                  <a:cubicBezTo>
                    <a:pt x="928" y="5739"/>
                    <a:pt x="1" y="7013"/>
                    <a:pt x="117" y="8265"/>
                  </a:cubicBezTo>
                  <a:cubicBezTo>
                    <a:pt x="293" y="9895"/>
                    <a:pt x="1995" y="10725"/>
                    <a:pt x="3673" y="10725"/>
                  </a:cubicBezTo>
                  <a:cubicBezTo>
                    <a:pt x="4643" y="10725"/>
                    <a:pt x="5604" y="10447"/>
                    <a:pt x="6258" y="9887"/>
                  </a:cubicBezTo>
                  <a:lnTo>
                    <a:pt x="6258" y="9887"/>
                  </a:lnTo>
                  <a:cubicBezTo>
                    <a:pt x="6119" y="10397"/>
                    <a:pt x="6374" y="10999"/>
                    <a:pt x="6884" y="11254"/>
                  </a:cubicBezTo>
                  <a:cubicBezTo>
                    <a:pt x="7085" y="11358"/>
                    <a:pt x="7300" y="11406"/>
                    <a:pt x="7513" y="11406"/>
                  </a:cubicBezTo>
                  <a:cubicBezTo>
                    <a:pt x="8108" y="11406"/>
                    <a:pt x="8690" y="11035"/>
                    <a:pt x="8946" y="10489"/>
                  </a:cubicBezTo>
                  <a:lnTo>
                    <a:pt x="8946" y="10489"/>
                  </a:lnTo>
                  <a:cubicBezTo>
                    <a:pt x="8858" y="12406"/>
                    <a:pt x="11242" y="13464"/>
                    <a:pt x="12931" y="13464"/>
                  </a:cubicBezTo>
                  <a:cubicBezTo>
                    <a:pt x="13018" y="13464"/>
                    <a:pt x="13104" y="13462"/>
                    <a:pt x="13187" y="13456"/>
                  </a:cubicBezTo>
                  <a:cubicBezTo>
                    <a:pt x="15273" y="13317"/>
                    <a:pt x="16965" y="11625"/>
                    <a:pt x="17266" y="9562"/>
                  </a:cubicBezTo>
                  <a:cubicBezTo>
                    <a:pt x="17289" y="9539"/>
                    <a:pt x="17266" y="9493"/>
                    <a:pt x="17266" y="9470"/>
                  </a:cubicBezTo>
                  <a:lnTo>
                    <a:pt x="17313" y="9470"/>
                  </a:lnTo>
                  <a:cubicBezTo>
                    <a:pt x="17548" y="10592"/>
                    <a:pt x="18688" y="11220"/>
                    <a:pt x="19795" y="11220"/>
                  </a:cubicBezTo>
                  <a:cubicBezTo>
                    <a:pt x="20105" y="11220"/>
                    <a:pt x="20412" y="11170"/>
                    <a:pt x="20696" y="11069"/>
                  </a:cubicBezTo>
                  <a:cubicBezTo>
                    <a:pt x="21762" y="10675"/>
                    <a:pt x="22365" y="9400"/>
                    <a:pt x="21809" y="8450"/>
                  </a:cubicBezTo>
                  <a:lnTo>
                    <a:pt x="21809" y="8450"/>
                  </a:lnTo>
                  <a:cubicBezTo>
                    <a:pt x="21819" y="8450"/>
                    <a:pt x="21830" y="8450"/>
                    <a:pt x="21840" y="8450"/>
                  </a:cubicBezTo>
                  <a:cubicBezTo>
                    <a:pt x="23816" y="8450"/>
                    <a:pt x="25118" y="6308"/>
                    <a:pt x="24265" y="4533"/>
                  </a:cubicBezTo>
                  <a:cubicBezTo>
                    <a:pt x="23736" y="3382"/>
                    <a:pt x="22631" y="2797"/>
                    <a:pt x="21509" y="2797"/>
                  </a:cubicBezTo>
                  <a:cubicBezTo>
                    <a:pt x="20667" y="2797"/>
                    <a:pt x="19816" y="3126"/>
                    <a:pt x="19190" y="3792"/>
                  </a:cubicBezTo>
                  <a:cubicBezTo>
                    <a:pt x="19150" y="2553"/>
                    <a:pt x="18107" y="1866"/>
                    <a:pt x="17073" y="1866"/>
                  </a:cubicBezTo>
                  <a:cubicBezTo>
                    <a:pt x="16309" y="1866"/>
                    <a:pt x="15549" y="2242"/>
                    <a:pt x="15204" y="3050"/>
                  </a:cubicBezTo>
                  <a:cubicBezTo>
                    <a:pt x="14470" y="1028"/>
                    <a:pt x="12464" y="0"/>
                    <a:pt x="10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731020" y="2474218"/>
              <a:ext cx="49738" cy="82470"/>
            </a:xfrm>
            <a:custGeom>
              <a:avLst/>
              <a:gdLst/>
              <a:ahLst/>
              <a:cxnLst/>
              <a:rect l="l" t="t" r="r" b="b"/>
              <a:pathLst>
                <a:path w="1021" h="1693" extrusionOk="0">
                  <a:moveTo>
                    <a:pt x="1" y="0"/>
                  </a:moveTo>
                  <a:lnTo>
                    <a:pt x="1" y="0"/>
                  </a:lnTo>
                  <a:cubicBezTo>
                    <a:pt x="186" y="533"/>
                    <a:pt x="279" y="1090"/>
                    <a:pt x="349" y="1669"/>
                  </a:cubicBezTo>
                  <a:cubicBezTo>
                    <a:pt x="442" y="1648"/>
                    <a:pt x="541" y="1637"/>
                    <a:pt x="640" y="1637"/>
                  </a:cubicBezTo>
                  <a:cubicBezTo>
                    <a:pt x="761" y="1637"/>
                    <a:pt x="883" y="1654"/>
                    <a:pt x="998" y="1692"/>
                  </a:cubicBezTo>
                  <a:cubicBezTo>
                    <a:pt x="998" y="1669"/>
                    <a:pt x="998" y="1669"/>
                    <a:pt x="1021" y="1669"/>
                  </a:cubicBezTo>
                  <a:cubicBezTo>
                    <a:pt x="951" y="974"/>
                    <a:pt x="604" y="32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795378" y="2515188"/>
              <a:ext cx="277822" cy="380591"/>
            </a:xfrm>
            <a:custGeom>
              <a:avLst/>
              <a:gdLst/>
              <a:ahLst/>
              <a:cxnLst/>
              <a:rect l="l" t="t" r="r" b="b"/>
              <a:pathLst>
                <a:path w="5703" h="7813" extrusionOk="0">
                  <a:moveTo>
                    <a:pt x="2433" y="0"/>
                  </a:moveTo>
                  <a:cubicBezTo>
                    <a:pt x="1957" y="0"/>
                    <a:pt x="1471" y="120"/>
                    <a:pt x="1021" y="341"/>
                  </a:cubicBezTo>
                  <a:cubicBezTo>
                    <a:pt x="1265" y="292"/>
                    <a:pt x="1510" y="263"/>
                    <a:pt x="1751" y="263"/>
                  </a:cubicBezTo>
                  <a:cubicBezTo>
                    <a:pt x="1967" y="263"/>
                    <a:pt x="2180" y="287"/>
                    <a:pt x="2388" y="341"/>
                  </a:cubicBezTo>
                  <a:cubicBezTo>
                    <a:pt x="3570" y="643"/>
                    <a:pt x="4242" y="1778"/>
                    <a:pt x="4126" y="2960"/>
                  </a:cubicBezTo>
                  <a:cubicBezTo>
                    <a:pt x="3995" y="4340"/>
                    <a:pt x="2870" y="4913"/>
                    <a:pt x="1670" y="4913"/>
                  </a:cubicBezTo>
                  <a:cubicBezTo>
                    <a:pt x="1601" y="4913"/>
                    <a:pt x="1531" y="4911"/>
                    <a:pt x="1461" y="4907"/>
                  </a:cubicBezTo>
                  <a:cubicBezTo>
                    <a:pt x="1345" y="6019"/>
                    <a:pt x="835" y="7155"/>
                    <a:pt x="1" y="7757"/>
                  </a:cubicBezTo>
                  <a:cubicBezTo>
                    <a:pt x="188" y="7791"/>
                    <a:pt x="374" y="7813"/>
                    <a:pt x="561" y="7813"/>
                  </a:cubicBezTo>
                  <a:cubicBezTo>
                    <a:pt x="629" y="7813"/>
                    <a:pt x="697" y="7810"/>
                    <a:pt x="766" y="7804"/>
                  </a:cubicBezTo>
                  <a:cubicBezTo>
                    <a:pt x="2064" y="7688"/>
                    <a:pt x="3130" y="6228"/>
                    <a:pt x="2087" y="5115"/>
                  </a:cubicBezTo>
                  <a:cubicBezTo>
                    <a:pt x="1998" y="5027"/>
                    <a:pt x="2086" y="4884"/>
                    <a:pt x="2194" y="4884"/>
                  </a:cubicBezTo>
                  <a:cubicBezTo>
                    <a:pt x="2227" y="4884"/>
                    <a:pt x="2263" y="4897"/>
                    <a:pt x="2295" y="4930"/>
                  </a:cubicBezTo>
                  <a:cubicBezTo>
                    <a:pt x="2388" y="5000"/>
                    <a:pt x="2434" y="5069"/>
                    <a:pt x="2504" y="5162"/>
                  </a:cubicBezTo>
                  <a:cubicBezTo>
                    <a:pt x="4427" y="5046"/>
                    <a:pt x="5702" y="3076"/>
                    <a:pt x="4682" y="1315"/>
                  </a:cubicBezTo>
                  <a:cubicBezTo>
                    <a:pt x="4143" y="401"/>
                    <a:pt x="3303" y="0"/>
                    <a:pt x="24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724248" y="2458386"/>
              <a:ext cx="358640" cy="450493"/>
            </a:xfrm>
            <a:custGeom>
              <a:avLst/>
              <a:gdLst/>
              <a:ahLst/>
              <a:cxnLst/>
              <a:rect l="l" t="t" r="r" b="b"/>
              <a:pathLst>
                <a:path w="7362" h="924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7"/>
                    <a:pt x="94" y="233"/>
                    <a:pt x="140" y="325"/>
                  </a:cubicBezTo>
                  <a:cubicBezTo>
                    <a:pt x="743" y="650"/>
                    <a:pt x="1090" y="1299"/>
                    <a:pt x="1160" y="1994"/>
                  </a:cubicBezTo>
                  <a:cubicBezTo>
                    <a:pt x="1554" y="1785"/>
                    <a:pt x="2017" y="1600"/>
                    <a:pt x="2481" y="1507"/>
                  </a:cubicBezTo>
                  <a:cubicBezTo>
                    <a:pt x="2929" y="1287"/>
                    <a:pt x="3413" y="1167"/>
                    <a:pt x="3887" y="1167"/>
                  </a:cubicBezTo>
                  <a:cubicBezTo>
                    <a:pt x="4760" y="1167"/>
                    <a:pt x="5602" y="1573"/>
                    <a:pt x="6142" y="2504"/>
                  </a:cubicBezTo>
                  <a:cubicBezTo>
                    <a:pt x="7162" y="4242"/>
                    <a:pt x="5887" y="6212"/>
                    <a:pt x="3964" y="6328"/>
                  </a:cubicBezTo>
                  <a:cubicBezTo>
                    <a:pt x="3894" y="6235"/>
                    <a:pt x="3825" y="6166"/>
                    <a:pt x="3755" y="6096"/>
                  </a:cubicBezTo>
                  <a:cubicBezTo>
                    <a:pt x="3723" y="6063"/>
                    <a:pt x="3687" y="6050"/>
                    <a:pt x="3654" y="6050"/>
                  </a:cubicBezTo>
                  <a:cubicBezTo>
                    <a:pt x="3546" y="6050"/>
                    <a:pt x="3458" y="6193"/>
                    <a:pt x="3547" y="6281"/>
                  </a:cubicBezTo>
                  <a:cubicBezTo>
                    <a:pt x="4590" y="7394"/>
                    <a:pt x="3524" y="8854"/>
                    <a:pt x="2226" y="8970"/>
                  </a:cubicBezTo>
                  <a:cubicBezTo>
                    <a:pt x="2157" y="8976"/>
                    <a:pt x="2087" y="8979"/>
                    <a:pt x="2017" y="8979"/>
                  </a:cubicBezTo>
                  <a:cubicBezTo>
                    <a:pt x="1825" y="8979"/>
                    <a:pt x="1631" y="8957"/>
                    <a:pt x="1461" y="8923"/>
                  </a:cubicBezTo>
                  <a:cubicBezTo>
                    <a:pt x="1345" y="8993"/>
                    <a:pt x="1252" y="9062"/>
                    <a:pt x="1137" y="9109"/>
                  </a:cubicBezTo>
                  <a:cubicBezTo>
                    <a:pt x="1426" y="9202"/>
                    <a:pt x="1733" y="9248"/>
                    <a:pt x="2040" y="9248"/>
                  </a:cubicBezTo>
                  <a:cubicBezTo>
                    <a:pt x="2347" y="9248"/>
                    <a:pt x="2654" y="9202"/>
                    <a:pt x="2944" y="9109"/>
                  </a:cubicBezTo>
                  <a:cubicBezTo>
                    <a:pt x="4010" y="8715"/>
                    <a:pt x="4613" y="7440"/>
                    <a:pt x="4057" y="6467"/>
                  </a:cubicBezTo>
                  <a:lnTo>
                    <a:pt x="4057" y="6467"/>
                  </a:lnTo>
                  <a:cubicBezTo>
                    <a:pt x="4078" y="6467"/>
                    <a:pt x="4099" y="6468"/>
                    <a:pt x="4120" y="6468"/>
                  </a:cubicBezTo>
                  <a:cubicBezTo>
                    <a:pt x="6077" y="6468"/>
                    <a:pt x="7362" y="4339"/>
                    <a:pt x="6513" y="2573"/>
                  </a:cubicBezTo>
                  <a:cubicBezTo>
                    <a:pt x="5984" y="1422"/>
                    <a:pt x="4879" y="837"/>
                    <a:pt x="3757" y="837"/>
                  </a:cubicBezTo>
                  <a:cubicBezTo>
                    <a:pt x="2915" y="837"/>
                    <a:pt x="2064" y="1166"/>
                    <a:pt x="1438" y="1832"/>
                  </a:cubicBezTo>
                  <a:cubicBezTo>
                    <a:pt x="1415" y="882"/>
                    <a:pt x="766" y="23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24"/>
          <p:cNvGrpSpPr/>
          <p:nvPr/>
        </p:nvGrpSpPr>
        <p:grpSpPr>
          <a:xfrm>
            <a:off x="8389038" y="2861870"/>
            <a:ext cx="976564" cy="616728"/>
            <a:chOff x="8389038" y="2861870"/>
            <a:chExt cx="976564" cy="616728"/>
          </a:xfrm>
        </p:grpSpPr>
        <p:sp>
          <p:nvSpPr>
            <p:cNvPr id="664" name="Google Shape;664;p24"/>
            <p:cNvSpPr/>
            <p:nvPr/>
          </p:nvSpPr>
          <p:spPr>
            <a:xfrm>
              <a:off x="8409922" y="2875160"/>
              <a:ext cx="933920" cy="588108"/>
            </a:xfrm>
            <a:custGeom>
              <a:avLst/>
              <a:gdLst/>
              <a:ahLst/>
              <a:cxnLst/>
              <a:rect l="l" t="t" r="r" b="b"/>
              <a:pathLst>
                <a:path w="19677" h="12391" extrusionOk="0">
                  <a:moveTo>
                    <a:pt x="7879" y="1"/>
                  </a:moveTo>
                  <a:cubicBezTo>
                    <a:pt x="7502" y="1"/>
                    <a:pt x="7119" y="51"/>
                    <a:pt x="6745" y="151"/>
                  </a:cubicBezTo>
                  <a:cubicBezTo>
                    <a:pt x="5076" y="615"/>
                    <a:pt x="3083" y="2237"/>
                    <a:pt x="3686" y="4161"/>
                  </a:cubicBezTo>
                  <a:cubicBezTo>
                    <a:pt x="3709" y="4161"/>
                    <a:pt x="3732" y="4184"/>
                    <a:pt x="3732" y="4207"/>
                  </a:cubicBezTo>
                  <a:cubicBezTo>
                    <a:pt x="3794" y="4228"/>
                    <a:pt x="3746" y="4303"/>
                    <a:pt x="3701" y="4303"/>
                  </a:cubicBezTo>
                  <a:cubicBezTo>
                    <a:pt x="3696" y="4303"/>
                    <a:pt x="3691" y="4302"/>
                    <a:pt x="3686" y="4300"/>
                  </a:cubicBezTo>
                  <a:cubicBezTo>
                    <a:pt x="3664" y="4332"/>
                    <a:pt x="3628" y="4349"/>
                    <a:pt x="3590" y="4349"/>
                  </a:cubicBezTo>
                  <a:cubicBezTo>
                    <a:pt x="3547" y="4349"/>
                    <a:pt x="3502" y="4326"/>
                    <a:pt x="3477" y="4277"/>
                  </a:cubicBezTo>
                  <a:cubicBezTo>
                    <a:pt x="3477" y="4253"/>
                    <a:pt x="3477" y="4207"/>
                    <a:pt x="3454" y="4184"/>
                  </a:cubicBezTo>
                  <a:cubicBezTo>
                    <a:pt x="3041" y="3997"/>
                    <a:pt x="2541" y="3873"/>
                    <a:pt x="2056" y="3873"/>
                  </a:cubicBezTo>
                  <a:cubicBezTo>
                    <a:pt x="1397" y="3873"/>
                    <a:pt x="765" y="4103"/>
                    <a:pt x="418" y="4717"/>
                  </a:cubicBezTo>
                  <a:cubicBezTo>
                    <a:pt x="1" y="5505"/>
                    <a:pt x="742" y="6084"/>
                    <a:pt x="1391" y="6316"/>
                  </a:cubicBezTo>
                  <a:cubicBezTo>
                    <a:pt x="1947" y="6501"/>
                    <a:pt x="2527" y="6501"/>
                    <a:pt x="3129" y="6501"/>
                  </a:cubicBezTo>
                  <a:cubicBezTo>
                    <a:pt x="3153" y="6501"/>
                    <a:pt x="3153" y="6501"/>
                    <a:pt x="3176" y="6525"/>
                  </a:cubicBezTo>
                  <a:cubicBezTo>
                    <a:pt x="3153" y="6386"/>
                    <a:pt x="3153" y="6247"/>
                    <a:pt x="3176" y="6107"/>
                  </a:cubicBezTo>
                  <a:cubicBezTo>
                    <a:pt x="3176" y="6012"/>
                    <a:pt x="3250" y="5965"/>
                    <a:pt x="3319" y="5965"/>
                  </a:cubicBezTo>
                  <a:cubicBezTo>
                    <a:pt x="3383" y="5965"/>
                    <a:pt x="3442" y="6006"/>
                    <a:pt x="3431" y="6084"/>
                  </a:cubicBezTo>
                  <a:cubicBezTo>
                    <a:pt x="3408" y="6501"/>
                    <a:pt x="3477" y="6872"/>
                    <a:pt x="3639" y="7220"/>
                  </a:cubicBezTo>
                  <a:cubicBezTo>
                    <a:pt x="3671" y="7298"/>
                    <a:pt x="3617" y="7356"/>
                    <a:pt x="3558" y="7356"/>
                  </a:cubicBezTo>
                  <a:cubicBezTo>
                    <a:pt x="3529" y="7356"/>
                    <a:pt x="3500" y="7343"/>
                    <a:pt x="3477" y="7313"/>
                  </a:cubicBezTo>
                  <a:cubicBezTo>
                    <a:pt x="3361" y="7127"/>
                    <a:pt x="3268" y="6919"/>
                    <a:pt x="3222" y="6710"/>
                  </a:cubicBezTo>
                  <a:cubicBezTo>
                    <a:pt x="3199" y="6733"/>
                    <a:pt x="3176" y="6733"/>
                    <a:pt x="3153" y="6756"/>
                  </a:cubicBezTo>
                  <a:cubicBezTo>
                    <a:pt x="3037" y="6756"/>
                    <a:pt x="2921" y="6780"/>
                    <a:pt x="2782" y="6780"/>
                  </a:cubicBezTo>
                  <a:cubicBezTo>
                    <a:pt x="2527" y="7011"/>
                    <a:pt x="2272" y="7266"/>
                    <a:pt x="2110" y="7567"/>
                  </a:cubicBezTo>
                  <a:cubicBezTo>
                    <a:pt x="1785" y="8193"/>
                    <a:pt x="1808" y="8657"/>
                    <a:pt x="2272" y="9143"/>
                  </a:cubicBezTo>
                  <a:cubicBezTo>
                    <a:pt x="2561" y="9442"/>
                    <a:pt x="2865" y="9560"/>
                    <a:pt x="3174" y="9560"/>
                  </a:cubicBezTo>
                  <a:cubicBezTo>
                    <a:pt x="3632" y="9560"/>
                    <a:pt x="4100" y="9300"/>
                    <a:pt x="4543" y="8981"/>
                  </a:cubicBezTo>
                  <a:cubicBezTo>
                    <a:pt x="4563" y="8971"/>
                    <a:pt x="4585" y="8966"/>
                    <a:pt x="4606" y="8966"/>
                  </a:cubicBezTo>
                  <a:cubicBezTo>
                    <a:pt x="4681" y="8966"/>
                    <a:pt x="4752" y="9025"/>
                    <a:pt x="4752" y="9097"/>
                  </a:cubicBezTo>
                  <a:cubicBezTo>
                    <a:pt x="4659" y="11206"/>
                    <a:pt x="7000" y="12318"/>
                    <a:pt x="8807" y="12388"/>
                  </a:cubicBezTo>
                  <a:cubicBezTo>
                    <a:pt x="8863" y="12390"/>
                    <a:pt x="8919" y="12391"/>
                    <a:pt x="8975" y="12391"/>
                  </a:cubicBezTo>
                  <a:cubicBezTo>
                    <a:pt x="10883" y="12391"/>
                    <a:pt x="12666" y="11242"/>
                    <a:pt x="13072" y="9306"/>
                  </a:cubicBezTo>
                  <a:cubicBezTo>
                    <a:pt x="13091" y="9220"/>
                    <a:pt x="13156" y="9181"/>
                    <a:pt x="13224" y="9181"/>
                  </a:cubicBezTo>
                  <a:cubicBezTo>
                    <a:pt x="13322" y="9181"/>
                    <a:pt x="13423" y="9262"/>
                    <a:pt x="13396" y="9398"/>
                  </a:cubicBezTo>
                  <a:cubicBezTo>
                    <a:pt x="13885" y="10131"/>
                    <a:pt x="14906" y="10559"/>
                    <a:pt x="15819" y="10559"/>
                  </a:cubicBezTo>
                  <a:cubicBezTo>
                    <a:pt x="16032" y="10559"/>
                    <a:pt x="16239" y="10536"/>
                    <a:pt x="16432" y="10488"/>
                  </a:cubicBezTo>
                  <a:cubicBezTo>
                    <a:pt x="17730" y="10186"/>
                    <a:pt x="18610" y="8518"/>
                    <a:pt x="17313" y="7614"/>
                  </a:cubicBezTo>
                  <a:lnTo>
                    <a:pt x="17313" y="7614"/>
                  </a:lnTo>
                  <a:cubicBezTo>
                    <a:pt x="17150" y="7869"/>
                    <a:pt x="16942" y="8124"/>
                    <a:pt x="16664" y="8309"/>
                  </a:cubicBezTo>
                  <a:cubicBezTo>
                    <a:pt x="16653" y="8317"/>
                    <a:pt x="16641" y="8320"/>
                    <a:pt x="16631" y="8320"/>
                  </a:cubicBezTo>
                  <a:cubicBezTo>
                    <a:pt x="16575" y="8320"/>
                    <a:pt x="16536" y="8232"/>
                    <a:pt x="16594" y="8193"/>
                  </a:cubicBezTo>
                  <a:cubicBezTo>
                    <a:pt x="17035" y="7822"/>
                    <a:pt x="17313" y="7313"/>
                    <a:pt x="17336" y="6733"/>
                  </a:cubicBezTo>
                  <a:cubicBezTo>
                    <a:pt x="17347" y="6652"/>
                    <a:pt x="17417" y="6612"/>
                    <a:pt x="17481" y="6612"/>
                  </a:cubicBezTo>
                  <a:cubicBezTo>
                    <a:pt x="17544" y="6612"/>
                    <a:pt x="17602" y="6652"/>
                    <a:pt x="17591" y="6733"/>
                  </a:cubicBezTo>
                  <a:cubicBezTo>
                    <a:pt x="17568" y="6919"/>
                    <a:pt x="17521" y="7104"/>
                    <a:pt x="17452" y="7289"/>
                  </a:cubicBezTo>
                  <a:cubicBezTo>
                    <a:pt x="17585" y="7324"/>
                    <a:pt x="17728" y="7340"/>
                    <a:pt x="17874" y="7340"/>
                  </a:cubicBezTo>
                  <a:cubicBezTo>
                    <a:pt x="18617" y="7340"/>
                    <a:pt x="19448" y="6909"/>
                    <a:pt x="19584" y="6154"/>
                  </a:cubicBezTo>
                  <a:cubicBezTo>
                    <a:pt x="19677" y="5621"/>
                    <a:pt x="19329" y="5296"/>
                    <a:pt x="18865" y="5157"/>
                  </a:cubicBezTo>
                  <a:cubicBezTo>
                    <a:pt x="18799" y="5124"/>
                    <a:pt x="18313" y="5043"/>
                    <a:pt x="18045" y="5043"/>
                  </a:cubicBezTo>
                  <a:cubicBezTo>
                    <a:pt x="17940" y="5043"/>
                    <a:pt x="17869" y="5055"/>
                    <a:pt x="17869" y="5088"/>
                  </a:cubicBezTo>
                  <a:cubicBezTo>
                    <a:pt x="17880" y="5180"/>
                    <a:pt x="17817" y="5227"/>
                    <a:pt x="17747" y="5227"/>
                  </a:cubicBezTo>
                  <a:cubicBezTo>
                    <a:pt x="17678" y="5227"/>
                    <a:pt x="17602" y="5180"/>
                    <a:pt x="17591" y="5088"/>
                  </a:cubicBezTo>
                  <a:lnTo>
                    <a:pt x="17591" y="5065"/>
                  </a:lnTo>
                  <a:cubicBezTo>
                    <a:pt x="17521" y="5041"/>
                    <a:pt x="17452" y="4902"/>
                    <a:pt x="17544" y="4810"/>
                  </a:cubicBezTo>
                  <a:cubicBezTo>
                    <a:pt x="19004" y="3326"/>
                    <a:pt x="18008" y="1032"/>
                    <a:pt x="16223" y="406"/>
                  </a:cubicBezTo>
                  <a:cubicBezTo>
                    <a:pt x="15798" y="256"/>
                    <a:pt x="15320" y="179"/>
                    <a:pt x="14837" y="179"/>
                  </a:cubicBezTo>
                  <a:cubicBezTo>
                    <a:pt x="13451" y="179"/>
                    <a:pt x="12012" y="811"/>
                    <a:pt x="11565" y="2168"/>
                  </a:cubicBezTo>
                  <a:cubicBezTo>
                    <a:pt x="11543" y="2234"/>
                    <a:pt x="11495" y="2263"/>
                    <a:pt x="11442" y="2263"/>
                  </a:cubicBezTo>
                  <a:cubicBezTo>
                    <a:pt x="11385" y="2263"/>
                    <a:pt x="11323" y="2228"/>
                    <a:pt x="11287" y="2168"/>
                  </a:cubicBezTo>
                  <a:cubicBezTo>
                    <a:pt x="10699" y="734"/>
                    <a:pt x="9324" y="1"/>
                    <a:pt x="7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8389038" y="2861870"/>
              <a:ext cx="976446" cy="616728"/>
            </a:xfrm>
            <a:custGeom>
              <a:avLst/>
              <a:gdLst/>
              <a:ahLst/>
              <a:cxnLst/>
              <a:rect l="l" t="t" r="r" b="b"/>
              <a:pathLst>
                <a:path w="20573" h="12994" extrusionOk="0">
                  <a:moveTo>
                    <a:pt x="8353" y="292"/>
                  </a:moveTo>
                  <a:cubicBezTo>
                    <a:pt x="9786" y="292"/>
                    <a:pt x="11144" y="1026"/>
                    <a:pt x="11727" y="2448"/>
                  </a:cubicBezTo>
                  <a:cubicBezTo>
                    <a:pt x="11763" y="2508"/>
                    <a:pt x="11825" y="2543"/>
                    <a:pt x="11882" y="2543"/>
                  </a:cubicBezTo>
                  <a:cubicBezTo>
                    <a:pt x="11935" y="2543"/>
                    <a:pt x="11983" y="2514"/>
                    <a:pt x="12005" y="2448"/>
                  </a:cubicBezTo>
                  <a:cubicBezTo>
                    <a:pt x="12452" y="1091"/>
                    <a:pt x="13891" y="459"/>
                    <a:pt x="15277" y="459"/>
                  </a:cubicBezTo>
                  <a:cubicBezTo>
                    <a:pt x="15760" y="459"/>
                    <a:pt x="16238" y="536"/>
                    <a:pt x="16663" y="686"/>
                  </a:cubicBezTo>
                  <a:cubicBezTo>
                    <a:pt x="18425" y="1335"/>
                    <a:pt x="19444" y="3606"/>
                    <a:pt x="17984" y="5113"/>
                  </a:cubicBezTo>
                  <a:cubicBezTo>
                    <a:pt x="17892" y="5206"/>
                    <a:pt x="17938" y="5321"/>
                    <a:pt x="18031" y="5345"/>
                  </a:cubicBezTo>
                  <a:lnTo>
                    <a:pt x="18031" y="5368"/>
                  </a:lnTo>
                  <a:cubicBezTo>
                    <a:pt x="18042" y="5460"/>
                    <a:pt x="18112" y="5507"/>
                    <a:pt x="18178" y="5507"/>
                  </a:cubicBezTo>
                  <a:cubicBezTo>
                    <a:pt x="18245" y="5507"/>
                    <a:pt x="18309" y="5460"/>
                    <a:pt x="18309" y="5368"/>
                  </a:cubicBezTo>
                  <a:cubicBezTo>
                    <a:pt x="18309" y="5338"/>
                    <a:pt x="18369" y="5326"/>
                    <a:pt x="18460" y="5326"/>
                  </a:cubicBezTo>
                  <a:cubicBezTo>
                    <a:pt x="18722" y="5326"/>
                    <a:pt x="19237" y="5420"/>
                    <a:pt x="19305" y="5437"/>
                  </a:cubicBezTo>
                  <a:cubicBezTo>
                    <a:pt x="19746" y="5576"/>
                    <a:pt x="20117" y="5924"/>
                    <a:pt x="20024" y="6434"/>
                  </a:cubicBezTo>
                  <a:cubicBezTo>
                    <a:pt x="19870" y="7182"/>
                    <a:pt x="19066" y="7629"/>
                    <a:pt x="18333" y="7629"/>
                  </a:cubicBezTo>
                  <a:cubicBezTo>
                    <a:pt x="18180" y="7629"/>
                    <a:pt x="18031" y="7609"/>
                    <a:pt x="17892" y="7569"/>
                  </a:cubicBezTo>
                  <a:cubicBezTo>
                    <a:pt x="17961" y="7384"/>
                    <a:pt x="18008" y="7199"/>
                    <a:pt x="18031" y="7013"/>
                  </a:cubicBezTo>
                  <a:cubicBezTo>
                    <a:pt x="18042" y="6932"/>
                    <a:pt x="17984" y="6892"/>
                    <a:pt x="17921" y="6892"/>
                  </a:cubicBezTo>
                  <a:cubicBezTo>
                    <a:pt x="17857" y="6892"/>
                    <a:pt x="17787" y="6932"/>
                    <a:pt x="17776" y="7013"/>
                  </a:cubicBezTo>
                  <a:cubicBezTo>
                    <a:pt x="17729" y="7593"/>
                    <a:pt x="17475" y="8102"/>
                    <a:pt x="17011" y="8473"/>
                  </a:cubicBezTo>
                  <a:cubicBezTo>
                    <a:pt x="16973" y="8530"/>
                    <a:pt x="17012" y="8602"/>
                    <a:pt x="17065" y="8602"/>
                  </a:cubicBezTo>
                  <a:cubicBezTo>
                    <a:pt x="17078" y="8602"/>
                    <a:pt x="17091" y="8598"/>
                    <a:pt x="17104" y="8589"/>
                  </a:cubicBezTo>
                  <a:cubicBezTo>
                    <a:pt x="17382" y="8404"/>
                    <a:pt x="17590" y="8172"/>
                    <a:pt x="17753" y="7894"/>
                  </a:cubicBezTo>
                  <a:lnTo>
                    <a:pt x="17753" y="7894"/>
                  </a:lnTo>
                  <a:cubicBezTo>
                    <a:pt x="19050" y="8798"/>
                    <a:pt x="18170" y="10466"/>
                    <a:pt x="16872" y="10791"/>
                  </a:cubicBezTo>
                  <a:cubicBezTo>
                    <a:pt x="16691" y="10832"/>
                    <a:pt x="16498" y="10852"/>
                    <a:pt x="16299" y="10852"/>
                  </a:cubicBezTo>
                  <a:cubicBezTo>
                    <a:pt x="15376" y="10852"/>
                    <a:pt x="14332" y="10422"/>
                    <a:pt x="13836" y="9678"/>
                  </a:cubicBezTo>
                  <a:cubicBezTo>
                    <a:pt x="13864" y="9552"/>
                    <a:pt x="13756" y="9468"/>
                    <a:pt x="13656" y="9468"/>
                  </a:cubicBezTo>
                  <a:cubicBezTo>
                    <a:pt x="13591" y="9468"/>
                    <a:pt x="13530" y="9503"/>
                    <a:pt x="13512" y="9586"/>
                  </a:cubicBezTo>
                  <a:cubicBezTo>
                    <a:pt x="13084" y="11522"/>
                    <a:pt x="11322" y="12671"/>
                    <a:pt x="9394" y="12671"/>
                  </a:cubicBezTo>
                  <a:cubicBezTo>
                    <a:pt x="9337" y="12671"/>
                    <a:pt x="9281" y="12670"/>
                    <a:pt x="9224" y="12668"/>
                  </a:cubicBezTo>
                  <a:cubicBezTo>
                    <a:pt x="7417" y="12598"/>
                    <a:pt x="5099" y="11486"/>
                    <a:pt x="5192" y="9400"/>
                  </a:cubicBezTo>
                  <a:cubicBezTo>
                    <a:pt x="5192" y="9316"/>
                    <a:pt x="5131" y="9257"/>
                    <a:pt x="5062" y="9257"/>
                  </a:cubicBezTo>
                  <a:cubicBezTo>
                    <a:pt x="5036" y="9257"/>
                    <a:pt x="5009" y="9265"/>
                    <a:pt x="4983" y="9284"/>
                  </a:cubicBezTo>
                  <a:cubicBezTo>
                    <a:pt x="4542" y="9588"/>
                    <a:pt x="4068" y="9842"/>
                    <a:pt x="3610" y="9842"/>
                  </a:cubicBezTo>
                  <a:cubicBezTo>
                    <a:pt x="3298" y="9842"/>
                    <a:pt x="2994" y="9724"/>
                    <a:pt x="2712" y="9423"/>
                  </a:cubicBezTo>
                  <a:cubicBezTo>
                    <a:pt x="2248" y="8937"/>
                    <a:pt x="2202" y="8473"/>
                    <a:pt x="2550" y="7871"/>
                  </a:cubicBezTo>
                  <a:cubicBezTo>
                    <a:pt x="2712" y="7569"/>
                    <a:pt x="2967" y="7291"/>
                    <a:pt x="3222" y="7060"/>
                  </a:cubicBezTo>
                  <a:cubicBezTo>
                    <a:pt x="3361" y="7060"/>
                    <a:pt x="3477" y="7060"/>
                    <a:pt x="3593" y="7036"/>
                  </a:cubicBezTo>
                  <a:cubicBezTo>
                    <a:pt x="3616" y="7036"/>
                    <a:pt x="3639" y="7013"/>
                    <a:pt x="3662" y="6990"/>
                  </a:cubicBezTo>
                  <a:cubicBezTo>
                    <a:pt x="3708" y="7199"/>
                    <a:pt x="3801" y="7407"/>
                    <a:pt x="3917" y="7593"/>
                  </a:cubicBezTo>
                  <a:cubicBezTo>
                    <a:pt x="3940" y="7630"/>
                    <a:pt x="3970" y="7646"/>
                    <a:pt x="3998" y="7646"/>
                  </a:cubicBezTo>
                  <a:cubicBezTo>
                    <a:pt x="4057" y="7646"/>
                    <a:pt x="4111" y="7578"/>
                    <a:pt x="4079" y="7500"/>
                  </a:cubicBezTo>
                  <a:cubicBezTo>
                    <a:pt x="3894" y="7152"/>
                    <a:pt x="3848" y="6781"/>
                    <a:pt x="3871" y="6387"/>
                  </a:cubicBezTo>
                  <a:cubicBezTo>
                    <a:pt x="3882" y="6295"/>
                    <a:pt x="3819" y="6248"/>
                    <a:pt x="3749" y="6248"/>
                  </a:cubicBezTo>
                  <a:cubicBezTo>
                    <a:pt x="3680" y="6248"/>
                    <a:pt x="3604" y="6295"/>
                    <a:pt x="3593" y="6387"/>
                  </a:cubicBezTo>
                  <a:cubicBezTo>
                    <a:pt x="3593" y="6527"/>
                    <a:pt x="3593" y="6666"/>
                    <a:pt x="3616" y="6805"/>
                  </a:cubicBezTo>
                  <a:cubicBezTo>
                    <a:pt x="3593" y="6781"/>
                    <a:pt x="3593" y="6781"/>
                    <a:pt x="3546" y="6781"/>
                  </a:cubicBezTo>
                  <a:cubicBezTo>
                    <a:pt x="3430" y="6786"/>
                    <a:pt x="3314" y="6789"/>
                    <a:pt x="3199" y="6789"/>
                  </a:cubicBezTo>
                  <a:cubicBezTo>
                    <a:pt x="2736" y="6789"/>
                    <a:pt x="2276" y="6744"/>
                    <a:pt x="1831" y="6596"/>
                  </a:cubicBezTo>
                  <a:cubicBezTo>
                    <a:pt x="1159" y="6364"/>
                    <a:pt x="441" y="5785"/>
                    <a:pt x="858" y="5020"/>
                  </a:cubicBezTo>
                  <a:cubicBezTo>
                    <a:pt x="1204" y="4395"/>
                    <a:pt x="1832" y="4159"/>
                    <a:pt x="2488" y="4159"/>
                  </a:cubicBezTo>
                  <a:cubicBezTo>
                    <a:pt x="2976" y="4159"/>
                    <a:pt x="3479" y="4290"/>
                    <a:pt x="3894" y="4487"/>
                  </a:cubicBezTo>
                  <a:cubicBezTo>
                    <a:pt x="3894" y="4510"/>
                    <a:pt x="3917" y="4533"/>
                    <a:pt x="3917" y="4557"/>
                  </a:cubicBezTo>
                  <a:cubicBezTo>
                    <a:pt x="3942" y="4606"/>
                    <a:pt x="3987" y="4629"/>
                    <a:pt x="4030" y="4629"/>
                  </a:cubicBezTo>
                  <a:cubicBezTo>
                    <a:pt x="4068" y="4629"/>
                    <a:pt x="4104" y="4612"/>
                    <a:pt x="4126" y="4580"/>
                  </a:cubicBezTo>
                  <a:cubicBezTo>
                    <a:pt x="4132" y="4583"/>
                    <a:pt x="4139" y="4584"/>
                    <a:pt x="4146" y="4584"/>
                  </a:cubicBezTo>
                  <a:cubicBezTo>
                    <a:pt x="4188" y="4584"/>
                    <a:pt x="4232" y="4527"/>
                    <a:pt x="4172" y="4487"/>
                  </a:cubicBezTo>
                  <a:cubicBezTo>
                    <a:pt x="4172" y="4464"/>
                    <a:pt x="4149" y="4441"/>
                    <a:pt x="4126" y="4441"/>
                  </a:cubicBezTo>
                  <a:cubicBezTo>
                    <a:pt x="3523" y="2517"/>
                    <a:pt x="5516" y="895"/>
                    <a:pt x="7185" y="455"/>
                  </a:cubicBezTo>
                  <a:cubicBezTo>
                    <a:pt x="7570" y="346"/>
                    <a:pt x="7964" y="292"/>
                    <a:pt x="8353" y="292"/>
                  </a:cubicBezTo>
                  <a:close/>
                  <a:moveTo>
                    <a:pt x="8332" y="1"/>
                  </a:moveTo>
                  <a:cubicBezTo>
                    <a:pt x="7921" y="1"/>
                    <a:pt x="7503" y="58"/>
                    <a:pt x="7092" y="177"/>
                  </a:cubicBezTo>
                  <a:cubicBezTo>
                    <a:pt x="5400" y="663"/>
                    <a:pt x="3338" y="2309"/>
                    <a:pt x="3824" y="4255"/>
                  </a:cubicBezTo>
                  <a:cubicBezTo>
                    <a:pt x="3438" y="4046"/>
                    <a:pt x="2965" y="3933"/>
                    <a:pt x="2494" y="3933"/>
                  </a:cubicBezTo>
                  <a:cubicBezTo>
                    <a:pt x="1664" y="3933"/>
                    <a:pt x="844" y="4283"/>
                    <a:pt x="533" y="5066"/>
                  </a:cubicBezTo>
                  <a:cubicBezTo>
                    <a:pt x="0" y="6434"/>
                    <a:pt x="1762" y="6990"/>
                    <a:pt x="2967" y="7060"/>
                  </a:cubicBezTo>
                  <a:cubicBezTo>
                    <a:pt x="2272" y="7685"/>
                    <a:pt x="1646" y="8728"/>
                    <a:pt x="2341" y="9609"/>
                  </a:cubicBezTo>
                  <a:cubicBezTo>
                    <a:pt x="2640" y="9980"/>
                    <a:pt x="3027" y="10122"/>
                    <a:pt x="3433" y="10122"/>
                  </a:cubicBezTo>
                  <a:cubicBezTo>
                    <a:pt x="3939" y="10122"/>
                    <a:pt x="4476" y="9902"/>
                    <a:pt x="4914" y="9632"/>
                  </a:cubicBezTo>
                  <a:cubicBezTo>
                    <a:pt x="4983" y="11625"/>
                    <a:pt x="7115" y="12784"/>
                    <a:pt x="8923" y="12969"/>
                  </a:cubicBezTo>
                  <a:cubicBezTo>
                    <a:pt x="9089" y="12985"/>
                    <a:pt x="9255" y="12993"/>
                    <a:pt x="9420" y="12993"/>
                  </a:cubicBezTo>
                  <a:cubicBezTo>
                    <a:pt x="11395" y="12993"/>
                    <a:pt x="13234" y="11855"/>
                    <a:pt x="13790" y="9887"/>
                  </a:cubicBezTo>
                  <a:cubicBezTo>
                    <a:pt x="14247" y="10676"/>
                    <a:pt x="15318" y="11089"/>
                    <a:pt x="16306" y="11089"/>
                  </a:cubicBezTo>
                  <a:cubicBezTo>
                    <a:pt x="16768" y="11089"/>
                    <a:pt x="17213" y="10999"/>
                    <a:pt x="17567" y="10814"/>
                  </a:cubicBezTo>
                  <a:cubicBezTo>
                    <a:pt x="18726" y="10188"/>
                    <a:pt x="19074" y="8659"/>
                    <a:pt x="18100" y="7778"/>
                  </a:cubicBezTo>
                  <a:lnTo>
                    <a:pt x="18100" y="7778"/>
                  </a:lnTo>
                  <a:cubicBezTo>
                    <a:pt x="18194" y="7793"/>
                    <a:pt x="18291" y="7800"/>
                    <a:pt x="18389" y="7800"/>
                  </a:cubicBezTo>
                  <a:cubicBezTo>
                    <a:pt x="19390" y="7800"/>
                    <a:pt x="20572" y="7067"/>
                    <a:pt x="20256" y="5970"/>
                  </a:cubicBezTo>
                  <a:cubicBezTo>
                    <a:pt x="20117" y="5460"/>
                    <a:pt x="19630" y="5206"/>
                    <a:pt x="19143" y="5113"/>
                  </a:cubicBezTo>
                  <a:cubicBezTo>
                    <a:pt x="19030" y="5075"/>
                    <a:pt x="18792" y="5037"/>
                    <a:pt x="18571" y="5037"/>
                  </a:cubicBezTo>
                  <a:cubicBezTo>
                    <a:pt x="18521" y="5037"/>
                    <a:pt x="18471" y="5039"/>
                    <a:pt x="18425" y="5043"/>
                  </a:cubicBezTo>
                  <a:cubicBezTo>
                    <a:pt x="19607" y="3514"/>
                    <a:pt x="18772" y="1289"/>
                    <a:pt x="17034" y="524"/>
                  </a:cubicBezTo>
                  <a:cubicBezTo>
                    <a:pt x="16503" y="287"/>
                    <a:pt x="15880" y="166"/>
                    <a:pt x="15249" y="166"/>
                  </a:cubicBezTo>
                  <a:cubicBezTo>
                    <a:pt x="13845" y="166"/>
                    <a:pt x="12403" y="767"/>
                    <a:pt x="11843" y="2031"/>
                  </a:cubicBezTo>
                  <a:cubicBezTo>
                    <a:pt x="11139" y="714"/>
                    <a:pt x="9776" y="1"/>
                    <a:pt x="8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9171164" y="2892247"/>
              <a:ext cx="137499" cy="223406"/>
            </a:xfrm>
            <a:custGeom>
              <a:avLst/>
              <a:gdLst/>
              <a:ahLst/>
              <a:cxnLst/>
              <a:rect l="l" t="t" r="r" b="b"/>
              <a:pathLst>
                <a:path w="2897" h="4707" extrusionOk="0">
                  <a:moveTo>
                    <a:pt x="0" y="0"/>
                  </a:moveTo>
                  <a:lnTo>
                    <a:pt x="0" y="0"/>
                  </a:lnTo>
                  <a:cubicBezTo>
                    <a:pt x="742" y="1182"/>
                    <a:pt x="834" y="3291"/>
                    <a:pt x="417" y="4705"/>
                  </a:cubicBezTo>
                  <a:cubicBezTo>
                    <a:pt x="440" y="4706"/>
                    <a:pt x="462" y="4707"/>
                    <a:pt x="485" y="4707"/>
                  </a:cubicBezTo>
                  <a:cubicBezTo>
                    <a:pt x="725" y="4707"/>
                    <a:pt x="995" y="4637"/>
                    <a:pt x="1233" y="4637"/>
                  </a:cubicBezTo>
                  <a:cubicBezTo>
                    <a:pt x="1350" y="4637"/>
                    <a:pt x="1459" y="4654"/>
                    <a:pt x="1553" y="4705"/>
                  </a:cubicBezTo>
                  <a:cubicBezTo>
                    <a:pt x="2897" y="3221"/>
                    <a:pt x="1924" y="672"/>
                    <a:pt x="162" y="46"/>
                  </a:cubicBezTo>
                  <a:cubicBezTo>
                    <a:pt x="116" y="23"/>
                    <a:pt x="70" y="2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9242646" y="3114425"/>
              <a:ext cx="101238" cy="109401"/>
            </a:xfrm>
            <a:custGeom>
              <a:avLst/>
              <a:gdLst/>
              <a:ahLst/>
              <a:cxnLst/>
              <a:rect l="l" t="t" r="r" b="b"/>
              <a:pathLst>
                <a:path w="2133" h="2305" extrusionOk="0">
                  <a:moveTo>
                    <a:pt x="533" y="0"/>
                  </a:moveTo>
                  <a:lnTo>
                    <a:pt x="533" y="0"/>
                  </a:lnTo>
                  <a:cubicBezTo>
                    <a:pt x="696" y="186"/>
                    <a:pt x="858" y="418"/>
                    <a:pt x="997" y="719"/>
                  </a:cubicBezTo>
                  <a:cubicBezTo>
                    <a:pt x="1252" y="1368"/>
                    <a:pt x="696" y="2017"/>
                    <a:pt x="139" y="2225"/>
                  </a:cubicBezTo>
                  <a:cubicBezTo>
                    <a:pt x="93" y="2248"/>
                    <a:pt x="47" y="2248"/>
                    <a:pt x="0" y="2272"/>
                  </a:cubicBezTo>
                  <a:cubicBezTo>
                    <a:pt x="112" y="2294"/>
                    <a:pt x="228" y="2305"/>
                    <a:pt x="346" y="2305"/>
                  </a:cubicBezTo>
                  <a:cubicBezTo>
                    <a:pt x="1087" y="2305"/>
                    <a:pt x="1900" y="1873"/>
                    <a:pt x="2040" y="1113"/>
                  </a:cubicBezTo>
                  <a:cubicBezTo>
                    <a:pt x="2133" y="603"/>
                    <a:pt x="1762" y="255"/>
                    <a:pt x="1321" y="116"/>
                  </a:cubicBezTo>
                  <a:cubicBezTo>
                    <a:pt x="1252" y="93"/>
                    <a:pt x="788" y="24"/>
                    <a:pt x="5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9050128" y="3236502"/>
              <a:ext cx="243150" cy="140252"/>
            </a:xfrm>
            <a:custGeom>
              <a:avLst/>
              <a:gdLst/>
              <a:ahLst/>
              <a:cxnLst/>
              <a:rect l="l" t="t" r="r" b="b"/>
              <a:pathLst>
                <a:path w="5123" h="2955" extrusionOk="0">
                  <a:moveTo>
                    <a:pt x="3825" y="1"/>
                  </a:moveTo>
                  <a:cubicBezTo>
                    <a:pt x="3709" y="186"/>
                    <a:pt x="3570" y="348"/>
                    <a:pt x="3407" y="511"/>
                  </a:cubicBezTo>
                  <a:cubicBezTo>
                    <a:pt x="3245" y="858"/>
                    <a:pt x="2990" y="1206"/>
                    <a:pt x="2620" y="1507"/>
                  </a:cubicBezTo>
                  <a:cubicBezTo>
                    <a:pt x="2097" y="1899"/>
                    <a:pt x="1538" y="2064"/>
                    <a:pt x="983" y="2064"/>
                  </a:cubicBezTo>
                  <a:cubicBezTo>
                    <a:pt x="651" y="2064"/>
                    <a:pt x="321" y="2005"/>
                    <a:pt x="1" y="1901"/>
                  </a:cubicBezTo>
                  <a:lnTo>
                    <a:pt x="1" y="1901"/>
                  </a:lnTo>
                  <a:cubicBezTo>
                    <a:pt x="531" y="2583"/>
                    <a:pt x="1509" y="2955"/>
                    <a:pt x="2380" y="2955"/>
                  </a:cubicBezTo>
                  <a:cubicBezTo>
                    <a:pt x="2575" y="2955"/>
                    <a:pt x="2766" y="2936"/>
                    <a:pt x="2944" y="2898"/>
                  </a:cubicBezTo>
                  <a:cubicBezTo>
                    <a:pt x="4242" y="2573"/>
                    <a:pt x="5122" y="905"/>
                    <a:pt x="382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8869762" y="3311304"/>
              <a:ext cx="159521" cy="149649"/>
            </a:xfrm>
            <a:custGeom>
              <a:avLst/>
              <a:gdLst/>
              <a:ahLst/>
              <a:cxnLst/>
              <a:rect l="l" t="t" r="r" b="b"/>
              <a:pathLst>
                <a:path w="3361" h="3153" extrusionOk="0">
                  <a:moveTo>
                    <a:pt x="2990" y="1"/>
                  </a:moveTo>
                  <a:cubicBezTo>
                    <a:pt x="2410" y="1275"/>
                    <a:pt x="1205" y="2365"/>
                    <a:pt x="0" y="3153"/>
                  </a:cubicBezTo>
                  <a:cubicBezTo>
                    <a:pt x="1622" y="2898"/>
                    <a:pt x="2990" y="1832"/>
                    <a:pt x="3360" y="186"/>
                  </a:cubicBezTo>
                  <a:cubicBezTo>
                    <a:pt x="3245" y="117"/>
                    <a:pt x="3105" y="47"/>
                    <a:pt x="299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8842232" y="2874638"/>
              <a:ext cx="523369" cy="603913"/>
            </a:xfrm>
            <a:custGeom>
              <a:avLst/>
              <a:gdLst/>
              <a:ahLst/>
              <a:cxnLst/>
              <a:rect l="l" t="t" r="r" b="b"/>
              <a:pathLst>
                <a:path w="11027" h="12724" extrusionOk="0">
                  <a:moveTo>
                    <a:pt x="6675" y="0"/>
                  </a:moveTo>
                  <a:lnTo>
                    <a:pt x="6675" y="0"/>
                  </a:lnTo>
                  <a:cubicBezTo>
                    <a:pt x="6768" y="116"/>
                    <a:pt x="6860" y="255"/>
                    <a:pt x="6930" y="371"/>
                  </a:cubicBezTo>
                  <a:cubicBezTo>
                    <a:pt x="7000" y="394"/>
                    <a:pt x="7046" y="417"/>
                    <a:pt x="7092" y="417"/>
                  </a:cubicBezTo>
                  <a:cubicBezTo>
                    <a:pt x="8854" y="1043"/>
                    <a:pt x="9850" y="3245"/>
                    <a:pt x="8506" y="4751"/>
                  </a:cubicBezTo>
                  <a:cubicBezTo>
                    <a:pt x="8668" y="4821"/>
                    <a:pt x="8830" y="4937"/>
                    <a:pt x="8969" y="5076"/>
                  </a:cubicBezTo>
                  <a:cubicBezTo>
                    <a:pt x="9224" y="5076"/>
                    <a:pt x="9688" y="5145"/>
                    <a:pt x="9757" y="5168"/>
                  </a:cubicBezTo>
                  <a:cubicBezTo>
                    <a:pt x="10198" y="5307"/>
                    <a:pt x="10569" y="5655"/>
                    <a:pt x="10476" y="6165"/>
                  </a:cubicBezTo>
                  <a:cubicBezTo>
                    <a:pt x="10316" y="6925"/>
                    <a:pt x="9517" y="7357"/>
                    <a:pt x="8780" y="7357"/>
                  </a:cubicBezTo>
                  <a:cubicBezTo>
                    <a:pt x="8663" y="7357"/>
                    <a:pt x="8548" y="7346"/>
                    <a:pt x="8436" y="7324"/>
                  </a:cubicBezTo>
                  <a:cubicBezTo>
                    <a:pt x="8321" y="7347"/>
                    <a:pt x="8181" y="7393"/>
                    <a:pt x="8066" y="7416"/>
                  </a:cubicBezTo>
                  <a:cubicBezTo>
                    <a:pt x="8042" y="7486"/>
                    <a:pt x="7996" y="7578"/>
                    <a:pt x="7950" y="7648"/>
                  </a:cubicBezTo>
                  <a:cubicBezTo>
                    <a:pt x="7927" y="7810"/>
                    <a:pt x="7857" y="7972"/>
                    <a:pt x="7787" y="8135"/>
                  </a:cubicBezTo>
                  <a:cubicBezTo>
                    <a:pt x="7950" y="7972"/>
                    <a:pt x="8089" y="7810"/>
                    <a:pt x="8205" y="7625"/>
                  </a:cubicBezTo>
                  <a:lnTo>
                    <a:pt x="8205" y="7625"/>
                  </a:lnTo>
                  <a:cubicBezTo>
                    <a:pt x="9502" y="8529"/>
                    <a:pt x="8622" y="10220"/>
                    <a:pt x="7324" y="10522"/>
                  </a:cubicBezTo>
                  <a:cubicBezTo>
                    <a:pt x="7138" y="10566"/>
                    <a:pt x="6939" y="10588"/>
                    <a:pt x="6734" y="10588"/>
                  </a:cubicBezTo>
                  <a:cubicBezTo>
                    <a:pt x="5870" y="10588"/>
                    <a:pt x="4906" y="10204"/>
                    <a:pt x="4381" y="9548"/>
                  </a:cubicBezTo>
                  <a:cubicBezTo>
                    <a:pt x="4242" y="9502"/>
                    <a:pt x="4103" y="9433"/>
                    <a:pt x="3940" y="9386"/>
                  </a:cubicBezTo>
                  <a:cubicBezTo>
                    <a:pt x="3570" y="11032"/>
                    <a:pt x="2202" y="12098"/>
                    <a:pt x="580" y="12353"/>
                  </a:cubicBezTo>
                  <a:cubicBezTo>
                    <a:pt x="395" y="12492"/>
                    <a:pt x="186" y="12607"/>
                    <a:pt x="1" y="12723"/>
                  </a:cubicBezTo>
                  <a:cubicBezTo>
                    <a:pt x="1924" y="12677"/>
                    <a:pt x="3709" y="11541"/>
                    <a:pt x="4242" y="9618"/>
                  </a:cubicBezTo>
                  <a:cubicBezTo>
                    <a:pt x="4699" y="10407"/>
                    <a:pt x="5769" y="10830"/>
                    <a:pt x="6756" y="10830"/>
                  </a:cubicBezTo>
                  <a:cubicBezTo>
                    <a:pt x="7219" y="10830"/>
                    <a:pt x="7664" y="10737"/>
                    <a:pt x="8019" y="10545"/>
                  </a:cubicBezTo>
                  <a:cubicBezTo>
                    <a:pt x="9178" y="9919"/>
                    <a:pt x="9526" y="8390"/>
                    <a:pt x="8552" y="7509"/>
                  </a:cubicBezTo>
                  <a:lnTo>
                    <a:pt x="8552" y="7509"/>
                  </a:lnTo>
                  <a:cubicBezTo>
                    <a:pt x="8646" y="7524"/>
                    <a:pt x="8743" y="7531"/>
                    <a:pt x="8841" y="7531"/>
                  </a:cubicBezTo>
                  <a:cubicBezTo>
                    <a:pt x="9842" y="7531"/>
                    <a:pt x="11026" y="6798"/>
                    <a:pt x="10731" y="5701"/>
                  </a:cubicBezTo>
                  <a:cubicBezTo>
                    <a:pt x="10569" y="5191"/>
                    <a:pt x="10082" y="4937"/>
                    <a:pt x="9595" y="4844"/>
                  </a:cubicBezTo>
                  <a:cubicBezTo>
                    <a:pt x="9476" y="4824"/>
                    <a:pt x="9219" y="4770"/>
                    <a:pt x="8987" y="4770"/>
                  </a:cubicBezTo>
                  <a:cubicBezTo>
                    <a:pt x="8949" y="4770"/>
                    <a:pt x="8912" y="4771"/>
                    <a:pt x="8877" y="4774"/>
                  </a:cubicBezTo>
                  <a:cubicBezTo>
                    <a:pt x="10059" y="3245"/>
                    <a:pt x="9224" y="1020"/>
                    <a:pt x="7486" y="255"/>
                  </a:cubicBezTo>
                  <a:cubicBezTo>
                    <a:pt x="7231" y="139"/>
                    <a:pt x="6953" y="70"/>
                    <a:pt x="6675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24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2" name="Google Shape;672;p24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5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6" name="Google Shape;676;p25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7" name="Google Shape;677;p25"/>
          <p:cNvGrpSpPr/>
          <p:nvPr/>
        </p:nvGrpSpPr>
        <p:grpSpPr>
          <a:xfrm>
            <a:off x="1006850" y="-269070"/>
            <a:ext cx="1244655" cy="737400"/>
            <a:chOff x="1006850" y="-269070"/>
            <a:chExt cx="1244655" cy="737400"/>
          </a:xfrm>
        </p:grpSpPr>
        <p:sp>
          <p:nvSpPr>
            <p:cNvPr id="678" name="Google Shape;678;p25"/>
            <p:cNvSpPr/>
            <p:nvPr/>
          </p:nvSpPr>
          <p:spPr>
            <a:xfrm>
              <a:off x="1021830" y="-251657"/>
              <a:ext cx="1162260" cy="702447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1006850" y="-269070"/>
              <a:ext cx="1244655" cy="737400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1961232" y="38263"/>
              <a:ext cx="127337" cy="137131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1799193" y="-232558"/>
              <a:ext cx="169345" cy="273451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1784712" y="184314"/>
              <a:ext cx="399363" cy="254788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1784712" y="-257149"/>
              <a:ext cx="206922" cy="287870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1776035" y="24032"/>
              <a:ext cx="475453" cy="436049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25"/>
          <p:cNvGrpSpPr/>
          <p:nvPr/>
        </p:nvGrpSpPr>
        <p:grpSpPr>
          <a:xfrm>
            <a:off x="-894832" y="2265980"/>
            <a:ext cx="1990602" cy="829231"/>
            <a:chOff x="-894832" y="2265980"/>
            <a:chExt cx="1990602" cy="829231"/>
          </a:xfrm>
        </p:grpSpPr>
        <p:sp>
          <p:nvSpPr>
            <p:cNvPr id="686" name="Google Shape;686;p25"/>
            <p:cNvSpPr/>
            <p:nvPr/>
          </p:nvSpPr>
          <p:spPr>
            <a:xfrm>
              <a:off x="-890922" y="2291558"/>
              <a:ext cx="1976819" cy="784612"/>
            </a:xfrm>
            <a:custGeom>
              <a:avLst/>
              <a:gdLst/>
              <a:ahLst/>
              <a:cxnLst/>
              <a:rect l="l" t="t" r="r" b="b"/>
              <a:pathLst>
                <a:path w="30836" h="12239" extrusionOk="0">
                  <a:moveTo>
                    <a:pt x="12949" y="1"/>
                  </a:moveTo>
                  <a:cubicBezTo>
                    <a:pt x="10711" y="1"/>
                    <a:pt x="8461" y="1288"/>
                    <a:pt x="8760" y="4054"/>
                  </a:cubicBezTo>
                  <a:cubicBezTo>
                    <a:pt x="8779" y="4164"/>
                    <a:pt x="8681" y="4230"/>
                    <a:pt x="8582" y="4230"/>
                  </a:cubicBezTo>
                  <a:cubicBezTo>
                    <a:pt x="8556" y="4230"/>
                    <a:pt x="8530" y="4225"/>
                    <a:pt x="8505" y="4216"/>
                  </a:cubicBezTo>
                  <a:cubicBezTo>
                    <a:pt x="7691" y="3842"/>
                    <a:pt x="6801" y="3469"/>
                    <a:pt x="5901" y="3469"/>
                  </a:cubicBezTo>
                  <a:cubicBezTo>
                    <a:pt x="5572" y="3469"/>
                    <a:pt x="5242" y="3519"/>
                    <a:pt x="4913" y="3636"/>
                  </a:cubicBezTo>
                  <a:cubicBezTo>
                    <a:pt x="3592" y="4123"/>
                    <a:pt x="2990" y="6000"/>
                    <a:pt x="4496" y="6719"/>
                  </a:cubicBezTo>
                  <a:cubicBezTo>
                    <a:pt x="4612" y="6580"/>
                    <a:pt x="4774" y="6487"/>
                    <a:pt x="4936" y="6394"/>
                  </a:cubicBezTo>
                  <a:cubicBezTo>
                    <a:pt x="4953" y="6385"/>
                    <a:pt x="4969" y="6380"/>
                    <a:pt x="4986" y="6380"/>
                  </a:cubicBezTo>
                  <a:cubicBezTo>
                    <a:pt x="5086" y="6380"/>
                    <a:pt x="5172" y="6543"/>
                    <a:pt x="5052" y="6603"/>
                  </a:cubicBezTo>
                  <a:cubicBezTo>
                    <a:pt x="4612" y="6835"/>
                    <a:pt x="4334" y="7159"/>
                    <a:pt x="4125" y="7599"/>
                  </a:cubicBezTo>
                  <a:cubicBezTo>
                    <a:pt x="4110" y="7630"/>
                    <a:pt x="4084" y="7643"/>
                    <a:pt x="4058" y="7643"/>
                  </a:cubicBezTo>
                  <a:cubicBezTo>
                    <a:pt x="4004" y="7643"/>
                    <a:pt x="3948" y="7592"/>
                    <a:pt x="3963" y="7530"/>
                  </a:cubicBezTo>
                  <a:cubicBezTo>
                    <a:pt x="4033" y="7321"/>
                    <a:pt x="4125" y="7113"/>
                    <a:pt x="4264" y="6927"/>
                  </a:cubicBezTo>
                  <a:lnTo>
                    <a:pt x="4264" y="6927"/>
                  </a:lnTo>
                  <a:cubicBezTo>
                    <a:pt x="2897" y="6997"/>
                    <a:pt x="0" y="7901"/>
                    <a:pt x="1113" y="9731"/>
                  </a:cubicBezTo>
                  <a:cubicBezTo>
                    <a:pt x="1532" y="10425"/>
                    <a:pt x="2216" y="10694"/>
                    <a:pt x="2949" y="10694"/>
                  </a:cubicBezTo>
                  <a:cubicBezTo>
                    <a:pt x="3956" y="10694"/>
                    <a:pt x="5058" y="10186"/>
                    <a:pt x="5701" y="9569"/>
                  </a:cubicBezTo>
                  <a:cubicBezTo>
                    <a:pt x="5729" y="9541"/>
                    <a:pt x="5762" y="9529"/>
                    <a:pt x="5793" y="9529"/>
                  </a:cubicBezTo>
                  <a:cubicBezTo>
                    <a:pt x="5889" y="9529"/>
                    <a:pt x="5974" y="9644"/>
                    <a:pt x="5887" y="9731"/>
                  </a:cubicBezTo>
                  <a:cubicBezTo>
                    <a:pt x="5840" y="9778"/>
                    <a:pt x="5817" y="9801"/>
                    <a:pt x="5771" y="9847"/>
                  </a:cubicBezTo>
                  <a:cubicBezTo>
                    <a:pt x="5751" y="10334"/>
                    <a:pt x="6141" y="10674"/>
                    <a:pt x="6609" y="10674"/>
                  </a:cubicBezTo>
                  <a:cubicBezTo>
                    <a:pt x="6698" y="10674"/>
                    <a:pt x="6790" y="10661"/>
                    <a:pt x="6883" y="10635"/>
                  </a:cubicBezTo>
                  <a:cubicBezTo>
                    <a:pt x="7393" y="10519"/>
                    <a:pt x="7694" y="10079"/>
                    <a:pt x="7949" y="9662"/>
                  </a:cubicBezTo>
                  <a:cubicBezTo>
                    <a:pt x="7970" y="9628"/>
                    <a:pt x="8000" y="9614"/>
                    <a:pt x="8031" y="9614"/>
                  </a:cubicBezTo>
                  <a:cubicBezTo>
                    <a:pt x="8105" y="9614"/>
                    <a:pt x="8184" y="9696"/>
                    <a:pt x="8135" y="9778"/>
                  </a:cubicBezTo>
                  <a:cubicBezTo>
                    <a:pt x="8135" y="9778"/>
                    <a:pt x="8135" y="9778"/>
                    <a:pt x="8135" y="9801"/>
                  </a:cubicBezTo>
                  <a:lnTo>
                    <a:pt x="8158" y="9801"/>
                  </a:lnTo>
                  <a:cubicBezTo>
                    <a:pt x="8447" y="11426"/>
                    <a:pt x="9870" y="12238"/>
                    <a:pt x="11419" y="12238"/>
                  </a:cubicBezTo>
                  <a:cubicBezTo>
                    <a:pt x="11483" y="12238"/>
                    <a:pt x="11547" y="12237"/>
                    <a:pt x="11611" y="12234"/>
                  </a:cubicBezTo>
                  <a:cubicBezTo>
                    <a:pt x="12329" y="12211"/>
                    <a:pt x="13210" y="12072"/>
                    <a:pt x="13836" y="11678"/>
                  </a:cubicBezTo>
                  <a:cubicBezTo>
                    <a:pt x="14554" y="11238"/>
                    <a:pt x="14879" y="10427"/>
                    <a:pt x="15180" y="9685"/>
                  </a:cubicBezTo>
                  <a:cubicBezTo>
                    <a:pt x="14832" y="9685"/>
                    <a:pt x="14508" y="9662"/>
                    <a:pt x="14160" y="9592"/>
                  </a:cubicBezTo>
                  <a:cubicBezTo>
                    <a:pt x="14075" y="9571"/>
                    <a:pt x="14088" y="9451"/>
                    <a:pt x="14163" y="9451"/>
                  </a:cubicBezTo>
                  <a:cubicBezTo>
                    <a:pt x="14170" y="9451"/>
                    <a:pt x="14176" y="9452"/>
                    <a:pt x="14183" y="9453"/>
                  </a:cubicBezTo>
                  <a:cubicBezTo>
                    <a:pt x="14360" y="9466"/>
                    <a:pt x="14536" y="9473"/>
                    <a:pt x="14712" y="9473"/>
                  </a:cubicBezTo>
                  <a:cubicBezTo>
                    <a:pt x="15185" y="9473"/>
                    <a:pt x="15658" y="9420"/>
                    <a:pt x="16130" y="9268"/>
                  </a:cubicBezTo>
                  <a:cubicBezTo>
                    <a:pt x="16144" y="9264"/>
                    <a:pt x="16158" y="9263"/>
                    <a:pt x="16170" y="9263"/>
                  </a:cubicBezTo>
                  <a:cubicBezTo>
                    <a:pt x="16325" y="9263"/>
                    <a:pt x="16371" y="9503"/>
                    <a:pt x="16200" y="9546"/>
                  </a:cubicBezTo>
                  <a:cubicBezTo>
                    <a:pt x="15945" y="9592"/>
                    <a:pt x="15713" y="9639"/>
                    <a:pt x="15458" y="9662"/>
                  </a:cubicBezTo>
                  <a:cubicBezTo>
                    <a:pt x="15481" y="9685"/>
                    <a:pt x="15481" y="9708"/>
                    <a:pt x="15458" y="9755"/>
                  </a:cubicBezTo>
                  <a:cubicBezTo>
                    <a:pt x="15458" y="9755"/>
                    <a:pt x="15458" y="9778"/>
                    <a:pt x="15458" y="9778"/>
                  </a:cubicBezTo>
                  <a:cubicBezTo>
                    <a:pt x="15777" y="10347"/>
                    <a:pt x="16412" y="10832"/>
                    <a:pt x="16994" y="10832"/>
                  </a:cubicBezTo>
                  <a:cubicBezTo>
                    <a:pt x="17385" y="10832"/>
                    <a:pt x="17752" y="10614"/>
                    <a:pt x="17984" y="10056"/>
                  </a:cubicBezTo>
                  <a:cubicBezTo>
                    <a:pt x="18004" y="10007"/>
                    <a:pt x="18039" y="9987"/>
                    <a:pt x="18078" y="9987"/>
                  </a:cubicBezTo>
                  <a:cubicBezTo>
                    <a:pt x="18131" y="9987"/>
                    <a:pt x="18189" y="10025"/>
                    <a:pt x="18216" y="10079"/>
                  </a:cubicBezTo>
                  <a:cubicBezTo>
                    <a:pt x="18623" y="11188"/>
                    <a:pt x="20466" y="11656"/>
                    <a:pt x="21567" y="11656"/>
                  </a:cubicBezTo>
                  <a:cubicBezTo>
                    <a:pt x="21594" y="11656"/>
                    <a:pt x="21620" y="11656"/>
                    <a:pt x="21646" y="11655"/>
                  </a:cubicBezTo>
                  <a:cubicBezTo>
                    <a:pt x="22874" y="11609"/>
                    <a:pt x="23963" y="10913"/>
                    <a:pt x="24311" y="9731"/>
                  </a:cubicBezTo>
                  <a:lnTo>
                    <a:pt x="24311" y="9731"/>
                  </a:lnTo>
                  <a:cubicBezTo>
                    <a:pt x="24120" y="9784"/>
                    <a:pt x="23929" y="9810"/>
                    <a:pt x="23737" y="9810"/>
                  </a:cubicBezTo>
                  <a:cubicBezTo>
                    <a:pt x="23674" y="9810"/>
                    <a:pt x="23610" y="9807"/>
                    <a:pt x="23546" y="9801"/>
                  </a:cubicBezTo>
                  <a:cubicBezTo>
                    <a:pt x="23453" y="9778"/>
                    <a:pt x="23453" y="9662"/>
                    <a:pt x="23546" y="9662"/>
                  </a:cubicBezTo>
                  <a:cubicBezTo>
                    <a:pt x="23940" y="9616"/>
                    <a:pt x="24265" y="9546"/>
                    <a:pt x="24589" y="9407"/>
                  </a:cubicBezTo>
                  <a:cubicBezTo>
                    <a:pt x="24589" y="9384"/>
                    <a:pt x="24612" y="9384"/>
                    <a:pt x="24612" y="9384"/>
                  </a:cubicBezTo>
                  <a:cubicBezTo>
                    <a:pt x="24890" y="9245"/>
                    <a:pt x="25145" y="9083"/>
                    <a:pt x="25377" y="8851"/>
                  </a:cubicBezTo>
                  <a:cubicBezTo>
                    <a:pt x="25403" y="8825"/>
                    <a:pt x="25432" y="8814"/>
                    <a:pt x="25461" y="8814"/>
                  </a:cubicBezTo>
                  <a:cubicBezTo>
                    <a:pt x="25561" y="8814"/>
                    <a:pt x="25652" y="8946"/>
                    <a:pt x="25562" y="9036"/>
                  </a:cubicBezTo>
                  <a:cubicBezTo>
                    <a:pt x="25400" y="9222"/>
                    <a:pt x="25168" y="9384"/>
                    <a:pt x="24937" y="9523"/>
                  </a:cubicBezTo>
                  <a:cubicBezTo>
                    <a:pt x="25665" y="9881"/>
                    <a:pt x="26860" y="10245"/>
                    <a:pt x="27937" y="10245"/>
                  </a:cubicBezTo>
                  <a:cubicBezTo>
                    <a:pt x="28951" y="10245"/>
                    <a:pt x="29859" y="9922"/>
                    <a:pt x="30174" y="8967"/>
                  </a:cubicBezTo>
                  <a:cubicBezTo>
                    <a:pt x="30836" y="6896"/>
                    <a:pt x="28431" y="6241"/>
                    <a:pt x="26834" y="6241"/>
                  </a:cubicBezTo>
                  <a:cubicBezTo>
                    <a:pt x="26697" y="6241"/>
                    <a:pt x="26566" y="6246"/>
                    <a:pt x="26443" y="6255"/>
                  </a:cubicBezTo>
                  <a:cubicBezTo>
                    <a:pt x="26420" y="6278"/>
                    <a:pt x="26420" y="6278"/>
                    <a:pt x="26420" y="6278"/>
                  </a:cubicBezTo>
                  <a:cubicBezTo>
                    <a:pt x="26395" y="6309"/>
                    <a:pt x="26364" y="6322"/>
                    <a:pt x="26333" y="6322"/>
                  </a:cubicBezTo>
                  <a:cubicBezTo>
                    <a:pt x="26248" y="6322"/>
                    <a:pt x="26166" y="6224"/>
                    <a:pt x="26234" y="6139"/>
                  </a:cubicBezTo>
                  <a:cubicBezTo>
                    <a:pt x="26652" y="5560"/>
                    <a:pt x="26165" y="4934"/>
                    <a:pt x="25516" y="4865"/>
                  </a:cubicBezTo>
                  <a:cubicBezTo>
                    <a:pt x="25470" y="4860"/>
                    <a:pt x="25424" y="4858"/>
                    <a:pt x="25378" y="4858"/>
                  </a:cubicBezTo>
                  <a:cubicBezTo>
                    <a:pt x="24950" y="4858"/>
                    <a:pt x="24572" y="5047"/>
                    <a:pt x="24195" y="5235"/>
                  </a:cubicBezTo>
                  <a:cubicBezTo>
                    <a:pt x="24195" y="5259"/>
                    <a:pt x="24195" y="5282"/>
                    <a:pt x="24195" y="5328"/>
                  </a:cubicBezTo>
                  <a:cubicBezTo>
                    <a:pt x="24195" y="5421"/>
                    <a:pt x="24120" y="5467"/>
                    <a:pt x="24044" y="5467"/>
                  </a:cubicBezTo>
                  <a:cubicBezTo>
                    <a:pt x="23969" y="5467"/>
                    <a:pt x="23894" y="5421"/>
                    <a:pt x="23894" y="5328"/>
                  </a:cubicBezTo>
                  <a:cubicBezTo>
                    <a:pt x="23894" y="3683"/>
                    <a:pt x="22573" y="2269"/>
                    <a:pt x="20927" y="2107"/>
                  </a:cubicBezTo>
                  <a:cubicBezTo>
                    <a:pt x="20798" y="2093"/>
                    <a:pt x="20670" y="2086"/>
                    <a:pt x="20544" y="2086"/>
                  </a:cubicBezTo>
                  <a:cubicBezTo>
                    <a:pt x="19200" y="2086"/>
                    <a:pt x="18041" y="2849"/>
                    <a:pt x="17173" y="3845"/>
                  </a:cubicBezTo>
                  <a:cubicBezTo>
                    <a:pt x="17173" y="3845"/>
                    <a:pt x="17173" y="3868"/>
                    <a:pt x="17150" y="3868"/>
                  </a:cubicBezTo>
                  <a:cubicBezTo>
                    <a:pt x="17150" y="3914"/>
                    <a:pt x="17127" y="3914"/>
                    <a:pt x="17103" y="3914"/>
                  </a:cubicBezTo>
                  <a:cubicBezTo>
                    <a:pt x="17095" y="3919"/>
                    <a:pt x="17086" y="3921"/>
                    <a:pt x="17077" y="3921"/>
                  </a:cubicBezTo>
                  <a:cubicBezTo>
                    <a:pt x="17035" y="3921"/>
                    <a:pt x="16992" y="3879"/>
                    <a:pt x="17011" y="3822"/>
                  </a:cubicBezTo>
                  <a:cubicBezTo>
                    <a:pt x="17034" y="3799"/>
                    <a:pt x="17057" y="3775"/>
                    <a:pt x="17057" y="3752"/>
                  </a:cubicBezTo>
                  <a:cubicBezTo>
                    <a:pt x="17465" y="1317"/>
                    <a:pt x="15213" y="1"/>
                    <a:pt x="12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-894832" y="2265980"/>
              <a:ext cx="1990602" cy="829231"/>
            </a:xfrm>
            <a:custGeom>
              <a:avLst/>
              <a:gdLst/>
              <a:ahLst/>
              <a:cxnLst/>
              <a:rect l="l" t="t" r="r" b="b"/>
              <a:pathLst>
                <a:path w="31051" h="12935" extrusionOk="0">
                  <a:moveTo>
                    <a:pt x="13032" y="408"/>
                  </a:moveTo>
                  <a:cubicBezTo>
                    <a:pt x="15296" y="408"/>
                    <a:pt x="17549" y="1719"/>
                    <a:pt x="17141" y="4151"/>
                  </a:cubicBezTo>
                  <a:cubicBezTo>
                    <a:pt x="17118" y="4174"/>
                    <a:pt x="17095" y="4198"/>
                    <a:pt x="17072" y="4221"/>
                  </a:cubicBezTo>
                  <a:cubicBezTo>
                    <a:pt x="17053" y="4278"/>
                    <a:pt x="17096" y="4320"/>
                    <a:pt x="17138" y="4320"/>
                  </a:cubicBezTo>
                  <a:cubicBezTo>
                    <a:pt x="17147" y="4320"/>
                    <a:pt x="17156" y="4318"/>
                    <a:pt x="17164" y="4313"/>
                  </a:cubicBezTo>
                  <a:cubicBezTo>
                    <a:pt x="17188" y="4313"/>
                    <a:pt x="17211" y="4313"/>
                    <a:pt x="17234" y="4267"/>
                  </a:cubicBezTo>
                  <a:cubicBezTo>
                    <a:pt x="17234" y="4267"/>
                    <a:pt x="17234" y="4244"/>
                    <a:pt x="17234" y="4244"/>
                  </a:cubicBezTo>
                  <a:cubicBezTo>
                    <a:pt x="18111" y="3239"/>
                    <a:pt x="19304" y="2490"/>
                    <a:pt x="20649" y="2490"/>
                  </a:cubicBezTo>
                  <a:cubicBezTo>
                    <a:pt x="20761" y="2490"/>
                    <a:pt x="20874" y="2495"/>
                    <a:pt x="20988" y="2506"/>
                  </a:cubicBezTo>
                  <a:cubicBezTo>
                    <a:pt x="22634" y="2668"/>
                    <a:pt x="23955" y="4082"/>
                    <a:pt x="23955" y="5727"/>
                  </a:cubicBezTo>
                  <a:cubicBezTo>
                    <a:pt x="23955" y="5831"/>
                    <a:pt x="24036" y="5884"/>
                    <a:pt x="24114" y="5884"/>
                  </a:cubicBezTo>
                  <a:cubicBezTo>
                    <a:pt x="24192" y="5884"/>
                    <a:pt x="24268" y="5831"/>
                    <a:pt x="24256" y="5727"/>
                  </a:cubicBezTo>
                  <a:cubicBezTo>
                    <a:pt x="24256" y="5704"/>
                    <a:pt x="24256" y="5658"/>
                    <a:pt x="24256" y="5634"/>
                  </a:cubicBezTo>
                  <a:cubicBezTo>
                    <a:pt x="24629" y="5448"/>
                    <a:pt x="25021" y="5280"/>
                    <a:pt x="25432" y="5280"/>
                  </a:cubicBezTo>
                  <a:cubicBezTo>
                    <a:pt x="25480" y="5280"/>
                    <a:pt x="25528" y="5282"/>
                    <a:pt x="25577" y="5287"/>
                  </a:cubicBezTo>
                  <a:cubicBezTo>
                    <a:pt x="26226" y="5333"/>
                    <a:pt x="26736" y="5959"/>
                    <a:pt x="26295" y="6561"/>
                  </a:cubicBezTo>
                  <a:cubicBezTo>
                    <a:pt x="26242" y="6633"/>
                    <a:pt x="26325" y="6731"/>
                    <a:pt x="26409" y="6731"/>
                  </a:cubicBezTo>
                  <a:cubicBezTo>
                    <a:pt x="26434" y="6731"/>
                    <a:pt x="26459" y="6722"/>
                    <a:pt x="26481" y="6701"/>
                  </a:cubicBezTo>
                  <a:cubicBezTo>
                    <a:pt x="26504" y="6677"/>
                    <a:pt x="26504" y="6677"/>
                    <a:pt x="26504" y="6654"/>
                  </a:cubicBezTo>
                  <a:cubicBezTo>
                    <a:pt x="26609" y="6648"/>
                    <a:pt x="26721" y="6645"/>
                    <a:pt x="26837" y="6645"/>
                  </a:cubicBezTo>
                  <a:cubicBezTo>
                    <a:pt x="28433" y="6645"/>
                    <a:pt x="30905" y="7270"/>
                    <a:pt x="30235" y="9366"/>
                  </a:cubicBezTo>
                  <a:cubicBezTo>
                    <a:pt x="29932" y="10321"/>
                    <a:pt x="29023" y="10644"/>
                    <a:pt x="28009" y="10644"/>
                  </a:cubicBezTo>
                  <a:cubicBezTo>
                    <a:pt x="26932" y="10644"/>
                    <a:pt x="25737" y="10280"/>
                    <a:pt x="25021" y="9922"/>
                  </a:cubicBezTo>
                  <a:cubicBezTo>
                    <a:pt x="25253" y="9783"/>
                    <a:pt x="25461" y="9621"/>
                    <a:pt x="25623" y="9435"/>
                  </a:cubicBezTo>
                  <a:cubicBezTo>
                    <a:pt x="25713" y="9345"/>
                    <a:pt x="25636" y="9213"/>
                    <a:pt x="25542" y="9213"/>
                  </a:cubicBezTo>
                  <a:cubicBezTo>
                    <a:pt x="25515" y="9213"/>
                    <a:pt x="25487" y="9224"/>
                    <a:pt x="25461" y="9250"/>
                  </a:cubicBezTo>
                  <a:cubicBezTo>
                    <a:pt x="25206" y="9482"/>
                    <a:pt x="24951" y="9667"/>
                    <a:pt x="24673" y="9783"/>
                  </a:cubicBezTo>
                  <a:cubicBezTo>
                    <a:pt x="24673" y="9783"/>
                    <a:pt x="24650" y="9806"/>
                    <a:pt x="24650" y="9806"/>
                  </a:cubicBezTo>
                  <a:cubicBezTo>
                    <a:pt x="24349" y="9945"/>
                    <a:pt x="24001" y="10038"/>
                    <a:pt x="23630" y="10061"/>
                  </a:cubicBezTo>
                  <a:cubicBezTo>
                    <a:pt x="23538" y="10061"/>
                    <a:pt x="23538" y="10177"/>
                    <a:pt x="23630" y="10200"/>
                  </a:cubicBezTo>
                  <a:cubicBezTo>
                    <a:pt x="23688" y="10206"/>
                    <a:pt x="23749" y="10209"/>
                    <a:pt x="23812" y="10209"/>
                  </a:cubicBezTo>
                  <a:cubicBezTo>
                    <a:pt x="24000" y="10209"/>
                    <a:pt x="24204" y="10183"/>
                    <a:pt x="24395" y="10130"/>
                  </a:cubicBezTo>
                  <a:lnTo>
                    <a:pt x="24395" y="10130"/>
                  </a:lnTo>
                  <a:cubicBezTo>
                    <a:pt x="24047" y="11312"/>
                    <a:pt x="22935" y="12008"/>
                    <a:pt x="21730" y="12054"/>
                  </a:cubicBezTo>
                  <a:cubicBezTo>
                    <a:pt x="21681" y="12056"/>
                    <a:pt x="21630" y="12057"/>
                    <a:pt x="21578" y="12057"/>
                  </a:cubicBezTo>
                  <a:cubicBezTo>
                    <a:pt x="20470" y="12057"/>
                    <a:pt x="18697" y="11585"/>
                    <a:pt x="18277" y="10478"/>
                  </a:cubicBezTo>
                  <a:cubicBezTo>
                    <a:pt x="18263" y="10436"/>
                    <a:pt x="18205" y="10393"/>
                    <a:pt x="18152" y="10393"/>
                  </a:cubicBezTo>
                  <a:cubicBezTo>
                    <a:pt x="18118" y="10393"/>
                    <a:pt x="18086" y="10410"/>
                    <a:pt x="18068" y="10455"/>
                  </a:cubicBezTo>
                  <a:cubicBezTo>
                    <a:pt x="17827" y="11021"/>
                    <a:pt x="17460" y="11241"/>
                    <a:pt x="17071" y="11241"/>
                  </a:cubicBezTo>
                  <a:cubicBezTo>
                    <a:pt x="16490" y="11241"/>
                    <a:pt x="15862" y="10747"/>
                    <a:pt x="15542" y="10177"/>
                  </a:cubicBezTo>
                  <a:cubicBezTo>
                    <a:pt x="15542" y="10177"/>
                    <a:pt x="15542" y="10177"/>
                    <a:pt x="15542" y="10154"/>
                  </a:cubicBezTo>
                  <a:cubicBezTo>
                    <a:pt x="15542" y="10130"/>
                    <a:pt x="15542" y="10084"/>
                    <a:pt x="15542" y="10061"/>
                  </a:cubicBezTo>
                  <a:cubicBezTo>
                    <a:pt x="15774" y="10038"/>
                    <a:pt x="16029" y="9991"/>
                    <a:pt x="16284" y="9945"/>
                  </a:cubicBezTo>
                  <a:cubicBezTo>
                    <a:pt x="16434" y="9924"/>
                    <a:pt x="16385" y="9662"/>
                    <a:pt x="16229" y="9662"/>
                  </a:cubicBezTo>
                  <a:cubicBezTo>
                    <a:pt x="16217" y="9662"/>
                    <a:pt x="16204" y="9664"/>
                    <a:pt x="16191" y="9667"/>
                  </a:cubicBezTo>
                  <a:cubicBezTo>
                    <a:pt x="15735" y="9819"/>
                    <a:pt x="15267" y="9872"/>
                    <a:pt x="14787" y="9872"/>
                  </a:cubicBezTo>
                  <a:cubicBezTo>
                    <a:pt x="14608" y="9872"/>
                    <a:pt x="14427" y="9865"/>
                    <a:pt x="14244" y="9852"/>
                  </a:cubicBezTo>
                  <a:cubicBezTo>
                    <a:pt x="14175" y="9852"/>
                    <a:pt x="14152" y="9968"/>
                    <a:pt x="14221" y="9991"/>
                  </a:cubicBezTo>
                  <a:cubicBezTo>
                    <a:pt x="14569" y="10061"/>
                    <a:pt x="14916" y="10084"/>
                    <a:pt x="15241" y="10084"/>
                  </a:cubicBezTo>
                  <a:cubicBezTo>
                    <a:pt x="14940" y="10849"/>
                    <a:pt x="14638" y="11637"/>
                    <a:pt x="13897" y="12077"/>
                  </a:cubicBezTo>
                  <a:cubicBezTo>
                    <a:pt x="13271" y="12471"/>
                    <a:pt x="12390" y="12610"/>
                    <a:pt x="11695" y="12657"/>
                  </a:cubicBezTo>
                  <a:cubicBezTo>
                    <a:pt x="11632" y="12659"/>
                    <a:pt x="11569" y="12661"/>
                    <a:pt x="11506" y="12661"/>
                  </a:cubicBezTo>
                  <a:cubicBezTo>
                    <a:pt x="9934" y="12661"/>
                    <a:pt x="8508" y="11827"/>
                    <a:pt x="8219" y="10200"/>
                  </a:cubicBezTo>
                  <a:cubicBezTo>
                    <a:pt x="8266" y="10105"/>
                    <a:pt x="8185" y="10021"/>
                    <a:pt x="8106" y="10021"/>
                  </a:cubicBezTo>
                  <a:cubicBezTo>
                    <a:pt x="8069" y="10021"/>
                    <a:pt x="8032" y="10040"/>
                    <a:pt x="8010" y="10084"/>
                  </a:cubicBezTo>
                  <a:cubicBezTo>
                    <a:pt x="7778" y="10501"/>
                    <a:pt x="7454" y="10918"/>
                    <a:pt x="6967" y="11057"/>
                  </a:cubicBezTo>
                  <a:cubicBezTo>
                    <a:pt x="6882" y="11077"/>
                    <a:pt x="6797" y="11087"/>
                    <a:pt x="6714" y="11087"/>
                  </a:cubicBezTo>
                  <a:cubicBezTo>
                    <a:pt x="6218" y="11087"/>
                    <a:pt x="5812" y="10743"/>
                    <a:pt x="5832" y="10246"/>
                  </a:cubicBezTo>
                  <a:cubicBezTo>
                    <a:pt x="5878" y="10223"/>
                    <a:pt x="5924" y="10177"/>
                    <a:pt x="5948" y="10130"/>
                  </a:cubicBezTo>
                  <a:cubicBezTo>
                    <a:pt x="6037" y="10059"/>
                    <a:pt x="5960" y="9931"/>
                    <a:pt x="5867" y="9931"/>
                  </a:cubicBezTo>
                  <a:cubicBezTo>
                    <a:pt x="5840" y="9931"/>
                    <a:pt x="5812" y="9942"/>
                    <a:pt x="5785" y="9968"/>
                  </a:cubicBezTo>
                  <a:cubicBezTo>
                    <a:pt x="5140" y="10586"/>
                    <a:pt x="4028" y="11103"/>
                    <a:pt x="3013" y="11103"/>
                  </a:cubicBezTo>
                  <a:cubicBezTo>
                    <a:pt x="2277" y="11103"/>
                    <a:pt x="1592" y="10832"/>
                    <a:pt x="1174" y="10130"/>
                  </a:cubicBezTo>
                  <a:cubicBezTo>
                    <a:pt x="84" y="8300"/>
                    <a:pt x="2981" y="7396"/>
                    <a:pt x="4349" y="7349"/>
                  </a:cubicBezTo>
                  <a:lnTo>
                    <a:pt x="4349" y="7349"/>
                  </a:lnTo>
                  <a:cubicBezTo>
                    <a:pt x="4209" y="7535"/>
                    <a:pt x="4094" y="7743"/>
                    <a:pt x="4047" y="7952"/>
                  </a:cubicBezTo>
                  <a:cubicBezTo>
                    <a:pt x="4032" y="8014"/>
                    <a:pt x="4088" y="8065"/>
                    <a:pt x="4142" y="8065"/>
                  </a:cubicBezTo>
                  <a:cubicBezTo>
                    <a:pt x="4168" y="8065"/>
                    <a:pt x="4194" y="8052"/>
                    <a:pt x="4209" y="8022"/>
                  </a:cubicBezTo>
                  <a:cubicBezTo>
                    <a:pt x="4418" y="7558"/>
                    <a:pt x="4696" y="7234"/>
                    <a:pt x="5113" y="7002"/>
                  </a:cubicBezTo>
                  <a:cubicBezTo>
                    <a:pt x="5233" y="6942"/>
                    <a:pt x="5164" y="6779"/>
                    <a:pt x="5054" y="6779"/>
                  </a:cubicBezTo>
                  <a:cubicBezTo>
                    <a:pt x="5036" y="6779"/>
                    <a:pt x="5017" y="6784"/>
                    <a:pt x="4997" y="6793"/>
                  </a:cubicBezTo>
                  <a:cubicBezTo>
                    <a:pt x="4835" y="6886"/>
                    <a:pt x="4696" y="7002"/>
                    <a:pt x="4557" y="7118"/>
                  </a:cubicBezTo>
                  <a:cubicBezTo>
                    <a:pt x="3051" y="6422"/>
                    <a:pt x="3653" y="4522"/>
                    <a:pt x="4974" y="4059"/>
                  </a:cubicBezTo>
                  <a:cubicBezTo>
                    <a:pt x="5314" y="3931"/>
                    <a:pt x="5656" y="3877"/>
                    <a:pt x="5998" y="3877"/>
                  </a:cubicBezTo>
                  <a:cubicBezTo>
                    <a:pt x="6894" y="3877"/>
                    <a:pt x="7784" y="4246"/>
                    <a:pt x="8590" y="4615"/>
                  </a:cubicBezTo>
                  <a:cubicBezTo>
                    <a:pt x="8612" y="4626"/>
                    <a:pt x="8639" y="4632"/>
                    <a:pt x="8666" y="4632"/>
                  </a:cubicBezTo>
                  <a:cubicBezTo>
                    <a:pt x="8751" y="4632"/>
                    <a:pt x="8845" y="4575"/>
                    <a:pt x="8845" y="4453"/>
                  </a:cubicBezTo>
                  <a:cubicBezTo>
                    <a:pt x="8533" y="1695"/>
                    <a:pt x="10788" y="408"/>
                    <a:pt x="13032" y="408"/>
                  </a:cubicBezTo>
                  <a:close/>
                  <a:moveTo>
                    <a:pt x="12835" y="1"/>
                  </a:moveTo>
                  <a:cubicBezTo>
                    <a:pt x="10499" y="1"/>
                    <a:pt x="8337" y="1765"/>
                    <a:pt x="8474" y="4198"/>
                  </a:cubicBezTo>
                  <a:cubicBezTo>
                    <a:pt x="7688" y="3866"/>
                    <a:pt x="6765" y="3560"/>
                    <a:pt x="5895" y="3560"/>
                  </a:cubicBezTo>
                  <a:cubicBezTo>
                    <a:pt x="5124" y="3560"/>
                    <a:pt x="4394" y="3801"/>
                    <a:pt x="3839" y="4476"/>
                  </a:cubicBezTo>
                  <a:cubicBezTo>
                    <a:pt x="3143" y="5333"/>
                    <a:pt x="3306" y="6701"/>
                    <a:pt x="4302" y="7164"/>
                  </a:cubicBezTo>
                  <a:cubicBezTo>
                    <a:pt x="4243" y="7161"/>
                    <a:pt x="4183" y="7159"/>
                    <a:pt x="4121" y="7159"/>
                  </a:cubicBezTo>
                  <a:cubicBezTo>
                    <a:pt x="2525" y="7159"/>
                    <a:pt x="0" y="8301"/>
                    <a:pt x="826" y="10130"/>
                  </a:cubicBezTo>
                  <a:cubicBezTo>
                    <a:pt x="1223" y="11013"/>
                    <a:pt x="2030" y="11350"/>
                    <a:pt x="2912" y="11350"/>
                  </a:cubicBezTo>
                  <a:cubicBezTo>
                    <a:pt x="3882" y="11350"/>
                    <a:pt x="4942" y="10943"/>
                    <a:pt x="5646" y="10409"/>
                  </a:cubicBezTo>
                  <a:cubicBezTo>
                    <a:pt x="5646" y="10826"/>
                    <a:pt x="6040" y="11220"/>
                    <a:pt x="6481" y="11289"/>
                  </a:cubicBezTo>
                  <a:cubicBezTo>
                    <a:pt x="6550" y="11301"/>
                    <a:pt x="6619" y="11306"/>
                    <a:pt x="6687" y="11306"/>
                  </a:cubicBezTo>
                  <a:cubicBezTo>
                    <a:pt x="7294" y="11306"/>
                    <a:pt x="7811" y="10860"/>
                    <a:pt x="8103" y="10339"/>
                  </a:cubicBezTo>
                  <a:cubicBezTo>
                    <a:pt x="8242" y="12031"/>
                    <a:pt x="9934" y="12935"/>
                    <a:pt x="11510" y="12935"/>
                  </a:cubicBezTo>
                  <a:cubicBezTo>
                    <a:pt x="12437" y="12935"/>
                    <a:pt x="13549" y="12749"/>
                    <a:pt x="14291" y="12170"/>
                  </a:cubicBezTo>
                  <a:cubicBezTo>
                    <a:pt x="14870" y="11730"/>
                    <a:pt x="15171" y="11057"/>
                    <a:pt x="15426" y="10409"/>
                  </a:cubicBezTo>
                  <a:cubicBezTo>
                    <a:pt x="15771" y="11029"/>
                    <a:pt x="16459" y="11485"/>
                    <a:pt x="17093" y="11485"/>
                  </a:cubicBezTo>
                  <a:cubicBezTo>
                    <a:pt x="17524" y="11485"/>
                    <a:pt x="17930" y="11273"/>
                    <a:pt x="18184" y="10756"/>
                  </a:cubicBezTo>
                  <a:cubicBezTo>
                    <a:pt x="18952" y="11747"/>
                    <a:pt x="20325" y="12326"/>
                    <a:pt x="21624" y="12326"/>
                  </a:cubicBezTo>
                  <a:cubicBezTo>
                    <a:pt x="23029" y="12326"/>
                    <a:pt x="24346" y="11649"/>
                    <a:pt x="24720" y="10084"/>
                  </a:cubicBezTo>
                  <a:cubicBezTo>
                    <a:pt x="25481" y="10517"/>
                    <a:pt x="26816" y="10939"/>
                    <a:pt x="28025" y="10939"/>
                  </a:cubicBezTo>
                  <a:cubicBezTo>
                    <a:pt x="29209" y="10939"/>
                    <a:pt x="30273" y="10535"/>
                    <a:pt x="30560" y="9343"/>
                  </a:cubicBezTo>
                  <a:cubicBezTo>
                    <a:pt x="31051" y="7276"/>
                    <a:pt x="28977" y="6474"/>
                    <a:pt x="27256" y="6474"/>
                  </a:cubicBezTo>
                  <a:cubicBezTo>
                    <a:pt x="27028" y="6474"/>
                    <a:pt x="26806" y="6488"/>
                    <a:pt x="26597" y="6515"/>
                  </a:cubicBezTo>
                  <a:cubicBezTo>
                    <a:pt x="26852" y="6052"/>
                    <a:pt x="26620" y="5472"/>
                    <a:pt x="26180" y="5217"/>
                  </a:cubicBezTo>
                  <a:cubicBezTo>
                    <a:pt x="25961" y="5100"/>
                    <a:pt x="25735" y="5052"/>
                    <a:pt x="25509" y="5052"/>
                  </a:cubicBezTo>
                  <a:cubicBezTo>
                    <a:pt x="25063" y="5052"/>
                    <a:pt x="24617" y="5242"/>
                    <a:pt x="24233" y="5472"/>
                  </a:cubicBezTo>
                  <a:cubicBezTo>
                    <a:pt x="24094" y="3943"/>
                    <a:pt x="22935" y="2645"/>
                    <a:pt x="21405" y="2320"/>
                  </a:cubicBezTo>
                  <a:cubicBezTo>
                    <a:pt x="21158" y="2269"/>
                    <a:pt x="20909" y="2244"/>
                    <a:pt x="20662" y="2244"/>
                  </a:cubicBezTo>
                  <a:cubicBezTo>
                    <a:pt x="19359" y="2244"/>
                    <a:pt x="18099" y="2930"/>
                    <a:pt x="17280" y="3943"/>
                  </a:cubicBezTo>
                  <a:cubicBezTo>
                    <a:pt x="17605" y="1579"/>
                    <a:pt x="15171" y="49"/>
                    <a:pt x="12970" y="3"/>
                  </a:cubicBezTo>
                  <a:cubicBezTo>
                    <a:pt x="12925" y="2"/>
                    <a:pt x="12880" y="1"/>
                    <a:pt x="1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512998" y="2442910"/>
              <a:ext cx="127830" cy="217004"/>
            </a:xfrm>
            <a:custGeom>
              <a:avLst/>
              <a:gdLst/>
              <a:ahLst/>
              <a:cxnLst/>
              <a:rect l="l" t="t" r="r" b="b"/>
              <a:pathLst>
                <a:path w="1994" h="3385" extrusionOk="0">
                  <a:moveTo>
                    <a:pt x="1" y="1"/>
                  </a:moveTo>
                  <a:cubicBezTo>
                    <a:pt x="719" y="858"/>
                    <a:pt x="835" y="2156"/>
                    <a:pt x="951" y="3384"/>
                  </a:cubicBezTo>
                  <a:cubicBezTo>
                    <a:pt x="1275" y="3199"/>
                    <a:pt x="1646" y="3083"/>
                    <a:pt x="1994" y="3014"/>
                  </a:cubicBezTo>
                  <a:cubicBezTo>
                    <a:pt x="1994" y="2990"/>
                    <a:pt x="1994" y="2990"/>
                    <a:pt x="1994" y="2967"/>
                  </a:cubicBezTo>
                  <a:cubicBezTo>
                    <a:pt x="1994" y="1669"/>
                    <a:pt x="1159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660121" y="2602979"/>
              <a:ext cx="157512" cy="82186"/>
            </a:xfrm>
            <a:custGeom>
              <a:avLst/>
              <a:gdLst/>
              <a:ahLst/>
              <a:cxnLst/>
              <a:rect l="l" t="t" r="r" b="b"/>
              <a:pathLst>
                <a:path w="2457" h="1282" extrusionOk="0">
                  <a:moveTo>
                    <a:pt x="1183" y="0"/>
                  </a:moveTo>
                  <a:cubicBezTo>
                    <a:pt x="755" y="0"/>
                    <a:pt x="377" y="189"/>
                    <a:pt x="0" y="377"/>
                  </a:cubicBezTo>
                  <a:cubicBezTo>
                    <a:pt x="0" y="401"/>
                    <a:pt x="0" y="424"/>
                    <a:pt x="0" y="447"/>
                  </a:cubicBezTo>
                  <a:cubicBezTo>
                    <a:pt x="93" y="447"/>
                    <a:pt x="162" y="424"/>
                    <a:pt x="255" y="424"/>
                  </a:cubicBezTo>
                  <a:cubicBezTo>
                    <a:pt x="394" y="377"/>
                    <a:pt x="533" y="354"/>
                    <a:pt x="672" y="354"/>
                  </a:cubicBezTo>
                  <a:cubicBezTo>
                    <a:pt x="704" y="350"/>
                    <a:pt x="736" y="348"/>
                    <a:pt x="767" y="348"/>
                  </a:cubicBezTo>
                  <a:cubicBezTo>
                    <a:pt x="920" y="348"/>
                    <a:pt x="1071" y="393"/>
                    <a:pt x="1205" y="470"/>
                  </a:cubicBezTo>
                  <a:cubicBezTo>
                    <a:pt x="1599" y="586"/>
                    <a:pt x="1924" y="887"/>
                    <a:pt x="2039" y="1281"/>
                  </a:cubicBezTo>
                  <a:cubicBezTo>
                    <a:pt x="2457" y="679"/>
                    <a:pt x="1970" y="76"/>
                    <a:pt x="1321" y="7"/>
                  </a:cubicBezTo>
                  <a:cubicBezTo>
                    <a:pt x="1275" y="2"/>
                    <a:pt x="1229" y="0"/>
                    <a:pt x="118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 rot="440452">
              <a:off x="53060" y="2305645"/>
              <a:ext cx="176650" cy="234370"/>
            </a:xfrm>
            <a:custGeom>
              <a:avLst/>
              <a:gdLst/>
              <a:ahLst/>
              <a:cxnLst/>
              <a:rect l="l" t="t" r="r" b="b"/>
              <a:pathLst>
                <a:path w="2481" h="3292" extrusionOk="0">
                  <a:moveTo>
                    <a:pt x="1" y="1"/>
                  </a:moveTo>
                  <a:cubicBezTo>
                    <a:pt x="882" y="997"/>
                    <a:pt x="1646" y="2087"/>
                    <a:pt x="2202" y="3292"/>
                  </a:cubicBezTo>
                  <a:cubicBezTo>
                    <a:pt x="2295" y="3199"/>
                    <a:pt x="2365" y="3106"/>
                    <a:pt x="2457" y="2990"/>
                  </a:cubicBezTo>
                  <a:cubicBezTo>
                    <a:pt x="2481" y="1461"/>
                    <a:pt x="1391" y="46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545692" y="2918311"/>
              <a:ext cx="121868" cy="113022"/>
            </a:xfrm>
            <a:custGeom>
              <a:avLst/>
              <a:gdLst/>
              <a:ahLst/>
              <a:cxnLst/>
              <a:rect l="l" t="t" r="r" b="b"/>
              <a:pathLst>
                <a:path w="1901" h="1763" extrusionOk="0">
                  <a:moveTo>
                    <a:pt x="1901" y="1"/>
                  </a:moveTo>
                  <a:cubicBezTo>
                    <a:pt x="1739" y="47"/>
                    <a:pt x="1553" y="70"/>
                    <a:pt x="1368" y="94"/>
                  </a:cubicBezTo>
                  <a:lnTo>
                    <a:pt x="1090" y="94"/>
                  </a:lnTo>
                  <a:cubicBezTo>
                    <a:pt x="812" y="696"/>
                    <a:pt x="441" y="1252"/>
                    <a:pt x="1" y="1762"/>
                  </a:cubicBezTo>
                  <a:cubicBezTo>
                    <a:pt x="881" y="1530"/>
                    <a:pt x="1623" y="905"/>
                    <a:pt x="190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744805" y="2691893"/>
              <a:ext cx="341565" cy="256815"/>
            </a:xfrm>
            <a:custGeom>
              <a:avLst/>
              <a:gdLst/>
              <a:ahLst/>
              <a:cxnLst/>
              <a:rect l="l" t="t" r="r" b="b"/>
              <a:pathLst>
                <a:path w="5328" h="4006" extrusionOk="0">
                  <a:moveTo>
                    <a:pt x="1260" y="1"/>
                  </a:moveTo>
                  <a:cubicBezTo>
                    <a:pt x="1144" y="1"/>
                    <a:pt x="1032" y="4"/>
                    <a:pt x="927" y="10"/>
                  </a:cubicBezTo>
                  <a:cubicBezTo>
                    <a:pt x="904" y="33"/>
                    <a:pt x="904" y="33"/>
                    <a:pt x="904" y="57"/>
                  </a:cubicBezTo>
                  <a:lnTo>
                    <a:pt x="881" y="57"/>
                  </a:lnTo>
                  <a:cubicBezTo>
                    <a:pt x="1738" y="196"/>
                    <a:pt x="2526" y="520"/>
                    <a:pt x="2804" y="1238"/>
                  </a:cubicBezTo>
                  <a:cubicBezTo>
                    <a:pt x="3268" y="2444"/>
                    <a:pt x="2039" y="3278"/>
                    <a:pt x="1020" y="3486"/>
                  </a:cubicBezTo>
                  <a:cubicBezTo>
                    <a:pt x="795" y="3531"/>
                    <a:pt x="580" y="3557"/>
                    <a:pt x="363" y="3557"/>
                  </a:cubicBezTo>
                  <a:cubicBezTo>
                    <a:pt x="243" y="3557"/>
                    <a:pt x="123" y="3549"/>
                    <a:pt x="0" y="3533"/>
                  </a:cubicBezTo>
                  <a:lnTo>
                    <a:pt x="0" y="3533"/>
                  </a:lnTo>
                  <a:cubicBezTo>
                    <a:pt x="706" y="3792"/>
                    <a:pt x="1597" y="4005"/>
                    <a:pt x="2419" y="4005"/>
                  </a:cubicBezTo>
                  <a:cubicBezTo>
                    <a:pt x="3432" y="4005"/>
                    <a:pt x="4338" y="3681"/>
                    <a:pt x="4658" y="2722"/>
                  </a:cubicBezTo>
                  <a:cubicBezTo>
                    <a:pt x="5328" y="626"/>
                    <a:pt x="2856" y="1"/>
                    <a:pt x="126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25"/>
          <p:cNvGrpSpPr/>
          <p:nvPr/>
        </p:nvGrpSpPr>
        <p:grpSpPr>
          <a:xfrm>
            <a:off x="7838420" y="597255"/>
            <a:ext cx="1510575" cy="737413"/>
            <a:chOff x="7838420" y="597255"/>
            <a:chExt cx="1510575" cy="737413"/>
          </a:xfrm>
        </p:grpSpPr>
        <p:sp>
          <p:nvSpPr>
            <p:cNvPr id="694" name="Google Shape;694;p25"/>
            <p:cNvSpPr/>
            <p:nvPr/>
          </p:nvSpPr>
          <p:spPr>
            <a:xfrm>
              <a:off x="7853146" y="612895"/>
              <a:ext cx="1490190" cy="708060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7838420" y="597762"/>
              <a:ext cx="1509639" cy="736905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8456232" y="612641"/>
              <a:ext cx="887381" cy="708314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8450342" y="597255"/>
              <a:ext cx="898654" cy="736803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25"/>
          <p:cNvSpPr/>
          <p:nvPr/>
        </p:nvSpPr>
        <p:spPr>
          <a:xfrm>
            <a:off x="8583002" y="2545834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5"/>
          <p:cNvSpPr txBox="1">
            <a:spLocks noGrp="1"/>
          </p:cNvSpPr>
          <p:nvPr>
            <p:ph type="subTitle" idx="1"/>
          </p:nvPr>
        </p:nvSpPr>
        <p:spPr>
          <a:xfrm>
            <a:off x="2162575" y="15033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00" name="Google Shape;700;p25"/>
          <p:cNvSpPr txBox="1">
            <a:spLocks noGrp="1"/>
          </p:cNvSpPr>
          <p:nvPr>
            <p:ph type="subTitle" idx="2"/>
          </p:nvPr>
        </p:nvSpPr>
        <p:spPr>
          <a:xfrm>
            <a:off x="2162575" y="18203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1" name="Google Shape;701;p25"/>
          <p:cNvSpPr txBox="1">
            <a:spLocks noGrp="1"/>
          </p:cNvSpPr>
          <p:nvPr>
            <p:ph type="subTitle" idx="3"/>
          </p:nvPr>
        </p:nvSpPr>
        <p:spPr>
          <a:xfrm>
            <a:off x="2162575" y="304331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02" name="Google Shape;702;p25"/>
          <p:cNvSpPr txBox="1">
            <a:spLocks noGrp="1"/>
          </p:cNvSpPr>
          <p:nvPr>
            <p:ph type="subTitle" idx="4"/>
          </p:nvPr>
        </p:nvSpPr>
        <p:spPr>
          <a:xfrm>
            <a:off x="2162575" y="336027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3" name="Google Shape;703;p25"/>
          <p:cNvSpPr txBox="1">
            <a:spLocks noGrp="1"/>
          </p:cNvSpPr>
          <p:nvPr>
            <p:ph type="subTitle" idx="5"/>
          </p:nvPr>
        </p:nvSpPr>
        <p:spPr>
          <a:xfrm>
            <a:off x="5760725" y="15033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04" name="Google Shape;704;p25"/>
          <p:cNvSpPr txBox="1">
            <a:spLocks noGrp="1"/>
          </p:cNvSpPr>
          <p:nvPr>
            <p:ph type="subTitle" idx="6"/>
          </p:nvPr>
        </p:nvSpPr>
        <p:spPr>
          <a:xfrm>
            <a:off x="5760725" y="18203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5" name="Google Shape;705;p25"/>
          <p:cNvSpPr txBox="1">
            <a:spLocks noGrp="1"/>
          </p:cNvSpPr>
          <p:nvPr>
            <p:ph type="subTitle" idx="7"/>
          </p:nvPr>
        </p:nvSpPr>
        <p:spPr>
          <a:xfrm>
            <a:off x="5760725" y="304331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06" name="Google Shape;706;p25"/>
          <p:cNvSpPr txBox="1">
            <a:spLocks noGrp="1"/>
          </p:cNvSpPr>
          <p:nvPr>
            <p:ph type="subTitle" idx="8"/>
          </p:nvPr>
        </p:nvSpPr>
        <p:spPr>
          <a:xfrm>
            <a:off x="5760725" y="336027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6"/>
          <p:cNvSpPr txBox="1">
            <a:spLocks noGrp="1"/>
          </p:cNvSpPr>
          <p:nvPr>
            <p:ph type="subTitle" idx="1"/>
          </p:nvPr>
        </p:nvSpPr>
        <p:spPr>
          <a:xfrm>
            <a:off x="1974525" y="13595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10" name="Google Shape;710;p26"/>
          <p:cNvSpPr txBox="1">
            <a:spLocks noGrp="1"/>
          </p:cNvSpPr>
          <p:nvPr>
            <p:ph type="subTitle" idx="2"/>
          </p:nvPr>
        </p:nvSpPr>
        <p:spPr>
          <a:xfrm>
            <a:off x="1974525" y="1676500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1" name="Google Shape;711;p26"/>
          <p:cNvSpPr txBox="1">
            <a:spLocks noGrp="1"/>
          </p:cNvSpPr>
          <p:nvPr>
            <p:ph type="subTitle" idx="3"/>
          </p:nvPr>
        </p:nvSpPr>
        <p:spPr>
          <a:xfrm>
            <a:off x="1974525" y="345798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12" name="Google Shape;712;p26"/>
          <p:cNvSpPr txBox="1">
            <a:spLocks noGrp="1"/>
          </p:cNvSpPr>
          <p:nvPr>
            <p:ph type="subTitle" idx="4"/>
          </p:nvPr>
        </p:nvSpPr>
        <p:spPr>
          <a:xfrm>
            <a:off x="1974525" y="3774950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3" name="Google Shape;713;p26"/>
          <p:cNvSpPr txBox="1">
            <a:spLocks noGrp="1"/>
          </p:cNvSpPr>
          <p:nvPr>
            <p:ph type="subTitle" idx="5"/>
          </p:nvPr>
        </p:nvSpPr>
        <p:spPr>
          <a:xfrm>
            <a:off x="1974525" y="240876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14" name="Google Shape;714;p26"/>
          <p:cNvSpPr txBox="1">
            <a:spLocks noGrp="1"/>
          </p:cNvSpPr>
          <p:nvPr>
            <p:ph type="subTitle" idx="6"/>
          </p:nvPr>
        </p:nvSpPr>
        <p:spPr>
          <a:xfrm>
            <a:off x="1974525" y="2725725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subTitle" idx="7"/>
          </p:nvPr>
        </p:nvSpPr>
        <p:spPr>
          <a:xfrm>
            <a:off x="5741275" y="13595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16" name="Google Shape;716;p26"/>
          <p:cNvSpPr txBox="1">
            <a:spLocks noGrp="1"/>
          </p:cNvSpPr>
          <p:nvPr>
            <p:ph type="subTitle" idx="8"/>
          </p:nvPr>
        </p:nvSpPr>
        <p:spPr>
          <a:xfrm>
            <a:off x="5741275" y="1676500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7" name="Google Shape;717;p26"/>
          <p:cNvSpPr txBox="1">
            <a:spLocks noGrp="1"/>
          </p:cNvSpPr>
          <p:nvPr>
            <p:ph type="subTitle" idx="9"/>
          </p:nvPr>
        </p:nvSpPr>
        <p:spPr>
          <a:xfrm>
            <a:off x="5741275" y="345798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18" name="Google Shape;718;p26"/>
          <p:cNvSpPr txBox="1">
            <a:spLocks noGrp="1"/>
          </p:cNvSpPr>
          <p:nvPr>
            <p:ph type="subTitle" idx="13"/>
          </p:nvPr>
        </p:nvSpPr>
        <p:spPr>
          <a:xfrm>
            <a:off x="5741275" y="3774950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subTitle" idx="14"/>
          </p:nvPr>
        </p:nvSpPr>
        <p:spPr>
          <a:xfrm>
            <a:off x="5741275" y="240876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20" name="Google Shape;720;p26"/>
          <p:cNvSpPr txBox="1">
            <a:spLocks noGrp="1"/>
          </p:cNvSpPr>
          <p:nvPr>
            <p:ph type="subTitle" idx="15"/>
          </p:nvPr>
        </p:nvSpPr>
        <p:spPr>
          <a:xfrm>
            <a:off x="5741275" y="2725725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21" name="Google Shape;721;p26"/>
          <p:cNvGrpSpPr/>
          <p:nvPr/>
        </p:nvGrpSpPr>
        <p:grpSpPr>
          <a:xfrm>
            <a:off x="8430725" y="1331775"/>
            <a:ext cx="1005353" cy="528301"/>
            <a:chOff x="8430725" y="1331775"/>
            <a:chExt cx="1005353" cy="528301"/>
          </a:xfrm>
        </p:grpSpPr>
        <p:sp>
          <p:nvSpPr>
            <p:cNvPr id="722" name="Google Shape;722;p26"/>
            <p:cNvSpPr/>
            <p:nvPr/>
          </p:nvSpPr>
          <p:spPr>
            <a:xfrm>
              <a:off x="8430725" y="1343531"/>
              <a:ext cx="1002348" cy="504440"/>
            </a:xfrm>
            <a:custGeom>
              <a:avLst/>
              <a:gdLst/>
              <a:ahLst/>
              <a:cxnLst/>
              <a:rect l="l" t="t" r="r" b="b"/>
              <a:pathLst>
                <a:path w="23020" h="11585" extrusionOk="0">
                  <a:moveTo>
                    <a:pt x="9809" y="1"/>
                  </a:moveTo>
                  <a:cubicBezTo>
                    <a:pt x="9533" y="1"/>
                    <a:pt x="9240" y="34"/>
                    <a:pt x="8929" y="105"/>
                  </a:cubicBezTo>
                  <a:cubicBezTo>
                    <a:pt x="6611" y="615"/>
                    <a:pt x="5870" y="3141"/>
                    <a:pt x="6681" y="5134"/>
                  </a:cubicBezTo>
                  <a:cubicBezTo>
                    <a:pt x="6866" y="5042"/>
                    <a:pt x="7075" y="4995"/>
                    <a:pt x="7283" y="4972"/>
                  </a:cubicBezTo>
                  <a:cubicBezTo>
                    <a:pt x="7446" y="4972"/>
                    <a:pt x="7446" y="5204"/>
                    <a:pt x="7283" y="5227"/>
                  </a:cubicBezTo>
                  <a:cubicBezTo>
                    <a:pt x="7005" y="5227"/>
                    <a:pt x="6750" y="5320"/>
                    <a:pt x="6519" y="5436"/>
                  </a:cubicBezTo>
                  <a:cubicBezTo>
                    <a:pt x="6519" y="5436"/>
                    <a:pt x="6519" y="5459"/>
                    <a:pt x="6519" y="5459"/>
                  </a:cubicBezTo>
                  <a:cubicBezTo>
                    <a:pt x="6519" y="5486"/>
                    <a:pt x="6503" y="5497"/>
                    <a:pt x="6485" y="5497"/>
                  </a:cubicBezTo>
                  <a:cubicBezTo>
                    <a:pt x="6472" y="5497"/>
                    <a:pt x="6459" y="5491"/>
                    <a:pt x="6449" y="5482"/>
                  </a:cubicBezTo>
                  <a:cubicBezTo>
                    <a:pt x="6333" y="5551"/>
                    <a:pt x="6241" y="5644"/>
                    <a:pt x="6125" y="5737"/>
                  </a:cubicBezTo>
                  <a:cubicBezTo>
                    <a:pt x="6114" y="5747"/>
                    <a:pt x="6100" y="5752"/>
                    <a:pt x="6085" y="5752"/>
                  </a:cubicBezTo>
                  <a:cubicBezTo>
                    <a:pt x="6034" y="5752"/>
                    <a:pt x="5973" y="5698"/>
                    <a:pt x="6009" y="5644"/>
                  </a:cubicBezTo>
                  <a:cubicBezTo>
                    <a:pt x="6125" y="5505"/>
                    <a:pt x="6264" y="5389"/>
                    <a:pt x="6403" y="5296"/>
                  </a:cubicBezTo>
                  <a:cubicBezTo>
                    <a:pt x="6222" y="4482"/>
                    <a:pt x="4716" y="4021"/>
                    <a:pt x="3997" y="4021"/>
                  </a:cubicBezTo>
                  <a:cubicBezTo>
                    <a:pt x="3980" y="4021"/>
                    <a:pt x="3963" y="4021"/>
                    <a:pt x="3946" y="4022"/>
                  </a:cubicBezTo>
                  <a:cubicBezTo>
                    <a:pt x="3320" y="4068"/>
                    <a:pt x="2741" y="4416"/>
                    <a:pt x="2486" y="5018"/>
                  </a:cubicBezTo>
                  <a:cubicBezTo>
                    <a:pt x="2185" y="5690"/>
                    <a:pt x="2857" y="6386"/>
                    <a:pt x="3320" y="6757"/>
                  </a:cubicBezTo>
                  <a:cubicBezTo>
                    <a:pt x="3413" y="6826"/>
                    <a:pt x="3344" y="7011"/>
                    <a:pt x="3205" y="7011"/>
                  </a:cubicBezTo>
                  <a:cubicBezTo>
                    <a:pt x="3152" y="7007"/>
                    <a:pt x="3099" y="7004"/>
                    <a:pt x="3044" y="7004"/>
                  </a:cubicBezTo>
                  <a:cubicBezTo>
                    <a:pt x="1791" y="7004"/>
                    <a:pt x="1" y="8250"/>
                    <a:pt x="1466" y="9538"/>
                  </a:cubicBezTo>
                  <a:cubicBezTo>
                    <a:pt x="1863" y="9879"/>
                    <a:pt x="2392" y="10017"/>
                    <a:pt x="2933" y="10017"/>
                  </a:cubicBezTo>
                  <a:cubicBezTo>
                    <a:pt x="3531" y="10017"/>
                    <a:pt x="4144" y="9850"/>
                    <a:pt x="4618" y="9607"/>
                  </a:cubicBezTo>
                  <a:cubicBezTo>
                    <a:pt x="4639" y="9600"/>
                    <a:pt x="4657" y="9597"/>
                    <a:pt x="4673" y="9597"/>
                  </a:cubicBezTo>
                  <a:cubicBezTo>
                    <a:pt x="4713" y="9597"/>
                    <a:pt x="4741" y="9614"/>
                    <a:pt x="4757" y="9630"/>
                  </a:cubicBezTo>
                  <a:cubicBezTo>
                    <a:pt x="4780" y="9630"/>
                    <a:pt x="4827" y="9630"/>
                    <a:pt x="4850" y="9677"/>
                  </a:cubicBezTo>
                  <a:cubicBezTo>
                    <a:pt x="5883" y="11140"/>
                    <a:pt x="7857" y="11584"/>
                    <a:pt x="9581" y="11584"/>
                  </a:cubicBezTo>
                  <a:cubicBezTo>
                    <a:pt x="9713" y="11584"/>
                    <a:pt x="9843" y="11582"/>
                    <a:pt x="9972" y="11577"/>
                  </a:cubicBezTo>
                  <a:cubicBezTo>
                    <a:pt x="11779" y="11484"/>
                    <a:pt x="13494" y="10673"/>
                    <a:pt x="14375" y="9028"/>
                  </a:cubicBezTo>
                  <a:cubicBezTo>
                    <a:pt x="14213" y="8981"/>
                    <a:pt x="14074" y="8935"/>
                    <a:pt x="13935" y="8889"/>
                  </a:cubicBezTo>
                  <a:cubicBezTo>
                    <a:pt x="13865" y="8842"/>
                    <a:pt x="13888" y="8750"/>
                    <a:pt x="13958" y="8750"/>
                  </a:cubicBezTo>
                  <a:cubicBezTo>
                    <a:pt x="14259" y="8773"/>
                    <a:pt x="14537" y="8842"/>
                    <a:pt x="14815" y="8842"/>
                  </a:cubicBezTo>
                  <a:cubicBezTo>
                    <a:pt x="14868" y="8847"/>
                    <a:pt x="14922" y="8849"/>
                    <a:pt x="14977" y="8849"/>
                  </a:cubicBezTo>
                  <a:cubicBezTo>
                    <a:pt x="15208" y="8849"/>
                    <a:pt x="15448" y="8815"/>
                    <a:pt x="15673" y="8796"/>
                  </a:cubicBezTo>
                  <a:cubicBezTo>
                    <a:pt x="15679" y="8795"/>
                    <a:pt x="15686" y="8794"/>
                    <a:pt x="15692" y="8794"/>
                  </a:cubicBezTo>
                  <a:cubicBezTo>
                    <a:pt x="15814" y="8794"/>
                    <a:pt x="15828" y="9006"/>
                    <a:pt x="15696" y="9028"/>
                  </a:cubicBezTo>
                  <a:cubicBezTo>
                    <a:pt x="15534" y="9074"/>
                    <a:pt x="15348" y="9097"/>
                    <a:pt x="15163" y="9097"/>
                  </a:cubicBezTo>
                  <a:cubicBezTo>
                    <a:pt x="16041" y="9975"/>
                    <a:pt x="17527" y="10442"/>
                    <a:pt x="18944" y="10442"/>
                  </a:cubicBezTo>
                  <a:cubicBezTo>
                    <a:pt x="19808" y="10442"/>
                    <a:pt x="20646" y="10268"/>
                    <a:pt x="21304" y="9908"/>
                  </a:cubicBezTo>
                  <a:cubicBezTo>
                    <a:pt x="22625" y="9167"/>
                    <a:pt x="23019" y="7405"/>
                    <a:pt x="21722" y="6455"/>
                  </a:cubicBezTo>
                  <a:cubicBezTo>
                    <a:pt x="21222" y="6086"/>
                    <a:pt x="20660" y="5919"/>
                    <a:pt x="20095" y="5919"/>
                  </a:cubicBezTo>
                  <a:cubicBezTo>
                    <a:pt x="19559" y="5919"/>
                    <a:pt x="19019" y="6069"/>
                    <a:pt x="18523" y="6339"/>
                  </a:cubicBezTo>
                  <a:cubicBezTo>
                    <a:pt x="18639" y="6432"/>
                    <a:pt x="18755" y="6525"/>
                    <a:pt x="18825" y="6641"/>
                  </a:cubicBezTo>
                  <a:cubicBezTo>
                    <a:pt x="18907" y="6740"/>
                    <a:pt x="18813" y="6827"/>
                    <a:pt x="18719" y="6827"/>
                  </a:cubicBezTo>
                  <a:cubicBezTo>
                    <a:pt x="18681" y="6827"/>
                    <a:pt x="18643" y="6813"/>
                    <a:pt x="18616" y="6780"/>
                  </a:cubicBezTo>
                  <a:cubicBezTo>
                    <a:pt x="18315" y="6363"/>
                    <a:pt x="17898" y="6131"/>
                    <a:pt x="17365" y="6038"/>
                  </a:cubicBezTo>
                  <a:cubicBezTo>
                    <a:pt x="17295" y="6015"/>
                    <a:pt x="17318" y="5922"/>
                    <a:pt x="17388" y="5922"/>
                  </a:cubicBezTo>
                  <a:cubicBezTo>
                    <a:pt x="17424" y="5919"/>
                    <a:pt x="17459" y="5918"/>
                    <a:pt x="17494" y="5918"/>
                  </a:cubicBezTo>
                  <a:cubicBezTo>
                    <a:pt x="17732" y="5918"/>
                    <a:pt x="17954" y="5984"/>
                    <a:pt x="18176" y="6084"/>
                  </a:cubicBezTo>
                  <a:cubicBezTo>
                    <a:pt x="18176" y="6084"/>
                    <a:pt x="18176" y="6061"/>
                    <a:pt x="18199" y="6038"/>
                  </a:cubicBezTo>
                  <a:cubicBezTo>
                    <a:pt x="18570" y="5436"/>
                    <a:pt x="18964" y="4810"/>
                    <a:pt x="18755" y="4068"/>
                  </a:cubicBezTo>
                  <a:cubicBezTo>
                    <a:pt x="18547" y="3280"/>
                    <a:pt x="17828" y="2909"/>
                    <a:pt x="17063" y="2770"/>
                  </a:cubicBezTo>
                  <a:cubicBezTo>
                    <a:pt x="16891" y="2741"/>
                    <a:pt x="16721" y="2726"/>
                    <a:pt x="16554" y="2726"/>
                  </a:cubicBezTo>
                  <a:cubicBezTo>
                    <a:pt x="15553" y="2726"/>
                    <a:pt x="14653" y="3237"/>
                    <a:pt x="13958" y="3952"/>
                  </a:cubicBezTo>
                  <a:cubicBezTo>
                    <a:pt x="13972" y="4067"/>
                    <a:pt x="13871" y="4146"/>
                    <a:pt x="13781" y="4146"/>
                  </a:cubicBezTo>
                  <a:cubicBezTo>
                    <a:pt x="13726" y="4146"/>
                    <a:pt x="13674" y="4116"/>
                    <a:pt x="13657" y="4045"/>
                  </a:cubicBezTo>
                  <a:cubicBezTo>
                    <a:pt x="13102" y="2032"/>
                    <a:pt x="11965" y="1"/>
                    <a:pt x="9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8430725" y="1331775"/>
              <a:ext cx="1005353" cy="528301"/>
            </a:xfrm>
            <a:custGeom>
              <a:avLst/>
              <a:gdLst/>
              <a:ahLst/>
              <a:cxnLst/>
              <a:rect l="l" t="t" r="r" b="b"/>
              <a:pathLst>
                <a:path w="23089" h="12133" extrusionOk="0">
                  <a:moveTo>
                    <a:pt x="9773" y="254"/>
                  </a:moveTo>
                  <a:cubicBezTo>
                    <a:pt x="11958" y="254"/>
                    <a:pt x="13100" y="2273"/>
                    <a:pt x="13657" y="4292"/>
                  </a:cubicBezTo>
                  <a:cubicBezTo>
                    <a:pt x="13676" y="4368"/>
                    <a:pt x="13733" y="4401"/>
                    <a:pt x="13792" y="4401"/>
                  </a:cubicBezTo>
                  <a:cubicBezTo>
                    <a:pt x="13876" y="4401"/>
                    <a:pt x="13962" y="4332"/>
                    <a:pt x="13935" y="4222"/>
                  </a:cubicBezTo>
                  <a:cubicBezTo>
                    <a:pt x="14653" y="3504"/>
                    <a:pt x="15543" y="2974"/>
                    <a:pt x="16561" y="2974"/>
                  </a:cubicBezTo>
                  <a:cubicBezTo>
                    <a:pt x="16725" y="2974"/>
                    <a:pt x="16893" y="2988"/>
                    <a:pt x="17063" y="3017"/>
                  </a:cubicBezTo>
                  <a:cubicBezTo>
                    <a:pt x="17805" y="3179"/>
                    <a:pt x="18547" y="3527"/>
                    <a:pt x="18755" y="4315"/>
                  </a:cubicBezTo>
                  <a:cubicBezTo>
                    <a:pt x="18964" y="5057"/>
                    <a:pt x="18547" y="5682"/>
                    <a:pt x="18176" y="6308"/>
                  </a:cubicBezTo>
                  <a:cubicBezTo>
                    <a:pt x="18176" y="6308"/>
                    <a:pt x="18153" y="6331"/>
                    <a:pt x="18153" y="6354"/>
                  </a:cubicBezTo>
                  <a:cubicBezTo>
                    <a:pt x="17921" y="6239"/>
                    <a:pt x="17643" y="6169"/>
                    <a:pt x="17365" y="6169"/>
                  </a:cubicBezTo>
                  <a:cubicBezTo>
                    <a:pt x="17295" y="6169"/>
                    <a:pt x="17295" y="6285"/>
                    <a:pt x="17365" y="6285"/>
                  </a:cubicBezTo>
                  <a:cubicBezTo>
                    <a:pt x="17874" y="6378"/>
                    <a:pt x="18292" y="6609"/>
                    <a:pt x="18616" y="7027"/>
                  </a:cubicBezTo>
                  <a:cubicBezTo>
                    <a:pt x="18644" y="7068"/>
                    <a:pt x="18682" y="7085"/>
                    <a:pt x="18719" y="7085"/>
                  </a:cubicBezTo>
                  <a:cubicBezTo>
                    <a:pt x="18806" y="7085"/>
                    <a:pt x="18890" y="6992"/>
                    <a:pt x="18825" y="6911"/>
                  </a:cubicBezTo>
                  <a:cubicBezTo>
                    <a:pt x="18732" y="6772"/>
                    <a:pt x="18616" y="6679"/>
                    <a:pt x="18500" y="6586"/>
                  </a:cubicBezTo>
                  <a:cubicBezTo>
                    <a:pt x="19007" y="6327"/>
                    <a:pt x="19552" y="6183"/>
                    <a:pt x="20087" y="6183"/>
                  </a:cubicBezTo>
                  <a:cubicBezTo>
                    <a:pt x="20654" y="6183"/>
                    <a:pt x="21210" y="6345"/>
                    <a:pt x="21698" y="6702"/>
                  </a:cubicBezTo>
                  <a:cubicBezTo>
                    <a:pt x="22996" y="7675"/>
                    <a:pt x="22625" y="9437"/>
                    <a:pt x="21304" y="10155"/>
                  </a:cubicBezTo>
                  <a:cubicBezTo>
                    <a:pt x="20643" y="10516"/>
                    <a:pt x="19801" y="10690"/>
                    <a:pt x="18933" y="10690"/>
                  </a:cubicBezTo>
                  <a:cubicBezTo>
                    <a:pt x="17517" y="10690"/>
                    <a:pt x="16030" y="10229"/>
                    <a:pt x="15140" y="9367"/>
                  </a:cubicBezTo>
                  <a:cubicBezTo>
                    <a:pt x="15348" y="9344"/>
                    <a:pt x="15534" y="9344"/>
                    <a:pt x="15696" y="9298"/>
                  </a:cubicBezTo>
                  <a:cubicBezTo>
                    <a:pt x="15835" y="9275"/>
                    <a:pt x="15812" y="9043"/>
                    <a:pt x="15673" y="9043"/>
                  </a:cubicBezTo>
                  <a:cubicBezTo>
                    <a:pt x="15372" y="9089"/>
                    <a:pt x="15093" y="9112"/>
                    <a:pt x="14815" y="9112"/>
                  </a:cubicBezTo>
                  <a:cubicBezTo>
                    <a:pt x="14514" y="9112"/>
                    <a:pt x="14236" y="9043"/>
                    <a:pt x="13958" y="9020"/>
                  </a:cubicBezTo>
                  <a:cubicBezTo>
                    <a:pt x="13952" y="9017"/>
                    <a:pt x="13946" y="9017"/>
                    <a:pt x="13940" y="9017"/>
                  </a:cubicBezTo>
                  <a:cubicBezTo>
                    <a:pt x="13885" y="9017"/>
                    <a:pt x="13871" y="9114"/>
                    <a:pt x="13935" y="9135"/>
                  </a:cubicBezTo>
                  <a:cubicBezTo>
                    <a:pt x="14051" y="9205"/>
                    <a:pt x="14213" y="9251"/>
                    <a:pt x="14375" y="9298"/>
                  </a:cubicBezTo>
                  <a:cubicBezTo>
                    <a:pt x="13494" y="10943"/>
                    <a:pt x="11779" y="11754"/>
                    <a:pt x="9972" y="11824"/>
                  </a:cubicBezTo>
                  <a:cubicBezTo>
                    <a:pt x="9808" y="11832"/>
                    <a:pt x="9641" y="11836"/>
                    <a:pt x="9472" y="11836"/>
                  </a:cubicBezTo>
                  <a:cubicBezTo>
                    <a:pt x="7756" y="11836"/>
                    <a:pt x="5842" y="11381"/>
                    <a:pt x="4850" y="9947"/>
                  </a:cubicBezTo>
                  <a:cubicBezTo>
                    <a:pt x="4827" y="9900"/>
                    <a:pt x="4780" y="9900"/>
                    <a:pt x="4757" y="9900"/>
                  </a:cubicBezTo>
                  <a:cubicBezTo>
                    <a:pt x="4730" y="9873"/>
                    <a:pt x="4703" y="9862"/>
                    <a:pt x="4676" y="9862"/>
                  </a:cubicBezTo>
                  <a:cubicBezTo>
                    <a:pt x="4657" y="9862"/>
                    <a:pt x="4637" y="9867"/>
                    <a:pt x="4618" y="9877"/>
                  </a:cubicBezTo>
                  <a:cubicBezTo>
                    <a:pt x="4149" y="10118"/>
                    <a:pt x="3543" y="10283"/>
                    <a:pt x="2951" y="10283"/>
                  </a:cubicBezTo>
                  <a:cubicBezTo>
                    <a:pt x="2403" y="10283"/>
                    <a:pt x="1868" y="10141"/>
                    <a:pt x="1466" y="9784"/>
                  </a:cubicBezTo>
                  <a:cubicBezTo>
                    <a:pt x="1" y="8519"/>
                    <a:pt x="1791" y="7274"/>
                    <a:pt x="3044" y="7274"/>
                  </a:cubicBezTo>
                  <a:cubicBezTo>
                    <a:pt x="3098" y="7274"/>
                    <a:pt x="3152" y="7277"/>
                    <a:pt x="3205" y="7281"/>
                  </a:cubicBezTo>
                  <a:cubicBezTo>
                    <a:pt x="3344" y="7281"/>
                    <a:pt x="3413" y="7096"/>
                    <a:pt x="3320" y="7027"/>
                  </a:cubicBezTo>
                  <a:cubicBezTo>
                    <a:pt x="2857" y="6656"/>
                    <a:pt x="2185" y="5960"/>
                    <a:pt x="2486" y="5288"/>
                  </a:cubicBezTo>
                  <a:cubicBezTo>
                    <a:pt x="2741" y="4686"/>
                    <a:pt x="3297" y="4315"/>
                    <a:pt x="3946" y="4292"/>
                  </a:cubicBezTo>
                  <a:cubicBezTo>
                    <a:pt x="3963" y="4291"/>
                    <a:pt x="3980" y="4291"/>
                    <a:pt x="3997" y="4291"/>
                  </a:cubicBezTo>
                  <a:cubicBezTo>
                    <a:pt x="4715" y="4291"/>
                    <a:pt x="6199" y="4752"/>
                    <a:pt x="6403" y="5543"/>
                  </a:cubicBezTo>
                  <a:cubicBezTo>
                    <a:pt x="6241" y="5659"/>
                    <a:pt x="6125" y="5775"/>
                    <a:pt x="6009" y="5914"/>
                  </a:cubicBezTo>
                  <a:cubicBezTo>
                    <a:pt x="5976" y="5963"/>
                    <a:pt x="6013" y="6012"/>
                    <a:pt x="6062" y="6012"/>
                  </a:cubicBezTo>
                  <a:cubicBezTo>
                    <a:pt x="6082" y="6012"/>
                    <a:pt x="6104" y="6004"/>
                    <a:pt x="6125" y="5984"/>
                  </a:cubicBezTo>
                  <a:cubicBezTo>
                    <a:pt x="6217" y="5891"/>
                    <a:pt x="6333" y="5798"/>
                    <a:pt x="6449" y="5729"/>
                  </a:cubicBezTo>
                  <a:cubicBezTo>
                    <a:pt x="6459" y="5738"/>
                    <a:pt x="6468" y="5744"/>
                    <a:pt x="6478" y="5744"/>
                  </a:cubicBezTo>
                  <a:cubicBezTo>
                    <a:pt x="6491" y="5744"/>
                    <a:pt x="6505" y="5733"/>
                    <a:pt x="6519" y="5706"/>
                  </a:cubicBezTo>
                  <a:cubicBezTo>
                    <a:pt x="6519" y="5706"/>
                    <a:pt x="6519" y="5706"/>
                    <a:pt x="6519" y="5682"/>
                  </a:cubicBezTo>
                  <a:cubicBezTo>
                    <a:pt x="6750" y="5566"/>
                    <a:pt x="6982" y="5474"/>
                    <a:pt x="7283" y="5474"/>
                  </a:cubicBezTo>
                  <a:cubicBezTo>
                    <a:pt x="7416" y="5474"/>
                    <a:pt x="7422" y="5241"/>
                    <a:pt x="7301" y="5241"/>
                  </a:cubicBezTo>
                  <a:cubicBezTo>
                    <a:pt x="7295" y="5241"/>
                    <a:pt x="7289" y="5241"/>
                    <a:pt x="7283" y="5242"/>
                  </a:cubicBezTo>
                  <a:cubicBezTo>
                    <a:pt x="7075" y="5242"/>
                    <a:pt x="6866" y="5312"/>
                    <a:pt x="6681" y="5381"/>
                  </a:cubicBezTo>
                  <a:cubicBezTo>
                    <a:pt x="5870" y="3388"/>
                    <a:pt x="6611" y="862"/>
                    <a:pt x="8906" y="352"/>
                  </a:cubicBezTo>
                  <a:cubicBezTo>
                    <a:pt x="9212" y="285"/>
                    <a:pt x="9501" y="254"/>
                    <a:pt x="9773" y="254"/>
                  </a:cubicBezTo>
                  <a:close/>
                  <a:moveTo>
                    <a:pt x="9764" y="1"/>
                  </a:moveTo>
                  <a:cubicBezTo>
                    <a:pt x="9412" y="1"/>
                    <a:pt x="9060" y="48"/>
                    <a:pt x="8720" y="143"/>
                  </a:cubicBezTo>
                  <a:cubicBezTo>
                    <a:pt x="6658" y="700"/>
                    <a:pt x="5522" y="3133"/>
                    <a:pt x="6356" y="5080"/>
                  </a:cubicBezTo>
                  <a:cubicBezTo>
                    <a:pt x="5924" y="4404"/>
                    <a:pt x="4732" y="4047"/>
                    <a:pt x="3900" y="4047"/>
                  </a:cubicBezTo>
                  <a:cubicBezTo>
                    <a:pt x="3706" y="4047"/>
                    <a:pt x="3531" y="4067"/>
                    <a:pt x="3390" y="4106"/>
                  </a:cubicBezTo>
                  <a:cubicBezTo>
                    <a:pt x="1860" y="4547"/>
                    <a:pt x="1953" y="6030"/>
                    <a:pt x="2834" y="6980"/>
                  </a:cubicBezTo>
                  <a:cubicBezTo>
                    <a:pt x="1652" y="7073"/>
                    <a:pt x="215" y="8000"/>
                    <a:pt x="748" y="9321"/>
                  </a:cubicBezTo>
                  <a:cubicBezTo>
                    <a:pt x="1096" y="10164"/>
                    <a:pt x="1992" y="10474"/>
                    <a:pt x="2901" y="10474"/>
                  </a:cubicBezTo>
                  <a:cubicBezTo>
                    <a:pt x="3567" y="10474"/>
                    <a:pt x="4241" y="10307"/>
                    <a:pt x="4711" y="10062"/>
                  </a:cubicBezTo>
                  <a:cubicBezTo>
                    <a:pt x="5616" y="11678"/>
                    <a:pt x="7803" y="12133"/>
                    <a:pt x="9577" y="12133"/>
                  </a:cubicBezTo>
                  <a:cubicBezTo>
                    <a:pt x="9711" y="12133"/>
                    <a:pt x="9843" y="12130"/>
                    <a:pt x="9972" y="12125"/>
                  </a:cubicBezTo>
                  <a:cubicBezTo>
                    <a:pt x="11918" y="12032"/>
                    <a:pt x="13772" y="11152"/>
                    <a:pt x="14653" y="9367"/>
                  </a:cubicBezTo>
                  <a:cubicBezTo>
                    <a:pt x="14676" y="9367"/>
                    <a:pt x="14676" y="9344"/>
                    <a:pt x="14676" y="9344"/>
                  </a:cubicBezTo>
                  <a:lnTo>
                    <a:pt x="14769" y="9344"/>
                  </a:lnTo>
                  <a:cubicBezTo>
                    <a:pt x="14769" y="9390"/>
                    <a:pt x="14792" y="9414"/>
                    <a:pt x="14815" y="9460"/>
                  </a:cubicBezTo>
                  <a:cubicBezTo>
                    <a:pt x="15766" y="10572"/>
                    <a:pt x="17226" y="10850"/>
                    <a:pt x="18616" y="10943"/>
                  </a:cubicBezTo>
                  <a:cubicBezTo>
                    <a:pt x="18754" y="10950"/>
                    <a:pt x="18894" y="10953"/>
                    <a:pt x="19035" y="10953"/>
                  </a:cubicBezTo>
                  <a:cubicBezTo>
                    <a:pt x="20358" y="10953"/>
                    <a:pt x="21753" y="10628"/>
                    <a:pt x="22486" y="9414"/>
                  </a:cubicBezTo>
                  <a:cubicBezTo>
                    <a:pt x="23089" y="8394"/>
                    <a:pt x="22811" y="7212"/>
                    <a:pt x="21861" y="6517"/>
                  </a:cubicBezTo>
                  <a:cubicBezTo>
                    <a:pt x="21355" y="6149"/>
                    <a:pt x="20758" y="5975"/>
                    <a:pt x="20158" y="5975"/>
                  </a:cubicBezTo>
                  <a:cubicBezTo>
                    <a:pt x="19547" y="5975"/>
                    <a:pt x="18933" y="6155"/>
                    <a:pt x="18407" y="6493"/>
                  </a:cubicBezTo>
                  <a:cubicBezTo>
                    <a:pt x="18407" y="6493"/>
                    <a:pt x="18431" y="6470"/>
                    <a:pt x="18431" y="6447"/>
                  </a:cubicBezTo>
                  <a:cubicBezTo>
                    <a:pt x="19265" y="5173"/>
                    <a:pt x="19520" y="3712"/>
                    <a:pt x="17874" y="2994"/>
                  </a:cubicBezTo>
                  <a:cubicBezTo>
                    <a:pt x="17457" y="2806"/>
                    <a:pt x="17028" y="2719"/>
                    <a:pt x="16606" y="2719"/>
                  </a:cubicBezTo>
                  <a:cubicBezTo>
                    <a:pt x="15573" y="2719"/>
                    <a:pt x="14579" y="3238"/>
                    <a:pt x="13888" y="4060"/>
                  </a:cubicBezTo>
                  <a:cubicBezTo>
                    <a:pt x="13564" y="2855"/>
                    <a:pt x="13124" y="1604"/>
                    <a:pt x="12127" y="816"/>
                  </a:cubicBezTo>
                  <a:cubicBezTo>
                    <a:pt x="11456" y="275"/>
                    <a:pt x="10611" y="1"/>
                    <a:pt x="9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9137375" y="1461531"/>
              <a:ext cx="119089" cy="146956"/>
            </a:xfrm>
            <a:custGeom>
              <a:avLst/>
              <a:gdLst/>
              <a:ahLst/>
              <a:cxnLst/>
              <a:rect l="l" t="t" r="r" b="b"/>
              <a:pathLst>
                <a:path w="2735" h="3375" extrusionOk="0">
                  <a:moveTo>
                    <a:pt x="289" y="0"/>
                  </a:moveTo>
                  <a:cubicBezTo>
                    <a:pt x="190" y="0"/>
                    <a:pt x="93" y="6"/>
                    <a:pt x="0" y="14"/>
                  </a:cubicBezTo>
                  <a:cubicBezTo>
                    <a:pt x="185" y="84"/>
                    <a:pt x="371" y="153"/>
                    <a:pt x="556" y="246"/>
                  </a:cubicBezTo>
                  <a:cubicBezTo>
                    <a:pt x="1785" y="918"/>
                    <a:pt x="1738" y="1984"/>
                    <a:pt x="1251" y="3004"/>
                  </a:cubicBezTo>
                  <a:cubicBezTo>
                    <a:pt x="1414" y="3073"/>
                    <a:pt x="1553" y="3189"/>
                    <a:pt x="1692" y="3282"/>
                  </a:cubicBezTo>
                  <a:cubicBezTo>
                    <a:pt x="1785" y="3305"/>
                    <a:pt x="1854" y="3328"/>
                    <a:pt x="1924" y="3374"/>
                  </a:cubicBezTo>
                  <a:cubicBezTo>
                    <a:pt x="1947" y="3351"/>
                    <a:pt x="1947" y="3351"/>
                    <a:pt x="1947" y="3328"/>
                  </a:cubicBezTo>
                  <a:cubicBezTo>
                    <a:pt x="2341" y="2726"/>
                    <a:pt x="2735" y="2077"/>
                    <a:pt x="2526" y="1358"/>
                  </a:cubicBezTo>
                  <a:cubicBezTo>
                    <a:pt x="2318" y="570"/>
                    <a:pt x="1576" y="199"/>
                    <a:pt x="834" y="60"/>
                  </a:cubicBezTo>
                  <a:cubicBezTo>
                    <a:pt x="643" y="16"/>
                    <a:pt x="462" y="0"/>
                    <a:pt x="289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8913349" y="1355157"/>
              <a:ext cx="107985" cy="164547"/>
            </a:xfrm>
            <a:custGeom>
              <a:avLst/>
              <a:gdLst/>
              <a:ahLst/>
              <a:cxnLst/>
              <a:rect l="l" t="t" r="r" b="b"/>
              <a:pathLst>
                <a:path w="2480" h="3779" extrusionOk="0">
                  <a:moveTo>
                    <a:pt x="0" y="0"/>
                  </a:moveTo>
                  <a:cubicBezTo>
                    <a:pt x="394" y="394"/>
                    <a:pt x="765" y="835"/>
                    <a:pt x="1113" y="1321"/>
                  </a:cubicBezTo>
                  <a:cubicBezTo>
                    <a:pt x="1622" y="2086"/>
                    <a:pt x="1900" y="2944"/>
                    <a:pt x="2155" y="3778"/>
                  </a:cubicBezTo>
                  <a:cubicBezTo>
                    <a:pt x="2271" y="3685"/>
                    <a:pt x="2364" y="3569"/>
                    <a:pt x="2480" y="3454"/>
                  </a:cubicBezTo>
                  <a:cubicBezTo>
                    <a:pt x="2040" y="1994"/>
                    <a:pt x="1275" y="58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9145430" y="1601041"/>
              <a:ext cx="287642" cy="197030"/>
            </a:xfrm>
            <a:custGeom>
              <a:avLst/>
              <a:gdLst/>
              <a:ahLst/>
              <a:cxnLst/>
              <a:rect l="l" t="t" r="r" b="b"/>
              <a:pathLst>
                <a:path w="6606" h="4525" extrusionOk="0">
                  <a:moveTo>
                    <a:pt x="3652" y="1"/>
                  </a:moveTo>
                  <a:cubicBezTo>
                    <a:pt x="3265" y="1"/>
                    <a:pt x="2877" y="77"/>
                    <a:pt x="2503" y="217"/>
                  </a:cubicBezTo>
                  <a:lnTo>
                    <a:pt x="2573" y="217"/>
                  </a:lnTo>
                  <a:cubicBezTo>
                    <a:pt x="3917" y="356"/>
                    <a:pt x="5145" y="1816"/>
                    <a:pt x="4033" y="3044"/>
                  </a:cubicBezTo>
                  <a:cubicBezTo>
                    <a:pt x="3338" y="3832"/>
                    <a:pt x="1993" y="3994"/>
                    <a:pt x="997" y="4018"/>
                  </a:cubicBezTo>
                  <a:cubicBezTo>
                    <a:pt x="853" y="4027"/>
                    <a:pt x="713" y="4033"/>
                    <a:pt x="575" y="4033"/>
                  </a:cubicBezTo>
                  <a:cubicBezTo>
                    <a:pt x="381" y="4033"/>
                    <a:pt x="190" y="4021"/>
                    <a:pt x="0" y="3994"/>
                  </a:cubicBezTo>
                  <a:lnTo>
                    <a:pt x="0" y="3994"/>
                  </a:lnTo>
                  <a:cubicBezTo>
                    <a:pt x="771" y="4345"/>
                    <a:pt x="1672" y="4525"/>
                    <a:pt x="2545" y="4525"/>
                  </a:cubicBezTo>
                  <a:cubicBezTo>
                    <a:pt x="3404" y="4525"/>
                    <a:pt x="4235" y="4351"/>
                    <a:pt x="4890" y="3994"/>
                  </a:cubicBezTo>
                  <a:cubicBezTo>
                    <a:pt x="6211" y="3253"/>
                    <a:pt x="6605" y="1491"/>
                    <a:pt x="5308" y="541"/>
                  </a:cubicBezTo>
                  <a:cubicBezTo>
                    <a:pt x="4796" y="168"/>
                    <a:pt x="4226" y="1"/>
                    <a:pt x="3652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8893145" y="1335999"/>
              <a:ext cx="139292" cy="169554"/>
            </a:xfrm>
            <a:custGeom>
              <a:avLst/>
              <a:gdLst/>
              <a:ahLst/>
              <a:cxnLst/>
              <a:rect l="l" t="t" r="r" b="b"/>
              <a:pathLst>
                <a:path w="3199" h="3894" extrusionOk="0">
                  <a:moveTo>
                    <a:pt x="1" y="0"/>
                  </a:moveTo>
                  <a:lnTo>
                    <a:pt x="1" y="0"/>
                  </a:lnTo>
                  <a:cubicBezTo>
                    <a:pt x="163" y="139"/>
                    <a:pt x="325" y="301"/>
                    <a:pt x="464" y="440"/>
                  </a:cubicBezTo>
                  <a:cubicBezTo>
                    <a:pt x="1739" y="1020"/>
                    <a:pt x="2504" y="2434"/>
                    <a:pt x="2944" y="3894"/>
                  </a:cubicBezTo>
                  <a:cubicBezTo>
                    <a:pt x="3037" y="3824"/>
                    <a:pt x="3106" y="3755"/>
                    <a:pt x="3199" y="3685"/>
                  </a:cubicBezTo>
                  <a:cubicBezTo>
                    <a:pt x="2874" y="2573"/>
                    <a:pt x="2434" y="1437"/>
                    <a:pt x="1507" y="719"/>
                  </a:cubicBezTo>
                  <a:cubicBezTo>
                    <a:pt x="1067" y="348"/>
                    <a:pt x="534" y="11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9100015" y="1450646"/>
              <a:ext cx="179656" cy="161891"/>
            </a:xfrm>
            <a:custGeom>
              <a:avLst/>
              <a:gdLst/>
              <a:ahLst/>
              <a:cxnLst/>
              <a:rect l="l" t="t" r="r" b="b"/>
              <a:pathLst>
                <a:path w="4126" h="3718" extrusionOk="0">
                  <a:moveTo>
                    <a:pt x="1256" y="0"/>
                  </a:moveTo>
                  <a:cubicBezTo>
                    <a:pt x="826" y="0"/>
                    <a:pt x="401" y="88"/>
                    <a:pt x="1" y="241"/>
                  </a:cubicBezTo>
                  <a:cubicBezTo>
                    <a:pt x="99" y="224"/>
                    <a:pt x="198" y="217"/>
                    <a:pt x="297" y="217"/>
                  </a:cubicBezTo>
                  <a:cubicBezTo>
                    <a:pt x="479" y="217"/>
                    <a:pt x="663" y="242"/>
                    <a:pt x="858" y="287"/>
                  </a:cubicBezTo>
                  <a:cubicBezTo>
                    <a:pt x="955" y="270"/>
                    <a:pt x="1056" y="262"/>
                    <a:pt x="1160" y="262"/>
                  </a:cubicBezTo>
                  <a:cubicBezTo>
                    <a:pt x="1329" y="262"/>
                    <a:pt x="1506" y="282"/>
                    <a:pt x="1692" y="310"/>
                  </a:cubicBezTo>
                  <a:cubicBezTo>
                    <a:pt x="2434" y="449"/>
                    <a:pt x="3176" y="820"/>
                    <a:pt x="3384" y="1608"/>
                  </a:cubicBezTo>
                  <a:cubicBezTo>
                    <a:pt x="3593" y="2327"/>
                    <a:pt x="3199" y="2976"/>
                    <a:pt x="2805" y="3578"/>
                  </a:cubicBezTo>
                  <a:cubicBezTo>
                    <a:pt x="2805" y="3601"/>
                    <a:pt x="2805" y="3601"/>
                    <a:pt x="2782" y="3624"/>
                  </a:cubicBezTo>
                  <a:cubicBezTo>
                    <a:pt x="2712" y="3601"/>
                    <a:pt x="2643" y="3555"/>
                    <a:pt x="2550" y="3532"/>
                  </a:cubicBezTo>
                  <a:lnTo>
                    <a:pt x="2550" y="3532"/>
                  </a:lnTo>
                  <a:cubicBezTo>
                    <a:pt x="2662" y="3599"/>
                    <a:pt x="2752" y="3666"/>
                    <a:pt x="2862" y="3712"/>
                  </a:cubicBezTo>
                  <a:lnTo>
                    <a:pt x="2862" y="3712"/>
                  </a:lnTo>
                  <a:cubicBezTo>
                    <a:pt x="2822" y="3691"/>
                    <a:pt x="2934" y="3671"/>
                    <a:pt x="3106" y="3671"/>
                  </a:cubicBezTo>
                  <a:cubicBezTo>
                    <a:pt x="3894" y="2396"/>
                    <a:pt x="4126" y="982"/>
                    <a:pt x="2503" y="264"/>
                  </a:cubicBezTo>
                  <a:cubicBezTo>
                    <a:pt x="2093" y="82"/>
                    <a:pt x="1672" y="0"/>
                    <a:pt x="1256" y="0"/>
                  </a:cubicBezTo>
                  <a:close/>
                  <a:moveTo>
                    <a:pt x="2862" y="3712"/>
                  </a:moveTo>
                  <a:cubicBezTo>
                    <a:pt x="2865" y="3714"/>
                    <a:pt x="2869" y="3715"/>
                    <a:pt x="2874" y="3717"/>
                  </a:cubicBezTo>
                  <a:cubicBezTo>
                    <a:pt x="2870" y="3716"/>
                    <a:pt x="2866" y="3714"/>
                    <a:pt x="2862" y="371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9104065" y="1591767"/>
              <a:ext cx="332012" cy="216972"/>
            </a:xfrm>
            <a:custGeom>
              <a:avLst/>
              <a:gdLst/>
              <a:ahLst/>
              <a:cxnLst/>
              <a:rect l="l" t="t" r="r" b="b"/>
              <a:pathLst>
                <a:path w="7625" h="4983" extrusionOk="0">
                  <a:moveTo>
                    <a:pt x="4707" y="0"/>
                  </a:moveTo>
                  <a:cubicBezTo>
                    <a:pt x="4154" y="0"/>
                    <a:pt x="3597" y="150"/>
                    <a:pt x="3106" y="430"/>
                  </a:cubicBezTo>
                  <a:lnTo>
                    <a:pt x="3453" y="430"/>
                  </a:lnTo>
                  <a:cubicBezTo>
                    <a:pt x="3827" y="290"/>
                    <a:pt x="4215" y="214"/>
                    <a:pt x="4602" y="214"/>
                  </a:cubicBezTo>
                  <a:cubicBezTo>
                    <a:pt x="5176" y="214"/>
                    <a:pt x="5746" y="381"/>
                    <a:pt x="6258" y="754"/>
                  </a:cubicBezTo>
                  <a:cubicBezTo>
                    <a:pt x="7555" y="1704"/>
                    <a:pt x="7161" y="3466"/>
                    <a:pt x="5840" y="4207"/>
                  </a:cubicBezTo>
                  <a:cubicBezTo>
                    <a:pt x="5185" y="4564"/>
                    <a:pt x="4354" y="4738"/>
                    <a:pt x="3495" y="4738"/>
                  </a:cubicBezTo>
                  <a:cubicBezTo>
                    <a:pt x="2622" y="4738"/>
                    <a:pt x="1721" y="4558"/>
                    <a:pt x="950" y="4207"/>
                  </a:cubicBezTo>
                  <a:cubicBezTo>
                    <a:pt x="626" y="4184"/>
                    <a:pt x="325" y="4138"/>
                    <a:pt x="0" y="4068"/>
                  </a:cubicBezTo>
                  <a:lnTo>
                    <a:pt x="0" y="4068"/>
                  </a:lnTo>
                  <a:cubicBezTo>
                    <a:pt x="904" y="4694"/>
                    <a:pt x="2063" y="4903"/>
                    <a:pt x="3175" y="4972"/>
                  </a:cubicBezTo>
                  <a:cubicBezTo>
                    <a:pt x="3311" y="4979"/>
                    <a:pt x="3449" y="4982"/>
                    <a:pt x="3588" y="4982"/>
                  </a:cubicBezTo>
                  <a:cubicBezTo>
                    <a:pt x="4894" y="4982"/>
                    <a:pt x="6289" y="4657"/>
                    <a:pt x="7022" y="3443"/>
                  </a:cubicBezTo>
                  <a:cubicBezTo>
                    <a:pt x="7625" y="2423"/>
                    <a:pt x="7347" y="1241"/>
                    <a:pt x="6397" y="546"/>
                  </a:cubicBezTo>
                  <a:cubicBezTo>
                    <a:pt x="5892" y="174"/>
                    <a:pt x="5301" y="0"/>
                    <a:pt x="4707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26"/>
          <p:cNvGrpSpPr/>
          <p:nvPr/>
        </p:nvGrpSpPr>
        <p:grpSpPr>
          <a:xfrm>
            <a:off x="-373850" y="2989375"/>
            <a:ext cx="1373021" cy="757506"/>
            <a:chOff x="-373850" y="2989375"/>
            <a:chExt cx="1373021" cy="757506"/>
          </a:xfrm>
        </p:grpSpPr>
        <p:sp>
          <p:nvSpPr>
            <p:cNvPr id="731" name="Google Shape;731;p26"/>
            <p:cNvSpPr/>
            <p:nvPr/>
          </p:nvSpPr>
          <p:spPr>
            <a:xfrm>
              <a:off x="-366834" y="3004905"/>
              <a:ext cx="1321573" cy="724107"/>
            </a:xfrm>
            <a:custGeom>
              <a:avLst/>
              <a:gdLst/>
              <a:ahLst/>
              <a:cxnLst/>
              <a:rect l="l" t="t" r="r" b="b"/>
              <a:pathLst>
                <a:path w="22040" h="12076" extrusionOk="0">
                  <a:moveTo>
                    <a:pt x="8279" y="1"/>
                  </a:moveTo>
                  <a:cubicBezTo>
                    <a:pt x="8192" y="1"/>
                    <a:pt x="8105" y="3"/>
                    <a:pt x="8018" y="9"/>
                  </a:cubicBezTo>
                  <a:cubicBezTo>
                    <a:pt x="5655" y="171"/>
                    <a:pt x="4055" y="2396"/>
                    <a:pt x="4751" y="4644"/>
                  </a:cubicBezTo>
                  <a:lnTo>
                    <a:pt x="4774" y="4644"/>
                  </a:lnTo>
                  <a:cubicBezTo>
                    <a:pt x="4843" y="4667"/>
                    <a:pt x="4843" y="4760"/>
                    <a:pt x="4797" y="4760"/>
                  </a:cubicBezTo>
                  <a:cubicBezTo>
                    <a:pt x="4797" y="4821"/>
                    <a:pt x="4746" y="4863"/>
                    <a:pt x="4704" y="4863"/>
                  </a:cubicBezTo>
                  <a:cubicBezTo>
                    <a:pt x="4684" y="4863"/>
                    <a:pt x="4666" y="4852"/>
                    <a:pt x="4658" y="4829"/>
                  </a:cubicBezTo>
                  <a:cubicBezTo>
                    <a:pt x="4635" y="4806"/>
                    <a:pt x="4635" y="4783"/>
                    <a:pt x="4612" y="4760"/>
                  </a:cubicBezTo>
                  <a:cubicBezTo>
                    <a:pt x="4344" y="4717"/>
                    <a:pt x="4049" y="4694"/>
                    <a:pt x="3743" y="4694"/>
                  </a:cubicBezTo>
                  <a:cubicBezTo>
                    <a:pt x="2040" y="4694"/>
                    <a:pt x="1" y="5408"/>
                    <a:pt x="394" y="7471"/>
                  </a:cubicBezTo>
                  <a:cubicBezTo>
                    <a:pt x="664" y="8929"/>
                    <a:pt x="1831" y="9500"/>
                    <a:pt x="3080" y="9500"/>
                  </a:cubicBezTo>
                  <a:cubicBezTo>
                    <a:pt x="3757" y="9500"/>
                    <a:pt x="4457" y="9332"/>
                    <a:pt x="5052" y="9047"/>
                  </a:cubicBezTo>
                  <a:cubicBezTo>
                    <a:pt x="4959" y="8931"/>
                    <a:pt x="4867" y="8815"/>
                    <a:pt x="4774" y="8676"/>
                  </a:cubicBezTo>
                  <a:cubicBezTo>
                    <a:pt x="4741" y="8611"/>
                    <a:pt x="4801" y="8545"/>
                    <a:pt x="4863" y="8545"/>
                  </a:cubicBezTo>
                  <a:cubicBezTo>
                    <a:pt x="4889" y="8545"/>
                    <a:pt x="4916" y="8556"/>
                    <a:pt x="4936" y="8583"/>
                  </a:cubicBezTo>
                  <a:cubicBezTo>
                    <a:pt x="5191" y="8977"/>
                    <a:pt x="5539" y="9232"/>
                    <a:pt x="5956" y="9418"/>
                  </a:cubicBezTo>
                  <a:cubicBezTo>
                    <a:pt x="6117" y="9478"/>
                    <a:pt x="6050" y="9662"/>
                    <a:pt x="5923" y="9662"/>
                  </a:cubicBezTo>
                  <a:cubicBezTo>
                    <a:pt x="5904" y="9662"/>
                    <a:pt x="5884" y="9658"/>
                    <a:pt x="5863" y="9649"/>
                  </a:cubicBezTo>
                  <a:cubicBezTo>
                    <a:pt x="5631" y="9534"/>
                    <a:pt x="5446" y="9418"/>
                    <a:pt x="5261" y="9255"/>
                  </a:cubicBezTo>
                  <a:cubicBezTo>
                    <a:pt x="5261" y="9255"/>
                    <a:pt x="5237" y="9255"/>
                    <a:pt x="5237" y="9279"/>
                  </a:cubicBezTo>
                  <a:cubicBezTo>
                    <a:pt x="5284" y="9279"/>
                    <a:pt x="5330" y="9348"/>
                    <a:pt x="5307" y="9395"/>
                  </a:cubicBezTo>
                  <a:cubicBezTo>
                    <a:pt x="4595" y="10925"/>
                    <a:pt x="6130" y="11914"/>
                    <a:pt x="7448" y="11914"/>
                  </a:cubicBezTo>
                  <a:cubicBezTo>
                    <a:pt x="7547" y="11914"/>
                    <a:pt x="7645" y="11909"/>
                    <a:pt x="7740" y="11897"/>
                  </a:cubicBezTo>
                  <a:cubicBezTo>
                    <a:pt x="8621" y="11782"/>
                    <a:pt x="9363" y="11318"/>
                    <a:pt x="9733" y="10461"/>
                  </a:cubicBezTo>
                  <a:cubicBezTo>
                    <a:pt x="9750" y="10411"/>
                    <a:pt x="9784" y="10391"/>
                    <a:pt x="9823" y="10391"/>
                  </a:cubicBezTo>
                  <a:cubicBezTo>
                    <a:pt x="9892" y="10391"/>
                    <a:pt x="9973" y="10456"/>
                    <a:pt x="9988" y="10530"/>
                  </a:cubicBezTo>
                  <a:cubicBezTo>
                    <a:pt x="10041" y="11505"/>
                    <a:pt x="11112" y="12076"/>
                    <a:pt x="12112" y="12076"/>
                  </a:cubicBezTo>
                  <a:cubicBezTo>
                    <a:pt x="12871" y="12076"/>
                    <a:pt x="13589" y="11747"/>
                    <a:pt x="13789" y="11017"/>
                  </a:cubicBezTo>
                  <a:cubicBezTo>
                    <a:pt x="13809" y="10956"/>
                    <a:pt x="13860" y="10931"/>
                    <a:pt x="13913" y="10931"/>
                  </a:cubicBezTo>
                  <a:cubicBezTo>
                    <a:pt x="13981" y="10931"/>
                    <a:pt x="14054" y="10974"/>
                    <a:pt x="14067" y="11040"/>
                  </a:cubicBezTo>
                  <a:cubicBezTo>
                    <a:pt x="14550" y="11362"/>
                    <a:pt x="15051" y="11614"/>
                    <a:pt x="15629" y="11614"/>
                  </a:cubicBezTo>
                  <a:cubicBezTo>
                    <a:pt x="15717" y="11614"/>
                    <a:pt x="15807" y="11608"/>
                    <a:pt x="15898" y="11596"/>
                  </a:cubicBezTo>
                  <a:cubicBezTo>
                    <a:pt x="16709" y="11480"/>
                    <a:pt x="17312" y="10831"/>
                    <a:pt x="17219" y="9974"/>
                  </a:cubicBezTo>
                  <a:cubicBezTo>
                    <a:pt x="17219" y="9974"/>
                    <a:pt x="17219" y="9974"/>
                    <a:pt x="17219" y="9951"/>
                  </a:cubicBezTo>
                  <a:cubicBezTo>
                    <a:pt x="17196" y="9951"/>
                    <a:pt x="17196" y="9928"/>
                    <a:pt x="17196" y="9904"/>
                  </a:cubicBezTo>
                  <a:cubicBezTo>
                    <a:pt x="17140" y="9911"/>
                    <a:pt x="17082" y="9913"/>
                    <a:pt x="17024" y="9913"/>
                  </a:cubicBezTo>
                  <a:cubicBezTo>
                    <a:pt x="16865" y="9913"/>
                    <a:pt x="16700" y="9892"/>
                    <a:pt x="16547" y="9858"/>
                  </a:cubicBezTo>
                  <a:cubicBezTo>
                    <a:pt x="16454" y="9835"/>
                    <a:pt x="16500" y="9719"/>
                    <a:pt x="16593" y="9719"/>
                  </a:cubicBezTo>
                  <a:cubicBezTo>
                    <a:pt x="16708" y="9740"/>
                    <a:pt x="16827" y="9751"/>
                    <a:pt x="16947" y="9751"/>
                  </a:cubicBezTo>
                  <a:cubicBezTo>
                    <a:pt x="17093" y="9751"/>
                    <a:pt x="17241" y="9734"/>
                    <a:pt x="17381" y="9696"/>
                  </a:cubicBezTo>
                  <a:cubicBezTo>
                    <a:pt x="17590" y="9626"/>
                    <a:pt x="17775" y="9534"/>
                    <a:pt x="17984" y="9441"/>
                  </a:cubicBezTo>
                  <a:cubicBezTo>
                    <a:pt x="17991" y="9439"/>
                    <a:pt x="17998" y="9438"/>
                    <a:pt x="18005" y="9438"/>
                  </a:cubicBezTo>
                  <a:cubicBezTo>
                    <a:pt x="18089" y="9438"/>
                    <a:pt x="18162" y="9560"/>
                    <a:pt x="18076" y="9603"/>
                  </a:cubicBezTo>
                  <a:cubicBezTo>
                    <a:pt x="17891" y="9765"/>
                    <a:pt x="17659" y="9835"/>
                    <a:pt x="17428" y="9881"/>
                  </a:cubicBezTo>
                  <a:cubicBezTo>
                    <a:pt x="17451" y="9904"/>
                    <a:pt x="17474" y="9928"/>
                    <a:pt x="17474" y="9951"/>
                  </a:cubicBezTo>
                  <a:cubicBezTo>
                    <a:pt x="18170" y="10448"/>
                    <a:pt x="18985" y="10740"/>
                    <a:pt x="19831" y="10740"/>
                  </a:cubicBezTo>
                  <a:cubicBezTo>
                    <a:pt x="19972" y="10740"/>
                    <a:pt x="20113" y="10732"/>
                    <a:pt x="20255" y="10716"/>
                  </a:cubicBezTo>
                  <a:cubicBezTo>
                    <a:pt x="20857" y="10669"/>
                    <a:pt x="21877" y="10345"/>
                    <a:pt x="21947" y="9580"/>
                  </a:cubicBezTo>
                  <a:cubicBezTo>
                    <a:pt x="22039" y="8885"/>
                    <a:pt x="21321" y="8607"/>
                    <a:pt x="20765" y="8514"/>
                  </a:cubicBezTo>
                  <a:cubicBezTo>
                    <a:pt x="20695" y="8491"/>
                    <a:pt x="20672" y="8468"/>
                    <a:pt x="20649" y="8398"/>
                  </a:cubicBezTo>
                  <a:cubicBezTo>
                    <a:pt x="20633" y="8408"/>
                    <a:pt x="20617" y="8412"/>
                    <a:pt x="20602" y="8412"/>
                  </a:cubicBezTo>
                  <a:cubicBezTo>
                    <a:pt x="20511" y="8412"/>
                    <a:pt x="20456" y="8246"/>
                    <a:pt x="20556" y="8166"/>
                  </a:cubicBezTo>
                  <a:cubicBezTo>
                    <a:pt x="21483" y="7494"/>
                    <a:pt x="21599" y="6289"/>
                    <a:pt x="20788" y="5455"/>
                  </a:cubicBezTo>
                  <a:cubicBezTo>
                    <a:pt x="20369" y="5008"/>
                    <a:pt x="19833" y="4831"/>
                    <a:pt x="19281" y="4831"/>
                  </a:cubicBezTo>
                  <a:cubicBezTo>
                    <a:pt x="18916" y="4831"/>
                    <a:pt x="18543" y="4908"/>
                    <a:pt x="18192" y="5038"/>
                  </a:cubicBezTo>
                  <a:cubicBezTo>
                    <a:pt x="18262" y="5130"/>
                    <a:pt x="18355" y="5223"/>
                    <a:pt x="18401" y="5316"/>
                  </a:cubicBezTo>
                  <a:cubicBezTo>
                    <a:pt x="18452" y="5401"/>
                    <a:pt x="18378" y="5498"/>
                    <a:pt x="18298" y="5498"/>
                  </a:cubicBezTo>
                  <a:cubicBezTo>
                    <a:pt x="18270" y="5498"/>
                    <a:pt x="18240" y="5486"/>
                    <a:pt x="18215" y="5455"/>
                  </a:cubicBezTo>
                  <a:cubicBezTo>
                    <a:pt x="18053" y="5293"/>
                    <a:pt x="17914" y="5130"/>
                    <a:pt x="17729" y="4968"/>
                  </a:cubicBezTo>
                  <a:cubicBezTo>
                    <a:pt x="17567" y="4829"/>
                    <a:pt x="17358" y="4736"/>
                    <a:pt x="17173" y="4620"/>
                  </a:cubicBezTo>
                  <a:cubicBezTo>
                    <a:pt x="17103" y="4597"/>
                    <a:pt x="17149" y="4505"/>
                    <a:pt x="17219" y="4505"/>
                  </a:cubicBezTo>
                  <a:cubicBezTo>
                    <a:pt x="17404" y="4551"/>
                    <a:pt x="17613" y="4620"/>
                    <a:pt x="17798" y="4760"/>
                  </a:cubicBezTo>
                  <a:cubicBezTo>
                    <a:pt x="17798" y="4736"/>
                    <a:pt x="17798" y="4736"/>
                    <a:pt x="17798" y="4713"/>
                  </a:cubicBezTo>
                  <a:cubicBezTo>
                    <a:pt x="18163" y="3233"/>
                    <a:pt x="17028" y="1977"/>
                    <a:pt x="15560" y="1977"/>
                  </a:cubicBezTo>
                  <a:cubicBezTo>
                    <a:pt x="15534" y="1977"/>
                    <a:pt x="15507" y="1978"/>
                    <a:pt x="15481" y="1978"/>
                  </a:cubicBezTo>
                  <a:cubicBezTo>
                    <a:pt x="14276" y="2025"/>
                    <a:pt x="13418" y="2882"/>
                    <a:pt x="12908" y="3879"/>
                  </a:cubicBezTo>
                  <a:lnTo>
                    <a:pt x="12908" y="3948"/>
                  </a:lnTo>
                  <a:cubicBezTo>
                    <a:pt x="12908" y="4041"/>
                    <a:pt x="12833" y="4087"/>
                    <a:pt x="12758" y="4087"/>
                  </a:cubicBezTo>
                  <a:cubicBezTo>
                    <a:pt x="12682" y="4087"/>
                    <a:pt x="12607" y="4041"/>
                    <a:pt x="12607" y="3948"/>
                  </a:cubicBezTo>
                  <a:cubicBezTo>
                    <a:pt x="12718" y="1632"/>
                    <a:pt x="10432" y="1"/>
                    <a:pt x="8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-373850" y="2989375"/>
              <a:ext cx="1373021" cy="757506"/>
            </a:xfrm>
            <a:custGeom>
              <a:avLst/>
              <a:gdLst/>
              <a:ahLst/>
              <a:cxnLst/>
              <a:rect l="l" t="t" r="r" b="b"/>
              <a:pathLst>
                <a:path w="22898" h="12633" extrusionOk="0">
                  <a:moveTo>
                    <a:pt x="8396" y="260"/>
                  </a:moveTo>
                  <a:cubicBezTo>
                    <a:pt x="10549" y="260"/>
                    <a:pt x="12835" y="1891"/>
                    <a:pt x="12724" y="4207"/>
                  </a:cubicBezTo>
                  <a:cubicBezTo>
                    <a:pt x="12724" y="4300"/>
                    <a:pt x="12799" y="4346"/>
                    <a:pt x="12875" y="4346"/>
                  </a:cubicBezTo>
                  <a:cubicBezTo>
                    <a:pt x="12950" y="4346"/>
                    <a:pt x="13025" y="4300"/>
                    <a:pt x="13025" y="4207"/>
                  </a:cubicBezTo>
                  <a:lnTo>
                    <a:pt x="13025" y="4138"/>
                  </a:lnTo>
                  <a:cubicBezTo>
                    <a:pt x="13535" y="3141"/>
                    <a:pt x="14393" y="2284"/>
                    <a:pt x="15598" y="2237"/>
                  </a:cubicBezTo>
                  <a:cubicBezTo>
                    <a:pt x="15624" y="2237"/>
                    <a:pt x="15651" y="2236"/>
                    <a:pt x="15677" y="2236"/>
                  </a:cubicBezTo>
                  <a:cubicBezTo>
                    <a:pt x="17145" y="2236"/>
                    <a:pt x="18280" y="3492"/>
                    <a:pt x="17915" y="4972"/>
                  </a:cubicBezTo>
                  <a:cubicBezTo>
                    <a:pt x="17915" y="4995"/>
                    <a:pt x="17915" y="4995"/>
                    <a:pt x="17915" y="5019"/>
                  </a:cubicBezTo>
                  <a:cubicBezTo>
                    <a:pt x="17730" y="4903"/>
                    <a:pt x="17521" y="4810"/>
                    <a:pt x="17336" y="4764"/>
                  </a:cubicBezTo>
                  <a:cubicBezTo>
                    <a:pt x="17266" y="4764"/>
                    <a:pt x="17220" y="4856"/>
                    <a:pt x="17290" y="4879"/>
                  </a:cubicBezTo>
                  <a:cubicBezTo>
                    <a:pt x="17475" y="4995"/>
                    <a:pt x="17684" y="5088"/>
                    <a:pt x="17846" y="5227"/>
                  </a:cubicBezTo>
                  <a:cubicBezTo>
                    <a:pt x="18031" y="5389"/>
                    <a:pt x="18170" y="5552"/>
                    <a:pt x="18332" y="5714"/>
                  </a:cubicBezTo>
                  <a:cubicBezTo>
                    <a:pt x="18357" y="5745"/>
                    <a:pt x="18387" y="5757"/>
                    <a:pt x="18415" y="5757"/>
                  </a:cubicBezTo>
                  <a:cubicBezTo>
                    <a:pt x="18495" y="5757"/>
                    <a:pt x="18569" y="5660"/>
                    <a:pt x="18518" y="5575"/>
                  </a:cubicBezTo>
                  <a:cubicBezTo>
                    <a:pt x="18472" y="5482"/>
                    <a:pt x="18379" y="5389"/>
                    <a:pt x="18309" y="5297"/>
                  </a:cubicBezTo>
                  <a:cubicBezTo>
                    <a:pt x="18660" y="5167"/>
                    <a:pt x="19033" y="5090"/>
                    <a:pt x="19398" y="5090"/>
                  </a:cubicBezTo>
                  <a:cubicBezTo>
                    <a:pt x="19950" y="5090"/>
                    <a:pt x="20486" y="5267"/>
                    <a:pt x="20905" y="5714"/>
                  </a:cubicBezTo>
                  <a:cubicBezTo>
                    <a:pt x="21716" y="6548"/>
                    <a:pt x="21600" y="7753"/>
                    <a:pt x="20673" y="8425"/>
                  </a:cubicBezTo>
                  <a:cubicBezTo>
                    <a:pt x="20573" y="8505"/>
                    <a:pt x="20628" y="8671"/>
                    <a:pt x="20719" y="8671"/>
                  </a:cubicBezTo>
                  <a:cubicBezTo>
                    <a:pt x="20734" y="8671"/>
                    <a:pt x="20750" y="8667"/>
                    <a:pt x="20766" y="8657"/>
                  </a:cubicBezTo>
                  <a:cubicBezTo>
                    <a:pt x="20789" y="8727"/>
                    <a:pt x="20812" y="8750"/>
                    <a:pt x="20882" y="8773"/>
                  </a:cubicBezTo>
                  <a:cubicBezTo>
                    <a:pt x="21438" y="8866"/>
                    <a:pt x="22156" y="9144"/>
                    <a:pt x="22064" y="9839"/>
                  </a:cubicBezTo>
                  <a:cubicBezTo>
                    <a:pt x="21994" y="10604"/>
                    <a:pt x="20974" y="10928"/>
                    <a:pt x="20372" y="10975"/>
                  </a:cubicBezTo>
                  <a:cubicBezTo>
                    <a:pt x="20233" y="10991"/>
                    <a:pt x="20094" y="10999"/>
                    <a:pt x="19956" y="10999"/>
                  </a:cubicBezTo>
                  <a:cubicBezTo>
                    <a:pt x="19119" y="10999"/>
                    <a:pt x="18287" y="10707"/>
                    <a:pt x="17591" y="10210"/>
                  </a:cubicBezTo>
                  <a:cubicBezTo>
                    <a:pt x="17591" y="10187"/>
                    <a:pt x="17568" y="10163"/>
                    <a:pt x="17545" y="10140"/>
                  </a:cubicBezTo>
                  <a:cubicBezTo>
                    <a:pt x="17776" y="10094"/>
                    <a:pt x="18008" y="10024"/>
                    <a:pt x="18193" y="9862"/>
                  </a:cubicBezTo>
                  <a:cubicBezTo>
                    <a:pt x="18279" y="9819"/>
                    <a:pt x="18206" y="9697"/>
                    <a:pt x="18122" y="9697"/>
                  </a:cubicBezTo>
                  <a:cubicBezTo>
                    <a:pt x="18115" y="9697"/>
                    <a:pt x="18108" y="9698"/>
                    <a:pt x="18101" y="9700"/>
                  </a:cubicBezTo>
                  <a:cubicBezTo>
                    <a:pt x="17892" y="9793"/>
                    <a:pt x="17707" y="9885"/>
                    <a:pt x="17498" y="9955"/>
                  </a:cubicBezTo>
                  <a:cubicBezTo>
                    <a:pt x="17358" y="9993"/>
                    <a:pt x="17210" y="10010"/>
                    <a:pt x="17064" y="10010"/>
                  </a:cubicBezTo>
                  <a:cubicBezTo>
                    <a:pt x="16944" y="10010"/>
                    <a:pt x="16825" y="9999"/>
                    <a:pt x="16710" y="9978"/>
                  </a:cubicBezTo>
                  <a:cubicBezTo>
                    <a:pt x="16617" y="9978"/>
                    <a:pt x="16571" y="10094"/>
                    <a:pt x="16664" y="10117"/>
                  </a:cubicBezTo>
                  <a:cubicBezTo>
                    <a:pt x="16817" y="10151"/>
                    <a:pt x="16982" y="10172"/>
                    <a:pt x="17141" y="10172"/>
                  </a:cubicBezTo>
                  <a:cubicBezTo>
                    <a:pt x="17199" y="10172"/>
                    <a:pt x="17257" y="10170"/>
                    <a:pt x="17313" y="10163"/>
                  </a:cubicBezTo>
                  <a:cubicBezTo>
                    <a:pt x="17313" y="10187"/>
                    <a:pt x="17313" y="10210"/>
                    <a:pt x="17336" y="10210"/>
                  </a:cubicBezTo>
                  <a:cubicBezTo>
                    <a:pt x="17336" y="10210"/>
                    <a:pt x="17336" y="10233"/>
                    <a:pt x="17336" y="10233"/>
                  </a:cubicBezTo>
                  <a:cubicBezTo>
                    <a:pt x="17429" y="11090"/>
                    <a:pt x="16826" y="11739"/>
                    <a:pt x="16015" y="11855"/>
                  </a:cubicBezTo>
                  <a:cubicBezTo>
                    <a:pt x="15924" y="11867"/>
                    <a:pt x="15834" y="11873"/>
                    <a:pt x="15746" y="11873"/>
                  </a:cubicBezTo>
                  <a:cubicBezTo>
                    <a:pt x="15168" y="11873"/>
                    <a:pt x="14667" y="11621"/>
                    <a:pt x="14184" y="11299"/>
                  </a:cubicBezTo>
                  <a:cubicBezTo>
                    <a:pt x="14171" y="11233"/>
                    <a:pt x="14098" y="11190"/>
                    <a:pt x="14030" y="11190"/>
                  </a:cubicBezTo>
                  <a:cubicBezTo>
                    <a:pt x="13977" y="11190"/>
                    <a:pt x="13926" y="11215"/>
                    <a:pt x="13906" y="11276"/>
                  </a:cubicBezTo>
                  <a:cubicBezTo>
                    <a:pt x="13706" y="12006"/>
                    <a:pt x="12988" y="12335"/>
                    <a:pt x="12229" y="12335"/>
                  </a:cubicBezTo>
                  <a:cubicBezTo>
                    <a:pt x="11229" y="12335"/>
                    <a:pt x="10158" y="11764"/>
                    <a:pt x="10105" y="10789"/>
                  </a:cubicBezTo>
                  <a:cubicBezTo>
                    <a:pt x="10090" y="10715"/>
                    <a:pt x="10009" y="10650"/>
                    <a:pt x="9940" y="10650"/>
                  </a:cubicBezTo>
                  <a:cubicBezTo>
                    <a:pt x="9901" y="10650"/>
                    <a:pt x="9867" y="10670"/>
                    <a:pt x="9850" y="10720"/>
                  </a:cubicBezTo>
                  <a:cubicBezTo>
                    <a:pt x="9480" y="11577"/>
                    <a:pt x="8738" y="12041"/>
                    <a:pt x="7857" y="12156"/>
                  </a:cubicBezTo>
                  <a:cubicBezTo>
                    <a:pt x="7762" y="12168"/>
                    <a:pt x="7664" y="12173"/>
                    <a:pt x="7565" y="12173"/>
                  </a:cubicBezTo>
                  <a:cubicBezTo>
                    <a:pt x="6247" y="12173"/>
                    <a:pt x="4712" y="11184"/>
                    <a:pt x="5424" y="9654"/>
                  </a:cubicBezTo>
                  <a:cubicBezTo>
                    <a:pt x="5447" y="9607"/>
                    <a:pt x="5401" y="9538"/>
                    <a:pt x="5354" y="9538"/>
                  </a:cubicBezTo>
                  <a:lnTo>
                    <a:pt x="5378" y="9514"/>
                  </a:lnTo>
                  <a:cubicBezTo>
                    <a:pt x="5563" y="9677"/>
                    <a:pt x="5772" y="9793"/>
                    <a:pt x="5980" y="9908"/>
                  </a:cubicBezTo>
                  <a:cubicBezTo>
                    <a:pt x="6001" y="9917"/>
                    <a:pt x="6021" y="9921"/>
                    <a:pt x="6040" y="9921"/>
                  </a:cubicBezTo>
                  <a:cubicBezTo>
                    <a:pt x="6167" y="9921"/>
                    <a:pt x="6234" y="9737"/>
                    <a:pt x="6073" y="9677"/>
                  </a:cubicBezTo>
                  <a:cubicBezTo>
                    <a:pt x="5656" y="9491"/>
                    <a:pt x="5308" y="9236"/>
                    <a:pt x="5053" y="8842"/>
                  </a:cubicBezTo>
                  <a:cubicBezTo>
                    <a:pt x="5033" y="8815"/>
                    <a:pt x="5006" y="8804"/>
                    <a:pt x="4980" y="8804"/>
                  </a:cubicBezTo>
                  <a:cubicBezTo>
                    <a:pt x="4918" y="8804"/>
                    <a:pt x="4858" y="8870"/>
                    <a:pt x="4891" y="8935"/>
                  </a:cubicBezTo>
                  <a:cubicBezTo>
                    <a:pt x="4984" y="9074"/>
                    <a:pt x="5076" y="9190"/>
                    <a:pt x="5169" y="9306"/>
                  </a:cubicBezTo>
                  <a:cubicBezTo>
                    <a:pt x="4574" y="9591"/>
                    <a:pt x="3874" y="9759"/>
                    <a:pt x="3197" y="9759"/>
                  </a:cubicBezTo>
                  <a:cubicBezTo>
                    <a:pt x="1948" y="9759"/>
                    <a:pt x="781" y="9188"/>
                    <a:pt x="511" y="7730"/>
                  </a:cubicBezTo>
                  <a:cubicBezTo>
                    <a:pt x="115" y="5653"/>
                    <a:pt x="2184" y="4961"/>
                    <a:pt x="3894" y="4961"/>
                  </a:cubicBezTo>
                  <a:cubicBezTo>
                    <a:pt x="4187" y="4961"/>
                    <a:pt x="4470" y="4981"/>
                    <a:pt x="4729" y="5019"/>
                  </a:cubicBezTo>
                  <a:cubicBezTo>
                    <a:pt x="4752" y="5042"/>
                    <a:pt x="4752" y="5065"/>
                    <a:pt x="4775" y="5088"/>
                  </a:cubicBezTo>
                  <a:cubicBezTo>
                    <a:pt x="4783" y="5111"/>
                    <a:pt x="4801" y="5122"/>
                    <a:pt x="4821" y="5122"/>
                  </a:cubicBezTo>
                  <a:cubicBezTo>
                    <a:pt x="4863" y="5122"/>
                    <a:pt x="4914" y="5080"/>
                    <a:pt x="4914" y="5019"/>
                  </a:cubicBezTo>
                  <a:cubicBezTo>
                    <a:pt x="4960" y="4995"/>
                    <a:pt x="4960" y="4926"/>
                    <a:pt x="4891" y="4903"/>
                  </a:cubicBezTo>
                  <a:lnTo>
                    <a:pt x="4868" y="4903"/>
                  </a:lnTo>
                  <a:cubicBezTo>
                    <a:pt x="4172" y="2655"/>
                    <a:pt x="5772" y="430"/>
                    <a:pt x="8135" y="268"/>
                  </a:cubicBezTo>
                  <a:cubicBezTo>
                    <a:pt x="8222" y="262"/>
                    <a:pt x="8309" y="260"/>
                    <a:pt x="8396" y="260"/>
                  </a:cubicBezTo>
                  <a:close/>
                  <a:moveTo>
                    <a:pt x="8417" y="0"/>
                  </a:moveTo>
                  <a:cubicBezTo>
                    <a:pt x="8175" y="0"/>
                    <a:pt x="7933" y="19"/>
                    <a:pt x="7695" y="59"/>
                  </a:cubicBezTo>
                  <a:cubicBezTo>
                    <a:pt x="5493" y="407"/>
                    <a:pt x="3825" y="2701"/>
                    <a:pt x="4659" y="4856"/>
                  </a:cubicBezTo>
                  <a:cubicBezTo>
                    <a:pt x="4208" y="4737"/>
                    <a:pt x="3743" y="4665"/>
                    <a:pt x="3283" y="4665"/>
                  </a:cubicBezTo>
                  <a:cubicBezTo>
                    <a:pt x="2585" y="4665"/>
                    <a:pt x="1900" y="4831"/>
                    <a:pt x="1299" y="5250"/>
                  </a:cubicBezTo>
                  <a:cubicBezTo>
                    <a:pt x="511" y="5830"/>
                    <a:pt x="1" y="6780"/>
                    <a:pt x="186" y="7776"/>
                  </a:cubicBezTo>
                  <a:cubicBezTo>
                    <a:pt x="467" y="9382"/>
                    <a:pt x="1827" y="10085"/>
                    <a:pt x="3244" y="10085"/>
                  </a:cubicBezTo>
                  <a:cubicBezTo>
                    <a:pt x="3935" y="10085"/>
                    <a:pt x="4639" y="9918"/>
                    <a:pt x="5238" y="9607"/>
                  </a:cubicBezTo>
                  <a:lnTo>
                    <a:pt x="5238" y="9607"/>
                  </a:lnTo>
                  <a:cubicBezTo>
                    <a:pt x="4566" y="10928"/>
                    <a:pt x="5656" y="12133"/>
                    <a:pt x="6953" y="12411"/>
                  </a:cubicBezTo>
                  <a:cubicBezTo>
                    <a:pt x="7139" y="12445"/>
                    <a:pt x="7326" y="12462"/>
                    <a:pt x="7512" y="12462"/>
                  </a:cubicBezTo>
                  <a:cubicBezTo>
                    <a:pt x="8466" y="12462"/>
                    <a:pt x="9392" y="12021"/>
                    <a:pt x="9897" y="11206"/>
                  </a:cubicBezTo>
                  <a:cubicBezTo>
                    <a:pt x="10186" y="12124"/>
                    <a:pt x="11224" y="12632"/>
                    <a:pt x="12214" y="12632"/>
                  </a:cubicBezTo>
                  <a:cubicBezTo>
                    <a:pt x="13050" y="12632"/>
                    <a:pt x="13851" y="12270"/>
                    <a:pt x="14138" y="11484"/>
                  </a:cubicBezTo>
                  <a:cubicBezTo>
                    <a:pt x="14622" y="11847"/>
                    <a:pt x="15221" y="12120"/>
                    <a:pt x="15831" y="12120"/>
                  </a:cubicBezTo>
                  <a:cubicBezTo>
                    <a:pt x="16040" y="12120"/>
                    <a:pt x="16249" y="12088"/>
                    <a:pt x="16455" y="12017"/>
                  </a:cubicBezTo>
                  <a:cubicBezTo>
                    <a:pt x="17127" y="11786"/>
                    <a:pt x="17614" y="11160"/>
                    <a:pt x="17614" y="10465"/>
                  </a:cubicBezTo>
                  <a:cubicBezTo>
                    <a:pt x="18291" y="10962"/>
                    <a:pt x="19222" y="11311"/>
                    <a:pt x="20110" y="11311"/>
                  </a:cubicBezTo>
                  <a:cubicBezTo>
                    <a:pt x="20712" y="11311"/>
                    <a:pt x="21294" y="11150"/>
                    <a:pt x="21762" y="10766"/>
                  </a:cubicBezTo>
                  <a:cubicBezTo>
                    <a:pt x="22898" y="9862"/>
                    <a:pt x="22272" y="8773"/>
                    <a:pt x="21021" y="8495"/>
                  </a:cubicBezTo>
                  <a:cubicBezTo>
                    <a:pt x="21832" y="7846"/>
                    <a:pt x="21948" y="6618"/>
                    <a:pt x="21299" y="5783"/>
                  </a:cubicBezTo>
                  <a:cubicBezTo>
                    <a:pt x="20842" y="5170"/>
                    <a:pt x="20166" y="4890"/>
                    <a:pt x="19465" y="4890"/>
                  </a:cubicBezTo>
                  <a:cubicBezTo>
                    <a:pt x="19027" y="4890"/>
                    <a:pt x="18580" y="4999"/>
                    <a:pt x="18170" y="5204"/>
                  </a:cubicBezTo>
                  <a:cubicBezTo>
                    <a:pt x="18170" y="5181"/>
                    <a:pt x="18147" y="5158"/>
                    <a:pt x="18124" y="5158"/>
                  </a:cubicBezTo>
                  <a:cubicBezTo>
                    <a:pt x="18170" y="5134"/>
                    <a:pt x="18193" y="5111"/>
                    <a:pt x="18193" y="5065"/>
                  </a:cubicBezTo>
                  <a:cubicBezTo>
                    <a:pt x="18564" y="3628"/>
                    <a:pt x="17660" y="2261"/>
                    <a:pt x="16200" y="2006"/>
                  </a:cubicBezTo>
                  <a:cubicBezTo>
                    <a:pt x="16033" y="1975"/>
                    <a:pt x="15869" y="1960"/>
                    <a:pt x="15707" y="1960"/>
                  </a:cubicBezTo>
                  <a:cubicBezTo>
                    <a:pt x="14543" y="1960"/>
                    <a:pt x="13534" y="2729"/>
                    <a:pt x="13025" y="3767"/>
                  </a:cubicBezTo>
                  <a:cubicBezTo>
                    <a:pt x="12838" y="1537"/>
                    <a:pt x="10588" y="0"/>
                    <a:pt x="8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723994" y="3294821"/>
              <a:ext cx="202913" cy="195598"/>
            </a:xfrm>
            <a:custGeom>
              <a:avLst/>
              <a:gdLst/>
              <a:ahLst/>
              <a:cxnLst/>
              <a:rect l="l" t="t" r="r" b="b"/>
              <a:pathLst>
                <a:path w="3384" h="3262" extrusionOk="0">
                  <a:moveTo>
                    <a:pt x="1119" y="1"/>
                  </a:moveTo>
                  <a:cubicBezTo>
                    <a:pt x="743" y="1"/>
                    <a:pt x="358" y="85"/>
                    <a:pt x="0" y="226"/>
                  </a:cubicBezTo>
                  <a:cubicBezTo>
                    <a:pt x="23" y="226"/>
                    <a:pt x="23" y="249"/>
                    <a:pt x="47" y="249"/>
                  </a:cubicBezTo>
                  <a:cubicBezTo>
                    <a:pt x="788" y="272"/>
                    <a:pt x="1437" y="481"/>
                    <a:pt x="1808" y="1083"/>
                  </a:cubicBezTo>
                  <a:cubicBezTo>
                    <a:pt x="2109" y="1616"/>
                    <a:pt x="2063" y="2103"/>
                    <a:pt x="1808" y="2520"/>
                  </a:cubicBezTo>
                  <a:cubicBezTo>
                    <a:pt x="2109" y="2729"/>
                    <a:pt x="2341" y="2984"/>
                    <a:pt x="2457" y="3262"/>
                  </a:cubicBezTo>
                  <a:cubicBezTo>
                    <a:pt x="3314" y="2566"/>
                    <a:pt x="3384" y="1408"/>
                    <a:pt x="2596" y="620"/>
                  </a:cubicBezTo>
                  <a:cubicBezTo>
                    <a:pt x="2197" y="180"/>
                    <a:pt x="1667" y="1"/>
                    <a:pt x="111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612825" y="3130466"/>
              <a:ext cx="105654" cy="180727"/>
            </a:xfrm>
            <a:custGeom>
              <a:avLst/>
              <a:gdLst/>
              <a:ahLst/>
              <a:cxnLst/>
              <a:rect l="l" t="t" r="r" b="b"/>
              <a:pathLst>
                <a:path w="1762" h="3014" extrusionOk="0">
                  <a:moveTo>
                    <a:pt x="0" y="0"/>
                  </a:moveTo>
                  <a:lnTo>
                    <a:pt x="0" y="0"/>
                  </a:lnTo>
                  <a:cubicBezTo>
                    <a:pt x="441" y="951"/>
                    <a:pt x="487" y="1460"/>
                    <a:pt x="464" y="2573"/>
                  </a:cubicBezTo>
                  <a:cubicBezTo>
                    <a:pt x="485" y="2569"/>
                    <a:pt x="507" y="2567"/>
                    <a:pt x="528" y="2567"/>
                  </a:cubicBezTo>
                  <a:cubicBezTo>
                    <a:pt x="852" y="2567"/>
                    <a:pt x="1210" y="3014"/>
                    <a:pt x="1531" y="3014"/>
                  </a:cubicBezTo>
                  <a:cubicBezTo>
                    <a:pt x="1538" y="3014"/>
                    <a:pt x="1546" y="3014"/>
                    <a:pt x="1553" y="3013"/>
                  </a:cubicBezTo>
                  <a:cubicBezTo>
                    <a:pt x="1507" y="2967"/>
                    <a:pt x="1460" y="2920"/>
                    <a:pt x="1414" y="2874"/>
                  </a:cubicBezTo>
                  <a:cubicBezTo>
                    <a:pt x="1229" y="2735"/>
                    <a:pt x="1020" y="2642"/>
                    <a:pt x="835" y="2526"/>
                  </a:cubicBezTo>
                  <a:cubicBezTo>
                    <a:pt x="765" y="2503"/>
                    <a:pt x="811" y="2411"/>
                    <a:pt x="881" y="2411"/>
                  </a:cubicBezTo>
                  <a:cubicBezTo>
                    <a:pt x="1066" y="2457"/>
                    <a:pt x="1275" y="2550"/>
                    <a:pt x="1460" y="2666"/>
                  </a:cubicBezTo>
                  <a:cubicBezTo>
                    <a:pt x="1460" y="2642"/>
                    <a:pt x="1460" y="2642"/>
                    <a:pt x="1460" y="2619"/>
                  </a:cubicBezTo>
                  <a:cubicBezTo>
                    <a:pt x="1762" y="1414"/>
                    <a:pt x="1066" y="37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566954" y="3597390"/>
              <a:ext cx="104275" cy="1042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59" y="0"/>
                  </a:moveTo>
                  <a:cubicBezTo>
                    <a:pt x="858" y="649"/>
                    <a:pt x="487" y="1229"/>
                    <a:pt x="0" y="1738"/>
                  </a:cubicBezTo>
                  <a:cubicBezTo>
                    <a:pt x="116" y="1738"/>
                    <a:pt x="209" y="1738"/>
                    <a:pt x="325" y="1715"/>
                  </a:cubicBezTo>
                  <a:cubicBezTo>
                    <a:pt x="1113" y="1599"/>
                    <a:pt x="1739" y="950"/>
                    <a:pt x="1646" y="139"/>
                  </a:cubicBezTo>
                  <a:cubicBezTo>
                    <a:pt x="1576" y="93"/>
                    <a:pt x="1484" y="70"/>
                    <a:pt x="1414" y="23"/>
                  </a:cubicBezTo>
                  <a:cubicBezTo>
                    <a:pt x="1321" y="23"/>
                    <a:pt x="1229" y="23"/>
                    <a:pt x="1159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711462" y="3515362"/>
              <a:ext cx="243268" cy="133536"/>
            </a:xfrm>
            <a:custGeom>
              <a:avLst/>
              <a:gdLst/>
              <a:ahLst/>
              <a:cxnLst/>
              <a:rect l="l" t="t" r="r" b="b"/>
              <a:pathLst>
                <a:path w="4057" h="2227" extrusionOk="0">
                  <a:moveTo>
                    <a:pt x="2782" y="1"/>
                  </a:moveTo>
                  <a:cubicBezTo>
                    <a:pt x="2782" y="279"/>
                    <a:pt x="2689" y="603"/>
                    <a:pt x="2434" y="974"/>
                  </a:cubicBezTo>
                  <a:cubicBezTo>
                    <a:pt x="1967" y="1625"/>
                    <a:pt x="1379" y="1855"/>
                    <a:pt x="750" y="1855"/>
                  </a:cubicBezTo>
                  <a:cubicBezTo>
                    <a:pt x="505" y="1855"/>
                    <a:pt x="254" y="1821"/>
                    <a:pt x="1" y="1762"/>
                  </a:cubicBezTo>
                  <a:lnTo>
                    <a:pt x="1" y="1762"/>
                  </a:lnTo>
                  <a:cubicBezTo>
                    <a:pt x="576" y="2050"/>
                    <a:pt x="1214" y="2226"/>
                    <a:pt x="1864" y="2226"/>
                  </a:cubicBezTo>
                  <a:cubicBezTo>
                    <a:pt x="1999" y="2226"/>
                    <a:pt x="2136" y="2219"/>
                    <a:pt x="2272" y="2203"/>
                  </a:cubicBezTo>
                  <a:cubicBezTo>
                    <a:pt x="2874" y="2156"/>
                    <a:pt x="3894" y="1855"/>
                    <a:pt x="3964" y="1067"/>
                  </a:cubicBezTo>
                  <a:cubicBezTo>
                    <a:pt x="4056" y="372"/>
                    <a:pt x="3338" y="94"/>
                    <a:pt x="2782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555861" y="3109599"/>
              <a:ext cx="443303" cy="606281"/>
            </a:xfrm>
            <a:custGeom>
              <a:avLst/>
              <a:gdLst/>
              <a:ahLst/>
              <a:cxnLst/>
              <a:rect l="l" t="t" r="r" b="b"/>
              <a:pathLst>
                <a:path w="7393" h="10111" extrusionOk="0">
                  <a:moveTo>
                    <a:pt x="765" y="1"/>
                  </a:moveTo>
                  <a:lnTo>
                    <a:pt x="765" y="1"/>
                  </a:lnTo>
                  <a:cubicBezTo>
                    <a:pt x="834" y="117"/>
                    <a:pt x="904" y="232"/>
                    <a:pt x="950" y="348"/>
                  </a:cubicBezTo>
                  <a:cubicBezTo>
                    <a:pt x="2016" y="719"/>
                    <a:pt x="2712" y="1762"/>
                    <a:pt x="2410" y="2967"/>
                  </a:cubicBezTo>
                  <a:cubicBezTo>
                    <a:pt x="2410" y="2990"/>
                    <a:pt x="2410" y="2990"/>
                    <a:pt x="2410" y="3014"/>
                  </a:cubicBezTo>
                  <a:cubicBezTo>
                    <a:pt x="2225" y="2874"/>
                    <a:pt x="2016" y="2805"/>
                    <a:pt x="1831" y="2759"/>
                  </a:cubicBezTo>
                  <a:cubicBezTo>
                    <a:pt x="1761" y="2759"/>
                    <a:pt x="1715" y="2851"/>
                    <a:pt x="1785" y="2874"/>
                  </a:cubicBezTo>
                  <a:cubicBezTo>
                    <a:pt x="1970" y="2990"/>
                    <a:pt x="2179" y="3083"/>
                    <a:pt x="2364" y="3222"/>
                  </a:cubicBezTo>
                  <a:cubicBezTo>
                    <a:pt x="2410" y="3268"/>
                    <a:pt x="2457" y="3315"/>
                    <a:pt x="2503" y="3361"/>
                  </a:cubicBezTo>
                  <a:cubicBezTo>
                    <a:pt x="2619" y="3338"/>
                    <a:pt x="2735" y="3338"/>
                    <a:pt x="2851" y="3338"/>
                  </a:cubicBezTo>
                  <a:cubicBezTo>
                    <a:pt x="2827" y="3338"/>
                    <a:pt x="2827" y="3315"/>
                    <a:pt x="2804" y="3315"/>
                  </a:cubicBezTo>
                  <a:cubicBezTo>
                    <a:pt x="3162" y="3174"/>
                    <a:pt x="3547" y="3090"/>
                    <a:pt x="3924" y="3090"/>
                  </a:cubicBezTo>
                  <a:cubicBezTo>
                    <a:pt x="4475" y="3090"/>
                    <a:pt x="5010" y="3269"/>
                    <a:pt x="5423" y="3709"/>
                  </a:cubicBezTo>
                  <a:cubicBezTo>
                    <a:pt x="6188" y="4497"/>
                    <a:pt x="6118" y="5655"/>
                    <a:pt x="5284" y="6351"/>
                  </a:cubicBezTo>
                  <a:cubicBezTo>
                    <a:pt x="5330" y="6490"/>
                    <a:pt x="5377" y="6629"/>
                    <a:pt x="5377" y="6768"/>
                  </a:cubicBezTo>
                  <a:lnTo>
                    <a:pt x="5400" y="6768"/>
                  </a:lnTo>
                  <a:cubicBezTo>
                    <a:pt x="5933" y="6861"/>
                    <a:pt x="6651" y="7139"/>
                    <a:pt x="6582" y="7834"/>
                  </a:cubicBezTo>
                  <a:cubicBezTo>
                    <a:pt x="6489" y="8622"/>
                    <a:pt x="5469" y="8923"/>
                    <a:pt x="4867" y="8970"/>
                  </a:cubicBezTo>
                  <a:cubicBezTo>
                    <a:pt x="4731" y="8986"/>
                    <a:pt x="4595" y="8993"/>
                    <a:pt x="4460" y="8993"/>
                  </a:cubicBezTo>
                  <a:cubicBezTo>
                    <a:pt x="3817" y="8993"/>
                    <a:pt x="3194" y="8817"/>
                    <a:pt x="2619" y="8529"/>
                  </a:cubicBezTo>
                  <a:cubicBezTo>
                    <a:pt x="2364" y="8460"/>
                    <a:pt x="2109" y="8367"/>
                    <a:pt x="1854" y="8274"/>
                  </a:cubicBezTo>
                  <a:lnTo>
                    <a:pt x="1854" y="8274"/>
                  </a:lnTo>
                  <a:cubicBezTo>
                    <a:pt x="1924" y="9085"/>
                    <a:pt x="1298" y="9734"/>
                    <a:pt x="510" y="9850"/>
                  </a:cubicBezTo>
                  <a:cubicBezTo>
                    <a:pt x="394" y="9873"/>
                    <a:pt x="301" y="9873"/>
                    <a:pt x="209" y="9873"/>
                  </a:cubicBezTo>
                  <a:cubicBezTo>
                    <a:pt x="139" y="9943"/>
                    <a:pt x="70" y="10012"/>
                    <a:pt x="0" y="10082"/>
                  </a:cubicBezTo>
                  <a:cubicBezTo>
                    <a:pt x="117" y="10100"/>
                    <a:pt x="237" y="10111"/>
                    <a:pt x="359" y="10111"/>
                  </a:cubicBezTo>
                  <a:cubicBezTo>
                    <a:pt x="553" y="10111"/>
                    <a:pt x="752" y="10083"/>
                    <a:pt x="950" y="10012"/>
                  </a:cubicBezTo>
                  <a:cubicBezTo>
                    <a:pt x="1622" y="9781"/>
                    <a:pt x="2109" y="9155"/>
                    <a:pt x="2109" y="8460"/>
                  </a:cubicBezTo>
                  <a:cubicBezTo>
                    <a:pt x="2786" y="8957"/>
                    <a:pt x="3725" y="9306"/>
                    <a:pt x="4615" y="9306"/>
                  </a:cubicBezTo>
                  <a:cubicBezTo>
                    <a:pt x="5218" y="9306"/>
                    <a:pt x="5798" y="9145"/>
                    <a:pt x="6257" y="8761"/>
                  </a:cubicBezTo>
                  <a:cubicBezTo>
                    <a:pt x="7393" y="7834"/>
                    <a:pt x="6767" y="6745"/>
                    <a:pt x="5539" y="6490"/>
                  </a:cubicBezTo>
                  <a:cubicBezTo>
                    <a:pt x="6350" y="5841"/>
                    <a:pt x="6443" y="4613"/>
                    <a:pt x="5817" y="3755"/>
                  </a:cubicBezTo>
                  <a:cubicBezTo>
                    <a:pt x="5343" y="3152"/>
                    <a:pt x="4656" y="2878"/>
                    <a:pt x="3954" y="2878"/>
                  </a:cubicBezTo>
                  <a:cubicBezTo>
                    <a:pt x="3522" y="2878"/>
                    <a:pt x="3085" y="2982"/>
                    <a:pt x="2688" y="3176"/>
                  </a:cubicBezTo>
                  <a:cubicBezTo>
                    <a:pt x="2665" y="3176"/>
                    <a:pt x="2642" y="3153"/>
                    <a:pt x="2619" y="3129"/>
                  </a:cubicBezTo>
                  <a:cubicBezTo>
                    <a:pt x="2665" y="3129"/>
                    <a:pt x="2688" y="3106"/>
                    <a:pt x="2712" y="3060"/>
                  </a:cubicBezTo>
                  <a:cubicBezTo>
                    <a:pt x="3059" y="1646"/>
                    <a:pt x="2202" y="279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6"/>
          <p:cNvGrpSpPr/>
          <p:nvPr/>
        </p:nvGrpSpPr>
        <p:grpSpPr>
          <a:xfrm>
            <a:off x="583175" y="338325"/>
            <a:ext cx="1199489" cy="679391"/>
            <a:chOff x="583175" y="338325"/>
            <a:chExt cx="1199489" cy="679391"/>
          </a:xfrm>
        </p:grpSpPr>
        <p:sp>
          <p:nvSpPr>
            <p:cNvPr id="739" name="Google Shape;739;p26"/>
            <p:cNvSpPr/>
            <p:nvPr/>
          </p:nvSpPr>
          <p:spPr>
            <a:xfrm>
              <a:off x="590263" y="354846"/>
              <a:ext cx="1169966" cy="649817"/>
            </a:xfrm>
            <a:custGeom>
              <a:avLst/>
              <a:gdLst/>
              <a:ahLst/>
              <a:cxnLst/>
              <a:rect l="l" t="t" r="r" b="b"/>
              <a:pathLst>
                <a:path w="22945" h="12744" extrusionOk="0">
                  <a:moveTo>
                    <a:pt x="11796" y="0"/>
                  </a:moveTo>
                  <a:cubicBezTo>
                    <a:pt x="11632" y="0"/>
                    <a:pt x="11470" y="6"/>
                    <a:pt x="11310" y="18"/>
                  </a:cubicBezTo>
                  <a:cubicBezTo>
                    <a:pt x="8367" y="250"/>
                    <a:pt x="5354" y="2706"/>
                    <a:pt x="6073" y="5881"/>
                  </a:cubicBezTo>
                  <a:cubicBezTo>
                    <a:pt x="6119" y="5904"/>
                    <a:pt x="6142" y="5928"/>
                    <a:pt x="6166" y="5928"/>
                  </a:cubicBezTo>
                  <a:cubicBezTo>
                    <a:pt x="6229" y="5970"/>
                    <a:pt x="6196" y="6070"/>
                    <a:pt x="6137" y="6070"/>
                  </a:cubicBezTo>
                  <a:cubicBezTo>
                    <a:pt x="6131" y="6070"/>
                    <a:pt x="6125" y="6069"/>
                    <a:pt x="6119" y="6067"/>
                  </a:cubicBezTo>
                  <a:cubicBezTo>
                    <a:pt x="6107" y="6142"/>
                    <a:pt x="6040" y="6183"/>
                    <a:pt x="5970" y="6183"/>
                  </a:cubicBezTo>
                  <a:cubicBezTo>
                    <a:pt x="5911" y="6183"/>
                    <a:pt x="5850" y="6154"/>
                    <a:pt x="5818" y="6090"/>
                  </a:cubicBezTo>
                  <a:cubicBezTo>
                    <a:pt x="5795" y="6020"/>
                    <a:pt x="5795" y="5974"/>
                    <a:pt x="5772" y="5928"/>
                  </a:cubicBezTo>
                  <a:cubicBezTo>
                    <a:pt x="5409" y="5779"/>
                    <a:pt x="5011" y="5584"/>
                    <a:pt x="4627" y="5584"/>
                  </a:cubicBezTo>
                  <a:cubicBezTo>
                    <a:pt x="4472" y="5584"/>
                    <a:pt x="4319" y="5616"/>
                    <a:pt x="4173" y="5696"/>
                  </a:cubicBezTo>
                  <a:cubicBezTo>
                    <a:pt x="3338" y="6136"/>
                    <a:pt x="4057" y="7110"/>
                    <a:pt x="4404" y="7596"/>
                  </a:cubicBezTo>
                  <a:cubicBezTo>
                    <a:pt x="4456" y="7683"/>
                    <a:pt x="4379" y="7769"/>
                    <a:pt x="4298" y="7769"/>
                  </a:cubicBezTo>
                  <a:cubicBezTo>
                    <a:pt x="4271" y="7769"/>
                    <a:pt x="4242" y="7759"/>
                    <a:pt x="4219" y="7735"/>
                  </a:cubicBezTo>
                  <a:cubicBezTo>
                    <a:pt x="4173" y="7689"/>
                    <a:pt x="4126" y="7643"/>
                    <a:pt x="4080" y="7596"/>
                  </a:cubicBezTo>
                  <a:cubicBezTo>
                    <a:pt x="4080" y="7613"/>
                    <a:pt x="4057" y="7629"/>
                    <a:pt x="4027" y="7629"/>
                  </a:cubicBezTo>
                  <a:cubicBezTo>
                    <a:pt x="4014" y="7629"/>
                    <a:pt x="4001" y="7626"/>
                    <a:pt x="3987" y="7619"/>
                  </a:cubicBezTo>
                  <a:cubicBezTo>
                    <a:pt x="3566" y="7415"/>
                    <a:pt x="3108" y="7292"/>
                    <a:pt x="2650" y="7292"/>
                  </a:cubicBezTo>
                  <a:cubicBezTo>
                    <a:pt x="2227" y="7292"/>
                    <a:pt x="1805" y="7397"/>
                    <a:pt x="1415" y="7643"/>
                  </a:cubicBezTo>
                  <a:cubicBezTo>
                    <a:pt x="696" y="8106"/>
                    <a:pt x="1" y="9126"/>
                    <a:pt x="557" y="9914"/>
                  </a:cubicBezTo>
                  <a:cubicBezTo>
                    <a:pt x="965" y="10508"/>
                    <a:pt x="1608" y="10739"/>
                    <a:pt x="2279" y="10739"/>
                  </a:cubicBezTo>
                  <a:cubicBezTo>
                    <a:pt x="2941" y="10739"/>
                    <a:pt x="3631" y="10514"/>
                    <a:pt x="4149" y="10192"/>
                  </a:cubicBezTo>
                  <a:cubicBezTo>
                    <a:pt x="3987" y="10099"/>
                    <a:pt x="3825" y="10006"/>
                    <a:pt x="3709" y="9867"/>
                  </a:cubicBezTo>
                  <a:cubicBezTo>
                    <a:pt x="3634" y="9811"/>
                    <a:pt x="3696" y="9739"/>
                    <a:pt x="3759" y="9739"/>
                  </a:cubicBezTo>
                  <a:cubicBezTo>
                    <a:pt x="3774" y="9739"/>
                    <a:pt x="3789" y="9743"/>
                    <a:pt x="3802" y="9752"/>
                  </a:cubicBezTo>
                  <a:cubicBezTo>
                    <a:pt x="4196" y="10053"/>
                    <a:pt x="4566" y="10122"/>
                    <a:pt x="5030" y="10146"/>
                  </a:cubicBezTo>
                  <a:cubicBezTo>
                    <a:pt x="5146" y="10146"/>
                    <a:pt x="5192" y="10331"/>
                    <a:pt x="5076" y="10354"/>
                  </a:cubicBezTo>
                  <a:cubicBezTo>
                    <a:pt x="5000" y="10364"/>
                    <a:pt x="4923" y="10369"/>
                    <a:pt x="4846" y="10369"/>
                  </a:cubicBezTo>
                  <a:cubicBezTo>
                    <a:pt x="4737" y="10369"/>
                    <a:pt x="4629" y="10358"/>
                    <a:pt x="4520" y="10331"/>
                  </a:cubicBezTo>
                  <a:lnTo>
                    <a:pt x="4520" y="10331"/>
                  </a:lnTo>
                  <a:cubicBezTo>
                    <a:pt x="4451" y="11930"/>
                    <a:pt x="6606" y="12672"/>
                    <a:pt x="7904" y="12741"/>
                  </a:cubicBezTo>
                  <a:cubicBezTo>
                    <a:pt x="7948" y="12743"/>
                    <a:pt x="7992" y="12743"/>
                    <a:pt x="8036" y="12743"/>
                  </a:cubicBezTo>
                  <a:cubicBezTo>
                    <a:pt x="9387" y="12743"/>
                    <a:pt x="10455" y="12057"/>
                    <a:pt x="11218" y="10980"/>
                  </a:cubicBezTo>
                  <a:cubicBezTo>
                    <a:pt x="11242" y="10931"/>
                    <a:pt x="11280" y="10911"/>
                    <a:pt x="11318" y="10911"/>
                  </a:cubicBezTo>
                  <a:cubicBezTo>
                    <a:pt x="11388" y="10911"/>
                    <a:pt x="11457" y="10982"/>
                    <a:pt x="11426" y="11073"/>
                  </a:cubicBezTo>
                  <a:cubicBezTo>
                    <a:pt x="11919" y="11500"/>
                    <a:pt x="12788" y="11920"/>
                    <a:pt x="13519" y="11920"/>
                  </a:cubicBezTo>
                  <a:cubicBezTo>
                    <a:pt x="14096" y="11920"/>
                    <a:pt x="14587" y="11659"/>
                    <a:pt x="14740" y="10933"/>
                  </a:cubicBezTo>
                  <a:cubicBezTo>
                    <a:pt x="14751" y="10879"/>
                    <a:pt x="14788" y="10855"/>
                    <a:pt x="14829" y="10855"/>
                  </a:cubicBezTo>
                  <a:cubicBezTo>
                    <a:pt x="14874" y="10855"/>
                    <a:pt x="14925" y="10885"/>
                    <a:pt x="14949" y="10933"/>
                  </a:cubicBezTo>
                  <a:cubicBezTo>
                    <a:pt x="14972" y="10933"/>
                    <a:pt x="14972" y="10957"/>
                    <a:pt x="14972" y="10957"/>
                  </a:cubicBezTo>
                  <a:cubicBezTo>
                    <a:pt x="15716" y="12035"/>
                    <a:pt x="17166" y="12466"/>
                    <a:pt x="18560" y="12466"/>
                  </a:cubicBezTo>
                  <a:cubicBezTo>
                    <a:pt x="19294" y="12466"/>
                    <a:pt x="20012" y="12346"/>
                    <a:pt x="20604" y="12139"/>
                  </a:cubicBezTo>
                  <a:cubicBezTo>
                    <a:pt x="21531" y="11791"/>
                    <a:pt x="22944" y="11003"/>
                    <a:pt x="22921" y="9821"/>
                  </a:cubicBezTo>
                  <a:cubicBezTo>
                    <a:pt x="22898" y="8546"/>
                    <a:pt x="21508" y="8037"/>
                    <a:pt x="20488" y="7758"/>
                  </a:cubicBezTo>
                  <a:cubicBezTo>
                    <a:pt x="20395" y="7944"/>
                    <a:pt x="20302" y="8106"/>
                    <a:pt x="20163" y="8245"/>
                  </a:cubicBezTo>
                  <a:cubicBezTo>
                    <a:pt x="20144" y="8260"/>
                    <a:pt x="20123" y="8266"/>
                    <a:pt x="20103" y="8266"/>
                  </a:cubicBezTo>
                  <a:cubicBezTo>
                    <a:pt x="20030" y="8266"/>
                    <a:pt x="19970" y="8179"/>
                    <a:pt x="20024" y="8106"/>
                  </a:cubicBezTo>
                  <a:cubicBezTo>
                    <a:pt x="20326" y="7782"/>
                    <a:pt x="20372" y="7434"/>
                    <a:pt x="20326" y="6994"/>
                  </a:cubicBezTo>
                  <a:cubicBezTo>
                    <a:pt x="20313" y="6918"/>
                    <a:pt x="20375" y="6877"/>
                    <a:pt x="20439" y="6877"/>
                  </a:cubicBezTo>
                  <a:cubicBezTo>
                    <a:pt x="20492" y="6877"/>
                    <a:pt x="20547" y="6907"/>
                    <a:pt x="20557" y="6971"/>
                  </a:cubicBezTo>
                  <a:cubicBezTo>
                    <a:pt x="20604" y="7133"/>
                    <a:pt x="20604" y="7295"/>
                    <a:pt x="20581" y="7457"/>
                  </a:cubicBezTo>
                  <a:cubicBezTo>
                    <a:pt x="21508" y="7411"/>
                    <a:pt x="21693" y="6275"/>
                    <a:pt x="21554" y="5603"/>
                  </a:cubicBezTo>
                  <a:cubicBezTo>
                    <a:pt x="21438" y="4954"/>
                    <a:pt x="21044" y="4537"/>
                    <a:pt x="20465" y="4259"/>
                  </a:cubicBezTo>
                  <a:cubicBezTo>
                    <a:pt x="20133" y="4085"/>
                    <a:pt x="19683" y="3965"/>
                    <a:pt x="19261" y="3965"/>
                  </a:cubicBezTo>
                  <a:cubicBezTo>
                    <a:pt x="19064" y="3965"/>
                    <a:pt x="18873" y="3991"/>
                    <a:pt x="18703" y="4050"/>
                  </a:cubicBezTo>
                  <a:cubicBezTo>
                    <a:pt x="18217" y="4259"/>
                    <a:pt x="17869" y="4653"/>
                    <a:pt x="17475" y="5024"/>
                  </a:cubicBezTo>
                  <a:cubicBezTo>
                    <a:pt x="17451" y="5047"/>
                    <a:pt x="17423" y="5057"/>
                    <a:pt x="17396" y="5057"/>
                  </a:cubicBezTo>
                  <a:cubicBezTo>
                    <a:pt x="17315" y="5057"/>
                    <a:pt x="17238" y="4971"/>
                    <a:pt x="17290" y="4885"/>
                  </a:cubicBezTo>
                  <a:cubicBezTo>
                    <a:pt x="17290" y="4885"/>
                    <a:pt x="17290" y="4862"/>
                    <a:pt x="17290" y="4862"/>
                  </a:cubicBezTo>
                  <a:cubicBezTo>
                    <a:pt x="17880" y="1647"/>
                    <a:pt x="14549" y="0"/>
                    <a:pt x="1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583175" y="338325"/>
              <a:ext cx="1199489" cy="679391"/>
            </a:xfrm>
            <a:custGeom>
              <a:avLst/>
              <a:gdLst/>
              <a:ahLst/>
              <a:cxnLst/>
              <a:rect l="l" t="t" r="r" b="b"/>
              <a:pathLst>
                <a:path w="23524" h="13324" extrusionOk="0">
                  <a:moveTo>
                    <a:pt x="11935" y="324"/>
                  </a:moveTo>
                  <a:cubicBezTo>
                    <a:pt x="14688" y="324"/>
                    <a:pt x="18019" y="1971"/>
                    <a:pt x="17429" y="5186"/>
                  </a:cubicBezTo>
                  <a:cubicBezTo>
                    <a:pt x="17429" y="5186"/>
                    <a:pt x="17429" y="5209"/>
                    <a:pt x="17429" y="5209"/>
                  </a:cubicBezTo>
                  <a:cubicBezTo>
                    <a:pt x="17358" y="5280"/>
                    <a:pt x="17450" y="5378"/>
                    <a:pt x="17539" y="5378"/>
                  </a:cubicBezTo>
                  <a:cubicBezTo>
                    <a:pt x="17566" y="5378"/>
                    <a:pt x="17593" y="5369"/>
                    <a:pt x="17614" y="5348"/>
                  </a:cubicBezTo>
                  <a:cubicBezTo>
                    <a:pt x="18008" y="4977"/>
                    <a:pt x="18333" y="4583"/>
                    <a:pt x="18842" y="4374"/>
                  </a:cubicBezTo>
                  <a:cubicBezTo>
                    <a:pt x="19012" y="4315"/>
                    <a:pt x="19203" y="4289"/>
                    <a:pt x="19400" y="4289"/>
                  </a:cubicBezTo>
                  <a:cubicBezTo>
                    <a:pt x="19822" y="4289"/>
                    <a:pt x="20272" y="4409"/>
                    <a:pt x="20604" y="4583"/>
                  </a:cubicBezTo>
                  <a:cubicBezTo>
                    <a:pt x="21183" y="4861"/>
                    <a:pt x="21577" y="5278"/>
                    <a:pt x="21693" y="5927"/>
                  </a:cubicBezTo>
                  <a:cubicBezTo>
                    <a:pt x="21832" y="6599"/>
                    <a:pt x="21647" y="7735"/>
                    <a:pt x="20720" y="7781"/>
                  </a:cubicBezTo>
                  <a:cubicBezTo>
                    <a:pt x="20743" y="7619"/>
                    <a:pt x="20743" y="7457"/>
                    <a:pt x="20696" y="7295"/>
                  </a:cubicBezTo>
                  <a:cubicBezTo>
                    <a:pt x="20686" y="7231"/>
                    <a:pt x="20631" y="7201"/>
                    <a:pt x="20578" y="7201"/>
                  </a:cubicBezTo>
                  <a:cubicBezTo>
                    <a:pt x="20514" y="7201"/>
                    <a:pt x="20452" y="7242"/>
                    <a:pt x="20465" y="7318"/>
                  </a:cubicBezTo>
                  <a:cubicBezTo>
                    <a:pt x="20488" y="7758"/>
                    <a:pt x="20465" y="8106"/>
                    <a:pt x="20163" y="8430"/>
                  </a:cubicBezTo>
                  <a:cubicBezTo>
                    <a:pt x="20109" y="8503"/>
                    <a:pt x="20169" y="8590"/>
                    <a:pt x="20242" y="8590"/>
                  </a:cubicBezTo>
                  <a:cubicBezTo>
                    <a:pt x="20262" y="8590"/>
                    <a:pt x="20283" y="8584"/>
                    <a:pt x="20302" y="8569"/>
                  </a:cubicBezTo>
                  <a:cubicBezTo>
                    <a:pt x="20418" y="8430"/>
                    <a:pt x="20534" y="8268"/>
                    <a:pt x="20627" y="8082"/>
                  </a:cubicBezTo>
                  <a:cubicBezTo>
                    <a:pt x="21647" y="8361"/>
                    <a:pt x="23037" y="8870"/>
                    <a:pt x="23060" y="10145"/>
                  </a:cubicBezTo>
                  <a:cubicBezTo>
                    <a:pt x="23083" y="11327"/>
                    <a:pt x="21670" y="12115"/>
                    <a:pt x="20743" y="12463"/>
                  </a:cubicBezTo>
                  <a:cubicBezTo>
                    <a:pt x="20151" y="12670"/>
                    <a:pt x="19433" y="12790"/>
                    <a:pt x="18699" y="12790"/>
                  </a:cubicBezTo>
                  <a:cubicBezTo>
                    <a:pt x="17305" y="12790"/>
                    <a:pt x="15855" y="12359"/>
                    <a:pt x="15111" y="11281"/>
                  </a:cubicBezTo>
                  <a:cubicBezTo>
                    <a:pt x="15111" y="11257"/>
                    <a:pt x="15088" y="11257"/>
                    <a:pt x="15088" y="11257"/>
                  </a:cubicBezTo>
                  <a:cubicBezTo>
                    <a:pt x="15064" y="11209"/>
                    <a:pt x="15013" y="11179"/>
                    <a:pt x="14968" y="11179"/>
                  </a:cubicBezTo>
                  <a:cubicBezTo>
                    <a:pt x="14927" y="11179"/>
                    <a:pt x="14890" y="11203"/>
                    <a:pt x="14879" y="11257"/>
                  </a:cubicBezTo>
                  <a:cubicBezTo>
                    <a:pt x="14726" y="11983"/>
                    <a:pt x="14235" y="12244"/>
                    <a:pt x="13658" y="12244"/>
                  </a:cubicBezTo>
                  <a:cubicBezTo>
                    <a:pt x="12927" y="12244"/>
                    <a:pt x="12058" y="11824"/>
                    <a:pt x="11565" y="11397"/>
                  </a:cubicBezTo>
                  <a:cubicBezTo>
                    <a:pt x="11596" y="11306"/>
                    <a:pt x="11527" y="11235"/>
                    <a:pt x="11457" y="11235"/>
                  </a:cubicBezTo>
                  <a:cubicBezTo>
                    <a:pt x="11419" y="11235"/>
                    <a:pt x="11381" y="11255"/>
                    <a:pt x="11357" y="11304"/>
                  </a:cubicBezTo>
                  <a:cubicBezTo>
                    <a:pt x="10594" y="12381"/>
                    <a:pt x="9526" y="13067"/>
                    <a:pt x="8175" y="13067"/>
                  </a:cubicBezTo>
                  <a:cubicBezTo>
                    <a:pt x="8131" y="13067"/>
                    <a:pt x="8087" y="13067"/>
                    <a:pt x="8043" y="13065"/>
                  </a:cubicBezTo>
                  <a:cubicBezTo>
                    <a:pt x="6768" y="12996"/>
                    <a:pt x="4590" y="12254"/>
                    <a:pt x="4659" y="10655"/>
                  </a:cubicBezTo>
                  <a:lnTo>
                    <a:pt x="4659" y="10655"/>
                  </a:lnTo>
                  <a:cubicBezTo>
                    <a:pt x="4790" y="10671"/>
                    <a:pt x="4921" y="10688"/>
                    <a:pt x="5052" y="10688"/>
                  </a:cubicBezTo>
                  <a:cubicBezTo>
                    <a:pt x="5107" y="10688"/>
                    <a:pt x="5161" y="10685"/>
                    <a:pt x="5215" y="10678"/>
                  </a:cubicBezTo>
                  <a:cubicBezTo>
                    <a:pt x="5331" y="10655"/>
                    <a:pt x="5285" y="10470"/>
                    <a:pt x="5169" y="10470"/>
                  </a:cubicBezTo>
                  <a:cubicBezTo>
                    <a:pt x="4705" y="10446"/>
                    <a:pt x="4335" y="10377"/>
                    <a:pt x="3941" y="10076"/>
                  </a:cubicBezTo>
                  <a:cubicBezTo>
                    <a:pt x="3928" y="10067"/>
                    <a:pt x="3913" y="10063"/>
                    <a:pt x="3898" y="10063"/>
                  </a:cubicBezTo>
                  <a:cubicBezTo>
                    <a:pt x="3835" y="10063"/>
                    <a:pt x="3773" y="10135"/>
                    <a:pt x="3848" y="10191"/>
                  </a:cubicBezTo>
                  <a:cubicBezTo>
                    <a:pt x="3964" y="10330"/>
                    <a:pt x="4126" y="10423"/>
                    <a:pt x="4288" y="10516"/>
                  </a:cubicBezTo>
                  <a:cubicBezTo>
                    <a:pt x="3774" y="10836"/>
                    <a:pt x="3090" y="11055"/>
                    <a:pt x="2431" y="11055"/>
                  </a:cubicBezTo>
                  <a:cubicBezTo>
                    <a:pt x="1756" y="11055"/>
                    <a:pt x="1107" y="10825"/>
                    <a:pt x="696" y="10238"/>
                  </a:cubicBezTo>
                  <a:cubicBezTo>
                    <a:pt x="140" y="9450"/>
                    <a:pt x="835" y="8407"/>
                    <a:pt x="1554" y="7967"/>
                  </a:cubicBezTo>
                  <a:cubicBezTo>
                    <a:pt x="1944" y="7721"/>
                    <a:pt x="2366" y="7616"/>
                    <a:pt x="2789" y="7616"/>
                  </a:cubicBezTo>
                  <a:cubicBezTo>
                    <a:pt x="3247" y="7616"/>
                    <a:pt x="3705" y="7739"/>
                    <a:pt x="4126" y="7943"/>
                  </a:cubicBezTo>
                  <a:cubicBezTo>
                    <a:pt x="4140" y="7950"/>
                    <a:pt x="4151" y="7953"/>
                    <a:pt x="4161" y="7953"/>
                  </a:cubicBezTo>
                  <a:cubicBezTo>
                    <a:pt x="4186" y="7953"/>
                    <a:pt x="4202" y="7937"/>
                    <a:pt x="4219" y="7920"/>
                  </a:cubicBezTo>
                  <a:cubicBezTo>
                    <a:pt x="4265" y="7967"/>
                    <a:pt x="4312" y="8013"/>
                    <a:pt x="4358" y="8059"/>
                  </a:cubicBezTo>
                  <a:cubicBezTo>
                    <a:pt x="4381" y="8083"/>
                    <a:pt x="4410" y="8093"/>
                    <a:pt x="4437" y="8093"/>
                  </a:cubicBezTo>
                  <a:cubicBezTo>
                    <a:pt x="4518" y="8093"/>
                    <a:pt x="4595" y="8007"/>
                    <a:pt x="4543" y="7920"/>
                  </a:cubicBezTo>
                  <a:cubicBezTo>
                    <a:pt x="4196" y="7434"/>
                    <a:pt x="3477" y="6460"/>
                    <a:pt x="4312" y="6020"/>
                  </a:cubicBezTo>
                  <a:cubicBezTo>
                    <a:pt x="4465" y="5929"/>
                    <a:pt x="4624" y="5893"/>
                    <a:pt x="4786" y="5893"/>
                  </a:cubicBezTo>
                  <a:cubicBezTo>
                    <a:pt x="5163" y="5893"/>
                    <a:pt x="5554" y="6089"/>
                    <a:pt x="5911" y="6252"/>
                  </a:cubicBezTo>
                  <a:cubicBezTo>
                    <a:pt x="5934" y="6298"/>
                    <a:pt x="5934" y="6344"/>
                    <a:pt x="5957" y="6391"/>
                  </a:cubicBezTo>
                  <a:cubicBezTo>
                    <a:pt x="5990" y="6469"/>
                    <a:pt x="6056" y="6504"/>
                    <a:pt x="6118" y="6504"/>
                  </a:cubicBezTo>
                  <a:cubicBezTo>
                    <a:pt x="6184" y="6504"/>
                    <a:pt x="6246" y="6463"/>
                    <a:pt x="6258" y="6391"/>
                  </a:cubicBezTo>
                  <a:cubicBezTo>
                    <a:pt x="6328" y="6391"/>
                    <a:pt x="6374" y="6298"/>
                    <a:pt x="6305" y="6252"/>
                  </a:cubicBezTo>
                  <a:lnTo>
                    <a:pt x="6212" y="6205"/>
                  </a:lnTo>
                  <a:cubicBezTo>
                    <a:pt x="5493" y="3030"/>
                    <a:pt x="8506" y="574"/>
                    <a:pt x="11449" y="342"/>
                  </a:cubicBezTo>
                  <a:cubicBezTo>
                    <a:pt x="11609" y="330"/>
                    <a:pt x="11771" y="324"/>
                    <a:pt x="11935" y="324"/>
                  </a:cubicBezTo>
                  <a:close/>
                  <a:moveTo>
                    <a:pt x="11918" y="1"/>
                  </a:moveTo>
                  <a:cubicBezTo>
                    <a:pt x="11759" y="1"/>
                    <a:pt x="11603" y="6"/>
                    <a:pt x="11449" y="18"/>
                  </a:cubicBezTo>
                  <a:cubicBezTo>
                    <a:pt x="8668" y="203"/>
                    <a:pt x="4914" y="2822"/>
                    <a:pt x="5818" y="5997"/>
                  </a:cubicBezTo>
                  <a:cubicBezTo>
                    <a:pt x="5472" y="5810"/>
                    <a:pt x="5072" y="5647"/>
                    <a:pt x="4698" y="5647"/>
                  </a:cubicBezTo>
                  <a:cubicBezTo>
                    <a:pt x="4421" y="5647"/>
                    <a:pt x="4158" y="5737"/>
                    <a:pt x="3941" y="5974"/>
                  </a:cubicBezTo>
                  <a:cubicBezTo>
                    <a:pt x="3431" y="6483"/>
                    <a:pt x="3686" y="7248"/>
                    <a:pt x="4103" y="7758"/>
                  </a:cubicBezTo>
                  <a:cubicBezTo>
                    <a:pt x="3681" y="7512"/>
                    <a:pt x="3212" y="7384"/>
                    <a:pt x="2743" y="7384"/>
                  </a:cubicBezTo>
                  <a:cubicBezTo>
                    <a:pt x="2285" y="7384"/>
                    <a:pt x="1827" y="7506"/>
                    <a:pt x="1415" y="7758"/>
                  </a:cubicBezTo>
                  <a:cubicBezTo>
                    <a:pt x="743" y="8152"/>
                    <a:pt x="1" y="9125"/>
                    <a:pt x="186" y="9960"/>
                  </a:cubicBezTo>
                  <a:cubicBezTo>
                    <a:pt x="395" y="10748"/>
                    <a:pt x="1415" y="11188"/>
                    <a:pt x="2110" y="11327"/>
                  </a:cubicBezTo>
                  <a:cubicBezTo>
                    <a:pt x="2275" y="11351"/>
                    <a:pt x="2442" y="11363"/>
                    <a:pt x="2610" y="11363"/>
                  </a:cubicBezTo>
                  <a:cubicBezTo>
                    <a:pt x="3269" y="11363"/>
                    <a:pt x="3934" y="11177"/>
                    <a:pt x="4451" y="10771"/>
                  </a:cubicBezTo>
                  <a:lnTo>
                    <a:pt x="4451" y="10771"/>
                  </a:lnTo>
                  <a:cubicBezTo>
                    <a:pt x="4404" y="12254"/>
                    <a:pt x="6281" y="13088"/>
                    <a:pt x="7510" y="13274"/>
                  </a:cubicBezTo>
                  <a:cubicBezTo>
                    <a:pt x="7726" y="13307"/>
                    <a:pt x="7946" y="13324"/>
                    <a:pt x="8166" y="13324"/>
                  </a:cubicBezTo>
                  <a:cubicBezTo>
                    <a:pt x="9482" y="13324"/>
                    <a:pt x="10818" y="12733"/>
                    <a:pt x="11473" y="11582"/>
                  </a:cubicBezTo>
                  <a:cubicBezTo>
                    <a:pt x="11993" y="12144"/>
                    <a:pt x="12737" y="12500"/>
                    <a:pt x="13521" y="12500"/>
                  </a:cubicBezTo>
                  <a:cubicBezTo>
                    <a:pt x="13610" y="12500"/>
                    <a:pt x="13700" y="12495"/>
                    <a:pt x="13790" y="12486"/>
                  </a:cubicBezTo>
                  <a:cubicBezTo>
                    <a:pt x="14323" y="12416"/>
                    <a:pt x="14972" y="12092"/>
                    <a:pt x="15088" y="11536"/>
                  </a:cubicBezTo>
                  <a:cubicBezTo>
                    <a:pt x="15810" y="12643"/>
                    <a:pt x="17192" y="13089"/>
                    <a:pt x="18602" y="13089"/>
                  </a:cubicBezTo>
                  <a:cubicBezTo>
                    <a:pt x="19818" y="13089"/>
                    <a:pt x="21053" y="12757"/>
                    <a:pt x="21901" y="12231"/>
                  </a:cubicBezTo>
                  <a:cubicBezTo>
                    <a:pt x="22713" y="11744"/>
                    <a:pt x="23524" y="10887"/>
                    <a:pt x="23338" y="9844"/>
                  </a:cubicBezTo>
                  <a:cubicBezTo>
                    <a:pt x="23130" y="8708"/>
                    <a:pt x="22087" y="8175"/>
                    <a:pt x="21067" y="7897"/>
                  </a:cubicBezTo>
                  <a:cubicBezTo>
                    <a:pt x="22180" y="7596"/>
                    <a:pt x="22156" y="5672"/>
                    <a:pt x="21508" y="4907"/>
                  </a:cubicBezTo>
                  <a:cubicBezTo>
                    <a:pt x="20998" y="4328"/>
                    <a:pt x="20187" y="4027"/>
                    <a:pt x="19422" y="4027"/>
                  </a:cubicBezTo>
                  <a:cubicBezTo>
                    <a:pt x="18680" y="4027"/>
                    <a:pt x="18124" y="4398"/>
                    <a:pt x="17684" y="4907"/>
                  </a:cubicBezTo>
                  <a:cubicBezTo>
                    <a:pt x="18210" y="1728"/>
                    <a:pt x="14711" y="1"/>
                    <a:pt x="1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1509653" y="557019"/>
              <a:ext cx="184380" cy="169797"/>
            </a:xfrm>
            <a:custGeom>
              <a:avLst/>
              <a:gdLst/>
              <a:ahLst/>
              <a:cxnLst/>
              <a:rect l="l" t="t" r="r" b="b"/>
              <a:pathLst>
                <a:path w="3616" h="3330" extrusionOk="0">
                  <a:moveTo>
                    <a:pt x="1230" y="0"/>
                  </a:moveTo>
                  <a:cubicBezTo>
                    <a:pt x="1033" y="0"/>
                    <a:pt x="842" y="26"/>
                    <a:pt x="672" y="85"/>
                  </a:cubicBezTo>
                  <a:cubicBezTo>
                    <a:pt x="417" y="201"/>
                    <a:pt x="186" y="364"/>
                    <a:pt x="0" y="549"/>
                  </a:cubicBezTo>
                  <a:cubicBezTo>
                    <a:pt x="360" y="446"/>
                    <a:pt x="718" y="386"/>
                    <a:pt x="1058" y="386"/>
                  </a:cubicBezTo>
                  <a:cubicBezTo>
                    <a:pt x="1944" y="386"/>
                    <a:pt x="2708" y="794"/>
                    <a:pt x="3059" y="1916"/>
                  </a:cubicBezTo>
                  <a:cubicBezTo>
                    <a:pt x="3222" y="2449"/>
                    <a:pt x="3198" y="2936"/>
                    <a:pt x="3036" y="3330"/>
                  </a:cubicBezTo>
                  <a:cubicBezTo>
                    <a:pt x="3523" y="3006"/>
                    <a:pt x="3616" y="2171"/>
                    <a:pt x="3523" y="1638"/>
                  </a:cubicBezTo>
                  <a:cubicBezTo>
                    <a:pt x="3407" y="989"/>
                    <a:pt x="3013" y="572"/>
                    <a:pt x="2434" y="294"/>
                  </a:cubicBezTo>
                  <a:cubicBezTo>
                    <a:pt x="2102" y="120"/>
                    <a:pt x="1652" y="0"/>
                    <a:pt x="123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1444641" y="753940"/>
              <a:ext cx="315577" cy="236237"/>
            </a:xfrm>
            <a:custGeom>
              <a:avLst/>
              <a:gdLst/>
              <a:ahLst/>
              <a:cxnLst/>
              <a:rect l="l" t="t" r="r" b="b"/>
              <a:pathLst>
                <a:path w="6189" h="4633" extrusionOk="0">
                  <a:moveTo>
                    <a:pt x="3964" y="1"/>
                  </a:moveTo>
                  <a:cubicBezTo>
                    <a:pt x="3894" y="94"/>
                    <a:pt x="3801" y="186"/>
                    <a:pt x="3709" y="279"/>
                  </a:cubicBezTo>
                  <a:cubicBezTo>
                    <a:pt x="4427" y="1368"/>
                    <a:pt x="4010" y="2921"/>
                    <a:pt x="2944" y="3663"/>
                  </a:cubicBezTo>
                  <a:cubicBezTo>
                    <a:pt x="2253" y="4150"/>
                    <a:pt x="1348" y="4371"/>
                    <a:pt x="401" y="4371"/>
                  </a:cubicBezTo>
                  <a:cubicBezTo>
                    <a:pt x="268" y="4371"/>
                    <a:pt x="135" y="4366"/>
                    <a:pt x="1" y="4358"/>
                  </a:cubicBezTo>
                  <a:lnTo>
                    <a:pt x="1" y="4358"/>
                  </a:lnTo>
                  <a:cubicBezTo>
                    <a:pt x="572" y="4548"/>
                    <a:pt x="1196" y="4633"/>
                    <a:pt x="1810" y="4633"/>
                  </a:cubicBezTo>
                  <a:cubicBezTo>
                    <a:pt x="2540" y="4633"/>
                    <a:pt x="3256" y="4513"/>
                    <a:pt x="3848" y="4312"/>
                  </a:cubicBezTo>
                  <a:cubicBezTo>
                    <a:pt x="4775" y="3964"/>
                    <a:pt x="6188" y="3176"/>
                    <a:pt x="6165" y="1994"/>
                  </a:cubicBezTo>
                  <a:cubicBezTo>
                    <a:pt x="6142" y="812"/>
                    <a:pt x="4960" y="302"/>
                    <a:pt x="396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1314669" y="375802"/>
              <a:ext cx="184380" cy="261222"/>
            </a:xfrm>
            <a:custGeom>
              <a:avLst/>
              <a:gdLst/>
              <a:ahLst/>
              <a:cxnLst/>
              <a:rect l="l" t="t" r="r" b="b"/>
              <a:pathLst>
                <a:path w="3616" h="5123" extrusionOk="0">
                  <a:moveTo>
                    <a:pt x="0" y="1"/>
                  </a:moveTo>
                  <a:cubicBezTo>
                    <a:pt x="302" y="325"/>
                    <a:pt x="603" y="650"/>
                    <a:pt x="881" y="1044"/>
                  </a:cubicBezTo>
                  <a:cubicBezTo>
                    <a:pt x="1623" y="2156"/>
                    <a:pt x="2109" y="3802"/>
                    <a:pt x="2364" y="5123"/>
                  </a:cubicBezTo>
                  <a:cubicBezTo>
                    <a:pt x="2619" y="4984"/>
                    <a:pt x="3013" y="4729"/>
                    <a:pt x="3268" y="4613"/>
                  </a:cubicBezTo>
                  <a:cubicBezTo>
                    <a:pt x="3616" y="2388"/>
                    <a:pt x="1901" y="65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1285095" y="349849"/>
              <a:ext cx="497560" cy="655578"/>
            </a:xfrm>
            <a:custGeom>
              <a:avLst/>
              <a:gdLst/>
              <a:ahLst/>
              <a:cxnLst/>
              <a:rect l="l" t="t" r="r" b="b"/>
              <a:pathLst>
                <a:path w="9758" h="12857" extrusionOk="0">
                  <a:moveTo>
                    <a:pt x="1" y="0"/>
                  </a:moveTo>
                  <a:lnTo>
                    <a:pt x="1" y="0"/>
                  </a:lnTo>
                  <a:cubicBezTo>
                    <a:pt x="210" y="162"/>
                    <a:pt x="395" y="325"/>
                    <a:pt x="580" y="510"/>
                  </a:cubicBezTo>
                  <a:cubicBezTo>
                    <a:pt x="2481" y="1159"/>
                    <a:pt x="4033" y="2619"/>
                    <a:pt x="3686" y="4844"/>
                  </a:cubicBezTo>
                  <a:cubicBezTo>
                    <a:pt x="3918" y="4751"/>
                    <a:pt x="4173" y="4658"/>
                    <a:pt x="4404" y="4589"/>
                  </a:cubicBezTo>
                  <a:cubicBezTo>
                    <a:pt x="4613" y="4427"/>
                    <a:pt x="4821" y="4264"/>
                    <a:pt x="5076" y="4148"/>
                  </a:cubicBezTo>
                  <a:cubicBezTo>
                    <a:pt x="5247" y="4082"/>
                    <a:pt x="5438" y="4053"/>
                    <a:pt x="5636" y="4053"/>
                  </a:cubicBezTo>
                  <a:cubicBezTo>
                    <a:pt x="6057" y="4053"/>
                    <a:pt x="6507" y="4184"/>
                    <a:pt x="6838" y="4357"/>
                  </a:cubicBezTo>
                  <a:cubicBezTo>
                    <a:pt x="7417" y="4635"/>
                    <a:pt x="7811" y="5052"/>
                    <a:pt x="7927" y="5678"/>
                  </a:cubicBezTo>
                  <a:cubicBezTo>
                    <a:pt x="8020" y="6234"/>
                    <a:pt x="7950" y="7069"/>
                    <a:pt x="7440" y="7393"/>
                  </a:cubicBezTo>
                  <a:cubicBezTo>
                    <a:pt x="7348" y="7578"/>
                    <a:pt x="7232" y="7764"/>
                    <a:pt x="7116" y="7926"/>
                  </a:cubicBezTo>
                  <a:cubicBezTo>
                    <a:pt x="8089" y="8227"/>
                    <a:pt x="9271" y="8737"/>
                    <a:pt x="9294" y="9919"/>
                  </a:cubicBezTo>
                  <a:cubicBezTo>
                    <a:pt x="9317" y="11101"/>
                    <a:pt x="7904" y="11889"/>
                    <a:pt x="6977" y="12237"/>
                  </a:cubicBezTo>
                  <a:cubicBezTo>
                    <a:pt x="6385" y="12438"/>
                    <a:pt x="5669" y="12558"/>
                    <a:pt x="4939" y="12558"/>
                  </a:cubicBezTo>
                  <a:cubicBezTo>
                    <a:pt x="4325" y="12558"/>
                    <a:pt x="3701" y="12473"/>
                    <a:pt x="3130" y="12283"/>
                  </a:cubicBezTo>
                  <a:cubicBezTo>
                    <a:pt x="2805" y="12260"/>
                    <a:pt x="2481" y="12213"/>
                    <a:pt x="2156" y="12144"/>
                  </a:cubicBezTo>
                  <a:lnTo>
                    <a:pt x="2156" y="12144"/>
                  </a:lnTo>
                  <a:cubicBezTo>
                    <a:pt x="2903" y="12642"/>
                    <a:pt x="3873" y="12857"/>
                    <a:pt x="4854" y="12857"/>
                  </a:cubicBezTo>
                  <a:cubicBezTo>
                    <a:pt x="6064" y="12857"/>
                    <a:pt x="7291" y="12530"/>
                    <a:pt x="8135" y="12005"/>
                  </a:cubicBezTo>
                  <a:cubicBezTo>
                    <a:pt x="8947" y="11518"/>
                    <a:pt x="9758" y="10661"/>
                    <a:pt x="9572" y="9618"/>
                  </a:cubicBezTo>
                  <a:cubicBezTo>
                    <a:pt x="9364" y="8505"/>
                    <a:pt x="8321" y="7949"/>
                    <a:pt x="7301" y="7671"/>
                  </a:cubicBezTo>
                  <a:cubicBezTo>
                    <a:pt x="8414" y="7393"/>
                    <a:pt x="8414" y="5446"/>
                    <a:pt x="7742" y="4705"/>
                  </a:cubicBezTo>
                  <a:cubicBezTo>
                    <a:pt x="7255" y="4102"/>
                    <a:pt x="6421" y="3801"/>
                    <a:pt x="5656" y="3801"/>
                  </a:cubicBezTo>
                  <a:cubicBezTo>
                    <a:pt x="4937" y="3801"/>
                    <a:pt x="4381" y="4172"/>
                    <a:pt x="3918" y="4681"/>
                  </a:cubicBezTo>
                  <a:cubicBezTo>
                    <a:pt x="4335" y="2179"/>
                    <a:pt x="2272" y="57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26"/>
          <p:cNvGrpSpPr/>
          <p:nvPr/>
        </p:nvGrpSpPr>
        <p:grpSpPr>
          <a:xfrm>
            <a:off x="8153537" y="3038961"/>
            <a:ext cx="1199464" cy="757485"/>
            <a:chOff x="8153537" y="3038961"/>
            <a:chExt cx="1199464" cy="757485"/>
          </a:xfrm>
        </p:grpSpPr>
        <p:sp>
          <p:nvSpPr>
            <p:cNvPr id="746" name="Google Shape;746;p26"/>
            <p:cNvSpPr/>
            <p:nvPr/>
          </p:nvSpPr>
          <p:spPr>
            <a:xfrm>
              <a:off x="8153537" y="3038961"/>
              <a:ext cx="1199303" cy="757485"/>
            </a:xfrm>
            <a:custGeom>
              <a:avLst/>
              <a:gdLst/>
              <a:ahLst/>
              <a:cxnLst/>
              <a:rect l="l" t="t" r="r" b="b"/>
              <a:pathLst>
                <a:path w="20573" h="12994" extrusionOk="0">
                  <a:moveTo>
                    <a:pt x="8353" y="292"/>
                  </a:moveTo>
                  <a:cubicBezTo>
                    <a:pt x="9786" y="292"/>
                    <a:pt x="11144" y="1026"/>
                    <a:pt x="11727" y="2448"/>
                  </a:cubicBezTo>
                  <a:cubicBezTo>
                    <a:pt x="11763" y="2508"/>
                    <a:pt x="11825" y="2543"/>
                    <a:pt x="11882" y="2543"/>
                  </a:cubicBezTo>
                  <a:cubicBezTo>
                    <a:pt x="11935" y="2543"/>
                    <a:pt x="11983" y="2514"/>
                    <a:pt x="12005" y="2448"/>
                  </a:cubicBezTo>
                  <a:cubicBezTo>
                    <a:pt x="12452" y="1091"/>
                    <a:pt x="13891" y="459"/>
                    <a:pt x="15277" y="459"/>
                  </a:cubicBezTo>
                  <a:cubicBezTo>
                    <a:pt x="15760" y="459"/>
                    <a:pt x="16238" y="536"/>
                    <a:pt x="16663" y="686"/>
                  </a:cubicBezTo>
                  <a:cubicBezTo>
                    <a:pt x="18425" y="1335"/>
                    <a:pt x="19444" y="3606"/>
                    <a:pt x="17984" y="5113"/>
                  </a:cubicBezTo>
                  <a:cubicBezTo>
                    <a:pt x="17892" y="5206"/>
                    <a:pt x="17938" y="5321"/>
                    <a:pt x="18031" y="5345"/>
                  </a:cubicBezTo>
                  <a:lnTo>
                    <a:pt x="18031" y="5368"/>
                  </a:lnTo>
                  <a:cubicBezTo>
                    <a:pt x="18042" y="5460"/>
                    <a:pt x="18112" y="5507"/>
                    <a:pt x="18178" y="5507"/>
                  </a:cubicBezTo>
                  <a:cubicBezTo>
                    <a:pt x="18245" y="5507"/>
                    <a:pt x="18309" y="5460"/>
                    <a:pt x="18309" y="5368"/>
                  </a:cubicBezTo>
                  <a:cubicBezTo>
                    <a:pt x="18309" y="5338"/>
                    <a:pt x="18369" y="5326"/>
                    <a:pt x="18460" y="5326"/>
                  </a:cubicBezTo>
                  <a:cubicBezTo>
                    <a:pt x="18722" y="5326"/>
                    <a:pt x="19237" y="5420"/>
                    <a:pt x="19305" y="5437"/>
                  </a:cubicBezTo>
                  <a:cubicBezTo>
                    <a:pt x="19746" y="5576"/>
                    <a:pt x="20117" y="5924"/>
                    <a:pt x="20024" y="6434"/>
                  </a:cubicBezTo>
                  <a:cubicBezTo>
                    <a:pt x="19870" y="7182"/>
                    <a:pt x="19066" y="7629"/>
                    <a:pt x="18333" y="7629"/>
                  </a:cubicBezTo>
                  <a:cubicBezTo>
                    <a:pt x="18180" y="7629"/>
                    <a:pt x="18031" y="7609"/>
                    <a:pt x="17892" y="7569"/>
                  </a:cubicBezTo>
                  <a:cubicBezTo>
                    <a:pt x="17961" y="7384"/>
                    <a:pt x="18008" y="7199"/>
                    <a:pt x="18031" y="7013"/>
                  </a:cubicBezTo>
                  <a:cubicBezTo>
                    <a:pt x="18042" y="6932"/>
                    <a:pt x="17984" y="6892"/>
                    <a:pt x="17921" y="6892"/>
                  </a:cubicBezTo>
                  <a:cubicBezTo>
                    <a:pt x="17857" y="6892"/>
                    <a:pt x="17787" y="6932"/>
                    <a:pt x="17776" y="7013"/>
                  </a:cubicBezTo>
                  <a:cubicBezTo>
                    <a:pt x="17729" y="7593"/>
                    <a:pt x="17475" y="8102"/>
                    <a:pt x="17011" y="8473"/>
                  </a:cubicBezTo>
                  <a:cubicBezTo>
                    <a:pt x="16973" y="8530"/>
                    <a:pt x="17012" y="8602"/>
                    <a:pt x="17065" y="8602"/>
                  </a:cubicBezTo>
                  <a:cubicBezTo>
                    <a:pt x="17078" y="8602"/>
                    <a:pt x="17091" y="8598"/>
                    <a:pt x="17104" y="8589"/>
                  </a:cubicBezTo>
                  <a:cubicBezTo>
                    <a:pt x="17382" y="8404"/>
                    <a:pt x="17590" y="8172"/>
                    <a:pt x="17753" y="7894"/>
                  </a:cubicBezTo>
                  <a:lnTo>
                    <a:pt x="17753" y="7894"/>
                  </a:lnTo>
                  <a:cubicBezTo>
                    <a:pt x="19050" y="8798"/>
                    <a:pt x="18170" y="10466"/>
                    <a:pt x="16872" y="10791"/>
                  </a:cubicBezTo>
                  <a:cubicBezTo>
                    <a:pt x="16691" y="10832"/>
                    <a:pt x="16498" y="10852"/>
                    <a:pt x="16299" y="10852"/>
                  </a:cubicBezTo>
                  <a:cubicBezTo>
                    <a:pt x="15376" y="10852"/>
                    <a:pt x="14332" y="10422"/>
                    <a:pt x="13836" y="9678"/>
                  </a:cubicBezTo>
                  <a:cubicBezTo>
                    <a:pt x="13864" y="9552"/>
                    <a:pt x="13756" y="9468"/>
                    <a:pt x="13656" y="9468"/>
                  </a:cubicBezTo>
                  <a:cubicBezTo>
                    <a:pt x="13591" y="9468"/>
                    <a:pt x="13530" y="9503"/>
                    <a:pt x="13512" y="9586"/>
                  </a:cubicBezTo>
                  <a:cubicBezTo>
                    <a:pt x="13084" y="11522"/>
                    <a:pt x="11322" y="12671"/>
                    <a:pt x="9394" y="12671"/>
                  </a:cubicBezTo>
                  <a:cubicBezTo>
                    <a:pt x="9337" y="12671"/>
                    <a:pt x="9281" y="12670"/>
                    <a:pt x="9224" y="12668"/>
                  </a:cubicBezTo>
                  <a:cubicBezTo>
                    <a:pt x="7417" y="12598"/>
                    <a:pt x="5099" y="11486"/>
                    <a:pt x="5192" y="9400"/>
                  </a:cubicBezTo>
                  <a:cubicBezTo>
                    <a:pt x="5192" y="9316"/>
                    <a:pt x="5131" y="9257"/>
                    <a:pt x="5062" y="9257"/>
                  </a:cubicBezTo>
                  <a:cubicBezTo>
                    <a:pt x="5036" y="9257"/>
                    <a:pt x="5009" y="9265"/>
                    <a:pt x="4983" y="9284"/>
                  </a:cubicBezTo>
                  <a:cubicBezTo>
                    <a:pt x="4542" y="9588"/>
                    <a:pt x="4068" y="9842"/>
                    <a:pt x="3610" y="9842"/>
                  </a:cubicBezTo>
                  <a:cubicBezTo>
                    <a:pt x="3298" y="9842"/>
                    <a:pt x="2994" y="9724"/>
                    <a:pt x="2712" y="9423"/>
                  </a:cubicBezTo>
                  <a:cubicBezTo>
                    <a:pt x="2248" y="8937"/>
                    <a:pt x="2202" y="8473"/>
                    <a:pt x="2550" y="7871"/>
                  </a:cubicBezTo>
                  <a:cubicBezTo>
                    <a:pt x="2712" y="7569"/>
                    <a:pt x="2967" y="7291"/>
                    <a:pt x="3222" y="7060"/>
                  </a:cubicBezTo>
                  <a:cubicBezTo>
                    <a:pt x="3361" y="7060"/>
                    <a:pt x="3477" y="7060"/>
                    <a:pt x="3593" y="7036"/>
                  </a:cubicBezTo>
                  <a:cubicBezTo>
                    <a:pt x="3616" y="7036"/>
                    <a:pt x="3639" y="7013"/>
                    <a:pt x="3662" y="6990"/>
                  </a:cubicBezTo>
                  <a:cubicBezTo>
                    <a:pt x="3708" y="7199"/>
                    <a:pt x="3801" y="7407"/>
                    <a:pt x="3917" y="7593"/>
                  </a:cubicBezTo>
                  <a:cubicBezTo>
                    <a:pt x="3940" y="7630"/>
                    <a:pt x="3970" y="7646"/>
                    <a:pt x="3998" y="7646"/>
                  </a:cubicBezTo>
                  <a:cubicBezTo>
                    <a:pt x="4057" y="7646"/>
                    <a:pt x="4111" y="7578"/>
                    <a:pt x="4079" y="7500"/>
                  </a:cubicBezTo>
                  <a:cubicBezTo>
                    <a:pt x="3894" y="7152"/>
                    <a:pt x="3848" y="6781"/>
                    <a:pt x="3871" y="6387"/>
                  </a:cubicBezTo>
                  <a:cubicBezTo>
                    <a:pt x="3882" y="6295"/>
                    <a:pt x="3819" y="6248"/>
                    <a:pt x="3749" y="6248"/>
                  </a:cubicBezTo>
                  <a:cubicBezTo>
                    <a:pt x="3680" y="6248"/>
                    <a:pt x="3604" y="6295"/>
                    <a:pt x="3593" y="6387"/>
                  </a:cubicBezTo>
                  <a:cubicBezTo>
                    <a:pt x="3593" y="6527"/>
                    <a:pt x="3593" y="6666"/>
                    <a:pt x="3616" y="6805"/>
                  </a:cubicBezTo>
                  <a:cubicBezTo>
                    <a:pt x="3593" y="6781"/>
                    <a:pt x="3593" y="6781"/>
                    <a:pt x="3546" y="6781"/>
                  </a:cubicBezTo>
                  <a:cubicBezTo>
                    <a:pt x="3430" y="6786"/>
                    <a:pt x="3314" y="6789"/>
                    <a:pt x="3199" y="6789"/>
                  </a:cubicBezTo>
                  <a:cubicBezTo>
                    <a:pt x="2736" y="6789"/>
                    <a:pt x="2276" y="6744"/>
                    <a:pt x="1831" y="6596"/>
                  </a:cubicBezTo>
                  <a:cubicBezTo>
                    <a:pt x="1159" y="6364"/>
                    <a:pt x="441" y="5785"/>
                    <a:pt x="858" y="5020"/>
                  </a:cubicBezTo>
                  <a:cubicBezTo>
                    <a:pt x="1204" y="4395"/>
                    <a:pt x="1832" y="4159"/>
                    <a:pt x="2488" y="4159"/>
                  </a:cubicBezTo>
                  <a:cubicBezTo>
                    <a:pt x="2976" y="4159"/>
                    <a:pt x="3479" y="4290"/>
                    <a:pt x="3894" y="4487"/>
                  </a:cubicBezTo>
                  <a:cubicBezTo>
                    <a:pt x="3894" y="4510"/>
                    <a:pt x="3917" y="4533"/>
                    <a:pt x="3917" y="4557"/>
                  </a:cubicBezTo>
                  <a:cubicBezTo>
                    <a:pt x="3942" y="4606"/>
                    <a:pt x="3987" y="4629"/>
                    <a:pt x="4030" y="4629"/>
                  </a:cubicBezTo>
                  <a:cubicBezTo>
                    <a:pt x="4068" y="4629"/>
                    <a:pt x="4104" y="4612"/>
                    <a:pt x="4126" y="4580"/>
                  </a:cubicBezTo>
                  <a:cubicBezTo>
                    <a:pt x="4132" y="4583"/>
                    <a:pt x="4139" y="4584"/>
                    <a:pt x="4146" y="4584"/>
                  </a:cubicBezTo>
                  <a:cubicBezTo>
                    <a:pt x="4188" y="4584"/>
                    <a:pt x="4232" y="4527"/>
                    <a:pt x="4172" y="4487"/>
                  </a:cubicBezTo>
                  <a:cubicBezTo>
                    <a:pt x="4172" y="4464"/>
                    <a:pt x="4149" y="4441"/>
                    <a:pt x="4126" y="4441"/>
                  </a:cubicBezTo>
                  <a:cubicBezTo>
                    <a:pt x="3523" y="2517"/>
                    <a:pt x="5516" y="895"/>
                    <a:pt x="7185" y="455"/>
                  </a:cubicBezTo>
                  <a:cubicBezTo>
                    <a:pt x="7570" y="346"/>
                    <a:pt x="7964" y="292"/>
                    <a:pt x="8353" y="292"/>
                  </a:cubicBezTo>
                  <a:close/>
                  <a:moveTo>
                    <a:pt x="8332" y="1"/>
                  </a:moveTo>
                  <a:cubicBezTo>
                    <a:pt x="7921" y="1"/>
                    <a:pt x="7503" y="58"/>
                    <a:pt x="7092" y="177"/>
                  </a:cubicBezTo>
                  <a:cubicBezTo>
                    <a:pt x="5400" y="663"/>
                    <a:pt x="3338" y="2309"/>
                    <a:pt x="3824" y="4255"/>
                  </a:cubicBezTo>
                  <a:cubicBezTo>
                    <a:pt x="3438" y="4046"/>
                    <a:pt x="2965" y="3933"/>
                    <a:pt x="2494" y="3933"/>
                  </a:cubicBezTo>
                  <a:cubicBezTo>
                    <a:pt x="1664" y="3933"/>
                    <a:pt x="844" y="4283"/>
                    <a:pt x="533" y="5066"/>
                  </a:cubicBezTo>
                  <a:cubicBezTo>
                    <a:pt x="0" y="6434"/>
                    <a:pt x="1762" y="6990"/>
                    <a:pt x="2967" y="7060"/>
                  </a:cubicBezTo>
                  <a:cubicBezTo>
                    <a:pt x="2272" y="7685"/>
                    <a:pt x="1646" y="8728"/>
                    <a:pt x="2341" y="9609"/>
                  </a:cubicBezTo>
                  <a:cubicBezTo>
                    <a:pt x="2640" y="9980"/>
                    <a:pt x="3027" y="10122"/>
                    <a:pt x="3433" y="10122"/>
                  </a:cubicBezTo>
                  <a:cubicBezTo>
                    <a:pt x="3939" y="10122"/>
                    <a:pt x="4476" y="9902"/>
                    <a:pt x="4914" y="9632"/>
                  </a:cubicBezTo>
                  <a:cubicBezTo>
                    <a:pt x="4983" y="11625"/>
                    <a:pt x="7115" y="12784"/>
                    <a:pt x="8923" y="12969"/>
                  </a:cubicBezTo>
                  <a:cubicBezTo>
                    <a:pt x="9089" y="12985"/>
                    <a:pt x="9255" y="12993"/>
                    <a:pt x="9420" y="12993"/>
                  </a:cubicBezTo>
                  <a:cubicBezTo>
                    <a:pt x="11395" y="12993"/>
                    <a:pt x="13234" y="11855"/>
                    <a:pt x="13790" y="9887"/>
                  </a:cubicBezTo>
                  <a:cubicBezTo>
                    <a:pt x="14247" y="10676"/>
                    <a:pt x="15318" y="11089"/>
                    <a:pt x="16306" y="11089"/>
                  </a:cubicBezTo>
                  <a:cubicBezTo>
                    <a:pt x="16768" y="11089"/>
                    <a:pt x="17213" y="10999"/>
                    <a:pt x="17567" y="10814"/>
                  </a:cubicBezTo>
                  <a:cubicBezTo>
                    <a:pt x="18726" y="10188"/>
                    <a:pt x="19074" y="8659"/>
                    <a:pt x="18100" y="7778"/>
                  </a:cubicBezTo>
                  <a:lnTo>
                    <a:pt x="18100" y="7778"/>
                  </a:lnTo>
                  <a:cubicBezTo>
                    <a:pt x="18194" y="7793"/>
                    <a:pt x="18291" y="7800"/>
                    <a:pt x="18389" y="7800"/>
                  </a:cubicBezTo>
                  <a:cubicBezTo>
                    <a:pt x="19390" y="7800"/>
                    <a:pt x="20572" y="7067"/>
                    <a:pt x="20256" y="5970"/>
                  </a:cubicBezTo>
                  <a:cubicBezTo>
                    <a:pt x="20117" y="5460"/>
                    <a:pt x="19630" y="5206"/>
                    <a:pt x="19143" y="5113"/>
                  </a:cubicBezTo>
                  <a:cubicBezTo>
                    <a:pt x="19030" y="5075"/>
                    <a:pt x="18792" y="5037"/>
                    <a:pt x="18571" y="5037"/>
                  </a:cubicBezTo>
                  <a:cubicBezTo>
                    <a:pt x="18521" y="5037"/>
                    <a:pt x="18471" y="5039"/>
                    <a:pt x="18425" y="5043"/>
                  </a:cubicBezTo>
                  <a:cubicBezTo>
                    <a:pt x="19607" y="3514"/>
                    <a:pt x="18772" y="1289"/>
                    <a:pt x="17034" y="524"/>
                  </a:cubicBezTo>
                  <a:cubicBezTo>
                    <a:pt x="16503" y="287"/>
                    <a:pt x="15880" y="166"/>
                    <a:pt x="15249" y="166"/>
                  </a:cubicBezTo>
                  <a:cubicBezTo>
                    <a:pt x="13845" y="166"/>
                    <a:pt x="12403" y="767"/>
                    <a:pt x="11843" y="2031"/>
                  </a:cubicBezTo>
                  <a:cubicBezTo>
                    <a:pt x="11139" y="714"/>
                    <a:pt x="9776" y="1"/>
                    <a:pt x="8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8179188" y="3055285"/>
              <a:ext cx="1147071" cy="722333"/>
            </a:xfrm>
            <a:custGeom>
              <a:avLst/>
              <a:gdLst/>
              <a:ahLst/>
              <a:cxnLst/>
              <a:rect l="l" t="t" r="r" b="b"/>
              <a:pathLst>
                <a:path w="19677" h="12391" extrusionOk="0">
                  <a:moveTo>
                    <a:pt x="7879" y="1"/>
                  </a:moveTo>
                  <a:cubicBezTo>
                    <a:pt x="7502" y="1"/>
                    <a:pt x="7119" y="51"/>
                    <a:pt x="6745" y="151"/>
                  </a:cubicBezTo>
                  <a:cubicBezTo>
                    <a:pt x="5076" y="615"/>
                    <a:pt x="3083" y="2237"/>
                    <a:pt x="3686" y="4161"/>
                  </a:cubicBezTo>
                  <a:cubicBezTo>
                    <a:pt x="3709" y="4161"/>
                    <a:pt x="3732" y="4184"/>
                    <a:pt x="3732" y="4207"/>
                  </a:cubicBezTo>
                  <a:cubicBezTo>
                    <a:pt x="3794" y="4228"/>
                    <a:pt x="3746" y="4303"/>
                    <a:pt x="3701" y="4303"/>
                  </a:cubicBezTo>
                  <a:cubicBezTo>
                    <a:pt x="3696" y="4303"/>
                    <a:pt x="3691" y="4302"/>
                    <a:pt x="3686" y="4300"/>
                  </a:cubicBezTo>
                  <a:cubicBezTo>
                    <a:pt x="3664" y="4332"/>
                    <a:pt x="3628" y="4349"/>
                    <a:pt x="3590" y="4349"/>
                  </a:cubicBezTo>
                  <a:cubicBezTo>
                    <a:pt x="3547" y="4349"/>
                    <a:pt x="3502" y="4326"/>
                    <a:pt x="3477" y="4277"/>
                  </a:cubicBezTo>
                  <a:cubicBezTo>
                    <a:pt x="3477" y="4253"/>
                    <a:pt x="3477" y="4207"/>
                    <a:pt x="3454" y="4184"/>
                  </a:cubicBezTo>
                  <a:cubicBezTo>
                    <a:pt x="3041" y="3997"/>
                    <a:pt x="2541" y="3873"/>
                    <a:pt x="2056" y="3873"/>
                  </a:cubicBezTo>
                  <a:cubicBezTo>
                    <a:pt x="1397" y="3873"/>
                    <a:pt x="765" y="4103"/>
                    <a:pt x="418" y="4717"/>
                  </a:cubicBezTo>
                  <a:cubicBezTo>
                    <a:pt x="1" y="5505"/>
                    <a:pt x="742" y="6084"/>
                    <a:pt x="1391" y="6316"/>
                  </a:cubicBezTo>
                  <a:cubicBezTo>
                    <a:pt x="1947" y="6501"/>
                    <a:pt x="2527" y="6501"/>
                    <a:pt x="3129" y="6501"/>
                  </a:cubicBezTo>
                  <a:cubicBezTo>
                    <a:pt x="3153" y="6501"/>
                    <a:pt x="3153" y="6501"/>
                    <a:pt x="3176" y="6525"/>
                  </a:cubicBezTo>
                  <a:cubicBezTo>
                    <a:pt x="3153" y="6386"/>
                    <a:pt x="3153" y="6247"/>
                    <a:pt x="3176" y="6107"/>
                  </a:cubicBezTo>
                  <a:cubicBezTo>
                    <a:pt x="3176" y="6012"/>
                    <a:pt x="3250" y="5965"/>
                    <a:pt x="3319" y="5965"/>
                  </a:cubicBezTo>
                  <a:cubicBezTo>
                    <a:pt x="3383" y="5965"/>
                    <a:pt x="3442" y="6006"/>
                    <a:pt x="3431" y="6084"/>
                  </a:cubicBezTo>
                  <a:cubicBezTo>
                    <a:pt x="3408" y="6501"/>
                    <a:pt x="3477" y="6872"/>
                    <a:pt x="3639" y="7220"/>
                  </a:cubicBezTo>
                  <a:cubicBezTo>
                    <a:pt x="3671" y="7298"/>
                    <a:pt x="3617" y="7356"/>
                    <a:pt x="3558" y="7356"/>
                  </a:cubicBezTo>
                  <a:cubicBezTo>
                    <a:pt x="3529" y="7356"/>
                    <a:pt x="3500" y="7343"/>
                    <a:pt x="3477" y="7313"/>
                  </a:cubicBezTo>
                  <a:cubicBezTo>
                    <a:pt x="3361" y="7127"/>
                    <a:pt x="3268" y="6919"/>
                    <a:pt x="3222" y="6710"/>
                  </a:cubicBezTo>
                  <a:cubicBezTo>
                    <a:pt x="3199" y="6733"/>
                    <a:pt x="3176" y="6733"/>
                    <a:pt x="3153" y="6756"/>
                  </a:cubicBezTo>
                  <a:cubicBezTo>
                    <a:pt x="3037" y="6756"/>
                    <a:pt x="2921" y="6780"/>
                    <a:pt x="2782" y="6780"/>
                  </a:cubicBezTo>
                  <a:cubicBezTo>
                    <a:pt x="2527" y="7011"/>
                    <a:pt x="2272" y="7266"/>
                    <a:pt x="2110" y="7567"/>
                  </a:cubicBezTo>
                  <a:cubicBezTo>
                    <a:pt x="1785" y="8193"/>
                    <a:pt x="1808" y="8657"/>
                    <a:pt x="2272" y="9143"/>
                  </a:cubicBezTo>
                  <a:cubicBezTo>
                    <a:pt x="2561" y="9442"/>
                    <a:pt x="2865" y="9560"/>
                    <a:pt x="3174" y="9560"/>
                  </a:cubicBezTo>
                  <a:cubicBezTo>
                    <a:pt x="3632" y="9560"/>
                    <a:pt x="4100" y="9300"/>
                    <a:pt x="4543" y="8981"/>
                  </a:cubicBezTo>
                  <a:cubicBezTo>
                    <a:pt x="4563" y="8971"/>
                    <a:pt x="4585" y="8966"/>
                    <a:pt x="4606" y="8966"/>
                  </a:cubicBezTo>
                  <a:cubicBezTo>
                    <a:pt x="4681" y="8966"/>
                    <a:pt x="4752" y="9025"/>
                    <a:pt x="4752" y="9097"/>
                  </a:cubicBezTo>
                  <a:cubicBezTo>
                    <a:pt x="4659" y="11206"/>
                    <a:pt x="7000" y="12318"/>
                    <a:pt x="8807" y="12388"/>
                  </a:cubicBezTo>
                  <a:cubicBezTo>
                    <a:pt x="8863" y="12390"/>
                    <a:pt x="8919" y="12391"/>
                    <a:pt x="8975" y="12391"/>
                  </a:cubicBezTo>
                  <a:cubicBezTo>
                    <a:pt x="10883" y="12391"/>
                    <a:pt x="12666" y="11242"/>
                    <a:pt x="13072" y="9306"/>
                  </a:cubicBezTo>
                  <a:cubicBezTo>
                    <a:pt x="13091" y="9220"/>
                    <a:pt x="13156" y="9181"/>
                    <a:pt x="13224" y="9181"/>
                  </a:cubicBezTo>
                  <a:cubicBezTo>
                    <a:pt x="13322" y="9181"/>
                    <a:pt x="13423" y="9262"/>
                    <a:pt x="13396" y="9398"/>
                  </a:cubicBezTo>
                  <a:cubicBezTo>
                    <a:pt x="13885" y="10131"/>
                    <a:pt x="14906" y="10559"/>
                    <a:pt x="15819" y="10559"/>
                  </a:cubicBezTo>
                  <a:cubicBezTo>
                    <a:pt x="16032" y="10559"/>
                    <a:pt x="16239" y="10536"/>
                    <a:pt x="16432" y="10488"/>
                  </a:cubicBezTo>
                  <a:cubicBezTo>
                    <a:pt x="17730" y="10186"/>
                    <a:pt x="18610" y="8518"/>
                    <a:pt x="17313" y="7614"/>
                  </a:cubicBezTo>
                  <a:lnTo>
                    <a:pt x="17313" y="7614"/>
                  </a:lnTo>
                  <a:cubicBezTo>
                    <a:pt x="17150" y="7869"/>
                    <a:pt x="16942" y="8124"/>
                    <a:pt x="16664" y="8309"/>
                  </a:cubicBezTo>
                  <a:cubicBezTo>
                    <a:pt x="16653" y="8317"/>
                    <a:pt x="16641" y="8320"/>
                    <a:pt x="16631" y="8320"/>
                  </a:cubicBezTo>
                  <a:cubicBezTo>
                    <a:pt x="16575" y="8320"/>
                    <a:pt x="16536" y="8232"/>
                    <a:pt x="16594" y="8193"/>
                  </a:cubicBezTo>
                  <a:cubicBezTo>
                    <a:pt x="17035" y="7822"/>
                    <a:pt x="17313" y="7313"/>
                    <a:pt x="17336" y="6733"/>
                  </a:cubicBezTo>
                  <a:cubicBezTo>
                    <a:pt x="17347" y="6652"/>
                    <a:pt x="17417" y="6612"/>
                    <a:pt x="17481" y="6612"/>
                  </a:cubicBezTo>
                  <a:cubicBezTo>
                    <a:pt x="17544" y="6612"/>
                    <a:pt x="17602" y="6652"/>
                    <a:pt x="17591" y="6733"/>
                  </a:cubicBezTo>
                  <a:cubicBezTo>
                    <a:pt x="17568" y="6919"/>
                    <a:pt x="17521" y="7104"/>
                    <a:pt x="17452" y="7289"/>
                  </a:cubicBezTo>
                  <a:cubicBezTo>
                    <a:pt x="17585" y="7324"/>
                    <a:pt x="17728" y="7340"/>
                    <a:pt x="17874" y="7340"/>
                  </a:cubicBezTo>
                  <a:cubicBezTo>
                    <a:pt x="18617" y="7340"/>
                    <a:pt x="19448" y="6909"/>
                    <a:pt x="19584" y="6154"/>
                  </a:cubicBezTo>
                  <a:cubicBezTo>
                    <a:pt x="19677" y="5621"/>
                    <a:pt x="19329" y="5296"/>
                    <a:pt x="18865" y="5157"/>
                  </a:cubicBezTo>
                  <a:cubicBezTo>
                    <a:pt x="18799" y="5124"/>
                    <a:pt x="18313" y="5043"/>
                    <a:pt x="18045" y="5043"/>
                  </a:cubicBezTo>
                  <a:cubicBezTo>
                    <a:pt x="17940" y="5043"/>
                    <a:pt x="17869" y="5055"/>
                    <a:pt x="17869" y="5088"/>
                  </a:cubicBezTo>
                  <a:cubicBezTo>
                    <a:pt x="17880" y="5180"/>
                    <a:pt x="17817" y="5227"/>
                    <a:pt x="17747" y="5227"/>
                  </a:cubicBezTo>
                  <a:cubicBezTo>
                    <a:pt x="17678" y="5227"/>
                    <a:pt x="17602" y="5180"/>
                    <a:pt x="17591" y="5088"/>
                  </a:cubicBezTo>
                  <a:lnTo>
                    <a:pt x="17591" y="5065"/>
                  </a:lnTo>
                  <a:cubicBezTo>
                    <a:pt x="17521" y="5041"/>
                    <a:pt x="17452" y="4902"/>
                    <a:pt x="17544" y="4810"/>
                  </a:cubicBezTo>
                  <a:cubicBezTo>
                    <a:pt x="19004" y="3326"/>
                    <a:pt x="18008" y="1032"/>
                    <a:pt x="16223" y="406"/>
                  </a:cubicBezTo>
                  <a:cubicBezTo>
                    <a:pt x="15798" y="256"/>
                    <a:pt x="15320" y="179"/>
                    <a:pt x="14837" y="179"/>
                  </a:cubicBezTo>
                  <a:cubicBezTo>
                    <a:pt x="13451" y="179"/>
                    <a:pt x="12012" y="811"/>
                    <a:pt x="11565" y="2168"/>
                  </a:cubicBezTo>
                  <a:cubicBezTo>
                    <a:pt x="11543" y="2234"/>
                    <a:pt x="11495" y="2263"/>
                    <a:pt x="11442" y="2263"/>
                  </a:cubicBezTo>
                  <a:cubicBezTo>
                    <a:pt x="11385" y="2263"/>
                    <a:pt x="11323" y="2228"/>
                    <a:pt x="11287" y="2168"/>
                  </a:cubicBezTo>
                  <a:cubicBezTo>
                    <a:pt x="10699" y="734"/>
                    <a:pt x="9324" y="1"/>
                    <a:pt x="7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9114199" y="3076273"/>
              <a:ext cx="168881" cy="274395"/>
            </a:xfrm>
            <a:custGeom>
              <a:avLst/>
              <a:gdLst/>
              <a:ahLst/>
              <a:cxnLst/>
              <a:rect l="l" t="t" r="r" b="b"/>
              <a:pathLst>
                <a:path w="2897" h="4707" extrusionOk="0">
                  <a:moveTo>
                    <a:pt x="0" y="0"/>
                  </a:moveTo>
                  <a:lnTo>
                    <a:pt x="0" y="0"/>
                  </a:lnTo>
                  <a:cubicBezTo>
                    <a:pt x="742" y="1182"/>
                    <a:pt x="834" y="3291"/>
                    <a:pt x="417" y="4705"/>
                  </a:cubicBezTo>
                  <a:cubicBezTo>
                    <a:pt x="440" y="4706"/>
                    <a:pt x="462" y="4707"/>
                    <a:pt x="485" y="4707"/>
                  </a:cubicBezTo>
                  <a:cubicBezTo>
                    <a:pt x="725" y="4707"/>
                    <a:pt x="995" y="4637"/>
                    <a:pt x="1233" y="4637"/>
                  </a:cubicBezTo>
                  <a:cubicBezTo>
                    <a:pt x="1350" y="4637"/>
                    <a:pt x="1459" y="4654"/>
                    <a:pt x="1553" y="4705"/>
                  </a:cubicBezTo>
                  <a:cubicBezTo>
                    <a:pt x="2897" y="3221"/>
                    <a:pt x="1924" y="672"/>
                    <a:pt x="162" y="46"/>
                  </a:cubicBezTo>
                  <a:cubicBezTo>
                    <a:pt x="116" y="23"/>
                    <a:pt x="70" y="2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8965534" y="3499129"/>
              <a:ext cx="298645" cy="172262"/>
            </a:xfrm>
            <a:custGeom>
              <a:avLst/>
              <a:gdLst/>
              <a:ahLst/>
              <a:cxnLst/>
              <a:rect l="l" t="t" r="r" b="b"/>
              <a:pathLst>
                <a:path w="5123" h="2955" extrusionOk="0">
                  <a:moveTo>
                    <a:pt x="3825" y="1"/>
                  </a:moveTo>
                  <a:cubicBezTo>
                    <a:pt x="3709" y="186"/>
                    <a:pt x="3570" y="348"/>
                    <a:pt x="3407" y="511"/>
                  </a:cubicBezTo>
                  <a:cubicBezTo>
                    <a:pt x="3245" y="858"/>
                    <a:pt x="2990" y="1206"/>
                    <a:pt x="2620" y="1507"/>
                  </a:cubicBezTo>
                  <a:cubicBezTo>
                    <a:pt x="2097" y="1899"/>
                    <a:pt x="1538" y="2064"/>
                    <a:pt x="983" y="2064"/>
                  </a:cubicBezTo>
                  <a:cubicBezTo>
                    <a:pt x="651" y="2064"/>
                    <a:pt x="321" y="2005"/>
                    <a:pt x="1" y="1901"/>
                  </a:cubicBezTo>
                  <a:lnTo>
                    <a:pt x="1" y="1901"/>
                  </a:lnTo>
                  <a:cubicBezTo>
                    <a:pt x="531" y="2583"/>
                    <a:pt x="1509" y="2955"/>
                    <a:pt x="2380" y="2955"/>
                  </a:cubicBezTo>
                  <a:cubicBezTo>
                    <a:pt x="2575" y="2955"/>
                    <a:pt x="2766" y="2936"/>
                    <a:pt x="2944" y="2898"/>
                  </a:cubicBezTo>
                  <a:cubicBezTo>
                    <a:pt x="4242" y="2573"/>
                    <a:pt x="5122" y="905"/>
                    <a:pt x="382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8743996" y="3591011"/>
              <a:ext cx="195929" cy="183804"/>
            </a:xfrm>
            <a:custGeom>
              <a:avLst/>
              <a:gdLst/>
              <a:ahLst/>
              <a:cxnLst/>
              <a:rect l="l" t="t" r="r" b="b"/>
              <a:pathLst>
                <a:path w="3361" h="3153" extrusionOk="0">
                  <a:moveTo>
                    <a:pt x="2990" y="1"/>
                  </a:moveTo>
                  <a:cubicBezTo>
                    <a:pt x="2410" y="1275"/>
                    <a:pt x="1205" y="2365"/>
                    <a:pt x="0" y="3153"/>
                  </a:cubicBezTo>
                  <a:cubicBezTo>
                    <a:pt x="1622" y="2898"/>
                    <a:pt x="2990" y="1832"/>
                    <a:pt x="3360" y="186"/>
                  </a:cubicBezTo>
                  <a:cubicBezTo>
                    <a:pt x="3245" y="117"/>
                    <a:pt x="3105" y="47"/>
                    <a:pt x="299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8710182" y="3054644"/>
              <a:ext cx="642819" cy="741746"/>
            </a:xfrm>
            <a:custGeom>
              <a:avLst/>
              <a:gdLst/>
              <a:ahLst/>
              <a:cxnLst/>
              <a:rect l="l" t="t" r="r" b="b"/>
              <a:pathLst>
                <a:path w="11027" h="12724" extrusionOk="0">
                  <a:moveTo>
                    <a:pt x="6675" y="0"/>
                  </a:moveTo>
                  <a:lnTo>
                    <a:pt x="6675" y="0"/>
                  </a:lnTo>
                  <a:cubicBezTo>
                    <a:pt x="6768" y="116"/>
                    <a:pt x="6860" y="255"/>
                    <a:pt x="6930" y="371"/>
                  </a:cubicBezTo>
                  <a:cubicBezTo>
                    <a:pt x="7000" y="394"/>
                    <a:pt x="7046" y="417"/>
                    <a:pt x="7092" y="417"/>
                  </a:cubicBezTo>
                  <a:cubicBezTo>
                    <a:pt x="8854" y="1043"/>
                    <a:pt x="9850" y="3245"/>
                    <a:pt x="8506" y="4751"/>
                  </a:cubicBezTo>
                  <a:cubicBezTo>
                    <a:pt x="8668" y="4821"/>
                    <a:pt x="8830" y="4937"/>
                    <a:pt x="8969" y="5076"/>
                  </a:cubicBezTo>
                  <a:cubicBezTo>
                    <a:pt x="9224" y="5076"/>
                    <a:pt x="9688" y="5145"/>
                    <a:pt x="9757" y="5168"/>
                  </a:cubicBezTo>
                  <a:cubicBezTo>
                    <a:pt x="10198" y="5307"/>
                    <a:pt x="10569" y="5655"/>
                    <a:pt x="10476" y="6165"/>
                  </a:cubicBezTo>
                  <a:cubicBezTo>
                    <a:pt x="10316" y="6925"/>
                    <a:pt x="9517" y="7357"/>
                    <a:pt x="8780" y="7357"/>
                  </a:cubicBezTo>
                  <a:cubicBezTo>
                    <a:pt x="8663" y="7357"/>
                    <a:pt x="8548" y="7346"/>
                    <a:pt x="8436" y="7324"/>
                  </a:cubicBezTo>
                  <a:cubicBezTo>
                    <a:pt x="8321" y="7347"/>
                    <a:pt x="8181" y="7393"/>
                    <a:pt x="8066" y="7416"/>
                  </a:cubicBezTo>
                  <a:cubicBezTo>
                    <a:pt x="8042" y="7486"/>
                    <a:pt x="7996" y="7578"/>
                    <a:pt x="7950" y="7648"/>
                  </a:cubicBezTo>
                  <a:cubicBezTo>
                    <a:pt x="7927" y="7810"/>
                    <a:pt x="7857" y="7972"/>
                    <a:pt x="7787" y="8135"/>
                  </a:cubicBezTo>
                  <a:cubicBezTo>
                    <a:pt x="7950" y="7972"/>
                    <a:pt x="8089" y="7810"/>
                    <a:pt x="8205" y="7625"/>
                  </a:cubicBezTo>
                  <a:lnTo>
                    <a:pt x="8205" y="7625"/>
                  </a:lnTo>
                  <a:cubicBezTo>
                    <a:pt x="9502" y="8529"/>
                    <a:pt x="8622" y="10220"/>
                    <a:pt x="7324" y="10522"/>
                  </a:cubicBezTo>
                  <a:cubicBezTo>
                    <a:pt x="7138" y="10566"/>
                    <a:pt x="6939" y="10588"/>
                    <a:pt x="6734" y="10588"/>
                  </a:cubicBezTo>
                  <a:cubicBezTo>
                    <a:pt x="5870" y="10588"/>
                    <a:pt x="4906" y="10204"/>
                    <a:pt x="4381" y="9548"/>
                  </a:cubicBezTo>
                  <a:cubicBezTo>
                    <a:pt x="4242" y="9502"/>
                    <a:pt x="4103" y="9433"/>
                    <a:pt x="3940" y="9386"/>
                  </a:cubicBezTo>
                  <a:cubicBezTo>
                    <a:pt x="3570" y="11032"/>
                    <a:pt x="2202" y="12098"/>
                    <a:pt x="580" y="12353"/>
                  </a:cubicBezTo>
                  <a:cubicBezTo>
                    <a:pt x="395" y="12492"/>
                    <a:pt x="186" y="12607"/>
                    <a:pt x="1" y="12723"/>
                  </a:cubicBezTo>
                  <a:cubicBezTo>
                    <a:pt x="1924" y="12677"/>
                    <a:pt x="3709" y="11541"/>
                    <a:pt x="4242" y="9618"/>
                  </a:cubicBezTo>
                  <a:cubicBezTo>
                    <a:pt x="4699" y="10407"/>
                    <a:pt x="5769" y="10830"/>
                    <a:pt x="6756" y="10830"/>
                  </a:cubicBezTo>
                  <a:cubicBezTo>
                    <a:pt x="7219" y="10830"/>
                    <a:pt x="7664" y="10737"/>
                    <a:pt x="8019" y="10545"/>
                  </a:cubicBezTo>
                  <a:cubicBezTo>
                    <a:pt x="9178" y="9919"/>
                    <a:pt x="9526" y="8390"/>
                    <a:pt x="8552" y="7509"/>
                  </a:cubicBezTo>
                  <a:lnTo>
                    <a:pt x="8552" y="7509"/>
                  </a:lnTo>
                  <a:cubicBezTo>
                    <a:pt x="8646" y="7524"/>
                    <a:pt x="8743" y="7531"/>
                    <a:pt x="8841" y="7531"/>
                  </a:cubicBezTo>
                  <a:cubicBezTo>
                    <a:pt x="9842" y="7531"/>
                    <a:pt x="11026" y="6798"/>
                    <a:pt x="10731" y="5701"/>
                  </a:cubicBezTo>
                  <a:cubicBezTo>
                    <a:pt x="10569" y="5191"/>
                    <a:pt x="10082" y="4937"/>
                    <a:pt x="9595" y="4844"/>
                  </a:cubicBezTo>
                  <a:cubicBezTo>
                    <a:pt x="9476" y="4824"/>
                    <a:pt x="9219" y="4770"/>
                    <a:pt x="8987" y="4770"/>
                  </a:cubicBezTo>
                  <a:cubicBezTo>
                    <a:pt x="8949" y="4770"/>
                    <a:pt x="8912" y="4771"/>
                    <a:pt x="8877" y="4774"/>
                  </a:cubicBezTo>
                  <a:cubicBezTo>
                    <a:pt x="10059" y="3245"/>
                    <a:pt x="9224" y="1020"/>
                    <a:pt x="7486" y="255"/>
                  </a:cubicBezTo>
                  <a:cubicBezTo>
                    <a:pt x="7231" y="139"/>
                    <a:pt x="6953" y="70"/>
                    <a:pt x="6675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9201998" y="3349179"/>
              <a:ext cx="124343" cy="134370"/>
            </a:xfrm>
            <a:custGeom>
              <a:avLst/>
              <a:gdLst/>
              <a:ahLst/>
              <a:cxnLst/>
              <a:rect l="l" t="t" r="r" b="b"/>
              <a:pathLst>
                <a:path w="2133" h="2305" extrusionOk="0">
                  <a:moveTo>
                    <a:pt x="533" y="0"/>
                  </a:moveTo>
                  <a:lnTo>
                    <a:pt x="533" y="0"/>
                  </a:lnTo>
                  <a:cubicBezTo>
                    <a:pt x="696" y="186"/>
                    <a:pt x="858" y="418"/>
                    <a:pt x="997" y="719"/>
                  </a:cubicBezTo>
                  <a:cubicBezTo>
                    <a:pt x="1252" y="1368"/>
                    <a:pt x="696" y="2017"/>
                    <a:pt x="139" y="2225"/>
                  </a:cubicBezTo>
                  <a:cubicBezTo>
                    <a:pt x="93" y="2248"/>
                    <a:pt x="47" y="2248"/>
                    <a:pt x="0" y="2272"/>
                  </a:cubicBezTo>
                  <a:cubicBezTo>
                    <a:pt x="112" y="2294"/>
                    <a:pt x="228" y="2305"/>
                    <a:pt x="346" y="2305"/>
                  </a:cubicBezTo>
                  <a:cubicBezTo>
                    <a:pt x="1087" y="2305"/>
                    <a:pt x="1900" y="1873"/>
                    <a:pt x="2040" y="1113"/>
                  </a:cubicBezTo>
                  <a:cubicBezTo>
                    <a:pt x="2133" y="603"/>
                    <a:pt x="1762" y="255"/>
                    <a:pt x="1321" y="116"/>
                  </a:cubicBezTo>
                  <a:cubicBezTo>
                    <a:pt x="1252" y="93"/>
                    <a:pt x="788" y="24"/>
                    <a:pt x="5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26"/>
          <p:cNvSpPr/>
          <p:nvPr/>
        </p:nvSpPr>
        <p:spPr>
          <a:xfrm>
            <a:off x="7356302" y="-216116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6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5" name="Google Shape;755;p26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7"/>
          <p:cNvSpPr txBox="1">
            <a:spLocks noGrp="1"/>
          </p:cNvSpPr>
          <p:nvPr>
            <p:ph type="title"/>
          </p:nvPr>
        </p:nvSpPr>
        <p:spPr>
          <a:xfrm>
            <a:off x="2509950" y="623800"/>
            <a:ext cx="4124100" cy="8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58" name="Google Shape;758;p27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9" name="Google Shape;759;p27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0" name="Google Shape;760;p27"/>
          <p:cNvGrpSpPr/>
          <p:nvPr/>
        </p:nvGrpSpPr>
        <p:grpSpPr>
          <a:xfrm>
            <a:off x="7651375" y="2191525"/>
            <a:ext cx="1337457" cy="757536"/>
            <a:chOff x="7651375" y="2191525"/>
            <a:chExt cx="1337457" cy="757536"/>
          </a:xfrm>
        </p:grpSpPr>
        <p:sp>
          <p:nvSpPr>
            <p:cNvPr id="761" name="Google Shape;761;p27"/>
            <p:cNvSpPr/>
            <p:nvPr/>
          </p:nvSpPr>
          <p:spPr>
            <a:xfrm>
              <a:off x="7659278" y="2209946"/>
              <a:ext cx="1304538" cy="724560"/>
            </a:xfrm>
            <a:custGeom>
              <a:avLst/>
              <a:gdLst/>
              <a:ahLst/>
              <a:cxnLst/>
              <a:rect l="l" t="t" r="r" b="b"/>
              <a:pathLst>
                <a:path w="22945" h="12744" extrusionOk="0">
                  <a:moveTo>
                    <a:pt x="11796" y="0"/>
                  </a:moveTo>
                  <a:cubicBezTo>
                    <a:pt x="11632" y="0"/>
                    <a:pt x="11470" y="6"/>
                    <a:pt x="11310" y="18"/>
                  </a:cubicBezTo>
                  <a:cubicBezTo>
                    <a:pt x="8367" y="250"/>
                    <a:pt x="5354" y="2706"/>
                    <a:pt x="6073" y="5881"/>
                  </a:cubicBezTo>
                  <a:cubicBezTo>
                    <a:pt x="6119" y="5904"/>
                    <a:pt x="6142" y="5928"/>
                    <a:pt x="6166" y="5928"/>
                  </a:cubicBezTo>
                  <a:cubicBezTo>
                    <a:pt x="6229" y="5970"/>
                    <a:pt x="6196" y="6070"/>
                    <a:pt x="6137" y="6070"/>
                  </a:cubicBezTo>
                  <a:cubicBezTo>
                    <a:pt x="6131" y="6070"/>
                    <a:pt x="6125" y="6069"/>
                    <a:pt x="6119" y="6067"/>
                  </a:cubicBezTo>
                  <a:cubicBezTo>
                    <a:pt x="6107" y="6142"/>
                    <a:pt x="6040" y="6183"/>
                    <a:pt x="5970" y="6183"/>
                  </a:cubicBezTo>
                  <a:cubicBezTo>
                    <a:pt x="5911" y="6183"/>
                    <a:pt x="5850" y="6154"/>
                    <a:pt x="5818" y="6090"/>
                  </a:cubicBezTo>
                  <a:cubicBezTo>
                    <a:pt x="5795" y="6020"/>
                    <a:pt x="5795" y="5974"/>
                    <a:pt x="5772" y="5928"/>
                  </a:cubicBezTo>
                  <a:cubicBezTo>
                    <a:pt x="5409" y="5779"/>
                    <a:pt x="5011" y="5584"/>
                    <a:pt x="4627" y="5584"/>
                  </a:cubicBezTo>
                  <a:cubicBezTo>
                    <a:pt x="4472" y="5584"/>
                    <a:pt x="4319" y="5616"/>
                    <a:pt x="4173" y="5696"/>
                  </a:cubicBezTo>
                  <a:cubicBezTo>
                    <a:pt x="3338" y="6136"/>
                    <a:pt x="4057" y="7110"/>
                    <a:pt x="4404" y="7596"/>
                  </a:cubicBezTo>
                  <a:cubicBezTo>
                    <a:pt x="4456" y="7683"/>
                    <a:pt x="4379" y="7769"/>
                    <a:pt x="4298" y="7769"/>
                  </a:cubicBezTo>
                  <a:cubicBezTo>
                    <a:pt x="4271" y="7769"/>
                    <a:pt x="4242" y="7759"/>
                    <a:pt x="4219" y="7735"/>
                  </a:cubicBezTo>
                  <a:cubicBezTo>
                    <a:pt x="4173" y="7689"/>
                    <a:pt x="4126" y="7643"/>
                    <a:pt x="4080" y="7596"/>
                  </a:cubicBezTo>
                  <a:cubicBezTo>
                    <a:pt x="4080" y="7613"/>
                    <a:pt x="4057" y="7629"/>
                    <a:pt x="4027" y="7629"/>
                  </a:cubicBezTo>
                  <a:cubicBezTo>
                    <a:pt x="4014" y="7629"/>
                    <a:pt x="4001" y="7626"/>
                    <a:pt x="3987" y="7619"/>
                  </a:cubicBezTo>
                  <a:cubicBezTo>
                    <a:pt x="3566" y="7415"/>
                    <a:pt x="3108" y="7292"/>
                    <a:pt x="2650" y="7292"/>
                  </a:cubicBezTo>
                  <a:cubicBezTo>
                    <a:pt x="2227" y="7292"/>
                    <a:pt x="1805" y="7397"/>
                    <a:pt x="1415" y="7643"/>
                  </a:cubicBezTo>
                  <a:cubicBezTo>
                    <a:pt x="696" y="8106"/>
                    <a:pt x="1" y="9126"/>
                    <a:pt x="557" y="9914"/>
                  </a:cubicBezTo>
                  <a:cubicBezTo>
                    <a:pt x="965" y="10508"/>
                    <a:pt x="1608" y="10739"/>
                    <a:pt x="2279" y="10739"/>
                  </a:cubicBezTo>
                  <a:cubicBezTo>
                    <a:pt x="2941" y="10739"/>
                    <a:pt x="3631" y="10514"/>
                    <a:pt x="4149" y="10192"/>
                  </a:cubicBezTo>
                  <a:cubicBezTo>
                    <a:pt x="3987" y="10099"/>
                    <a:pt x="3825" y="10006"/>
                    <a:pt x="3709" y="9867"/>
                  </a:cubicBezTo>
                  <a:cubicBezTo>
                    <a:pt x="3634" y="9811"/>
                    <a:pt x="3696" y="9739"/>
                    <a:pt x="3759" y="9739"/>
                  </a:cubicBezTo>
                  <a:cubicBezTo>
                    <a:pt x="3774" y="9739"/>
                    <a:pt x="3789" y="9743"/>
                    <a:pt x="3802" y="9752"/>
                  </a:cubicBezTo>
                  <a:cubicBezTo>
                    <a:pt x="4196" y="10053"/>
                    <a:pt x="4566" y="10122"/>
                    <a:pt x="5030" y="10146"/>
                  </a:cubicBezTo>
                  <a:cubicBezTo>
                    <a:pt x="5146" y="10146"/>
                    <a:pt x="5192" y="10331"/>
                    <a:pt x="5076" y="10354"/>
                  </a:cubicBezTo>
                  <a:cubicBezTo>
                    <a:pt x="5000" y="10364"/>
                    <a:pt x="4923" y="10369"/>
                    <a:pt x="4846" y="10369"/>
                  </a:cubicBezTo>
                  <a:cubicBezTo>
                    <a:pt x="4737" y="10369"/>
                    <a:pt x="4629" y="10358"/>
                    <a:pt x="4520" y="10331"/>
                  </a:cubicBezTo>
                  <a:lnTo>
                    <a:pt x="4520" y="10331"/>
                  </a:lnTo>
                  <a:cubicBezTo>
                    <a:pt x="4451" y="11930"/>
                    <a:pt x="6606" y="12672"/>
                    <a:pt x="7904" y="12741"/>
                  </a:cubicBezTo>
                  <a:cubicBezTo>
                    <a:pt x="7948" y="12743"/>
                    <a:pt x="7992" y="12743"/>
                    <a:pt x="8036" y="12743"/>
                  </a:cubicBezTo>
                  <a:cubicBezTo>
                    <a:pt x="9387" y="12743"/>
                    <a:pt x="10455" y="12057"/>
                    <a:pt x="11218" y="10980"/>
                  </a:cubicBezTo>
                  <a:cubicBezTo>
                    <a:pt x="11242" y="10931"/>
                    <a:pt x="11280" y="10911"/>
                    <a:pt x="11318" y="10911"/>
                  </a:cubicBezTo>
                  <a:cubicBezTo>
                    <a:pt x="11388" y="10911"/>
                    <a:pt x="11457" y="10982"/>
                    <a:pt x="11426" y="11073"/>
                  </a:cubicBezTo>
                  <a:cubicBezTo>
                    <a:pt x="11919" y="11500"/>
                    <a:pt x="12788" y="11920"/>
                    <a:pt x="13519" y="11920"/>
                  </a:cubicBezTo>
                  <a:cubicBezTo>
                    <a:pt x="14096" y="11920"/>
                    <a:pt x="14587" y="11659"/>
                    <a:pt x="14740" y="10933"/>
                  </a:cubicBezTo>
                  <a:cubicBezTo>
                    <a:pt x="14751" y="10879"/>
                    <a:pt x="14788" y="10855"/>
                    <a:pt x="14829" y="10855"/>
                  </a:cubicBezTo>
                  <a:cubicBezTo>
                    <a:pt x="14874" y="10855"/>
                    <a:pt x="14925" y="10885"/>
                    <a:pt x="14949" y="10933"/>
                  </a:cubicBezTo>
                  <a:cubicBezTo>
                    <a:pt x="14972" y="10933"/>
                    <a:pt x="14972" y="10957"/>
                    <a:pt x="14972" y="10957"/>
                  </a:cubicBezTo>
                  <a:cubicBezTo>
                    <a:pt x="15716" y="12035"/>
                    <a:pt x="17166" y="12466"/>
                    <a:pt x="18560" y="12466"/>
                  </a:cubicBezTo>
                  <a:cubicBezTo>
                    <a:pt x="19294" y="12466"/>
                    <a:pt x="20012" y="12346"/>
                    <a:pt x="20604" y="12139"/>
                  </a:cubicBezTo>
                  <a:cubicBezTo>
                    <a:pt x="21531" y="11791"/>
                    <a:pt x="22944" y="11003"/>
                    <a:pt x="22921" y="9821"/>
                  </a:cubicBezTo>
                  <a:cubicBezTo>
                    <a:pt x="22898" y="8546"/>
                    <a:pt x="21508" y="8037"/>
                    <a:pt x="20488" y="7758"/>
                  </a:cubicBezTo>
                  <a:cubicBezTo>
                    <a:pt x="20395" y="7944"/>
                    <a:pt x="20302" y="8106"/>
                    <a:pt x="20163" y="8245"/>
                  </a:cubicBezTo>
                  <a:cubicBezTo>
                    <a:pt x="20144" y="8260"/>
                    <a:pt x="20123" y="8266"/>
                    <a:pt x="20103" y="8266"/>
                  </a:cubicBezTo>
                  <a:cubicBezTo>
                    <a:pt x="20030" y="8266"/>
                    <a:pt x="19970" y="8179"/>
                    <a:pt x="20024" y="8106"/>
                  </a:cubicBezTo>
                  <a:cubicBezTo>
                    <a:pt x="20326" y="7782"/>
                    <a:pt x="20372" y="7434"/>
                    <a:pt x="20326" y="6994"/>
                  </a:cubicBezTo>
                  <a:cubicBezTo>
                    <a:pt x="20313" y="6918"/>
                    <a:pt x="20375" y="6877"/>
                    <a:pt x="20439" y="6877"/>
                  </a:cubicBezTo>
                  <a:cubicBezTo>
                    <a:pt x="20492" y="6877"/>
                    <a:pt x="20547" y="6907"/>
                    <a:pt x="20557" y="6971"/>
                  </a:cubicBezTo>
                  <a:cubicBezTo>
                    <a:pt x="20604" y="7133"/>
                    <a:pt x="20604" y="7295"/>
                    <a:pt x="20581" y="7457"/>
                  </a:cubicBezTo>
                  <a:cubicBezTo>
                    <a:pt x="21508" y="7411"/>
                    <a:pt x="21693" y="6275"/>
                    <a:pt x="21554" y="5603"/>
                  </a:cubicBezTo>
                  <a:cubicBezTo>
                    <a:pt x="21438" y="4954"/>
                    <a:pt x="21044" y="4537"/>
                    <a:pt x="20465" y="4259"/>
                  </a:cubicBezTo>
                  <a:cubicBezTo>
                    <a:pt x="20133" y="4085"/>
                    <a:pt x="19683" y="3965"/>
                    <a:pt x="19261" y="3965"/>
                  </a:cubicBezTo>
                  <a:cubicBezTo>
                    <a:pt x="19064" y="3965"/>
                    <a:pt x="18873" y="3991"/>
                    <a:pt x="18703" y="4050"/>
                  </a:cubicBezTo>
                  <a:cubicBezTo>
                    <a:pt x="18217" y="4259"/>
                    <a:pt x="17869" y="4653"/>
                    <a:pt x="17475" y="5024"/>
                  </a:cubicBezTo>
                  <a:cubicBezTo>
                    <a:pt x="17451" y="5047"/>
                    <a:pt x="17423" y="5057"/>
                    <a:pt x="17396" y="5057"/>
                  </a:cubicBezTo>
                  <a:cubicBezTo>
                    <a:pt x="17315" y="5057"/>
                    <a:pt x="17238" y="4971"/>
                    <a:pt x="17290" y="4885"/>
                  </a:cubicBezTo>
                  <a:cubicBezTo>
                    <a:pt x="17290" y="4885"/>
                    <a:pt x="17290" y="4862"/>
                    <a:pt x="17290" y="4862"/>
                  </a:cubicBezTo>
                  <a:cubicBezTo>
                    <a:pt x="17880" y="1647"/>
                    <a:pt x="14549" y="0"/>
                    <a:pt x="1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651375" y="2191525"/>
              <a:ext cx="1337457" cy="757536"/>
            </a:xfrm>
            <a:custGeom>
              <a:avLst/>
              <a:gdLst/>
              <a:ahLst/>
              <a:cxnLst/>
              <a:rect l="l" t="t" r="r" b="b"/>
              <a:pathLst>
                <a:path w="23524" h="13324" extrusionOk="0">
                  <a:moveTo>
                    <a:pt x="11935" y="324"/>
                  </a:moveTo>
                  <a:cubicBezTo>
                    <a:pt x="14688" y="324"/>
                    <a:pt x="18019" y="1971"/>
                    <a:pt x="17429" y="5186"/>
                  </a:cubicBezTo>
                  <a:cubicBezTo>
                    <a:pt x="17429" y="5186"/>
                    <a:pt x="17429" y="5209"/>
                    <a:pt x="17429" y="5209"/>
                  </a:cubicBezTo>
                  <a:cubicBezTo>
                    <a:pt x="17358" y="5280"/>
                    <a:pt x="17450" y="5378"/>
                    <a:pt x="17539" y="5378"/>
                  </a:cubicBezTo>
                  <a:cubicBezTo>
                    <a:pt x="17566" y="5378"/>
                    <a:pt x="17593" y="5369"/>
                    <a:pt x="17614" y="5348"/>
                  </a:cubicBezTo>
                  <a:cubicBezTo>
                    <a:pt x="18008" y="4977"/>
                    <a:pt x="18333" y="4583"/>
                    <a:pt x="18842" y="4374"/>
                  </a:cubicBezTo>
                  <a:cubicBezTo>
                    <a:pt x="19012" y="4315"/>
                    <a:pt x="19203" y="4289"/>
                    <a:pt x="19400" y="4289"/>
                  </a:cubicBezTo>
                  <a:cubicBezTo>
                    <a:pt x="19822" y="4289"/>
                    <a:pt x="20272" y="4409"/>
                    <a:pt x="20604" y="4583"/>
                  </a:cubicBezTo>
                  <a:cubicBezTo>
                    <a:pt x="21183" y="4861"/>
                    <a:pt x="21577" y="5278"/>
                    <a:pt x="21693" y="5927"/>
                  </a:cubicBezTo>
                  <a:cubicBezTo>
                    <a:pt x="21832" y="6599"/>
                    <a:pt x="21647" y="7735"/>
                    <a:pt x="20720" y="7781"/>
                  </a:cubicBezTo>
                  <a:cubicBezTo>
                    <a:pt x="20743" y="7619"/>
                    <a:pt x="20743" y="7457"/>
                    <a:pt x="20696" y="7295"/>
                  </a:cubicBezTo>
                  <a:cubicBezTo>
                    <a:pt x="20686" y="7231"/>
                    <a:pt x="20631" y="7201"/>
                    <a:pt x="20578" y="7201"/>
                  </a:cubicBezTo>
                  <a:cubicBezTo>
                    <a:pt x="20514" y="7201"/>
                    <a:pt x="20452" y="7242"/>
                    <a:pt x="20465" y="7318"/>
                  </a:cubicBezTo>
                  <a:cubicBezTo>
                    <a:pt x="20488" y="7758"/>
                    <a:pt x="20465" y="8106"/>
                    <a:pt x="20163" y="8430"/>
                  </a:cubicBezTo>
                  <a:cubicBezTo>
                    <a:pt x="20109" y="8503"/>
                    <a:pt x="20169" y="8590"/>
                    <a:pt x="20242" y="8590"/>
                  </a:cubicBezTo>
                  <a:cubicBezTo>
                    <a:pt x="20262" y="8590"/>
                    <a:pt x="20283" y="8584"/>
                    <a:pt x="20302" y="8569"/>
                  </a:cubicBezTo>
                  <a:cubicBezTo>
                    <a:pt x="20418" y="8430"/>
                    <a:pt x="20534" y="8268"/>
                    <a:pt x="20627" y="8082"/>
                  </a:cubicBezTo>
                  <a:cubicBezTo>
                    <a:pt x="21647" y="8361"/>
                    <a:pt x="23037" y="8870"/>
                    <a:pt x="23060" y="10145"/>
                  </a:cubicBezTo>
                  <a:cubicBezTo>
                    <a:pt x="23083" y="11327"/>
                    <a:pt x="21670" y="12115"/>
                    <a:pt x="20743" y="12463"/>
                  </a:cubicBezTo>
                  <a:cubicBezTo>
                    <a:pt x="20151" y="12670"/>
                    <a:pt x="19433" y="12790"/>
                    <a:pt x="18699" y="12790"/>
                  </a:cubicBezTo>
                  <a:cubicBezTo>
                    <a:pt x="17305" y="12790"/>
                    <a:pt x="15855" y="12359"/>
                    <a:pt x="15111" y="11281"/>
                  </a:cubicBezTo>
                  <a:cubicBezTo>
                    <a:pt x="15111" y="11257"/>
                    <a:pt x="15088" y="11257"/>
                    <a:pt x="15088" y="11257"/>
                  </a:cubicBezTo>
                  <a:cubicBezTo>
                    <a:pt x="15064" y="11209"/>
                    <a:pt x="15013" y="11179"/>
                    <a:pt x="14968" y="11179"/>
                  </a:cubicBezTo>
                  <a:cubicBezTo>
                    <a:pt x="14927" y="11179"/>
                    <a:pt x="14890" y="11203"/>
                    <a:pt x="14879" y="11257"/>
                  </a:cubicBezTo>
                  <a:cubicBezTo>
                    <a:pt x="14726" y="11983"/>
                    <a:pt x="14235" y="12244"/>
                    <a:pt x="13658" y="12244"/>
                  </a:cubicBezTo>
                  <a:cubicBezTo>
                    <a:pt x="12927" y="12244"/>
                    <a:pt x="12058" y="11824"/>
                    <a:pt x="11565" y="11397"/>
                  </a:cubicBezTo>
                  <a:cubicBezTo>
                    <a:pt x="11596" y="11306"/>
                    <a:pt x="11527" y="11235"/>
                    <a:pt x="11457" y="11235"/>
                  </a:cubicBezTo>
                  <a:cubicBezTo>
                    <a:pt x="11419" y="11235"/>
                    <a:pt x="11381" y="11255"/>
                    <a:pt x="11357" y="11304"/>
                  </a:cubicBezTo>
                  <a:cubicBezTo>
                    <a:pt x="10594" y="12381"/>
                    <a:pt x="9526" y="13067"/>
                    <a:pt x="8175" y="13067"/>
                  </a:cubicBezTo>
                  <a:cubicBezTo>
                    <a:pt x="8131" y="13067"/>
                    <a:pt x="8087" y="13067"/>
                    <a:pt x="8043" y="13065"/>
                  </a:cubicBezTo>
                  <a:cubicBezTo>
                    <a:pt x="6768" y="12996"/>
                    <a:pt x="4590" y="12254"/>
                    <a:pt x="4659" y="10655"/>
                  </a:cubicBezTo>
                  <a:lnTo>
                    <a:pt x="4659" y="10655"/>
                  </a:lnTo>
                  <a:cubicBezTo>
                    <a:pt x="4790" y="10671"/>
                    <a:pt x="4921" y="10688"/>
                    <a:pt x="5052" y="10688"/>
                  </a:cubicBezTo>
                  <a:cubicBezTo>
                    <a:pt x="5107" y="10688"/>
                    <a:pt x="5161" y="10685"/>
                    <a:pt x="5215" y="10678"/>
                  </a:cubicBezTo>
                  <a:cubicBezTo>
                    <a:pt x="5331" y="10655"/>
                    <a:pt x="5285" y="10470"/>
                    <a:pt x="5169" y="10470"/>
                  </a:cubicBezTo>
                  <a:cubicBezTo>
                    <a:pt x="4705" y="10446"/>
                    <a:pt x="4335" y="10377"/>
                    <a:pt x="3941" y="10076"/>
                  </a:cubicBezTo>
                  <a:cubicBezTo>
                    <a:pt x="3928" y="10067"/>
                    <a:pt x="3913" y="10063"/>
                    <a:pt x="3898" y="10063"/>
                  </a:cubicBezTo>
                  <a:cubicBezTo>
                    <a:pt x="3835" y="10063"/>
                    <a:pt x="3773" y="10135"/>
                    <a:pt x="3848" y="10191"/>
                  </a:cubicBezTo>
                  <a:cubicBezTo>
                    <a:pt x="3964" y="10330"/>
                    <a:pt x="4126" y="10423"/>
                    <a:pt x="4288" y="10516"/>
                  </a:cubicBezTo>
                  <a:cubicBezTo>
                    <a:pt x="3774" y="10836"/>
                    <a:pt x="3090" y="11055"/>
                    <a:pt x="2431" y="11055"/>
                  </a:cubicBezTo>
                  <a:cubicBezTo>
                    <a:pt x="1756" y="11055"/>
                    <a:pt x="1107" y="10825"/>
                    <a:pt x="696" y="10238"/>
                  </a:cubicBezTo>
                  <a:cubicBezTo>
                    <a:pt x="140" y="9450"/>
                    <a:pt x="835" y="8407"/>
                    <a:pt x="1554" y="7967"/>
                  </a:cubicBezTo>
                  <a:cubicBezTo>
                    <a:pt x="1944" y="7721"/>
                    <a:pt x="2366" y="7616"/>
                    <a:pt x="2789" y="7616"/>
                  </a:cubicBezTo>
                  <a:cubicBezTo>
                    <a:pt x="3247" y="7616"/>
                    <a:pt x="3705" y="7739"/>
                    <a:pt x="4126" y="7943"/>
                  </a:cubicBezTo>
                  <a:cubicBezTo>
                    <a:pt x="4140" y="7950"/>
                    <a:pt x="4151" y="7953"/>
                    <a:pt x="4161" y="7953"/>
                  </a:cubicBezTo>
                  <a:cubicBezTo>
                    <a:pt x="4186" y="7953"/>
                    <a:pt x="4202" y="7937"/>
                    <a:pt x="4219" y="7920"/>
                  </a:cubicBezTo>
                  <a:cubicBezTo>
                    <a:pt x="4265" y="7967"/>
                    <a:pt x="4312" y="8013"/>
                    <a:pt x="4358" y="8059"/>
                  </a:cubicBezTo>
                  <a:cubicBezTo>
                    <a:pt x="4381" y="8083"/>
                    <a:pt x="4410" y="8093"/>
                    <a:pt x="4437" y="8093"/>
                  </a:cubicBezTo>
                  <a:cubicBezTo>
                    <a:pt x="4518" y="8093"/>
                    <a:pt x="4595" y="8007"/>
                    <a:pt x="4543" y="7920"/>
                  </a:cubicBezTo>
                  <a:cubicBezTo>
                    <a:pt x="4196" y="7434"/>
                    <a:pt x="3477" y="6460"/>
                    <a:pt x="4312" y="6020"/>
                  </a:cubicBezTo>
                  <a:cubicBezTo>
                    <a:pt x="4465" y="5929"/>
                    <a:pt x="4624" y="5893"/>
                    <a:pt x="4786" y="5893"/>
                  </a:cubicBezTo>
                  <a:cubicBezTo>
                    <a:pt x="5163" y="5893"/>
                    <a:pt x="5554" y="6089"/>
                    <a:pt x="5911" y="6252"/>
                  </a:cubicBezTo>
                  <a:cubicBezTo>
                    <a:pt x="5934" y="6298"/>
                    <a:pt x="5934" y="6344"/>
                    <a:pt x="5957" y="6391"/>
                  </a:cubicBezTo>
                  <a:cubicBezTo>
                    <a:pt x="5990" y="6469"/>
                    <a:pt x="6056" y="6504"/>
                    <a:pt x="6118" y="6504"/>
                  </a:cubicBezTo>
                  <a:cubicBezTo>
                    <a:pt x="6184" y="6504"/>
                    <a:pt x="6246" y="6463"/>
                    <a:pt x="6258" y="6391"/>
                  </a:cubicBezTo>
                  <a:cubicBezTo>
                    <a:pt x="6328" y="6391"/>
                    <a:pt x="6374" y="6298"/>
                    <a:pt x="6305" y="6252"/>
                  </a:cubicBezTo>
                  <a:lnTo>
                    <a:pt x="6212" y="6205"/>
                  </a:lnTo>
                  <a:cubicBezTo>
                    <a:pt x="5493" y="3030"/>
                    <a:pt x="8506" y="574"/>
                    <a:pt x="11449" y="342"/>
                  </a:cubicBezTo>
                  <a:cubicBezTo>
                    <a:pt x="11609" y="330"/>
                    <a:pt x="11771" y="324"/>
                    <a:pt x="11935" y="324"/>
                  </a:cubicBezTo>
                  <a:close/>
                  <a:moveTo>
                    <a:pt x="11918" y="1"/>
                  </a:moveTo>
                  <a:cubicBezTo>
                    <a:pt x="11759" y="1"/>
                    <a:pt x="11603" y="6"/>
                    <a:pt x="11449" y="18"/>
                  </a:cubicBezTo>
                  <a:cubicBezTo>
                    <a:pt x="8668" y="203"/>
                    <a:pt x="4914" y="2822"/>
                    <a:pt x="5818" y="5997"/>
                  </a:cubicBezTo>
                  <a:cubicBezTo>
                    <a:pt x="5472" y="5810"/>
                    <a:pt x="5072" y="5647"/>
                    <a:pt x="4698" y="5647"/>
                  </a:cubicBezTo>
                  <a:cubicBezTo>
                    <a:pt x="4421" y="5647"/>
                    <a:pt x="4158" y="5737"/>
                    <a:pt x="3941" y="5974"/>
                  </a:cubicBezTo>
                  <a:cubicBezTo>
                    <a:pt x="3431" y="6483"/>
                    <a:pt x="3686" y="7248"/>
                    <a:pt x="4103" y="7758"/>
                  </a:cubicBezTo>
                  <a:cubicBezTo>
                    <a:pt x="3681" y="7512"/>
                    <a:pt x="3212" y="7384"/>
                    <a:pt x="2743" y="7384"/>
                  </a:cubicBezTo>
                  <a:cubicBezTo>
                    <a:pt x="2285" y="7384"/>
                    <a:pt x="1827" y="7506"/>
                    <a:pt x="1415" y="7758"/>
                  </a:cubicBezTo>
                  <a:cubicBezTo>
                    <a:pt x="743" y="8152"/>
                    <a:pt x="1" y="9125"/>
                    <a:pt x="186" y="9960"/>
                  </a:cubicBezTo>
                  <a:cubicBezTo>
                    <a:pt x="395" y="10748"/>
                    <a:pt x="1415" y="11188"/>
                    <a:pt x="2110" y="11327"/>
                  </a:cubicBezTo>
                  <a:cubicBezTo>
                    <a:pt x="2275" y="11351"/>
                    <a:pt x="2442" y="11363"/>
                    <a:pt x="2610" y="11363"/>
                  </a:cubicBezTo>
                  <a:cubicBezTo>
                    <a:pt x="3269" y="11363"/>
                    <a:pt x="3934" y="11177"/>
                    <a:pt x="4451" y="10771"/>
                  </a:cubicBezTo>
                  <a:lnTo>
                    <a:pt x="4451" y="10771"/>
                  </a:lnTo>
                  <a:cubicBezTo>
                    <a:pt x="4404" y="12254"/>
                    <a:pt x="6281" y="13088"/>
                    <a:pt x="7510" y="13274"/>
                  </a:cubicBezTo>
                  <a:cubicBezTo>
                    <a:pt x="7726" y="13307"/>
                    <a:pt x="7946" y="13324"/>
                    <a:pt x="8166" y="13324"/>
                  </a:cubicBezTo>
                  <a:cubicBezTo>
                    <a:pt x="9482" y="13324"/>
                    <a:pt x="10818" y="12733"/>
                    <a:pt x="11473" y="11582"/>
                  </a:cubicBezTo>
                  <a:cubicBezTo>
                    <a:pt x="11993" y="12144"/>
                    <a:pt x="12737" y="12500"/>
                    <a:pt x="13521" y="12500"/>
                  </a:cubicBezTo>
                  <a:cubicBezTo>
                    <a:pt x="13610" y="12500"/>
                    <a:pt x="13700" y="12495"/>
                    <a:pt x="13790" y="12486"/>
                  </a:cubicBezTo>
                  <a:cubicBezTo>
                    <a:pt x="14323" y="12416"/>
                    <a:pt x="14972" y="12092"/>
                    <a:pt x="15088" y="11536"/>
                  </a:cubicBezTo>
                  <a:cubicBezTo>
                    <a:pt x="15810" y="12643"/>
                    <a:pt x="17192" y="13089"/>
                    <a:pt x="18602" y="13089"/>
                  </a:cubicBezTo>
                  <a:cubicBezTo>
                    <a:pt x="19818" y="13089"/>
                    <a:pt x="21053" y="12757"/>
                    <a:pt x="21901" y="12231"/>
                  </a:cubicBezTo>
                  <a:cubicBezTo>
                    <a:pt x="22713" y="11744"/>
                    <a:pt x="23524" y="10887"/>
                    <a:pt x="23338" y="9844"/>
                  </a:cubicBezTo>
                  <a:cubicBezTo>
                    <a:pt x="23130" y="8708"/>
                    <a:pt x="22087" y="8175"/>
                    <a:pt x="21067" y="7897"/>
                  </a:cubicBezTo>
                  <a:cubicBezTo>
                    <a:pt x="22180" y="7596"/>
                    <a:pt x="22156" y="5672"/>
                    <a:pt x="21508" y="4907"/>
                  </a:cubicBezTo>
                  <a:cubicBezTo>
                    <a:pt x="20998" y="4328"/>
                    <a:pt x="20187" y="4027"/>
                    <a:pt x="19422" y="4027"/>
                  </a:cubicBezTo>
                  <a:cubicBezTo>
                    <a:pt x="18680" y="4027"/>
                    <a:pt x="18124" y="4398"/>
                    <a:pt x="17684" y="4907"/>
                  </a:cubicBezTo>
                  <a:cubicBezTo>
                    <a:pt x="18210" y="1728"/>
                    <a:pt x="14711" y="1"/>
                    <a:pt x="1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8684415" y="2435373"/>
              <a:ext cx="205588" cy="189327"/>
            </a:xfrm>
            <a:custGeom>
              <a:avLst/>
              <a:gdLst/>
              <a:ahLst/>
              <a:cxnLst/>
              <a:rect l="l" t="t" r="r" b="b"/>
              <a:pathLst>
                <a:path w="3616" h="3330" extrusionOk="0">
                  <a:moveTo>
                    <a:pt x="1230" y="0"/>
                  </a:moveTo>
                  <a:cubicBezTo>
                    <a:pt x="1033" y="0"/>
                    <a:pt x="842" y="26"/>
                    <a:pt x="672" y="85"/>
                  </a:cubicBezTo>
                  <a:cubicBezTo>
                    <a:pt x="417" y="201"/>
                    <a:pt x="186" y="364"/>
                    <a:pt x="0" y="549"/>
                  </a:cubicBezTo>
                  <a:cubicBezTo>
                    <a:pt x="360" y="446"/>
                    <a:pt x="718" y="386"/>
                    <a:pt x="1058" y="386"/>
                  </a:cubicBezTo>
                  <a:cubicBezTo>
                    <a:pt x="1944" y="386"/>
                    <a:pt x="2708" y="794"/>
                    <a:pt x="3059" y="1916"/>
                  </a:cubicBezTo>
                  <a:cubicBezTo>
                    <a:pt x="3222" y="2449"/>
                    <a:pt x="3198" y="2936"/>
                    <a:pt x="3036" y="3330"/>
                  </a:cubicBezTo>
                  <a:cubicBezTo>
                    <a:pt x="3523" y="3006"/>
                    <a:pt x="3616" y="2171"/>
                    <a:pt x="3523" y="1638"/>
                  </a:cubicBezTo>
                  <a:cubicBezTo>
                    <a:pt x="3407" y="989"/>
                    <a:pt x="3013" y="572"/>
                    <a:pt x="2434" y="294"/>
                  </a:cubicBezTo>
                  <a:cubicBezTo>
                    <a:pt x="2102" y="120"/>
                    <a:pt x="1652" y="0"/>
                    <a:pt x="123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8611926" y="2654943"/>
              <a:ext cx="351876" cy="263409"/>
            </a:xfrm>
            <a:custGeom>
              <a:avLst/>
              <a:gdLst/>
              <a:ahLst/>
              <a:cxnLst/>
              <a:rect l="l" t="t" r="r" b="b"/>
              <a:pathLst>
                <a:path w="6189" h="4633" extrusionOk="0">
                  <a:moveTo>
                    <a:pt x="3964" y="1"/>
                  </a:moveTo>
                  <a:cubicBezTo>
                    <a:pt x="3894" y="94"/>
                    <a:pt x="3801" y="186"/>
                    <a:pt x="3709" y="279"/>
                  </a:cubicBezTo>
                  <a:cubicBezTo>
                    <a:pt x="4427" y="1368"/>
                    <a:pt x="4010" y="2921"/>
                    <a:pt x="2944" y="3663"/>
                  </a:cubicBezTo>
                  <a:cubicBezTo>
                    <a:pt x="2253" y="4150"/>
                    <a:pt x="1348" y="4371"/>
                    <a:pt x="401" y="4371"/>
                  </a:cubicBezTo>
                  <a:cubicBezTo>
                    <a:pt x="268" y="4371"/>
                    <a:pt x="135" y="4366"/>
                    <a:pt x="1" y="4358"/>
                  </a:cubicBezTo>
                  <a:lnTo>
                    <a:pt x="1" y="4358"/>
                  </a:lnTo>
                  <a:cubicBezTo>
                    <a:pt x="572" y="4548"/>
                    <a:pt x="1196" y="4633"/>
                    <a:pt x="1810" y="4633"/>
                  </a:cubicBezTo>
                  <a:cubicBezTo>
                    <a:pt x="2540" y="4633"/>
                    <a:pt x="3256" y="4513"/>
                    <a:pt x="3848" y="4312"/>
                  </a:cubicBezTo>
                  <a:cubicBezTo>
                    <a:pt x="4775" y="3964"/>
                    <a:pt x="6188" y="3176"/>
                    <a:pt x="6165" y="1994"/>
                  </a:cubicBezTo>
                  <a:cubicBezTo>
                    <a:pt x="6142" y="812"/>
                    <a:pt x="4960" y="302"/>
                    <a:pt x="396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8467005" y="2233313"/>
              <a:ext cx="205588" cy="291268"/>
            </a:xfrm>
            <a:custGeom>
              <a:avLst/>
              <a:gdLst/>
              <a:ahLst/>
              <a:cxnLst/>
              <a:rect l="l" t="t" r="r" b="b"/>
              <a:pathLst>
                <a:path w="3616" h="5123" extrusionOk="0">
                  <a:moveTo>
                    <a:pt x="0" y="1"/>
                  </a:moveTo>
                  <a:cubicBezTo>
                    <a:pt x="302" y="325"/>
                    <a:pt x="603" y="650"/>
                    <a:pt x="881" y="1044"/>
                  </a:cubicBezTo>
                  <a:cubicBezTo>
                    <a:pt x="1623" y="2156"/>
                    <a:pt x="2109" y="3802"/>
                    <a:pt x="2364" y="5123"/>
                  </a:cubicBezTo>
                  <a:cubicBezTo>
                    <a:pt x="2619" y="4984"/>
                    <a:pt x="3013" y="4729"/>
                    <a:pt x="3268" y="4613"/>
                  </a:cubicBezTo>
                  <a:cubicBezTo>
                    <a:pt x="3616" y="2388"/>
                    <a:pt x="1901" y="65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8434030" y="2204374"/>
              <a:ext cx="554791" cy="730985"/>
            </a:xfrm>
            <a:custGeom>
              <a:avLst/>
              <a:gdLst/>
              <a:ahLst/>
              <a:cxnLst/>
              <a:rect l="l" t="t" r="r" b="b"/>
              <a:pathLst>
                <a:path w="9758" h="12857" extrusionOk="0">
                  <a:moveTo>
                    <a:pt x="1" y="0"/>
                  </a:moveTo>
                  <a:lnTo>
                    <a:pt x="1" y="0"/>
                  </a:lnTo>
                  <a:cubicBezTo>
                    <a:pt x="210" y="162"/>
                    <a:pt x="395" y="325"/>
                    <a:pt x="580" y="510"/>
                  </a:cubicBezTo>
                  <a:cubicBezTo>
                    <a:pt x="2481" y="1159"/>
                    <a:pt x="4033" y="2619"/>
                    <a:pt x="3686" y="4844"/>
                  </a:cubicBezTo>
                  <a:cubicBezTo>
                    <a:pt x="3918" y="4751"/>
                    <a:pt x="4173" y="4658"/>
                    <a:pt x="4404" y="4589"/>
                  </a:cubicBezTo>
                  <a:cubicBezTo>
                    <a:pt x="4613" y="4427"/>
                    <a:pt x="4821" y="4264"/>
                    <a:pt x="5076" y="4148"/>
                  </a:cubicBezTo>
                  <a:cubicBezTo>
                    <a:pt x="5247" y="4082"/>
                    <a:pt x="5438" y="4053"/>
                    <a:pt x="5636" y="4053"/>
                  </a:cubicBezTo>
                  <a:cubicBezTo>
                    <a:pt x="6057" y="4053"/>
                    <a:pt x="6507" y="4184"/>
                    <a:pt x="6838" y="4357"/>
                  </a:cubicBezTo>
                  <a:cubicBezTo>
                    <a:pt x="7417" y="4635"/>
                    <a:pt x="7811" y="5052"/>
                    <a:pt x="7927" y="5678"/>
                  </a:cubicBezTo>
                  <a:cubicBezTo>
                    <a:pt x="8020" y="6234"/>
                    <a:pt x="7950" y="7069"/>
                    <a:pt x="7440" y="7393"/>
                  </a:cubicBezTo>
                  <a:cubicBezTo>
                    <a:pt x="7348" y="7578"/>
                    <a:pt x="7232" y="7764"/>
                    <a:pt x="7116" y="7926"/>
                  </a:cubicBezTo>
                  <a:cubicBezTo>
                    <a:pt x="8089" y="8227"/>
                    <a:pt x="9271" y="8737"/>
                    <a:pt x="9294" y="9919"/>
                  </a:cubicBezTo>
                  <a:cubicBezTo>
                    <a:pt x="9317" y="11101"/>
                    <a:pt x="7904" y="11889"/>
                    <a:pt x="6977" y="12237"/>
                  </a:cubicBezTo>
                  <a:cubicBezTo>
                    <a:pt x="6385" y="12438"/>
                    <a:pt x="5669" y="12558"/>
                    <a:pt x="4939" y="12558"/>
                  </a:cubicBezTo>
                  <a:cubicBezTo>
                    <a:pt x="4325" y="12558"/>
                    <a:pt x="3701" y="12473"/>
                    <a:pt x="3130" y="12283"/>
                  </a:cubicBezTo>
                  <a:cubicBezTo>
                    <a:pt x="2805" y="12260"/>
                    <a:pt x="2481" y="12213"/>
                    <a:pt x="2156" y="12144"/>
                  </a:cubicBezTo>
                  <a:lnTo>
                    <a:pt x="2156" y="12144"/>
                  </a:lnTo>
                  <a:cubicBezTo>
                    <a:pt x="2903" y="12642"/>
                    <a:pt x="3873" y="12857"/>
                    <a:pt x="4854" y="12857"/>
                  </a:cubicBezTo>
                  <a:cubicBezTo>
                    <a:pt x="6064" y="12857"/>
                    <a:pt x="7291" y="12530"/>
                    <a:pt x="8135" y="12005"/>
                  </a:cubicBezTo>
                  <a:cubicBezTo>
                    <a:pt x="8947" y="11518"/>
                    <a:pt x="9758" y="10661"/>
                    <a:pt x="9572" y="9618"/>
                  </a:cubicBezTo>
                  <a:cubicBezTo>
                    <a:pt x="9364" y="8505"/>
                    <a:pt x="8321" y="7949"/>
                    <a:pt x="7301" y="7671"/>
                  </a:cubicBezTo>
                  <a:cubicBezTo>
                    <a:pt x="8414" y="7393"/>
                    <a:pt x="8414" y="5446"/>
                    <a:pt x="7742" y="4705"/>
                  </a:cubicBezTo>
                  <a:cubicBezTo>
                    <a:pt x="7255" y="4102"/>
                    <a:pt x="6421" y="3801"/>
                    <a:pt x="5656" y="3801"/>
                  </a:cubicBezTo>
                  <a:cubicBezTo>
                    <a:pt x="4937" y="3801"/>
                    <a:pt x="4381" y="4172"/>
                    <a:pt x="3918" y="4681"/>
                  </a:cubicBezTo>
                  <a:cubicBezTo>
                    <a:pt x="4335" y="2179"/>
                    <a:pt x="2272" y="57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27"/>
          <p:cNvGrpSpPr/>
          <p:nvPr/>
        </p:nvGrpSpPr>
        <p:grpSpPr>
          <a:xfrm>
            <a:off x="6297450" y="-336349"/>
            <a:ext cx="1981701" cy="1062288"/>
            <a:chOff x="6297450" y="-336349"/>
            <a:chExt cx="1981701" cy="1062288"/>
          </a:xfrm>
        </p:grpSpPr>
        <p:sp>
          <p:nvSpPr>
            <p:cNvPr id="768" name="Google Shape;768;p27"/>
            <p:cNvSpPr/>
            <p:nvPr/>
          </p:nvSpPr>
          <p:spPr>
            <a:xfrm>
              <a:off x="6310231" y="-315285"/>
              <a:ext cx="1952826" cy="1017398"/>
            </a:xfrm>
            <a:custGeom>
              <a:avLst/>
              <a:gdLst/>
              <a:ahLst/>
              <a:cxnLst/>
              <a:rect l="l" t="t" r="r" b="b"/>
              <a:pathLst>
                <a:path w="24753" h="12896" extrusionOk="0">
                  <a:moveTo>
                    <a:pt x="10271" y="1"/>
                  </a:moveTo>
                  <a:cubicBezTo>
                    <a:pt x="9857" y="1"/>
                    <a:pt x="9436" y="47"/>
                    <a:pt x="9016" y="141"/>
                  </a:cubicBezTo>
                  <a:cubicBezTo>
                    <a:pt x="6791" y="651"/>
                    <a:pt x="3709" y="2922"/>
                    <a:pt x="5354" y="5472"/>
                  </a:cubicBezTo>
                  <a:cubicBezTo>
                    <a:pt x="5586" y="5356"/>
                    <a:pt x="5841" y="5286"/>
                    <a:pt x="6096" y="5263"/>
                  </a:cubicBezTo>
                  <a:cubicBezTo>
                    <a:pt x="6103" y="5262"/>
                    <a:pt x="6110" y="5261"/>
                    <a:pt x="6116" y="5261"/>
                  </a:cubicBezTo>
                  <a:cubicBezTo>
                    <a:pt x="6256" y="5261"/>
                    <a:pt x="6228" y="5496"/>
                    <a:pt x="6073" y="5518"/>
                  </a:cubicBezTo>
                  <a:cubicBezTo>
                    <a:pt x="5470" y="5587"/>
                    <a:pt x="5007" y="5866"/>
                    <a:pt x="4590" y="6329"/>
                  </a:cubicBezTo>
                  <a:cubicBezTo>
                    <a:pt x="4574" y="6339"/>
                    <a:pt x="4557" y="6344"/>
                    <a:pt x="4539" y="6344"/>
                  </a:cubicBezTo>
                  <a:cubicBezTo>
                    <a:pt x="4477" y="6344"/>
                    <a:pt x="4414" y="6286"/>
                    <a:pt x="4451" y="6213"/>
                  </a:cubicBezTo>
                  <a:cubicBezTo>
                    <a:pt x="4590" y="6028"/>
                    <a:pt x="4752" y="5842"/>
                    <a:pt x="4960" y="5703"/>
                  </a:cubicBezTo>
                  <a:lnTo>
                    <a:pt x="4937" y="5703"/>
                  </a:lnTo>
                  <a:cubicBezTo>
                    <a:pt x="4624" y="5177"/>
                    <a:pt x="4018" y="4975"/>
                    <a:pt x="3382" y="4975"/>
                  </a:cubicBezTo>
                  <a:cubicBezTo>
                    <a:pt x="2701" y="4975"/>
                    <a:pt x="1985" y="5206"/>
                    <a:pt x="1554" y="5518"/>
                  </a:cubicBezTo>
                  <a:cubicBezTo>
                    <a:pt x="650" y="6144"/>
                    <a:pt x="1" y="7372"/>
                    <a:pt x="418" y="8461"/>
                  </a:cubicBezTo>
                  <a:cubicBezTo>
                    <a:pt x="861" y="9594"/>
                    <a:pt x="2180" y="10144"/>
                    <a:pt x="3490" y="10144"/>
                  </a:cubicBezTo>
                  <a:cubicBezTo>
                    <a:pt x="4646" y="10144"/>
                    <a:pt x="5795" y="9715"/>
                    <a:pt x="6328" y="8878"/>
                  </a:cubicBezTo>
                  <a:cubicBezTo>
                    <a:pt x="6357" y="8827"/>
                    <a:pt x="6402" y="8806"/>
                    <a:pt x="6448" y="8806"/>
                  </a:cubicBezTo>
                  <a:cubicBezTo>
                    <a:pt x="6547" y="8806"/>
                    <a:pt x="6646" y="8906"/>
                    <a:pt x="6583" y="9017"/>
                  </a:cubicBezTo>
                  <a:cubicBezTo>
                    <a:pt x="6606" y="9041"/>
                    <a:pt x="6629" y="9087"/>
                    <a:pt x="6583" y="9133"/>
                  </a:cubicBezTo>
                  <a:cubicBezTo>
                    <a:pt x="5980" y="9713"/>
                    <a:pt x="6235" y="10663"/>
                    <a:pt x="7046" y="10871"/>
                  </a:cubicBezTo>
                  <a:cubicBezTo>
                    <a:pt x="7148" y="10896"/>
                    <a:pt x="7246" y="10908"/>
                    <a:pt x="7339" y="10908"/>
                  </a:cubicBezTo>
                  <a:cubicBezTo>
                    <a:pt x="7944" y="10908"/>
                    <a:pt x="8367" y="10420"/>
                    <a:pt x="8668" y="9898"/>
                  </a:cubicBezTo>
                  <a:cubicBezTo>
                    <a:pt x="8685" y="9856"/>
                    <a:pt x="8720" y="9838"/>
                    <a:pt x="8756" y="9838"/>
                  </a:cubicBezTo>
                  <a:cubicBezTo>
                    <a:pt x="8819" y="9838"/>
                    <a:pt x="8883" y="9894"/>
                    <a:pt x="8854" y="9968"/>
                  </a:cubicBezTo>
                  <a:cubicBezTo>
                    <a:pt x="8900" y="9968"/>
                    <a:pt x="8970" y="9991"/>
                    <a:pt x="8970" y="10060"/>
                  </a:cubicBezTo>
                  <a:cubicBezTo>
                    <a:pt x="8930" y="11916"/>
                    <a:pt x="11020" y="12895"/>
                    <a:pt x="12741" y="12895"/>
                  </a:cubicBezTo>
                  <a:cubicBezTo>
                    <a:pt x="13019" y="12895"/>
                    <a:pt x="13287" y="12870"/>
                    <a:pt x="13535" y="12818"/>
                  </a:cubicBezTo>
                  <a:cubicBezTo>
                    <a:pt x="15273" y="12447"/>
                    <a:pt x="16479" y="10964"/>
                    <a:pt x="16803" y="9249"/>
                  </a:cubicBezTo>
                  <a:lnTo>
                    <a:pt x="16803" y="9249"/>
                  </a:lnTo>
                  <a:cubicBezTo>
                    <a:pt x="16699" y="9261"/>
                    <a:pt x="16594" y="9266"/>
                    <a:pt x="16490" y="9266"/>
                  </a:cubicBezTo>
                  <a:cubicBezTo>
                    <a:pt x="16386" y="9266"/>
                    <a:pt x="16282" y="9261"/>
                    <a:pt x="16177" y="9249"/>
                  </a:cubicBezTo>
                  <a:cubicBezTo>
                    <a:pt x="16061" y="9226"/>
                    <a:pt x="16061" y="9064"/>
                    <a:pt x="16177" y="9064"/>
                  </a:cubicBezTo>
                  <a:cubicBezTo>
                    <a:pt x="16258" y="9071"/>
                    <a:pt x="16339" y="9075"/>
                    <a:pt x="16419" y="9075"/>
                  </a:cubicBezTo>
                  <a:cubicBezTo>
                    <a:pt x="16817" y="9075"/>
                    <a:pt x="17197" y="8979"/>
                    <a:pt x="17545" y="8786"/>
                  </a:cubicBezTo>
                  <a:cubicBezTo>
                    <a:pt x="17567" y="8776"/>
                    <a:pt x="17589" y="8772"/>
                    <a:pt x="17609" y="8772"/>
                  </a:cubicBezTo>
                  <a:cubicBezTo>
                    <a:pt x="17734" y="8772"/>
                    <a:pt x="17803" y="8934"/>
                    <a:pt x="17684" y="8994"/>
                  </a:cubicBezTo>
                  <a:cubicBezTo>
                    <a:pt x="17568" y="9064"/>
                    <a:pt x="17429" y="9110"/>
                    <a:pt x="17313" y="9156"/>
                  </a:cubicBezTo>
                  <a:cubicBezTo>
                    <a:pt x="17635" y="10124"/>
                    <a:pt x="18597" y="10673"/>
                    <a:pt x="19585" y="10673"/>
                  </a:cubicBezTo>
                  <a:cubicBezTo>
                    <a:pt x="19662" y="10673"/>
                    <a:pt x="19739" y="10669"/>
                    <a:pt x="19816" y="10663"/>
                  </a:cubicBezTo>
                  <a:cubicBezTo>
                    <a:pt x="21114" y="10547"/>
                    <a:pt x="22180" y="9087"/>
                    <a:pt x="21137" y="7974"/>
                  </a:cubicBezTo>
                  <a:cubicBezTo>
                    <a:pt x="21050" y="7870"/>
                    <a:pt x="21132" y="7740"/>
                    <a:pt x="21238" y="7740"/>
                  </a:cubicBezTo>
                  <a:cubicBezTo>
                    <a:pt x="21273" y="7740"/>
                    <a:pt x="21311" y="7754"/>
                    <a:pt x="21345" y="7789"/>
                  </a:cubicBezTo>
                  <a:cubicBezTo>
                    <a:pt x="21415" y="7859"/>
                    <a:pt x="21484" y="7928"/>
                    <a:pt x="21554" y="8021"/>
                  </a:cubicBezTo>
                  <a:cubicBezTo>
                    <a:pt x="23477" y="7905"/>
                    <a:pt x="24752" y="5935"/>
                    <a:pt x="23732" y="4174"/>
                  </a:cubicBezTo>
                  <a:cubicBezTo>
                    <a:pt x="23197" y="3258"/>
                    <a:pt x="22351" y="2855"/>
                    <a:pt x="21472" y="2855"/>
                  </a:cubicBezTo>
                  <a:cubicBezTo>
                    <a:pt x="20638" y="2855"/>
                    <a:pt x="19775" y="3218"/>
                    <a:pt x="19120" y="3849"/>
                  </a:cubicBezTo>
                  <a:cubicBezTo>
                    <a:pt x="19260" y="3919"/>
                    <a:pt x="19399" y="4012"/>
                    <a:pt x="19514" y="4104"/>
                  </a:cubicBezTo>
                  <a:cubicBezTo>
                    <a:pt x="19621" y="4193"/>
                    <a:pt x="19524" y="4336"/>
                    <a:pt x="19420" y="4336"/>
                  </a:cubicBezTo>
                  <a:cubicBezTo>
                    <a:pt x="19389" y="4336"/>
                    <a:pt x="19356" y="4322"/>
                    <a:pt x="19329" y="4290"/>
                  </a:cubicBezTo>
                  <a:cubicBezTo>
                    <a:pt x="19024" y="3964"/>
                    <a:pt x="18595" y="3818"/>
                    <a:pt x="18165" y="3818"/>
                  </a:cubicBezTo>
                  <a:cubicBezTo>
                    <a:pt x="18105" y="3818"/>
                    <a:pt x="18045" y="3820"/>
                    <a:pt x="17985" y="3826"/>
                  </a:cubicBezTo>
                  <a:cubicBezTo>
                    <a:pt x="17978" y="3828"/>
                    <a:pt x="17971" y="3829"/>
                    <a:pt x="17965" y="3829"/>
                  </a:cubicBezTo>
                  <a:cubicBezTo>
                    <a:pt x="17893" y="3829"/>
                    <a:pt x="17898" y="3708"/>
                    <a:pt x="17962" y="3687"/>
                  </a:cubicBezTo>
                  <a:cubicBezTo>
                    <a:pt x="18087" y="3666"/>
                    <a:pt x="18207" y="3655"/>
                    <a:pt x="18325" y="3655"/>
                  </a:cubicBezTo>
                  <a:cubicBezTo>
                    <a:pt x="18469" y="3655"/>
                    <a:pt x="18609" y="3672"/>
                    <a:pt x="18750" y="3710"/>
                  </a:cubicBezTo>
                  <a:cubicBezTo>
                    <a:pt x="18657" y="2783"/>
                    <a:pt x="18101" y="1995"/>
                    <a:pt x="17151" y="1833"/>
                  </a:cubicBezTo>
                  <a:cubicBezTo>
                    <a:pt x="17059" y="1818"/>
                    <a:pt x="16967" y="1811"/>
                    <a:pt x="16877" y="1811"/>
                  </a:cubicBezTo>
                  <a:cubicBezTo>
                    <a:pt x="16124" y="1811"/>
                    <a:pt x="15442" y="2309"/>
                    <a:pt x="15111" y="2992"/>
                  </a:cubicBezTo>
                  <a:cubicBezTo>
                    <a:pt x="15111" y="3015"/>
                    <a:pt x="15134" y="3061"/>
                    <a:pt x="15158" y="3085"/>
                  </a:cubicBezTo>
                  <a:cubicBezTo>
                    <a:pt x="15186" y="3198"/>
                    <a:pt x="15101" y="3268"/>
                    <a:pt x="15015" y="3268"/>
                  </a:cubicBezTo>
                  <a:cubicBezTo>
                    <a:pt x="14961" y="3268"/>
                    <a:pt x="14906" y="3240"/>
                    <a:pt x="14879" y="3177"/>
                  </a:cubicBezTo>
                  <a:cubicBezTo>
                    <a:pt x="14167" y="1117"/>
                    <a:pt x="12303" y="1"/>
                    <a:pt x="10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6297450" y="-336349"/>
              <a:ext cx="1981701" cy="1062288"/>
            </a:xfrm>
            <a:custGeom>
              <a:avLst/>
              <a:gdLst/>
              <a:ahLst/>
              <a:cxnLst/>
              <a:rect l="l" t="t" r="r" b="b"/>
              <a:pathLst>
                <a:path w="25119" h="13465" extrusionOk="0">
                  <a:moveTo>
                    <a:pt x="10433" y="268"/>
                  </a:moveTo>
                  <a:cubicBezTo>
                    <a:pt x="12465" y="268"/>
                    <a:pt x="14329" y="1384"/>
                    <a:pt x="15041" y="3444"/>
                  </a:cubicBezTo>
                  <a:cubicBezTo>
                    <a:pt x="15068" y="3507"/>
                    <a:pt x="15123" y="3535"/>
                    <a:pt x="15177" y="3535"/>
                  </a:cubicBezTo>
                  <a:cubicBezTo>
                    <a:pt x="15263" y="3535"/>
                    <a:pt x="15348" y="3465"/>
                    <a:pt x="15320" y="3352"/>
                  </a:cubicBezTo>
                  <a:cubicBezTo>
                    <a:pt x="15296" y="3328"/>
                    <a:pt x="15296" y="3282"/>
                    <a:pt x="15273" y="3259"/>
                  </a:cubicBezTo>
                  <a:cubicBezTo>
                    <a:pt x="15626" y="2594"/>
                    <a:pt x="16296" y="2079"/>
                    <a:pt x="17048" y="2079"/>
                  </a:cubicBezTo>
                  <a:cubicBezTo>
                    <a:pt x="17135" y="2079"/>
                    <a:pt x="17223" y="2086"/>
                    <a:pt x="17313" y="2100"/>
                  </a:cubicBezTo>
                  <a:cubicBezTo>
                    <a:pt x="18286" y="2262"/>
                    <a:pt x="18819" y="3050"/>
                    <a:pt x="18912" y="3977"/>
                  </a:cubicBezTo>
                  <a:cubicBezTo>
                    <a:pt x="18771" y="3939"/>
                    <a:pt x="18631" y="3922"/>
                    <a:pt x="18487" y="3922"/>
                  </a:cubicBezTo>
                  <a:cubicBezTo>
                    <a:pt x="18369" y="3922"/>
                    <a:pt x="18249" y="3933"/>
                    <a:pt x="18124" y="3954"/>
                  </a:cubicBezTo>
                  <a:cubicBezTo>
                    <a:pt x="18060" y="3975"/>
                    <a:pt x="18055" y="4096"/>
                    <a:pt x="18127" y="4096"/>
                  </a:cubicBezTo>
                  <a:cubicBezTo>
                    <a:pt x="18133" y="4096"/>
                    <a:pt x="18140" y="4095"/>
                    <a:pt x="18147" y="4093"/>
                  </a:cubicBezTo>
                  <a:cubicBezTo>
                    <a:pt x="18210" y="4087"/>
                    <a:pt x="18272" y="4085"/>
                    <a:pt x="18334" y="4085"/>
                  </a:cubicBezTo>
                  <a:cubicBezTo>
                    <a:pt x="18774" y="4085"/>
                    <a:pt x="19186" y="4231"/>
                    <a:pt x="19491" y="4557"/>
                  </a:cubicBezTo>
                  <a:cubicBezTo>
                    <a:pt x="19518" y="4589"/>
                    <a:pt x="19551" y="4603"/>
                    <a:pt x="19582" y="4603"/>
                  </a:cubicBezTo>
                  <a:cubicBezTo>
                    <a:pt x="19686" y="4603"/>
                    <a:pt x="19783" y="4460"/>
                    <a:pt x="19676" y="4371"/>
                  </a:cubicBezTo>
                  <a:cubicBezTo>
                    <a:pt x="19561" y="4279"/>
                    <a:pt x="19422" y="4186"/>
                    <a:pt x="19282" y="4116"/>
                  </a:cubicBezTo>
                  <a:cubicBezTo>
                    <a:pt x="19937" y="3485"/>
                    <a:pt x="20800" y="3122"/>
                    <a:pt x="21634" y="3122"/>
                  </a:cubicBezTo>
                  <a:cubicBezTo>
                    <a:pt x="22513" y="3122"/>
                    <a:pt x="23359" y="3525"/>
                    <a:pt x="23894" y="4441"/>
                  </a:cubicBezTo>
                  <a:cubicBezTo>
                    <a:pt x="24914" y="6202"/>
                    <a:pt x="23639" y="8172"/>
                    <a:pt x="21716" y="8288"/>
                  </a:cubicBezTo>
                  <a:cubicBezTo>
                    <a:pt x="21646" y="8195"/>
                    <a:pt x="21600" y="8126"/>
                    <a:pt x="21507" y="8056"/>
                  </a:cubicBezTo>
                  <a:cubicBezTo>
                    <a:pt x="21473" y="8021"/>
                    <a:pt x="21435" y="8007"/>
                    <a:pt x="21400" y="8007"/>
                  </a:cubicBezTo>
                  <a:cubicBezTo>
                    <a:pt x="21294" y="8007"/>
                    <a:pt x="21212" y="8137"/>
                    <a:pt x="21299" y="8241"/>
                  </a:cubicBezTo>
                  <a:cubicBezTo>
                    <a:pt x="22342" y="9354"/>
                    <a:pt x="21276" y="10814"/>
                    <a:pt x="19978" y="10930"/>
                  </a:cubicBezTo>
                  <a:cubicBezTo>
                    <a:pt x="19901" y="10936"/>
                    <a:pt x="19824" y="10940"/>
                    <a:pt x="19747" y="10940"/>
                  </a:cubicBezTo>
                  <a:cubicBezTo>
                    <a:pt x="18759" y="10940"/>
                    <a:pt x="17797" y="10391"/>
                    <a:pt x="17475" y="9423"/>
                  </a:cubicBezTo>
                  <a:cubicBezTo>
                    <a:pt x="17591" y="9377"/>
                    <a:pt x="17730" y="9331"/>
                    <a:pt x="17846" y="9261"/>
                  </a:cubicBezTo>
                  <a:cubicBezTo>
                    <a:pt x="17965" y="9201"/>
                    <a:pt x="17896" y="9039"/>
                    <a:pt x="17786" y="9039"/>
                  </a:cubicBezTo>
                  <a:cubicBezTo>
                    <a:pt x="17768" y="9039"/>
                    <a:pt x="17749" y="9043"/>
                    <a:pt x="17730" y="9053"/>
                  </a:cubicBezTo>
                  <a:cubicBezTo>
                    <a:pt x="17363" y="9246"/>
                    <a:pt x="16980" y="9342"/>
                    <a:pt x="16581" y="9342"/>
                  </a:cubicBezTo>
                  <a:cubicBezTo>
                    <a:pt x="16501" y="9342"/>
                    <a:pt x="16420" y="9338"/>
                    <a:pt x="16339" y="9331"/>
                  </a:cubicBezTo>
                  <a:cubicBezTo>
                    <a:pt x="16223" y="9331"/>
                    <a:pt x="16223" y="9516"/>
                    <a:pt x="16339" y="9516"/>
                  </a:cubicBezTo>
                  <a:cubicBezTo>
                    <a:pt x="16444" y="9528"/>
                    <a:pt x="16548" y="9533"/>
                    <a:pt x="16652" y="9533"/>
                  </a:cubicBezTo>
                  <a:cubicBezTo>
                    <a:pt x="16756" y="9533"/>
                    <a:pt x="16861" y="9528"/>
                    <a:pt x="16965" y="9516"/>
                  </a:cubicBezTo>
                  <a:lnTo>
                    <a:pt x="16965" y="9516"/>
                  </a:lnTo>
                  <a:cubicBezTo>
                    <a:pt x="16641" y="11231"/>
                    <a:pt x="15435" y="12714"/>
                    <a:pt x="13697" y="13085"/>
                  </a:cubicBezTo>
                  <a:cubicBezTo>
                    <a:pt x="13449" y="13137"/>
                    <a:pt x="13181" y="13162"/>
                    <a:pt x="12903" y="13162"/>
                  </a:cubicBezTo>
                  <a:cubicBezTo>
                    <a:pt x="11182" y="13162"/>
                    <a:pt x="9092" y="12183"/>
                    <a:pt x="9132" y="10327"/>
                  </a:cubicBezTo>
                  <a:cubicBezTo>
                    <a:pt x="9132" y="10275"/>
                    <a:pt x="9093" y="10249"/>
                    <a:pt x="9063" y="10249"/>
                  </a:cubicBezTo>
                  <a:cubicBezTo>
                    <a:pt x="9054" y="10249"/>
                    <a:pt x="9045" y="10252"/>
                    <a:pt x="9039" y="10258"/>
                  </a:cubicBezTo>
                  <a:cubicBezTo>
                    <a:pt x="9054" y="10167"/>
                    <a:pt x="8981" y="10106"/>
                    <a:pt x="8916" y="10106"/>
                  </a:cubicBezTo>
                  <a:cubicBezTo>
                    <a:pt x="8880" y="10106"/>
                    <a:pt x="8847" y="10124"/>
                    <a:pt x="8830" y="10165"/>
                  </a:cubicBezTo>
                  <a:cubicBezTo>
                    <a:pt x="8529" y="10687"/>
                    <a:pt x="8123" y="11175"/>
                    <a:pt x="7508" y="11175"/>
                  </a:cubicBezTo>
                  <a:cubicBezTo>
                    <a:pt x="7413" y="11175"/>
                    <a:pt x="7313" y="11163"/>
                    <a:pt x="7208" y="11138"/>
                  </a:cubicBezTo>
                  <a:cubicBezTo>
                    <a:pt x="6397" y="10930"/>
                    <a:pt x="6142" y="9980"/>
                    <a:pt x="6745" y="9400"/>
                  </a:cubicBezTo>
                  <a:cubicBezTo>
                    <a:pt x="6791" y="9377"/>
                    <a:pt x="6768" y="9308"/>
                    <a:pt x="6745" y="9284"/>
                  </a:cubicBezTo>
                  <a:cubicBezTo>
                    <a:pt x="6808" y="9173"/>
                    <a:pt x="6709" y="9073"/>
                    <a:pt x="6610" y="9073"/>
                  </a:cubicBezTo>
                  <a:cubicBezTo>
                    <a:pt x="6564" y="9073"/>
                    <a:pt x="6519" y="9094"/>
                    <a:pt x="6490" y="9145"/>
                  </a:cubicBezTo>
                  <a:cubicBezTo>
                    <a:pt x="5968" y="9982"/>
                    <a:pt x="4820" y="10411"/>
                    <a:pt x="3661" y="10411"/>
                  </a:cubicBezTo>
                  <a:cubicBezTo>
                    <a:pt x="2349" y="10411"/>
                    <a:pt x="1023" y="9861"/>
                    <a:pt x="580" y="8728"/>
                  </a:cubicBezTo>
                  <a:cubicBezTo>
                    <a:pt x="163" y="7639"/>
                    <a:pt x="812" y="6411"/>
                    <a:pt x="1716" y="5785"/>
                  </a:cubicBezTo>
                  <a:cubicBezTo>
                    <a:pt x="2162" y="5471"/>
                    <a:pt x="2885" y="5239"/>
                    <a:pt x="3567" y="5239"/>
                  </a:cubicBezTo>
                  <a:cubicBezTo>
                    <a:pt x="4195" y="5239"/>
                    <a:pt x="4788" y="5436"/>
                    <a:pt x="5099" y="5947"/>
                  </a:cubicBezTo>
                  <a:lnTo>
                    <a:pt x="5122" y="5970"/>
                  </a:lnTo>
                  <a:cubicBezTo>
                    <a:pt x="4914" y="6109"/>
                    <a:pt x="4752" y="6272"/>
                    <a:pt x="4613" y="6480"/>
                  </a:cubicBezTo>
                  <a:cubicBezTo>
                    <a:pt x="4579" y="6547"/>
                    <a:pt x="4629" y="6601"/>
                    <a:pt x="4686" y="6601"/>
                  </a:cubicBezTo>
                  <a:cubicBezTo>
                    <a:pt x="4709" y="6601"/>
                    <a:pt x="4732" y="6593"/>
                    <a:pt x="4752" y="6573"/>
                  </a:cubicBezTo>
                  <a:cubicBezTo>
                    <a:pt x="5169" y="6133"/>
                    <a:pt x="5632" y="5854"/>
                    <a:pt x="6258" y="5785"/>
                  </a:cubicBezTo>
                  <a:cubicBezTo>
                    <a:pt x="6391" y="5763"/>
                    <a:pt x="6418" y="5528"/>
                    <a:pt x="6278" y="5528"/>
                  </a:cubicBezTo>
                  <a:cubicBezTo>
                    <a:pt x="6272" y="5528"/>
                    <a:pt x="6265" y="5529"/>
                    <a:pt x="6258" y="5530"/>
                  </a:cubicBezTo>
                  <a:cubicBezTo>
                    <a:pt x="6003" y="5553"/>
                    <a:pt x="5748" y="5623"/>
                    <a:pt x="5516" y="5739"/>
                  </a:cubicBezTo>
                  <a:cubicBezTo>
                    <a:pt x="3871" y="3189"/>
                    <a:pt x="6953" y="895"/>
                    <a:pt x="9178" y="408"/>
                  </a:cubicBezTo>
                  <a:cubicBezTo>
                    <a:pt x="9598" y="314"/>
                    <a:pt x="10019" y="268"/>
                    <a:pt x="10433" y="268"/>
                  </a:cubicBezTo>
                  <a:close/>
                  <a:moveTo>
                    <a:pt x="10415" y="0"/>
                  </a:moveTo>
                  <a:cubicBezTo>
                    <a:pt x="9810" y="0"/>
                    <a:pt x="9202" y="90"/>
                    <a:pt x="8622" y="269"/>
                  </a:cubicBezTo>
                  <a:cubicBezTo>
                    <a:pt x="6536" y="918"/>
                    <a:pt x="3431" y="3467"/>
                    <a:pt x="5401" y="5808"/>
                  </a:cubicBezTo>
                  <a:cubicBezTo>
                    <a:pt x="5354" y="5831"/>
                    <a:pt x="5308" y="5854"/>
                    <a:pt x="5261" y="5878"/>
                  </a:cubicBezTo>
                  <a:cubicBezTo>
                    <a:pt x="4941" y="5223"/>
                    <a:pt x="4185" y="4978"/>
                    <a:pt x="3426" y="4978"/>
                  </a:cubicBezTo>
                  <a:cubicBezTo>
                    <a:pt x="2923" y="4978"/>
                    <a:pt x="2419" y="5086"/>
                    <a:pt x="2040" y="5252"/>
                  </a:cubicBezTo>
                  <a:cubicBezTo>
                    <a:pt x="928" y="5739"/>
                    <a:pt x="1" y="7013"/>
                    <a:pt x="117" y="8265"/>
                  </a:cubicBezTo>
                  <a:cubicBezTo>
                    <a:pt x="293" y="9895"/>
                    <a:pt x="1995" y="10725"/>
                    <a:pt x="3673" y="10725"/>
                  </a:cubicBezTo>
                  <a:cubicBezTo>
                    <a:pt x="4643" y="10725"/>
                    <a:pt x="5604" y="10447"/>
                    <a:pt x="6258" y="9887"/>
                  </a:cubicBezTo>
                  <a:lnTo>
                    <a:pt x="6258" y="9887"/>
                  </a:lnTo>
                  <a:cubicBezTo>
                    <a:pt x="6119" y="10397"/>
                    <a:pt x="6374" y="10999"/>
                    <a:pt x="6884" y="11254"/>
                  </a:cubicBezTo>
                  <a:cubicBezTo>
                    <a:pt x="7085" y="11358"/>
                    <a:pt x="7300" y="11406"/>
                    <a:pt x="7513" y="11406"/>
                  </a:cubicBezTo>
                  <a:cubicBezTo>
                    <a:pt x="8108" y="11406"/>
                    <a:pt x="8690" y="11035"/>
                    <a:pt x="8946" y="10489"/>
                  </a:cubicBezTo>
                  <a:lnTo>
                    <a:pt x="8946" y="10489"/>
                  </a:lnTo>
                  <a:cubicBezTo>
                    <a:pt x="8858" y="12406"/>
                    <a:pt x="11242" y="13464"/>
                    <a:pt x="12931" y="13464"/>
                  </a:cubicBezTo>
                  <a:cubicBezTo>
                    <a:pt x="13018" y="13464"/>
                    <a:pt x="13104" y="13462"/>
                    <a:pt x="13187" y="13456"/>
                  </a:cubicBezTo>
                  <a:cubicBezTo>
                    <a:pt x="15273" y="13317"/>
                    <a:pt x="16965" y="11625"/>
                    <a:pt x="17266" y="9562"/>
                  </a:cubicBezTo>
                  <a:cubicBezTo>
                    <a:pt x="17289" y="9539"/>
                    <a:pt x="17266" y="9493"/>
                    <a:pt x="17266" y="9470"/>
                  </a:cubicBezTo>
                  <a:lnTo>
                    <a:pt x="17313" y="9470"/>
                  </a:lnTo>
                  <a:cubicBezTo>
                    <a:pt x="17548" y="10592"/>
                    <a:pt x="18688" y="11220"/>
                    <a:pt x="19795" y="11220"/>
                  </a:cubicBezTo>
                  <a:cubicBezTo>
                    <a:pt x="20105" y="11220"/>
                    <a:pt x="20412" y="11170"/>
                    <a:pt x="20696" y="11069"/>
                  </a:cubicBezTo>
                  <a:cubicBezTo>
                    <a:pt x="21762" y="10675"/>
                    <a:pt x="22365" y="9400"/>
                    <a:pt x="21809" y="8450"/>
                  </a:cubicBezTo>
                  <a:lnTo>
                    <a:pt x="21809" y="8450"/>
                  </a:lnTo>
                  <a:cubicBezTo>
                    <a:pt x="21819" y="8450"/>
                    <a:pt x="21830" y="8450"/>
                    <a:pt x="21840" y="8450"/>
                  </a:cubicBezTo>
                  <a:cubicBezTo>
                    <a:pt x="23816" y="8450"/>
                    <a:pt x="25118" y="6308"/>
                    <a:pt x="24265" y="4533"/>
                  </a:cubicBezTo>
                  <a:cubicBezTo>
                    <a:pt x="23736" y="3382"/>
                    <a:pt x="22631" y="2797"/>
                    <a:pt x="21509" y="2797"/>
                  </a:cubicBezTo>
                  <a:cubicBezTo>
                    <a:pt x="20667" y="2797"/>
                    <a:pt x="19816" y="3126"/>
                    <a:pt x="19190" y="3792"/>
                  </a:cubicBezTo>
                  <a:cubicBezTo>
                    <a:pt x="19150" y="2553"/>
                    <a:pt x="18107" y="1866"/>
                    <a:pt x="17073" y="1866"/>
                  </a:cubicBezTo>
                  <a:cubicBezTo>
                    <a:pt x="16309" y="1866"/>
                    <a:pt x="15549" y="2242"/>
                    <a:pt x="15204" y="3050"/>
                  </a:cubicBezTo>
                  <a:cubicBezTo>
                    <a:pt x="14470" y="1028"/>
                    <a:pt x="12464" y="0"/>
                    <a:pt x="10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708978" y="-156078"/>
              <a:ext cx="80549" cy="133565"/>
            </a:xfrm>
            <a:custGeom>
              <a:avLst/>
              <a:gdLst/>
              <a:ahLst/>
              <a:cxnLst/>
              <a:rect l="l" t="t" r="r" b="b"/>
              <a:pathLst>
                <a:path w="1021" h="1693" extrusionOk="0">
                  <a:moveTo>
                    <a:pt x="1" y="0"/>
                  </a:moveTo>
                  <a:lnTo>
                    <a:pt x="1" y="0"/>
                  </a:lnTo>
                  <a:cubicBezTo>
                    <a:pt x="186" y="533"/>
                    <a:pt x="279" y="1090"/>
                    <a:pt x="349" y="1669"/>
                  </a:cubicBezTo>
                  <a:cubicBezTo>
                    <a:pt x="442" y="1648"/>
                    <a:pt x="541" y="1637"/>
                    <a:pt x="640" y="1637"/>
                  </a:cubicBezTo>
                  <a:cubicBezTo>
                    <a:pt x="761" y="1637"/>
                    <a:pt x="883" y="1654"/>
                    <a:pt x="998" y="1692"/>
                  </a:cubicBezTo>
                  <a:cubicBezTo>
                    <a:pt x="998" y="1669"/>
                    <a:pt x="998" y="1669"/>
                    <a:pt x="1021" y="1669"/>
                  </a:cubicBezTo>
                  <a:cubicBezTo>
                    <a:pt x="951" y="974"/>
                    <a:pt x="604" y="32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813199" y="-89728"/>
              <a:ext cx="449924" cy="616387"/>
            </a:xfrm>
            <a:custGeom>
              <a:avLst/>
              <a:gdLst/>
              <a:ahLst/>
              <a:cxnLst/>
              <a:rect l="l" t="t" r="r" b="b"/>
              <a:pathLst>
                <a:path w="5703" h="7813" extrusionOk="0">
                  <a:moveTo>
                    <a:pt x="2433" y="0"/>
                  </a:moveTo>
                  <a:cubicBezTo>
                    <a:pt x="1957" y="0"/>
                    <a:pt x="1471" y="120"/>
                    <a:pt x="1021" y="341"/>
                  </a:cubicBezTo>
                  <a:cubicBezTo>
                    <a:pt x="1265" y="292"/>
                    <a:pt x="1510" y="263"/>
                    <a:pt x="1751" y="263"/>
                  </a:cubicBezTo>
                  <a:cubicBezTo>
                    <a:pt x="1967" y="263"/>
                    <a:pt x="2180" y="287"/>
                    <a:pt x="2388" y="341"/>
                  </a:cubicBezTo>
                  <a:cubicBezTo>
                    <a:pt x="3570" y="643"/>
                    <a:pt x="4242" y="1778"/>
                    <a:pt x="4126" y="2960"/>
                  </a:cubicBezTo>
                  <a:cubicBezTo>
                    <a:pt x="3995" y="4340"/>
                    <a:pt x="2870" y="4913"/>
                    <a:pt x="1670" y="4913"/>
                  </a:cubicBezTo>
                  <a:cubicBezTo>
                    <a:pt x="1601" y="4913"/>
                    <a:pt x="1531" y="4911"/>
                    <a:pt x="1461" y="4907"/>
                  </a:cubicBezTo>
                  <a:cubicBezTo>
                    <a:pt x="1345" y="6019"/>
                    <a:pt x="835" y="7155"/>
                    <a:pt x="1" y="7757"/>
                  </a:cubicBezTo>
                  <a:cubicBezTo>
                    <a:pt x="188" y="7791"/>
                    <a:pt x="374" y="7813"/>
                    <a:pt x="561" y="7813"/>
                  </a:cubicBezTo>
                  <a:cubicBezTo>
                    <a:pt x="629" y="7813"/>
                    <a:pt x="697" y="7810"/>
                    <a:pt x="766" y="7804"/>
                  </a:cubicBezTo>
                  <a:cubicBezTo>
                    <a:pt x="2064" y="7688"/>
                    <a:pt x="3130" y="6228"/>
                    <a:pt x="2087" y="5115"/>
                  </a:cubicBezTo>
                  <a:cubicBezTo>
                    <a:pt x="1998" y="5027"/>
                    <a:pt x="2086" y="4884"/>
                    <a:pt x="2194" y="4884"/>
                  </a:cubicBezTo>
                  <a:cubicBezTo>
                    <a:pt x="2227" y="4884"/>
                    <a:pt x="2263" y="4897"/>
                    <a:pt x="2295" y="4930"/>
                  </a:cubicBezTo>
                  <a:cubicBezTo>
                    <a:pt x="2388" y="5000"/>
                    <a:pt x="2434" y="5069"/>
                    <a:pt x="2504" y="5162"/>
                  </a:cubicBezTo>
                  <a:cubicBezTo>
                    <a:pt x="4427" y="5046"/>
                    <a:pt x="5702" y="3076"/>
                    <a:pt x="4682" y="1315"/>
                  </a:cubicBezTo>
                  <a:cubicBezTo>
                    <a:pt x="4143" y="401"/>
                    <a:pt x="3303" y="0"/>
                    <a:pt x="24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698011" y="-181718"/>
              <a:ext cx="580807" cy="729598"/>
            </a:xfrm>
            <a:custGeom>
              <a:avLst/>
              <a:gdLst/>
              <a:ahLst/>
              <a:cxnLst/>
              <a:rect l="l" t="t" r="r" b="b"/>
              <a:pathLst>
                <a:path w="7362" h="924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7"/>
                    <a:pt x="94" y="233"/>
                    <a:pt x="140" y="325"/>
                  </a:cubicBezTo>
                  <a:cubicBezTo>
                    <a:pt x="743" y="650"/>
                    <a:pt x="1090" y="1299"/>
                    <a:pt x="1160" y="1994"/>
                  </a:cubicBezTo>
                  <a:cubicBezTo>
                    <a:pt x="1554" y="1785"/>
                    <a:pt x="2017" y="1600"/>
                    <a:pt x="2481" y="1507"/>
                  </a:cubicBezTo>
                  <a:cubicBezTo>
                    <a:pt x="2929" y="1287"/>
                    <a:pt x="3413" y="1167"/>
                    <a:pt x="3887" y="1167"/>
                  </a:cubicBezTo>
                  <a:cubicBezTo>
                    <a:pt x="4760" y="1167"/>
                    <a:pt x="5602" y="1573"/>
                    <a:pt x="6142" y="2504"/>
                  </a:cubicBezTo>
                  <a:cubicBezTo>
                    <a:pt x="7162" y="4242"/>
                    <a:pt x="5887" y="6212"/>
                    <a:pt x="3964" y="6328"/>
                  </a:cubicBezTo>
                  <a:cubicBezTo>
                    <a:pt x="3894" y="6235"/>
                    <a:pt x="3825" y="6166"/>
                    <a:pt x="3755" y="6096"/>
                  </a:cubicBezTo>
                  <a:cubicBezTo>
                    <a:pt x="3723" y="6063"/>
                    <a:pt x="3687" y="6050"/>
                    <a:pt x="3654" y="6050"/>
                  </a:cubicBezTo>
                  <a:cubicBezTo>
                    <a:pt x="3546" y="6050"/>
                    <a:pt x="3458" y="6193"/>
                    <a:pt x="3547" y="6281"/>
                  </a:cubicBezTo>
                  <a:cubicBezTo>
                    <a:pt x="4590" y="7394"/>
                    <a:pt x="3524" y="8854"/>
                    <a:pt x="2226" y="8970"/>
                  </a:cubicBezTo>
                  <a:cubicBezTo>
                    <a:pt x="2157" y="8976"/>
                    <a:pt x="2087" y="8979"/>
                    <a:pt x="2017" y="8979"/>
                  </a:cubicBezTo>
                  <a:cubicBezTo>
                    <a:pt x="1825" y="8979"/>
                    <a:pt x="1631" y="8957"/>
                    <a:pt x="1461" y="8923"/>
                  </a:cubicBezTo>
                  <a:cubicBezTo>
                    <a:pt x="1345" y="8993"/>
                    <a:pt x="1252" y="9062"/>
                    <a:pt x="1137" y="9109"/>
                  </a:cubicBezTo>
                  <a:cubicBezTo>
                    <a:pt x="1426" y="9202"/>
                    <a:pt x="1733" y="9248"/>
                    <a:pt x="2040" y="9248"/>
                  </a:cubicBezTo>
                  <a:cubicBezTo>
                    <a:pt x="2347" y="9248"/>
                    <a:pt x="2654" y="9202"/>
                    <a:pt x="2944" y="9109"/>
                  </a:cubicBezTo>
                  <a:cubicBezTo>
                    <a:pt x="4010" y="8715"/>
                    <a:pt x="4613" y="7440"/>
                    <a:pt x="4057" y="6467"/>
                  </a:cubicBezTo>
                  <a:lnTo>
                    <a:pt x="4057" y="6467"/>
                  </a:lnTo>
                  <a:cubicBezTo>
                    <a:pt x="4078" y="6467"/>
                    <a:pt x="4099" y="6468"/>
                    <a:pt x="4120" y="6468"/>
                  </a:cubicBezTo>
                  <a:cubicBezTo>
                    <a:pt x="6077" y="6468"/>
                    <a:pt x="7362" y="4339"/>
                    <a:pt x="6513" y="2573"/>
                  </a:cubicBezTo>
                  <a:cubicBezTo>
                    <a:pt x="5984" y="1422"/>
                    <a:pt x="4879" y="837"/>
                    <a:pt x="3757" y="837"/>
                  </a:cubicBezTo>
                  <a:cubicBezTo>
                    <a:pt x="2915" y="837"/>
                    <a:pt x="2064" y="1166"/>
                    <a:pt x="1438" y="1832"/>
                  </a:cubicBezTo>
                  <a:cubicBezTo>
                    <a:pt x="1415" y="882"/>
                    <a:pt x="766" y="23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27"/>
          <p:cNvSpPr txBox="1">
            <a:spLocks noGrp="1"/>
          </p:cNvSpPr>
          <p:nvPr>
            <p:ph type="subTitle" idx="1"/>
          </p:nvPr>
        </p:nvSpPr>
        <p:spPr>
          <a:xfrm>
            <a:off x="2405488" y="2531500"/>
            <a:ext cx="43329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SemiBold"/>
              <a:buNone/>
              <a:defRPr sz="1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SemiBold"/>
              <a:buNone/>
              <a:defRPr sz="17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SemiBold"/>
              <a:buNone/>
              <a:defRPr sz="17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SemiBold"/>
              <a:buNone/>
              <a:defRPr sz="17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SemiBold"/>
              <a:buNone/>
              <a:defRPr sz="17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SemiBold"/>
              <a:buNone/>
              <a:defRPr sz="17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SemiBold"/>
              <a:buNone/>
              <a:defRPr sz="17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SemiBold"/>
              <a:buNone/>
              <a:defRPr sz="17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 SemiBold"/>
              <a:buNone/>
              <a:defRPr sz="17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75" name="Google Shape;775;p27"/>
          <p:cNvSpPr txBox="1">
            <a:spLocks noGrp="1"/>
          </p:cNvSpPr>
          <p:nvPr>
            <p:ph type="subTitle" idx="2"/>
          </p:nvPr>
        </p:nvSpPr>
        <p:spPr>
          <a:xfrm>
            <a:off x="2509950" y="4157023"/>
            <a:ext cx="4124100" cy="2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None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None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None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None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None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None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None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None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None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 dirty="0"/>
          </a:p>
        </p:txBody>
      </p:sp>
      <p:grpSp>
        <p:nvGrpSpPr>
          <p:cNvPr id="776" name="Google Shape;776;p27"/>
          <p:cNvGrpSpPr/>
          <p:nvPr/>
        </p:nvGrpSpPr>
        <p:grpSpPr>
          <a:xfrm>
            <a:off x="-500604" y="430040"/>
            <a:ext cx="2114417" cy="880808"/>
            <a:chOff x="8499731" y="2585277"/>
            <a:chExt cx="1244214" cy="518305"/>
          </a:xfrm>
        </p:grpSpPr>
        <p:sp>
          <p:nvSpPr>
            <p:cNvPr id="777" name="Google Shape;777;p27"/>
            <p:cNvSpPr/>
            <p:nvPr/>
          </p:nvSpPr>
          <p:spPr>
            <a:xfrm>
              <a:off x="8502176" y="2601264"/>
              <a:ext cx="1235599" cy="490417"/>
            </a:xfrm>
            <a:custGeom>
              <a:avLst/>
              <a:gdLst/>
              <a:ahLst/>
              <a:cxnLst/>
              <a:rect l="l" t="t" r="r" b="b"/>
              <a:pathLst>
                <a:path w="30836" h="12239" extrusionOk="0">
                  <a:moveTo>
                    <a:pt x="12949" y="1"/>
                  </a:moveTo>
                  <a:cubicBezTo>
                    <a:pt x="10711" y="1"/>
                    <a:pt x="8461" y="1288"/>
                    <a:pt x="8760" y="4054"/>
                  </a:cubicBezTo>
                  <a:cubicBezTo>
                    <a:pt x="8779" y="4164"/>
                    <a:pt x="8681" y="4230"/>
                    <a:pt x="8582" y="4230"/>
                  </a:cubicBezTo>
                  <a:cubicBezTo>
                    <a:pt x="8556" y="4230"/>
                    <a:pt x="8530" y="4225"/>
                    <a:pt x="8505" y="4216"/>
                  </a:cubicBezTo>
                  <a:cubicBezTo>
                    <a:pt x="7691" y="3842"/>
                    <a:pt x="6801" y="3469"/>
                    <a:pt x="5901" y="3469"/>
                  </a:cubicBezTo>
                  <a:cubicBezTo>
                    <a:pt x="5572" y="3469"/>
                    <a:pt x="5242" y="3519"/>
                    <a:pt x="4913" y="3636"/>
                  </a:cubicBezTo>
                  <a:cubicBezTo>
                    <a:pt x="3592" y="4123"/>
                    <a:pt x="2990" y="6000"/>
                    <a:pt x="4496" y="6719"/>
                  </a:cubicBezTo>
                  <a:cubicBezTo>
                    <a:pt x="4612" y="6580"/>
                    <a:pt x="4774" y="6487"/>
                    <a:pt x="4936" y="6394"/>
                  </a:cubicBezTo>
                  <a:cubicBezTo>
                    <a:pt x="4953" y="6385"/>
                    <a:pt x="4969" y="6380"/>
                    <a:pt x="4986" y="6380"/>
                  </a:cubicBezTo>
                  <a:cubicBezTo>
                    <a:pt x="5086" y="6380"/>
                    <a:pt x="5172" y="6543"/>
                    <a:pt x="5052" y="6603"/>
                  </a:cubicBezTo>
                  <a:cubicBezTo>
                    <a:pt x="4612" y="6835"/>
                    <a:pt x="4334" y="7159"/>
                    <a:pt x="4125" y="7599"/>
                  </a:cubicBezTo>
                  <a:cubicBezTo>
                    <a:pt x="4110" y="7630"/>
                    <a:pt x="4084" y="7643"/>
                    <a:pt x="4058" y="7643"/>
                  </a:cubicBezTo>
                  <a:cubicBezTo>
                    <a:pt x="4004" y="7643"/>
                    <a:pt x="3948" y="7592"/>
                    <a:pt x="3963" y="7530"/>
                  </a:cubicBezTo>
                  <a:cubicBezTo>
                    <a:pt x="4033" y="7321"/>
                    <a:pt x="4125" y="7113"/>
                    <a:pt x="4264" y="6927"/>
                  </a:cubicBezTo>
                  <a:lnTo>
                    <a:pt x="4264" y="6927"/>
                  </a:lnTo>
                  <a:cubicBezTo>
                    <a:pt x="2897" y="6997"/>
                    <a:pt x="0" y="7901"/>
                    <a:pt x="1113" y="9731"/>
                  </a:cubicBezTo>
                  <a:cubicBezTo>
                    <a:pt x="1532" y="10425"/>
                    <a:pt x="2216" y="10694"/>
                    <a:pt x="2949" y="10694"/>
                  </a:cubicBezTo>
                  <a:cubicBezTo>
                    <a:pt x="3956" y="10694"/>
                    <a:pt x="5058" y="10186"/>
                    <a:pt x="5701" y="9569"/>
                  </a:cubicBezTo>
                  <a:cubicBezTo>
                    <a:pt x="5729" y="9541"/>
                    <a:pt x="5762" y="9529"/>
                    <a:pt x="5793" y="9529"/>
                  </a:cubicBezTo>
                  <a:cubicBezTo>
                    <a:pt x="5889" y="9529"/>
                    <a:pt x="5974" y="9644"/>
                    <a:pt x="5887" y="9731"/>
                  </a:cubicBezTo>
                  <a:cubicBezTo>
                    <a:pt x="5840" y="9778"/>
                    <a:pt x="5817" y="9801"/>
                    <a:pt x="5771" y="9847"/>
                  </a:cubicBezTo>
                  <a:cubicBezTo>
                    <a:pt x="5751" y="10334"/>
                    <a:pt x="6141" y="10674"/>
                    <a:pt x="6609" y="10674"/>
                  </a:cubicBezTo>
                  <a:cubicBezTo>
                    <a:pt x="6698" y="10674"/>
                    <a:pt x="6790" y="10661"/>
                    <a:pt x="6883" y="10635"/>
                  </a:cubicBezTo>
                  <a:cubicBezTo>
                    <a:pt x="7393" y="10519"/>
                    <a:pt x="7694" y="10079"/>
                    <a:pt x="7949" y="9662"/>
                  </a:cubicBezTo>
                  <a:cubicBezTo>
                    <a:pt x="7970" y="9628"/>
                    <a:pt x="8000" y="9614"/>
                    <a:pt x="8031" y="9614"/>
                  </a:cubicBezTo>
                  <a:cubicBezTo>
                    <a:pt x="8105" y="9614"/>
                    <a:pt x="8184" y="9696"/>
                    <a:pt x="8135" y="9778"/>
                  </a:cubicBezTo>
                  <a:cubicBezTo>
                    <a:pt x="8135" y="9778"/>
                    <a:pt x="8135" y="9778"/>
                    <a:pt x="8135" y="9801"/>
                  </a:cubicBezTo>
                  <a:lnTo>
                    <a:pt x="8158" y="9801"/>
                  </a:lnTo>
                  <a:cubicBezTo>
                    <a:pt x="8447" y="11426"/>
                    <a:pt x="9870" y="12238"/>
                    <a:pt x="11419" y="12238"/>
                  </a:cubicBezTo>
                  <a:cubicBezTo>
                    <a:pt x="11483" y="12238"/>
                    <a:pt x="11547" y="12237"/>
                    <a:pt x="11611" y="12234"/>
                  </a:cubicBezTo>
                  <a:cubicBezTo>
                    <a:pt x="12329" y="12211"/>
                    <a:pt x="13210" y="12072"/>
                    <a:pt x="13836" y="11678"/>
                  </a:cubicBezTo>
                  <a:cubicBezTo>
                    <a:pt x="14554" y="11238"/>
                    <a:pt x="14879" y="10427"/>
                    <a:pt x="15180" y="9685"/>
                  </a:cubicBezTo>
                  <a:cubicBezTo>
                    <a:pt x="14832" y="9685"/>
                    <a:pt x="14508" y="9662"/>
                    <a:pt x="14160" y="9592"/>
                  </a:cubicBezTo>
                  <a:cubicBezTo>
                    <a:pt x="14075" y="9571"/>
                    <a:pt x="14088" y="9451"/>
                    <a:pt x="14163" y="9451"/>
                  </a:cubicBezTo>
                  <a:cubicBezTo>
                    <a:pt x="14170" y="9451"/>
                    <a:pt x="14176" y="9452"/>
                    <a:pt x="14183" y="9453"/>
                  </a:cubicBezTo>
                  <a:cubicBezTo>
                    <a:pt x="14360" y="9466"/>
                    <a:pt x="14536" y="9473"/>
                    <a:pt x="14712" y="9473"/>
                  </a:cubicBezTo>
                  <a:cubicBezTo>
                    <a:pt x="15185" y="9473"/>
                    <a:pt x="15658" y="9420"/>
                    <a:pt x="16130" y="9268"/>
                  </a:cubicBezTo>
                  <a:cubicBezTo>
                    <a:pt x="16144" y="9264"/>
                    <a:pt x="16158" y="9263"/>
                    <a:pt x="16170" y="9263"/>
                  </a:cubicBezTo>
                  <a:cubicBezTo>
                    <a:pt x="16325" y="9263"/>
                    <a:pt x="16371" y="9503"/>
                    <a:pt x="16200" y="9546"/>
                  </a:cubicBezTo>
                  <a:cubicBezTo>
                    <a:pt x="15945" y="9592"/>
                    <a:pt x="15713" y="9639"/>
                    <a:pt x="15458" y="9662"/>
                  </a:cubicBezTo>
                  <a:cubicBezTo>
                    <a:pt x="15481" y="9685"/>
                    <a:pt x="15481" y="9708"/>
                    <a:pt x="15458" y="9755"/>
                  </a:cubicBezTo>
                  <a:cubicBezTo>
                    <a:pt x="15458" y="9755"/>
                    <a:pt x="15458" y="9778"/>
                    <a:pt x="15458" y="9778"/>
                  </a:cubicBezTo>
                  <a:cubicBezTo>
                    <a:pt x="15777" y="10347"/>
                    <a:pt x="16412" y="10832"/>
                    <a:pt x="16994" y="10832"/>
                  </a:cubicBezTo>
                  <a:cubicBezTo>
                    <a:pt x="17385" y="10832"/>
                    <a:pt x="17752" y="10614"/>
                    <a:pt x="17984" y="10056"/>
                  </a:cubicBezTo>
                  <a:cubicBezTo>
                    <a:pt x="18004" y="10007"/>
                    <a:pt x="18039" y="9987"/>
                    <a:pt x="18078" y="9987"/>
                  </a:cubicBezTo>
                  <a:cubicBezTo>
                    <a:pt x="18131" y="9987"/>
                    <a:pt x="18189" y="10025"/>
                    <a:pt x="18216" y="10079"/>
                  </a:cubicBezTo>
                  <a:cubicBezTo>
                    <a:pt x="18623" y="11188"/>
                    <a:pt x="20466" y="11656"/>
                    <a:pt x="21567" y="11656"/>
                  </a:cubicBezTo>
                  <a:cubicBezTo>
                    <a:pt x="21594" y="11656"/>
                    <a:pt x="21620" y="11656"/>
                    <a:pt x="21646" y="11655"/>
                  </a:cubicBezTo>
                  <a:cubicBezTo>
                    <a:pt x="22874" y="11609"/>
                    <a:pt x="23963" y="10913"/>
                    <a:pt x="24311" y="9731"/>
                  </a:cubicBezTo>
                  <a:lnTo>
                    <a:pt x="24311" y="9731"/>
                  </a:lnTo>
                  <a:cubicBezTo>
                    <a:pt x="24120" y="9784"/>
                    <a:pt x="23929" y="9810"/>
                    <a:pt x="23737" y="9810"/>
                  </a:cubicBezTo>
                  <a:cubicBezTo>
                    <a:pt x="23674" y="9810"/>
                    <a:pt x="23610" y="9807"/>
                    <a:pt x="23546" y="9801"/>
                  </a:cubicBezTo>
                  <a:cubicBezTo>
                    <a:pt x="23453" y="9778"/>
                    <a:pt x="23453" y="9662"/>
                    <a:pt x="23546" y="9662"/>
                  </a:cubicBezTo>
                  <a:cubicBezTo>
                    <a:pt x="23940" y="9616"/>
                    <a:pt x="24265" y="9546"/>
                    <a:pt x="24589" y="9407"/>
                  </a:cubicBezTo>
                  <a:cubicBezTo>
                    <a:pt x="24589" y="9384"/>
                    <a:pt x="24612" y="9384"/>
                    <a:pt x="24612" y="9384"/>
                  </a:cubicBezTo>
                  <a:cubicBezTo>
                    <a:pt x="24890" y="9245"/>
                    <a:pt x="25145" y="9083"/>
                    <a:pt x="25377" y="8851"/>
                  </a:cubicBezTo>
                  <a:cubicBezTo>
                    <a:pt x="25403" y="8825"/>
                    <a:pt x="25432" y="8814"/>
                    <a:pt x="25461" y="8814"/>
                  </a:cubicBezTo>
                  <a:cubicBezTo>
                    <a:pt x="25561" y="8814"/>
                    <a:pt x="25652" y="8946"/>
                    <a:pt x="25562" y="9036"/>
                  </a:cubicBezTo>
                  <a:cubicBezTo>
                    <a:pt x="25400" y="9222"/>
                    <a:pt x="25168" y="9384"/>
                    <a:pt x="24937" y="9523"/>
                  </a:cubicBezTo>
                  <a:cubicBezTo>
                    <a:pt x="25665" y="9881"/>
                    <a:pt x="26860" y="10245"/>
                    <a:pt x="27937" y="10245"/>
                  </a:cubicBezTo>
                  <a:cubicBezTo>
                    <a:pt x="28951" y="10245"/>
                    <a:pt x="29859" y="9922"/>
                    <a:pt x="30174" y="8967"/>
                  </a:cubicBezTo>
                  <a:cubicBezTo>
                    <a:pt x="30836" y="6896"/>
                    <a:pt x="28431" y="6241"/>
                    <a:pt x="26834" y="6241"/>
                  </a:cubicBezTo>
                  <a:cubicBezTo>
                    <a:pt x="26697" y="6241"/>
                    <a:pt x="26566" y="6246"/>
                    <a:pt x="26443" y="6255"/>
                  </a:cubicBezTo>
                  <a:cubicBezTo>
                    <a:pt x="26420" y="6278"/>
                    <a:pt x="26420" y="6278"/>
                    <a:pt x="26420" y="6278"/>
                  </a:cubicBezTo>
                  <a:cubicBezTo>
                    <a:pt x="26395" y="6309"/>
                    <a:pt x="26364" y="6322"/>
                    <a:pt x="26333" y="6322"/>
                  </a:cubicBezTo>
                  <a:cubicBezTo>
                    <a:pt x="26248" y="6322"/>
                    <a:pt x="26166" y="6224"/>
                    <a:pt x="26234" y="6139"/>
                  </a:cubicBezTo>
                  <a:cubicBezTo>
                    <a:pt x="26652" y="5560"/>
                    <a:pt x="26165" y="4934"/>
                    <a:pt x="25516" y="4865"/>
                  </a:cubicBezTo>
                  <a:cubicBezTo>
                    <a:pt x="25470" y="4860"/>
                    <a:pt x="25424" y="4858"/>
                    <a:pt x="25378" y="4858"/>
                  </a:cubicBezTo>
                  <a:cubicBezTo>
                    <a:pt x="24950" y="4858"/>
                    <a:pt x="24572" y="5047"/>
                    <a:pt x="24195" y="5235"/>
                  </a:cubicBezTo>
                  <a:cubicBezTo>
                    <a:pt x="24195" y="5259"/>
                    <a:pt x="24195" y="5282"/>
                    <a:pt x="24195" y="5328"/>
                  </a:cubicBezTo>
                  <a:cubicBezTo>
                    <a:pt x="24195" y="5421"/>
                    <a:pt x="24120" y="5467"/>
                    <a:pt x="24044" y="5467"/>
                  </a:cubicBezTo>
                  <a:cubicBezTo>
                    <a:pt x="23969" y="5467"/>
                    <a:pt x="23894" y="5421"/>
                    <a:pt x="23894" y="5328"/>
                  </a:cubicBezTo>
                  <a:cubicBezTo>
                    <a:pt x="23894" y="3683"/>
                    <a:pt x="22573" y="2269"/>
                    <a:pt x="20927" y="2107"/>
                  </a:cubicBezTo>
                  <a:cubicBezTo>
                    <a:pt x="20798" y="2093"/>
                    <a:pt x="20670" y="2086"/>
                    <a:pt x="20544" y="2086"/>
                  </a:cubicBezTo>
                  <a:cubicBezTo>
                    <a:pt x="19200" y="2086"/>
                    <a:pt x="18041" y="2849"/>
                    <a:pt x="17173" y="3845"/>
                  </a:cubicBezTo>
                  <a:cubicBezTo>
                    <a:pt x="17173" y="3845"/>
                    <a:pt x="17173" y="3868"/>
                    <a:pt x="17150" y="3868"/>
                  </a:cubicBezTo>
                  <a:cubicBezTo>
                    <a:pt x="17150" y="3914"/>
                    <a:pt x="17127" y="3914"/>
                    <a:pt x="17103" y="3914"/>
                  </a:cubicBezTo>
                  <a:cubicBezTo>
                    <a:pt x="17095" y="3919"/>
                    <a:pt x="17086" y="3921"/>
                    <a:pt x="17077" y="3921"/>
                  </a:cubicBezTo>
                  <a:cubicBezTo>
                    <a:pt x="17035" y="3921"/>
                    <a:pt x="16992" y="3879"/>
                    <a:pt x="17011" y="3822"/>
                  </a:cubicBezTo>
                  <a:cubicBezTo>
                    <a:pt x="17034" y="3799"/>
                    <a:pt x="17057" y="3775"/>
                    <a:pt x="17057" y="3752"/>
                  </a:cubicBezTo>
                  <a:cubicBezTo>
                    <a:pt x="17465" y="1317"/>
                    <a:pt x="15213" y="1"/>
                    <a:pt x="12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8499731" y="2585277"/>
              <a:ext cx="1244214" cy="518305"/>
            </a:xfrm>
            <a:custGeom>
              <a:avLst/>
              <a:gdLst/>
              <a:ahLst/>
              <a:cxnLst/>
              <a:rect l="l" t="t" r="r" b="b"/>
              <a:pathLst>
                <a:path w="31051" h="12935" extrusionOk="0">
                  <a:moveTo>
                    <a:pt x="13032" y="408"/>
                  </a:moveTo>
                  <a:cubicBezTo>
                    <a:pt x="15296" y="408"/>
                    <a:pt x="17549" y="1719"/>
                    <a:pt x="17141" y="4151"/>
                  </a:cubicBezTo>
                  <a:cubicBezTo>
                    <a:pt x="17118" y="4174"/>
                    <a:pt x="17095" y="4198"/>
                    <a:pt x="17072" y="4221"/>
                  </a:cubicBezTo>
                  <a:cubicBezTo>
                    <a:pt x="17053" y="4278"/>
                    <a:pt x="17096" y="4320"/>
                    <a:pt x="17138" y="4320"/>
                  </a:cubicBezTo>
                  <a:cubicBezTo>
                    <a:pt x="17147" y="4320"/>
                    <a:pt x="17156" y="4318"/>
                    <a:pt x="17164" y="4313"/>
                  </a:cubicBezTo>
                  <a:cubicBezTo>
                    <a:pt x="17188" y="4313"/>
                    <a:pt x="17211" y="4313"/>
                    <a:pt x="17234" y="4267"/>
                  </a:cubicBezTo>
                  <a:cubicBezTo>
                    <a:pt x="17234" y="4267"/>
                    <a:pt x="17234" y="4244"/>
                    <a:pt x="17234" y="4244"/>
                  </a:cubicBezTo>
                  <a:cubicBezTo>
                    <a:pt x="18111" y="3239"/>
                    <a:pt x="19304" y="2490"/>
                    <a:pt x="20649" y="2490"/>
                  </a:cubicBezTo>
                  <a:cubicBezTo>
                    <a:pt x="20761" y="2490"/>
                    <a:pt x="20874" y="2495"/>
                    <a:pt x="20988" y="2506"/>
                  </a:cubicBezTo>
                  <a:cubicBezTo>
                    <a:pt x="22634" y="2668"/>
                    <a:pt x="23955" y="4082"/>
                    <a:pt x="23955" y="5727"/>
                  </a:cubicBezTo>
                  <a:cubicBezTo>
                    <a:pt x="23955" y="5831"/>
                    <a:pt x="24036" y="5884"/>
                    <a:pt x="24114" y="5884"/>
                  </a:cubicBezTo>
                  <a:cubicBezTo>
                    <a:pt x="24192" y="5884"/>
                    <a:pt x="24268" y="5831"/>
                    <a:pt x="24256" y="5727"/>
                  </a:cubicBezTo>
                  <a:cubicBezTo>
                    <a:pt x="24256" y="5704"/>
                    <a:pt x="24256" y="5658"/>
                    <a:pt x="24256" y="5634"/>
                  </a:cubicBezTo>
                  <a:cubicBezTo>
                    <a:pt x="24629" y="5448"/>
                    <a:pt x="25021" y="5280"/>
                    <a:pt x="25432" y="5280"/>
                  </a:cubicBezTo>
                  <a:cubicBezTo>
                    <a:pt x="25480" y="5280"/>
                    <a:pt x="25528" y="5282"/>
                    <a:pt x="25577" y="5287"/>
                  </a:cubicBezTo>
                  <a:cubicBezTo>
                    <a:pt x="26226" y="5333"/>
                    <a:pt x="26736" y="5959"/>
                    <a:pt x="26295" y="6561"/>
                  </a:cubicBezTo>
                  <a:cubicBezTo>
                    <a:pt x="26242" y="6633"/>
                    <a:pt x="26325" y="6731"/>
                    <a:pt x="26409" y="6731"/>
                  </a:cubicBezTo>
                  <a:cubicBezTo>
                    <a:pt x="26434" y="6731"/>
                    <a:pt x="26459" y="6722"/>
                    <a:pt x="26481" y="6701"/>
                  </a:cubicBezTo>
                  <a:cubicBezTo>
                    <a:pt x="26504" y="6677"/>
                    <a:pt x="26504" y="6677"/>
                    <a:pt x="26504" y="6654"/>
                  </a:cubicBezTo>
                  <a:cubicBezTo>
                    <a:pt x="26609" y="6648"/>
                    <a:pt x="26721" y="6645"/>
                    <a:pt x="26837" y="6645"/>
                  </a:cubicBezTo>
                  <a:cubicBezTo>
                    <a:pt x="28433" y="6645"/>
                    <a:pt x="30905" y="7270"/>
                    <a:pt x="30235" y="9366"/>
                  </a:cubicBezTo>
                  <a:cubicBezTo>
                    <a:pt x="29932" y="10321"/>
                    <a:pt x="29023" y="10644"/>
                    <a:pt x="28009" y="10644"/>
                  </a:cubicBezTo>
                  <a:cubicBezTo>
                    <a:pt x="26932" y="10644"/>
                    <a:pt x="25737" y="10280"/>
                    <a:pt x="25021" y="9922"/>
                  </a:cubicBezTo>
                  <a:cubicBezTo>
                    <a:pt x="25253" y="9783"/>
                    <a:pt x="25461" y="9621"/>
                    <a:pt x="25623" y="9435"/>
                  </a:cubicBezTo>
                  <a:cubicBezTo>
                    <a:pt x="25713" y="9345"/>
                    <a:pt x="25636" y="9213"/>
                    <a:pt x="25542" y="9213"/>
                  </a:cubicBezTo>
                  <a:cubicBezTo>
                    <a:pt x="25515" y="9213"/>
                    <a:pt x="25487" y="9224"/>
                    <a:pt x="25461" y="9250"/>
                  </a:cubicBezTo>
                  <a:cubicBezTo>
                    <a:pt x="25206" y="9482"/>
                    <a:pt x="24951" y="9667"/>
                    <a:pt x="24673" y="9783"/>
                  </a:cubicBezTo>
                  <a:cubicBezTo>
                    <a:pt x="24673" y="9783"/>
                    <a:pt x="24650" y="9806"/>
                    <a:pt x="24650" y="9806"/>
                  </a:cubicBezTo>
                  <a:cubicBezTo>
                    <a:pt x="24349" y="9945"/>
                    <a:pt x="24001" y="10038"/>
                    <a:pt x="23630" y="10061"/>
                  </a:cubicBezTo>
                  <a:cubicBezTo>
                    <a:pt x="23538" y="10061"/>
                    <a:pt x="23538" y="10177"/>
                    <a:pt x="23630" y="10200"/>
                  </a:cubicBezTo>
                  <a:cubicBezTo>
                    <a:pt x="23688" y="10206"/>
                    <a:pt x="23749" y="10209"/>
                    <a:pt x="23812" y="10209"/>
                  </a:cubicBezTo>
                  <a:cubicBezTo>
                    <a:pt x="24000" y="10209"/>
                    <a:pt x="24204" y="10183"/>
                    <a:pt x="24395" y="10130"/>
                  </a:cubicBezTo>
                  <a:lnTo>
                    <a:pt x="24395" y="10130"/>
                  </a:lnTo>
                  <a:cubicBezTo>
                    <a:pt x="24047" y="11312"/>
                    <a:pt x="22935" y="12008"/>
                    <a:pt x="21730" y="12054"/>
                  </a:cubicBezTo>
                  <a:cubicBezTo>
                    <a:pt x="21681" y="12056"/>
                    <a:pt x="21630" y="12057"/>
                    <a:pt x="21578" y="12057"/>
                  </a:cubicBezTo>
                  <a:cubicBezTo>
                    <a:pt x="20470" y="12057"/>
                    <a:pt x="18697" y="11585"/>
                    <a:pt x="18277" y="10478"/>
                  </a:cubicBezTo>
                  <a:cubicBezTo>
                    <a:pt x="18263" y="10436"/>
                    <a:pt x="18205" y="10393"/>
                    <a:pt x="18152" y="10393"/>
                  </a:cubicBezTo>
                  <a:cubicBezTo>
                    <a:pt x="18118" y="10393"/>
                    <a:pt x="18086" y="10410"/>
                    <a:pt x="18068" y="10455"/>
                  </a:cubicBezTo>
                  <a:cubicBezTo>
                    <a:pt x="17827" y="11021"/>
                    <a:pt x="17460" y="11241"/>
                    <a:pt x="17071" y="11241"/>
                  </a:cubicBezTo>
                  <a:cubicBezTo>
                    <a:pt x="16490" y="11241"/>
                    <a:pt x="15862" y="10747"/>
                    <a:pt x="15542" y="10177"/>
                  </a:cubicBezTo>
                  <a:cubicBezTo>
                    <a:pt x="15542" y="10177"/>
                    <a:pt x="15542" y="10177"/>
                    <a:pt x="15542" y="10154"/>
                  </a:cubicBezTo>
                  <a:cubicBezTo>
                    <a:pt x="15542" y="10130"/>
                    <a:pt x="15542" y="10084"/>
                    <a:pt x="15542" y="10061"/>
                  </a:cubicBezTo>
                  <a:cubicBezTo>
                    <a:pt x="15774" y="10038"/>
                    <a:pt x="16029" y="9991"/>
                    <a:pt x="16284" y="9945"/>
                  </a:cubicBezTo>
                  <a:cubicBezTo>
                    <a:pt x="16434" y="9924"/>
                    <a:pt x="16385" y="9662"/>
                    <a:pt x="16229" y="9662"/>
                  </a:cubicBezTo>
                  <a:cubicBezTo>
                    <a:pt x="16217" y="9662"/>
                    <a:pt x="16204" y="9664"/>
                    <a:pt x="16191" y="9667"/>
                  </a:cubicBezTo>
                  <a:cubicBezTo>
                    <a:pt x="15735" y="9819"/>
                    <a:pt x="15267" y="9872"/>
                    <a:pt x="14787" y="9872"/>
                  </a:cubicBezTo>
                  <a:cubicBezTo>
                    <a:pt x="14608" y="9872"/>
                    <a:pt x="14427" y="9865"/>
                    <a:pt x="14244" y="9852"/>
                  </a:cubicBezTo>
                  <a:cubicBezTo>
                    <a:pt x="14175" y="9852"/>
                    <a:pt x="14152" y="9968"/>
                    <a:pt x="14221" y="9991"/>
                  </a:cubicBezTo>
                  <a:cubicBezTo>
                    <a:pt x="14569" y="10061"/>
                    <a:pt x="14916" y="10084"/>
                    <a:pt x="15241" y="10084"/>
                  </a:cubicBezTo>
                  <a:cubicBezTo>
                    <a:pt x="14940" y="10849"/>
                    <a:pt x="14638" y="11637"/>
                    <a:pt x="13897" y="12077"/>
                  </a:cubicBezTo>
                  <a:cubicBezTo>
                    <a:pt x="13271" y="12471"/>
                    <a:pt x="12390" y="12610"/>
                    <a:pt x="11695" y="12657"/>
                  </a:cubicBezTo>
                  <a:cubicBezTo>
                    <a:pt x="11632" y="12659"/>
                    <a:pt x="11569" y="12661"/>
                    <a:pt x="11506" y="12661"/>
                  </a:cubicBezTo>
                  <a:cubicBezTo>
                    <a:pt x="9934" y="12661"/>
                    <a:pt x="8508" y="11827"/>
                    <a:pt x="8219" y="10200"/>
                  </a:cubicBezTo>
                  <a:cubicBezTo>
                    <a:pt x="8266" y="10105"/>
                    <a:pt x="8185" y="10021"/>
                    <a:pt x="8106" y="10021"/>
                  </a:cubicBezTo>
                  <a:cubicBezTo>
                    <a:pt x="8069" y="10021"/>
                    <a:pt x="8032" y="10040"/>
                    <a:pt x="8010" y="10084"/>
                  </a:cubicBezTo>
                  <a:cubicBezTo>
                    <a:pt x="7778" y="10501"/>
                    <a:pt x="7454" y="10918"/>
                    <a:pt x="6967" y="11057"/>
                  </a:cubicBezTo>
                  <a:cubicBezTo>
                    <a:pt x="6882" y="11077"/>
                    <a:pt x="6797" y="11087"/>
                    <a:pt x="6714" y="11087"/>
                  </a:cubicBezTo>
                  <a:cubicBezTo>
                    <a:pt x="6218" y="11087"/>
                    <a:pt x="5812" y="10743"/>
                    <a:pt x="5832" y="10246"/>
                  </a:cubicBezTo>
                  <a:cubicBezTo>
                    <a:pt x="5878" y="10223"/>
                    <a:pt x="5924" y="10177"/>
                    <a:pt x="5948" y="10130"/>
                  </a:cubicBezTo>
                  <a:cubicBezTo>
                    <a:pt x="6037" y="10059"/>
                    <a:pt x="5960" y="9931"/>
                    <a:pt x="5867" y="9931"/>
                  </a:cubicBezTo>
                  <a:cubicBezTo>
                    <a:pt x="5840" y="9931"/>
                    <a:pt x="5812" y="9942"/>
                    <a:pt x="5785" y="9968"/>
                  </a:cubicBezTo>
                  <a:cubicBezTo>
                    <a:pt x="5140" y="10586"/>
                    <a:pt x="4028" y="11103"/>
                    <a:pt x="3013" y="11103"/>
                  </a:cubicBezTo>
                  <a:cubicBezTo>
                    <a:pt x="2277" y="11103"/>
                    <a:pt x="1592" y="10832"/>
                    <a:pt x="1174" y="10130"/>
                  </a:cubicBezTo>
                  <a:cubicBezTo>
                    <a:pt x="84" y="8300"/>
                    <a:pt x="2981" y="7396"/>
                    <a:pt x="4349" y="7349"/>
                  </a:cubicBezTo>
                  <a:lnTo>
                    <a:pt x="4349" y="7349"/>
                  </a:lnTo>
                  <a:cubicBezTo>
                    <a:pt x="4209" y="7535"/>
                    <a:pt x="4094" y="7743"/>
                    <a:pt x="4047" y="7952"/>
                  </a:cubicBezTo>
                  <a:cubicBezTo>
                    <a:pt x="4032" y="8014"/>
                    <a:pt x="4088" y="8065"/>
                    <a:pt x="4142" y="8065"/>
                  </a:cubicBezTo>
                  <a:cubicBezTo>
                    <a:pt x="4168" y="8065"/>
                    <a:pt x="4194" y="8052"/>
                    <a:pt x="4209" y="8022"/>
                  </a:cubicBezTo>
                  <a:cubicBezTo>
                    <a:pt x="4418" y="7558"/>
                    <a:pt x="4696" y="7234"/>
                    <a:pt x="5113" y="7002"/>
                  </a:cubicBezTo>
                  <a:cubicBezTo>
                    <a:pt x="5233" y="6942"/>
                    <a:pt x="5164" y="6779"/>
                    <a:pt x="5054" y="6779"/>
                  </a:cubicBezTo>
                  <a:cubicBezTo>
                    <a:pt x="5036" y="6779"/>
                    <a:pt x="5017" y="6784"/>
                    <a:pt x="4997" y="6793"/>
                  </a:cubicBezTo>
                  <a:cubicBezTo>
                    <a:pt x="4835" y="6886"/>
                    <a:pt x="4696" y="7002"/>
                    <a:pt x="4557" y="7118"/>
                  </a:cubicBezTo>
                  <a:cubicBezTo>
                    <a:pt x="3051" y="6422"/>
                    <a:pt x="3653" y="4522"/>
                    <a:pt x="4974" y="4059"/>
                  </a:cubicBezTo>
                  <a:cubicBezTo>
                    <a:pt x="5314" y="3931"/>
                    <a:pt x="5656" y="3877"/>
                    <a:pt x="5998" y="3877"/>
                  </a:cubicBezTo>
                  <a:cubicBezTo>
                    <a:pt x="6894" y="3877"/>
                    <a:pt x="7784" y="4246"/>
                    <a:pt x="8590" y="4615"/>
                  </a:cubicBezTo>
                  <a:cubicBezTo>
                    <a:pt x="8612" y="4626"/>
                    <a:pt x="8639" y="4632"/>
                    <a:pt x="8666" y="4632"/>
                  </a:cubicBezTo>
                  <a:cubicBezTo>
                    <a:pt x="8751" y="4632"/>
                    <a:pt x="8845" y="4575"/>
                    <a:pt x="8845" y="4453"/>
                  </a:cubicBezTo>
                  <a:cubicBezTo>
                    <a:pt x="8533" y="1695"/>
                    <a:pt x="10788" y="408"/>
                    <a:pt x="13032" y="408"/>
                  </a:cubicBezTo>
                  <a:close/>
                  <a:moveTo>
                    <a:pt x="12835" y="1"/>
                  </a:moveTo>
                  <a:cubicBezTo>
                    <a:pt x="10499" y="1"/>
                    <a:pt x="8337" y="1765"/>
                    <a:pt x="8474" y="4198"/>
                  </a:cubicBezTo>
                  <a:cubicBezTo>
                    <a:pt x="7688" y="3866"/>
                    <a:pt x="6765" y="3560"/>
                    <a:pt x="5895" y="3560"/>
                  </a:cubicBezTo>
                  <a:cubicBezTo>
                    <a:pt x="5124" y="3560"/>
                    <a:pt x="4394" y="3801"/>
                    <a:pt x="3839" y="4476"/>
                  </a:cubicBezTo>
                  <a:cubicBezTo>
                    <a:pt x="3143" y="5333"/>
                    <a:pt x="3306" y="6701"/>
                    <a:pt x="4302" y="7164"/>
                  </a:cubicBezTo>
                  <a:cubicBezTo>
                    <a:pt x="4243" y="7161"/>
                    <a:pt x="4183" y="7159"/>
                    <a:pt x="4121" y="7159"/>
                  </a:cubicBezTo>
                  <a:cubicBezTo>
                    <a:pt x="2525" y="7159"/>
                    <a:pt x="0" y="8301"/>
                    <a:pt x="826" y="10130"/>
                  </a:cubicBezTo>
                  <a:cubicBezTo>
                    <a:pt x="1223" y="11013"/>
                    <a:pt x="2030" y="11350"/>
                    <a:pt x="2912" y="11350"/>
                  </a:cubicBezTo>
                  <a:cubicBezTo>
                    <a:pt x="3882" y="11350"/>
                    <a:pt x="4942" y="10943"/>
                    <a:pt x="5646" y="10409"/>
                  </a:cubicBezTo>
                  <a:cubicBezTo>
                    <a:pt x="5646" y="10826"/>
                    <a:pt x="6040" y="11220"/>
                    <a:pt x="6481" y="11289"/>
                  </a:cubicBezTo>
                  <a:cubicBezTo>
                    <a:pt x="6550" y="11301"/>
                    <a:pt x="6619" y="11306"/>
                    <a:pt x="6687" y="11306"/>
                  </a:cubicBezTo>
                  <a:cubicBezTo>
                    <a:pt x="7294" y="11306"/>
                    <a:pt x="7811" y="10860"/>
                    <a:pt x="8103" y="10339"/>
                  </a:cubicBezTo>
                  <a:cubicBezTo>
                    <a:pt x="8242" y="12031"/>
                    <a:pt x="9934" y="12935"/>
                    <a:pt x="11510" y="12935"/>
                  </a:cubicBezTo>
                  <a:cubicBezTo>
                    <a:pt x="12437" y="12935"/>
                    <a:pt x="13549" y="12749"/>
                    <a:pt x="14291" y="12170"/>
                  </a:cubicBezTo>
                  <a:cubicBezTo>
                    <a:pt x="14870" y="11730"/>
                    <a:pt x="15171" y="11057"/>
                    <a:pt x="15426" y="10409"/>
                  </a:cubicBezTo>
                  <a:cubicBezTo>
                    <a:pt x="15771" y="11029"/>
                    <a:pt x="16459" y="11485"/>
                    <a:pt x="17093" y="11485"/>
                  </a:cubicBezTo>
                  <a:cubicBezTo>
                    <a:pt x="17524" y="11485"/>
                    <a:pt x="17930" y="11273"/>
                    <a:pt x="18184" y="10756"/>
                  </a:cubicBezTo>
                  <a:cubicBezTo>
                    <a:pt x="18952" y="11747"/>
                    <a:pt x="20325" y="12326"/>
                    <a:pt x="21624" y="12326"/>
                  </a:cubicBezTo>
                  <a:cubicBezTo>
                    <a:pt x="23029" y="12326"/>
                    <a:pt x="24346" y="11649"/>
                    <a:pt x="24720" y="10084"/>
                  </a:cubicBezTo>
                  <a:cubicBezTo>
                    <a:pt x="25481" y="10517"/>
                    <a:pt x="26816" y="10939"/>
                    <a:pt x="28025" y="10939"/>
                  </a:cubicBezTo>
                  <a:cubicBezTo>
                    <a:pt x="29209" y="10939"/>
                    <a:pt x="30273" y="10535"/>
                    <a:pt x="30560" y="9343"/>
                  </a:cubicBezTo>
                  <a:cubicBezTo>
                    <a:pt x="31051" y="7276"/>
                    <a:pt x="28977" y="6474"/>
                    <a:pt x="27256" y="6474"/>
                  </a:cubicBezTo>
                  <a:cubicBezTo>
                    <a:pt x="27028" y="6474"/>
                    <a:pt x="26806" y="6488"/>
                    <a:pt x="26597" y="6515"/>
                  </a:cubicBezTo>
                  <a:cubicBezTo>
                    <a:pt x="26852" y="6052"/>
                    <a:pt x="26620" y="5472"/>
                    <a:pt x="26180" y="5217"/>
                  </a:cubicBezTo>
                  <a:cubicBezTo>
                    <a:pt x="25961" y="5100"/>
                    <a:pt x="25735" y="5052"/>
                    <a:pt x="25509" y="5052"/>
                  </a:cubicBezTo>
                  <a:cubicBezTo>
                    <a:pt x="25063" y="5052"/>
                    <a:pt x="24617" y="5242"/>
                    <a:pt x="24233" y="5472"/>
                  </a:cubicBezTo>
                  <a:cubicBezTo>
                    <a:pt x="24094" y="3943"/>
                    <a:pt x="22935" y="2645"/>
                    <a:pt x="21405" y="2320"/>
                  </a:cubicBezTo>
                  <a:cubicBezTo>
                    <a:pt x="21158" y="2269"/>
                    <a:pt x="20909" y="2244"/>
                    <a:pt x="20662" y="2244"/>
                  </a:cubicBezTo>
                  <a:cubicBezTo>
                    <a:pt x="19359" y="2244"/>
                    <a:pt x="18099" y="2930"/>
                    <a:pt x="17280" y="3943"/>
                  </a:cubicBezTo>
                  <a:cubicBezTo>
                    <a:pt x="17605" y="1579"/>
                    <a:pt x="15171" y="49"/>
                    <a:pt x="12970" y="3"/>
                  </a:cubicBezTo>
                  <a:cubicBezTo>
                    <a:pt x="12925" y="2"/>
                    <a:pt x="12880" y="1"/>
                    <a:pt x="1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9379703" y="2695867"/>
              <a:ext cx="79900" cy="135637"/>
            </a:xfrm>
            <a:custGeom>
              <a:avLst/>
              <a:gdLst/>
              <a:ahLst/>
              <a:cxnLst/>
              <a:rect l="l" t="t" r="r" b="b"/>
              <a:pathLst>
                <a:path w="1994" h="3385" extrusionOk="0">
                  <a:moveTo>
                    <a:pt x="1" y="1"/>
                  </a:moveTo>
                  <a:cubicBezTo>
                    <a:pt x="719" y="858"/>
                    <a:pt x="835" y="2156"/>
                    <a:pt x="951" y="3384"/>
                  </a:cubicBezTo>
                  <a:cubicBezTo>
                    <a:pt x="1275" y="3199"/>
                    <a:pt x="1646" y="3083"/>
                    <a:pt x="1994" y="3014"/>
                  </a:cubicBezTo>
                  <a:cubicBezTo>
                    <a:pt x="1994" y="2990"/>
                    <a:pt x="1994" y="2990"/>
                    <a:pt x="1994" y="2967"/>
                  </a:cubicBezTo>
                  <a:cubicBezTo>
                    <a:pt x="1994" y="1669"/>
                    <a:pt x="1159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9471663" y="2795920"/>
              <a:ext cx="98452" cy="51370"/>
            </a:xfrm>
            <a:custGeom>
              <a:avLst/>
              <a:gdLst/>
              <a:ahLst/>
              <a:cxnLst/>
              <a:rect l="l" t="t" r="r" b="b"/>
              <a:pathLst>
                <a:path w="2457" h="1282" extrusionOk="0">
                  <a:moveTo>
                    <a:pt x="1183" y="0"/>
                  </a:moveTo>
                  <a:cubicBezTo>
                    <a:pt x="755" y="0"/>
                    <a:pt x="377" y="189"/>
                    <a:pt x="0" y="377"/>
                  </a:cubicBezTo>
                  <a:cubicBezTo>
                    <a:pt x="0" y="401"/>
                    <a:pt x="0" y="424"/>
                    <a:pt x="0" y="447"/>
                  </a:cubicBezTo>
                  <a:cubicBezTo>
                    <a:pt x="93" y="447"/>
                    <a:pt x="162" y="424"/>
                    <a:pt x="255" y="424"/>
                  </a:cubicBezTo>
                  <a:cubicBezTo>
                    <a:pt x="394" y="377"/>
                    <a:pt x="533" y="354"/>
                    <a:pt x="672" y="354"/>
                  </a:cubicBezTo>
                  <a:cubicBezTo>
                    <a:pt x="704" y="350"/>
                    <a:pt x="736" y="348"/>
                    <a:pt x="767" y="348"/>
                  </a:cubicBezTo>
                  <a:cubicBezTo>
                    <a:pt x="920" y="348"/>
                    <a:pt x="1071" y="393"/>
                    <a:pt x="1205" y="470"/>
                  </a:cubicBezTo>
                  <a:cubicBezTo>
                    <a:pt x="1599" y="586"/>
                    <a:pt x="1924" y="887"/>
                    <a:pt x="2039" y="1281"/>
                  </a:cubicBezTo>
                  <a:cubicBezTo>
                    <a:pt x="2457" y="679"/>
                    <a:pt x="1970" y="76"/>
                    <a:pt x="1321" y="7"/>
                  </a:cubicBezTo>
                  <a:cubicBezTo>
                    <a:pt x="1275" y="2"/>
                    <a:pt x="1229" y="0"/>
                    <a:pt x="118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 rot="440531">
              <a:off x="9092214" y="2610070"/>
              <a:ext cx="110417" cy="146494"/>
            </a:xfrm>
            <a:custGeom>
              <a:avLst/>
              <a:gdLst/>
              <a:ahLst/>
              <a:cxnLst/>
              <a:rect l="l" t="t" r="r" b="b"/>
              <a:pathLst>
                <a:path w="2481" h="3292" extrusionOk="0">
                  <a:moveTo>
                    <a:pt x="1" y="1"/>
                  </a:moveTo>
                  <a:cubicBezTo>
                    <a:pt x="882" y="997"/>
                    <a:pt x="1646" y="2087"/>
                    <a:pt x="2202" y="3292"/>
                  </a:cubicBezTo>
                  <a:cubicBezTo>
                    <a:pt x="2295" y="3199"/>
                    <a:pt x="2365" y="3106"/>
                    <a:pt x="2457" y="2990"/>
                  </a:cubicBezTo>
                  <a:cubicBezTo>
                    <a:pt x="2481" y="1461"/>
                    <a:pt x="1391" y="46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9400138" y="2993019"/>
              <a:ext cx="76173" cy="70643"/>
            </a:xfrm>
            <a:custGeom>
              <a:avLst/>
              <a:gdLst/>
              <a:ahLst/>
              <a:cxnLst/>
              <a:rect l="l" t="t" r="r" b="b"/>
              <a:pathLst>
                <a:path w="1901" h="1763" extrusionOk="0">
                  <a:moveTo>
                    <a:pt x="1901" y="1"/>
                  </a:moveTo>
                  <a:cubicBezTo>
                    <a:pt x="1739" y="47"/>
                    <a:pt x="1553" y="70"/>
                    <a:pt x="1368" y="94"/>
                  </a:cubicBezTo>
                  <a:lnTo>
                    <a:pt x="1090" y="94"/>
                  </a:lnTo>
                  <a:cubicBezTo>
                    <a:pt x="812" y="696"/>
                    <a:pt x="441" y="1252"/>
                    <a:pt x="1" y="1762"/>
                  </a:cubicBezTo>
                  <a:cubicBezTo>
                    <a:pt x="881" y="1530"/>
                    <a:pt x="1623" y="905"/>
                    <a:pt x="190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9524595" y="2851496"/>
              <a:ext cx="213493" cy="160520"/>
            </a:xfrm>
            <a:custGeom>
              <a:avLst/>
              <a:gdLst/>
              <a:ahLst/>
              <a:cxnLst/>
              <a:rect l="l" t="t" r="r" b="b"/>
              <a:pathLst>
                <a:path w="5328" h="4006" extrusionOk="0">
                  <a:moveTo>
                    <a:pt x="1260" y="1"/>
                  </a:moveTo>
                  <a:cubicBezTo>
                    <a:pt x="1144" y="1"/>
                    <a:pt x="1032" y="4"/>
                    <a:pt x="927" y="10"/>
                  </a:cubicBezTo>
                  <a:cubicBezTo>
                    <a:pt x="904" y="33"/>
                    <a:pt x="904" y="33"/>
                    <a:pt x="904" y="57"/>
                  </a:cubicBezTo>
                  <a:lnTo>
                    <a:pt x="881" y="57"/>
                  </a:lnTo>
                  <a:cubicBezTo>
                    <a:pt x="1738" y="196"/>
                    <a:pt x="2526" y="520"/>
                    <a:pt x="2804" y="1238"/>
                  </a:cubicBezTo>
                  <a:cubicBezTo>
                    <a:pt x="3268" y="2444"/>
                    <a:pt x="2039" y="3278"/>
                    <a:pt x="1020" y="3486"/>
                  </a:cubicBezTo>
                  <a:cubicBezTo>
                    <a:pt x="795" y="3531"/>
                    <a:pt x="580" y="3557"/>
                    <a:pt x="363" y="3557"/>
                  </a:cubicBezTo>
                  <a:cubicBezTo>
                    <a:pt x="243" y="3557"/>
                    <a:pt x="123" y="3549"/>
                    <a:pt x="0" y="3533"/>
                  </a:cubicBezTo>
                  <a:lnTo>
                    <a:pt x="0" y="3533"/>
                  </a:lnTo>
                  <a:cubicBezTo>
                    <a:pt x="706" y="3792"/>
                    <a:pt x="1597" y="4005"/>
                    <a:pt x="2419" y="4005"/>
                  </a:cubicBezTo>
                  <a:cubicBezTo>
                    <a:pt x="3432" y="4005"/>
                    <a:pt x="4338" y="3681"/>
                    <a:pt x="4658" y="2722"/>
                  </a:cubicBezTo>
                  <a:cubicBezTo>
                    <a:pt x="5328" y="626"/>
                    <a:pt x="2856" y="1"/>
                    <a:pt x="126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27"/>
          <p:cNvSpPr/>
          <p:nvPr/>
        </p:nvSpPr>
        <p:spPr>
          <a:xfrm>
            <a:off x="1304248" y="-434000"/>
            <a:ext cx="973500" cy="973500"/>
          </a:xfrm>
          <a:prstGeom prst="mathMultiply">
            <a:avLst>
              <a:gd name="adj1" fmla="val 2352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8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7" name="Google Shape;787;p28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15" name="Google Shape;815;p28"/>
          <p:cNvGrpSpPr/>
          <p:nvPr/>
        </p:nvGrpSpPr>
        <p:grpSpPr>
          <a:xfrm>
            <a:off x="3143774" y="-180539"/>
            <a:ext cx="1643156" cy="973503"/>
            <a:chOff x="3143774" y="-180539"/>
            <a:chExt cx="1643156" cy="973503"/>
          </a:xfrm>
        </p:grpSpPr>
        <p:sp>
          <p:nvSpPr>
            <p:cNvPr id="816" name="Google Shape;816;p28"/>
            <p:cNvSpPr/>
            <p:nvPr/>
          </p:nvSpPr>
          <p:spPr>
            <a:xfrm>
              <a:off x="3163551" y="-157549"/>
              <a:ext cx="1534381" cy="927358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143774" y="-180539"/>
              <a:ext cx="1643156" cy="973503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403729" y="225196"/>
              <a:ext cx="168106" cy="181038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4189809" y="-132335"/>
              <a:ext cx="223565" cy="361005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170691" y="418011"/>
              <a:ext cx="527227" cy="336367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4170691" y="-164800"/>
              <a:ext cx="273173" cy="380040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4159237" y="206409"/>
              <a:ext cx="627679" cy="575664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28"/>
          <p:cNvGrpSpPr/>
          <p:nvPr/>
        </p:nvGrpSpPr>
        <p:grpSpPr>
          <a:xfrm>
            <a:off x="-1354784" y="968587"/>
            <a:ext cx="1994252" cy="973488"/>
            <a:chOff x="-1354784" y="968587"/>
            <a:chExt cx="1994252" cy="973488"/>
          </a:xfrm>
        </p:grpSpPr>
        <p:sp>
          <p:nvSpPr>
            <p:cNvPr id="824" name="Google Shape;824;p28"/>
            <p:cNvSpPr/>
            <p:nvPr/>
          </p:nvSpPr>
          <p:spPr>
            <a:xfrm>
              <a:off x="-1335343" y="989235"/>
              <a:ext cx="1967356" cy="934739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-1354784" y="969258"/>
              <a:ext cx="1993032" cy="972817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-539162" y="988900"/>
              <a:ext cx="1171524" cy="935074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-546938" y="968587"/>
              <a:ext cx="1186407" cy="972683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9"/>
          <p:cNvGrpSpPr/>
          <p:nvPr/>
        </p:nvGrpSpPr>
        <p:grpSpPr>
          <a:xfrm>
            <a:off x="931925" y="350819"/>
            <a:ext cx="1444204" cy="855629"/>
            <a:chOff x="931925" y="350819"/>
            <a:chExt cx="1444204" cy="855629"/>
          </a:xfrm>
        </p:grpSpPr>
        <p:sp>
          <p:nvSpPr>
            <p:cNvPr id="830" name="Google Shape;830;p29"/>
            <p:cNvSpPr/>
            <p:nvPr/>
          </p:nvSpPr>
          <p:spPr>
            <a:xfrm>
              <a:off x="949307" y="371025"/>
              <a:ext cx="1348600" cy="815071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931925" y="350819"/>
              <a:ext cx="1444204" cy="855629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039321" y="707426"/>
              <a:ext cx="147752" cy="159118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1851303" y="393186"/>
              <a:ext cx="196496" cy="317294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1834500" y="876894"/>
              <a:ext cx="463391" cy="295639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1834500" y="364651"/>
              <a:ext cx="240097" cy="334024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824433" y="690914"/>
              <a:ext cx="551680" cy="505961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29"/>
          <p:cNvGrpSpPr/>
          <p:nvPr/>
        </p:nvGrpSpPr>
        <p:grpSpPr>
          <a:xfrm>
            <a:off x="8090771" y="3575169"/>
            <a:ext cx="1382137" cy="674682"/>
            <a:chOff x="8090771" y="3575169"/>
            <a:chExt cx="1382137" cy="674682"/>
          </a:xfrm>
        </p:grpSpPr>
        <p:sp>
          <p:nvSpPr>
            <p:cNvPr id="838" name="Google Shape;838;p29"/>
            <p:cNvSpPr/>
            <p:nvPr/>
          </p:nvSpPr>
          <p:spPr>
            <a:xfrm>
              <a:off x="8104244" y="3589479"/>
              <a:ext cx="1363489" cy="647827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8090771" y="3575633"/>
              <a:ext cx="1381284" cy="674217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8656051" y="3589247"/>
              <a:ext cx="811932" cy="648059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8650661" y="3575169"/>
              <a:ext cx="822247" cy="674124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29"/>
          <p:cNvSpPr/>
          <p:nvPr/>
        </p:nvSpPr>
        <p:spPr>
          <a:xfrm>
            <a:off x="-482702" y="2357675"/>
            <a:ext cx="973500" cy="973500"/>
          </a:xfrm>
          <a:prstGeom prst="mathMultiply">
            <a:avLst>
              <a:gd name="adj1" fmla="val 2352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9"/>
          <p:cNvSpPr/>
          <p:nvPr/>
        </p:nvSpPr>
        <p:spPr>
          <a:xfrm>
            <a:off x="7673223" y="1017724"/>
            <a:ext cx="757500" cy="757500"/>
          </a:xfrm>
          <a:prstGeom prst="diamond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>
            <a:off x="-74544" y="3729887"/>
            <a:ext cx="9263270" cy="1429941"/>
            <a:chOff x="0" y="4973183"/>
            <a:chExt cx="12192001" cy="1906588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 flipH="1">
              <a:off x="0" y="6530521"/>
              <a:ext cx="12172950" cy="334963"/>
            </a:xfrm>
            <a:prstGeom prst="rect">
              <a:avLst/>
            </a:pr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 flipH="1">
              <a:off x="11369675" y="4973183"/>
              <a:ext cx="638175" cy="573088"/>
            </a:xfrm>
            <a:custGeom>
              <a:avLst/>
              <a:gdLst>
                <a:gd name="T0" fmla="*/ 170 w 170"/>
                <a:gd name="T1" fmla="*/ 143 h 152"/>
                <a:gd name="T2" fmla="*/ 152 w 170"/>
                <a:gd name="T3" fmla="*/ 109 h 152"/>
                <a:gd name="T4" fmla="*/ 154 w 170"/>
                <a:gd name="T5" fmla="*/ 108 h 152"/>
                <a:gd name="T6" fmla="*/ 101 w 170"/>
                <a:gd name="T7" fmla="*/ 4 h 152"/>
                <a:gd name="T8" fmla="*/ 95 w 170"/>
                <a:gd name="T9" fmla="*/ 1 h 152"/>
                <a:gd name="T10" fmla="*/ 7 w 170"/>
                <a:gd name="T11" fmla="*/ 0 h 152"/>
                <a:gd name="T12" fmla="*/ 2 w 170"/>
                <a:gd name="T13" fmla="*/ 8 h 152"/>
                <a:gd name="T14" fmla="*/ 8 w 170"/>
                <a:gd name="T15" fmla="*/ 30 h 152"/>
                <a:gd name="T16" fmla="*/ 54 w 170"/>
                <a:gd name="T17" fmla="*/ 121 h 152"/>
                <a:gd name="T18" fmla="*/ 70 w 170"/>
                <a:gd name="T19" fmla="*/ 147 h 152"/>
                <a:gd name="T20" fmla="*/ 76 w 170"/>
                <a:gd name="T21" fmla="*/ 149 h 152"/>
                <a:gd name="T22" fmla="*/ 106 w 170"/>
                <a:gd name="T23" fmla="*/ 145 h 152"/>
                <a:gd name="T24" fmla="*/ 107 w 170"/>
                <a:gd name="T25" fmla="*/ 143 h 152"/>
                <a:gd name="T26" fmla="*/ 170 w 170"/>
                <a:gd name="T2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2">
                  <a:moveTo>
                    <a:pt x="170" y="143"/>
                  </a:moveTo>
                  <a:cubicBezTo>
                    <a:pt x="165" y="131"/>
                    <a:pt x="160" y="119"/>
                    <a:pt x="152" y="109"/>
                  </a:cubicBezTo>
                  <a:cubicBezTo>
                    <a:pt x="153" y="109"/>
                    <a:pt x="153" y="108"/>
                    <a:pt x="154" y="108"/>
                  </a:cubicBezTo>
                  <a:cubicBezTo>
                    <a:pt x="136" y="73"/>
                    <a:pt x="119" y="39"/>
                    <a:pt x="101" y="4"/>
                  </a:cubicBezTo>
                  <a:cubicBezTo>
                    <a:pt x="99" y="3"/>
                    <a:pt x="97" y="1"/>
                    <a:pt x="95" y="1"/>
                  </a:cubicBezTo>
                  <a:cubicBezTo>
                    <a:pt x="66" y="0"/>
                    <a:pt x="37" y="0"/>
                    <a:pt x="7" y="0"/>
                  </a:cubicBezTo>
                  <a:cubicBezTo>
                    <a:pt x="2" y="0"/>
                    <a:pt x="2" y="4"/>
                    <a:pt x="2" y="8"/>
                  </a:cubicBezTo>
                  <a:cubicBezTo>
                    <a:pt x="0" y="17"/>
                    <a:pt x="5" y="23"/>
                    <a:pt x="8" y="30"/>
                  </a:cubicBezTo>
                  <a:cubicBezTo>
                    <a:pt x="23" y="61"/>
                    <a:pt x="38" y="91"/>
                    <a:pt x="54" y="121"/>
                  </a:cubicBezTo>
                  <a:cubicBezTo>
                    <a:pt x="58" y="130"/>
                    <a:pt x="61" y="140"/>
                    <a:pt x="70" y="147"/>
                  </a:cubicBezTo>
                  <a:cubicBezTo>
                    <a:pt x="72" y="148"/>
                    <a:pt x="74" y="149"/>
                    <a:pt x="76" y="149"/>
                  </a:cubicBezTo>
                  <a:cubicBezTo>
                    <a:pt x="87" y="151"/>
                    <a:pt x="97" y="152"/>
                    <a:pt x="106" y="145"/>
                  </a:cubicBezTo>
                  <a:cubicBezTo>
                    <a:pt x="106" y="145"/>
                    <a:pt x="107" y="144"/>
                    <a:pt x="107" y="143"/>
                  </a:cubicBezTo>
                  <a:cubicBezTo>
                    <a:pt x="128" y="145"/>
                    <a:pt x="149" y="145"/>
                    <a:pt x="170" y="14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 flipH="1">
              <a:off x="7513638" y="5828846"/>
              <a:ext cx="3352800" cy="1050925"/>
            </a:xfrm>
            <a:custGeom>
              <a:avLst/>
              <a:gdLst>
                <a:gd name="T0" fmla="*/ 889 w 893"/>
                <a:gd name="T1" fmla="*/ 265 h 279"/>
                <a:gd name="T2" fmla="*/ 763 w 893"/>
                <a:gd name="T3" fmla="*/ 14 h 279"/>
                <a:gd name="T4" fmla="*/ 746 w 893"/>
                <a:gd name="T5" fmla="*/ 0 h 279"/>
                <a:gd name="T6" fmla="*/ 407 w 893"/>
                <a:gd name="T7" fmla="*/ 2 h 279"/>
                <a:gd name="T8" fmla="*/ 408 w 893"/>
                <a:gd name="T9" fmla="*/ 24 h 279"/>
                <a:gd name="T10" fmla="*/ 475 w 893"/>
                <a:gd name="T11" fmla="*/ 154 h 279"/>
                <a:gd name="T12" fmla="*/ 480 w 893"/>
                <a:gd name="T13" fmla="*/ 176 h 279"/>
                <a:gd name="T14" fmla="*/ 456 w 893"/>
                <a:gd name="T15" fmla="*/ 179 h 279"/>
                <a:gd name="T16" fmla="*/ 319 w 893"/>
                <a:gd name="T17" fmla="*/ 179 h 279"/>
                <a:gd name="T18" fmla="*/ 309 w 893"/>
                <a:gd name="T19" fmla="*/ 181 h 279"/>
                <a:gd name="T20" fmla="*/ 289 w 893"/>
                <a:gd name="T21" fmla="*/ 181 h 279"/>
                <a:gd name="T22" fmla="*/ 259 w 893"/>
                <a:gd name="T23" fmla="*/ 174 h 279"/>
                <a:gd name="T24" fmla="*/ 38 w 893"/>
                <a:gd name="T25" fmla="*/ 174 h 279"/>
                <a:gd name="T26" fmla="*/ 14 w 893"/>
                <a:gd name="T27" fmla="*/ 176 h 279"/>
                <a:gd name="T28" fmla="*/ 2 w 893"/>
                <a:gd name="T29" fmla="*/ 192 h 279"/>
                <a:gd name="T30" fmla="*/ 44 w 893"/>
                <a:gd name="T31" fmla="*/ 267 h 279"/>
                <a:gd name="T32" fmla="*/ 45 w 893"/>
                <a:gd name="T33" fmla="*/ 272 h 279"/>
                <a:gd name="T34" fmla="*/ 79 w 893"/>
                <a:gd name="T35" fmla="*/ 273 h 279"/>
                <a:gd name="T36" fmla="*/ 373 w 893"/>
                <a:gd name="T37" fmla="*/ 273 h 279"/>
                <a:gd name="T38" fmla="*/ 376 w 893"/>
                <a:gd name="T39" fmla="*/ 274 h 279"/>
                <a:gd name="T40" fmla="*/ 678 w 893"/>
                <a:gd name="T41" fmla="*/ 275 h 279"/>
                <a:gd name="T42" fmla="*/ 714 w 893"/>
                <a:gd name="T43" fmla="*/ 278 h 279"/>
                <a:gd name="T44" fmla="*/ 873 w 893"/>
                <a:gd name="T45" fmla="*/ 279 h 279"/>
                <a:gd name="T46" fmla="*/ 893 w 893"/>
                <a:gd name="T47" fmla="*/ 272 h 279"/>
                <a:gd name="T48" fmla="*/ 889 w 893"/>
                <a:gd name="T49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79">
                  <a:moveTo>
                    <a:pt x="889" y="265"/>
                  </a:moveTo>
                  <a:cubicBezTo>
                    <a:pt x="847" y="181"/>
                    <a:pt x="805" y="98"/>
                    <a:pt x="763" y="14"/>
                  </a:cubicBezTo>
                  <a:cubicBezTo>
                    <a:pt x="759" y="7"/>
                    <a:pt x="757" y="0"/>
                    <a:pt x="746" y="0"/>
                  </a:cubicBezTo>
                  <a:cubicBezTo>
                    <a:pt x="633" y="1"/>
                    <a:pt x="520" y="1"/>
                    <a:pt x="407" y="2"/>
                  </a:cubicBezTo>
                  <a:cubicBezTo>
                    <a:pt x="397" y="10"/>
                    <a:pt x="405" y="17"/>
                    <a:pt x="408" y="24"/>
                  </a:cubicBezTo>
                  <a:cubicBezTo>
                    <a:pt x="431" y="67"/>
                    <a:pt x="454" y="110"/>
                    <a:pt x="475" y="154"/>
                  </a:cubicBezTo>
                  <a:cubicBezTo>
                    <a:pt x="478" y="161"/>
                    <a:pt x="486" y="167"/>
                    <a:pt x="480" y="176"/>
                  </a:cubicBezTo>
                  <a:cubicBezTo>
                    <a:pt x="472" y="181"/>
                    <a:pt x="464" y="179"/>
                    <a:pt x="456" y="179"/>
                  </a:cubicBezTo>
                  <a:cubicBezTo>
                    <a:pt x="411" y="179"/>
                    <a:pt x="365" y="179"/>
                    <a:pt x="319" y="179"/>
                  </a:cubicBezTo>
                  <a:cubicBezTo>
                    <a:pt x="315" y="179"/>
                    <a:pt x="312" y="180"/>
                    <a:pt x="309" y="181"/>
                  </a:cubicBezTo>
                  <a:cubicBezTo>
                    <a:pt x="302" y="181"/>
                    <a:pt x="296" y="181"/>
                    <a:pt x="289" y="181"/>
                  </a:cubicBezTo>
                  <a:cubicBezTo>
                    <a:pt x="281" y="172"/>
                    <a:pt x="270" y="174"/>
                    <a:pt x="259" y="174"/>
                  </a:cubicBezTo>
                  <a:cubicBezTo>
                    <a:pt x="185" y="173"/>
                    <a:pt x="111" y="174"/>
                    <a:pt x="38" y="174"/>
                  </a:cubicBezTo>
                  <a:cubicBezTo>
                    <a:pt x="30" y="174"/>
                    <a:pt x="22" y="173"/>
                    <a:pt x="14" y="176"/>
                  </a:cubicBezTo>
                  <a:cubicBezTo>
                    <a:pt x="6" y="178"/>
                    <a:pt x="0" y="184"/>
                    <a:pt x="2" y="192"/>
                  </a:cubicBezTo>
                  <a:cubicBezTo>
                    <a:pt x="12" y="219"/>
                    <a:pt x="20" y="247"/>
                    <a:pt x="44" y="267"/>
                  </a:cubicBezTo>
                  <a:cubicBezTo>
                    <a:pt x="43" y="269"/>
                    <a:pt x="44" y="271"/>
                    <a:pt x="45" y="272"/>
                  </a:cubicBezTo>
                  <a:cubicBezTo>
                    <a:pt x="57" y="273"/>
                    <a:pt x="68" y="273"/>
                    <a:pt x="79" y="273"/>
                  </a:cubicBezTo>
                  <a:cubicBezTo>
                    <a:pt x="177" y="273"/>
                    <a:pt x="275" y="273"/>
                    <a:pt x="373" y="273"/>
                  </a:cubicBezTo>
                  <a:cubicBezTo>
                    <a:pt x="374" y="274"/>
                    <a:pt x="375" y="274"/>
                    <a:pt x="376" y="274"/>
                  </a:cubicBezTo>
                  <a:cubicBezTo>
                    <a:pt x="477" y="276"/>
                    <a:pt x="578" y="274"/>
                    <a:pt x="678" y="275"/>
                  </a:cubicBezTo>
                  <a:cubicBezTo>
                    <a:pt x="690" y="275"/>
                    <a:pt x="702" y="275"/>
                    <a:pt x="714" y="278"/>
                  </a:cubicBezTo>
                  <a:cubicBezTo>
                    <a:pt x="767" y="279"/>
                    <a:pt x="820" y="279"/>
                    <a:pt x="873" y="279"/>
                  </a:cubicBezTo>
                  <a:cubicBezTo>
                    <a:pt x="881" y="279"/>
                    <a:pt x="888" y="279"/>
                    <a:pt x="893" y="272"/>
                  </a:cubicBezTo>
                  <a:cubicBezTo>
                    <a:pt x="892" y="269"/>
                    <a:pt x="890" y="267"/>
                    <a:pt x="889" y="265"/>
                  </a:cubicBezTo>
                  <a:close/>
                </a:path>
              </a:pathLst>
            </a:cu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 flipH="1">
              <a:off x="9015413" y="5828846"/>
              <a:ext cx="2297113" cy="1025525"/>
            </a:xfrm>
            <a:custGeom>
              <a:avLst/>
              <a:gdLst>
                <a:gd name="T0" fmla="*/ 569 w 612"/>
                <a:gd name="T1" fmla="*/ 93 h 272"/>
                <a:gd name="T2" fmla="*/ 526 w 612"/>
                <a:gd name="T3" fmla="*/ 2 h 272"/>
                <a:gd name="T4" fmla="*/ 521 w 612"/>
                <a:gd name="T5" fmla="*/ 0 h 272"/>
                <a:gd name="T6" fmla="*/ 237 w 612"/>
                <a:gd name="T7" fmla="*/ 0 h 272"/>
                <a:gd name="T8" fmla="*/ 244 w 612"/>
                <a:gd name="T9" fmla="*/ 31 h 272"/>
                <a:gd name="T10" fmla="*/ 259 w 612"/>
                <a:gd name="T11" fmla="*/ 58 h 272"/>
                <a:gd name="T12" fmla="*/ 272 w 612"/>
                <a:gd name="T13" fmla="*/ 69 h 272"/>
                <a:gd name="T14" fmla="*/ 272 w 612"/>
                <a:gd name="T15" fmla="*/ 70 h 272"/>
                <a:gd name="T16" fmla="*/ 293 w 612"/>
                <a:gd name="T17" fmla="*/ 116 h 272"/>
                <a:gd name="T18" fmla="*/ 278 w 612"/>
                <a:gd name="T19" fmla="*/ 139 h 272"/>
                <a:gd name="T20" fmla="*/ 196 w 612"/>
                <a:gd name="T21" fmla="*/ 136 h 272"/>
                <a:gd name="T22" fmla="*/ 43 w 612"/>
                <a:gd name="T23" fmla="*/ 134 h 272"/>
                <a:gd name="T24" fmla="*/ 7 w 612"/>
                <a:gd name="T25" fmla="*/ 137 h 272"/>
                <a:gd name="T26" fmla="*/ 1 w 612"/>
                <a:gd name="T27" fmla="*/ 145 h 272"/>
                <a:gd name="T28" fmla="*/ 6 w 612"/>
                <a:gd name="T29" fmla="*/ 164 h 272"/>
                <a:gd name="T30" fmla="*/ 56 w 612"/>
                <a:gd name="T31" fmla="*/ 262 h 272"/>
                <a:gd name="T32" fmla="*/ 66 w 612"/>
                <a:gd name="T33" fmla="*/ 272 h 272"/>
                <a:gd name="T34" fmla="*/ 164 w 612"/>
                <a:gd name="T35" fmla="*/ 272 h 272"/>
                <a:gd name="T36" fmla="*/ 164 w 612"/>
                <a:gd name="T37" fmla="*/ 265 h 272"/>
                <a:gd name="T38" fmla="*/ 133 w 612"/>
                <a:gd name="T39" fmla="*/ 205 h 272"/>
                <a:gd name="T40" fmla="*/ 147 w 612"/>
                <a:gd name="T41" fmla="*/ 181 h 272"/>
                <a:gd name="T42" fmla="*/ 408 w 612"/>
                <a:gd name="T43" fmla="*/ 181 h 272"/>
                <a:gd name="T44" fmla="*/ 408 w 612"/>
                <a:gd name="T45" fmla="*/ 180 h 272"/>
                <a:gd name="T46" fmla="*/ 415 w 612"/>
                <a:gd name="T47" fmla="*/ 184 h 272"/>
                <a:gd name="T48" fmla="*/ 439 w 612"/>
                <a:gd name="T49" fmla="*/ 183 h 272"/>
                <a:gd name="T50" fmla="*/ 593 w 612"/>
                <a:gd name="T51" fmla="*/ 183 h 272"/>
                <a:gd name="T52" fmla="*/ 612 w 612"/>
                <a:gd name="T53" fmla="*/ 180 h 272"/>
                <a:gd name="T54" fmla="*/ 569 w 612"/>
                <a:gd name="T5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2" h="272">
                  <a:moveTo>
                    <a:pt x="569" y="93"/>
                  </a:moveTo>
                  <a:cubicBezTo>
                    <a:pt x="555" y="62"/>
                    <a:pt x="536" y="34"/>
                    <a:pt x="526" y="2"/>
                  </a:cubicBezTo>
                  <a:cubicBezTo>
                    <a:pt x="524" y="1"/>
                    <a:pt x="522" y="0"/>
                    <a:pt x="521" y="0"/>
                  </a:cubicBezTo>
                  <a:cubicBezTo>
                    <a:pt x="426" y="0"/>
                    <a:pt x="332" y="0"/>
                    <a:pt x="237" y="0"/>
                  </a:cubicBezTo>
                  <a:cubicBezTo>
                    <a:pt x="229" y="13"/>
                    <a:pt x="241" y="21"/>
                    <a:pt x="244" y="31"/>
                  </a:cubicBezTo>
                  <a:cubicBezTo>
                    <a:pt x="250" y="39"/>
                    <a:pt x="253" y="49"/>
                    <a:pt x="259" y="58"/>
                  </a:cubicBezTo>
                  <a:cubicBezTo>
                    <a:pt x="262" y="63"/>
                    <a:pt x="264" y="71"/>
                    <a:pt x="272" y="69"/>
                  </a:cubicBezTo>
                  <a:cubicBezTo>
                    <a:pt x="272" y="69"/>
                    <a:pt x="272" y="69"/>
                    <a:pt x="272" y="70"/>
                  </a:cubicBezTo>
                  <a:cubicBezTo>
                    <a:pt x="279" y="85"/>
                    <a:pt x="286" y="101"/>
                    <a:pt x="293" y="116"/>
                  </a:cubicBezTo>
                  <a:cubicBezTo>
                    <a:pt x="302" y="138"/>
                    <a:pt x="302" y="139"/>
                    <a:pt x="278" y="139"/>
                  </a:cubicBezTo>
                  <a:cubicBezTo>
                    <a:pt x="250" y="139"/>
                    <a:pt x="223" y="137"/>
                    <a:pt x="196" y="136"/>
                  </a:cubicBezTo>
                  <a:cubicBezTo>
                    <a:pt x="145" y="134"/>
                    <a:pt x="94" y="135"/>
                    <a:pt x="43" y="134"/>
                  </a:cubicBezTo>
                  <a:cubicBezTo>
                    <a:pt x="31" y="133"/>
                    <a:pt x="19" y="134"/>
                    <a:pt x="7" y="137"/>
                  </a:cubicBezTo>
                  <a:cubicBezTo>
                    <a:pt x="4" y="139"/>
                    <a:pt x="2" y="142"/>
                    <a:pt x="1" y="145"/>
                  </a:cubicBezTo>
                  <a:cubicBezTo>
                    <a:pt x="0" y="152"/>
                    <a:pt x="3" y="158"/>
                    <a:pt x="6" y="164"/>
                  </a:cubicBezTo>
                  <a:cubicBezTo>
                    <a:pt x="22" y="197"/>
                    <a:pt x="38" y="230"/>
                    <a:pt x="56" y="262"/>
                  </a:cubicBezTo>
                  <a:cubicBezTo>
                    <a:pt x="58" y="266"/>
                    <a:pt x="61" y="270"/>
                    <a:pt x="66" y="272"/>
                  </a:cubicBezTo>
                  <a:cubicBezTo>
                    <a:pt x="99" y="272"/>
                    <a:pt x="131" y="272"/>
                    <a:pt x="164" y="272"/>
                  </a:cubicBezTo>
                  <a:cubicBezTo>
                    <a:pt x="164" y="270"/>
                    <a:pt x="164" y="267"/>
                    <a:pt x="164" y="265"/>
                  </a:cubicBezTo>
                  <a:cubicBezTo>
                    <a:pt x="154" y="245"/>
                    <a:pt x="143" y="225"/>
                    <a:pt x="133" y="205"/>
                  </a:cubicBezTo>
                  <a:cubicBezTo>
                    <a:pt x="121" y="181"/>
                    <a:pt x="121" y="181"/>
                    <a:pt x="147" y="181"/>
                  </a:cubicBezTo>
                  <a:cubicBezTo>
                    <a:pt x="234" y="181"/>
                    <a:pt x="321" y="181"/>
                    <a:pt x="408" y="181"/>
                  </a:cubicBezTo>
                  <a:cubicBezTo>
                    <a:pt x="408" y="181"/>
                    <a:pt x="408" y="181"/>
                    <a:pt x="408" y="180"/>
                  </a:cubicBezTo>
                  <a:cubicBezTo>
                    <a:pt x="410" y="182"/>
                    <a:pt x="412" y="183"/>
                    <a:pt x="415" y="184"/>
                  </a:cubicBezTo>
                  <a:cubicBezTo>
                    <a:pt x="423" y="183"/>
                    <a:pt x="431" y="183"/>
                    <a:pt x="439" y="183"/>
                  </a:cubicBezTo>
                  <a:cubicBezTo>
                    <a:pt x="490" y="183"/>
                    <a:pt x="542" y="183"/>
                    <a:pt x="593" y="183"/>
                  </a:cubicBezTo>
                  <a:cubicBezTo>
                    <a:pt x="599" y="183"/>
                    <a:pt x="606" y="185"/>
                    <a:pt x="612" y="180"/>
                  </a:cubicBezTo>
                  <a:cubicBezTo>
                    <a:pt x="600" y="150"/>
                    <a:pt x="583" y="122"/>
                    <a:pt x="569" y="9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 flipH="1">
              <a:off x="10171113" y="5474833"/>
              <a:ext cx="2020888" cy="1379538"/>
            </a:xfrm>
            <a:custGeom>
              <a:avLst/>
              <a:gdLst>
                <a:gd name="T0" fmla="*/ 534 w 538"/>
                <a:gd name="T1" fmla="*/ 218 h 366"/>
                <a:gd name="T2" fmla="*/ 533 w 538"/>
                <a:gd name="T3" fmla="*/ 214 h 366"/>
                <a:gd name="T4" fmla="*/ 506 w 538"/>
                <a:gd name="T5" fmla="*/ 164 h 366"/>
                <a:gd name="T6" fmla="*/ 482 w 538"/>
                <a:gd name="T7" fmla="*/ 123 h 366"/>
                <a:gd name="T8" fmla="*/ 471 w 538"/>
                <a:gd name="T9" fmla="*/ 94 h 366"/>
                <a:gd name="T10" fmla="*/ 430 w 538"/>
                <a:gd name="T11" fmla="*/ 19 h 366"/>
                <a:gd name="T12" fmla="*/ 430 w 538"/>
                <a:gd name="T13" fmla="*/ 19 h 366"/>
                <a:gd name="T14" fmla="*/ 430 w 538"/>
                <a:gd name="T15" fmla="*/ 19 h 366"/>
                <a:gd name="T16" fmla="*/ 409 w 538"/>
                <a:gd name="T17" fmla="*/ 11 h 366"/>
                <a:gd name="T18" fmla="*/ 219 w 538"/>
                <a:gd name="T19" fmla="*/ 10 h 366"/>
                <a:gd name="T20" fmla="*/ 154 w 538"/>
                <a:gd name="T21" fmla="*/ 10 h 366"/>
                <a:gd name="T22" fmla="*/ 123 w 538"/>
                <a:gd name="T23" fmla="*/ 12 h 366"/>
                <a:gd name="T24" fmla="*/ 119 w 538"/>
                <a:gd name="T25" fmla="*/ 10 h 366"/>
                <a:gd name="T26" fmla="*/ 3 w 538"/>
                <a:gd name="T27" fmla="*/ 11 h 366"/>
                <a:gd name="T28" fmla="*/ 3 w 538"/>
                <a:gd name="T29" fmla="*/ 95 h 366"/>
                <a:gd name="T30" fmla="*/ 3 w 538"/>
                <a:gd name="T31" fmla="*/ 224 h 366"/>
                <a:gd name="T32" fmla="*/ 5 w 538"/>
                <a:gd name="T33" fmla="*/ 342 h 366"/>
                <a:gd name="T34" fmla="*/ 28 w 538"/>
                <a:gd name="T35" fmla="*/ 365 h 366"/>
                <a:gd name="T36" fmla="*/ 276 w 538"/>
                <a:gd name="T37" fmla="*/ 365 h 366"/>
                <a:gd name="T38" fmla="*/ 291 w 538"/>
                <a:gd name="T39" fmla="*/ 364 h 366"/>
                <a:gd name="T40" fmla="*/ 294 w 538"/>
                <a:gd name="T41" fmla="*/ 355 h 366"/>
                <a:gd name="T42" fmla="*/ 238 w 538"/>
                <a:gd name="T43" fmla="*/ 243 h 366"/>
                <a:gd name="T44" fmla="*/ 238 w 538"/>
                <a:gd name="T45" fmla="*/ 243 h 366"/>
                <a:gd name="T46" fmla="*/ 238 w 538"/>
                <a:gd name="T47" fmla="*/ 243 h 366"/>
                <a:gd name="T48" fmla="*/ 238 w 538"/>
                <a:gd name="T49" fmla="*/ 235 h 366"/>
                <a:gd name="T50" fmla="*/ 452 w 538"/>
                <a:gd name="T51" fmla="*/ 235 h 366"/>
                <a:gd name="T52" fmla="*/ 455 w 538"/>
                <a:gd name="T53" fmla="*/ 236 h 366"/>
                <a:gd name="T54" fmla="*/ 515 w 538"/>
                <a:gd name="T55" fmla="*/ 237 h 366"/>
                <a:gd name="T56" fmla="*/ 524 w 538"/>
                <a:gd name="T57" fmla="*/ 235 h 366"/>
                <a:gd name="T58" fmla="*/ 536 w 538"/>
                <a:gd name="T59" fmla="*/ 231 h 366"/>
                <a:gd name="T60" fmla="*/ 534 w 538"/>
                <a:gd name="T61" fmla="*/ 21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8" h="366">
                  <a:moveTo>
                    <a:pt x="534" y="218"/>
                  </a:moveTo>
                  <a:cubicBezTo>
                    <a:pt x="534" y="216"/>
                    <a:pt x="533" y="215"/>
                    <a:pt x="533" y="214"/>
                  </a:cubicBezTo>
                  <a:cubicBezTo>
                    <a:pt x="528" y="195"/>
                    <a:pt x="522" y="177"/>
                    <a:pt x="506" y="164"/>
                  </a:cubicBezTo>
                  <a:cubicBezTo>
                    <a:pt x="498" y="150"/>
                    <a:pt x="490" y="136"/>
                    <a:pt x="482" y="123"/>
                  </a:cubicBezTo>
                  <a:cubicBezTo>
                    <a:pt x="479" y="113"/>
                    <a:pt x="475" y="104"/>
                    <a:pt x="471" y="94"/>
                  </a:cubicBezTo>
                  <a:cubicBezTo>
                    <a:pt x="458" y="69"/>
                    <a:pt x="444" y="44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27" y="6"/>
                    <a:pt x="417" y="11"/>
                    <a:pt x="409" y="11"/>
                  </a:cubicBezTo>
                  <a:cubicBezTo>
                    <a:pt x="346" y="10"/>
                    <a:pt x="282" y="10"/>
                    <a:pt x="219" y="10"/>
                  </a:cubicBezTo>
                  <a:cubicBezTo>
                    <a:pt x="197" y="0"/>
                    <a:pt x="176" y="0"/>
                    <a:pt x="154" y="10"/>
                  </a:cubicBezTo>
                  <a:cubicBezTo>
                    <a:pt x="144" y="10"/>
                    <a:pt x="133" y="11"/>
                    <a:pt x="123" y="12"/>
                  </a:cubicBezTo>
                  <a:cubicBezTo>
                    <a:pt x="122" y="11"/>
                    <a:pt x="120" y="10"/>
                    <a:pt x="119" y="10"/>
                  </a:cubicBezTo>
                  <a:cubicBezTo>
                    <a:pt x="81" y="10"/>
                    <a:pt x="42" y="11"/>
                    <a:pt x="3" y="11"/>
                  </a:cubicBezTo>
                  <a:cubicBezTo>
                    <a:pt x="0" y="39"/>
                    <a:pt x="1" y="67"/>
                    <a:pt x="3" y="95"/>
                  </a:cubicBezTo>
                  <a:cubicBezTo>
                    <a:pt x="3" y="138"/>
                    <a:pt x="3" y="181"/>
                    <a:pt x="3" y="224"/>
                  </a:cubicBezTo>
                  <a:cubicBezTo>
                    <a:pt x="7" y="263"/>
                    <a:pt x="4" y="303"/>
                    <a:pt x="5" y="342"/>
                  </a:cubicBezTo>
                  <a:cubicBezTo>
                    <a:pt x="5" y="365"/>
                    <a:pt x="5" y="365"/>
                    <a:pt x="28" y="365"/>
                  </a:cubicBezTo>
                  <a:cubicBezTo>
                    <a:pt x="111" y="365"/>
                    <a:pt x="193" y="365"/>
                    <a:pt x="276" y="365"/>
                  </a:cubicBezTo>
                  <a:cubicBezTo>
                    <a:pt x="281" y="365"/>
                    <a:pt x="286" y="366"/>
                    <a:pt x="291" y="364"/>
                  </a:cubicBezTo>
                  <a:cubicBezTo>
                    <a:pt x="296" y="363"/>
                    <a:pt x="297" y="359"/>
                    <a:pt x="294" y="355"/>
                  </a:cubicBezTo>
                  <a:cubicBezTo>
                    <a:pt x="276" y="317"/>
                    <a:pt x="257" y="280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0"/>
                    <a:pt x="238" y="237"/>
                    <a:pt x="238" y="235"/>
                  </a:cubicBezTo>
                  <a:cubicBezTo>
                    <a:pt x="310" y="235"/>
                    <a:pt x="381" y="235"/>
                    <a:pt x="452" y="235"/>
                  </a:cubicBezTo>
                  <a:cubicBezTo>
                    <a:pt x="453" y="235"/>
                    <a:pt x="454" y="235"/>
                    <a:pt x="455" y="236"/>
                  </a:cubicBezTo>
                  <a:cubicBezTo>
                    <a:pt x="475" y="238"/>
                    <a:pt x="495" y="237"/>
                    <a:pt x="515" y="237"/>
                  </a:cubicBezTo>
                  <a:cubicBezTo>
                    <a:pt x="518" y="237"/>
                    <a:pt x="521" y="236"/>
                    <a:pt x="524" y="235"/>
                  </a:cubicBezTo>
                  <a:cubicBezTo>
                    <a:pt x="529" y="236"/>
                    <a:pt x="534" y="236"/>
                    <a:pt x="536" y="231"/>
                  </a:cubicBezTo>
                  <a:cubicBezTo>
                    <a:pt x="538" y="226"/>
                    <a:pt x="536" y="222"/>
                    <a:pt x="534" y="218"/>
                  </a:cubicBezTo>
                  <a:close/>
                </a:path>
              </a:pathLst>
            </a:cu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5954" y="414207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6350"/>
            <a:ext cx="914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2410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>
            <a:off x="-74544" y="3729887"/>
            <a:ext cx="9263270" cy="1429941"/>
            <a:chOff x="0" y="4973183"/>
            <a:chExt cx="12192001" cy="1906588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 flipH="1">
              <a:off x="0" y="6530521"/>
              <a:ext cx="12172950" cy="334963"/>
            </a:xfrm>
            <a:prstGeom prst="rect">
              <a:avLst/>
            </a:pr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 flipH="1">
              <a:off x="11369675" y="4973183"/>
              <a:ext cx="638175" cy="573088"/>
            </a:xfrm>
            <a:custGeom>
              <a:avLst/>
              <a:gdLst>
                <a:gd name="T0" fmla="*/ 170 w 170"/>
                <a:gd name="T1" fmla="*/ 143 h 152"/>
                <a:gd name="T2" fmla="*/ 152 w 170"/>
                <a:gd name="T3" fmla="*/ 109 h 152"/>
                <a:gd name="T4" fmla="*/ 154 w 170"/>
                <a:gd name="T5" fmla="*/ 108 h 152"/>
                <a:gd name="T6" fmla="*/ 101 w 170"/>
                <a:gd name="T7" fmla="*/ 4 h 152"/>
                <a:gd name="T8" fmla="*/ 95 w 170"/>
                <a:gd name="T9" fmla="*/ 1 h 152"/>
                <a:gd name="T10" fmla="*/ 7 w 170"/>
                <a:gd name="T11" fmla="*/ 0 h 152"/>
                <a:gd name="T12" fmla="*/ 2 w 170"/>
                <a:gd name="T13" fmla="*/ 8 h 152"/>
                <a:gd name="T14" fmla="*/ 8 w 170"/>
                <a:gd name="T15" fmla="*/ 30 h 152"/>
                <a:gd name="T16" fmla="*/ 54 w 170"/>
                <a:gd name="T17" fmla="*/ 121 h 152"/>
                <a:gd name="T18" fmla="*/ 70 w 170"/>
                <a:gd name="T19" fmla="*/ 147 h 152"/>
                <a:gd name="T20" fmla="*/ 76 w 170"/>
                <a:gd name="T21" fmla="*/ 149 h 152"/>
                <a:gd name="T22" fmla="*/ 106 w 170"/>
                <a:gd name="T23" fmla="*/ 145 h 152"/>
                <a:gd name="T24" fmla="*/ 107 w 170"/>
                <a:gd name="T25" fmla="*/ 143 h 152"/>
                <a:gd name="T26" fmla="*/ 170 w 170"/>
                <a:gd name="T2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2">
                  <a:moveTo>
                    <a:pt x="170" y="143"/>
                  </a:moveTo>
                  <a:cubicBezTo>
                    <a:pt x="165" y="131"/>
                    <a:pt x="160" y="119"/>
                    <a:pt x="152" y="109"/>
                  </a:cubicBezTo>
                  <a:cubicBezTo>
                    <a:pt x="153" y="109"/>
                    <a:pt x="153" y="108"/>
                    <a:pt x="154" y="108"/>
                  </a:cubicBezTo>
                  <a:cubicBezTo>
                    <a:pt x="136" y="73"/>
                    <a:pt x="119" y="39"/>
                    <a:pt x="101" y="4"/>
                  </a:cubicBezTo>
                  <a:cubicBezTo>
                    <a:pt x="99" y="3"/>
                    <a:pt x="97" y="1"/>
                    <a:pt x="95" y="1"/>
                  </a:cubicBezTo>
                  <a:cubicBezTo>
                    <a:pt x="66" y="0"/>
                    <a:pt x="37" y="0"/>
                    <a:pt x="7" y="0"/>
                  </a:cubicBezTo>
                  <a:cubicBezTo>
                    <a:pt x="2" y="0"/>
                    <a:pt x="2" y="4"/>
                    <a:pt x="2" y="8"/>
                  </a:cubicBezTo>
                  <a:cubicBezTo>
                    <a:pt x="0" y="17"/>
                    <a:pt x="5" y="23"/>
                    <a:pt x="8" y="30"/>
                  </a:cubicBezTo>
                  <a:cubicBezTo>
                    <a:pt x="23" y="61"/>
                    <a:pt x="38" y="91"/>
                    <a:pt x="54" y="121"/>
                  </a:cubicBezTo>
                  <a:cubicBezTo>
                    <a:pt x="58" y="130"/>
                    <a:pt x="61" y="140"/>
                    <a:pt x="70" y="147"/>
                  </a:cubicBezTo>
                  <a:cubicBezTo>
                    <a:pt x="72" y="148"/>
                    <a:pt x="74" y="149"/>
                    <a:pt x="76" y="149"/>
                  </a:cubicBezTo>
                  <a:cubicBezTo>
                    <a:pt x="87" y="151"/>
                    <a:pt x="97" y="152"/>
                    <a:pt x="106" y="145"/>
                  </a:cubicBezTo>
                  <a:cubicBezTo>
                    <a:pt x="106" y="145"/>
                    <a:pt x="107" y="144"/>
                    <a:pt x="107" y="143"/>
                  </a:cubicBezTo>
                  <a:cubicBezTo>
                    <a:pt x="128" y="145"/>
                    <a:pt x="149" y="145"/>
                    <a:pt x="170" y="14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 flipH="1">
              <a:off x="7513638" y="5828846"/>
              <a:ext cx="3352800" cy="1050925"/>
            </a:xfrm>
            <a:custGeom>
              <a:avLst/>
              <a:gdLst>
                <a:gd name="T0" fmla="*/ 889 w 893"/>
                <a:gd name="T1" fmla="*/ 265 h 279"/>
                <a:gd name="T2" fmla="*/ 763 w 893"/>
                <a:gd name="T3" fmla="*/ 14 h 279"/>
                <a:gd name="T4" fmla="*/ 746 w 893"/>
                <a:gd name="T5" fmla="*/ 0 h 279"/>
                <a:gd name="T6" fmla="*/ 407 w 893"/>
                <a:gd name="T7" fmla="*/ 2 h 279"/>
                <a:gd name="T8" fmla="*/ 408 w 893"/>
                <a:gd name="T9" fmla="*/ 24 h 279"/>
                <a:gd name="T10" fmla="*/ 475 w 893"/>
                <a:gd name="T11" fmla="*/ 154 h 279"/>
                <a:gd name="T12" fmla="*/ 480 w 893"/>
                <a:gd name="T13" fmla="*/ 176 h 279"/>
                <a:gd name="T14" fmla="*/ 456 w 893"/>
                <a:gd name="T15" fmla="*/ 179 h 279"/>
                <a:gd name="T16" fmla="*/ 319 w 893"/>
                <a:gd name="T17" fmla="*/ 179 h 279"/>
                <a:gd name="T18" fmla="*/ 309 w 893"/>
                <a:gd name="T19" fmla="*/ 181 h 279"/>
                <a:gd name="T20" fmla="*/ 289 w 893"/>
                <a:gd name="T21" fmla="*/ 181 h 279"/>
                <a:gd name="T22" fmla="*/ 259 w 893"/>
                <a:gd name="T23" fmla="*/ 174 h 279"/>
                <a:gd name="T24" fmla="*/ 38 w 893"/>
                <a:gd name="T25" fmla="*/ 174 h 279"/>
                <a:gd name="T26" fmla="*/ 14 w 893"/>
                <a:gd name="T27" fmla="*/ 176 h 279"/>
                <a:gd name="T28" fmla="*/ 2 w 893"/>
                <a:gd name="T29" fmla="*/ 192 h 279"/>
                <a:gd name="T30" fmla="*/ 44 w 893"/>
                <a:gd name="T31" fmla="*/ 267 h 279"/>
                <a:gd name="T32" fmla="*/ 45 w 893"/>
                <a:gd name="T33" fmla="*/ 272 h 279"/>
                <a:gd name="T34" fmla="*/ 79 w 893"/>
                <a:gd name="T35" fmla="*/ 273 h 279"/>
                <a:gd name="T36" fmla="*/ 373 w 893"/>
                <a:gd name="T37" fmla="*/ 273 h 279"/>
                <a:gd name="T38" fmla="*/ 376 w 893"/>
                <a:gd name="T39" fmla="*/ 274 h 279"/>
                <a:gd name="T40" fmla="*/ 678 w 893"/>
                <a:gd name="T41" fmla="*/ 275 h 279"/>
                <a:gd name="T42" fmla="*/ 714 w 893"/>
                <a:gd name="T43" fmla="*/ 278 h 279"/>
                <a:gd name="T44" fmla="*/ 873 w 893"/>
                <a:gd name="T45" fmla="*/ 279 h 279"/>
                <a:gd name="T46" fmla="*/ 893 w 893"/>
                <a:gd name="T47" fmla="*/ 272 h 279"/>
                <a:gd name="T48" fmla="*/ 889 w 893"/>
                <a:gd name="T49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79">
                  <a:moveTo>
                    <a:pt x="889" y="265"/>
                  </a:moveTo>
                  <a:cubicBezTo>
                    <a:pt x="847" y="181"/>
                    <a:pt x="805" y="98"/>
                    <a:pt x="763" y="14"/>
                  </a:cubicBezTo>
                  <a:cubicBezTo>
                    <a:pt x="759" y="7"/>
                    <a:pt x="757" y="0"/>
                    <a:pt x="746" y="0"/>
                  </a:cubicBezTo>
                  <a:cubicBezTo>
                    <a:pt x="633" y="1"/>
                    <a:pt x="520" y="1"/>
                    <a:pt x="407" y="2"/>
                  </a:cubicBezTo>
                  <a:cubicBezTo>
                    <a:pt x="397" y="10"/>
                    <a:pt x="405" y="17"/>
                    <a:pt x="408" y="24"/>
                  </a:cubicBezTo>
                  <a:cubicBezTo>
                    <a:pt x="431" y="67"/>
                    <a:pt x="454" y="110"/>
                    <a:pt x="475" y="154"/>
                  </a:cubicBezTo>
                  <a:cubicBezTo>
                    <a:pt x="478" y="161"/>
                    <a:pt x="486" y="167"/>
                    <a:pt x="480" y="176"/>
                  </a:cubicBezTo>
                  <a:cubicBezTo>
                    <a:pt x="472" y="181"/>
                    <a:pt x="464" y="179"/>
                    <a:pt x="456" y="179"/>
                  </a:cubicBezTo>
                  <a:cubicBezTo>
                    <a:pt x="411" y="179"/>
                    <a:pt x="365" y="179"/>
                    <a:pt x="319" y="179"/>
                  </a:cubicBezTo>
                  <a:cubicBezTo>
                    <a:pt x="315" y="179"/>
                    <a:pt x="312" y="180"/>
                    <a:pt x="309" y="181"/>
                  </a:cubicBezTo>
                  <a:cubicBezTo>
                    <a:pt x="302" y="181"/>
                    <a:pt x="296" y="181"/>
                    <a:pt x="289" y="181"/>
                  </a:cubicBezTo>
                  <a:cubicBezTo>
                    <a:pt x="281" y="172"/>
                    <a:pt x="270" y="174"/>
                    <a:pt x="259" y="174"/>
                  </a:cubicBezTo>
                  <a:cubicBezTo>
                    <a:pt x="185" y="173"/>
                    <a:pt x="111" y="174"/>
                    <a:pt x="38" y="174"/>
                  </a:cubicBezTo>
                  <a:cubicBezTo>
                    <a:pt x="30" y="174"/>
                    <a:pt x="22" y="173"/>
                    <a:pt x="14" y="176"/>
                  </a:cubicBezTo>
                  <a:cubicBezTo>
                    <a:pt x="6" y="178"/>
                    <a:pt x="0" y="184"/>
                    <a:pt x="2" y="192"/>
                  </a:cubicBezTo>
                  <a:cubicBezTo>
                    <a:pt x="12" y="219"/>
                    <a:pt x="20" y="247"/>
                    <a:pt x="44" y="267"/>
                  </a:cubicBezTo>
                  <a:cubicBezTo>
                    <a:pt x="43" y="269"/>
                    <a:pt x="44" y="271"/>
                    <a:pt x="45" y="272"/>
                  </a:cubicBezTo>
                  <a:cubicBezTo>
                    <a:pt x="57" y="273"/>
                    <a:pt x="68" y="273"/>
                    <a:pt x="79" y="273"/>
                  </a:cubicBezTo>
                  <a:cubicBezTo>
                    <a:pt x="177" y="273"/>
                    <a:pt x="275" y="273"/>
                    <a:pt x="373" y="273"/>
                  </a:cubicBezTo>
                  <a:cubicBezTo>
                    <a:pt x="374" y="274"/>
                    <a:pt x="375" y="274"/>
                    <a:pt x="376" y="274"/>
                  </a:cubicBezTo>
                  <a:cubicBezTo>
                    <a:pt x="477" y="276"/>
                    <a:pt x="578" y="274"/>
                    <a:pt x="678" y="275"/>
                  </a:cubicBezTo>
                  <a:cubicBezTo>
                    <a:pt x="690" y="275"/>
                    <a:pt x="702" y="275"/>
                    <a:pt x="714" y="278"/>
                  </a:cubicBezTo>
                  <a:cubicBezTo>
                    <a:pt x="767" y="279"/>
                    <a:pt x="820" y="279"/>
                    <a:pt x="873" y="279"/>
                  </a:cubicBezTo>
                  <a:cubicBezTo>
                    <a:pt x="881" y="279"/>
                    <a:pt x="888" y="279"/>
                    <a:pt x="893" y="272"/>
                  </a:cubicBezTo>
                  <a:cubicBezTo>
                    <a:pt x="892" y="269"/>
                    <a:pt x="890" y="267"/>
                    <a:pt x="889" y="265"/>
                  </a:cubicBezTo>
                  <a:close/>
                </a:path>
              </a:pathLst>
            </a:cu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 flipH="1">
              <a:off x="9015413" y="5828846"/>
              <a:ext cx="2297113" cy="1025525"/>
            </a:xfrm>
            <a:custGeom>
              <a:avLst/>
              <a:gdLst>
                <a:gd name="T0" fmla="*/ 569 w 612"/>
                <a:gd name="T1" fmla="*/ 93 h 272"/>
                <a:gd name="T2" fmla="*/ 526 w 612"/>
                <a:gd name="T3" fmla="*/ 2 h 272"/>
                <a:gd name="T4" fmla="*/ 521 w 612"/>
                <a:gd name="T5" fmla="*/ 0 h 272"/>
                <a:gd name="T6" fmla="*/ 237 w 612"/>
                <a:gd name="T7" fmla="*/ 0 h 272"/>
                <a:gd name="T8" fmla="*/ 244 w 612"/>
                <a:gd name="T9" fmla="*/ 31 h 272"/>
                <a:gd name="T10" fmla="*/ 259 w 612"/>
                <a:gd name="T11" fmla="*/ 58 h 272"/>
                <a:gd name="T12" fmla="*/ 272 w 612"/>
                <a:gd name="T13" fmla="*/ 69 h 272"/>
                <a:gd name="T14" fmla="*/ 272 w 612"/>
                <a:gd name="T15" fmla="*/ 70 h 272"/>
                <a:gd name="T16" fmla="*/ 293 w 612"/>
                <a:gd name="T17" fmla="*/ 116 h 272"/>
                <a:gd name="T18" fmla="*/ 278 w 612"/>
                <a:gd name="T19" fmla="*/ 139 h 272"/>
                <a:gd name="T20" fmla="*/ 196 w 612"/>
                <a:gd name="T21" fmla="*/ 136 h 272"/>
                <a:gd name="T22" fmla="*/ 43 w 612"/>
                <a:gd name="T23" fmla="*/ 134 h 272"/>
                <a:gd name="T24" fmla="*/ 7 w 612"/>
                <a:gd name="T25" fmla="*/ 137 h 272"/>
                <a:gd name="T26" fmla="*/ 1 w 612"/>
                <a:gd name="T27" fmla="*/ 145 h 272"/>
                <a:gd name="T28" fmla="*/ 6 w 612"/>
                <a:gd name="T29" fmla="*/ 164 h 272"/>
                <a:gd name="T30" fmla="*/ 56 w 612"/>
                <a:gd name="T31" fmla="*/ 262 h 272"/>
                <a:gd name="T32" fmla="*/ 66 w 612"/>
                <a:gd name="T33" fmla="*/ 272 h 272"/>
                <a:gd name="T34" fmla="*/ 164 w 612"/>
                <a:gd name="T35" fmla="*/ 272 h 272"/>
                <a:gd name="T36" fmla="*/ 164 w 612"/>
                <a:gd name="T37" fmla="*/ 265 h 272"/>
                <a:gd name="T38" fmla="*/ 133 w 612"/>
                <a:gd name="T39" fmla="*/ 205 h 272"/>
                <a:gd name="T40" fmla="*/ 147 w 612"/>
                <a:gd name="T41" fmla="*/ 181 h 272"/>
                <a:gd name="T42" fmla="*/ 408 w 612"/>
                <a:gd name="T43" fmla="*/ 181 h 272"/>
                <a:gd name="T44" fmla="*/ 408 w 612"/>
                <a:gd name="T45" fmla="*/ 180 h 272"/>
                <a:gd name="T46" fmla="*/ 415 w 612"/>
                <a:gd name="T47" fmla="*/ 184 h 272"/>
                <a:gd name="T48" fmla="*/ 439 w 612"/>
                <a:gd name="T49" fmla="*/ 183 h 272"/>
                <a:gd name="T50" fmla="*/ 593 w 612"/>
                <a:gd name="T51" fmla="*/ 183 h 272"/>
                <a:gd name="T52" fmla="*/ 612 w 612"/>
                <a:gd name="T53" fmla="*/ 180 h 272"/>
                <a:gd name="T54" fmla="*/ 569 w 612"/>
                <a:gd name="T5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2" h="272">
                  <a:moveTo>
                    <a:pt x="569" y="93"/>
                  </a:moveTo>
                  <a:cubicBezTo>
                    <a:pt x="555" y="62"/>
                    <a:pt x="536" y="34"/>
                    <a:pt x="526" y="2"/>
                  </a:cubicBezTo>
                  <a:cubicBezTo>
                    <a:pt x="524" y="1"/>
                    <a:pt x="522" y="0"/>
                    <a:pt x="521" y="0"/>
                  </a:cubicBezTo>
                  <a:cubicBezTo>
                    <a:pt x="426" y="0"/>
                    <a:pt x="332" y="0"/>
                    <a:pt x="237" y="0"/>
                  </a:cubicBezTo>
                  <a:cubicBezTo>
                    <a:pt x="229" y="13"/>
                    <a:pt x="241" y="21"/>
                    <a:pt x="244" y="31"/>
                  </a:cubicBezTo>
                  <a:cubicBezTo>
                    <a:pt x="250" y="39"/>
                    <a:pt x="253" y="49"/>
                    <a:pt x="259" y="58"/>
                  </a:cubicBezTo>
                  <a:cubicBezTo>
                    <a:pt x="262" y="63"/>
                    <a:pt x="264" y="71"/>
                    <a:pt x="272" y="69"/>
                  </a:cubicBezTo>
                  <a:cubicBezTo>
                    <a:pt x="272" y="69"/>
                    <a:pt x="272" y="69"/>
                    <a:pt x="272" y="70"/>
                  </a:cubicBezTo>
                  <a:cubicBezTo>
                    <a:pt x="279" y="85"/>
                    <a:pt x="286" y="101"/>
                    <a:pt x="293" y="116"/>
                  </a:cubicBezTo>
                  <a:cubicBezTo>
                    <a:pt x="302" y="138"/>
                    <a:pt x="302" y="139"/>
                    <a:pt x="278" y="139"/>
                  </a:cubicBezTo>
                  <a:cubicBezTo>
                    <a:pt x="250" y="139"/>
                    <a:pt x="223" y="137"/>
                    <a:pt x="196" y="136"/>
                  </a:cubicBezTo>
                  <a:cubicBezTo>
                    <a:pt x="145" y="134"/>
                    <a:pt x="94" y="135"/>
                    <a:pt x="43" y="134"/>
                  </a:cubicBezTo>
                  <a:cubicBezTo>
                    <a:pt x="31" y="133"/>
                    <a:pt x="19" y="134"/>
                    <a:pt x="7" y="137"/>
                  </a:cubicBezTo>
                  <a:cubicBezTo>
                    <a:pt x="4" y="139"/>
                    <a:pt x="2" y="142"/>
                    <a:pt x="1" y="145"/>
                  </a:cubicBezTo>
                  <a:cubicBezTo>
                    <a:pt x="0" y="152"/>
                    <a:pt x="3" y="158"/>
                    <a:pt x="6" y="164"/>
                  </a:cubicBezTo>
                  <a:cubicBezTo>
                    <a:pt x="22" y="197"/>
                    <a:pt x="38" y="230"/>
                    <a:pt x="56" y="262"/>
                  </a:cubicBezTo>
                  <a:cubicBezTo>
                    <a:pt x="58" y="266"/>
                    <a:pt x="61" y="270"/>
                    <a:pt x="66" y="272"/>
                  </a:cubicBezTo>
                  <a:cubicBezTo>
                    <a:pt x="99" y="272"/>
                    <a:pt x="131" y="272"/>
                    <a:pt x="164" y="272"/>
                  </a:cubicBezTo>
                  <a:cubicBezTo>
                    <a:pt x="164" y="270"/>
                    <a:pt x="164" y="267"/>
                    <a:pt x="164" y="265"/>
                  </a:cubicBezTo>
                  <a:cubicBezTo>
                    <a:pt x="154" y="245"/>
                    <a:pt x="143" y="225"/>
                    <a:pt x="133" y="205"/>
                  </a:cubicBezTo>
                  <a:cubicBezTo>
                    <a:pt x="121" y="181"/>
                    <a:pt x="121" y="181"/>
                    <a:pt x="147" y="181"/>
                  </a:cubicBezTo>
                  <a:cubicBezTo>
                    <a:pt x="234" y="181"/>
                    <a:pt x="321" y="181"/>
                    <a:pt x="408" y="181"/>
                  </a:cubicBezTo>
                  <a:cubicBezTo>
                    <a:pt x="408" y="181"/>
                    <a:pt x="408" y="181"/>
                    <a:pt x="408" y="180"/>
                  </a:cubicBezTo>
                  <a:cubicBezTo>
                    <a:pt x="410" y="182"/>
                    <a:pt x="412" y="183"/>
                    <a:pt x="415" y="184"/>
                  </a:cubicBezTo>
                  <a:cubicBezTo>
                    <a:pt x="423" y="183"/>
                    <a:pt x="431" y="183"/>
                    <a:pt x="439" y="183"/>
                  </a:cubicBezTo>
                  <a:cubicBezTo>
                    <a:pt x="490" y="183"/>
                    <a:pt x="542" y="183"/>
                    <a:pt x="593" y="183"/>
                  </a:cubicBezTo>
                  <a:cubicBezTo>
                    <a:pt x="599" y="183"/>
                    <a:pt x="606" y="185"/>
                    <a:pt x="612" y="180"/>
                  </a:cubicBezTo>
                  <a:cubicBezTo>
                    <a:pt x="600" y="150"/>
                    <a:pt x="583" y="122"/>
                    <a:pt x="569" y="9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 flipH="1">
              <a:off x="10171113" y="5474833"/>
              <a:ext cx="2020888" cy="1379538"/>
            </a:xfrm>
            <a:custGeom>
              <a:avLst/>
              <a:gdLst>
                <a:gd name="T0" fmla="*/ 534 w 538"/>
                <a:gd name="T1" fmla="*/ 218 h 366"/>
                <a:gd name="T2" fmla="*/ 533 w 538"/>
                <a:gd name="T3" fmla="*/ 214 h 366"/>
                <a:gd name="T4" fmla="*/ 506 w 538"/>
                <a:gd name="T5" fmla="*/ 164 h 366"/>
                <a:gd name="T6" fmla="*/ 482 w 538"/>
                <a:gd name="T7" fmla="*/ 123 h 366"/>
                <a:gd name="T8" fmla="*/ 471 w 538"/>
                <a:gd name="T9" fmla="*/ 94 h 366"/>
                <a:gd name="T10" fmla="*/ 430 w 538"/>
                <a:gd name="T11" fmla="*/ 19 h 366"/>
                <a:gd name="T12" fmla="*/ 430 w 538"/>
                <a:gd name="T13" fmla="*/ 19 h 366"/>
                <a:gd name="T14" fmla="*/ 430 w 538"/>
                <a:gd name="T15" fmla="*/ 19 h 366"/>
                <a:gd name="T16" fmla="*/ 409 w 538"/>
                <a:gd name="T17" fmla="*/ 11 h 366"/>
                <a:gd name="T18" fmla="*/ 219 w 538"/>
                <a:gd name="T19" fmla="*/ 10 h 366"/>
                <a:gd name="T20" fmla="*/ 154 w 538"/>
                <a:gd name="T21" fmla="*/ 10 h 366"/>
                <a:gd name="T22" fmla="*/ 123 w 538"/>
                <a:gd name="T23" fmla="*/ 12 h 366"/>
                <a:gd name="T24" fmla="*/ 119 w 538"/>
                <a:gd name="T25" fmla="*/ 10 h 366"/>
                <a:gd name="T26" fmla="*/ 3 w 538"/>
                <a:gd name="T27" fmla="*/ 11 h 366"/>
                <a:gd name="T28" fmla="*/ 3 w 538"/>
                <a:gd name="T29" fmla="*/ 95 h 366"/>
                <a:gd name="T30" fmla="*/ 3 w 538"/>
                <a:gd name="T31" fmla="*/ 224 h 366"/>
                <a:gd name="T32" fmla="*/ 5 w 538"/>
                <a:gd name="T33" fmla="*/ 342 h 366"/>
                <a:gd name="T34" fmla="*/ 28 w 538"/>
                <a:gd name="T35" fmla="*/ 365 h 366"/>
                <a:gd name="T36" fmla="*/ 276 w 538"/>
                <a:gd name="T37" fmla="*/ 365 h 366"/>
                <a:gd name="T38" fmla="*/ 291 w 538"/>
                <a:gd name="T39" fmla="*/ 364 h 366"/>
                <a:gd name="T40" fmla="*/ 294 w 538"/>
                <a:gd name="T41" fmla="*/ 355 h 366"/>
                <a:gd name="T42" fmla="*/ 238 w 538"/>
                <a:gd name="T43" fmla="*/ 243 h 366"/>
                <a:gd name="T44" fmla="*/ 238 w 538"/>
                <a:gd name="T45" fmla="*/ 243 h 366"/>
                <a:gd name="T46" fmla="*/ 238 w 538"/>
                <a:gd name="T47" fmla="*/ 243 h 366"/>
                <a:gd name="T48" fmla="*/ 238 w 538"/>
                <a:gd name="T49" fmla="*/ 235 h 366"/>
                <a:gd name="T50" fmla="*/ 452 w 538"/>
                <a:gd name="T51" fmla="*/ 235 h 366"/>
                <a:gd name="T52" fmla="*/ 455 w 538"/>
                <a:gd name="T53" fmla="*/ 236 h 366"/>
                <a:gd name="T54" fmla="*/ 515 w 538"/>
                <a:gd name="T55" fmla="*/ 237 h 366"/>
                <a:gd name="T56" fmla="*/ 524 w 538"/>
                <a:gd name="T57" fmla="*/ 235 h 366"/>
                <a:gd name="T58" fmla="*/ 536 w 538"/>
                <a:gd name="T59" fmla="*/ 231 h 366"/>
                <a:gd name="T60" fmla="*/ 534 w 538"/>
                <a:gd name="T61" fmla="*/ 21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8" h="366">
                  <a:moveTo>
                    <a:pt x="534" y="218"/>
                  </a:moveTo>
                  <a:cubicBezTo>
                    <a:pt x="534" y="216"/>
                    <a:pt x="533" y="215"/>
                    <a:pt x="533" y="214"/>
                  </a:cubicBezTo>
                  <a:cubicBezTo>
                    <a:pt x="528" y="195"/>
                    <a:pt x="522" y="177"/>
                    <a:pt x="506" y="164"/>
                  </a:cubicBezTo>
                  <a:cubicBezTo>
                    <a:pt x="498" y="150"/>
                    <a:pt x="490" y="136"/>
                    <a:pt x="482" y="123"/>
                  </a:cubicBezTo>
                  <a:cubicBezTo>
                    <a:pt x="479" y="113"/>
                    <a:pt x="475" y="104"/>
                    <a:pt x="471" y="94"/>
                  </a:cubicBezTo>
                  <a:cubicBezTo>
                    <a:pt x="458" y="69"/>
                    <a:pt x="444" y="44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27" y="6"/>
                    <a:pt x="417" y="11"/>
                    <a:pt x="409" y="11"/>
                  </a:cubicBezTo>
                  <a:cubicBezTo>
                    <a:pt x="346" y="10"/>
                    <a:pt x="282" y="10"/>
                    <a:pt x="219" y="10"/>
                  </a:cubicBezTo>
                  <a:cubicBezTo>
                    <a:pt x="197" y="0"/>
                    <a:pt x="176" y="0"/>
                    <a:pt x="154" y="10"/>
                  </a:cubicBezTo>
                  <a:cubicBezTo>
                    <a:pt x="144" y="10"/>
                    <a:pt x="133" y="11"/>
                    <a:pt x="123" y="12"/>
                  </a:cubicBezTo>
                  <a:cubicBezTo>
                    <a:pt x="122" y="11"/>
                    <a:pt x="120" y="10"/>
                    <a:pt x="119" y="10"/>
                  </a:cubicBezTo>
                  <a:cubicBezTo>
                    <a:pt x="81" y="10"/>
                    <a:pt x="42" y="11"/>
                    <a:pt x="3" y="11"/>
                  </a:cubicBezTo>
                  <a:cubicBezTo>
                    <a:pt x="0" y="39"/>
                    <a:pt x="1" y="67"/>
                    <a:pt x="3" y="95"/>
                  </a:cubicBezTo>
                  <a:cubicBezTo>
                    <a:pt x="3" y="138"/>
                    <a:pt x="3" y="181"/>
                    <a:pt x="3" y="224"/>
                  </a:cubicBezTo>
                  <a:cubicBezTo>
                    <a:pt x="7" y="263"/>
                    <a:pt x="4" y="303"/>
                    <a:pt x="5" y="342"/>
                  </a:cubicBezTo>
                  <a:cubicBezTo>
                    <a:pt x="5" y="365"/>
                    <a:pt x="5" y="365"/>
                    <a:pt x="28" y="365"/>
                  </a:cubicBezTo>
                  <a:cubicBezTo>
                    <a:pt x="111" y="365"/>
                    <a:pt x="193" y="365"/>
                    <a:pt x="276" y="365"/>
                  </a:cubicBezTo>
                  <a:cubicBezTo>
                    <a:pt x="281" y="365"/>
                    <a:pt x="286" y="366"/>
                    <a:pt x="291" y="364"/>
                  </a:cubicBezTo>
                  <a:cubicBezTo>
                    <a:pt x="296" y="363"/>
                    <a:pt x="297" y="359"/>
                    <a:pt x="294" y="355"/>
                  </a:cubicBezTo>
                  <a:cubicBezTo>
                    <a:pt x="276" y="317"/>
                    <a:pt x="257" y="280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0"/>
                    <a:pt x="238" y="237"/>
                    <a:pt x="238" y="235"/>
                  </a:cubicBezTo>
                  <a:cubicBezTo>
                    <a:pt x="310" y="235"/>
                    <a:pt x="381" y="235"/>
                    <a:pt x="452" y="235"/>
                  </a:cubicBezTo>
                  <a:cubicBezTo>
                    <a:pt x="453" y="235"/>
                    <a:pt x="454" y="235"/>
                    <a:pt x="455" y="236"/>
                  </a:cubicBezTo>
                  <a:cubicBezTo>
                    <a:pt x="475" y="238"/>
                    <a:pt x="495" y="237"/>
                    <a:pt x="515" y="237"/>
                  </a:cubicBezTo>
                  <a:cubicBezTo>
                    <a:pt x="518" y="237"/>
                    <a:pt x="521" y="236"/>
                    <a:pt x="524" y="235"/>
                  </a:cubicBezTo>
                  <a:cubicBezTo>
                    <a:pt x="529" y="236"/>
                    <a:pt x="534" y="236"/>
                    <a:pt x="536" y="231"/>
                  </a:cubicBezTo>
                  <a:cubicBezTo>
                    <a:pt x="538" y="226"/>
                    <a:pt x="536" y="222"/>
                    <a:pt x="534" y="218"/>
                  </a:cubicBezTo>
                  <a:close/>
                </a:path>
              </a:pathLst>
            </a:cu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5954" y="414207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6350"/>
            <a:ext cx="914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8622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>
            <a:off x="-74544" y="4106127"/>
            <a:ext cx="9263270" cy="1042989"/>
            <a:chOff x="0" y="5474833"/>
            <a:chExt cx="12192001" cy="1390651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 flipH="1">
              <a:off x="0" y="6530521"/>
              <a:ext cx="12172950" cy="334963"/>
            </a:xfrm>
            <a:prstGeom prst="rect">
              <a:avLst/>
            </a:pr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 flipH="1">
              <a:off x="10171113" y="5474833"/>
              <a:ext cx="2020888" cy="1379538"/>
            </a:xfrm>
            <a:custGeom>
              <a:avLst/>
              <a:gdLst>
                <a:gd name="T0" fmla="*/ 534 w 538"/>
                <a:gd name="T1" fmla="*/ 218 h 366"/>
                <a:gd name="T2" fmla="*/ 533 w 538"/>
                <a:gd name="T3" fmla="*/ 214 h 366"/>
                <a:gd name="T4" fmla="*/ 506 w 538"/>
                <a:gd name="T5" fmla="*/ 164 h 366"/>
                <a:gd name="T6" fmla="*/ 482 w 538"/>
                <a:gd name="T7" fmla="*/ 123 h 366"/>
                <a:gd name="T8" fmla="*/ 471 w 538"/>
                <a:gd name="T9" fmla="*/ 94 h 366"/>
                <a:gd name="T10" fmla="*/ 430 w 538"/>
                <a:gd name="T11" fmla="*/ 19 h 366"/>
                <a:gd name="T12" fmla="*/ 430 w 538"/>
                <a:gd name="T13" fmla="*/ 19 h 366"/>
                <a:gd name="T14" fmla="*/ 430 w 538"/>
                <a:gd name="T15" fmla="*/ 19 h 366"/>
                <a:gd name="T16" fmla="*/ 409 w 538"/>
                <a:gd name="T17" fmla="*/ 11 h 366"/>
                <a:gd name="T18" fmla="*/ 219 w 538"/>
                <a:gd name="T19" fmla="*/ 10 h 366"/>
                <a:gd name="T20" fmla="*/ 154 w 538"/>
                <a:gd name="T21" fmla="*/ 10 h 366"/>
                <a:gd name="T22" fmla="*/ 123 w 538"/>
                <a:gd name="T23" fmla="*/ 12 h 366"/>
                <a:gd name="T24" fmla="*/ 119 w 538"/>
                <a:gd name="T25" fmla="*/ 10 h 366"/>
                <a:gd name="T26" fmla="*/ 3 w 538"/>
                <a:gd name="T27" fmla="*/ 11 h 366"/>
                <a:gd name="T28" fmla="*/ 3 w 538"/>
                <a:gd name="T29" fmla="*/ 95 h 366"/>
                <a:gd name="T30" fmla="*/ 3 w 538"/>
                <a:gd name="T31" fmla="*/ 224 h 366"/>
                <a:gd name="T32" fmla="*/ 5 w 538"/>
                <a:gd name="T33" fmla="*/ 342 h 366"/>
                <a:gd name="T34" fmla="*/ 28 w 538"/>
                <a:gd name="T35" fmla="*/ 365 h 366"/>
                <a:gd name="T36" fmla="*/ 276 w 538"/>
                <a:gd name="T37" fmla="*/ 365 h 366"/>
                <a:gd name="T38" fmla="*/ 291 w 538"/>
                <a:gd name="T39" fmla="*/ 364 h 366"/>
                <a:gd name="T40" fmla="*/ 294 w 538"/>
                <a:gd name="T41" fmla="*/ 355 h 366"/>
                <a:gd name="T42" fmla="*/ 238 w 538"/>
                <a:gd name="T43" fmla="*/ 243 h 366"/>
                <a:gd name="T44" fmla="*/ 238 w 538"/>
                <a:gd name="T45" fmla="*/ 243 h 366"/>
                <a:gd name="T46" fmla="*/ 238 w 538"/>
                <a:gd name="T47" fmla="*/ 243 h 366"/>
                <a:gd name="T48" fmla="*/ 238 w 538"/>
                <a:gd name="T49" fmla="*/ 235 h 366"/>
                <a:gd name="T50" fmla="*/ 452 w 538"/>
                <a:gd name="T51" fmla="*/ 235 h 366"/>
                <a:gd name="T52" fmla="*/ 455 w 538"/>
                <a:gd name="T53" fmla="*/ 236 h 366"/>
                <a:gd name="T54" fmla="*/ 515 w 538"/>
                <a:gd name="T55" fmla="*/ 237 h 366"/>
                <a:gd name="T56" fmla="*/ 524 w 538"/>
                <a:gd name="T57" fmla="*/ 235 h 366"/>
                <a:gd name="T58" fmla="*/ 536 w 538"/>
                <a:gd name="T59" fmla="*/ 231 h 366"/>
                <a:gd name="T60" fmla="*/ 534 w 538"/>
                <a:gd name="T61" fmla="*/ 21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8" h="366">
                  <a:moveTo>
                    <a:pt x="534" y="218"/>
                  </a:moveTo>
                  <a:cubicBezTo>
                    <a:pt x="534" y="216"/>
                    <a:pt x="533" y="215"/>
                    <a:pt x="533" y="214"/>
                  </a:cubicBezTo>
                  <a:cubicBezTo>
                    <a:pt x="528" y="195"/>
                    <a:pt x="522" y="177"/>
                    <a:pt x="506" y="164"/>
                  </a:cubicBezTo>
                  <a:cubicBezTo>
                    <a:pt x="498" y="150"/>
                    <a:pt x="490" y="136"/>
                    <a:pt x="482" y="123"/>
                  </a:cubicBezTo>
                  <a:cubicBezTo>
                    <a:pt x="479" y="113"/>
                    <a:pt x="475" y="104"/>
                    <a:pt x="471" y="94"/>
                  </a:cubicBezTo>
                  <a:cubicBezTo>
                    <a:pt x="458" y="69"/>
                    <a:pt x="444" y="44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27" y="6"/>
                    <a:pt x="417" y="11"/>
                    <a:pt x="409" y="11"/>
                  </a:cubicBezTo>
                  <a:cubicBezTo>
                    <a:pt x="346" y="10"/>
                    <a:pt x="282" y="10"/>
                    <a:pt x="219" y="10"/>
                  </a:cubicBezTo>
                  <a:cubicBezTo>
                    <a:pt x="197" y="0"/>
                    <a:pt x="176" y="0"/>
                    <a:pt x="154" y="10"/>
                  </a:cubicBezTo>
                  <a:cubicBezTo>
                    <a:pt x="144" y="10"/>
                    <a:pt x="133" y="11"/>
                    <a:pt x="123" y="12"/>
                  </a:cubicBezTo>
                  <a:cubicBezTo>
                    <a:pt x="122" y="11"/>
                    <a:pt x="120" y="10"/>
                    <a:pt x="119" y="10"/>
                  </a:cubicBezTo>
                  <a:cubicBezTo>
                    <a:pt x="81" y="10"/>
                    <a:pt x="42" y="11"/>
                    <a:pt x="3" y="11"/>
                  </a:cubicBezTo>
                  <a:cubicBezTo>
                    <a:pt x="0" y="39"/>
                    <a:pt x="1" y="67"/>
                    <a:pt x="3" y="95"/>
                  </a:cubicBezTo>
                  <a:cubicBezTo>
                    <a:pt x="3" y="138"/>
                    <a:pt x="3" y="181"/>
                    <a:pt x="3" y="224"/>
                  </a:cubicBezTo>
                  <a:cubicBezTo>
                    <a:pt x="7" y="263"/>
                    <a:pt x="4" y="303"/>
                    <a:pt x="5" y="342"/>
                  </a:cubicBezTo>
                  <a:cubicBezTo>
                    <a:pt x="5" y="365"/>
                    <a:pt x="5" y="365"/>
                    <a:pt x="28" y="365"/>
                  </a:cubicBezTo>
                  <a:cubicBezTo>
                    <a:pt x="111" y="365"/>
                    <a:pt x="193" y="365"/>
                    <a:pt x="276" y="365"/>
                  </a:cubicBezTo>
                  <a:cubicBezTo>
                    <a:pt x="281" y="365"/>
                    <a:pt x="286" y="366"/>
                    <a:pt x="291" y="364"/>
                  </a:cubicBezTo>
                  <a:cubicBezTo>
                    <a:pt x="296" y="363"/>
                    <a:pt x="297" y="359"/>
                    <a:pt x="294" y="355"/>
                  </a:cubicBezTo>
                  <a:cubicBezTo>
                    <a:pt x="276" y="317"/>
                    <a:pt x="257" y="280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0"/>
                    <a:pt x="238" y="237"/>
                    <a:pt x="238" y="235"/>
                  </a:cubicBezTo>
                  <a:cubicBezTo>
                    <a:pt x="310" y="235"/>
                    <a:pt x="381" y="235"/>
                    <a:pt x="452" y="235"/>
                  </a:cubicBezTo>
                  <a:cubicBezTo>
                    <a:pt x="453" y="235"/>
                    <a:pt x="454" y="235"/>
                    <a:pt x="455" y="236"/>
                  </a:cubicBezTo>
                  <a:cubicBezTo>
                    <a:pt x="475" y="238"/>
                    <a:pt x="495" y="237"/>
                    <a:pt x="515" y="237"/>
                  </a:cubicBezTo>
                  <a:cubicBezTo>
                    <a:pt x="518" y="237"/>
                    <a:pt x="521" y="236"/>
                    <a:pt x="524" y="235"/>
                  </a:cubicBezTo>
                  <a:cubicBezTo>
                    <a:pt x="529" y="236"/>
                    <a:pt x="534" y="236"/>
                    <a:pt x="536" y="231"/>
                  </a:cubicBezTo>
                  <a:cubicBezTo>
                    <a:pt x="538" y="226"/>
                    <a:pt x="536" y="222"/>
                    <a:pt x="534" y="218"/>
                  </a:cubicBezTo>
                  <a:close/>
                </a:path>
              </a:pathLst>
            </a:cu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5954" y="414207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6350"/>
            <a:ext cx="914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Rectángulo 2"/>
          <p:cNvSpPr/>
          <p:nvPr userDrawn="1"/>
        </p:nvSpPr>
        <p:spPr>
          <a:xfrm>
            <a:off x="6803571" y="3766457"/>
            <a:ext cx="3156858" cy="113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65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 userDrawn="1"/>
        </p:nvSpPr>
        <p:spPr bwMode="auto">
          <a:xfrm flipH="1">
            <a:off x="-28575" y="3999980"/>
            <a:ext cx="9172575" cy="1206062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s-AR" sz="1050" dirty="0" smtClean="0"/>
              <a:t> </a:t>
            </a:r>
            <a:endParaRPr lang="es-AR" sz="1050" dirty="0"/>
          </a:p>
        </p:txBody>
      </p:sp>
    </p:spTree>
    <p:extLst>
      <p:ext uri="{BB962C8B-B14F-4D97-AF65-F5344CB8AC3E}">
        <p14:creationId xmlns:p14="http://schemas.microsoft.com/office/powerpoint/2010/main" val="266084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713225" y="1213000"/>
            <a:ext cx="77175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4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5" name="Google Shape;125;p4"/>
          <p:cNvGrpSpPr/>
          <p:nvPr/>
        </p:nvGrpSpPr>
        <p:grpSpPr>
          <a:xfrm>
            <a:off x="-257557" y="156936"/>
            <a:ext cx="1504374" cy="891307"/>
            <a:chOff x="-257557" y="156936"/>
            <a:chExt cx="1504374" cy="891307"/>
          </a:xfrm>
        </p:grpSpPr>
        <p:sp>
          <p:nvSpPr>
            <p:cNvPr id="126" name="Google Shape;126;p4"/>
            <p:cNvSpPr/>
            <p:nvPr/>
          </p:nvSpPr>
          <p:spPr>
            <a:xfrm>
              <a:off x="-239451" y="177986"/>
              <a:ext cx="1404786" cy="849058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257557" y="156936"/>
              <a:ext cx="1504373" cy="891307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95997" y="528427"/>
              <a:ext cx="153908" cy="165753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0142" y="201072"/>
              <a:ext cx="204682" cy="330525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82639" y="704968"/>
              <a:ext cx="482697" cy="307966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82639" y="171346"/>
              <a:ext cx="250100" cy="347952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72152" y="511225"/>
              <a:ext cx="574665" cy="527059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26119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 flipH="1">
            <a:off x="-28575" y="3999980"/>
            <a:ext cx="9172575" cy="1206062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s-AR" sz="1050" dirty="0" smtClean="0"/>
              <a:t> </a:t>
            </a:r>
            <a:endParaRPr lang="es-AR" sz="1050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7419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052" y="414207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4617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 flipH="1">
            <a:off x="-28575" y="3999980"/>
            <a:ext cx="9172575" cy="1206062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s-AR" sz="1050" dirty="0" smtClean="0"/>
              <a:t> </a:t>
            </a:r>
            <a:endParaRPr lang="es-AR" sz="1050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5954" y="414207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280988" y="2799160"/>
            <a:ext cx="1229916" cy="9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6350"/>
            <a:ext cx="914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171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 flipH="1">
            <a:off x="-28575" y="3999980"/>
            <a:ext cx="9172575" cy="1206062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s-AR" sz="1050" dirty="0" smtClean="0"/>
              <a:t> </a:t>
            </a:r>
            <a:endParaRPr lang="es-AR" sz="1050" dirty="0"/>
          </a:p>
        </p:txBody>
      </p:sp>
    </p:spTree>
    <p:extLst>
      <p:ext uri="{BB962C8B-B14F-4D97-AF65-F5344CB8AC3E}">
        <p14:creationId xmlns:p14="http://schemas.microsoft.com/office/powerpoint/2010/main" val="2533777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325384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499233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2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4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5" name="Google Shape;125;p4"/>
          <p:cNvGrpSpPr/>
          <p:nvPr/>
        </p:nvGrpSpPr>
        <p:grpSpPr>
          <a:xfrm>
            <a:off x="-257557" y="156936"/>
            <a:ext cx="1504374" cy="891307"/>
            <a:chOff x="-257557" y="156936"/>
            <a:chExt cx="1504374" cy="891307"/>
          </a:xfrm>
        </p:grpSpPr>
        <p:sp>
          <p:nvSpPr>
            <p:cNvPr id="126" name="Google Shape;126;p4"/>
            <p:cNvSpPr/>
            <p:nvPr/>
          </p:nvSpPr>
          <p:spPr>
            <a:xfrm>
              <a:off x="-239451" y="177986"/>
              <a:ext cx="1404786" cy="849058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257557" y="156936"/>
              <a:ext cx="1504373" cy="891307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95997" y="528427"/>
              <a:ext cx="153908" cy="165753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0142" y="201072"/>
              <a:ext cx="204682" cy="330525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82639" y="704968"/>
              <a:ext cx="482697" cy="307966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82639" y="171346"/>
              <a:ext cx="250100" cy="347952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72152" y="511225"/>
              <a:ext cx="574665" cy="527059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944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5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" name="Google Shape;137;p5"/>
          <p:cNvGrpSpPr/>
          <p:nvPr/>
        </p:nvGrpSpPr>
        <p:grpSpPr>
          <a:xfrm>
            <a:off x="931925" y="350819"/>
            <a:ext cx="1444204" cy="855629"/>
            <a:chOff x="931925" y="350819"/>
            <a:chExt cx="1444204" cy="855629"/>
          </a:xfrm>
        </p:grpSpPr>
        <p:sp>
          <p:nvSpPr>
            <p:cNvPr id="138" name="Google Shape;138;p5"/>
            <p:cNvSpPr/>
            <p:nvPr/>
          </p:nvSpPr>
          <p:spPr>
            <a:xfrm>
              <a:off x="949307" y="371025"/>
              <a:ext cx="1348600" cy="815071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931925" y="350819"/>
              <a:ext cx="1444204" cy="855629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039321" y="707426"/>
              <a:ext cx="147752" cy="159118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851303" y="393186"/>
              <a:ext cx="196496" cy="317294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834500" y="876894"/>
              <a:ext cx="463391" cy="295639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834500" y="364651"/>
              <a:ext cx="240097" cy="334024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824433" y="690914"/>
              <a:ext cx="551680" cy="505961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5"/>
          <p:cNvGrpSpPr/>
          <p:nvPr/>
        </p:nvGrpSpPr>
        <p:grpSpPr>
          <a:xfrm>
            <a:off x="8090771" y="3575169"/>
            <a:ext cx="1382137" cy="674682"/>
            <a:chOff x="8090771" y="3575169"/>
            <a:chExt cx="1382137" cy="674682"/>
          </a:xfrm>
        </p:grpSpPr>
        <p:sp>
          <p:nvSpPr>
            <p:cNvPr id="146" name="Google Shape;146;p5"/>
            <p:cNvSpPr/>
            <p:nvPr/>
          </p:nvSpPr>
          <p:spPr>
            <a:xfrm>
              <a:off x="8104244" y="3589479"/>
              <a:ext cx="1363489" cy="647827"/>
            </a:xfrm>
            <a:custGeom>
              <a:avLst/>
              <a:gdLst/>
              <a:ahLst/>
              <a:cxnLst/>
              <a:rect l="l" t="t" r="r" b="b"/>
              <a:pathLst>
                <a:path w="29346" h="13943" extrusionOk="0">
                  <a:moveTo>
                    <a:pt x="22007" y="0"/>
                  </a:moveTo>
                  <a:cubicBezTo>
                    <a:pt x="20617" y="0"/>
                    <a:pt x="19284" y="795"/>
                    <a:pt x="18506" y="2043"/>
                  </a:cubicBezTo>
                  <a:cubicBezTo>
                    <a:pt x="18475" y="2084"/>
                    <a:pt x="18431" y="2102"/>
                    <a:pt x="18388" y="2102"/>
                  </a:cubicBezTo>
                  <a:cubicBezTo>
                    <a:pt x="18332" y="2102"/>
                    <a:pt x="18277" y="2072"/>
                    <a:pt x="18251" y="2020"/>
                  </a:cubicBezTo>
                  <a:cubicBezTo>
                    <a:pt x="18002" y="1202"/>
                    <a:pt x="17374" y="828"/>
                    <a:pt x="16741" y="828"/>
                  </a:cubicBezTo>
                  <a:cubicBezTo>
                    <a:pt x="15957" y="828"/>
                    <a:pt x="15165" y="1401"/>
                    <a:pt x="15076" y="2414"/>
                  </a:cubicBezTo>
                  <a:cubicBezTo>
                    <a:pt x="15446" y="2437"/>
                    <a:pt x="15794" y="2484"/>
                    <a:pt x="16142" y="2599"/>
                  </a:cubicBezTo>
                  <a:cubicBezTo>
                    <a:pt x="16290" y="2642"/>
                    <a:pt x="16244" y="2860"/>
                    <a:pt x="16110" y="2860"/>
                  </a:cubicBezTo>
                  <a:cubicBezTo>
                    <a:pt x="16098" y="2860"/>
                    <a:pt x="16086" y="2858"/>
                    <a:pt x="16072" y="2854"/>
                  </a:cubicBezTo>
                  <a:cubicBezTo>
                    <a:pt x="15646" y="2733"/>
                    <a:pt x="15233" y="2668"/>
                    <a:pt x="14820" y="2668"/>
                  </a:cubicBezTo>
                  <a:cubicBezTo>
                    <a:pt x="14445" y="2668"/>
                    <a:pt x="14070" y="2721"/>
                    <a:pt x="13685" y="2831"/>
                  </a:cubicBezTo>
                  <a:cubicBezTo>
                    <a:pt x="13677" y="2833"/>
                    <a:pt x="13670" y="2833"/>
                    <a:pt x="13663" y="2833"/>
                  </a:cubicBezTo>
                  <a:cubicBezTo>
                    <a:pt x="13564" y="2833"/>
                    <a:pt x="13531" y="2689"/>
                    <a:pt x="13639" y="2646"/>
                  </a:cubicBezTo>
                  <a:cubicBezTo>
                    <a:pt x="13894" y="2553"/>
                    <a:pt x="14149" y="2484"/>
                    <a:pt x="14427" y="2460"/>
                  </a:cubicBezTo>
                  <a:cubicBezTo>
                    <a:pt x="13870" y="1313"/>
                    <a:pt x="12689" y="818"/>
                    <a:pt x="11497" y="818"/>
                  </a:cubicBezTo>
                  <a:cubicBezTo>
                    <a:pt x="11100" y="818"/>
                    <a:pt x="10701" y="873"/>
                    <a:pt x="10325" y="977"/>
                  </a:cubicBezTo>
                  <a:cubicBezTo>
                    <a:pt x="8378" y="1510"/>
                    <a:pt x="7127" y="3179"/>
                    <a:pt x="7266" y="5172"/>
                  </a:cubicBezTo>
                  <a:cubicBezTo>
                    <a:pt x="7266" y="5251"/>
                    <a:pt x="7191" y="5297"/>
                    <a:pt x="7121" y="5297"/>
                  </a:cubicBezTo>
                  <a:cubicBezTo>
                    <a:pt x="7088" y="5297"/>
                    <a:pt x="7056" y="5287"/>
                    <a:pt x="7034" y="5265"/>
                  </a:cubicBezTo>
                  <a:cubicBezTo>
                    <a:pt x="6622" y="4842"/>
                    <a:pt x="5917" y="4562"/>
                    <a:pt x="5289" y="4562"/>
                  </a:cubicBezTo>
                  <a:cubicBezTo>
                    <a:pt x="4504" y="4562"/>
                    <a:pt x="3841" y="5000"/>
                    <a:pt x="4021" y="6145"/>
                  </a:cubicBezTo>
                  <a:cubicBezTo>
                    <a:pt x="4036" y="6190"/>
                    <a:pt x="4003" y="6216"/>
                    <a:pt x="3965" y="6216"/>
                  </a:cubicBezTo>
                  <a:cubicBezTo>
                    <a:pt x="3944" y="6216"/>
                    <a:pt x="3922" y="6208"/>
                    <a:pt x="3905" y="6192"/>
                  </a:cubicBezTo>
                  <a:lnTo>
                    <a:pt x="3882" y="6215"/>
                  </a:lnTo>
                  <a:cubicBezTo>
                    <a:pt x="3901" y="6215"/>
                    <a:pt x="3889" y="6244"/>
                    <a:pt x="3872" y="6244"/>
                  </a:cubicBezTo>
                  <a:cubicBezTo>
                    <a:pt x="3868" y="6244"/>
                    <a:pt x="3863" y="6243"/>
                    <a:pt x="3859" y="6238"/>
                  </a:cubicBezTo>
                  <a:cubicBezTo>
                    <a:pt x="3482" y="6033"/>
                    <a:pt x="3018" y="5930"/>
                    <a:pt x="2545" y="5930"/>
                  </a:cubicBezTo>
                  <a:cubicBezTo>
                    <a:pt x="1362" y="5930"/>
                    <a:pt x="124" y="6575"/>
                    <a:pt x="58" y="7883"/>
                  </a:cubicBezTo>
                  <a:cubicBezTo>
                    <a:pt x="1" y="9260"/>
                    <a:pt x="1080" y="9732"/>
                    <a:pt x="2229" y="9732"/>
                  </a:cubicBezTo>
                  <a:cubicBezTo>
                    <a:pt x="2937" y="9732"/>
                    <a:pt x="3671" y="9553"/>
                    <a:pt x="4183" y="9297"/>
                  </a:cubicBezTo>
                  <a:cubicBezTo>
                    <a:pt x="4199" y="9287"/>
                    <a:pt x="4216" y="9282"/>
                    <a:pt x="4232" y="9282"/>
                  </a:cubicBezTo>
                  <a:cubicBezTo>
                    <a:pt x="4289" y="9282"/>
                    <a:pt x="4340" y="9336"/>
                    <a:pt x="4322" y="9390"/>
                  </a:cubicBezTo>
                  <a:cubicBezTo>
                    <a:pt x="3697" y="11267"/>
                    <a:pt x="5643" y="13237"/>
                    <a:pt x="7312" y="13723"/>
                  </a:cubicBezTo>
                  <a:cubicBezTo>
                    <a:pt x="7620" y="13812"/>
                    <a:pt x="7931" y="13855"/>
                    <a:pt x="8237" y="13855"/>
                  </a:cubicBezTo>
                  <a:cubicBezTo>
                    <a:pt x="9611" y="13855"/>
                    <a:pt x="10877" y="12998"/>
                    <a:pt x="11275" y="11615"/>
                  </a:cubicBezTo>
                  <a:cubicBezTo>
                    <a:pt x="10904" y="11545"/>
                    <a:pt x="10580" y="11383"/>
                    <a:pt x="10278" y="11197"/>
                  </a:cubicBezTo>
                  <a:cubicBezTo>
                    <a:pt x="10220" y="11139"/>
                    <a:pt x="10260" y="11048"/>
                    <a:pt x="10329" y="11048"/>
                  </a:cubicBezTo>
                  <a:cubicBezTo>
                    <a:pt x="10342" y="11048"/>
                    <a:pt x="10356" y="11051"/>
                    <a:pt x="10371" y="11058"/>
                  </a:cubicBezTo>
                  <a:cubicBezTo>
                    <a:pt x="10695" y="11221"/>
                    <a:pt x="11020" y="11336"/>
                    <a:pt x="11344" y="11406"/>
                  </a:cubicBezTo>
                  <a:cubicBezTo>
                    <a:pt x="11365" y="11346"/>
                    <a:pt x="11415" y="11320"/>
                    <a:pt x="11470" y="11320"/>
                  </a:cubicBezTo>
                  <a:cubicBezTo>
                    <a:pt x="11541" y="11320"/>
                    <a:pt x="11619" y="11364"/>
                    <a:pt x="11646" y="11429"/>
                  </a:cubicBezTo>
                  <a:cubicBezTo>
                    <a:pt x="11657" y="11418"/>
                    <a:pt x="11675" y="11412"/>
                    <a:pt x="11689" y="11412"/>
                  </a:cubicBezTo>
                  <a:cubicBezTo>
                    <a:pt x="11704" y="11412"/>
                    <a:pt x="11715" y="11418"/>
                    <a:pt x="11715" y="11429"/>
                  </a:cubicBezTo>
                  <a:cubicBezTo>
                    <a:pt x="11790" y="11435"/>
                    <a:pt x="11864" y="11438"/>
                    <a:pt x="11939" y="11438"/>
                  </a:cubicBezTo>
                  <a:cubicBezTo>
                    <a:pt x="12142" y="11438"/>
                    <a:pt x="12346" y="11417"/>
                    <a:pt x="12550" y="11383"/>
                  </a:cubicBezTo>
                  <a:cubicBezTo>
                    <a:pt x="12557" y="11382"/>
                    <a:pt x="12564" y="11381"/>
                    <a:pt x="12571" y="11381"/>
                  </a:cubicBezTo>
                  <a:cubicBezTo>
                    <a:pt x="12695" y="11381"/>
                    <a:pt x="12751" y="11571"/>
                    <a:pt x="12619" y="11615"/>
                  </a:cubicBezTo>
                  <a:cubicBezTo>
                    <a:pt x="12410" y="11667"/>
                    <a:pt x="12189" y="11693"/>
                    <a:pt x="11964" y="11693"/>
                  </a:cubicBezTo>
                  <a:cubicBezTo>
                    <a:pt x="11889" y="11693"/>
                    <a:pt x="11814" y="11690"/>
                    <a:pt x="11738" y="11684"/>
                  </a:cubicBezTo>
                  <a:lnTo>
                    <a:pt x="11738" y="11684"/>
                  </a:lnTo>
                  <a:cubicBezTo>
                    <a:pt x="11831" y="12796"/>
                    <a:pt x="13175" y="13283"/>
                    <a:pt x="14102" y="13469"/>
                  </a:cubicBezTo>
                  <a:cubicBezTo>
                    <a:pt x="14368" y="13524"/>
                    <a:pt x="14643" y="13554"/>
                    <a:pt x="14915" y="13554"/>
                  </a:cubicBezTo>
                  <a:cubicBezTo>
                    <a:pt x="15897" y="13554"/>
                    <a:pt x="16840" y="13159"/>
                    <a:pt x="17185" y="12124"/>
                  </a:cubicBezTo>
                  <a:cubicBezTo>
                    <a:pt x="17208" y="12066"/>
                    <a:pt x="17260" y="12037"/>
                    <a:pt x="17312" y="12037"/>
                  </a:cubicBezTo>
                  <a:cubicBezTo>
                    <a:pt x="17364" y="12037"/>
                    <a:pt x="17416" y="12066"/>
                    <a:pt x="17439" y="12124"/>
                  </a:cubicBezTo>
                  <a:cubicBezTo>
                    <a:pt x="17956" y="13393"/>
                    <a:pt x="19340" y="13943"/>
                    <a:pt x="20830" y="13943"/>
                  </a:cubicBezTo>
                  <a:cubicBezTo>
                    <a:pt x="23423" y="13943"/>
                    <a:pt x="26339" y="12281"/>
                    <a:pt x="25574" y="9853"/>
                  </a:cubicBezTo>
                  <a:cubicBezTo>
                    <a:pt x="25536" y="9739"/>
                    <a:pt x="25639" y="9656"/>
                    <a:pt x="25741" y="9656"/>
                  </a:cubicBezTo>
                  <a:cubicBezTo>
                    <a:pt x="25763" y="9656"/>
                    <a:pt x="25785" y="9660"/>
                    <a:pt x="25806" y="9668"/>
                  </a:cubicBezTo>
                  <a:cubicBezTo>
                    <a:pt x="25764" y="9647"/>
                    <a:pt x="25797" y="9571"/>
                    <a:pt x="25853" y="9571"/>
                  </a:cubicBezTo>
                  <a:cubicBezTo>
                    <a:pt x="25860" y="9571"/>
                    <a:pt x="25868" y="9573"/>
                    <a:pt x="25875" y="9575"/>
                  </a:cubicBezTo>
                  <a:cubicBezTo>
                    <a:pt x="26082" y="9631"/>
                    <a:pt x="26298" y="9658"/>
                    <a:pt x="26516" y="9658"/>
                  </a:cubicBezTo>
                  <a:cubicBezTo>
                    <a:pt x="27570" y="9658"/>
                    <a:pt x="28666" y="9028"/>
                    <a:pt x="28934" y="7953"/>
                  </a:cubicBezTo>
                  <a:cubicBezTo>
                    <a:pt x="29346" y="6432"/>
                    <a:pt x="27851" y="6072"/>
                    <a:pt x="26583" y="6072"/>
                  </a:cubicBezTo>
                  <a:cubicBezTo>
                    <a:pt x="26209" y="6072"/>
                    <a:pt x="25854" y="6103"/>
                    <a:pt x="25574" y="6145"/>
                  </a:cubicBezTo>
                  <a:cubicBezTo>
                    <a:pt x="25538" y="6202"/>
                    <a:pt x="25487" y="6226"/>
                    <a:pt x="25436" y="6226"/>
                  </a:cubicBezTo>
                  <a:cubicBezTo>
                    <a:pt x="25322" y="6226"/>
                    <a:pt x="25209" y="6104"/>
                    <a:pt x="25273" y="5960"/>
                  </a:cubicBezTo>
                  <a:cubicBezTo>
                    <a:pt x="26362" y="4013"/>
                    <a:pt x="25806" y="1557"/>
                    <a:pt x="23789" y="467"/>
                  </a:cubicBezTo>
                  <a:cubicBezTo>
                    <a:pt x="23211" y="147"/>
                    <a:pt x="22604" y="0"/>
                    <a:pt x="22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090771" y="3575633"/>
              <a:ext cx="1381284" cy="674217"/>
            </a:xfrm>
            <a:custGeom>
              <a:avLst/>
              <a:gdLst/>
              <a:ahLst/>
              <a:cxnLst/>
              <a:rect l="l" t="t" r="r" b="b"/>
              <a:pathLst>
                <a:path w="29729" h="14511" extrusionOk="0">
                  <a:moveTo>
                    <a:pt x="22302" y="1"/>
                  </a:moveTo>
                  <a:cubicBezTo>
                    <a:pt x="20881" y="1"/>
                    <a:pt x="19495" y="727"/>
                    <a:pt x="18703" y="1994"/>
                  </a:cubicBezTo>
                  <a:cubicBezTo>
                    <a:pt x="18356" y="1261"/>
                    <a:pt x="17671" y="909"/>
                    <a:pt x="17000" y="909"/>
                  </a:cubicBezTo>
                  <a:cubicBezTo>
                    <a:pt x="16101" y="909"/>
                    <a:pt x="15227" y="1541"/>
                    <a:pt x="15227" y="2735"/>
                  </a:cubicBezTo>
                  <a:lnTo>
                    <a:pt x="15018" y="2735"/>
                  </a:lnTo>
                  <a:cubicBezTo>
                    <a:pt x="15041" y="2689"/>
                    <a:pt x="15041" y="2642"/>
                    <a:pt x="15018" y="2596"/>
                  </a:cubicBezTo>
                  <a:cubicBezTo>
                    <a:pt x="14424" y="1337"/>
                    <a:pt x="13104" y="778"/>
                    <a:pt x="11775" y="778"/>
                  </a:cubicBezTo>
                  <a:cubicBezTo>
                    <a:pt x="11342" y="778"/>
                    <a:pt x="10909" y="837"/>
                    <a:pt x="10499" y="951"/>
                  </a:cubicBezTo>
                  <a:cubicBezTo>
                    <a:pt x="8598" y="1484"/>
                    <a:pt x="7162" y="3175"/>
                    <a:pt x="7254" y="5169"/>
                  </a:cubicBezTo>
                  <a:cubicBezTo>
                    <a:pt x="6809" y="4822"/>
                    <a:pt x="6282" y="4570"/>
                    <a:pt x="5731" y="4570"/>
                  </a:cubicBezTo>
                  <a:cubicBezTo>
                    <a:pt x="5507" y="4570"/>
                    <a:pt x="5280" y="4611"/>
                    <a:pt x="5053" y="4705"/>
                  </a:cubicBezTo>
                  <a:cubicBezTo>
                    <a:pt x="4381" y="5030"/>
                    <a:pt x="4010" y="5748"/>
                    <a:pt x="4195" y="6466"/>
                  </a:cubicBezTo>
                  <a:cubicBezTo>
                    <a:pt x="4195" y="6490"/>
                    <a:pt x="4195" y="6490"/>
                    <a:pt x="4195" y="6490"/>
                  </a:cubicBezTo>
                  <a:cubicBezTo>
                    <a:pt x="4203" y="6514"/>
                    <a:pt x="4223" y="6524"/>
                    <a:pt x="4243" y="6524"/>
                  </a:cubicBezTo>
                  <a:cubicBezTo>
                    <a:pt x="4282" y="6524"/>
                    <a:pt x="4326" y="6488"/>
                    <a:pt x="4311" y="6443"/>
                  </a:cubicBezTo>
                  <a:cubicBezTo>
                    <a:pt x="4130" y="5305"/>
                    <a:pt x="4800" y="4867"/>
                    <a:pt x="5589" y="4867"/>
                  </a:cubicBezTo>
                  <a:cubicBezTo>
                    <a:pt x="6214" y="4867"/>
                    <a:pt x="6914" y="5142"/>
                    <a:pt x="7324" y="5563"/>
                  </a:cubicBezTo>
                  <a:cubicBezTo>
                    <a:pt x="7346" y="5592"/>
                    <a:pt x="7378" y="5605"/>
                    <a:pt x="7412" y="5605"/>
                  </a:cubicBezTo>
                  <a:cubicBezTo>
                    <a:pt x="7481" y="5605"/>
                    <a:pt x="7556" y="5548"/>
                    <a:pt x="7556" y="5470"/>
                  </a:cubicBezTo>
                  <a:cubicBezTo>
                    <a:pt x="7417" y="3477"/>
                    <a:pt x="8668" y="1808"/>
                    <a:pt x="10592" y="1275"/>
                  </a:cubicBezTo>
                  <a:cubicBezTo>
                    <a:pt x="10974" y="1171"/>
                    <a:pt x="11377" y="1116"/>
                    <a:pt x="11777" y="1116"/>
                  </a:cubicBezTo>
                  <a:cubicBezTo>
                    <a:pt x="12979" y="1116"/>
                    <a:pt x="14160" y="1611"/>
                    <a:pt x="14717" y="2758"/>
                  </a:cubicBezTo>
                  <a:cubicBezTo>
                    <a:pt x="14439" y="2805"/>
                    <a:pt x="14184" y="2851"/>
                    <a:pt x="13929" y="2944"/>
                  </a:cubicBezTo>
                  <a:cubicBezTo>
                    <a:pt x="13821" y="2987"/>
                    <a:pt x="13854" y="3131"/>
                    <a:pt x="13953" y="3131"/>
                  </a:cubicBezTo>
                  <a:cubicBezTo>
                    <a:pt x="13960" y="3131"/>
                    <a:pt x="13967" y="3131"/>
                    <a:pt x="13975" y="3129"/>
                  </a:cubicBezTo>
                  <a:cubicBezTo>
                    <a:pt x="14360" y="3019"/>
                    <a:pt x="14735" y="2966"/>
                    <a:pt x="15110" y="2966"/>
                  </a:cubicBezTo>
                  <a:cubicBezTo>
                    <a:pt x="15523" y="2966"/>
                    <a:pt x="15936" y="3031"/>
                    <a:pt x="16362" y="3152"/>
                  </a:cubicBezTo>
                  <a:cubicBezTo>
                    <a:pt x="16376" y="3156"/>
                    <a:pt x="16388" y="3158"/>
                    <a:pt x="16400" y="3158"/>
                  </a:cubicBezTo>
                  <a:cubicBezTo>
                    <a:pt x="16531" y="3158"/>
                    <a:pt x="16559" y="2940"/>
                    <a:pt x="16432" y="2897"/>
                  </a:cubicBezTo>
                  <a:cubicBezTo>
                    <a:pt x="16084" y="2782"/>
                    <a:pt x="15713" y="2735"/>
                    <a:pt x="15366" y="2712"/>
                  </a:cubicBezTo>
                  <a:cubicBezTo>
                    <a:pt x="15443" y="1709"/>
                    <a:pt x="16241" y="1134"/>
                    <a:pt x="17031" y="1134"/>
                  </a:cubicBezTo>
                  <a:cubicBezTo>
                    <a:pt x="17665" y="1134"/>
                    <a:pt x="18293" y="1503"/>
                    <a:pt x="18541" y="2318"/>
                  </a:cubicBezTo>
                  <a:cubicBezTo>
                    <a:pt x="18566" y="2382"/>
                    <a:pt x="18620" y="2417"/>
                    <a:pt x="18674" y="2417"/>
                  </a:cubicBezTo>
                  <a:cubicBezTo>
                    <a:pt x="18719" y="2417"/>
                    <a:pt x="18764" y="2393"/>
                    <a:pt x="18796" y="2341"/>
                  </a:cubicBezTo>
                  <a:cubicBezTo>
                    <a:pt x="19574" y="1092"/>
                    <a:pt x="20909" y="308"/>
                    <a:pt x="22300" y="308"/>
                  </a:cubicBezTo>
                  <a:cubicBezTo>
                    <a:pt x="22896" y="308"/>
                    <a:pt x="23502" y="452"/>
                    <a:pt x="24079" y="765"/>
                  </a:cubicBezTo>
                  <a:cubicBezTo>
                    <a:pt x="26096" y="1878"/>
                    <a:pt x="26652" y="4311"/>
                    <a:pt x="25563" y="6281"/>
                  </a:cubicBezTo>
                  <a:cubicBezTo>
                    <a:pt x="25499" y="6408"/>
                    <a:pt x="25611" y="6525"/>
                    <a:pt x="25724" y="6525"/>
                  </a:cubicBezTo>
                  <a:cubicBezTo>
                    <a:pt x="25776" y="6525"/>
                    <a:pt x="25828" y="6501"/>
                    <a:pt x="25864" y="6443"/>
                  </a:cubicBezTo>
                  <a:cubicBezTo>
                    <a:pt x="26144" y="6401"/>
                    <a:pt x="26499" y="6370"/>
                    <a:pt x="26873" y="6370"/>
                  </a:cubicBezTo>
                  <a:cubicBezTo>
                    <a:pt x="28141" y="6370"/>
                    <a:pt x="29636" y="6730"/>
                    <a:pt x="29224" y="8251"/>
                  </a:cubicBezTo>
                  <a:cubicBezTo>
                    <a:pt x="28956" y="9326"/>
                    <a:pt x="27860" y="9956"/>
                    <a:pt x="26793" y="9956"/>
                  </a:cubicBezTo>
                  <a:cubicBezTo>
                    <a:pt x="26572" y="9956"/>
                    <a:pt x="26353" y="9929"/>
                    <a:pt x="26142" y="9873"/>
                  </a:cubicBezTo>
                  <a:cubicBezTo>
                    <a:pt x="26137" y="9871"/>
                    <a:pt x="26132" y="9869"/>
                    <a:pt x="26127" y="9869"/>
                  </a:cubicBezTo>
                  <a:cubicBezTo>
                    <a:pt x="26087" y="9869"/>
                    <a:pt x="26054" y="9948"/>
                    <a:pt x="26096" y="9989"/>
                  </a:cubicBezTo>
                  <a:cubicBezTo>
                    <a:pt x="26069" y="9973"/>
                    <a:pt x="26040" y="9966"/>
                    <a:pt x="26012" y="9966"/>
                  </a:cubicBezTo>
                  <a:cubicBezTo>
                    <a:pt x="25916" y="9966"/>
                    <a:pt x="25828" y="10049"/>
                    <a:pt x="25864" y="10174"/>
                  </a:cubicBezTo>
                  <a:cubicBezTo>
                    <a:pt x="26629" y="12586"/>
                    <a:pt x="23717" y="14242"/>
                    <a:pt x="21125" y="14242"/>
                  </a:cubicBezTo>
                  <a:cubicBezTo>
                    <a:pt x="19632" y="14242"/>
                    <a:pt x="18246" y="13693"/>
                    <a:pt x="17729" y="12422"/>
                  </a:cubicBezTo>
                  <a:cubicBezTo>
                    <a:pt x="17706" y="12364"/>
                    <a:pt x="17654" y="12335"/>
                    <a:pt x="17602" y="12335"/>
                  </a:cubicBezTo>
                  <a:cubicBezTo>
                    <a:pt x="17550" y="12335"/>
                    <a:pt x="17498" y="12364"/>
                    <a:pt x="17475" y="12422"/>
                  </a:cubicBezTo>
                  <a:cubicBezTo>
                    <a:pt x="17111" y="13457"/>
                    <a:pt x="16180" y="13852"/>
                    <a:pt x="15202" y="13852"/>
                  </a:cubicBezTo>
                  <a:cubicBezTo>
                    <a:pt x="14932" y="13852"/>
                    <a:pt x="14658" y="13822"/>
                    <a:pt x="14392" y="13767"/>
                  </a:cubicBezTo>
                  <a:cubicBezTo>
                    <a:pt x="13465" y="13581"/>
                    <a:pt x="12121" y="13094"/>
                    <a:pt x="12028" y="12005"/>
                  </a:cubicBezTo>
                  <a:lnTo>
                    <a:pt x="12028" y="12005"/>
                  </a:lnTo>
                  <a:cubicBezTo>
                    <a:pt x="12100" y="12011"/>
                    <a:pt x="12171" y="12014"/>
                    <a:pt x="12241" y="12014"/>
                  </a:cubicBezTo>
                  <a:cubicBezTo>
                    <a:pt x="12471" y="12014"/>
                    <a:pt x="12697" y="11983"/>
                    <a:pt x="12909" y="11913"/>
                  </a:cubicBezTo>
                  <a:cubicBezTo>
                    <a:pt x="13041" y="11869"/>
                    <a:pt x="12985" y="11679"/>
                    <a:pt x="12861" y="11679"/>
                  </a:cubicBezTo>
                  <a:cubicBezTo>
                    <a:pt x="12854" y="11679"/>
                    <a:pt x="12847" y="11680"/>
                    <a:pt x="12840" y="11681"/>
                  </a:cubicBezTo>
                  <a:cubicBezTo>
                    <a:pt x="12636" y="11715"/>
                    <a:pt x="12432" y="11736"/>
                    <a:pt x="12229" y="11736"/>
                  </a:cubicBezTo>
                  <a:cubicBezTo>
                    <a:pt x="12154" y="11736"/>
                    <a:pt x="12080" y="11733"/>
                    <a:pt x="12005" y="11727"/>
                  </a:cubicBezTo>
                  <a:lnTo>
                    <a:pt x="11936" y="11727"/>
                  </a:lnTo>
                  <a:cubicBezTo>
                    <a:pt x="11909" y="11662"/>
                    <a:pt x="11831" y="11618"/>
                    <a:pt x="11760" y="11618"/>
                  </a:cubicBezTo>
                  <a:cubicBezTo>
                    <a:pt x="11705" y="11618"/>
                    <a:pt x="11655" y="11644"/>
                    <a:pt x="11634" y="11704"/>
                  </a:cubicBezTo>
                  <a:cubicBezTo>
                    <a:pt x="11310" y="11634"/>
                    <a:pt x="10985" y="11542"/>
                    <a:pt x="10661" y="11356"/>
                  </a:cubicBezTo>
                  <a:cubicBezTo>
                    <a:pt x="10646" y="11349"/>
                    <a:pt x="10632" y="11346"/>
                    <a:pt x="10619" y="11346"/>
                  </a:cubicBezTo>
                  <a:cubicBezTo>
                    <a:pt x="10550" y="11346"/>
                    <a:pt x="10510" y="11437"/>
                    <a:pt x="10568" y="11495"/>
                  </a:cubicBezTo>
                  <a:cubicBezTo>
                    <a:pt x="10870" y="11704"/>
                    <a:pt x="11217" y="11843"/>
                    <a:pt x="11565" y="11936"/>
                  </a:cubicBezTo>
                  <a:cubicBezTo>
                    <a:pt x="11167" y="13300"/>
                    <a:pt x="9902" y="14153"/>
                    <a:pt x="8529" y="14153"/>
                  </a:cubicBezTo>
                  <a:cubicBezTo>
                    <a:pt x="8222" y="14153"/>
                    <a:pt x="7911" y="14110"/>
                    <a:pt x="7602" y="14021"/>
                  </a:cubicBezTo>
                  <a:cubicBezTo>
                    <a:pt x="5933" y="13535"/>
                    <a:pt x="3987" y="11565"/>
                    <a:pt x="4612" y="9711"/>
                  </a:cubicBezTo>
                  <a:cubicBezTo>
                    <a:pt x="4630" y="9639"/>
                    <a:pt x="4578" y="9580"/>
                    <a:pt x="4521" y="9580"/>
                  </a:cubicBezTo>
                  <a:cubicBezTo>
                    <a:pt x="4505" y="9580"/>
                    <a:pt x="4489" y="9585"/>
                    <a:pt x="4473" y="9595"/>
                  </a:cubicBezTo>
                  <a:cubicBezTo>
                    <a:pt x="3957" y="9853"/>
                    <a:pt x="3215" y="10036"/>
                    <a:pt x="2502" y="10036"/>
                  </a:cubicBezTo>
                  <a:cubicBezTo>
                    <a:pt x="1359" y="10036"/>
                    <a:pt x="291" y="9566"/>
                    <a:pt x="348" y="8181"/>
                  </a:cubicBezTo>
                  <a:cubicBezTo>
                    <a:pt x="414" y="6882"/>
                    <a:pt x="1636" y="6236"/>
                    <a:pt x="2804" y="6236"/>
                  </a:cubicBezTo>
                  <a:cubicBezTo>
                    <a:pt x="3281" y="6236"/>
                    <a:pt x="3749" y="6344"/>
                    <a:pt x="4126" y="6559"/>
                  </a:cubicBezTo>
                  <a:cubicBezTo>
                    <a:pt x="4149" y="6559"/>
                    <a:pt x="4195" y="6536"/>
                    <a:pt x="4172" y="6513"/>
                  </a:cubicBezTo>
                  <a:cubicBezTo>
                    <a:pt x="3774" y="6180"/>
                    <a:pt x="3262" y="6027"/>
                    <a:pt x="2738" y="6027"/>
                  </a:cubicBezTo>
                  <a:cubicBezTo>
                    <a:pt x="1585" y="6027"/>
                    <a:pt x="370" y="6763"/>
                    <a:pt x="163" y="7926"/>
                  </a:cubicBezTo>
                  <a:cubicBezTo>
                    <a:pt x="0" y="8807"/>
                    <a:pt x="533" y="9641"/>
                    <a:pt x="1298" y="10035"/>
                  </a:cubicBezTo>
                  <a:cubicBezTo>
                    <a:pt x="1666" y="10248"/>
                    <a:pt x="2099" y="10348"/>
                    <a:pt x="2515" y="10348"/>
                  </a:cubicBezTo>
                  <a:cubicBezTo>
                    <a:pt x="2597" y="10348"/>
                    <a:pt x="2678" y="10344"/>
                    <a:pt x="2758" y="10337"/>
                  </a:cubicBezTo>
                  <a:cubicBezTo>
                    <a:pt x="2967" y="10337"/>
                    <a:pt x="3199" y="10290"/>
                    <a:pt x="3407" y="10244"/>
                  </a:cubicBezTo>
                  <a:cubicBezTo>
                    <a:pt x="3562" y="10200"/>
                    <a:pt x="3930" y="9964"/>
                    <a:pt x="4124" y="9964"/>
                  </a:cubicBezTo>
                  <a:cubicBezTo>
                    <a:pt x="4132" y="9964"/>
                    <a:pt x="4141" y="9965"/>
                    <a:pt x="4149" y="9966"/>
                  </a:cubicBezTo>
                  <a:cubicBezTo>
                    <a:pt x="4172" y="9977"/>
                    <a:pt x="4195" y="9983"/>
                    <a:pt x="4215" y="9983"/>
                  </a:cubicBezTo>
                  <a:cubicBezTo>
                    <a:pt x="4236" y="9983"/>
                    <a:pt x="4253" y="9977"/>
                    <a:pt x="4265" y="9966"/>
                  </a:cubicBezTo>
                  <a:lnTo>
                    <a:pt x="4265" y="9966"/>
                  </a:lnTo>
                  <a:cubicBezTo>
                    <a:pt x="4242" y="10012"/>
                    <a:pt x="4242" y="10105"/>
                    <a:pt x="4265" y="10267"/>
                  </a:cubicBezTo>
                  <a:cubicBezTo>
                    <a:pt x="4311" y="10452"/>
                    <a:pt x="4288" y="10684"/>
                    <a:pt x="4311" y="10893"/>
                  </a:cubicBezTo>
                  <a:cubicBezTo>
                    <a:pt x="4404" y="11495"/>
                    <a:pt x="4705" y="12052"/>
                    <a:pt x="5076" y="12538"/>
                  </a:cubicBezTo>
                  <a:cubicBezTo>
                    <a:pt x="5655" y="13326"/>
                    <a:pt x="6443" y="13975"/>
                    <a:pt x="7370" y="14276"/>
                  </a:cubicBezTo>
                  <a:cubicBezTo>
                    <a:pt x="7749" y="14406"/>
                    <a:pt x="8143" y="14468"/>
                    <a:pt x="8535" y="14468"/>
                  </a:cubicBezTo>
                  <a:cubicBezTo>
                    <a:pt x="10038" y="14468"/>
                    <a:pt x="11503" y="13554"/>
                    <a:pt x="11889" y="12028"/>
                  </a:cubicBezTo>
                  <a:cubicBezTo>
                    <a:pt x="11913" y="13303"/>
                    <a:pt x="13604" y="13882"/>
                    <a:pt x="14670" y="14021"/>
                  </a:cubicBezTo>
                  <a:cubicBezTo>
                    <a:pt x="14863" y="14052"/>
                    <a:pt x="15056" y="14067"/>
                    <a:pt x="15247" y="14067"/>
                  </a:cubicBezTo>
                  <a:cubicBezTo>
                    <a:pt x="16227" y="14067"/>
                    <a:pt x="17148" y="13659"/>
                    <a:pt x="17614" y="12747"/>
                  </a:cubicBezTo>
                  <a:cubicBezTo>
                    <a:pt x="18274" y="14034"/>
                    <a:pt x="19722" y="14511"/>
                    <a:pt x="21145" y="14511"/>
                  </a:cubicBezTo>
                  <a:cubicBezTo>
                    <a:pt x="21720" y="14511"/>
                    <a:pt x="22291" y="14433"/>
                    <a:pt x="22805" y="14300"/>
                  </a:cubicBezTo>
                  <a:cubicBezTo>
                    <a:pt x="24589" y="13836"/>
                    <a:pt x="26884" y="12214"/>
                    <a:pt x="26165" y="10082"/>
                  </a:cubicBezTo>
                  <a:cubicBezTo>
                    <a:pt x="26165" y="10059"/>
                    <a:pt x="26142" y="10035"/>
                    <a:pt x="26119" y="10012"/>
                  </a:cubicBezTo>
                  <a:lnTo>
                    <a:pt x="26119" y="10012"/>
                  </a:lnTo>
                  <a:cubicBezTo>
                    <a:pt x="26373" y="10094"/>
                    <a:pt x="26641" y="10133"/>
                    <a:pt x="26911" y="10133"/>
                  </a:cubicBezTo>
                  <a:cubicBezTo>
                    <a:pt x="28166" y="10133"/>
                    <a:pt x="29462" y="9285"/>
                    <a:pt x="29595" y="7950"/>
                  </a:cubicBezTo>
                  <a:cubicBezTo>
                    <a:pt x="29729" y="6478"/>
                    <a:pt x="28176" y="6015"/>
                    <a:pt x="26847" y="6015"/>
                  </a:cubicBezTo>
                  <a:cubicBezTo>
                    <a:pt x="26565" y="6015"/>
                    <a:pt x="26293" y="6036"/>
                    <a:pt x="26049" y="6072"/>
                  </a:cubicBezTo>
                  <a:cubicBezTo>
                    <a:pt x="27000" y="4056"/>
                    <a:pt x="26281" y="1576"/>
                    <a:pt x="24242" y="487"/>
                  </a:cubicBezTo>
                  <a:cubicBezTo>
                    <a:pt x="23625" y="157"/>
                    <a:pt x="22960" y="1"/>
                    <a:pt x="2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656051" y="3589247"/>
              <a:ext cx="811932" cy="648059"/>
            </a:xfrm>
            <a:custGeom>
              <a:avLst/>
              <a:gdLst/>
              <a:ahLst/>
              <a:cxnLst/>
              <a:rect l="l" t="t" r="r" b="b"/>
              <a:pathLst>
                <a:path w="17475" h="13948" extrusionOk="0">
                  <a:moveTo>
                    <a:pt x="10135" y="1"/>
                  </a:moveTo>
                  <a:cubicBezTo>
                    <a:pt x="9449" y="1"/>
                    <a:pt x="8776" y="195"/>
                    <a:pt x="8181" y="542"/>
                  </a:cubicBezTo>
                  <a:cubicBezTo>
                    <a:pt x="8552" y="658"/>
                    <a:pt x="8900" y="797"/>
                    <a:pt x="9224" y="959"/>
                  </a:cubicBezTo>
                  <a:cubicBezTo>
                    <a:pt x="10337" y="1469"/>
                    <a:pt x="11449" y="2349"/>
                    <a:pt x="12121" y="3369"/>
                  </a:cubicBezTo>
                  <a:cubicBezTo>
                    <a:pt x="12747" y="4273"/>
                    <a:pt x="12724" y="5200"/>
                    <a:pt x="12608" y="6173"/>
                  </a:cubicBezTo>
                  <a:cubicBezTo>
                    <a:pt x="13512" y="6220"/>
                    <a:pt x="14439" y="6475"/>
                    <a:pt x="14693" y="7448"/>
                  </a:cubicBezTo>
                  <a:cubicBezTo>
                    <a:pt x="14995" y="8468"/>
                    <a:pt x="14114" y="9232"/>
                    <a:pt x="13210" y="9557"/>
                  </a:cubicBezTo>
                  <a:cubicBezTo>
                    <a:pt x="12809" y="11726"/>
                    <a:pt x="10906" y="12836"/>
                    <a:pt x="8964" y="12836"/>
                  </a:cubicBezTo>
                  <a:cubicBezTo>
                    <a:pt x="7545" y="12836"/>
                    <a:pt x="6105" y="12244"/>
                    <a:pt x="5215" y="11040"/>
                  </a:cubicBezTo>
                  <a:cubicBezTo>
                    <a:pt x="4589" y="11689"/>
                    <a:pt x="3824" y="12176"/>
                    <a:pt x="2874" y="12315"/>
                  </a:cubicBezTo>
                  <a:cubicBezTo>
                    <a:pt x="2729" y="12333"/>
                    <a:pt x="2585" y="12341"/>
                    <a:pt x="2444" y="12341"/>
                  </a:cubicBezTo>
                  <a:cubicBezTo>
                    <a:pt x="1663" y="12341"/>
                    <a:pt x="946" y="12082"/>
                    <a:pt x="279" y="11689"/>
                  </a:cubicBezTo>
                  <a:lnTo>
                    <a:pt x="232" y="11689"/>
                  </a:lnTo>
                  <a:cubicBezTo>
                    <a:pt x="163" y="11851"/>
                    <a:pt x="93" y="12014"/>
                    <a:pt x="0" y="12153"/>
                  </a:cubicBezTo>
                  <a:cubicBezTo>
                    <a:pt x="348" y="12941"/>
                    <a:pt x="1437" y="13311"/>
                    <a:pt x="2248" y="13474"/>
                  </a:cubicBezTo>
                  <a:cubicBezTo>
                    <a:pt x="2502" y="13521"/>
                    <a:pt x="2761" y="13547"/>
                    <a:pt x="3019" y="13547"/>
                  </a:cubicBezTo>
                  <a:cubicBezTo>
                    <a:pt x="4010" y="13547"/>
                    <a:pt x="4963" y="13160"/>
                    <a:pt x="5331" y="12129"/>
                  </a:cubicBezTo>
                  <a:cubicBezTo>
                    <a:pt x="5353" y="12063"/>
                    <a:pt x="5396" y="12034"/>
                    <a:pt x="5440" y="12034"/>
                  </a:cubicBezTo>
                  <a:cubicBezTo>
                    <a:pt x="5489" y="12034"/>
                    <a:pt x="5538" y="12069"/>
                    <a:pt x="5562" y="12129"/>
                  </a:cubicBezTo>
                  <a:cubicBezTo>
                    <a:pt x="6087" y="13398"/>
                    <a:pt x="7476" y="13948"/>
                    <a:pt x="8970" y="13948"/>
                  </a:cubicBezTo>
                  <a:cubicBezTo>
                    <a:pt x="11566" y="13948"/>
                    <a:pt x="14477" y="12286"/>
                    <a:pt x="13697" y="9858"/>
                  </a:cubicBezTo>
                  <a:cubicBezTo>
                    <a:pt x="13659" y="9744"/>
                    <a:pt x="13762" y="9661"/>
                    <a:pt x="13864" y="9661"/>
                  </a:cubicBezTo>
                  <a:cubicBezTo>
                    <a:pt x="13886" y="9661"/>
                    <a:pt x="13908" y="9665"/>
                    <a:pt x="13929" y="9673"/>
                  </a:cubicBezTo>
                  <a:cubicBezTo>
                    <a:pt x="13889" y="9633"/>
                    <a:pt x="13918" y="9576"/>
                    <a:pt x="13971" y="9576"/>
                  </a:cubicBezTo>
                  <a:cubicBezTo>
                    <a:pt x="13980" y="9576"/>
                    <a:pt x="13989" y="9577"/>
                    <a:pt x="13998" y="9580"/>
                  </a:cubicBezTo>
                  <a:cubicBezTo>
                    <a:pt x="14205" y="9636"/>
                    <a:pt x="14421" y="9663"/>
                    <a:pt x="14640" y="9663"/>
                  </a:cubicBezTo>
                  <a:cubicBezTo>
                    <a:pt x="15693" y="9663"/>
                    <a:pt x="16793" y="9033"/>
                    <a:pt x="17081" y="7958"/>
                  </a:cubicBezTo>
                  <a:cubicBezTo>
                    <a:pt x="17474" y="6437"/>
                    <a:pt x="15975" y="6077"/>
                    <a:pt x="14706" y="6077"/>
                  </a:cubicBezTo>
                  <a:cubicBezTo>
                    <a:pt x="14332" y="6077"/>
                    <a:pt x="13977" y="6108"/>
                    <a:pt x="13697" y="6150"/>
                  </a:cubicBezTo>
                  <a:cubicBezTo>
                    <a:pt x="13661" y="6207"/>
                    <a:pt x="13610" y="6231"/>
                    <a:pt x="13560" y="6231"/>
                  </a:cubicBezTo>
                  <a:cubicBezTo>
                    <a:pt x="13447" y="6231"/>
                    <a:pt x="13339" y="6109"/>
                    <a:pt x="13419" y="5965"/>
                  </a:cubicBezTo>
                  <a:cubicBezTo>
                    <a:pt x="14508" y="4018"/>
                    <a:pt x="13929" y="1562"/>
                    <a:pt x="11912" y="472"/>
                  </a:cubicBezTo>
                  <a:cubicBezTo>
                    <a:pt x="11340" y="148"/>
                    <a:pt x="10733" y="1"/>
                    <a:pt x="1013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650661" y="3575169"/>
              <a:ext cx="822247" cy="674124"/>
            </a:xfrm>
            <a:custGeom>
              <a:avLst/>
              <a:gdLst/>
              <a:ahLst/>
              <a:cxnLst/>
              <a:rect l="l" t="t" r="r" b="b"/>
              <a:pathLst>
                <a:path w="17697" h="14509" extrusionOk="0">
                  <a:moveTo>
                    <a:pt x="10291" y="0"/>
                  </a:moveTo>
                  <a:cubicBezTo>
                    <a:pt x="9445" y="0"/>
                    <a:pt x="8611" y="257"/>
                    <a:pt x="7903" y="729"/>
                  </a:cubicBezTo>
                  <a:cubicBezTo>
                    <a:pt x="8042" y="752"/>
                    <a:pt x="8158" y="798"/>
                    <a:pt x="8297" y="845"/>
                  </a:cubicBezTo>
                  <a:cubicBezTo>
                    <a:pt x="8892" y="498"/>
                    <a:pt x="9565" y="304"/>
                    <a:pt x="10251" y="304"/>
                  </a:cubicBezTo>
                  <a:cubicBezTo>
                    <a:pt x="10849" y="304"/>
                    <a:pt x="11456" y="451"/>
                    <a:pt x="12028" y="775"/>
                  </a:cubicBezTo>
                  <a:cubicBezTo>
                    <a:pt x="14045" y="1865"/>
                    <a:pt x="14624" y="4321"/>
                    <a:pt x="13512" y="6268"/>
                  </a:cubicBezTo>
                  <a:cubicBezTo>
                    <a:pt x="13448" y="6412"/>
                    <a:pt x="13561" y="6534"/>
                    <a:pt x="13675" y="6534"/>
                  </a:cubicBezTo>
                  <a:cubicBezTo>
                    <a:pt x="13726" y="6534"/>
                    <a:pt x="13777" y="6510"/>
                    <a:pt x="13813" y="6453"/>
                  </a:cubicBezTo>
                  <a:cubicBezTo>
                    <a:pt x="14093" y="6411"/>
                    <a:pt x="14448" y="6380"/>
                    <a:pt x="14822" y="6380"/>
                  </a:cubicBezTo>
                  <a:cubicBezTo>
                    <a:pt x="16090" y="6380"/>
                    <a:pt x="17585" y="6740"/>
                    <a:pt x="17173" y="8261"/>
                  </a:cubicBezTo>
                  <a:cubicBezTo>
                    <a:pt x="16905" y="9336"/>
                    <a:pt x="15809" y="9966"/>
                    <a:pt x="14755" y="9966"/>
                  </a:cubicBezTo>
                  <a:cubicBezTo>
                    <a:pt x="14537" y="9966"/>
                    <a:pt x="14321" y="9939"/>
                    <a:pt x="14114" y="9883"/>
                  </a:cubicBezTo>
                  <a:cubicBezTo>
                    <a:pt x="14105" y="9880"/>
                    <a:pt x="14096" y="9879"/>
                    <a:pt x="14087" y="9879"/>
                  </a:cubicBezTo>
                  <a:cubicBezTo>
                    <a:pt x="14034" y="9879"/>
                    <a:pt x="14005" y="9936"/>
                    <a:pt x="14045" y="9976"/>
                  </a:cubicBezTo>
                  <a:cubicBezTo>
                    <a:pt x="14024" y="9968"/>
                    <a:pt x="14002" y="9964"/>
                    <a:pt x="13980" y="9964"/>
                  </a:cubicBezTo>
                  <a:cubicBezTo>
                    <a:pt x="13878" y="9964"/>
                    <a:pt x="13775" y="10047"/>
                    <a:pt x="13813" y="10161"/>
                  </a:cubicBezTo>
                  <a:cubicBezTo>
                    <a:pt x="14578" y="12589"/>
                    <a:pt x="11662" y="14251"/>
                    <a:pt x="9069" y="14251"/>
                  </a:cubicBezTo>
                  <a:cubicBezTo>
                    <a:pt x="7579" y="14251"/>
                    <a:pt x="6195" y="13701"/>
                    <a:pt x="5678" y="12432"/>
                  </a:cubicBezTo>
                  <a:cubicBezTo>
                    <a:pt x="5655" y="12374"/>
                    <a:pt x="5603" y="12345"/>
                    <a:pt x="5554" y="12345"/>
                  </a:cubicBezTo>
                  <a:cubicBezTo>
                    <a:pt x="5505" y="12345"/>
                    <a:pt x="5458" y="12374"/>
                    <a:pt x="5447" y="12432"/>
                  </a:cubicBezTo>
                  <a:cubicBezTo>
                    <a:pt x="5084" y="13467"/>
                    <a:pt x="4152" y="13862"/>
                    <a:pt x="3163" y="13862"/>
                  </a:cubicBezTo>
                  <a:cubicBezTo>
                    <a:pt x="2890" y="13862"/>
                    <a:pt x="2612" y="13832"/>
                    <a:pt x="2341" y="13777"/>
                  </a:cubicBezTo>
                  <a:cubicBezTo>
                    <a:pt x="1553" y="13614"/>
                    <a:pt x="464" y="13244"/>
                    <a:pt x="116" y="12456"/>
                  </a:cubicBezTo>
                  <a:cubicBezTo>
                    <a:pt x="70" y="12525"/>
                    <a:pt x="47" y="12571"/>
                    <a:pt x="1" y="12618"/>
                  </a:cubicBezTo>
                  <a:cubicBezTo>
                    <a:pt x="441" y="13475"/>
                    <a:pt x="1762" y="13892"/>
                    <a:pt x="2619" y="14031"/>
                  </a:cubicBezTo>
                  <a:cubicBezTo>
                    <a:pt x="2816" y="14062"/>
                    <a:pt x="3012" y="14077"/>
                    <a:pt x="3205" y="14077"/>
                  </a:cubicBezTo>
                  <a:cubicBezTo>
                    <a:pt x="4199" y="14077"/>
                    <a:pt x="5116" y="13669"/>
                    <a:pt x="5563" y="12757"/>
                  </a:cubicBezTo>
                  <a:cubicBezTo>
                    <a:pt x="6221" y="14024"/>
                    <a:pt x="7662" y="14508"/>
                    <a:pt x="9081" y="14508"/>
                  </a:cubicBezTo>
                  <a:cubicBezTo>
                    <a:pt x="9661" y="14508"/>
                    <a:pt x="10237" y="14427"/>
                    <a:pt x="10754" y="14286"/>
                  </a:cubicBezTo>
                  <a:cubicBezTo>
                    <a:pt x="12538" y="13823"/>
                    <a:pt x="14833" y="12224"/>
                    <a:pt x="14137" y="10092"/>
                  </a:cubicBezTo>
                  <a:cubicBezTo>
                    <a:pt x="14114" y="10045"/>
                    <a:pt x="14091" y="10022"/>
                    <a:pt x="14068" y="9999"/>
                  </a:cubicBezTo>
                  <a:lnTo>
                    <a:pt x="14068" y="9999"/>
                  </a:lnTo>
                  <a:cubicBezTo>
                    <a:pt x="14335" y="10088"/>
                    <a:pt x="14617" y="10131"/>
                    <a:pt x="14899" y="10131"/>
                  </a:cubicBezTo>
                  <a:cubicBezTo>
                    <a:pt x="16157" y="10131"/>
                    <a:pt x="17431" y="9285"/>
                    <a:pt x="17544" y="7960"/>
                  </a:cubicBezTo>
                  <a:cubicBezTo>
                    <a:pt x="17696" y="6477"/>
                    <a:pt x="16149" y="6023"/>
                    <a:pt x="14820" y="6023"/>
                  </a:cubicBezTo>
                  <a:cubicBezTo>
                    <a:pt x="14529" y="6023"/>
                    <a:pt x="14248" y="6045"/>
                    <a:pt x="13998" y="6082"/>
                  </a:cubicBezTo>
                  <a:cubicBezTo>
                    <a:pt x="14949" y="4066"/>
                    <a:pt x="14253" y="1563"/>
                    <a:pt x="12214" y="474"/>
                  </a:cubicBezTo>
                  <a:cubicBezTo>
                    <a:pt x="11600" y="152"/>
                    <a:pt x="10942" y="0"/>
                    <a:pt x="1029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5"/>
          <p:cNvSpPr/>
          <p:nvPr/>
        </p:nvSpPr>
        <p:spPr>
          <a:xfrm>
            <a:off x="-482702" y="2357675"/>
            <a:ext cx="973500" cy="973500"/>
          </a:xfrm>
          <a:prstGeom prst="mathMultiply">
            <a:avLst>
              <a:gd name="adj1" fmla="val 2352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7673223" y="1017724"/>
            <a:ext cx="757500" cy="757500"/>
          </a:xfrm>
          <a:prstGeom prst="diamond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615575" y="3258225"/>
            <a:ext cx="22941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1615575" y="3575174"/>
            <a:ext cx="22941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subTitle" idx="3"/>
          </p:nvPr>
        </p:nvSpPr>
        <p:spPr>
          <a:xfrm>
            <a:off x="5234325" y="3258225"/>
            <a:ext cx="22941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taatliches"/>
              <a:buNone/>
              <a:defRPr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4"/>
          </p:nvPr>
        </p:nvSpPr>
        <p:spPr>
          <a:xfrm>
            <a:off x="5234325" y="3575174"/>
            <a:ext cx="22941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 userDrawn="1"/>
        </p:nvSpPr>
        <p:spPr bwMode="auto">
          <a:xfrm>
            <a:off x="0" y="46038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3175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0" y="312738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Rectangle 8"/>
          <p:cNvSpPr>
            <a:spLocks noChangeArrowheads="1"/>
          </p:cNvSpPr>
          <p:nvPr userDrawn="1"/>
        </p:nvSpPr>
        <p:spPr bwMode="auto">
          <a:xfrm>
            <a:off x="0" y="5667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58" name="Google Shape;158;p6"/>
          <p:cNvGrpSpPr/>
          <p:nvPr/>
        </p:nvGrpSpPr>
        <p:grpSpPr>
          <a:xfrm>
            <a:off x="877075" y="260199"/>
            <a:ext cx="1278554" cy="757514"/>
            <a:chOff x="877075" y="260199"/>
            <a:chExt cx="1278554" cy="757514"/>
          </a:xfrm>
        </p:grpSpPr>
        <p:sp>
          <p:nvSpPr>
            <p:cNvPr id="159" name="Google Shape;159;p6"/>
            <p:cNvSpPr/>
            <p:nvPr/>
          </p:nvSpPr>
          <p:spPr>
            <a:xfrm>
              <a:off x="892463" y="278088"/>
              <a:ext cx="1193914" cy="721606"/>
            </a:xfrm>
            <a:custGeom>
              <a:avLst/>
              <a:gdLst/>
              <a:ahLst/>
              <a:cxnLst/>
              <a:rect l="l" t="t" r="r" b="b"/>
              <a:pathLst>
                <a:path w="18620" h="11254" extrusionOk="0">
                  <a:moveTo>
                    <a:pt x="10970" y="1"/>
                  </a:moveTo>
                  <a:cubicBezTo>
                    <a:pt x="8934" y="1"/>
                    <a:pt x="6017" y="1443"/>
                    <a:pt x="6197" y="3736"/>
                  </a:cubicBezTo>
                  <a:cubicBezTo>
                    <a:pt x="6197" y="3814"/>
                    <a:pt x="6134" y="3872"/>
                    <a:pt x="6071" y="3872"/>
                  </a:cubicBezTo>
                  <a:cubicBezTo>
                    <a:pt x="6041" y="3872"/>
                    <a:pt x="6011" y="3859"/>
                    <a:pt x="5989" y="3829"/>
                  </a:cubicBezTo>
                  <a:cubicBezTo>
                    <a:pt x="5592" y="3387"/>
                    <a:pt x="5109" y="3195"/>
                    <a:pt x="4641" y="3195"/>
                  </a:cubicBezTo>
                  <a:cubicBezTo>
                    <a:pt x="3661" y="3195"/>
                    <a:pt x="2750" y="4042"/>
                    <a:pt x="2860" y="5219"/>
                  </a:cubicBezTo>
                  <a:cubicBezTo>
                    <a:pt x="2906" y="5219"/>
                    <a:pt x="2953" y="5242"/>
                    <a:pt x="2999" y="5266"/>
                  </a:cubicBezTo>
                  <a:cubicBezTo>
                    <a:pt x="3061" y="5328"/>
                    <a:pt x="3012" y="5408"/>
                    <a:pt x="2952" y="5408"/>
                  </a:cubicBezTo>
                  <a:cubicBezTo>
                    <a:pt x="2944" y="5408"/>
                    <a:pt x="2937" y="5407"/>
                    <a:pt x="2930" y="5405"/>
                  </a:cubicBezTo>
                  <a:cubicBezTo>
                    <a:pt x="2906" y="5381"/>
                    <a:pt x="2883" y="5381"/>
                    <a:pt x="2883" y="5381"/>
                  </a:cubicBezTo>
                  <a:cubicBezTo>
                    <a:pt x="2883" y="5433"/>
                    <a:pt x="2847" y="5464"/>
                    <a:pt x="2811" y="5464"/>
                  </a:cubicBezTo>
                  <a:cubicBezTo>
                    <a:pt x="2782" y="5464"/>
                    <a:pt x="2754" y="5445"/>
                    <a:pt x="2744" y="5405"/>
                  </a:cubicBezTo>
                  <a:cubicBezTo>
                    <a:pt x="2744" y="5381"/>
                    <a:pt x="2721" y="5358"/>
                    <a:pt x="2721" y="5312"/>
                  </a:cubicBezTo>
                  <a:cubicBezTo>
                    <a:pt x="2414" y="5202"/>
                    <a:pt x="2067" y="5136"/>
                    <a:pt x="1729" y="5136"/>
                  </a:cubicBezTo>
                  <a:cubicBezTo>
                    <a:pt x="999" y="5136"/>
                    <a:pt x="314" y="5445"/>
                    <a:pt x="172" y="6285"/>
                  </a:cubicBezTo>
                  <a:cubicBezTo>
                    <a:pt x="1" y="7311"/>
                    <a:pt x="830" y="7607"/>
                    <a:pt x="1682" y="7607"/>
                  </a:cubicBezTo>
                  <a:cubicBezTo>
                    <a:pt x="2100" y="7607"/>
                    <a:pt x="2524" y="7536"/>
                    <a:pt x="2837" y="7444"/>
                  </a:cubicBezTo>
                  <a:cubicBezTo>
                    <a:pt x="2767" y="7259"/>
                    <a:pt x="2698" y="7096"/>
                    <a:pt x="2675" y="6911"/>
                  </a:cubicBezTo>
                  <a:cubicBezTo>
                    <a:pt x="2660" y="6854"/>
                    <a:pt x="2699" y="6814"/>
                    <a:pt x="2736" y="6814"/>
                  </a:cubicBezTo>
                  <a:cubicBezTo>
                    <a:pt x="2759" y="6814"/>
                    <a:pt x="2782" y="6829"/>
                    <a:pt x="2791" y="6865"/>
                  </a:cubicBezTo>
                  <a:cubicBezTo>
                    <a:pt x="2976" y="7490"/>
                    <a:pt x="3416" y="7977"/>
                    <a:pt x="4042" y="8139"/>
                  </a:cubicBezTo>
                  <a:cubicBezTo>
                    <a:pt x="4174" y="8183"/>
                    <a:pt x="4139" y="8373"/>
                    <a:pt x="3997" y="8373"/>
                  </a:cubicBezTo>
                  <a:cubicBezTo>
                    <a:pt x="3989" y="8373"/>
                    <a:pt x="3981" y="8372"/>
                    <a:pt x="3972" y="8371"/>
                  </a:cubicBezTo>
                  <a:cubicBezTo>
                    <a:pt x="3579" y="8255"/>
                    <a:pt x="3208" y="8000"/>
                    <a:pt x="2976" y="7653"/>
                  </a:cubicBezTo>
                  <a:cubicBezTo>
                    <a:pt x="2860" y="7699"/>
                    <a:pt x="2744" y="7745"/>
                    <a:pt x="2605" y="7768"/>
                  </a:cubicBezTo>
                  <a:cubicBezTo>
                    <a:pt x="1377" y="9437"/>
                    <a:pt x="2883" y="11129"/>
                    <a:pt x="4737" y="11245"/>
                  </a:cubicBezTo>
                  <a:cubicBezTo>
                    <a:pt x="4825" y="11251"/>
                    <a:pt x="4913" y="11253"/>
                    <a:pt x="5000" y="11253"/>
                  </a:cubicBezTo>
                  <a:cubicBezTo>
                    <a:pt x="6293" y="11253"/>
                    <a:pt x="7499" y="10617"/>
                    <a:pt x="8237" y="9553"/>
                  </a:cubicBezTo>
                  <a:cubicBezTo>
                    <a:pt x="8270" y="9509"/>
                    <a:pt x="8323" y="9486"/>
                    <a:pt x="8373" y="9486"/>
                  </a:cubicBezTo>
                  <a:cubicBezTo>
                    <a:pt x="8428" y="9486"/>
                    <a:pt x="8479" y="9515"/>
                    <a:pt x="8492" y="9576"/>
                  </a:cubicBezTo>
                  <a:cubicBezTo>
                    <a:pt x="8709" y="10506"/>
                    <a:pt x="9462" y="10989"/>
                    <a:pt x="10211" y="10989"/>
                  </a:cubicBezTo>
                  <a:cubicBezTo>
                    <a:pt x="10900" y="10989"/>
                    <a:pt x="11586" y="10582"/>
                    <a:pt x="11852" y="9738"/>
                  </a:cubicBezTo>
                  <a:cubicBezTo>
                    <a:pt x="11870" y="9668"/>
                    <a:pt x="11915" y="9637"/>
                    <a:pt x="11966" y="9637"/>
                  </a:cubicBezTo>
                  <a:cubicBezTo>
                    <a:pt x="11981" y="9637"/>
                    <a:pt x="11998" y="9640"/>
                    <a:pt x="12014" y="9646"/>
                  </a:cubicBezTo>
                  <a:cubicBezTo>
                    <a:pt x="12037" y="9646"/>
                    <a:pt x="12084" y="9646"/>
                    <a:pt x="12130" y="9692"/>
                  </a:cubicBezTo>
                  <a:cubicBezTo>
                    <a:pt x="13073" y="10562"/>
                    <a:pt x="14298" y="11063"/>
                    <a:pt x="15564" y="11063"/>
                  </a:cubicBezTo>
                  <a:cubicBezTo>
                    <a:pt x="15917" y="11063"/>
                    <a:pt x="16272" y="11024"/>
                    <a:pt x="16626" y="10943"/>
                  </a:cubicBezTo>
                  <a:cubicBezTo>
                    <a:pt x="17646" y="10689"/>
                    <a:pt x="18619" y="9993"/>
                    <a:pt x="18573" y="8834"/>
                  </a:cubicBezTo>
                  <a:cubicBezTo>
                    <a:pt x="18509" y="7649"/>
                    <a:pt x="17518" y="6986"/>
                    <a:pt x="16446" y="6986"/>
                  </a:cubicBezTo>
                  <a:cubicBezTo>
                    <a:pt x="16344" y="6986"/>
                    <a:pt x="16242" y="6992"/>
                    <a:pt x="16139" y="7004"/>
                  </a:cubicBezTo>
                  <a:cubicBezTo>
                    <a:pt x="16186" y="7073"/>
                    <a:pt x="16209" y="7143"/>
                    <a:pt x="16232" y="7212"/>
                  </a:cubicBezTo>
                  <a:cubicBezTo>
                    <a:pt x="16248" y="7290"/>
                    <a:pt x="16158" y="7368"/>
                    <a:pt x="16084" y="7368"/>
                  </a:cubicBezTo>
                  <a:cubicBezTo>
                    <a:pt x="16048" y="7368"/>
                    <a:pt x="16016" y="7350"/>
                    <a:pt x="16000" y="7305"/>
                  </a:cubicBezTo>
                  <a:cubicBezTo>
                    <a:pt x="15931" y="7120"/>
                    <a:pt x="15885" y="6957"/>
                    <a:pt x="15769" y="6795"/>
                  </a:cubicBezTo>
                  <a:cubicBezTo>
                    <a:pt x="15676" y="6610"/>
                    <a:pt x="15560" y="6447"/>
                    <a:pt x="15421" y="6308"/>
                  </a:cubicBezTo>
                  <a:cubicBezTo>
                    <a:pt x="15365" y="6252"/>
                    <a:pt x="15415" y="6180"/>
                    <a:pt x="15461" y="6180"/>
                  </a:cubicBezTo>
                  <a:cubicBezTo>
                    <a:pt x="15472" y="6180"/>
                    <a:pt x="15482" y="6184"/>
                    <a:pt x="15491" y="6193"/>
                  </a:cubicBezTo>
                  <a:cubicBezTo>
                    <a:pt x="15722" y="6355"/>
                    <a:pt x="15931" y="6587"/>
                    <a:pt x="16070" y="6841"/>
                  </a:cubicBezTo>
                  <a:lnTo>
                    <a:pt x="16139" y="6841"/>
                  </a:lnTo>
                  <a:cubicBezTo>
                    <a:pt x="16047" y="6818"/>
                    <a:pt x="15977" y="6679"/>
                    <a:pt x="16070" y="6610"/>
                  </a:cubicBezTo>
                  <a:cubicBezTo>
                    <a:pt x="16557" y="6193"/>
                    <a:pt x="17090" y="5544"/>
                    <a:pt x="16487" y="4964"/>
                  </a:cubicBezTo>
                  <a:cubicBezTo>
                    <a:pt x="16252" y="4729"/>
                    <a:pt x="15971" y="4643"/>
                    <a:pt x="15680" y="4643"/>
                  </a:cubicBezTo>
                  <a:cubicBezTo>
                    <a:pt x="15282" y="4643"/>
                    <a:pt x="14865" y="4804"/>
                    <a:pt x="14517" y="4964"/>
                  </a:cubicBezTo>
                  <a:cubicBezTo>
                    <a:pt x="14503" y="4979"/>
                    <a:pt x="14488" y="4984"/>
                    <a:pt x="14475" y="4984"/>
                  </a:cubicBezTo>
                  <a:cubicBezTo>
                    <a:pt x="14444" y="4984"/>
                    <a:pt x="14417" y="4957"/>
                    <a:pt x="14401" y="4941"/>
                  </a:cubicBezTo>
                  <a:cubicBezTo>
                    <a:pt x="14386" y="4947"/>
                    <a:pt x="14369" y="4950"/>
                    <a:pt x="14352" y="4950"/>
                  </a:cubicBezTo>
                  <a:cubicBezTo>
                    <a:pt x="14246" y="4950"/>
                    <a:pt x="14136" y="4833"/>
                    <a:pt x="14216" y="4732"/>
                  </a:cubicBezTo>
                  <a:cubicBezTo>
                    <a:pt x="15537" y="2438"/>
                    <a:pt x="13497" y="121"/>
                    <a:pt x="11157" y="5"/>
                  </a:cubicBezTo>
                  <a:cubicBezTo>
                    <a:pt x="11096" y="2"/>
                    <a:pt x="11033" y="1"/>
                    <a:pt x="10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877075" y="260199"/>
              <a:ext cx="1278553" cy="757514"/>
            </a:xfrm>
            <a:custGeom>
              <a:avLst/>
              <a:gdLst/>
              <a:ahLst/>
              <a:cxnLst/>
              <a:rect l="l" t="t" r="r" b="b"/>
              <a:pathLst>
                <a:path w="19940" h="11814" extrusionOk="0">
                  <a:moveTo>
                    <a:pt x="11210" y="280"/>
                  </a:moveTo>
                  <a:cubicBezTo>
                    <a:pt x="11273" y="280"/>
                    <a:pt x="11336" y="281"/>
                    <a:pt x="11397" y="284"/>
                  </a:cubicBezTo>
                  <a:cubicBezTo>
                    <a:pt x="13737" y="400"/>
                    <a:pt x="15777" y="2740"/>
                    <a:pt x="14456" y="5011"/>
                  </a:cubicBezTo>
                  <a:cubicBezTo>
                    <a:pt x="14397" y="5129"/>
                    <a:pt x="14488" y="5230"/>
                    <a:pt x="14587" y="5230"/>
                  </a:cubicBezTo>
                  <a:cubicBezTo>
                    <a:pt x="14605" y="5230"/>
                    <a:pt x="14624" y="5227"/>
                    <a:pt x="14641" y="5220"/>
                  </a:cubicBezTo>
                  <a:cubicBezTo>
                    <a:pt x="14660" y="5239"/>
                    <a:pt x="14694" y="5273"/>
                    <a:pt x="14731" y="5273"/>
                  </a:cubicBezTo>
                  <a:cubicBezTo>
                    <a:pt x="14739" y="5273"/>
                    <a:pt x="14748" y="5271"/>
                    <a:pt x="14757" y="5266"/>
                  </a:cubicBezTo>
                  <a:cubicBezTo>
                    <a:pt x="15108" y="5091"/>
                    <a:pt x="15536" y="4924"/>
                    <a:pt x="15943" y="4924"/>
                  </a:cubicBezTo>
                  <a:cubicBezTo>
                    <a:pt x="16236" y="4924"/>
                    <a:pt x="16518" y="5010"/>
                    <a:pt x="16750" y="5243"/>
                  </a:cubicBezTo>
                  <a:cubicBezTo>
                    <a:pt x="17330" y="5823"/>
                    <a:pt x="16797" y="6472"/>
                    <a:pt x="16333" y="6889"/>
                  </a:cubicBezTo>
                  <a:cubicBezTo>
                    <a:pt x="16217" y="6981"/>
                    <a:pt x="16287" y="7097"/>
                    <a:pt x="16403" y="7120"/>
                  </a:cubicBezTo>
                  <a:cubicBezTo>
                    <a:pt x="16379" y="7120"/>
                    <a:pt x="16356" y="7120"/>
                    <a:pt x="16310" y="7144"/>
                  </a:cubicBezTo>
                  <a:cubicBezTo>
                    <a:pt x="16171" y="6866"/>
                    <a:pt x="15962" y="6634"/>
                    <a:pt x="15754" y="6472"/>
                  </a:cubicBezTo>
                  <a:cubicBezTo>
                    <a:pt x="15742" y="6464"/>
                    <a:pt x="15731" y="6461"/>
                    <a:pt x="15719" y="6461"/>
                  </a:cubicBezTo>
                  <a:cubicBezTo>
                    <a:pt x="15658" y="6461"/>
                    <a:pt x="15603" y="6549"/>
                    <a:pt x="15661" y="6587"/>
                  </a:cubicBezTo>
                  <a:cubicBezTo>
                    <a:pt x="15800" y="6750"/>
                    <a:pt x="15916" y="6889"/>
                    <a:pt x="16009" y="7074"/>
                  </a:cubicBezTo>
                  <a:cubicBezTo>
                    <a:pt x="16125" y="7236"/>
                    <a:pt x="16171" y="7422"/>
                    <a:pt x="16240" y="7584"/>
                  </a:cubicBezTo>
                  <a:cubicBezTo>
                    <a:pt x="16257" y="7632"/>
                    <a:pt x="16292" y="7653"/>
                    <a:pt x="16331" y="7653"/>
                  </a:cubicBezTo>
                  <a:cubicBezTo>
                    <a:pt x="16404" y="7653"/>
                    <a:pt x="16487" y="7582"/>
                    <a:pt x="16472" y="7491"/>
                  </a:cubicBezTo>
                  <a:cubicBezTo>
                    <a:pt x="16449" y="7422"/>
                    <a:pt x="16426" y="7352"/>
                    <a:pt x="16379" y="7283"/>
                  </a:cubicBezTo>
                  <a:cubicBezTo>
                    <a:pt x="16482" y="7271"/>
                    <a:pt x="16584" y="7265"/>
                    <a:pt x="16686" y="7265"/>
                  </a:cubicBezTo>
                  <a:cubicBezTo>
                    <a:pt x="17761" y="7265"/>
                    <a:pt x="18771" y="7928"/>
                    <a:pt x="18813" y="9113"/>
                  </a:cubicBezTo>
                  <a:cubicBezTo>
                    <a:pt x="18859" y="10272"/>
                    <a:pt x="17909" y="10968"/>
                    <a:pt x="16866" y="11222"/>
                  </a:cubicBezTo>
                  <a:cubicBezTo>
                    <a:pt x="16512" y="11303"/>
                    <a:pt x="16157" y="11342"/>
                    <a:pt x="15804" y="11342"/>
                  </a:cubicBezTo>
                  <a:cubicBezTo>
                    <a:pt x="14538" y="11342"/>
                    <a:pt x="13313" y="10841"/>
                    <a:pt x="12370" y="9971"/>
                  </a:cubicBezTo>
                  <a:cubicBezTo>
                    <a:pt x="12324" y="9925"/>
                    <a:pt x="12301" y="9925"/>
                    <a:pt x="12254" y="9925"/>
                  </a:cubicBezTo>
                  <a:cubicBezTo>
                    <a:pt x="12238" y="9919"/>
                    <a:pt x="12221" y="9916"/>
                    <a:pt x="12206" y="9916"/>
                  </a:cubicBezTo>
                  <a:cubicBezTo>
                    <a:pt x="12155" y="9916"/>
                    <a:pt x="12110" y="9947"/>
                    <a:pt x="12092" y="10017"/>
                  </a:cubicBezTo>
                  <a:cubicBezTo>
                    <a:pt x="11825" y="10864"/>
                    <a:pt x="11135" y="11277"/>
                    <a:pt x="10446" y="11277"/>
                  </a:cubicBezTo>
                  <a:cubicBezTo>
                    <a:pt x="9702" y="11277"/>
                    <a:pt x="8959" y="10794"/>
                    <a:pt x="8755" y="9855"/>
                  </a:cubicBezTo>
                  <a:cubicBezTo>
                    <a:pt x="8730" y="9794"/>
                    <a:pt x="8674" y="9765"/>
                    <a:pt x="8615" y="9765"/>
                  </a:cubicBezTo>
                  <a:cubicBezTo>
                    <a:pt x="8563" y="9765"/>
                    <a:pt x="8510" y="9788"/>
                    <a:pt x="8477" y="9832"/>
                  </a:cubicBezTo>
                  <a:cubicBezTo>
                    <a:pt x="7727" y="10912"/>
                    <a:pt x="6495" y="11552"/>
                    <a:pt x="5180" y="11552"/>
                  </a:cubicBezTo>
                  <a:cubicBezTo>
                    <a:pt x="5113" y="11552"/>
                    <a:pt x="5045" y="11550"/>
                    <a:pt x="4977" y="11547"/>
                  </a:cubicBezTo>
                  <a:cubicBezTo>
                    <a:pt x="3123" y="11431"/>
                    <a:pt x="1640" y="9716"/>
                    <a:pt x="2845" y="8071"/>
                  </a:cubicBezTo>
                  <a:cubicBezTo>
                    <a:pt x="2984" y="8024"/>
                    <a:pt x="3100" y="7978"/>
                    <a:pt x="3216" y="7932"/>
                  </a:cubicBezTo>
                  <a:cubicBezTo>
                    <a:pt x="3448" y="8279"/>
                    <a:pt x="3819" y="8534"/>
                    <a:pt x="4212" y="8650"/>
                  </a:cubicBezTo>
                  <a:cubicBezTo>
                    <a:pt x="4227" y="8654"/>
                    <a:pt x="4241" y="8656"/>
                    <a:pt x="4253" y="8656"/>
                  </a:cubicBezTo>
                  <a:cubicBezTo>
                    <a:pt x="4382" y="8656"/>
                    <a:pt x="4409" y="8460"/>
                    <a:pt x="4282" y="8418"/>
                  </a:cubicBezTo>
                  <a:cubicBezTo>
                    <a:pt x="3656" y="8256"/>
                    <a:pt x="3216" y="7769"/>
                    <a:pt x="3054" y="7144"/>
                  </a:cubicBezTo>
                  <a:cubicBezTo>
                    <a:pt x="3045" y="7108"/>
                    <a:pt x="3019" y="7093"/>
                    <a:pt x="2992" y="7093"/>
                  </a:cubicBezTo>
                  <a:cubicBezTo>
                    <a:pt x="2948" y="7093"/>
                    <a:pt x="2900" y="7133"/>
                    <a:pt x="2915" y="7190"/>
                  </a:cubicBezTo>
                  <a:cubicBezTo>
                    <a:pt x="2938" y="7375"/>
                    <a:pt x="3007" y="7561"/>
                    <a:pt x="3077" y="7723"/>
                  </a:cubicBezTo>
                  <a:cubicBezTo>
                    <a:pt x="2764" y="7815"/>
                    <a:pt x="2340" y="7886"/>
                    <a:pt x="1922" y="7886"/>
                  </a:cubicBezTo>
                  <a:cubicBezTo>
                    <a:pt x="1070" y="7886"/>
                    <a:pt x="241" y="7590"/>
                    <a:pt x="412" y="6564"/>
                  </a:cubicBezTo>
                  <a:cubicBezTo>
                    <a:pt x="570" y="5724"/>
                    <a:pt x="1249" y="5415"/>
                    <a:pt x="1974" y="5415"/>
                  </a:cubicBezTo>
                  <a:cubicBezTo>
                    <a:pt x="2309" y="5415"/>
                    <a:pt x="2654" y="5481"/>
                    <a:pt x="2961" y="5591"/>
                  </a:cubicBezTo>
                  <a:cubicBezTo>
                    <a:pt x="2984" y="5637"/>
                    <a:pt x="2984" y="5660"/>
                    <a:pt x="2984" y="5684"/>
                  </a:cubicBezTo>
                  <a:cubicBezTo>
                    <a:pt x="2994" y="5724"/>
                    <a:pt x="3022" y="5743"/>
                    <a:pt x="3051" y="5743"/>
                  </a:cubicBezTo>
                  <a:cubicBezTo>
                    <a:pt x="3087" y="5743"/>
                    <a:pt x="3123" y="5712"/>
                    <a:pt x="3123" y="5660"/>
                  </a:cubicBezTo>
                  <a:cubicBezTo>
                    <a:pt x="3146" y="5660"/>
                    <a:pt x="3146" y="5684"/>
                    <a:pt x="3170" y="5684"/>
                  </a:cubicBezTo>
                  <a:cubicBezTo>
                    <a:pt x="3177" y="5686"/>
                    <a:pt x="3185" y="5687"/>
                    <a:pt x="3192" y="5687"/>
                  </a:cubicBezTo>
                  <a:cubicBezTo>
                    <a:pt x="3253" y="5687"/>
                    <a:pt x="3301" y="5609"/>
                    <a:pt x="3239" y="5568"/>
                  </a:cubicBezTo>
                  <a:cubicBezTo>
                    <a:pt x="3193" y="5521"/>
                    <a:pt x="3146" y="5521"/>
                    <a:pt x="3100" y="5498"/>
                  </a:cubicBezTo>
                  <a:cubicBezTo>
                    <a:pt x="2990" y="4321"/>
                    <a:pt x="3901" y="3474"/>
                    <a:pt x="4881" y="3474"/>
                  </a:cubicBezTo>
                  <a:cubicBezTo>
                    <a:pt x="5349" y="3474"/>
                    <a:pt x="5832" y="3666"/>
                    <a:pt x="6229" y="4108"/>
                  </a:cubicBezTo>
                  <a:cubicBezTo>
                    <a:pt x="6252" y="4139"/>
                    <a:pt x="6285" y="4151"/>
                    <a:pt x="6319" y="4151"/>
                  </a:cubicBezTo>
                  <a:cubicBezTo>
                    <a:pt x="6386" y="4151"/>
                    <a:pt x="6453" y="4100"/>
                    <a:pt x="6437" y="4038"/>
                  </a:cubicBezTo>
                  <a:cubicBezTo>
                    <a:pt x="6257" y="1723"/>
                    <a:pt x="9174" y="280"/>
                    <a:pt x="11210" y="280"/>
                  </a:cubicBezTo>
                  <a:close/>
                  <a:moveTo>
                    <a:pt x="11223" y="0"/>
                  </a:moveTo>
                  <a:cubicBezTo>
                    <a:pt x="9111" y="0"/>
                    <a:pt x="6159" y="1421"/>
                    <a:pt x="6159" y="3714"/>
                  </a:cubicBezTo>
                  <a:cubicBezTo>
                    <a:pt x="5762" y="3384"/>
                    <a:pt x="5307" y="3236"/>
                    <a:pt x="4866" y="3236"/>
                  </a:cubicBezTo>
                  <a:cubicBezTo>
                    <a:pt x="3786" y="3236"/>
                    <a:pt x="2790" y="4122"/>
                    <a:pt x="2938" y="5405"/>
                  </a:cubicBezTo>
                  <a:cubicBezTo>
                    <a:pt x="2608" y="5264"/>
                    <a:pt x="2245" y="5189"/>
                    <a:pt x="1893" y="5189"/>
                  </a:cubicBezTo>
                  <a:cubicBezTo>
                    <a:pt x="1032" y="5189"/>
                    <a:pt x="232" y="5637"/>
                    <a:pt x="134" y="6657"/>
                  </a:cubicBezTo>
                  <a:cubicBezTo>
                    <a:pt x="1" y="7778"/>
                    <a:pt x="958" y="8198"/>
                    <a:pt x="1933" y="8198"/>
                  </a:cubicBezTo>
                  <a:cubicBezTo>
                    <a:pt x="2147" y="8198"/>
                    <a:pt x="2362" y="8178"/>
                    <a:pt x="2567" y="8140"/>
                  </a:cubicBezTo>
                  <a:lnTo>
                    <a:pt x="2567" y="8140"/>
                  </a:lnTo>
                  <a:cubicBezTo>
                    <a:pt x="1571" y="9392"/>
                    <a:pt x="2474" y="11083"/>
                    <a:pt x="3958" y="11593"/>
                  </a:cubicBezTo>
                  <a:cubicBezTo>
                    <a:pt x="4381" y="11742"/>
                    <a:pt x="4819" y="11813"/>
                    <a:pt x="5253" y="11813"/>
                  </a:cubicBezTo>
                  <a:cubicBezTo>
                    <a:pt x="6507" y="11813"/>
                    <a:pt x="7737" y="11224"/>
                    <a:pt x="8546" y="10226"/>
                  </a:cubicBezTo>
                  <a:cubicBezTo>
                    <a:pt x="8862" y="11115"/>
                    <a:pt x="9633" y="11567"/>
                    <a:pt x="10408" y="11567"/>
                  </a:cubicBezTo>
                  <a:cubicBezTo>
                    <a:pt x="11169" y="11567"/>
                    <a:pt x="11933" y="11133"/>
                    <a:pt x="12277" y="10249"/>
                  </a:cubicBezTo>
                  <a:cubicBezTo>
                    <a:pt x="13220" y="11069"/>
                    <a:pt x="14671" y="11671"/>
                    <a:pt x="16030" y="11671"/>
                  </a:cubicBezTo>
                  <a:cubicBezTo>
                    <a:pt x="16976" y="11671"/>
                    <a:pt x="17879" y="11380"/>
                    <a:pt x="18535" y="10666"/>
                  </a:cubicBezTo>
                  <a:cubicBezTo>
                    <a:pt x="19939" y="9152"/>
                    <a:pt x="18580" y="7077"/>
                    <a:pt x="16819" y="7077"/>
                  </a:cubicBezTo>
                  <a:cubicBezTo>
                    <a:pt x="16720" y="7077"/>
                    <a:pt x="16620" y="7084"/>
                    <a:pt x="16519" y="7097"/>
                  </a:cubicBezTo>
                  <a:cubicBezTo>
                    <a:pt x="17098" y="6611"/>
                    <a:pt x="17608" y="5846"/>
                    <a:pt x="17028" y="5151"/>
                  </a:cubicBezTo>
                  <a:cubicBezTo>
                    <a:pt x="16743" y="4821"/>
                    <a:pt x="16374" y="4695"/>
                    <a:pt x="15991" y="4695"/>
                  </a:cubicBezTo>
                  <a:cubicBezTo>
                    <a:pt x="15566" y="4695"/>
                    <a:pt x="15123" y="4851"/>
                    <a:pt x="14757" y="5058"/>
                  </a:cubicBezTo>
                  <a:cubicBezTo>
                    <a:pt x="16055" y="2764"/>
                    <a:pt x="14131" y="307"/>
                    <a:pt x="11721" y="29"/>
                  </a:cubicBezTo>
                  <a:cubicBezTo>
                    <a:pt x="11562" y="10"/>
                    <a:pt x="11395" y="0"/>
                    <a:pt x="1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857471" y="575910"/>
              <a:ext cx="130805" cy="140872"/>
            </a:xfrm>
            <a:custGeom>
              <a:avLst/>
              <a:gdLst/>
              <a:ahLst/>
              <a:cxnLst/>
              <a:rect l="l" t="t" r="r" b="b"/>
              <a:pathLst>
                <a:path w="2040" h="2197" extrusionOk="0">
                  <a:moveTo>
                    <a:pt x="634" y="0"/>
                  </a:moveTo>
                  <a:cubicBezTo>
                    <a:pt x="425" y="0"/>
                    <a:pt x="211" y="44"/>
                    <a:pt x="0" y="111"/>
                  </a:cubicBezTo>
                  <a:cubicBezTo>
                    <a:pt x="116" y="203"/>
                    <a:pt x="232" y="342"/>
                    <a:pt x="325" y="505"/>
                  </a:cubicBezTo>
                  <a:cubicBezTo>
                    <a:pt x="533" y="875"/>
                    <a:pt x="510" y="1223"/>
                    <a:pt x="394" y="1548"/>
                  </a:cubicBezTo>
                  <a:cubicBezTo>
                    <a:pt x="406" y="1536"/>
                    <a:pt x="417" y="1530"/>
                    <a:pt x="429" y="1530"/>
                  </a:cubicBezTo>
                  <a:cubicBezTo>
                    <a:pt x="441" y="1530"/>
                    <a:pt x="452" y="1536"/>
                    <a:pt x="464" y="1548"/>
                  </a:cubicBezTo>
                  <a:cubicBezTo>
                    <a:pt x="672" y="1710"/>
                    <a:pt x="881" y="1942"/>
                    <a:pt x="1020" y="2196"/>
                  </a:cubicBezTo>
                  <a:lnTo>
                    <a:pt x="1113" y="2196"/>
                  </a:lnTo>
                  <a:cubicBezTo>
                    <a:pt x="997" y="2150"/>
                    <a:pt x="927" y="2034"/>
                    <a:pt x="1043" y="1965"/>
                  </a:cubicBezTo>
                  <a:cubicBezTo>
                    <a:pt x="1507" y="1548"/>
                    <a:pt x="2040" y="899"/>
                    <a:pt x="1460" y="319"/>
                  </a:cubicBezTo>
                  <a:cubicBezTo>
                    <a:pt x="1215" y="88"/>
                    <a:pt x="930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91015" y="297708"/>
              <a:ext cx="173958" cy="280910"/>
            </a:xfrm>
            <a:custGeom>
              <a:avLst/>
              <a:gdLst/>
              <a:ahLst/>
              <a:cxnLst/>
              <a:rect l="l" t="t" r="r" b="b"/>
              <a:pathLst>
                <a:path w="2713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26" y="1228"/>
                    <a:pt x="673" y="2897"/>
                    <a:pt x="441" y="4380"/>
                  </a:cubicBezTo>
                  <a:cubicBezTo>
                    <a:pt x="839" y="4247"/>
                    <a:pt x="1253" y="4130"/>
                    <a:pt x="1645" y="4130"/>
                  </a:cubicBezTo>
                  <a:cubicBezTo>
                    <a:pt x="1731" y="4130"/>
                    <a:pt x="1817" y="4136"/>
                    <a:pt x="1901" y="4148"/>
                  </a:cubicBezTo>
                  <a:cubicBezTo>
                    <a:pt x="2712" y="2410"/>
                    <a:pt x="1623" y="6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676139" y="725943"/>
              <a:ext cx="410240" cy="261738"/>
            </a:xfrm>
            <a:custGeom>
              <a:avLst/>
              <a:gdLst/>
              <a:ahLst/>
              <a:cxnLst/>
              <a:rect l="l" t="t" r="r" b="b"/>
              <a:pathLst>
                <a:path w="6398" h="4082" extrusionOk="0">
                  <a:moveTo>
                    <a:pt x="4224" y="1"/>
                  </a:moveTo>
                  <a:cubicBezTo>
                    <a:pt x="4122" y="1"/>
                    <a:pt x="4020" y="7"/>
                    <a:pt x="3917" y="19"/>
                  </a:cubicBezTo>
                  <a:lnTo>
                    <a:pt x="3941" y="65"/>
                  </a:lnTo>
                  <a:cubicBezTo>
                    <a:pt x="4891" y="436"/>
                    <a:pt x="5493" y="1131"/>
                    <a:pt x="4775" y="2336"/>
                  </a:cubicBezTo>
                  <a:cubicBezTo>
                    <a:pt x="4313" y="3095"/>
                    <a:pt x="3545" y="3408"/>
                    <a:pt x="2740" y="3408"/>
                  </a:cubicBezTo>
                  <a:cubicBezTo>
                    <a:pt x="2414" y="3408"/>
                    <a:pt x="2083" y="3357"/>
                    <a:pt x="1762" y="3263"/>
                  </a:cubicBezTo>
                  <a:cubicBezTo>
                    <a:pt x="1183" y="3101"/>
                    <a:pt x="627" y="2846"/>
                    <a:pt x="94" y="2568"/>
                  </a:cubicBezTo>
                  <a:cubicBezTo>
                    <a:pt x="70" y="2637"/>
                    <a:pt x="24" y="2707"/>
                    <a:pt x="1" y="2776"/>
                  </a:cubicBezTo>
                  <a:cubicBezTo>
                    <a:pt x="936" y="3603"/>
                    <a:pt x="2121" y="4082"/>
                    <a:pt x="3342" y="4082"/>
                  </a:cubicBezTo>
                  <a:cubicBezTo>
                    <a:pt x="3695" y="4082"/>
                    <a:pt x="4051" y="4042"/>
                    <a:pt x="4404" y="3958"/>
                  </a:cubicBezTo>
                  <a:cubicBezTo>
                    <a:pt x="5447" y="3704"/>
                    <a:pt x="6397" y="3008"/>
                    <a:pt x="6351" y="1849"/>
                  </a:cubicBezTo>
                  <a:cubicBezTo>
                    <a:pt x="6287" y="664"/>
                    <a:pt x="5296" y="1"/>
                    <a:pt x="422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676139" y="272446"/>
              <a:ext cx="212558" cy="295721"/>
            </a:xfrm>
            <a:custGeom>
              <a:avLst/>
              <a:gdLst/>
              <a:ahLst/>
              <a:cxnLst/>
              <a:rect l="l" t="t" r="r" b="b"/>
              <a:pathLst>
                <a:path w="3315" h="4612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116"/>
                    <a:pt x="163" y="255"/>
                    <a:pt x="233" y="394"/>
                  </a:cubicBezTo>
                  <a:cubicBezTo>
                    <a:pt x="1855" y="1089"/>
                    <a:pt x="2944" y="2804"/>
                    <a:pt x="2133" y="4542"/>
                  </a:cubicBezTo>
                  <a:cubicBezTo>
                    <a:pt x="2249" y="4542"/>
                    <a:pt x="2342" y="4566"/>
                    <a:pt x="2434" y="4612"/>
                  </a:cubicBezTo>
                  <a:cubicBezTo>
                    <a:pt x="3315" y="2642"/>
                    <a:pt x="1948" y="6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667227" y="561291"/>
              <a:ext cx="488402" cy="447942"/>
            </a:xfrm>
            <a:custGeom>
              <a:avLst/>
              <a:gdLst/>
              <a:ahLst/>
              <a:cxnLst/>
              <a:rect l="l" t="t" r="r" b="b"/>
              <a:pathLst>
                <a:path w="7617" h="6986" extrusionOk="0">
                  <a:moveTo>
                    <a:pt x="3669" y="1"/>
                  </a:moveTo>
                  <a:cubicBezTo>
                    <a:pt x="3372" y="1"/>
                    <a:pt x="3066" y="78"/>
                    <a:pt x="2782" y="200"/>
                  </a:cubicBezTo>
                  <a:cubicBezTo>
                    <a:pt x="2851" y="246"/>
                    <a:pt x="2921" y="292"/>
                    <a:pt x="2967" y="339"/>
                  </a:cubicBezTo>
                  <a:cubicBezTo>
                    <a:pt x="3178" y="272"/>
                    <a:pt x="3392" y="228"/>
                    <a:pt x="3601" y="228"/>
                  </a:cubicBezTo>
                  <a:cubicBezTo>
                    <a:pt x="3897" y="228"/>
                    <a:pt x="4182" y="316"/>
                    <a:pt x="4427" y="547"/>
                  </a:cubicBezTo>
                  <a:cubicBezTo>
                    <a:pt x="5007" y="1127"/>
                    <a:pt x="4474" y="1776"/>
                    <a:pt x="4010" y="2193"/>
                  </a:cubicBezTo>
                  <a:cubicBezTo>
                    <a:pt x="3894" y="2262"/>
                    <a:pt x="3964" y="2401"/>
                    <a:pt x="4056" y="2424"/>
                  </a:cubicBezTo>
                  <a:lnTo>
                    <a:pt x="3987" y="2424"/>
                  </a:lnTo>
                  <a:cubicBezTo>
                    <a:pt x="3848" y="2170"/>
                    <a:pt x="3639" y="1938"/>
                    <a:pt x="3408" y="1776"/>
                  </a:cubicBezTo>
                  <a:cubicBezTo>
                    <a:pt x="3396" y="1764"/>
                    <a:pt x="3390" y="1758"/>
                    <a:pt x="3384" y="1758"/>
                  </a:cubicBezTo>
                  <a:cubicBezTo>
                    <a:pt x="3379" y="1758"/>
                    <a:pt x="3373" y="1764"/>
                    <a:pt x="3361" y="1776"/>
                  </a:cubicBezTo>
                  <a:cubicBezTo>
                    <a:pt x="3338" y="1799"/>
                    <a:pt x="3338" y="1845"/>
                    <a:pt x="3315" y="1868"/>
                  </a:cubicBezTo>
                  <a:cubicBezTo>
                    <a:pt x="3315" y="1868"/>
                    <a:pt x="3315" y="1891"/>
                    <a:pt x="3338" y="1891"/>
                  </a:cubicBezTo>
                  <a:cubicBezTo>
                    <a:pt x="3477" y="2054"/>
                    <a:pt x="3593" y="2193"/>
                    <a:pt x="3686" y="2378"/>
                  </a:cubicBezTo>
                  <a:cubicBezTo>
                    <a:pt x="3732" y="2424"/>
                    <a:pt x="3755" y="2471"/>
                    <a:pt x="3755" y="2517"/>
                  </a:cubicBezTo>
                  <a:cubicBezTo>
                    <a:pt x="3871" y="2563"/>
                    <a:pt x="3987" y="2587"/>
                    <a:pt x="4080" y="2633"/>
                  </a:cubicBezTo>
                  <a:lnTo>
                    <a:pt x="4056" y="2587"/>
                  </a:lnTo>
                  <a:cubicBezTo>
                    <a:pt x="4159" y="2575"/>
                    <a:pt x="4261" y="2569"/>
                    <a:pt x="4363" y="2569"/>
                  </a:cubicBezTo>
                  <a:cubicBezTo>
                    <a:pt x="5435" y="2569"/>
                    <a:pt x="6426" y="3232"/>
                    <a:pt x="6490" y="4417"/>
                  </a:cubicBezTo>
                  <a:cubicBezTo>
                    <a:pt x="6536" y="5576"/>
                    <a:pt x="5563" y="6295"/>
                    <a:pt x="4543" y="6526"/>
                  </a:cubicBezTo>
                  <a:cubicBezTo>
                    <a:pt x="4188" y="6610"/>
                    <a:pt x="3830" y="6650"/>
                    <a:pt x="3474" y="6650"/>
                  </a:cubicBezTo>
                  <a:cubicBezTo>
                    <a:pt x="2250" y="6650"/>
                    <a:pt x="1056" y="6176"/>
                    <a:pt x="140" y="5368"/>
                  </a:cubicBezTo>
                  <a:cubicBezTo>
                    <a:pt x="94" y="5437"/>
                    <a:pt x="47" y="5530"/>
                    <a:pt x="1" y="5599"/>
                  </a:cubicBezTo>
                  <a:cubicBezTo>
                    <a:pt x="937" y="6400"/>
                    <a:pt x="2357" y="6985"/>
                    <a:pt x="3694" y="6985"/>
                  </a:cubicBezTo>
                  <a:cubicBezTo>
                    <a:pt x="4642" y="6985"/>
                    <a:pt x="5548" y="6691"/>
                    <a:pt x="6212" y="5970"/>
                  </a:cubicBezTo>
                  <a:cubicBezTo>
                    <a:pt x="7616" y="4456"/>
                    <a:pt x="6257" y="2381"/>
                    <a:pt x="4496" y="2381"/>
                  </a:cubicBezTo>
                  <a:cubicBezTo>
                    <a:pt x="4397" y="2381"/>
                    <a:pt x="4297" y="2388"/>
                    <a:pt x="4196" y="2401"/>
                  </a:cubicBezTo>
                  <a:cubicBezTo>
                    <a:pt x="4775" y="1915"/>
                    <a:pt x="5285" y="1150"/>
                    <a:pt x="4705" y="455"/>
                  </a:cubicBezTo>
                  <a:cubicBezTo>
                    <a:pt x="4419" y="129"/>
                    <a:pt x="4051" y="1"/>
                    <a:pt x="366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6"/>
          <p:cNvGrpSpPr/>
          <p:nvPr/>
        </p:nvGrpSpPr>
        <p:grpSpPr>
          <a:xfrm>
            <a:off x="8499731" y="2585277"/>
            <a:ext cx="1244214" cy="518305"/>
            <a:chOff x="8499731" y="2585277"/>
            <a:chExt cx="1244214" cy="518305"/>
          </a:xfrm>
        </p:grpSpPr>
        <p:sp>
          <p:nvSpPr>
            <p:cNvPr id="167" name="Google Shape;167;p6"/>
            <p:cNvSpPr/>
            <p:nvPr/>
          </p:nvSpPr>
          <p:spPr>
            <a:xfrm>
              <a:off x="8502176" y="2601264"/>
              <a:ext cx="1235599" cy="490417"/>
            </a:xfrm>
            <a:custGeom>
              <a:avLst/>
              <a:gdLst/>
              <a:ahLst/>
              <a:cxnLst/>
              <a:rect l="l" t="t" r="r" b="b"/>
              <a:pathLst>
                <a:path w="30836" h="12239" extrusionOk="0">
                  <a:moveTo>
                    <a:pt x="12949" y="1"/>
                  </a:moveTo>
                  <a:cubicBezTo>
                    <a:pt x="10711" y="1"/>
                    <a:pt x="8461" y="1288"/>
                    <a:pt x="8760" y="4054"/>
                  </a:cubicBezTo>
                  <a:cubicBezTo>
                    <a:pt x="8779" y="4164"/>
                    <a:pt x="8681" y="4230"/>
                    <a:pt x="8582" y="4230"/>
                  </a:cubicBezTo>
                  <a:cubicBezTo>
                    <a:pt x="8556" y="4230"/>
                    <a:pt x="8530" y="4225"/>
                    <a:pt x="8505" y="4216"/>
                  </a:cubicBezTo>
                  <a:cubicBezTo>
                    <a:pt x="7691" y="3842"/>
                    <a:pt x="6801" y="3469"/>
                    <a:pt x="5901" y="3469"/>
                  </a:cubicBezTo>
                  <a:cubicBezTo>
                    <a:pt x="5572" y="3469"/>
                    <a:pt x="5242" y="3519"/>
                    <a:pt x="4913" y="3636"/>
                  </a:cubicBezTo>
                  <a:cubicBezTo>
                    <a:pt x="3592" y="4123"/>
                    <a:pt x="2990" y="6000"/>
                    <a:pt x="4496" y="6719"/>
                  </a:cubicBezTo>
                  <a:cubicBezTo>
                    <a:pt x="4612" y="6580"/>
                    <a:pt x="4774" y="6487"/>
                    <a:pt x="4936" y="6394"/>
                  </a:cubicBezTo>
                  <a:cubicBezTo>
                    <a:pt x="4953" y="6385"/>
                    <a:pt x="4969" y="6380"/>
                    <a:pt x="4986" y="6380"/>
                  </a:cubicBezTo>
                  <a:cubicBezTo>
                    <a:pt x="5086" y="6380"/>
                    <a:pt x="5172" y="6543"/>
                    <a:pt x="5052" y="6603"/>
                  </a:cubicBezTo>
                  <a:cubicBezTo>
                    <a:pt x="4612" y="6835"/>
                    <a:pt x="4334" y="7159"/>
                    <a:pt x="4125" y="7599"/>
                  </a:cubicBezTo>
                  <a:cubicBezTo>
                    <a:pt x="4110" y="7630"/>
                    <a:pt x="4084" y="7643"/>
                    <a:pt x="4058" y="7643"/>
                  </a:cubicBezTo>
                  <a:cubicBezTo>
                    <a:pt x="4004" y="7643"/>
                    <a:pt x="3948" y="7592"/>
                    <a:pt x="3963" y="7530"/>
                  </a:cubicBezTo>
                  <a:cubicBezTo>
                    <a:pt x="4033" y="7321"/>
                    <a:pt x="4125" y="7113"/>
                    <a:pt x="4264" y="6927"/>
                  </a:cubicBezTo>
                  <a:lnTo>
                    <a:pt x="4264" y="6927"/>
                  </a:lnTo>
                  <a:cubicBezTo>
                    <a:pt x="2897" y="6997"/>
                    <a:pt x="0" y="7901"/>
                    <a:pt x="1113" y="9731"/>
                  </a:cubicBezTo>
                  <a:cubicBezTo>
                    <a:pt x="1532" y="10425"/>
                    <a:pt x="2216" y="10694"/>
                    <a:pt x="2949" y="10694"/>
                  </a:cubicBezTo>
                  <a:cubicBezTo>
                    <a:pt x="3956" y="10694"/>
                    <a:pt x="5058" y="10186"/>
                    <a:pt x="5701" y="9569"/>
                  </a:cubicBezTo>
                  <a:cubicBezTo>
                    <a:pt x="5729" y="9541"/>
                    <a:pt x="5762" y="9529"/>
                    <a:pt x="5793" y="9529"/>
                  </a:cubicBezTo>
                  <a:cubicBezTo>
                    <a:pt x="5889" y="9529"/>
                    <a:pt x="5974" y="9644"/>
                    <a:pt x="5887" y="9731"/>
                  </a:cubicBezTo>
                  <a:cubicBezTo>
                    <a:pt x="5840" y="9778"/>
                    <a:pt x="5817" y="9801"/>
                    <a:pt x="5771" y="9847"/>
                  </a:cubicBezTo>
                  <a:cubicBezTo>
                    <a:pt x="5751" y="10334"/>
                    <a:pt x="6141" y="10674"/>
                    <a:pt x="6609" y="10674"/>
                  </a:cubicBezTo>
                  <a:cubicBezTo>
                    <a:pt x="6698" y="10674"/>
                    <a:pt x="6790" y="10661"/>
                    <a:pt x="6883" y="10635"/>
                  </a:cubicBezTo>
                  <a:cubicBezTo>
                    <a:pt x="7393" y="10519"/>
                    <a:pt x="7694" y="10079"/>
                    <a:pt x="7949" y="9662"/>
                  </a:cubicBezTo>
                  <a:cubicBezTo>
                    <a:pt x="7970" y="9628"/>
                    <a:pt x="8000" y="9614"/>
                    <a:pt x="8031" y="9614"/>
                  </a:cubicBezTo>
                  <a:cubicBezTo>
                    <a:pt x="8105" y="9614"/>
                    <a:pt x="8184" y="9696"/>
                    <a:pt x="8135" y="9778"/>
                  </a:cubicBezTo>
                  <a:cubicBezTo>
                    <a:pt x="8135" y="9778"/>
                    <a:pt x="8135" y="9778"/>
                    <a:pt x="8135" y="9801"/>
                  </a:cubicBezTo>
                  <a:lnTo>
                    <a:pt x="8158" y="9801"/>
                  </a:lnTo>
                  <a:cubicBezTo>
                    <a:pt x="8447" y="11426"/>
                    <a:pt x="9870" y="12238"/>
                    <a:pt x="11419" y="12238"/>
                  </a:cubicBezTo>
                  <a:cubicBezTo>
                    <a:pt x="11483" y="12238"/>
                    <a:pt x="11547" y="12237"/>
                    <a:pt x="11611" y="12234"/>
                  </a:cubicBezTo>
                  <a:cubicBezTo>
                    <a:pt x="12329" y="12211"/>
                    <a:pt x="13210" y="12072"/>
                    <a:pt x="13836" y="11678"/>
                  </a:cubicBezTo>
                  <a:cubicBezTo>
                    <a:pt x="14554" y="11238"/>
                    <a:pt x="14879" y="10427"/>
                    <a:pt x="15180" y="9685"/>
                  </a:cubicBezTo>
                  <a:cubicBezTo>
                    <a:pt x="14832" y="9685"/>
                    <a:pt x="14508" y="9662"/>
                    <a:pt x="14160" y="9592"/>
                  </a:cubicBezTo>
                  <a:cubicBezTo>
                    <a:pt x="14075" y="9571"/>
                    <a:pt x="14088" y="9451"/>
                    <a:pt x="14163" y="9451"/>
                  </a:cubicBezTo>
                  <a:cubicBezTo>
                    <a:pt x="14170" y="9451"/>
                    <a:pt x="14176" y="9452"/>
                    <a:pt x="14183" y="9453"/>
                  </a:cubicBezTo>
                  <a:cubicBezTo>
                    <a:pt x="14360" y="9466"/>
                    <a:pt x="14536" y="9473"/>
                    <a:pt x="14712" y="9473"/>
                  </a:cubicBezTo>
                  <a:cubicBezTo>
                    <a:pt x="15185" y="9473"/>
                    <a:pt x="15658" y="9420"/>
                    <a:pt x="16130" y="9268"/>
                  </a:cubicBezTo>
                  <a:cubicBezTo>
                    <a:pt x="16144" y="9264"/>
                    <a:pt x="16158" y="9263"/>
                    <a:pt x="16170" y="9263"/>
                  </a:cubicBezTo>
                  <a:cubicBezTo>
                    <a:pt x="16325" y="9263"/>
                    <a:pt x="16371" y="9503"/>
                    <a:pt x="16200" y="9546"/>
                  </a:cubicBezTo>
                  <a:cubicBezTo>
                    <a:pt x="15945" y="9592"/>
                    <a:pt x="15713" y="9639"/>
                    <a:pt x="15458" y="9662"/>
                  </a:cubicBezTo>
                  <a:cubicBezTo>
                    <a:pt x="15481" y="9685"/>
                    <a:pt x="15481" y="9708"/>
                    <a:pt x="15458" y="9755"/>
                  </a:cubicBezTo>
                  <a:cubicBezTo>
                    <a:pt x="15458" y="9755"/>
                    <a:pt x="15458" y="9778"/>
                    <a:pt x="15458" y="9778"/>
                  </a:cubicBezTo>
                  <a:cubicBezTo>
                    <a:pt x="15777" y="10347"/>
                    <a:pt x="16412" y="10832"/>
                    <a:pt x="16994" y="10832"/>
                  </a:cubicBezTo>
                  <a:cubicBezTo>
                    <a:pt x="17385" y="10832"/>
                    <a:pt x="17752" y="10614"/>
                    <a:pt x="17984" y="10056"/>
                  </a:cubicBezTo>
                  <a:cubicBezTo>
                    <a:pt x="18004" y="10007"/>
                    <a:pt x="18039" y="9987"/>
                    <a:pt x="18078" y="9987"/>
                  </a:cubicBezTo>
                  <a:cubicBezTo>
                    <a:pt x="18131" y="9987"/>
                    <a:pt x="18189" y="10025"/>
                    <a:pt x="18216" y="10079"/>
                  </a:cubicBezTo>
                  <a:cubicBezTo>
                    <a:pt x="18623" y="11188"/>
                    <a:pt x="20466" y="11656"/>
                    <a:pt x="21567" y="11656"/>
                  </a:cubicBezTo>
                  <a:cubicBezTo>
                    <a:pt x="21594" y="11656"/>
                    <a:pt x="21620" y="11656"/>
                    <a:pt x="21646" y="11655"/>
                  </a:cubicBezTo>
                  <a:cubicBezTo>
                    <a:pt x="22874" y="11609"/>
                    <a:pt x="23963" y="10913"/>
                    <a:pt x="24311" y="9731"/>
                  </a:cubicBezTo>
                  <a:lnTo>
                    <a:pt x="24311" y="9731"/>
                  </a:lnTo>
                  <a:cubicBezTo>
                    <a:pt x="24120" y="9784"/>
                    <a:pt x="23929" y="9810"/>
                    <a:pt x="23737" y="9810"/>
                  </a:cubicBezTo>
                  <a:cubicBezTo>
                    <a:pt x="23674" y="9810"/>
                    <a:pt x="23610" y="9807"/>
                    <a:pt x="23546" y="9801"/>
                  </a:cubicBezTo>
                  <a:cubicBezTo>
                    <a:pt x="23453" y="9778"/>
                    <a:pt x="23453" y="9662"/>
                    <a:pt x="23546" y="9662"/>
                  </a:cubicBezTo>
                  <a:cubicBezTo>
                    <a:pt x="23940" y="9616"/>
                    <a:pt x="24265" y="9546"/>
                    <a:pt x="24589" y="9407"/>
                  </a:cubicBezTo>
                  <a:cubicBezTo>
                    <a:pt x="24589" y="9384"/>
                    <a:pt x="24612" y="9384"/>
                    <a:pt x="24612" y="9384"/>
                  </a:cubicBezTo>
                  <a:cubicBezTo>
                    <a:pt x="24890" y="9245"/>
                    <a:pt x="25145" y="9083"/>
                    <a:pt x="25377" y="8851"/>
                  </a:cubicBezTo>
                  <a:cubicBezTo>
                    <a:pt x="25403" y="8825"/>
                    <a:pt x="25432" y="8814"/>
                    <a:pt x="25461" y="8814"/>
                  </a:cubicBezTo>
                  <a:cubicBezTo>
                    <a:pt x="25561" y="8814"/>
                    <a:pt x="25652" y="8946"/>
                    <a:pt x="25562" y="9036"/>
                  </a:cubicBezTo>
                  <a:cubicBezTo>
                    <a:pt x="25400" y="9222"/>
                    <a:pt x="25168" y="9384"/>
                    <a:pt x="24937" y="9523"/>
                  </a:cubicBezTo>
                  <a:cubicBezTo>
                    <a:pt x="25665" y="9881"/>
                    <a:pt x="26860" y="10245"/>
                    <a:pt x="27937" y="10245"/>
                  </a:cubicBezTo>
                  <a:cubicBezTo>
                    <a:pt x="28951" y="10245"/>
                    <a:pt x="29859" y="9922"/>
                    <a:pt x="30174" y="8967"/>
                  </a:cubicBezTo>
                  <a:cubicBezTo>
                    <a:pt x="30836" y="6896"/>
                    <a:pt x="28431" y="6241"/>
                    <a:pt x="26834" y="6241"/>
                  </a:cubicBezTo>
                  <a:cubicBezTo>
                    <a:pt x="26697" y="6241"/>
                    <a:pt x="26566" y="6246"/>
                    <a:pt x="26443" y="6255"/>
                  </a:cubicBezTo>
                  <a:cubicBezTo>
                    <a:pt x="26420" y="6278"/>
                    <a:pt x="26420" y="6278"/>
                    <a:pt x="26420" y="6278"/>
                  </a:cubicBezTo>
                  <a:cubicBezTo>
                    <a:pt x="26395" y="6309"/>
                    <a:pt x="26364" y="6322"/>
                    <a:pt x="26333" y="6322"/>
                  </a:cubicBezTo>
                  <a:cubicBezTo>
                    <a:pt x="26248" y="6322"/>
                    <a:pt x="26166" y="6224"/>
                    <a:pt x="26234" y="6139"/>
                  </a:cubicBezTo>
                  <a:cubicBezTo>
                    <a:pt x="26652" y="5560"/>
                    <a:pt x="26165" y="4934"/>
                    <a:pt x="25516" y="4865"/>
                  </a:cubicBezTo>
                  <a:cubicBezTo>
                    <a:pt x="25470" y="4860"/>
                    <a:pt x="25424" y="4858"/>
                    <a:pt x="25378" y="4858"/>
                  </a:cubicBezTo>
                  <a:cubicBezTo>
                    <a:pt x="24950" y="4858"/>
                    <a:pt x="24572" y="5047"/>
                    <a:pt x="24195" y="5235"/>
                  </a:cubicBezTo>
                  <a:cubicBezTo>
                    <a:pt x="24195" y="5259"/>
                    <a:pt x="24195" y="5282"/>
                    <a:pt x="24195" y="5328"/>
                  </a:cubicBezTo>
                  <a:cubicBezTo>
                    <a:pt x="24195" y="5421"/>
                    <a:pt x="24120" y="5467"/>
                    <a:pt x="24044" y="5467"/>
                  </a:cubicBezTo>
                  <a:cubicBezTo>
                    <a:pt x="23969" y="5467"/>
                    <a:pt x="23894" y="5421"/>
                    <a:pt x="23894" y="5328"/>
                  </a:cubicBezTo>
                  <a:cubicBezTo>
                    <a:pt x="23894" y="3683"/>
                    <a:pt x="22573" y="2269"/>
                    <a:pt x="20927" y="2107"/>
                  </a:cubicBezTo>
                  <a:cubicBezTo>
                    <a:pt x="20798" y="2093"/>
                    <a:pt x="20670" y="2086"/>
                    <a:pt x="20544" y="2086"/>
                  </a:cubicBezTo>
                  <a:cubicBezTo>
                    <a:pt x="19200" y="2086"/>
                    <a:pt x="18041" y="2849"/>
                    <a:pt x="17173" y="3845"/>
                  </a:cubicBezTo>
                  <a:cubicBezTo>
                    <a:pt x="17173" y="3845"/>
                    <a:pt x="17173" y="3868"/>
                    <a:pt x="17150" y="3868"/>
                  </a:cubicBezTo>
                  <a:cubicBezTo>
                    <a:pt x="17150" y="3914"/>
                    <a:pt x="17127" y="3914"/>
                    <a:pt x="17103" y="3914"/>
                  </a:cubicBezTo>
                  <a:cubicBezTo>
                    <a:pt x="17095" y="3919"/>
                    <a:pt x="17086" y="3921"/>
                    <a:pt x="17077" y="3921"/>
                  </a:cubicBezTo>
                  <a:cubicBezTo>
                    <a:pt x="17035" y="3921"/>
                    <a:pt x="16992" y="3879"/>
                    <a:pt x="17011" y="3822"/>
                  </a:cubicBezTo>
                  <a:cubicBezTo>
                    <a:pt x="17034" y="3799"/>
                    <a:pt x="17057" y="3775"/>
                    <a:pt x="17057" y="3752"/>
                  </a:cubicBezTo>
                  <a:cubicBezTo>
                    <a:pt x="17465" y="1317"/>
                    <a:pt x="15213" y="1"/>
                    <a:pt x="12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499731" y="2585277"/>
              <a:ext cx="1244214" cy="518305"/>
            </a:xfrm>
            <a:custGeom>
              <a:avLst/>
              <a:gdLst/>
              <a:ahLst/>
              <a:cxnLst/>
              <a:rect l="l" t="t" r="r" b="b"/>
              <a:pathLst>
                <a:path w="31051" h="12935" extrusionOk="0">
                  <a:moveTo>
                    <a:pt x="13032" y="408"/>
                  </a:moveTo>
                  <a:cubicBezTo>
                    <a:pt x="15296" y="408"/>
                    <a:pt x="17549" y="1719"/>
                    <a:pt x="17141" y="4151"/>
                  </a:cubicBezTo>
                  <a:cubicBezTo>
                    <a:pt x="17118" y="4174"/>
                    <a:pt x="17095" y="4198"/>
                    <a:pt x="17072" y="4221"/>
                  </a:cubicBezTo>
                  <a:cubicBezTo>
                    <a:pt x="17053" y="4278"/>
                    <a:pt x="17096" y="4320"/>
                    <a:pt x="17138" y="4320"/>
                  </a:cubicBezTo>
                  <a:cubicBezTo>
                    <a:pt x="17147" y="4320"/>
                    <a:pt x="17156" y="4318"/>
                    <a:pt x="17164" y="4313"/>
                  </a:cubicBezTo>
                  <a:cubicBezTo>
                    <a:pt x="17188" y="4313"/>
                    <a:pt x="17211" y="4313"/>
                    <a:pt x="17234" y="4267"/>
                  </a:cubicBezTo>
                  <a:cubicBezTo>
                    <a:pt x="17234" y="4267"/>
                    <a:pt x="17234" y="4244"/>
                    <a:pt x="17234" y="4244"/>
                  </a:cubicBezTo>
                  <a:cubicBezTo>
                    <a:pt x="18111" y="3239"/>
                    <a:pt x="19304" y="2490"/>
                    <a:pt x="20649" y="2490"/>
                  </a:cubicBezTo>
                  <a:cubicBezTo>
                    <a:pt x="20761" y="2490"/>
                    <a:pt x="20874" y="2495"/>
                    <a:pt x="20988" y="2506"/>
                  </a:cubicBezTo>
                  <a:cubicBezTo>
                    <a:pt x="22634" y="2668"/>
                    <a:pt x="23955" y="4082"/>
                    <a:pt x="23955" y="5727"/>
                  </a:cubicBezTo>
                  <a:cubicBezTo>
                    <a:pt x="23955" y="5831"/>
                    <a:pt x="24036" y="5884"/>
                    <a:pt x="24114" y="5884"/>
                  </a:cubicBezTo>
                  <a:cubicBezTo>
                    <a:pt x="24192" y="5884"/>
                    <a:pt x="24268" y="5831"/>
                    <a:pt x="24256" y="5727"/>
                  </a:cubicBezTo>
                  <a:cubicBezTo>
                    <a:pt x="24256" y="5704"/>
                    <a:pt x="24256" y="5658"/>
                    <a:pt x="24256" y="5634"/>
                  </a:cubicBezTo>
                  <a:cubicBezTo>
                    <a:pt x="24629" y="5448"/>
                    <a:pt x="25021" y="5280"/>
                    <a:pt x="25432" y="5280"/>
                  </a:cubicBezTo>
                  <a:cubicBezTo>
                    <a:pt x="25480" y="5280"/>
                    <a:pt x="25528" y="5282"/>
                    <a:pt x="25577" y="5287"/>
                  </a:cubicBezTo>
                  <a:cubicBezTo>
                    <a:pt x="26226" y="5333"/>
                    <a:pt x="26736" y="5959"/>
                    <a:pt x="26295" y="6561"/>
                  </a:cubicBezTo>
                  <a:cubicBezTo>
                    <a:pt x="26242" y="6633"/>
                    <a:pt x="26325" y="6731"/>
                    <a:pt x="26409" y="6731"/>
                  </a:cubicBezTo>
                  <a:cubicBezTo>
                    <a:pt x="26434" y="6731"/>
                    <a:pt x="26459" y="6722"/>
                    <a:pt x="26481" y="6701"/>
                  </a:cubicBezTo>
                  <a:cubicBezTo>
                    <a:pt x="26504" y="6677"/>
                    <a:pt x="26504" y="6677"/>
                    <a:pt x="26504" y="6654"/>
                  </a:cubicBezTo>
                  <a:cubicBezTo>
                    <a:pt x="26609" y="6648"/>
                    <a:pt x="26721" y="6645"/>
                    <a:pt x="26837" y="6645"/>
                  </a:cubicBezTo>
                  <a:cubicBezTo>
                    <a:pt x="28433" y="6645"/>
                    <a:pt x="30905" y="7270"/>
                    <a:pt x="30235" y="9366"/>
                  </a:cubicBezTo>
                  <a:cubicBezTo>
                    <a:pt x="29932" y="10321"/>
                    <a:pt x="29023" y="10644"/>
                    <a:pt x="28009" y="10644"/>
                  </a:cubicBezTo>
                  <a:cubicBezTo>
                    <a:pt x="26932" y="10644"/>
                    <a:pt x="25737" y="10280"/>
                    <a:pt x="25021" y="9922"/>
                  </a:cubicBezTo>
                  <a:cubicBezTo>
                    <a:pt x="25253" y="9783"/>
                    <a:pt x="25461" y="9621"/>
                    <a:pt x="25623" y="9435"/>
                  </a:cubicBezTo>
                  <a:cubicBezTo>
                    <a:pt x="25713" y="9345"/>
                    <a:pt x="25636" y="9213"/>
                    <a:pt x="25542" y="9213"/>
                  </a:cubicBezTo>
                  <a:cubicBezTo>
                    <a:pt x="25515" y="9213"/>
                    <a:pt x="25487" y="9224"/>
                    <a:pt x="25461" y="9250"/>
                  </a:cubicBezTo>
                  <a:cubicBezTo>
                    <a:pt x="25206" y="9482"/>
                    <a:pt x="24951" y="9667"/>
                    <a:pt x="24673" y="9783"/>
                  </a:cubicBezTo>
                  <a:cubicBezTo>
                    <a:pt x="24673" y="9783"/>
                    <a:pt x="24650" y="9806"/>
                    <a:pt x="24650" y="9806"/>
                  </a:cubicBezTo>
                  <a:cubicBezTo>
                    <a:pt x="24349" y="9945"/>
                    <a:pt x="24001" y="10038"/>
                    <a:pt x="23630" y="10061"/>
                  </a:cubicBezTo>
                  <a:cubicBezTo>
                    <a:pt x="23538" y="10061"/>
                    <a:pt x="23538" y="10177"/>
                    <a:pt x="23630" y="10200"/>
                  </a:cubicBezTo>
                  <a:cubicBezTo>
                    <a:pt x="23688" y="10206"/>
                    <a:pt x="23749" y="10209"/>
                    <a:pt x="23812" y="10209"/>
                  </a:cubicBezTo>
                  <a:cubicBezTo>
                    <a:pt x="24000" y="10209"/>
                    <a:pt x="24204" y="10183"/>
                    <a:pt x="24395" y="10130"/>
                  </a:cubicBezTo>
                  <a:lnTo>
                    <a:pt x="24395" y="10130"/>
                  </a:lnTo>
                  <a:cubicBezTo>
                    <a:pt x="24047" y="11312"/>
                    <a:pt x="22935" y="12008"/>
                    <a:pt x="21730" y="12054"/>
                  </a:cubicBezTo>
                  <a:cubicBezTo>
                    <a:pt x="21681" y="12056"/>
                    <a:pt x="21630" y="12057"/>
                    <a:pt x="21578" y="12057"/>
                  </a:cubicBezTo>
                  <a:cubicBezTo>
                    <a:pt x="20470" y="12057"/>
                    <a:pt x="18697" y="11585"/>
                    <a:pt x="18277" y="10478"/>
                  </a:cubicBezTo>
                  <a:cubicBezTo>
                    <a:pt x="18263" y="10436"/>
                    <a:pt x="18205" y="10393"/>
                    <a:pt x="18152" y="10393"/>
                  </a:cubicBezTo>
                  <a:cubicBezTo>
                    <a:pt x="18118" y="10393"/>
                    <a:pt x="18086" y="10410"/>
                    <a:pt x="18068" y="10455"/>
                  </a:cubicBezTo>
                  <a:cubicBezTo>
                    <a:pt x="17827" y="11021"/>
                    <a:pt x="17460" y="11241"/>
                    <a:pt x="17071" y="11241"/>
                  </a:cubicBezTo>
                  <a:cubicBezTo>
                    <a:pt x="16490" y="11241"/>
                    <a:pt x="15862" y="10747"/>
                    <a:pt x="15542" y="10177"/>
                  </a:cubicBezTo>
                  <a:cubicBezTo>
                    <a:pt x="15542" y="10177"/>
                    <a:pt x="15542" y="10177"/>
                    <a:pt x="15542" y="10154"/>
                  </a:cubicBezTo>
                  <a:cubicBezTo>
                    <a:pt x="15542" y="10130"/>
                    <a:pt x="15542" y="10084"/>
                    <a:pt x="15542" y="10061"/>
                  </a:cubicBezTo>
                  <a:cubicBezTo>
                    <a:pt x="15774" y="10038"/>
                    <a:pt x="16029" y="9991"/>
                    <a:pt x="16284" y="9945"/>
                  </a:cubicBezTo>
                  <a:cubicBezTo>
                    <a:pt x="16434" y="9924"/>
                    <a:pt x="16385" y="9662"/>
                    <a:pt x="16229" y="9662"/>
                  </a:cubicBezTo>
                  <a:cubicBezTo>
                    <a:pt x="16217" y="9662"/>
                    <a:pt x="16204" y="9664"/>
                    <a:pt x="16191" y="9667"/>
                  </a:cubicBezTo>
                  <a:cubicBezTo>
                    <a:pt x="15735" y="9819"/>
                    <a:pt x="15267" y="9872"/>
                    <a:pt x="14787" y="9872"/>
                  </a:cubicBezTo>
                  <a:cubicBezTo>
                    <a:pt x="14608" y="9872"/>
                    <a:pt x="14427" y="9865"/>
                    <a:pt x="14244" y="9852"/>
                  </a:cubicBezTo>
                  <a:cubicBezTo>
                    <a:pt x="14175" y="9852"/>
                    <a:pt x="14152" y="9968"/>
                    <a:pt x="14221" y="9991"/>
                  </a:cubicBezTo>
                  <a:cubicBezTo>
                    <a:pt x="14569" y="10061"/>
                    <a:pt x="14916" y="10084"/>
                    <a:pt x="15241" y="10084"/>
                  </a:cubicBezTo>
                  <a:cubicBezTo>
                    <a:pt x="14940" y="10849"/>
                    <a:pt x="14638" y="11637"/>
                    <a:pt x="13897" y="12077"/>
                  </a:cubicBezTo>
                  <a:cubicBezTo>
                    <a:pt x="13271" y="12471"/>
                    <a:pt x="12390" y="12610"/>
                    <a:pt x="11695" y="12657"/>
                  </a:cubicBezTo>
                  <a:cubicBezTo>
                    <a:pt x="11632" y="12659"/>
                    <a:pt x="11569" y="12661"/>
                    <a:pt x="11506" y="12661"/>
                  </a:cubicBezTo>
                  <a:cubicBezTo>
                    <a:pt x="9934" y="12661"/>
                    <a:pt x="8508" y="11827"/>
                    <a:pt x="8219" y="10200"/>
                  </a:cubicBezTo>
                  <a:cubicBezTo>
                    <a:pt x="8266" y="10105"/>
                    <a:pt x="8185" y="10021"/>
                    <a:pt x="8106" y="10021"/>
                  </a:cubicBezTo>
                  <a:cubicBezTo>
                    <a:pt x="8069" y="10021"/>
                    <a:pt x="8032" y="10040"/>
                    <a:pt x="8010" y="10084"/>
                  </a:cubicBezTo>
                  <a:cubicBezTo>
                    <a:pt x="7778" y="10501"/>
                    <a:pt x="7454" y="10918"/>
                    <a:pt x="6967" y="11057"/>
                  </a:cubicBezTo>
                  <a:cubicBezTo>
                    <a:pt x="6882" y="11077"/>
                    <a:pt x="6797" y="11087"/>
                    <a:pt x="6714" y="11087"/>
                  </a:cubicBezTo>
                  <a:cubicBezTo>
                    <a:pt x="6218" y="11087"/>
                    <a:pt x="5812" y="10743"/>
                    <a:pt x="5832" y="10246"/>
                  </a:cubicBezTo>
                  <a:cubicBezTo>
                    <a:pt x="5878" y="10223"/>
                    <a:pt x="5924" y="10177"/>
                    <a:pt x="5948" y="10130"/>
                  </a:cubicBezTo>
                  <a:cubicBezTo>
                    <a:pt x="6037" y="10059"/>
                    <a:pt x="5960" y="9931"/>
                    <a:pt x="5867" y="9931"/>
                  </a:cubicBezTo>
                  <a:cubicBezTo>
                    <a:pt x="5840" y="9931"/>
                    <a:pt x="5812" y="9942"/>
                    <a:pt x="5785" y="9968"/>
                  </a:cubicBezTo>
                  <a:cubicBezTo>
                    <a:pt x="5140" y="10586"/>
                    <a:pt x="4028" y="11103"/>
                    <a:pt x="3013" y="11103"/>
                  </a:cubicBezTo>
                  <a:cubicBezTo>
                    <a:pt x="2277" y="11103"/>
                    <a:pt x="1592" y="10832"/>
                    <a:pt x="1174" y="10130"/>
                  </a:cubicBezTo>
                  <a:cubicBezTo>
                    <a:pt x="84" y="8300"/>
                    <a:pt x="2981" y="7396"/>
                    <a:pt x="4349" y="7349"/>
                  </a:cubicBezTo>
                  <a:lnTo>
                    <a:pt x="4349" y="7349"/>
                  </a:lnTo>
                  <a:cubicBezTo>
                    <a:pt x="4209" y="7535"/>
                    <a:pt x="4094" y="7743"/>
                    <a:pt x="4047" y="7952"/>
                  </a:cubicBezTo>
                  <a:cubicBezTo>
                    <a:pt x="4032" y="8014"/>
                    <a:pt x="4088" y="8065"/>
                    <a:pt x="4142" y="8065"/>
                  </a:cubicBezTo>
                  <a:cubicBezTo>
                    <a:pt x="4168" y="8065"/>
                    <a:pt x="4194" y="8052"/>
                    <a:pt x="4209" y="8022"/>
                  </a:cubicBezTo>
                  <a:cubicBezTo>
                    <a:pt x="4418" y="7558"/>
                    <a:pt x="4696" y="7234"/>
                    <a:pt x="5113" y="7002"/>
                  </a:cubicBezTo>
                  <a:cubicBezTo>
                    <a:pt x="5233" y="6942"/>
                    <a:pt x="5164" y="6779"/>
                    <a:pt x="5054" y="6779"/>
                  </a:cubicBezTo>
                  <a:cubicBezTo>
                    <a:pt x="5036" y="6779"/>
                    <a:pt x="5017" y="6784"/>
                    <a:pt x="4997" y="6793"/>
                  </a:cubicBezTo>
                  <a:cubicBezTo>
                    <a:pt x="4835" y="6886"/>
                    <a:pt x="4696" y="7002"/>
                    <a:pt x="4557" y="7118"/>
                  </a:cubicBezTo>
                  <a:cubicBezTo>
                    <a:pt x="3051" y="6422"/>
                    <a:pt x="3653" y="4522"/>
                    <a:pt x="4974" y="4059"/>
                  </a:cubicBezTo>
                  <a:cubicBezTo>
                    <a:pt x="5314" y="3931"/>
                    <a:pt x="5656" y="3877"/>
                    <a:pt x="5998" y="3877"/>
                  </a:cubicBezTo>
                  <a:cubicBezTo>
                    <a:pt x="6894" y="3877"/>
                    <a:pt x="7784" y="4246"/>
                    <a:pt x="8590" y="4615"/>
                  </a:cubicBezTo>
                  <a:cubicBezTo>
                    <a:pt x="8612" y="4626"/>
                    <a:pt x="8639" y="4632"/>
                    <a:pt x="8666" y="4632"/>
                  </a:cubicBezTo>
                  <a:cubicBezTo>
                    <a:pt x="8751" y="4632"/>
                    <a:pt x="8845" y="4575"/>
                    <a:pt x="8845" y="4453"/>
                  </a:cubicBezTo>
                  <a:cubicBezTo>
                    <a:pt x="8533" y="1695"/>
                    <a:pt x="10788" y="408"/>
                    <a:pt x="13032" y="408"/>
                  </a:cubicBezTo>
                  <a:close/>
                  <a:moveTo>
                    <a:pt x="12835" y="1"/>
                  </a:moveTo>
                  <a:cubicBezTo>
                    <a:pt x="10499" y="1"/>
                    <a:pt x="8337" y="1765"/>
                    <a:pt x="8474" y="4198"/>
                  </a:cubicBezTo>
                  <a:cubicBezTo>
                    <a:pt x="7688" y="3866"/>
                    <a:pt x="6765" y="3560"/>
                    <a:pt x="5895" y="3560"/>
                  </a:cubicBezTo>
                  <a:cubicBezTo>
                    <a:pt x="5124" y="3560"/>
                    <a:pt x="4394" y="3801"/>
                    <a:pt x="3839" y="4476"/>
                  </a:cubicBezTo>
                  <a:cubicBezTo>
                    <a:pt x="3143" y="5333"/>
                    <a:pt x="3306" y="6701"/>
                    <a:pt x="4302" y="7164"/>
                  </a:cubicBezTo>
                  <a:cubicBezTo>
                    <a:pt x="4243" y="7161"/>
                    <a:pt x="4183" y="7159"/>
                    <a:pt x="4121" y="7159"/>
                  </a:cubicBezTo>
                  <a:cubicBezTo>
                    <a:pt x="2525" y="7159"/>
                    <a:pt x="0" y="8301"/>
                    <a:pt x="826" y="10130"/>
                  </a:cubicBezTo>
                  <a:cubicBezTo>
                    <a:pt x="1223" y="11013"/>
                    <a:pt x="2030" y="11350"/>
                    <a:pt x="2912" y="11350"/>
                  </a:cubicBezTo>
                  <a:cubicBezTo>
                    <a:pt x="3882" y="11350"/>
                    <a:pt x="4942" y="10943"/>
                    <a:pt x="5646" y="10409"/>
                  </a:cubicBezTo>
                  <a:cubicBezTo>
                    <a:pt x="5646" y="10826"/>
                    <a:pt x="6040" y="11220"/>
                    <a:pt x="6481" y="11289"/>
                  </a:cubicBezTo>
                  <a:cubicBezTo>
                    <a:pt x="6550" y="11301"/>
                    <a:pt x="6619" y="11306"/>
                    <a:pt x="6687" y="11306"/>
                  </a:cubicBezTo>
                  <a:cubicBezTo>
                    <a:pt x="7294" y="11306"/>
                    <a:pt x="7811" y="10860"/>
                    <a:pt x="8103" y="10339"/>
                  </a:cubicBezTo>
                  <a:cubicBezTo>
                    <a:pt x="8242" y="12031"/>
                    <a:pt x="9934" y="12935"/>
                    <a:pt x="11510" y="12935"/>
                  </a:cubicBezTo>
                  <a:cubicBezTo>
                    <a:pt x="12437" y="12935"/>
                    <a:pt x="13549" y="12749"/>
                    <a:pt x="14291" y="12170"/>
                  </a:cubicBezTo>
                  <a:cubicBezTo>
                    <a:pt x="14870" y="11730"/>
                    <a:pt x="15171" y="11057"/>
                    <a:pt x="15426" y="10409"/>
                  </a:cubicBezTo>
                  <a:cubicBezTo>
                    <a:pt x="15771" y="11029"/>
                    <a:pt x="16459" y="11485"/>
                    <a:pt x="17093" y="11485"/>
                  </a:cubicBezTo>
                  <a:cubicBezTo>
                    <a:pt x="17524" y="11485"/>
                    <a:pt x="17930" y="11273"/>
                    <a:pt x="18184" y="10756"/>
                  </a:cubicBezTo>
                  <a:cubicBezTo>
                    <a:pt x="18952" y="11747"/>
                    <a:pt x="20325" y="12326"/>
                    <a:pt x="21624" y="12326"/>
                  </a:cubicBezTo>
                  <a:cubicBezTo>
                    <a:pt x="23029" y="12326"/>
                    <a:pt x="24346" y="11649"/>
                    <a:pt x="24720" y="10084"/>
                  </a:cubicBezTo>
                  <a:cubicBezTo>
                    <a:pt x="25481" y="10517"/>
                    <a:pt x="26816" y="10939"/>
                    <a:pt x="28025" y="10939"/>
                  </a:cubicBezTo>
                  <a:cubicBezTo>
                    <a:pt x="29209" y="10939"/>
                    <a:pt x="30273" y="10535"/>
                    <a:pt x="30560" y="9343"/>
                  </a:cubicBezTo>
                  <a:cubicBezTo>
                    <a:pt x="31051" y="7276"/>
                    <a:pt x="28977" y="6474"/>
                    <a:pt x="27256" y="6474"/>
                  </a:cubicBezTo>
                  <a:cubicBezTo>
                    <a:pt x="27028" y="6474"/>
                    <a:pt x="26806" y="6488"/>
                    <a:pt x="26597" y="6515"/>
                  </a:cubicBezTo>
                  <a:cubicBezTo>
                    <a:pt x="26852" y="6052"/>
                    <a:pt x="26620" y="5472"/>
                    <a:pt x="26180" y="5217"/>
                  </a:cubicBezTo>
                  <a:cubicBezTo>
                    <a:pt x="25961" y="5100"/>
                    <a:pt x="25735" y="5052"/>
                    <a:pt x="25509" y="5052"/>
                  </a:cubicBezTo>
                  <a:cubicBezTo>
                    <a:pt x="25063" y="5052"/>
                    <a:pt x="24617" y="5242"/>
                    <a:pt x="24233" y="5472"/>
                  </a:cubicBezTo>
                  <a:cubicBezTo>
                    <a:pt x="24094" y="3943"/>
                    <a:pt x="22935" y="2645"/>
                    <a:pt x="21405" y="2320"/>
                  </a:cubicBezTo>
                  <a:cubicBezTo>
                    <a:pt x="21158" y="2269"/>
                    <a:pt x="20909" y="2244"/>
                    <a:pt x="20662" y="2244"/>
                  </a:cubicBezTo>
                  <a:cubicBezTo>
                    <a:pt x="19359" y="2244"/>
                    <a:pt x="18099" y="2930"/>
                    <a:pt x="17280" y="3943"/>
                  </a:cubicBezTo>
                  <a:cubicBezTo>
                    <a:pt x="17605" y="1579"/>
                    <a:pt x="15171" y="49"/>
                    <a:pt x="12970" y="3"/>
                  </a:cubicBezTo>
                  <a:cubicBezTo>
                    <a:pt x="12925" y="2"/>
                    <a:pt x="12880" y="1"/>
                    <a:pt x="1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9379703" y="2695867"/>
              <a:ext cx="79900" cy="135637"/>
            </a:xfrm>
            <a:custGeom>
              <a:avLst/>
              <a:gdLst/>
              <a:ahLst/>
              <a:cxnLst/>
              <a:rect l="l" t="t" r="r" b="b"/>
              <a:pathLst>
                <a:path w="1994" h="3385" extrusionOk="0">
                  <a:moveTo>
                    <a:pt x="1" y="1"/>
                  </a:moveTo>
                  <a:cubicBezTo>
                    <a:pt x="719" y="858"/>
                    <a:pt x="835" y="2156"/>
                    <a:pt x="951" y="3384"/>
                  </a:cubicBezTo>
                  <a:cubicBezTo>
                    <a:pt x="1275" y="3199"/>
                    <a:pt x="1646" y="3083"/>
                    <a:pt x="1994" y="3014"/>
                  </a:cubicBezTo>
                  <a:cubicBezTo>
                    <a:pt x="1994" y="2990"/>
                    <a:pt x="1994" y="2990"/>
                    <a:pt x="1994" y="2967"/>
                  </a:cubicBezTo>
                  <a:cubicBezTo>
                    <a:pt x="1994" y="1669"/>
                    <a:pt x="1159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9471663" y="2795920"/>
              <a:ext cx="98452" cy="51370"/>
            </a:xfrm>
            <a:custGeom>
              <a:avLst/>
              <a:gdLst/>
              <a:ahLst/>
              <a:cxnLst/>
              <a:rect l="l" t="t" r="r" b="b"/>
              <a:pathLst>
                <a:path w="2457" h="1282" extrusionOk="0">
                  <a:moveTo>
                    <a:pt x="1183" y="0"/>
                  </a:moveTo>
                  <a:cubicBezTo>
                    <a:pt x="755" y="0"/>
                    <a:pt x="377" y="189"/>
                    <a:pt x="0" y="377"/>
                  </a:cubicBezTo>
                  <a:cubicBezTo>
                    <a:pt x="0" y="401"/>
                    <a:pt x="0" y="424"/>
                    <a:pt x="0" y="447"/>
                  </a:cubicBezTo>
                  <a:cubicBezTo>
                    <a:pt x="93" y="447"/>
                    <a:pt x="162" y="424"/>
                    <a:pt x="255" y="424"/>
                  </a:cubicBezTo>
                  <a:cubicBezTo>
                    <a:pt x="394" y="377"/>
                    <a:pt x="533" y="354"/>
                    <a:pt x="672" y="354"/>
                  </a:cubicBezTo>
                  <a:cubicBezTo>
                    <a:pt x="704" y="350"/>
                    <a:pt x="736" y="348"/>
                    <a:pt x="767" y="348"/>
                  </a:cubicBezTo>
                  <a:cubicBezTo>
                    <a:pt x="920" y="348"/>
                    <a:pt x="1071" y="393"/>
                    <a:pt x="1205" y="470"/>
                  </a:cubicBezTo>
                  <a:cubicBezTo>
                    <a:pt x="1599" y="586"/>
                    <a:pt x="1924" y="887"/>
                    <a:pt x="2039" y="1281"/>
                  </a:cubicBezTo>
                  <a:cubicBezTo>
                    <a:pt x="2457" y="679"/>
                    <a:pt x="1970" y="76"/>
                    <a:pt x="1321" y="7"/>
                  </a:cubicBezTo>
                  <a:cubicBezTo>
                    <a:pt x="1275" y="2"/>
                    <a:pt x="1229" y="0"/>
                    <a:pt x="118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440531">
              <a:off x="9092214" y="2610070"/>
              <a:ext cx="110417" cy="146494"/>
            </a:xfrm>
            <a:custGeom>
              <a:avLst/>
              <a:gdLst/>
              <a:ahLst/>
              <a:cxnLst/>
              <a:rect l="l" t="t" r="r" b="b"/>
              <a:pathLst>
                <a:path w="2481" h="3292" extrusionOk="0">
                  <a:moveTo>
                    <a:pt x="1" y="1"/>
                  </a:moveTo>
                  <a:cubicBezTo>
                    <a:pt x="882" y="997"/>
                    <a:pt x="1646" y="2087"/>
                    <a:pt x="2202" y="3292"/>
                  </a:cubicBezTo>
                  <a:cubicBezTo>
                    <a:pt x="2295" y="3199"/>
                    <a:pt x="2365" y="3106"/>
                    <a:pt x="2457" y="2990"/>
                  </a:cubicBezTo>
                  <a:cubicBezTo>
                    <a:pt x="2481" y="1461"/>
                    <a:pt x="1391" y="46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9400138" y="2993019"/>
              <a:ext cx="76173" cy="70643"/>
            </a:xfrm>
            <a:custGeom>
              <a:avLst/>
              <a:gdLst/>
              <a:ahLst/>
              <a:cxnLst/>
              <a:rect l="l" t="t" r="r" b="b"/>
              <a:pathLst>
                <a:path w="1901" h="1763" extrusionOk="0">
                  <a:moveTo>
                    <a:pt x="1901" y="1"/>
                  </a:moveTo>
                  <a:cubicBezTo>
                    <a:pt x="1739" y="47"/>
                    <a:pt x="1553" y="70"/>
                    <a:pt x="1368" y="94"/>
                  </a:cubicBezTo>
                  <a:lnTo>
                    <a:pt x="1090" y="94"/>
                  </a:lnTo>
                  <a:cubicBezTo>
                    <a:pt x="812" y="696"/>
                    <a:pt x="441" y="1252"/>
                    <a:pt x="1" y="1762"/>
                  </a:cubicBezTo>
                  <a:cubicBezTo>
                    <a:pt x="881" y="1530"/>
                    <a:pt x="1623" y="905"/>
                    <a:pt x="190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9524595" y="2851496"/>
              <a:ext cx="213493" cy="160520"/>
            </a:xfrm>
            <a:custGeom>
              <a:avLst/>
              <a:gdLst/>
              <a:ahLst/>
              <a:cxnLst/>
              <a:rect l="l" t="t" r="r" b="b"/>
              <a:pathLst>
                <a:path w="5328" h="4006" extrusionOk="0">
                  <a:moveTo>
                    <a:pt x="1260" y="1"/>
                  </a:moveTo>
                  <a:cubicBezTo>
                    <a:pt x="1144" y="1"/>
                    <a:pt x="1032" y="4"/>
                    <a:pt x="927" y="10"/>
                  </a:cubicBezTo>
                  <a:cubicBezTo>
                    <a:pt x="904" y="33"/>
                    <a:pt x="904" y="33"/>
                    <a:pt x="904" y="57"/>
                  </a:cubicBezTo>
                  <a:lnTo>
                    <a:pt x="881" y="57"/>
                  </a:lnTo>
                  <a:cubicBezTo>
                    <a:pt x="1738" y="196"/>
                    <a:pt x="2526" y="520"/>
                    <a:pt x="2804" y="1238"/>
                  </a:cubicBezTo>
                  <a:cubicBezTo>
                    <a:pt x="3268" y="2444"/>
                    <a:pt x="2039" y="3278"/>
                    <a:pt x="1020" y="3486"/>
                  </a:cubicBezTo>
                  <a:cubicBezTo>
                    <a:pt x="795" y="3531"/>
                    <a:pt x="580" y="3557"/>
                    <a:pt x="363" y="3557"/>
                  </a:cubicBezTo>
                  <a:cubicBezTo>
                    <a:pt x="243" y="3557"/>
                    <a:pt x="123" y="3549"/>
                    <a:pt x="0" y="3533"/>
                  </a:cubicBezTo>
                  <a:lnTo>
                    <a:pt x="0" y="3533"/>
                  </a:lnTo>
                  <a:cubicBezTo>
                    <a:pt x="706" y="3792"/>
                    <a:pt x="1597" y="4005"/>
                    <a:pt x="2419" y="4005"/>
                  </a:cubicBezTo>
                  <a:cubicBezTo>
                    <a:pt x="3432" y="4005"/>
                    <a:pt x="4338" y="3681"/>
                    <a:pt x="4658" y="2722"/>
                  </a:cubicBezTo>
                  <a:cubicBezTo>
                    <a:pt x="5328" y="626"/>
                    <a:pt x="2856" y="1"/>
                    <a:pt x="126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5" name="Google Shape;175;p6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6"/>
          <p:cNvSpPr/>
          <p:nvPr/>
        </p:nvSpPr>
        <p:spPr>
          <a:xfrm>
            <a:off x="7944023" y="130000"/>
            <a:ext cx="973500" cy="973500"/>
          </a:xfrm>
          <a:prstGeom prst="mathMultiply">
            <a:avLst>
              <a:gd name="adj1" fmla="val 2352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-243548" y="2387884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>
            <a:spLocks noGrp="1"/>
          </p:cNvSpPr>
          <p:nvPr>
            <p:ph type="title"/>
          </p:nvPr>
        </p:nvSpPr>
        <p:spPr>
          <a:xfrm>
            <a:off x="2026575" y="985400"/>
            <a:ext cx="5091000" cy="25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-29600" y="4075525"/>
            <a:ext cx="9173700" cy="10902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4" name="Google Shape;234;p8"/>
          <p:cNvCxnSpPr/>
          <p:nvPr/>
        </p:nvCxnSpPr>
        <p:spPr>
          <a:xfrm>
            <a:off x="-29600" y="4070400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8"/>
          <p:cNvSpPr/>
          <p:nvPr/>
        </p:nvSpPr>
        <p:spPr>
          <a:xfrm>
            <a:off x="941673" y="927124"/>
            <a:ext cx="757500" cy="757500"/>
          </a:xfrm>
          <a:prstGeom prst="diamond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8"/>
          <p:cNvGrpSpPr/>
          <p:nvPr/>
        </p:nvGrpSpPr>
        <p:grpSpPr>
          <a:xfrm>
            <a:off x="-311187" y="2467999"/>
            <a:ext cx="1619665" cy="674708"/>
            <a:chOff x="9553963" y="1922796"/>
            <a:chExt cx="840162" cy="349989"/>
          </a:xfrm>
        </p:grpSpPr>
        <p:sp>
          <p:nvSpPr>
            <p:cNvPr id="237" name="Google Shape;237;p8"/>
            <p:cNvSpPr/>
            <p:nvPr/>
          </p:nvSpPr>
          <p:spPr>
            <a:xfrm>
              <a:off x="9555613" y="1933592"/>
              <a:ext cx="834345" cy="331157"/>
            </a:xfrm>
            <a:custGeom>
              <a:avLst/>
              <a:gdLst/>
              <a:ahLst/>
              <a:cxnLst/>
              <a:rect l="l" t="t" r="r" b="b"/>
              <a:pathLst>
                <a:path w="30836" h="12239" extrusionOk="0">
                  <a:moveTo>
                    <a:pt x="12949" y="1"/>
                  </a:moveTo>
                  <a:cubicBezTo>
                    <a:pt x="10711" y="1"/>
                    <a:pt x="8461" y="1288"/>
                    <a:pt x="8760" y="4054"/>
                  </a:cubicBezTo>
                  <a:cubicBezTo>
                    <a:pt x="8779" y="4164"/>
                    <a:pt x="8681" y="4230"/>
                    <a:pt x="8582" y="4230"/>
                  </a:cubicBezTo>
                  <a:cubicBezTo>
                    <a:pt x="8556" y="4230"/>
                    <a:pt x="8530" y="4225"/>
                    <a:pt x="8505" y="4216"/>
                  </a:cubicBezTo>
                  <a:cubicBezTo>
                    <a:pt x="7691" y="3842"/>
                    <a:pt x="6801" y="3469"/>
                    <a:pt x="5901" y="3469"/>
                  </a:cubicBezTo>
                  <a:cubicBezTo>
                    <a:pt x="5572" y="3469"/>
                    <a:pt x="5242" y="3519"/>
                    <a:pt x="4913" y="3636"/>
                  </a:cubicBezTo>
                  <a:cubicBezTo>
                    <a:pt x="3592" y="4123"/>
                    <a:pt x="2990" y="6000"/>
                    <a:pt x="4496" y="6719"/>
                  </a:cubicBezTo>
                  <a:cubicBezTo>
                    <a:pt x="4612" y="6580"/>
                    <a:pt x="4774" y="6487"/>
                    <a:pt x="4936" y="6394"/>
                  </a:cubicBezTo>
                  <a:cubicBezTo>
                    <a:pt x="4953" y="6385"/>
                    <a:pt x="4969" y="6380"/>
                    <a:pt x="4986" y="6380"/>
                  </a:cubicBezTo>
                  <a:cubicBezTo>
                    <a:pt x="5086" y="6380"/>
                    <a:pt x="5172" y="6543"/>
                    <a:pt x="5052" y="6603"/>
                  </a:cubicBezTo>
                  <a:cubicBezTo>
                    <a:pt x="4612" y="6835"/>
                    <a:pt x="4334" y="7159"/>
                    <a:pt x="4125" y="7599"/>
                  </a:cubicBezTo>
                  <a:cubicBezTo>
                    <a:pt x="4110" y="7630"/>
                    <a:pt x="4084" y="7643"/>
                    <a:pt x="4058" y="7643"/>
                  </a:cubicBezTo>
                  <a:cubicBezTo>
                    <a:pt x="4004" y="7643"/>
                    <a:pt x="3948" y="7592"/>
                    <a:pt x="3963" y="7530"/>
                  </a:cubicBezTo>
                  <a:cubicBezTo>
                    <a:pt x="4033" y="7321"/>
                    <a:pt x="4125" y="7113"/>
                    <a:pt x="4264" y="6927"/>
                  </a:cubicBezTo>
                  <a:lnTo>
                    <a:pt x="4264" y="6927"/>
                  </a:lnTo>
                  <a:cubicBezTo>
                    <a:pt x="2897" y="6997"/>
                    <a:pt x="0" y="7901"/>
                    <a:pt x="1113" y="9731"/>
                  </a:cubicBezTo>
                  <a:cubicBezTo>
                    <a:pt x="1532" y="10425"/>
                    <a:pt x="2216" y="10694"/>
                    <a:pt x="2949" y="10694"/>
                  </a:cubicBezTo>
                  <a:cubicBezTo>
                    <a:pt x="3956" y="10694"/>
                    <a:pt x="5058" y="10186"/>
                    <a:pt x="5701" y="9569"/>
                  </a:cubicBezTo>
                  <a:cubicBezTo>
                    <a:pt x="5729" y="9541"/>
                    <a:pt x="5762" y="9529"/>
                    <a:pt x="5793" y="9529"/>
                  </a:cubicBezTo>
                  <a:cubicBezTo>
                    <a:pt x="5889" y="9529"/>
                    <a:pt x="5974" y="9644"/>
                    <a:pt x="5887" y="9731"/>
                  </a:cubicBezTo>
                  <a:cubicBezTo>
                    <a:pt x="5840" y="9778"/>
                    <a:pt x="5817" y="9801"/>
                    <a:pt x="5771" y="9847"/>
                  </a:cubicBezTo>
                  <a:cubicBezTo>
                    <a:pt x="5751" y="10334"/>
                    <a:pt x="6141" y="10674"/>
                    <a:pt x="6609" y="10674"/>
                  </a:cubicBezTo>
                  <a:cubicBezTo>
                    <a:pt x="6698" y="10674"/>
                    <a:pt x="6790" y="10661"/>
                    <a:pt x="6883" y="10635"/>
                  </a:cubicBezTo>
                  <a:cubicBezTo>
                    <a:pt x="7393" y="10519"/>
                    <a:pt x="7694" y="10079"/>
                    <a:pt x="7949" y="9662"/>
                  </a:cubicBezTo>
                  <a:cubicBezTo>
                    <a:pt x="7970" y="9628"/>
                    <a:pt x="8000" y="9614"/>
                    <a:pt x="8031" y="9614"/>
                  </a:cubicBezTo>
                  <a:cubicBezTo>
                    <a:pt x="8105" y="9614"/>
                    <a:pt x="8184" y="9696"/>
                    <a:pt x="8135" y="9778"/>
                  </a:cubicBezTo>
                  <a:cubicBezTo>
                    <a:pt x="8135" y="9778"/>
                    <a:pt x="8135" y="9778"/>
                    <a:pt x="8135" y="9801"/>
                  </a:cubicBezTo>
                  <a:lnTo>
                    <a:pt x="8158" y="9801"/>
                  </a:lnTo>
                  <a:cubicBezTo>
                    <a:pt x="8447" y="11426"/>
                    <a:pt x="9870" y="12238"/>
                    <a:pt x="11419" y="12238"/>
                  </a:cubicBezTo>
                  <a:cubicBezTo>
                    <a:pt x="11483" y="12238"/>
                    <a:pt x="11547" y="12237"/>
                    <a:pt x="11611" y="12234"/>
                  </a:cubicBezTo>
                  <a:cubicBezTo>
                    <a:pt x="12329" y="12211"/>
                    <a:pt x="13210" y="12072"/>
                    <a:pt x="13836" y="11678"/>
                  </a:cubicBezTo>
                  <a:cubicBezTo>
                    <a:pt x="14554" y="11238"/>
                    <a:pt x="14879" y="10427"/>
                    <a:pt x="15180" y="9685"/>
                  </a:cubicBezTo>
                  <a:cubicBezTo>
                    <a:pt x="14832" y="9685"/>
                    <a:pt x="14508" y="9662"/>
                    <a:pt x="14160" y="9592"/>
                  </a:cubicBezTo>
                  <a:cubicBezTo>
                    <a:pt x="14075" y="9571"/>
                    <a:pt x="14088" y="9451"/>
                    <a:pt x="14163" y="9451"/>
                  </a:cubicBezTo>
                  <a:cubicBezTo>
                    <a:pt x="14170" y="9451"/>
                    <a:pt x="14176" y="9452"/>
                    <a:pt x="14183" y="9453"/>
                  </a:cubicBezTo>
                  <a:cubicBezTo>
                    <a:pt x="14360" y="9466"/>
                    <a:pt x="14536" y="9473"/>
                    <a:pt x="14712" y="9473"/>
                  </a:cubicBezTo>
                  <a:cubicBezTo>
                    <a:pt x="15185" y="9473"/>
                    <a:pt x="15658" y="9420"/>
                    <a:pt x="16130" y="9268"/>
                  </a:cubicBezTo>
                  <a:cubicBezTo>
                    <a:pt x="16144" y="9264"/>
                    <a:pt x="16158" y="9263"/>
                    <a:pt x="16170" y="9263"/>
                  </a:cubicBezTo>
                  <a:cubicBezTo>
                    <a:pt x="16325" y="9263"/>
                    <a:pt x="16371" y="9503"/>
                    <a:pt x="16200" y="9546"/>
                  </a:cubicBezTo>
                  <a:cubicBezTo>
                    <a:pt x="15945" y="9592"/>
                    <a:pt x="15713" y="9639"/>
                    <a:pt x="15458" y="9662"/>
                  </a:cubicBezTo>
                  <a:cubicBezTo>
                    <a:pt x="15481" y="9685"/>
                    <a:pt x="15481" y="9708"/>
                    <a:pt x="15458" y="9755"/>
                  </a:cubicBezTo>
                  <a:cubicBezTo>
                    <a:pt x="15458" y="9755"/>
                    <a:pt x="15458" y="9778"/>
                    <a:pt x="15458" y="9778"/>
                  </a:cubicBezTo>
                  <a:cubicBezTo>
                    <a:pt x="15777" y="10347"/>
                    <a:pt x="16412" y="10832"/>
                    <a:pt x="16994" y="10832"/>
                  </a:cubicBezTo>
                  <a:cubicBezTo>
                    <a:pt x="17385" y="10832"/>
                    <a:pt x="17752" y="10614"/>
                    <a:pt x="17984" y="10056"/>
                  </a:cubicBezTo>
                  <a:cubicBezTo>
                    <a:pt x="18004" y="10007"/>
                    <a:pt x="18039" y="9987"/>
                    <a:pt x="18078" y="9987"/>
                  </a:cubicBezTo>
                  <a:cubicBezTo>
                    <a:pt x="18131" y="9987"/>
                    <a:pt x="18189" y="10025"/>
                    <a:pt x="18216" y="10079"/>
                  </a:cubicBezTo>
                  <a:cubicBezTo>
                    <a:pt x="18623" y="11188"/>
                    <a:pt x="20466" y="11656"/>
                    <a:pt x="21567" y="11656"/>
                  </a:cubicBezTo>
                  <a:cubicBezTo>
                    <a:pt x="21594" y="11656"/>
                    <a:pt x="21620" y="11656"/>
                    <a:pt x="21646" y="11655"/>
                  </a:cubicBezTo>
                  <a:cubicBezTo>
                    <a:pt x="22874" y="11609"/>
                    <a:pt x="23963" y="10913"/>
                    <a:pt x="24311" y="9731"/>
                  </a:cubicBezTo>
                  <a:lnTo>
                    <a:pt x="24311" y="9731"/>
                  </a:lnTo>
                  <a:cubicBezTo>
                    <a:pt x="24120" y="9784"/>
                    <a:pt x="23929" y="9810"/>
                    <a:pt x="23737" y="9810"/>
                  </a:cubicBezTo>
                  <a:cubicBezTo>
                    <a:pt x="23674" y="9810"/>
                    <a:pt x="23610" y="9807"/>
                    <a:pt x="23546" y="9801"/>
                  </a:cubicBezTo>
                  <a:cubicBezTo>
                    <a:pt x="23453" y="9778"/>
                    <a:pt x="23453" y="9662"/>
                    <a:pt x="23546" y="9662"/>
                  </a:cubicBezTo>
                  <a:cubicBezTo>
                    <a:pt x="23940" y="9616"/>
                    <a:pt x="24265" y="9546"/>
                    <a:pt x="24589" y="9407"/>
                  </a:cubicBezTo>
                  <a:cubicBezTo>
                    <a:pt x="24589" y="9384"/>
                    <a:pt x="24612" y="9384"/>
                    <a:pt x="24612" y="9384"/>
                  </a:cubicBezTo>
                  <a:cubicBezTo>
                    <a:pt x="24890" y="9245"/>
                    <a:pt x="25145" y="9083"/>
                    <a:pt x="25377" y="8851"/>
                  </a:cubicBezTo>
                  <a:cubicBezTo>
                    <a:pt x="25403" y="8825"/>
                    <a:pt x="25432" y="8814"/>
                    <a:pt x="25461" y="8814"/>
                  </a:cubicBezTo>
                  <a:cubicBezTo>
                    <a:pt x="25561" y="8814"/>
                    <a:pt x="25652" y="8946"/>
                    <a:pt x="25562" y="9036"/>
                  </a:cubicBezTo>
                  <a:cubicBezTo>
                    <a:pt x="25400" y="9222"/>
                    <a:pt x="25168" y="9384"/>
                    <a:pt x="24937" y="9523"/>
                  </a:cubicBezTo>
                  <a:cubicBezTo>
                    <a:pt x="25665" y="9881"/>
                    <a:pt x="26860" y="10245"/>
                    <a:pt x="27937" y="10245"/>
                  </a:cubicBezTo>
                  <a:cubicBezTo>
                    <a:pt x="28951" y="10245"/>
                    <a:pt x="29859" y="9922"/>
                    <a:pt x="30174" y="8967"/>
                  </a:cubicBezTo>
                  <a:cubicBezTo>
                    <a:pt x="30836" y="6896"/>
                    <a:pt x="28431" y="6241"/>
                    <a:pt x="26834" y="6241"/>
                  </a:cubicBezTo>
                  <a:cubicBezTo>
                    <a:pt x="26697" y="6241"/>
                    <a:pt x="26566" y="6246"/>
                    <a:pt x="26443" y="6255"/>
                  </a:cubicBezTo>
                  <a:cubicBezTo>
                    <a:pt x="26420" y="6278"/>
                    <a:pt x="26420" y="6278"/>
                    <a:pt x="26420" y="6278"/>
                  </a:cubicBezTo>
                  <a:cubicBezTo>
                    <a:pt x="26395" y="6309"/>
                    <a:pt x="26364" y="6322"/>
                    <a:pt x="26333" y="6322"/>
                  </a:cubicBezTo>
                  <a:cubicBezTo>
                    <a:pt x="26248" y="6322"/>
                    <a:pt x="26166" y="6224"/>
                    <a:pt x="26234" y="6139"/>
                  </a:cubicBezTo>
                  <a:cubicBezTo>
                    <a:pt x="26652" y="5560"/>
                    <a:pt x="26165" y="4934"/>
                    <a:pt x="25516" y="4865"/>
                  </a:cubicBezTo>
                  <a:cubicBezTo>
                    <a:pt x="25470" y="4860"/>
                    <a:pt x="25424" y="4858"/>
                    <a:pt x="25378" y="4858"/>
                  </a:cubicBezTo>
                  <a:cubicBezTo>
                    <a:pt x="24950" y="4858"/>
                    <a:pt x="24572" y="5047"/>
                    <a:pt x="24195" y="5235"/>
                  </a:cubicBezTo>
                  <a:cubicBezTo>
                    <a:pt x="24195" y="5259"/>
                    <a:pt x="24195" y="5282"/>
                    <a:pt x="24195" y="5328"/>
                  </a:cubicBezTo>
                  <a:cubicBezTo>
                    <a:pt x="24195" y="5421"/>
                    <a:pt x="24120" y="5467"/>
                    <a:pt x="24044" y="5467"/>
                  </a:cubicBezTo>
                  <a:cubicBezTo>
                    <a:pt x="23969" y="5467"/>
                    <a:pt x="23894" y="5421"/>
                    <a:pt x="23894" y="5328"/>
                  </a:cubicBezTo>
                  <a:cubicBezTo>
                    <a:pt x="23894" y="3683"/>
                    <a:pt x="22573" y="2269"/>
                    <a:pt x="20927" y="2107"/>
                  </a:cubicBezTo>
                  <a:cubicBezTo>
                    <a:pt x="20798" y="2093"/>
                    <a:pt x="20670" y="2086"/>
                    <a:pt x="20544" y="2086"/>
                  </a:cubicBezTo>
                  <a:cubicBezTo>
                    <a:pt x="19200" y="2086"/>
                    <a:pt x="18041" y="2849"/>
                    <a:pt x="17173" y="3845"/>
                  </a:cubicBezTo>
                  <a:cubicBezTo>
                    <a:pt x="17173" y="3845"/>
                    <a:pt x="17173" y="3868"/>
                    <a:pt x="17150" y="3868"/>
                  </a:cubicBezTo>
                  <a:cubicBezTo>
                    <a:pt x="17150" y="3914"/>
                    <a:pt x="17127" y="3914"/>
                    <a:pt x="17103" y="3914"/>
                  </a:cubicBezTo>
                  <a:cubicBezTo>
                    <a:pt x="17095" y="3919"/>
                    <a:pt x="17086" y="3921"/>
                    <a:pt x="17077" y="3921"/>
                  </a:cubicBezTo>
                  <a:cubicBezTo>
                    <a:pt x="17035" y="3921"/>
                    <a:pt x="16992" y="3879"/>
                    <a:pt x="17011" y="3822"/>
                  </a:cubicBezTo>
                  <a:cubicBezTo>
                    <a:pt x="17034" y="3799"/>
                    <a:pt x="17057" y="3775"/>
                    <a:pt x="17057" y="3752"/>
                  </a:cubicBezTo>
                  <a:cubicBezTo>
                    <a:pt x="17465" y="1317"/>
                    <a:pt x="15213" y="1"/>
                    <a:pt x="12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9553963" y="1922796"/>
              <a:ext cx="840162" cy="349989"/>
            </a:xfrm>
            <a:custGeom>
              <a:avLst/>
              <a:gdLst/>
              <a:ahLst/>
              <a:cxnLst/>
              <a:rect l="l" t="t" r="r" b="b"/>
              <a:pathLst>
                <a:path w="31051" h="12935" extrusionOk="0">
                  <a:moveTo>
                    <a:pt x="13032" y="408"/>
                  </a:moveTo>
                  <a:cubicBezTo>
                    <a:pt x="15296" y="408"/>
                    <a:pt x="17549" y="1719"/>
                    <a:pt x="17141" y="4151"/>
                  </a:cubicBezTo>
                  <a:cubicBezTo>
                    <a:pt x="17118" y="4174"/>
                    <a:pt x="17095" y="4198"/>
                    <a:pt x="17072" y="4221"/>
                  </a:cubicBezTo>
                  <a:cubicBezTo>
                    <a:pt x="17053" y="4278"/>
                    <a:pt x="17096" y="4320"/>
                    <a:pt x="17138" y="4320"/>
                  </a:cubicBezTo>
                  <a:cubicBezTo>
                    <a:pt x="17147" y="4320"/>
                    <a:pt x="17156" y="4318"/>
                    <a:pt x="17164" y="4313"/>
                  </a:cubicBezTo>
                  <a:cubicBezTo>
                    <a:pt x="17188" y="4313"/>
                    <a:pt x="17211" y="4313"/>
                    <a:pt x="17234" y="4267"/>
                  </a:cubicBezTo>
                  <a:cubicBezTo>
                    <a:pt x="17234" y="4267"/>
                    <a:pt x="17234" y="4244"/>
                    <a:pt x="17234" y="4244"/>
                  </a:cubicBezTo>
                  <a:cubicBezTo>
                    <a:pt x="18111" y="3239"/>
                    <a:pt x="19304" y="2490"/>
                    <a:pt x="20649" y="2490"/>
                  </a:cubicBezTo>
                  <a:cubicBezTo>
                    <a:pt x="20761" y="2490"/>
                    <a:pt x="20874" y="2495"/>
                    <a:pt x="20988" y="2506"/>
                  </a:cubicBezTo>
                  <a:cubicBezTo>
                    <a:pt x="22634" y="2668"/>
                    <a:pt x="23955" y="4082"/>
                    <a:pt x="23955" y="5727"/>
                  </a:cubicBezTo>
                  <a:cubicBezTo>
                    <a:pt x="23955" y="5831"/>
                    <a:pt x="24036" y="5884"/>
                    <a:pt x="24114" y="5884"/>
                  </a:cubicBezTo>
                  <a:cubicBezTo>
                    <a:pt x="24192" y="5884"/>
                    <a:pt x="24268" y="5831"/>
                    <a:pt x="24256" y="5727"/>
                  </a:cubicBezTo>
                  <a:cubicBezTo>
                    <a:pt x="24256" y="5704"/>
                    <a:pt x="24256" y="5658"/>
                    <a:pt x="24256" y="5634"/>
                  </a:cubicBezTo>
                  <a:cubicBezTo>
                    <a:pt x="24629" y="5448"/>
                    <a:pt x="25021" y="5280"/>
                    <a:pt x="25432" y="5280"/>
                  </a:cubicBezTo>
                  <a:cubicBezTo>
                    <a:pt x="25480" y="5280"/>
                    <a:pt x="25528" y="5282"/>
                    <a:pt x="25577" y="5287"/>
                  </a:cubicBezTo>
                  <a:cubicBezTo>
                    <a:pt x="26226" y="5333"/>
                    <a:pt x="26736" y="5959"/>
                    <a:pt x="26295" y="6561"/>
                  </a:cubicBezTo>
                  <a:cubicBezTo>
                    <a:pt x="26242" y="6633"/>
                    <a:pt x="26325" y="6731"/>
                    <a:pt x="26409" y="6731"/>
                  </a:cubicBezTo>
                  <a:cubicBezTo>
                    <a:pt x="26434" y="6731"/>
                    <a:pt x="26459" y="6722"/>
                    <a:pt x="26481" y="6701"/>
                  </a:cubicBezTo>
                  <a:cubicBezTo>
                    <a:pt x="26504" y="6677"/>
                    <a:pt x="26504" y="6677"/>
                    <a:pt x="26504" y="6654"/>
                  </a:cubicBezTo>
                  <a:cubicBezTo>
                    <a:pt x="26609" y="6648"/>
                    <a:pt x="26721" y="6645"/>
                    <a:pt x="26837" y="6645"/>
                  </a:cubicBezTo>
                  <a:cubicBezTo>
                    <a:pt x="28433" y="6645"/>
                    <a:pt x="30905" y="7270"/>
                    <a:pt x="30235" y="9366"/>
                  </a:cubicBezTo>
                  <a:cubicBezTo>
                    <a:pt x="29932" y="10321"/>
                    <a:pt x="29023" y="10644"/>
                    <a:pt x="28009" y="10644"/>
                  </a:cubicBezTo>
                  <a:cubicBezTo>
                    <a:pt x="26932" y="10644"/>
                    <a:pt x="25737" y="10280"/>
                    <a:pt x="25021" y="9922"/>
                  </a:cubicBezTo>
                  <a:cubicBezTo>
                    <a:pt x="25253" y="9783"/>
                    <a:pt x="25461" y="9621"/>
                    <a:pt x="25623" y="9435"/>
                  </a:cubicBezTo>
                  <a:cubicBezTo>
                    <a:pt x="25713" y="9345"/>
                    <a:pt x="25636" y="9213"/>
                    <a:pt x="25542" y="9213"/>
                  </a:cubicBezTo>
                  <a:cubicBezTo>
                    <a:pt x="25515" y="9213"/>
                    <a:pt x="25487" y="9224"/>
                    <a:pt x="25461" y="9250"/>
                  </a:cubicBezTo>
                  <a:cubicBezTo>
                    <a:pt x="25206" y="9482"/>
                    <a:pt x="24951" y="9667"/>
                    <a:pt x="24673" y="9783"/>
                  </a:cubicBezTo>
                  <a:cubicBezTo>
                    <a:pt x="24673" y="9783"/>
                    <a:pt x="24650" y="9806"/>
                    <a:pt x="24650" y="9806"/>
                  </a:cubicBezTo>
                  <a:cubicBezTo>
                    <a:pt x="24349" y="9945"/>
                    <a:pt x="24001" y="10038"/>
                    <a:pt x="23630" y="10061"/>
                  </a:cubicBezTo>
                  <a:cubicBezTo>
                    <a:pt x="23538" y="10061"/>
                    <a:pt x="23538" y="10177"/>
                    <a:pt x="23630" y="10200"/>
                  </a:cubicBezTo>
                  <a:cubicBezTo>
                    <a:pt x="23688" y="10206"/>
                    <a:pt x="23749" y="10209"/>
                    <a:pt x="23812" y="10209"/>
                  </a:cubicBezTo>
                  <a:cubicBezTo>
                    <a:pt x="24000" y="10209"/>
                    <a:pt x="24204" y="10183"/>
                    <a:pt x="24395" y="10130"/>
                  </a:cubicBezTo>
                  <a:lnTo>
                    <a:pt x="24395" y="10130"/>
                  </a:lnTo>
                  <a:cubicBezTo>
                    <a:pt x="24047" y="11312"/>
                    <a:pt x="22935" y="12008"/>
                    <a:pt x="21730" y="12054"/>
                  </a:cubicBezTo>
                  <a:cubicBezTo>
                    <a:pt x="21681" y="12056"/>
                    <a:pt x="21630" y="12057"/>
                    <a:pt x="21578" y="12057"/>
                  </a:cubicBezTo>
                  <a:cubicBezTo>
                    <a:pt x="20470" y="12057"/>
                    <a:pt x="18697" y="11585"/>
                    <a:pt x="18277" y="10478"/>
                  </a:cubicBezTo>
                  <a:cubicBezTo>
                    <a:pt x="18263" y="10436"/>
                    <a:pt x="18205" y="10393"/>
                    <a:pt x="18152" y="10393"/>
                  </a:cubicBezTo>
                  <a:cubicBezTo>
                    <a:pt x="18118" y="10393"/>
                    <a:pt x="18086" y="10410"/>
                    <a:pt x="18068" y="10455"/>
                  </a:cubicBezTo>
                  <a:cubicBezTo>
                    <a:pt x="17827" y="11021"/>
                    <a:pt x="17460" y="11241"/>
                    <a:pt x="17071" y="11241"/>
                  </a:cubicBezTo>
                  <a:cubicBezTo>
                    <a:pt x="16490" y="11241"/>
                    <a:pt x="15862" y="10747"/>
                    <a:pt x="15542" y="10177"/>
                  </a:cubicBezTo>
                  <a:cubicBezTo>
                    <a:pt x="15542" y="10177"/>
                    <a:pt x="15542" y="10177"/>
                    <a:pt x="15542" y="10154"/>
                  </a:cubicBezTo>
                  <a:cubicBezTo>
                    <a:pt x="15542" y="10130"/>
                    <a:pt x="15542" y="10084"/>
                    <a:pt x="15542" y="10061"/>
                  </a:cubicBezTo>
                  <a:cubicBezTo>
                    <a:pt x="15774" y="10038"/>
                    <a:pt x="16029" y="9991"/>
                    <a:pt x="16284" y="9945"/>
                  </a:cubicBezTo>
                  <a:cubicBezTo>
                    <a:pt x="16434" y="9924"/>
                    <a:pt x="16385" y="9662"/>
                    <a:pt x="16229" y="9662"/>
                  </a:cubicBezTo>
                  <a:cubicBezTo>
                    <a:pt x="16217" y="9662"/>
                    <a:pt x="16204" y="9664"/>
                    <a:pt x="16191" y="9667"/>
                  </a:cubicBezTo>
                  <a:cubicBezTo>
                    <a:pt x="15735" y="9819"/>
                    <a:pt x="15267" y="9872"/>
                    <a:pt x="14787" y="9872"/>
                  </a:cubicBezTo>
                  <a:cubicBezTo>
                    <a:pt x="14608" y="9872"/>
                    <a:pt x="14427" y="9865"/>
                    <a:pt x="14244" y="9852"/>
                  </a:cubicBezTo>
                  <a:cubicBezTo>
                    <a:pt x="14175" y="9852"/>
                    <a:pt x="14152" y="9968"/>
                    <a:pt x="14221" y="9991"/>
                  </a:cubicBezTo>
                  <a:cubicBezTo>
                    <a:pt x="14569" y="10061"/>
                    <a:pt x="14916" y="10084"/>
                    <a:pt x="15241" y="10084"/>
                  </a:cubicBezTo>
                  <a:cubicBezTo>
                    <a:pt x="14940" y="10849"/>
                    <a:pt x="14638" y="11637"/>
                    <a:pt x="13897" y="12077"/>
                  </a:cubicBezTo>
                  <a:cubicBezTo>
                    <a:pt x="13271" y="12471"/>
                    <a:pt x="12390" y="12610"/>
                    <a:pt x="11695" y="12657"/>
                  </a:cubicBezTo>
                  <a:cubicBezTo>
                    <a:pt x="11632" y="12659"/>
                    <a:pt x="11569" y="12661"/>
                    <a:pt x="11506" y="12661"/>
                  </a:cubicBezTo>
                  <a:cubicBezTo>
                    <a:pt x="9934" y="12661"/>
                    <a:pt x="8508" y="11827"/>
                    <a:pt x="8219" y="10200"/>
                  </a:cubicBezTo>
                  <a:cubicBezTo>
                    <a:pt x="8266" y="10105"/>
                    <a:pt x="8185" y="10021"/>
                    <a:pt x="8106" y="10021"/>
                  </a:cubicBezTo>
                  <a:cubicBezTo>
                    <a:pt x="8069" y="10021"/>
                    <a:pt x="8032" y="10040"/>
                    <a:pt x="8010" y="10084"/>
                  </a:cubicBezTo>
                  <a:cubicBezTo>
                    <a:pt x="7778" y="10501"/>
                    <a:pt x="7454" y="10918"/>
                    <a:pt x="6967" y="11057"/>
                  </a:cubicBezTo>
                  <a:cubicBezTo>
                    <a:pt x="6882" y="11077"/>
                    <a:pt x="6797" y="11087"/>
                    <a:pt x="6714" y="11087"/>
                  </a:cubicBezTo>
                  <a:cubicBezTo>
                    <a:pt x="6218" y="11087"/>
                    <a:pt x="5812" y="10743"/>
                    <a:pt x="5832" y="10246"/>
                  </a:cubicBezTo>
                  <a:cubicBezTo>
                    <a:pt x="5878" y="10223"/>
                    <a:pt x="5924" y="10177"/>
                    <a:pt x="5948" y="10130"/>
                  </a:cubicBezTo>
                  <a:cubicBezTo>
                    <a:pt x="6037" y="10059"/>
                    <a:pt x="5960" y="9931"/>
                    <a:pt x="5867" y="9931"/>
                  </a:cubicBezTo>
                  <a:cubicBezTo>
                    <a:pt x="5840" y="9931"/>
                    <a:pt x="5812" y="9942"/>
                    <a:pt x="5785" y="9968"/>
                  </a:cubicBezTo>
                  <a:cubicBezTo>
                    <a:pt x="5140" y="10586"/>
                    <a:pt x="4028" y="11103"/>
                    <a:pt x="3013" y="11103"/>
                  </a:cubicBezTo>
                  <a:cubicBezTo>
                    <a:pt x="2277" y="11103"/>
                    <a:pt x="1592" y="10832"/>
                    <a:pt x="1174" y="10130"/>
                  </a:cubicBezTo>
                  <a:cubicBezTo>
                    <a:pt x="84" y="8300"/>
                    <a:pt x="2981" y="7396"/>
                    <a:pt x="4349" y="7349"/>
                  </a:cubicBezTo>
                  <a:lnTo>
                    <a:pt x="4349" y="7349"/>
                  </a:lnTo>
                  <a:cubicBezTo>
                    <a:pt x="4209" y="7535"/>
                    <a:pt x="4094" y="7743"/>
                    <a:pt x="4047" y="7952"/>
                  </a:cubicBezTo>
                  <a:cubicBezTo>
                    <a:pt x="4032" y="8014"/>
                    <a:pt x="4088" y="8065"/>
                    <a:pt x="4142" y="8065"/>
                  </a:cubicBezTo>
                  <a:cubicBezTo>
                    <a:pt x="4168" y="8065"/>
                    <a:pt x="4194" y="8052"/>
                    <a:pt x="4209" y="8022"/>
                  </a:cubicBezTo>
                  <a:cubicBezTo>
                    <a:pt x="4418" y="7558"/>
                    <a:pt x="4696" y="7234"/>
                    <a:pt x="5113" y="7002"/>
                  </a:cubicBezTo>
                  <a:cubicBezTo>
                    <a:pt x="5233" y="6942"/>
                    <a:pt x="5164" y="6779"/>
                    <a:pt x="5054" y="6779"/>
                  </a:cubicBezTo>
                  <a:cubicBezTo>
                    <a:pt x="5036" y="6779"/>
                    <a:pt x="5017" y="6784"/>
                    <a:pt x="4997" y="6793"/>
                  </a:cubicBezTo>
                  <a:cubicBezTo>
                    <a:pt x="4835" y="6886"/>
                    <a:pt x="4696" y="7002"/>
                    <a:pt x="4557" y="7118"/>
                  </a:cubicBezTo>
                  <a:cubicBezTo>
                    <a:pt x="3051" y="6422"/>
                    <a:pt x="3653" y="4522"/>
                    <a:pt x="4974" y="4059"/>
                  </a:cubicBezTo>
                  <a:cubicBezTo>
                    <a:pt x="5314" y="3931"/>
                    <a:pt x="5656" y="3877"/>
                    <a:pt x="5998" y="3877"/>
                  </a:cubicBezTo>
                  <a:cubicBezTo>
                    <a:pt x="6894" y="3877"/>
                    <a:pt x="7784" y="4246"/>
                    <a:pt x="8590" y="4615"/>
                  </a:cubicBezTo>
                  <a:cubicBezTo>
                    <a:pt x="8612" y="4626"/>
                    <a:pt x="8639" y="4632"/>
                    <a:pt x="8666" y="4632"/>
                  </a:cubicBezTo>
                  <a:cubicBezTo>
                    <a:pt x="8751" y="4632"/>
                    <a:pt x="8845" y="4575"/>
                    <a:pt x="8845" y="4453"/>
                  </a:cubicBezTo>
                  <a:cubicBezTo>
                    <a:pt x="8533" y="1695"/>
                    <a:pt x="10788" y="408"/>
                    <a:pt x="13032" y="408"/>
                  </a:cubicBezTo>
                  <a:close/>
                  <a:moveTo>
                    <a:pt x="12835" y="1"/>
                  </a:moveTo>
                  <a:cubicBezTo>
                    <a:pt x="10499" y="1"/>
                    <a:pt x="8337" y="1765"/>
                    <a:pt x="8474" y="4198"/>
                  </a:cubicBezTo>
                  <a:cubicBezTo>
                    <a:pt x="7688" y="3866"/>
                    <a:pt x="6765" y="3560"/>
                    <a:pt x="5895" y="3560"/>
                  </a:cubicBezTo>
                  <a:cubicBezTo>
                    <a:pt x="5124" y="3560"/>
                    <a:pt x="4394" y="3801"/>
                    <a:pt x="3839" y="4476"/>
                  </a:cubicBezTo>
                  <a:cubicBezTo>
                    <a:pt x="3143" y="5333"/>
                    <a:pt x="3306" y="6701"/>
                    <a:pt x="4302" y="7164"/>
                  </a:cubicBezTo>
                  <a:cubicBezTo>
                    <a:pt x="4243" y="7161"/>
                    <a:pt x="4183" y="7159"/>
                    <a:pt x="4121" y="7159"/>
                  </a:cubicBezTo>
                  <a:cubicBezTo>
                    <a:pt x="2525" y="7159"/>
                    <a:pt x="0" y="8301"/>
                    <a:pt x="826" y="10130"/>
                  </a:cubicBezTo>
                  <a:cubicBezTo>
                    <a:pt x="1223" y="11013"/>
                    <a:pt x="2030" y="11350"/>
                    <a:pt x="2912" y="11350"/>
                  </a:cubicBezTo>
                  <a:cubicBezTo>
                    <a:pt x="3882" y="11350"/>
                    <a:pt x="4942" y="10943"/>
                    <a:pt x="5646" y="10409"/>
                  </a:cubicBezTo>
                  <a:cubicBezTo>
                    <a:pt x="5646" y="10826"/>
                    <a:pt x="6040" y="11220"/>
                    <a:pt x="6481" y="11289"/>
                  </a:cubicBezTo>
                  <a:cubicBezTo>
                    <a:pt x="6550" y="11301"/>
                    <a:pt x="6619" y="11306"/>
                    <a:pt x="6687" y="11306"/>
                  </a:cubicBezTo>
                  <a:cubicBezTo>
                    <a:pt x="7294" y="11306"/>
                    <a:pt x="7811" y="10860"/>
                    <a:pt x="8103" y="10339"/>
                  </a:cubicBezTo>
                  <a:cubicBezTo>
                    <a:pt x="8242" y="12031"/>
                    <a:pt x="9934" y="12935"/>
                    <a:pt x="11510" y="12935"/>
                  </a:cubicBezTo>
                  <a:cubicBezTo>
                    <a:pt x="12437" y="12935"/>
                    <a:pt x="13549" y="12749"/>
                    <a:pt x="14291" y="12170"/>
                  </a:cubicBezTo>
                  <a:cubicBezTo>
                    <a:pt x="14870" y="11730"/>
                    <a:pt x="15171" y="11057"/>
                    <a:pt x="15426" y="10409"/>
                  </a:cubicBezTo>
                  <a:cubicBezTo>
                    <a:pt x="15771" y="11029"/>
                    <a:pt x="16459" y="11485"/>
                    <a:pt x="17093" y="11485"/>
                  </a:cubicBezTo>
                  <a:cubicBezTo>
                    <a:pt x="17524" y="11485"/>
                    <a:pt x="17930" y="11273"/>
                    <a:pt x="18184" y="10756"/>
                  </a:cubicBezTo>
                  <a:cubicBezTo>
                    <a:pt x="18952" y="11747"/>
                    <a:pt x="20325" y="12326"/>
                    <a:pt x="21624" y="12326"/>
                  </a:cubicBezTo>
                  <a:cubicBezTo>
                    <a:pt x="23029" y="12326"/>
                    <a:pt x="24346" y="11649"/>
                    <a:pt x="24720" y="10084"/>
                  </a:cubicBezTo>
                  <a:cubicBezTo>
                    <a:pt x="25481" y="10517"/>
                    <a:pt x="26816" y="10939"/>
                    <a:pt x="28025" y="10939"/>
                  </a:cubicBezTo>
                  <a:cubicBezTo>
                    <a:pt x="29209" y="10939"/>
                    <a:pt x="30273" y="10535"/>
                    <a:pt x="30560" y="9343"/>
                  </a:cubicBezTo>
                  <a:cubicBezTo>
                    <a:pt x="31051" y="7276"/>
                    <a:pt x="28977" y="6474"/>
                    <a:pt x="27256" y="6474"/>
                  </a:cubicBezTo>
                  <a:cubicBezTo>
                    <a:pt x="27028" y="6474"/>
                    <a:pt x="26806" y="6488"/>
                    <a:pt x="26597" y="6515"/>
                  </a:cubicBezTo>
                  <a:cubicBezTo>
                    <a:pt x="26852" y="6052"/>
                    <a:pt x="26620" y="5472"/>
                    <a:pt x="26180" y="5217"/>
                  </a:cubicBezTo>
                  <a:cubicBezTo>
                    <a:pt x="25961" y="5100"/>
                    <a:pt x="25735" y="5052"/>
                    <a:pt x="25509" y="5052"/>
                  </a:cubicBezTo>
                  <a:cubicBezTo>
                    <a:pt x="25063" y="5052"/>
                    <a:pt x="24617" y="5242"/>
                    <a:pt x="24233" y="5472"/>
                  </a:cubicBezTo>
                  <a:cubicBezTo>
                    <a:pt x="24094" y="3943"/>
                    <a:pt x="22935" y="2645"/>
                    <a:pt x="21405" y="2320"/>
                  </a:cubicBezTo>
                  <a:cubicBezTo>
                    <a:pt x="21158" y="2269"/>
                    <a:pt x="20909" y="2244"/>
                    <a:pt x="20662" y="2244"/>
                  </a:cubicBezTo>
                  <a:cubicBezTo>
                    <a:pt x="19359" y="2244"/>
                    <a:pt x="18099" y="2930"/>
                    <a:pt x="17280" y="3943"/>
                  </a:cubicBezTo>
                  <a:cubicBezTo>
                    <a:pt x="17605" y="1579"/>
                    <a:pt x="15171" y="49"/>
                    <a:pt x="12970" y="3"/>
                  </a:cubicBezTo>
                  <a:cubicBezTo>
                    <a:pt x="12925" y="2"/>
                    <a:pt x="12880" y="1"/>
                    <a:pt x="1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0148151" y="1997473"/>
              <a:ext cx="53953" cy="91590"/>
            </a:xfrm>
            <a:custGeom>
              <a:avLst/>
              <a:gdLst/>
              <a:ahLst/>
              <a:cxnLst/>
              <a:rect l="l" t="t" r="r" b="b"/>
              <a:pathLst>
                <a:path w="1994" h="3385" extrusionOk="0">
                  <a:moveTo>
                    <a:pt x="1" y="1"/>
                  </a:moveTo>
                  <a:cubicBezTo>
                    <a:pt x="719" y="858"/>
                    <a:pt x="835" y="2156"/>
                    <a:pt x="951" y="3384"/>
                  </a:cubicBezTo>
                  <a:cubicBezTo>
                    <a:pt x="1275" y="3199"/>
                    <a:pt x="1646" y="3083"/>
                    <a:pt x="1994" y="3014"/>
                  </a:cubicBezTo>
                  <a:cubicBezTo>
                    <a:pt x="1994" y="2990"/>
                    <a:pt x="1994" y="2990"/>
                    <a:pt x="1994" y="2967"/>
                  </a:cubicBezTo>
                  <a:cubicBezTo>
                    <a:pt x="1994" y="1669"/>
                    <a:pt x="1159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0210246" y="2065033"/>
              <a:ext cx="66480" cy="34688"/>
            </a:xfrm>
            <a:custGeom>
              <a:avLst/>
              <a:gdLst/>
              <a:ahLst/>
              <a:cxnLst/>
              <a:rect l="l" t="t" r="r" b="b"/>
              <a:pathLst>
                <a:path w="2457" h="1282" extrusionOk="0">
                  <a:moveTo>
                    <a:pt x="1183" y="0"/>
                  </a:moveTo>
                  <a:cubicBezTo>
                    <a:pt x="755" y="0"/>
                    <a:pt x="377" y="189"/>
                    <a:pt x="0" y="377"/>
                  </a:cubicBezTo>
                  <a:cubicBezTo>
                    <a:pt x="0" y="401"/>
                    <a:pt x="0" y="424"/>
                    <a:pt x="0" y="447"/>
                  </a:cubicBezTo>
                  <a:cubicBezTo>
                    <a:pt x="93" y="447"/>
                    <a:pt x="162" y="424"/>
                    <a:pt x="255" y="424"/>
                  </a:cubicBezTo>
                  <a:cubicBezTo>
                    <a:pt x="394" y="377"/>
                    <a:pt x="533" y="354"/>
                    <a:pt x="672" y="354"/>
                  </a:cubicBezTo>
                  <a:cubicBezTo>
                    <a:pt x="704" y="350"/>
                    <a:pt x="736" y="348"/>
                    <a:pt x="767" y="348"/>
                  </a:cubicBezTo>
                  <a:cubicBezTo>
                    <a:pt x="920" y="348"/>
                    <a:pt x="1071" y="393"/>
                    <a:pt x="1205" y="470"/>
                  </a:cubicBezTo>
                  <a:cubicBezTo>
                    <a:pt x="1599" y="586"/>
                    <a:pt x="1924" y="887"/>
                    <a:pt x="2039" y="1281"/>
                  </a:cubicBezTo>
                  <a:cubicBezTo>
                    <a:pt x="2457" y="679"/>
                    <a:pt x="1970" y="76"/>
                    <a:pt x="1321" y="7"/>
                  </a:cubicBezTo>
                  <a:cubicBezTo>
                    <a:pt x="1275" y="2"/>
                    <a:pt x="1229" y="0"/>
                    <a:pt x="118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 rot="440484">
              <a:off x="9954029" y="1939537"/>
              <a:ext cx="74557" cy="98921"/>
            </a:xfrm>
            <a:custGeom>
              <a:avLst/>
              <a:gdLst/>
              <a:ahLst/>
              <a:cxnLst/>
              <a:rect l="l" t="t" r="r" b="b"/>
              <a:pathLst>
                <a:path w="2481" h="3292" extrusionOk="0">
                  <a:moveTo>
                    <a:pt x="1" y="1"/>
                  </a:moveTo>
                  <a:cubicBezTo>
                    <a:pt x="882" y="997"/>
                    <a:pt x="1646" y="2087"/>
                    <a:pt x="2202" y="3292"/>
                  </a:cubicBezTo>
                  <a:cubicBezTo>
                    <a:pt x="2295" y="3199"/>
                    <a:pt x="2365" y="3106"/>
                    <a:pt x="2457" y="2990"/>
                  </a:cubicBezTo>
                  <a:cubicBezTo>
                    <a:pt x="2481" y="1461"/>
                    <a:pt x="1391" y="46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0161950" y="2198125"/>
              <a:ext cx="51436" cy="47702"/>
            </a:xfrm>
            <a:custGeom>
              <a:avLst/>
              <a:gdLst/>
              <a:ahLst/>
              <a:cxnLst/>
              <a:rect l="l" t="t" r="r" b="b"/>
              <a:pathLst>
                <a:path w="1901" h="1763" extrusionOk="0">
                  <a:moveTo>
                    <a:pt x="1901" y="1"/>
                  </a:moveTo>
                  <a:cubicBezTo>
                    <a:pt x="1739" y="47"/>
                    <a:pt x="1553" y="70"/>
                    <a:pt x="1368" y="94"/>
                  </a:cubicBezTo>
                  <a:lnTo>
                    <a:pt x="1090" y="94"/>
                  </a:lnTo>
                  <a:cubicBezTo>
                    <a:pt x="812" y="696"/>
                    <a:pt x="441" y="1252"/>
                    <a:pt x="1" y="1762"/>
                  </a:cubicBezTo>
                  <a:cubicBezTo>
                    <a:pt x="881" y="1530"/>
                    <a:pt x="1623" y="905"/>
                    <a:pt x="190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0245987" y="2102561"/>
              <a:ext cx="144162" cy="108392"/>
            </a:xfrm>
            <a:custGeom>
              <a:avLst/>
              <a:gdLst/>
              <a:ahLst/>
              <a:cxnLst/>
              <a:rect l="l" t="t" r="r" b="b"/>
              <a:pathLst>
                <a:path w="5328" h="4006" extrusionOk="0">
                  <a:moveTo>
                    <a:pt x="1260" y="1"/>
                  </a:moveTo>
                  <a:cubicBezTo>
                    <a:pt x="1144" y="1"/>
                    <a:pt x="1032" y="4"/>
                    <a:pt x="927" y="10"/>
                  </a:cubicBezTo>
                  <a:cubicBezTo>
                    <a:pt x="904" y="33"/>
                    <a:pt x="904" y="33"/>
                    <a:pt x="904" y="57"/>
                  </a:cubicBezTo>
                  <a:lnTo>
                    <a:pt x="881" y="57"/>
                  </a:lnTo>
                  <a:cubicBezTo>
                    <a:pt x="1738" y="196"/>
                    <a:pt x="2526" y="520"/>
                    <a:pt x="2804" y="1238"/>
                  </a:cubicBezTo>
                  <a:cubicBezTo>
                    <a:pt x="3268" y="2444"/>
                    <a:pt x="2039" y="3278"/>
                    <a:pt x="1020" y="3486"/>
                  </a:cubicBezTo>
                  <a:cubicBezTo>
                    <a:pt x="795" y="3531"/>
                    <a:pt x="580" y="3557"/>
                    <a:pt x="363" y="3557"/>
                  </a:cubicBezTo>
                  <a:cubicBezTo>
                    <a:pt x="243" y="3557"/>
                    <a:pt x="123" y="3549"/>
                    <a:pt x="0" y="3533"/>
                  </a:cubicBezTo>
                  <a:lnTo>
                    <a:pt x="0" y="3533"/>
                  </a:lnTo>
                  <a:cubicBezTo>
                    <a:pt x="706" y="3792"/>
                    <a:pt x="1597" y="4005"/>
                    <a:pt x="2419" y="4005"/>
                  </a:cubicBezTo>
                  <a:cubicBezTo>
                    <a:pt x="3432" y="4005"/>
                    <a:pt x="4338" y="3681"/>
                    <a:pt x="4658" y="2722"/>
                  </a:cubicBezTo>
                  <a:cubicBezTo>
                    <a:pt x="5328" y="626"/>
                    <a:pt x="2856" y="1"/>
                    <a:pt x="126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8"/>
          <p:cNvGrpSpPr/>
          <p:nvPr/>
        </p:nvGrpSpPr>
        <p:grpSpPr>
          <a:xfrm>
            <a:off x="6992304" y="246528"/>
            <a:ext cx="1816290" cy="973500"/>
            <a:chOff x="10530636" y="2453269"/>
            <a:chExt cx="743711" cy="398665"/>
          </a:xfrm>
        </p:grpSpPr>
        <p:sp>
          <p:nvSpPr>
            <p:cNvPr id="245" name="Google Shape;245;p8"/>
            <p:cNvSpPr/>
            <p:nvPr/>
          </p:nvSpPr>
          <p:spPr>
            <a:xfrm>
              <a:off x="10535433" y="2461174"/>
              <a:ext cx="732874" cy="381818"/>
            </a:xfrm>
            <a:custGeom>
              <a:avLst/>
              <a:gdLst/>
              <a:ahLst/>
              <a:cxnLst/>
              <a:rect l="l" t="t" r="r" b="b"/>
              <a:pathLst>
                <a:path w="24753" h="12896" extrusionOk="0">
                  <a:moveTo>
                    <a:pt x="10271" y="1"/>
                  </a:moveTo>
                  <a:cubicBezTo>
                    <a:pt x="9857" y="1"/>
                    <a:pt x="9436" y="47"/>
                    <a:pt x="9016" y="141"/>
                  </a:cubicBezTo>
                  <a:cubicBezTo>
                    <a:pt x="6791" y="651"/>
                    <a:pt x="3709" y="2922"/>
                    <a:pt x="5354" y="5472"/>
                  </a:cubicBezTo>
                  <a:cubicBezTo>
                    <a:pt x="5586" y="5356"/>
                    <a:pt x="5841" y="5286"/>
                    <a:pt x="6096" y="5263"/>
                  </a:cubicBezTo>
                  <a:cubicBezTo>
                    <a:pt x="6103" y="5262"/>
                    <a:pt x="6110" y="5261"/>
                    <a:pt x="6116" y="5261"/>
                  </a:cubicBezTo>
                  <a:cubicBezTo>
                    <a:pt x="6256" y="5261"/>
                    <a:pt x="6228" y="5496"/>
                    <a:pt x="6073" y="5518"/>
                  </a:cubicBezTo>
                  <a:cubicBezTo>
                    <a:pt x="5470" y="5587"/>
                    <a:pt x="5007" y="5866"/>
                    <a:pt x="4590" y="6329"/>
                  </a:cubicBezTo>
                  <a:cubicBezTo>
                    <a:pt x="4574" y="6339"/>
                    <a:pt x="4557" y="6344"/>
                    <a:pt x="4539" y="6344"/>
                  </a:cubicBezTo>
                  <a:cubicBezTo>
                    <a:pt x="4477" y="6344"/>
                    <a:pt x="4414" y="6286"/>
                    <a:pt x="4451" y="6213"/>
                  </a:cubicBezTo>
                  <a:cubicBezTo>
                    <a:pt x="4590" y="6028"/>
                    <a:pt x="4752" y="5842"/>
                    <a:pt x="4960" y="5703"/>
                  </a:cubicBezTo>
                  <a:lnTo>
                    <a:pt x="4937" y="5703"/>
                  </a:lnTo>
                  <a:cubicBezTo>
                    <a:pt x="4624" y="5177"/>
                    <a:pt x="4018" y="4975"/>
                    <a:pt x="3382" y="4975"/>
                  </a:cubicBezTo>
                  <a:cubicBezTo>
                    <a:pt x="2701" y="4975"/>
                    <a:pt x="1985" y="5206"/>
                    <a:pt x="1554" y="5518"/>
                  </a:cubicBezTo>
                  <a:cubicBezTo>
                    <a:pt x="650" y="6144"/>
                    <a:pt x="1" y="7372"/>
                    <a:pt x="418" y="8461"/>
                  </a:cubicBezTo>
                  <a:cubicBezTo>
                    <a:pt x="861" y="9594"/>
                    <a:pt x="2180" y="10144"/>
                    <a:pt x="3490" y="10144"/>
                  </a:cubicBezTo>
                  <a:cubicBezTo>
                    <a:pt x="4646" y="10144"/>
                    <a:pt x="5795" y="9715"/>
                    <a:pt x="6328" y="8878"/>
                  </a:cubicBezTo>
                  <a:cubicBezTo>
                    <a:pt x="6357" y="8827"/>
                    <a:pt x="6402" y="8806"/>
                    <a:pt x="6448" y="8806"/>
                  </a:cubicBezTo>
                  <a:cubicBezTo>
                    <a:pt x="6547" y="8806"/>
                    <a:pt x="6646" y="8906"/>
                    <a:pt x="6583" y="9017"/>
                  </a:cubicBezTo>
                  <a:cubicBezTo>
                    <a:pt x="6606" y="9041"/>
                    <a:pt x="6629" y="9087"/>
                    <a:pt x="6583" y="9133"/>
                  </a:cubicBezTo>
                  <a:cubicBezTo>
                    <a:pt x="5980" y="9713"/>
                    <a:pt x="6235" y="10663"/>
                    <a:pt x="7046" y="10871"/>
                  </a:cubicBezTo>
                  <a:cubicBezTo>
                    <a:pt x="7148" y="10896"/>
                    <a:pt x="7246" y="10908"/>
                    <a:pt x="7339" y="10908"/>
                  </a:cubicBezTo>
                  <a:cubicBezTo>
                    <a:pt x="7944" y="10908"/>
                    <a:pt x="8367" y="10420"/>
                    <a:pt x="8668" y="9898"/>
                  </a:cubicBezTo>
                  <a:cubicBezTo>
                    <a:pt x="8685" y="9856"/>
                    <a:pt x="8720" y="9838"/>
                    <a:pt x="8756" y="9838"/>
                  </a:cubicBezTo>
                  <a:cubicBezTo>
                    <a:pt x="8819" y="9838"/>
                    <a:pt x="8883" y="9894"/>
                    <a:pt x="8854" y="9968"/>
                  </a:cubicBezTo>
                  <a:cubicBezTo>
                    <a:pt x="8900" y="9968"/>
                    <a:pt x="8970" y="9991"/>
                    <a:pt x="8970" y="10060"/>
                  </a:cubicBezTo>
                  <a:cubicBezTo>
                    <a:pt x="8930" y="11916"/>
                    <a:pt x="11020" y="12895"/>
                    <a:pt x="12741" y="12895"/>
                  </a:cubicBezTo>
                  <a:cubicBezTo>
                    <a:pt x="13019" y="12895"/>
                    <a:pt x="13287" y="12870"/>
                    <a:pt x="13535" y="12818"/>
                  </a:cubicBezTo>
                  <a:cubicBezTo>
                    <a:pt x="15273" y="12447"/>
                    <a:pt x="16479" y="10964"/>
                    <a:pt x="16803" y="9249"/>
                  </a:cubicBezTo>
                  <a:lnTo>
                    <a:pt x="16803" y="9249"/>
                  </a:lnTo>
                  <a:cubicBezTo>
                    <a:pt x="16699" y="9261"/>
                    <a:pt x="16594" y="9266"/>
                    <a:pt x="16490" y="9266"/>
                  </a:cubicBezTo>
                  <a:cubicBezTo>
                    <a:pt x="16386" y="9266"/>
                    <a:pt x="16282" y="9261"/>
                    <a:pt x="16177" y="9249"/>
                  </a:cubicBezTo>
                  <a:cubicBezTo>
                    <a:pt x="16061" y="9226"/>
                    <a:pt x="16061" y="9064"/>
                    <a:pt x="16177" y="9064"/>
                  </a:cubicBezTo>
                  <a:cubicBezTo>
                    <a:pt x="16258" y="9071"/>
                    <a:pt x="16339" y="9075"/>
                    <a:pt x="16419" y="9075"/>
                  </a:cubicBezTo>
                  <a:cubicBezTo>
                    <a:pt x="16817" y="9075"/>
                    <a:pt x="17197" y="8979"/>
                    <a:pt x="17545" y="8786"/>
                  </a:cubicBezTo>
                  <a:cubicBezTo>
                    <a:pt x="17567" y="8776"/>
                    <a:pt x="17589" y="8772"/>
                    <a:pt x="17609" y="8772"/>
                  </a:cubicBezTo>
                  <a:cubicBezTo>
                    <a:pt x="17734" y="8772"/>
                    <a:pt x="17803" y="8934"/>
                    <a:pt x="17684" y="8994"/>
                  </a:cubicBezTo>
                  <a:cubicBezTo>
                    <a:pt x="17568" y="9064"/>
                    <a:pt x="17429" y="9110"/>
                    <a:pt x="17313" y="9156"/>
                  </a:cubicBezTo>
                  <a:cubicBezTo>
                    <a:pt x="17635" y="10124"/>
                    <a:pt x="18597" y="10673"/>
                    <a:pt x="19585" y="10673"/>
                  </a:cubicBezTo>
                  <a:cubicBezTo>
                    <a:pt x="19662" y="10673"/>
                    <a:pt x="19739" y="10669"/>
                    <a:pt x="19816" y="10663"/>
                  </a:cubicBezTo>
                  <a:cubicBezTo>
                    <a:pt x="21114" y="10547"/>
                    <a:pt x="22180" y="9087"/>
                    <a:pt x="21137" y="7974"/>
                  </a:cubicBezTo>
                  <a:cubicBezTo>
                    <a:pt x="21050" y="7870"/>
                    <a:pt x="21132" y="7740"/>
                    <a:pt x="21238" y="7740"/>
                  </a:cubicBezTo>
                  <a:cubicBezTo>
                    <a:pt x="21273" y="7740"/>
                    <a:pt x="21311" y="7754"/>
                    <a:pt x="21345" y="7789"/>
                  </a:cubicBezTo>
                  <a:cubicBezTo>
                    <a:pt x="21415" y="7859"/>
                    <a:pt x="21484" y="7928"/>
                    <a:pt x="21554" y="8021"/>
                  </a:cubicBezTo>
                  <a:cubicBezTo>
                    <a:pt x="23477" y="7905"/>
                    <a:pt x="24752" y="5935"/>
                    <a:pt x="23732" y="4174"/>
                  </a:cubicBezTo>
                  <a:cubicBezTo>
                    <a:pt x="23197" y="3258"/>
                    <a:pt x="22351" y="2855"/>
                    <a:pt x="21472" y="2855"/>
                  </a:cubicBezTo>
                  <a:cubicBezTo>
                    <a:pt x="20638" y="2855"/>
                    <a:pt x="19775" y="3218"/>
                    <a:pt x="19120" y="3849"/>
                  </a:cubicBezTo>
                  <a:cubicBezTo>
                    <a:pt x="19260" y="3919"/>
                    <a:pt x="19399" y="4012"/>
                    <a:pt x="19514" y="4104"/>
                  </a:cubicBezTo>
                  <a:cubicBezTo>
                    <a:pt x="19621" y="4193"/>
                    <a:pt x="19524" y="4336"/>
                    <a:pt x="19420" y="4336"/>
                  </a:cubicBezTo>
                  <a:cubicBezTo>
                    <a:pt x="19389" y="4336"/>
                    <a:pt x="19356" y="4322"/>
                    <a:pt x="19329" y="4290"/>
                  </a:cubicBezTo>
                  <a:cubicBezTo>
                    <a:pt x="19024" y="3964"/>
                    <a:pt x="18595" y="3818"/>
                    <a:pt x="18165" y="3818"/>
                  </a:cubicBezTo>
                  <a:cubicBezTo>
                    <a:pt x="18105" y="3818"/>
                    <a:pt x="18045" y="3820"/>
                    <a:pt x="17985" y="3826"/>
                  </a:cubicBezTo>
                  <a:cubicBezTo>
                    <a:pt x="17978" y="3828"/>
                    <a:pt x="17971" y="3829"/>
                    <a:pt x="17965" y="3829"/>
                  </a:cubicBezTo>
                  <a:cubicBezTo>
                    <a:pt x="17893" y="3829"/>
                    <a:pt x="17898" y="3708"/>
                    <a:pt x="17962" y="3687"/>
                  </a:cubicBezTo>
                  <a:cubicBezTo>
                    <a:pt x="18087" y="3666"/>
                    <a:pt x="18207" y="3655"/>
                    <a:pt x="18325" y="3655"/>
                  </a:cubicBezTo>
                  <a:cubicBezTo>
                    <a:pt x="18469" y="3655"/>
                    <a:pt x="18609" y="3672"/>
                    <a:pt x="18750" y="3710"/>
                  </a:cubicBezTo>
                  <a:cubicBezTo>
                    <a:pt x="18657" y="2783"/>
                    <a:pt x="18101" y="1995"/>
                    <a:pt x="17151" y="1833"/>
                  </a:cubicBezTo>
                  <a:cubicBezTo>
                    <a:pt x="17059" y="1818"/>
                    <a:pt x="16967" y="1811"/>
                    <a:pt x="16877" y="1811"/>
                  </a:cubicBezTo>
                  <a:cubicBezTo>
                    <a:pt x="16124" y="1811"/>
                    <a:pt x="15442" y="2309"/>
                    <a:pt x="15111" y="2992"/>
                  </a:cubicBezTo>
                  <a:cubicBezTo>
                    <a:pt x="15111" y="3015"/>
                    <a:pt x="15134" y="3061"/>
                    <a:pt x="15158" y="3085"/>
                  </a:cubicBezTo>
                  <a:cubicBezTo>
                    <a:pt x="15186" y="3198"/>
                    <a:pt x="15101" y="3268"/>
                    <a:pt x="15015" y="3268"/>
                  </a:cubicBezTo>
                  <a:cubicBezTo>
                    <a:pt x="14961" y="3268"/>
                    <a:pt x="14906" y="3240"/>
                    <a:pt x="14879" y="3177"/>
                  </a:cubicBezTo>
                  <a:cubicBezTo>
                    <a:pt x="14167" y="1117"/>
                    <a:pt x="12303" y="1"/>
                    <a:pt x="10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0530636" y="2453269"/>
              <a:ext cx="743711" cy="398665"/>
            </a:xfrm>
            <a:custGeom>
              <a:avLst/>
              <a:gdLst/>
              <a:ahLst/>
              <a:cxnLst/>
              <a:rect l="l" t="t" r="r" b="b"/>
              <a:pathLst>
                <a:path w="25119" h="13465" extrusionOk="0">
                  <a:moveTo>
                    <a:pt x="10433" y="268"/>
                  </a:moveTo>
                  <a:cubicBezTo>
                    <a:pt x="12465" y="268"/>
                    <a:pt x="14329" y="1384"/>
                    <a:pt x="15041" y="3444"/>
                  </a:cubicBezTo>
                  <a:cubicBezTo>
                    <a:pt x="15068" y="3507"/>
                    <a:pt x="15123" y="3535"/>
                    <a:pt x="15177" y="3535"/>
                  </a:cubicBezTo>
                  <a:cubicBezTo>
                    <a:pt x="15263" y="3535"/>
                    <a:pt x="15348" y="3465"/>
                    <a:pt x="15320" y="3352"/>
                  </a:cubicBezTo>
                  <a:cubicBezTo>
                    <a:pt x="15296" y="3328"/>
                    <a:pt x="15296" y="3282"/>
                    <a:pt x="15273" y="3259"/>
                  </a:cubicBezTo>
                  <a:cubicBezTo>
                    <a:pt x="15626" y="2594"/>
                    <a:pt x="16296" y="2079"/>
                    <a:pt x="17048" y="2079"/>
                  </a:cubicBezTo>
                  <a:cubicBezTo>
                    <a:pt x="17135" y="2079"/>
                    <a:pt x="17223" y="2086"/>
                    <a:pt x="17313" y="2100"/>
                  </a:cubicBezTo>
                  <a:cubicBezTo>
                    <a:pt x="18286" y="2262"/>
                    <a:pt x="18819" y="3050"/>
                    <a:pt x="18912" y="3977"/>
                  </a:cubicBezTo>
                  <a:cubicBezTo>
                    <a:pt x="18771" y="3939"/>
                    <a:pt x="18631" y="3922"/>
                    <a:pt x="18487" y="3922"/>
                  </a:cubicBezTo>
                  <a:cubicBezTo>
                    <a:pt x="18369" y="3922"/>
                    <a:pt x="18249" y="3933"/>
                    <a:pt x="18124" y="3954"/>
                  </a:cubicBezTo>
                  <a:cubicBezTo>
                    <a:pt x="18060" y="3975"/>
                    <a:pt x="18055" y="4096"/>
                    <a:pt x="18127" y="4096"/>
                  </a:cubicBezTo>
                  <a:cubicBezTo>
                    <a:pt x="18133" y="4096"/>
                    <a:pt x="18140" y="4095"/>
                    <a:pt x="18147" y="4093"/>
                  </a:cubicBezTo>
                  <a:cubicBezTo>
                    <a:pt x="18210" y="4087"/>
                    <a:pt x="18272" y="4085"/>
                    <a:pt x="18334" y="4085"/>
                  </a:cubicBezTo>
                  <a:cubicBezTo>
                    <a:pt x="18774" y="4085"/>
                    <a:pt x="19186" y="4231"/>
                    <a:pt x="19491" y="4557"/>
                  </a:cubicBezTo>
                  <a:cubicBezTo>
                    <a:pt x="19518" y="4589"/>
                    <a:pt x="19551" y="4603"/>
                    <a:pt x="19582" y="4603"/>
                  </a:cubicBezTo>
                  <a:cubicBezTo>
                    <a:pt x="19686" y="4603"/>
                    <a:pt x="19783" y="4460"/>
                    <a:pt x="19676" y="4371"/>
                  </a:cubicBezTo>
                  <a:cubicBezTo>
                    <a:pt x="19561" y="4279"/>
                    <a:pt x="19422" y="4186"/>
                    <a:pt x="19282" y="4116"/>
                  </a:cubicBezTo>
                  <a:cubicBezTo>
                    <a:pt x="19937" y="3485"/>
                    <a:pt x="20800" y="3122"/>
                    <a:pt x="21634" y="3122"/>
                  </a:cubicBezTo>
                  <a:cubicBezTo>
                    <a:pt x="22513" y="3122"/>
                    <a:pt x="23359" y="3525"/>
                    <a:pt x="23894" y="4441"/>
                  </a:cubicBezTo>
                  <a:cubicBezTo>
                    <a:pt x="24914" y="6202"/>
                    <a:pt x="23639" y="8172"/>
                    <a:pt x="21716" y="8288"/>
                  </a:cubicBezTo>
                  <a:cubicBezTo>
                    <a:pt x="21646" y="8195"/>
                    <a:pt x="21600" y="8126"/>
                    <a:pt x="21507" y="8056"/>
                  </a:cubicBezTo>
                  <a:cubicBezTo>
                    <a:pt x="21473" y="8021"/>
                    <a:pt x="21435" y="8007"/>
                    <a:pt x="21400" y="8007"/>
                  </a:cubicBezTo>
                  <a:cubicBezTo>
                    <a:pt x="21294" y="8007"/>
                    <a:pt x="21212" y="8137"/>
                    <a:pt x="21299" y="8241"/>
                  </a:cubicBezTo>
                  <a:cubicBezTo>
                    <a:pt x="22342" y="9354"/>
                    <a:pt x="21276" y="10814"/>
                    <a:pt x="19978" y="10930"/>
                  </a:cubicBezTo>
                  <a:cubicBezTo>
                    <a:pt x="19901" y="10936"/>
                    <a:pt x="19824" y="10940"/>
                    <a:pt x="19747" y="10940"/>
                  </a:cubicBezTo>
                  <a:cubicBezTo>
                    <a:pt x="18759" y="10940"/>
                    <a:pt x="17797" y="10391"/>
                    <a:pt x="17475" y="9423"/>
                  </a:cubicBezTo>
                  <a:cubicBezTo>
                    <a:pt x="17591" y="9377"/>
                    <a:pt x="17730" y="9331"/>
                    <a:pt x="17846" y="9261"/>
                  </a:cubicBezTo>
                  <a:cubicBezTo>
                    <a:pt x="17965" y="9201"/>
                    <a:pt x="17896" y="9039"/>
                    <a:pt x="17786" y="9039"/>
                  </a:cubicBezTo>
                  <a:cubicBezTo>
                    <a:pt x="17768" y="9039"/>
                    <a:pt x="17749" y="9043"/>
                    <a:pt x="17730" y="9053"/>
                  </a:cubicBezTo>
                  <a:cubicBezTo>
                    <a:pt x="17363" y="9246"/>
                    <a:pt x="16980" y="9342"/>
                    <a:pt x="16581" y="9342"/>
                  </a:cubicBezTo>
                  <a:cubicBezTo>
                    <a:pt x="16501" y="9342"/>
                    <a:pt x="16420" y="9338"/>
                    <a:pt x="16339" y="9331"/>
                  </a:cubicBezTo>
                  <a:cubicBezTo>
                    <a:pt x="16223" y="9331"/>
                    <a:pt x="16223" y="9516"/>
                    <a:pt x="16339" y="9516"/>
                  </a:cubicBezTo>
                  <a:cubicBezTo>
                    <a:pt x="16444" y="9528"/>
                    <a:pt x="16548" y="9533"/>
                    <a:pt x="16652" y="9533"/>
                  </a:cubicBezTo>
                  <a:cubicBezTo>
                    <a:pt x="16756" y="9533"/>
                    <a:pt x="16861" y="9528"/>
                    <a:pt x="16965" y="9516"/>
                  </a:cubicBezTo>
                  <a:lnTo>
                    <a:pt x="16965" y="9516"/>
                  </a:lnTo>
                  <a:cubicBezTo>
                    <a:pt x="16641" y="11231"/>
                    <a:pt x="15435" y="12714"/>
                    <a:pt x="13697" y="13085"/>
                  </a:cubicBezTo>
                  <a:cubicBezTo>
                    <a:pt x="13449" y="13137"/>
                    <a:pt x="13181" y="13162"/>
                    <a:pt x="12903" y="13162"/>
                  </a:cubicBezTo>
                  <a:cubicBezTo>
                    <a:pt x="11182" y="13162"/>
                    <a:pt x="9092" y="12183"/>
                    <a:pt x="9132" y="10327"/>
                  </a:cubicBezTo>
                  <a:cubicBezTo>
                    <a:pt x="9132" y="10275"/>
                    <a:pt x="9093" y="10249"/>
                    <a:pt x="9063" y="10249"/>
                  </a:cubicBezTo>
                  <a:cubicBezTo>
                    <a:pt x="9054" y="10249"/>
                    <a:pt x="9045" y="10252"/>
                    <a:pt x="9039" y="10258"/>
                  </a:cubicBezTo>
                  <a:cubicBezTo>
                    <a:pt x="9054" y="10167"/>
                    <a:pt x="8981" y="10106"/>
                    <a:pt x="8916" y="10106"/>
                  </a:cubicBezTo>
                  <a:cubicBezTo>
                    <a:pt x="8880" y="10106"/>
                    <a:pt x="8847" y="10124"/>
                    <a:pt x="8830" y="10165"/>
                  </a:cubicBezTo>
                  <a:cubicBezTo>
                    <a:pt x="8529" y="10687"/>
                    <a:pt x="8123" y="11175"/>
                    <a:pt x="7508" y="11175"/>
                  </a:cubicBezTo>
                  <a:cubicBezTo>
                    <a:pt x="7413" y="11175"/>
                    <a:pt x="7313" y="11163"/>
                    <a:pt x="7208" y="11138"/>
                  </a:cubicBezTo>
                  <a:cubicBezTo>
                    <a:pt x="6397" y="10930"/>
                    <a:pt x="6142" y="9980"/>
                    <a:pt x="6745" y="9400"/>
                  </a:cubicBezTo>
                  <a:cubicBezTo>
                    <a:pt x="6791" y="9377"/>
                    <a:pt x="6768" y="9308"/>
                    <a:pt x="6745" y="9284"/>
                  </a:cubicBezTo>
                  <a:cubicBezTo>
                    <a:pt x="6808" y="9173"/>
                    <a:pt x="6709" y="9073"/>
                    <a:pt x="6610" y="9073"/>
                  </a:cubicBezTo>
                  <a:cubicBezTo>
                    <a:pt x="6564" y="9073"/>
                    <a:pt x="6519" y="9094"/>
                    <a:pt x="6490" y="9145"/>
                  </a:cubicBezTo>
                  <a:cubicBezTo>
                    <a:pt x="5968" y="9982"/>
                    <a:pt x="4820" y="10411"/>
                    <a:pt x="3661" y="10411"/>
                  </a:cubicBezTo>
                  <a:cubicBezTo>
                    <a:pt x="2349" y="10411"/>
                    <a:pt x="1023" y="9861"/>
                    <a:pt x="580" y="8728"/>
                  </a:cubicBezTo>
                  <a:cubicBezTo>
                    <a:pt x="163" y="7639"/>
                    <a:pt x="812" y="6411"/>
                    <a:pt x="1716" y="5785"/>
                  </a:cubicBezTo>
                  <a:cubicBezTo>
                    <a:pt x="2162" y="5471"/>
                    <a:pt x="2885" y="5239"/>
                    <a:pt x="3567" y="5239"/>
                  </a:cubicBezTo>
                  <a:cubicBezTo>
                    <a:pt x="4195" y="5239"/>
                    <a:pt x="4788" y="5436"/>
                    <a:pt x="5099" y="5947"/>
                  </a:cubicBezTo>
                  <a:lnTo>
                    <a:pt x="5122" y="5970"/>
                  </a:lnTo>
                  <a:cubicBezTo>
                    <a:pt x="4914" y="6109"/>
                    <a:pt x="4752" y="6272"/>
                    <a:pt x="4613" y="6480"/>
                  </a:cubicBezTo>
                  <a:cubicBezTo>
                    <a:pt x="4579" y="6547"/>
                    <a:pt x="4629" y="6601"/>
                    <a:pt x="4686" y="6601"/>
                  </a:cubicBezTo>
                  <a:cubicBezTo>
                    <a:pt x="4709" y="6601"/>
                    <a:pt x="4732" y="6593"/>
                    <a:pt x="4752" y="6573"/>
                  </a:cubicBezTo>
                  <a:cubicBezTo>
                    <a:pt x="5169" y="6133"/>
                    <a:pt x="5632" y="5854"/>
                    <a:pt x="6258" y="5785"/>
                  </a:cubicBezTo>
                  <a:cubicBezTo>
                    <a:pt x="6391" y="5763"/>
                    <a:pt x="6418" y="5528"/>
                    <a:pt x="6278" y="5528"/>
                  </a:cubicBezTo>
                  <a:cubicBezTo>
                    <a:pt x="6272" y="5528"/>
                    <a:pt x="6265" y="5529"/>
                    <a:pt x="6258" y="5530"/>
                  </a:cubicBezTo>
                  <a:cubicBezTo>
                    <a:pt x="6003" y="5553"/>
                    <a:pt x="5748" y="5623"/>
                    <a:pt x="5516" y="5739"/>
                  </a:cubicBezTo>
                  <a:cubicBezTo>
                    <a:pt x="3871" y="3189"/>
                    <a:pt x="6953" y="895"/>
                    <a:pt x="9178" y="408"/>
                  </a:cubicBezTo>
                  <a:cubicBezTo>
                    <a:pt x="9598" y="314"/>
                    <a:pt x="10019" y="268"/>
                    <a:pt x="10433" y="268"/>
                  </a:cubicBezTo>
                  <a:close/>
                  <a:moveTo>
                    <a:pt x="10415" y="0"/>
                  </a:moveTo>
                  <a:cubicBezTo>
                    <a:pt x="9810" y="0"/>
                    <a:pt x="9202" y="90"/>
                    <a:pt x="8622" y="269"/>
                  </a:cubicBezTo>
                  <a:cubicBezTo>
                    <a:pt x="6536" y="918"/>
                    <a:pt x="3431" y="3467"/>
                    <a:pt x="5401" y="5808"/>
                  </a:cubicBezTo>
                  <a:cubicBezTo>
                    <a:pt x="5354" y="5831"/>
                    <a:pt x="5308" y="5854"/>
                    <a:pt x="5261" y="5878"/>
                  </a:cubicBezTo>
                  <a:cubicBezTo>
                    <a:pt x="4941" y="5223"/>
                    <a:pt x="4185" y="4978"/>
                    <a:pt x="3426" y="4978"/>
                  </a:cubicBezTo>
                  <a:cubicBezTo>
                    <a:pt x="2923" y="4978"/>
                    <a:pt x="2419" y="5086"/>
                    <a:pt x="2040" y="5252"/>
                  </a:cubicBezTo>
                  <a:cubicBezTo>
                    <a:pt x="928" y="5739"/>
                    <a:pt x="1" y="7013"/>
                    <a:pt x="117" y="8265"/>
                  </a:cubicBezTo>
                  <a:cubicBezTo>
                    <a:pt x="293" y="9895"/>
                    <a:pt x="1995" y="10725"/>
                    <a:pt x="3673" y="10725"/>
                  </a:cubicBezTo>
                  <a:cubicBezTo>
                    <a:pt x="4643" y="10725"/>
                    <a:pt x="5604" y="10447"/>
                    <a:pt x="6258" y="9887"/>
                  </a:cubicBezTo>
                  <a:lnTo>
                    <a:pt x="6258" y="9887"/>
                  </a:lnTo>
                  <a:cubicBezTo>
                    <a:pt x="6119" y="10397"/>
                    <a:pt x="6374" y="10999"/>
                    <a:pt x="6884" y="11254"/>
                  </a:cubicBezTo>
                  <a:cubicBezTo>
                    <a:pt x="7085" y="11358"/>
                    <a:pt x="7300" y="11406"/>
                    <a:pt x="7513" y="11406"/>
                  </a:cubicBezTo>
                  <a:cubicBezTo>
                    <a:pt x="8108" y="11406"/>
                    <a:pt x="8690" y="11035"/>
                    <a:pt x="8946" y="10489"/>
                  </a:cubicBezTo>
                  <a:lnTo>
                    <a:pt x="8946" y="10489"/>
                  </a:lnTo>
                  <a:cubicBezTo>
                    <a:pt x="8858" y="12406"/>
                    <a:pt x="11242" y="13464"/>
                    <a:pt x="12931" y="13464"/>
                  </a:cubicBezTo>
                  <a:cubicBezTo>
                    <a:pt x="13018" y="13464"/>
                    <a:pt x="13104" y="13462"/>
                    <a:pt x="13187" y="13456"/>
                  </a:cubicBezTo>
                  <a:cubicBezTo>
                    <a:pt x="15273" y="13317"/>
                    <a:pt x="16965" y="11625"/>
                    <a:pt x="17266" y="9562"/>
                  </a:cubicBezTo>
                  <a:cubicBezTo>
                    <a:pt x="17289" y="9539"/>
                    <a:pt x="17266" y="9493"/>
                    <a:pt x="17266" y="9470"/>
                  </a:cubicBezTo>
                  <a:lnTo>
                    <a:pt x="17313" y="9470"/>
                  </a:lnTo>
                  <a:cubicBezTo>
                    <a:pt x="17548" y="10592"/>
                    <a:pt x="18688" y="11220"/>
                    <a:pt x="19795" y="11220"/>
                  </a:cubicBezTo>
                  <a:cubicBezTo>
                    <a:pt x="20105" y="11220"/>
                    <a:pt x="20412" y="11170"/>
                    <a:pt x="20696" y="11069"/>
                  </a:cubicBezTo>
                  <a:cubicBezTo>
                    <a:pt x="21762" y="10675"/>
                    <a:pt x="22365" y="9400"/>
                    <a:pt x="21809" y="8450"/>
                  </a:cubicBezTo>
                  <a:lnTo>
                    <a:pt x="21809" y="8450"/>
                  </a:lnTo>
                  <a:cubicBezTo>
                    <a:pt x="21819" y="8450"/>
                    <a:pt x="21830" y="8450"/>
                    <a:pt x="21840" y="8450"/>
                  </a:cubicBezTo>
                  <a:cubicBezTo>
                    <a:pt x="23816" y="8450"/>
                    <a:pt x="25118" y="6308"/>
                    <a:pt x="24265" y="4533"/>
                  </a:cubicBezTo>
                  <a:cubicBezTo>
                    <a:pt x="23736" y="3382"/>
                    <a:pt x="22631" y="2797"/>
                    <a:pt x="21509" y="2797"/>
                  </a:cubicBezTo>
                  <a:cubicBezTo>
                    <a:pt x="20667" y="2797"/>
                    <a:pt x="19816" y="3126"/>
                    <a:pt x="19190" y="3792"/>
                  </a:cubicBezTo>
                  <a:cubicBezTo>
                    <a:pt x="19150" y="2553"/>
                    <a:pt x="18107" y="1866"/>
                    <a:pt x="17073" y="1866"/>
                  </a:cubicBezTo>
                  <a:cubicBezTo>
                    <a:pt x="16309" y="1866"/>
                    <a:pt x="15549" y="2242"/>
                    <a:pt x="15204" y="3050"/>
                  </a:cubicBezTo>
                  <a:cubicBezTo>
                    <a:pt x="14470" y="1028"/>
                    <a:pt x="12464" y="0"/>
                    <a:pt x="10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1060373" y="2520924"/>
              <a:ext cx="30229" cy="50125"/>
            </a:xfrm>
            <a:custGeom>
              <a:avLst/>
              <a:gdLst/>
              <a:ahLst/>
              <a:cxnLst/>
              <a:rect l="l" t="t" r="r" b="b"/>
              <a:pathLst>
                <a:path w="1021" h="1693" extrusionOk="0">
                  <a:moveTo>
                    <a:pt x="1" y="0"/>
                  </a:moveTo>
                  <a:lnTo>
                    <a:pt x="1" y="0"/>
                  </a:lnTo>
                  <a:cubicBezTo>
                    <a:pt x="186" y="533"/>
                    <a:pt x="279" y="1090"/>
                    <a:pt x="349" y="1669"/>
                  </a:cubicBezTo>
                  <a:cubicBezTo>
                    <a:pt x="442" y="1648"/>
                    <a:pt x="541" y="1637"/>
                    <a:pt x="640" y="1637"/>
                  </a:cubicBezTo>
                  <a:cubicBezTo>
                    <a:pt x="761" y="1637"/>
                    <a:pt x="883" y="1654"/>
                    <a:pt x="998" y="1692"/>
                  </a:cubicBezTo>
                  <a:cubicBezTo>
                    <a:pt x="998" y="1669"/>
                    <a:pt x="998" y="1669"/>
                    <a:pt x="1021" y="1669"/>
                  </a:cubicBezTo>
                  <a:cubicBezTo>
                    <a:pt x="951" y="974"/>
                    <a:pt x="604" y="32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1099487" y="2545825"/>
              <a:ext cx="168852" cy="231323"/>
            </a:xfrm>
            <a:custGeom>
              <a:avLst/>
              <a:gdLst/>
              <a:ahLst/>
              <a:cxnLst/>
              <a:rect l="l" t="t" r="r" b="b"/>
              <a:pathLst>
                <a:path w="5703" h="7813" extrusionOk="0">
                  <a:moveTo>
                    <a:pt x="2433" y="0"/>
                  </a:moveTo>
                  <a:cubicBezTo>
                    <a:pt x="1957" y="0"/>
                    <a:pt x="1471" y="120"/>
                    <a:pt x="1021" y="341"/>
                  </a:cubicBezTo>
                  <a:cubicBezTo>
                    <a:pt x="1265" y="292"/>
                    <a:pt x="1510" y="263"/>
                    <a:pt x="1751" y="263"/>
                  </a:cubicBezTo>
                  <a:cubicBezTo>
                    <a:pt x="1967" y="263"/>
                    <a:pt x="2180" y="287"/>
                    <a:pt x="2388" y="341"/>
                  </a:cubicBezTo>
                  <a:cubicBezTo>
                    <a:pt x="3570" y="643"/>
                    <a:pt x="4242" y="1778"/>
                    <a:pt x="4126" y="2960"/>
                  </a:cubicBezTo>
                  <a:cubicBezTo>
                    <a:pt x="3995" y="4340"/>
                    <a:pt x="2870" y="4913"/>
                    <a:pt x="1670" y="4913"/>
                  </a:cubicBezTo>
                  <a:cubicBezTo>
                    <a:pt x="1601" y="4913"/>
                    <a:pt x="1531" y="4911"/>
                    <a:pt x="1461" y="4907"/>
                  </a:cubicBezTo>
                  <a:cubicBezTo>
                    <a:pt x="1345" y="6019"/>
                    <a:pt x="835" y="7155"/>
                    <a:pt x="1" y="7757"/>
                  </a:cubicBezTo>
                  <a:cubicBezTo>
                    <a:pt x="188" y="7791"/>
                    <a:pt x="374" y="7813"/>
                    <a:pt x="561" y="7813"/>
                  </a:cubicBezTo>
                  <a:cubicBezTo>
                    <a:pt x="629" y="7813"/>
                    <a:pt x="697" y="7810"/>
                    <a:pt x="766" y="7804"/>
                  </a:cubicBezTo>
                  <a:cubicBezTo>
                    <a:pt x="2064" y="7688"/>
                    <a:pt x="3130" y="6228"/>
                    <a:pt x="2087" y="5115"/>
                  </a:cubicBezTo>
                  <a:cubicBezTo>
                    <a:pt x="1998" y="5027"/>
                    <a:pt x="2086" y="4884"/>
                    <a:pt x="2194" y="4884"/>
                  </a:cubicBezTo>
                  <a:cubicBezTo>
                    <a:pt x="2227" y="4884"/>
                    <a:pt x="2263" y="4897"/>
                    <a:pt x="2295" y="4930"/>
                  </a:cubicBezTo>
                  <a:cubicBezTo>
                    <a:pt x="2388" y="5000"/>
                    <a:pt x="2434" y="5069"/>
                    <a:pt x="2504" y="5162"/>
                  </a:cubicBezTo>
                  <a:cubicBezTo>
                    <a:pt x="4427" y="5046"/>
                    <a:pt x="5702" y="3076"/>
                    <a:pt x="4682" y="1315"/>
                  </a:cubicBezTo>
                  <a:cubicBezTo>
                    <a:pt x="4143" y="401"/>
                    <a:pt x="3303" y="0"/>
                    <a:pt x="24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1056257" y="2511301"/>
              <a:ext cx="217970" cy="273810"/>
            </a:xfrm>
            <a:custGeom>
              <a:avLst/>
              <a:gdLst/>
              <a:ahLst/>
              <a:cxnLst/>
              <a:rect l="l" t="t" r="r" b="b"/>
              <a:pathLst>
                <a:path w="7362" h="924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7"/>
                    <a:pt x="94" y="233"/>
                    <a:pt x="140" y="325"/>
                  </a:cubicBezTo>
                  <a:cubicBezTo>
                    <a:pt x="743" y="650"/>
                    <a:pt x="1090" y="1299"/>
                    <a:pt x="1160" y="1994"/>
                  </a:cubicBezTo>
                  <a:cubicBezTo>
                    <a:pt x="1554" y="1785"/>
                    <a:pt x="2017" y="1600"/>
                    <a:pt x="2481" y="1507"/>
                  </a:cubicBezTo>
                  <a:cubicBezTo>
                    <a:pt x="2929" y="1287"/>
                    <a:pt x="3413" y="1167"/>
                    <a:pt x="3887" y="1167"/>
                  </a:cubicBezTo>
                  <a:cubicBezTo>
                    <a:pt x="4760" y="1167"/>
                    <a:pt x="5602" y="1573"/>
                    <a:pt x="6142" y="2504"/>
                  </a:cubicBezTo>
                  <a:cubicBezTo>
                    <a:pt x="7162" y="4242"/>
                    <a:pt x="5887" y="6212"/>
                    <a:pt x="3964" y="6328"/>
                  </a:cubicBezTo>
                  <a:cubicBezTo>
                    <a:pt x="3894" y="6235"/>
                    <a:pt x="3825" y="6166"/>
                    <a:pt x="3755" y="6096"/>
                  </a:cubicBezTo>
                  <a:cubicBezTo>
                    <a:pt x="3723" y="6063"/>
                    <a:pt x="3687" y="6050"/>
                    <a:pt x="3654" y="6050"/>
                  </a:cubicBezTo>
                  <a:cubicBezTo>
                    <a:pt x="3546" y="6050"/>
                    <a:pt x="3458" y="6193"/>
                    <a:pt x="3547" y="6281"/>
                  </a:cubicBezTo>
                  <a:cubicBezTo>
                    <a:pt x="4590" y="7394"/>
                    <a:pt x="3524" y="8854"/>
                    <a:pt x="2226" y="8970"/>
                  </a:cubicBezTo>
                  <a:cubicBezTo>
                    <a:pt x="2157" y="8976"/>
                    <a:pt x="2087" y="8979"/>
                    <a:pt x="2017" y="8979"/>
                  </a:cubicBezTo>
                  <a:cubicBezTo>
                    <a:pt x="1825" y="8979"/>
                    <a:pt x="1631" y="8957"/>
                    <a:pt x="1461" y="8923"/>
                  </a:cubicBezTo>
                  <a:cubicBezTo>
                    <a:pt x="1345" y="8993"/>
                    <a:pt x="1252" y="9062"/>
                    <a:pt x="1137" y="9109"/>
                  </a:cubicBezTo>
                  <a:cubicBezTo>
                    <a:pt x="1426" y="9202"/>
                    <a:pt x="1733" y="9248"/>
                    <a:pt x="2040" y="9248"/>
                  </a:cubicBezTo>
                  <a:cubicBezTo>
                    <a:pt x="2347" y="9248"/>
                    <a:pt x="2654" y="9202"/>
                    <a:pt x="2944" y="9109"/>
                  </a:cubicBezTo>
                  <a:cubicBezTo>
                    <a:pt x="4010" y="8715"/>
                    <a:pt x="4613" y="7440"/>
                    <a:pt x="4057" y="6467"/>
                  </a:cubicBezTo>
                  <a:lnTo>
                    <a:pt x="4057" y="6467"/>
                  </a:lnTo>
                  <a:cubicBezTo>
                    <a:pt x="4078" y="6467"/>
                    <a:pt x="4099" y="6468"/>
                    <a:pt x="4120" y="6468"/>
                  </a:cubicBezTo>
                  <a:cubicBezTo>
                    <a:pt x="6077" y="6468"/>
                    <a:pt x="7362" y="4339"/>
                    <a:pt x="6513" y="2573"/>
                  </a:cubicBezTo>
                  <a:cubicBezTo>
                    <a:pt x="5984" y="1422"/>
                    <a:pt x="4879" y="837"/>
                    <a:pt x="3757" y="837"/>
                  </a:cubicBezTo>
                  <a:cubicBezTo>
                    <a:pt x="2915" y="837"/>
                    <a:pt x="2064" y="1166"/>
                    <a:pt x="1438" y="1832"/>
                  </a:cubicBezTo>
                  <a:cubicBezTo>
                    <a:pt x="1415" y="882"/>
                    <a:pt x="766" y="23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8"/>
          <p:cNvSpPr/>
          <p:nvPr/>
        </p:nvSpPr>
        <p:spPr>
          <a:xfrm>
            <a:off x="5719177" y="-281616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3928325" y="1211050"/>
            <a:ext cx="4123800" cy="6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subTitle" idx="1"/>
          </p:nvPr>
        </p:nvSpPr>
        <p:spPr>
          <a:xfrm>
            <a:off x="3928325" y="2030775"/>
            <a:ext cx="4123800" cy="1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-29600" y="4075525"/>
            <a:ext cx="9173700" cy="10902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5" name="Google Shape;255;p9"/>
          <p:cNvCxnSpPr/>
          <p:nvPr/>
        </p:nvCxnSpPr>
        <p:spPr>
          <a:xfrm>
            <a:off x="-29600" y="4070400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6" name="Google Shape;256;p9"/>
          <p:cNvGrpSpPr/>
          <p:nvPr/>
        </p:nvGrpSpPr>
        <p:grpSpPr>
          <a:xfrm>
            <a:off x="3767075" y="-199746"/>
            <a:ext cx="1609794" cy="819400"/>
            <a:chOff x="3767075" y="-199746"/>
            <a:chExt cx="1609794" cy="819400"/>
          </a:xfrm>
        </p:grpSpPr>
        <p:sp>
          <p:nvSpPr>
            <p:cNvPr id="257" name="Google Shape;257;p9"/>
            <p:cNvSpPr/>
            <p:nvPr/>
          </p:nvSpPr>
          <p:spPr>
            <a:xfrm>
              <a:off x="3785997" y="-183909"/>
              <a:ext cx="1577422" cy="785805"/>
            </a:xfrm>
            <a:custGeom>
              <a:avLst/>
              <a:gdLst/>
              <a:ahLst/>
              <a:cxnLst/>
              <a:rect l="l" t="t" r="r" b="b"/>
              <a:pathLst>
                <a:path w="27093" h="13496" extrusionOk="0">
                  <a:moveTo>
                    <a:pt x="13930" y="1"/>
                  </a:moveTo>
                  <a:cubicBezTo>
                    <a:pt x="11707" y="1"/>
                    <a:pt x="8953" y="1146"/>
                    <a:pt x="8529" y="3437"/>
                  </a:cubicBezTo>
                  <a:cubicBezTo>
                    <a:pt x="8621" y="3530"/>
                    <a:pt x="8691" y="3622"/>
                    <a:pt x="8760" y="3738"/>
                  </a:cubicBezTo>
                  <a:cubicBezTo>
                    <a:pt x="8810" y="3820"/>
                    <a:pt x="8731" y="3902"/>
                    <a:pt x="8648" y="3902"/>
                  </a:cubicBezTo>
                  <a:cubicBezTo>
                    <a:pt x="8614" y="3902"/>
                    <a:pt x="8579" y="3888"/>
                    <a:pt x="8552" y="3854"/>
                  </a:cubicBezTo>
                  <a:cubicBezTo>
                    <a:pt x="8529" y="3784"/>
                    <a:pt x="8482" y="3738"/>
                    <a:pt x="8436" y="3692"/>
                  </a:cubicBezTo>
                  <a:cubicBezTo>
                    <a:pt x="8390" y="3692"/>
                    <a:pt x="8366" y="3669"/>
                    <a:pt x="8366" y="3622"/>
                  </a:cubicBezTo>
                  <a:cubicBezTo>
                    <a:pt x="7915" y="3156"/>
                    <a:pt x="7253" y="2891"/>
                    <a:pt x="6599" y="2891"/>
                  </a:cubicBezTo>
                  <a:cubicBezTo>
                    <a:pt x="6212" y="2891"/>
                    <a:pt x="5829" y="2984"/>
                    <a:pt x="5493" y="3182"/>
                  </a:cubicBezTo>
                  <a:cubicBezTo>
                    <a:pt x="4519" y="3715"/>
                    <a:pt x="4357" y="5036"/>
                    <a:pt x="5215" y="5754"/>
                  </a:cubicBezTo>
                  <a:cubicBezTo>
                    <a:pt x="5238" y="5778"/>
                    <a:pt x="5238" y="5824"/>
                    <a:pt x="5215" y="5847"/>
                  </a:cubicBezTo>
                  <a:lnTo>
                    <a:pt x="5238" y="5847"/>
                  </a:lnTo>
                  <a:cubicBezTo>
                    <a:pt x="5277" y="5886"/>
                    <a:pt x="5234" y="5974"/>
                    <a:pt x="5192" y="5974"/>
                  </a:cubicBezTo>
                  <a:cubicBezTo>
                    <a:pt x="5184" y="5974"/>
                    <a:pt x="5176" y="5970"/>
                    <a:pt x="5168" y="5963"/>
                  </a:cubicBezTo>
                  <a:cubicBezTo>
                    <a:pt x="4517" y="5470"/>
                    <a:pt x="3731" y="5177"/>
                    <a:pt x="2934" y="5177"/>
                  </a:cubicBezTo>
                  <a:cubicBezTo>
                    <a:pt x="2682" y="5177"/>
                    <a:pt x="2429" y="5207"/>
                    <a:pt x="2179" y="5268"/>
                  </a:cubicBezTo>
                  <a:cubicBezTo>
                    <a:pt x="1159" y="5523"/>
                    <a:pt x="0" y="6380"/>
                    <a:pt x="47" y="7539"/>
                  </a:cubicBezTo>
                  <a:cubicBezTo>
                    <a:pt x="70" y="8837"/>
                    <a:pt x="1530" y="9462"/>
                    <a:pt x="2619" y="9578"/>
                  </a:cubicBezTo>
                  <a:cubicBezTo>
                    <a:pt x="2782" y="9596"/>
                    <a:pt x="2944" y="9604"/>
                    <a:pt x="3105" y="9604"/>
                  </a:cubicBezTo>
                  <a:cubicBezTo>
                    <a:pt x="4017" y="9604"/>
                    <a:pt x="4886" y="9329"/>
                    <a:pt x="5655" y="8837"/>
                  </a:cubicBezTo>
                  <a:cubicBezTo>
                    <a:pt x="5493" y="8651"/>
                    <a:pt x="5377" y="8466"/>
                    <a:pt x="5261" y="8257"/>
                  </a:cubicBezTo>
                  <a:cubicBezTo>
                    <a:pt x="5230" y="8179"/>
                    <a:pt x="5283" y="8122"/>
                    <a:pt x="5336" y="8122"/>
                  </a:cubicBezTo>
                  <a:cubicBezTo>
                    <a:pt x="5360" y="8122"/>
                    <a:pt x="5385" y="8135"/>
                    <a:pt x="5400" y="8165"/>
                  </a:cubicBezTo>
                  <a:cubicBezTo>
                    <a:pt x="5701" y="8651"/>
                    <a:pt x="6095" y="8999"/>
                    <a:pt x="6628" y="9231"/>
                  </a:cubicBezTo>
                  <a:cubicBezTo>
                    <a:pt x="6745" y="9289"/>
                    <a:pt x="6666" y="9461"/>
                    <a:pt x="6556" y="9461"/>
                  </a:cubicBezTo>
                  <a:cubicBezTo>
                    <a:pt x="6535" y="9461"/>
                    <a:pt x="6512" y="9454"/>
                    <a:pt x="6489" y="9439"/>
                  </a:cubicBezTo>
                  <a:cubicBezTo>
                    <a:pt x="6281" y="9347"/>
                    <a:pt x="6072" y="9207"/>
                    <a:pt x="5887" y="9068"/>
                  </a:cubicBezTo>
                  <a:cubicBezTo>
                    <a:pt x="5840" y="9092"/>
                    <a:pt x="5794" y="9138"/>
                    <a:pt x="5725" y="9161"/>
                  </a:cubicBezTo>
                  <a:lnTo>
                    <a:pt x="5771" y="9207"/>
                  </a:lnTo>
                  <a:cubicBezTo>
                    <a:pt x="5794" y="9184"/>
                    <a:pt x="5817" y="9161"/>
                    <a:pt x="5864" y="9161"/>
                  </a:cubicBezTo>
                  <a:cubicBezTo>
                    <a:pt x="5875" y="9154"/>
                    <a:pt x="5886" y="9150"/>
                    <a:pt x="5897" y="9150"/>
                  </a:cubicBezTo>
                  <a:cubicBezTo>
                    <a:pt x="5952" y="9150"/>
                    <a:pt x="5991" y="9238"/>
                    <a:pt x="5933" y="9277"/>
                  </a:cubicBezTo>
                  <a:cubicBezTo>
                    <a:pt x="5238" y="9717"/>
                    <a:pt x="5122" y="10737"/>
                    <a:pt x="5887" y="11177"/>
                  </a:cubicBezTo>
                  <a:cubicBezTo>
                    <a:pt x="6052" y="11273"/>
                    <a:pt x="6215" y="11314"/>
                    <a:pt x="6373" y="11314"/>
                  </a:cubicBezTo>
                  <a:cubicBezTo>
                    <a:pt x="6904" y="11314"/>
                    <a:pt x="7389" y="10857"/>
                    <a:pt x="7764" y="10482"/>
                  </a:cubicBezTo>
                  <a:cubicBezTo>
                    <a:pt x="7790" y="10464"/>
                    <a:pt x="7817" y="10457"/>
                    <a:pt x="7842" y="10457"/>
                  </a:cubicBezTo>
                  <a:cubicBezTo>
                    <a:pt x="7883" y="10457"/>
                    <a:pt x="7921" y="10477"/>
                    <a:pt x="7949" y="10505"/>
                  </a:cubicBezTo>
                  <a:cubicBezTo>
                    <a:pt x="7973" y="10505"/>
                    <a:pt x="8019" y="10528"/>
                    <a:pt x="8019" y="10575"/>
                  </a:cubicBezTo>
                  <a:cubicBezTo>
                    <a:pt x="7676" y="12677"/>
                    <a:pt x="11638" y="13495"/>
                    <a:pt x="13126" y="13495"/>
                  </a:cubicBezTo>
                  <a:cubicBezTo>
                    <a:pt x="13147" y="13495"/>
                    <a:pt x="13167" y="13495"/>
                    <a:pt x="13187" y="13495"/>
                  </a:cubicBezTo>
                  <a:cubicBezTo>
                    <a:pt x="15064" y="13472"/>
                    <a:pt x="17567" y="12522"/>
                    <a:pt x="17776" y="10389"/>
                  </a:cubicBezTo>
                  <a:cubicBezTo>
                    <a:pt x="17787" y="10285"/>
                    <a:pt x="17874" y="10233"/>
                    <a:pt x="17955" y="10233"/>
                  </a:cubicBezTo>
                  <a:cubicBezTo>
                    <a:pt x="18036" y="10233"/>
                    <a:pt x="18112" y="10285"/>
                    <a:pt x="18100" y="10389"/>
                  </a:cubicBezTo>
                  <a:cubicBezTo>
                    <a:pt x="18100" y="10505"/>
                    <a:pt x="18077" y="10621"/>
                    <a:pt x="18054" y="10737"/>
                  </a:cubicBezTo>
                  <a:cubicBezTo>
                    <a:pt x="18378" y="11108"/>
                    <a:pt x="18772" y="11409"/>
                    <a:pt x="19282" y="11525"/>
                  </a:cubicBezTo>
                  <a:cubicBezTo>
                    <a:pt x="19389" y="11555"/>
                    <a:pt x="19522" y="11571"/>
                    <a:pt x="19665" y="11571"/>
                  </a:cubicBezTo>
                  <a:cubicBezTo>
                    <a:pt x="20293" y="11571"/>
                    <a:pt x="21098" y="11265"/>
                    <a:pt x="20626" y="10528"/>
                  </a:cubicBezTo>
                  <a:cubicBezTo>
                    <a:pt x="20580" y="10482"/>
                    <a:pt x="20649" y="10436"/>
                    <a:pt x="20696" y="10436"/>
                  </a:cubicBezTo>
                  <a:cubicBezTo>
                    <a:pt x="20726" y="10391"/>
                    <a:pt x="20765" y="10365"/>
                    <a:pt x="20808" y="10365"/>
                  </a:cubicBezTo>
                  <a:cubicBezTo>
                    <a:pt x="20832" y="10365"/>
                    <a:pt x="20856" y="10373"/>
                    <a:pt x="20881" y="10389"/>
                  </a:cubicBezTo>
                  <a:cubicBezTo>
                    <a:pt x="21733" y="11019"/>
                    <a:pt x="22849" y="11478"/>
                    <a:pt x="23908" y="11478"/>
                  </a:cubicBezTo>
                  <a:cubicBezTo>
                    <a:pt x="24837" y="11478"/>
                    <a:pt x="25723" y="11126"/>
                    <a:pt x="26350" y="10227"/>
                  </a:cubicBezTo>
                  <a:cubicBezTo>
                    <a:pt x="27092" y="9184"/>
                    <a:pt x="26999" y="7817"/>
                    <a:pt x="26096" y="6913"/>
                  </a:cubicBezTo>
                  <a:cubicBezTo>
                    <a:pt x="25331" y="6148"/>
                    <a:pt x="24195" y="5963"/>
                    <a:pt x="23175" y="5940"/>
                  </a:cubicBezTo>
                  <a:cubicBezTo>
                    <a:pt x="23146" y="5983"/>
                    <a:pt x="23108" y="6002"/>
                    <a:pt x="23072" y="6002"/>
                  </a:cubicBezTo>
                  <a:cubicBezTo>
                    <a:pt x="22992" y="6002"/>
                    <a:pt x="22919" y="5912"/>
                    <a:pt x="22967" y="5801"/>
                  </a:cubicBezTo>
                  <a:cubicBezTo>
                    <a:pt x="23481" y="4729"/>
                    <a:pt x="23223" y="2865"/>
                    <a:pt x="21807" y="2865"/>
                  </a:cubicBezTo>
                  <a:cubicBezTo>
                    <a:pt x="21691" y="2865"/>
                    <a:pt x="21568" y="2878"/>
                    <a:pt x="21437" y="2904"/>
                  </a:cubicBezTo>
                  <a:cubicBezTo>
                    <a:pt x="20418" y="3089"/>
                    <a:pt x="19746" y="3970"/>
                    <a:pt x="19352" y="4851"/>
                  </a:cubicBezTo>
                  <a:cubicBezTo>
                    <a:pt x="19630" y="5036"/>
                    <a:pt x="19861" y="5245"/>
                    <a:pt x="20024" y="5523"/>
                  </a:cubicBezTo>
                  <a:cubicBezTo>
                    <a:pt x="20094" y="5628"/>
                    <a:pt x="19990" y="5748"/>
                    <a:pt x="19896" y="5748"/>
                  </a:cubicBezTo>
                  <a:cubicBezTo>
                    <a:pt x="19866" y="5748"/>
                    <a:pt x="19837" y="5736"/>
                    <a:pt x="19815" y="5708"/>
                  </a:cubicBezTo>
                  <a:cubicBezTo>
                    <a:pt x="19252" y="5032"/>
                    <a:pt x="18601" y="4641"/>
                    <a:pt x="17714" y="4641"/>
                  </a:cubicBezTo>
                  <a:cubicBezTo>
                    <a:pt x="17688" y="4641"/>
                    <a:pt x="17662" y="4641"/>
                    <a:pt x="17637" y="4642"/>
                  </a:cubicBezTo>
                  <a:cubicBezTo>
                    <a:pt x="17567" y="4642"/>
                    <a:pt x="17544" y="4503"/>
                    <a:pt x="17637" y="4480"/>
                  </a:cubicBezTo>
                  <a:cubicBezTo>
                    <a:pt x="17752" y="4462"/>
                    <a:pt x="17871" y="4454"/>
                    <a:pt x="17991" y="4454"/>
                  </a:cubicBezTo>
                  <a:cubicBezTo>
                    <a:pt x="18351" y="4454"/>
                    <a:pt x="18720" y="4532"/>
                    <a:pt x="19050" y="4688"/>
                  </a:cubicBezTo>
                  <a:cubicBezTo>
                    <a:pt x="18981" y="2209"/>
                    <a:pt x="16941" y="285"/>
                    <a:pt x="14531" y="30"/>
                  </a:cubicBezTo>
                  <a:cubicBezTo>
                    <a:pt x="14337" y="10"/>
                    <a:pt x="14135" y="1"/>
                    <a:pt x="139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767075" y="-199746"/>
              <a:ext cx="1609794" cy="819400"/>
            </a:xfrm>
            <a:custGeom>
              <a:avLst/>
              <a:gdLst/>
              <a:ahLst/>
              <a:cxnLst/>
              <a:rect l="l" t="t" r="r" b="b"/>
              <a:pathLst>
                <a:path w="27649" h="14073" extrusionOk="0">
                  <a:moveTo>
                    <a:pt x="14326" y="0"/>
                  </a:moveTo>
                  <a:cubicBezTo>
                    <a:pt x="12097" y="0"/>
                    <a:pt x="8972" y="1172"/>
                    <a:pt x="8715" y="3570"/>
                  </a:cubicBezTo>
                  <a:cubicBezTo>
                    <a:pt x="8234" y="3154"/>
                    <a:pt x="7578" y="2927"/>
                    <a:pt x="6931" y="2927"/>
                  </a:cubicBezTo>
                  <a:cubicBezTo>
                    <a:pt x="6424" y="2927"/>
                    <a:pt x="5924" y="3066"/>
                    <a:pt x="5516" y="3361"/>
                  </a:cubicBezTo>
                  <a:cubicBezTo>
                    <a:pt x="4752" y="3894"/>
                    <a:pt x="4520" y="5030"/>
                    <a:pt x="5053" y="5748"/>
                  </a:cubicBezTo>
                  <a:cubicBezTo>
                    <a:pt x="4481" y="5414"/>
                    <a:pt x="3777" y="5242"/>
                    <a:pt x="3079" y="5242"/>
                  </a:cubicBezTo>
                  <a:cubicBezTo>
                    <a:pt x="1598" y="5242"/>
                    <a:pt x="149" y="6018"/>
                    <a:pt x="70" y="7672"/>
                  </a:cubicBezTo>
                  <a:cubicBezTo>
                    <a:pt x="1" y="8831"/>
                    <a:pt x="974" y="9642"/>
                    <a:pt x="1994" y="9966"/>
                  </a:cubicBezTo>
                  <a:cubicBezTo>
                    <a:pt x="2461" y="10124"/>
                    <a:pt x="2941" y="10199"/>
                    <a:pt x="3419" y="10199"/>
                  </a:cubicBezTo>
                  <a:cubicBezTo>
                    <a:pt x="4341" y="10199"/>
                    <a:pt x="5256" y="9922"/>
                    <a:pt x="6050" y="9433"/>
                  </a:cubicBezTo>
                  <a:cubicBezTo>
                    <a:pt x="6119" y="9387"/>
                    <a:pt x="6165" y="9364"/>
                    <a:pt x="6212" y="9340"/>
                  </a:cubicBezTo>
                  <a:cubicBezTo>
                    <a:pt x="6397" y="9479"/>
                    <a:pt x="6606" y="9619"/>
                    <a:pt x="6814" y="9711"/>
                  </a:cubicBezTo>
                  <a:cubicBezTo>
                    <a:pt x="6837" y="9726"/>
                    <a:pt x="6860" y="9733"/>
                    <a:pt x="6881" y="9733"/>
                  </a:cubicBezTo>
                  <a:cubicBezTo>
                    <a:pt x="6991" y="9733"/>
                    <a:pt x="7066" y="9561"/>
                    <a:pt x="6930" y="9503"/>
                  </a:cubicBezTo>
                  <a:cubicBezTo>
                    <a:pt x="6420" y="9271"/>
                    <a:pt x="6026" y="8923"/>
                    <a:pt x="5725" y="8437"/>
                  </a:cubicBezTo>
                  <a:cubicBezTo>
                    <a:pt x="5711" y="8409"/>
                    <a:pt x="5690" y="8398"/>
                    <a:pt x="5667" y="8398"/>
                  </a:cubicBezTo>
                  <a:cubicBezTo>
                    <a:pt x="5613" y="8398"/>
                    <a:pt x="5553" y="8464"/>
                    <a:pt x="5586" y="8529"/>
                  </a:cubicBezTo>
                  <a:cubicBezTo>
                    <a:pt x="5702" y="8738"/>
                    <a:pt x="5818" y="8923"/>
                    <a:pt x="5980" y="9109"/>
                  </a:cubicBezTo>
                  <a:cubicBezTo>
                    <a:pt x="5211" y="9601"/>
                    <a:pt x="4342" y="9876"/>
                    <a:pt x="3430" y="9876"/>
                  </a:cubicBezTo>
                  <a:cubicBezTo>
                    <a:pt x="3269" y="9876"/>
                    <a:pt x="3107" y="9868"/>
                    <a:pt x="2944" y="9850"/>
                  </a:cubicBezTo>
                  <a:cubicBezTo>
                    <a:pt x="1855" y="9734"/>
                    <a:pt x="395" y="9109"/>
                    <a:pt x="372" y="7811"/>
                  </a:cubicBezTo>
                  <a:cubicBezTo>
                    <a:pt x="325" y="6652"/>
                    <a:pt x="1484" y="5795"/>
                    <a:pt x="2504" y="5540"/>
                  </a:cubicBezTo>
                  <a:cubicBezTo>
                    <a:pt x="2749" y="5485"/>
                    <a:pt x="2996" y="5459"/>
                    <a:pt x="3242" y="5459"/>
                  </a:cubicBezTo>
                  <a:cubicBezTo>
                    <a:pt x="4045" y="5459"/>
                    <a:pt x="4837" y="5738"/>
                    <a:pt x="5493" y="6235"/>
                  </a:cubicBezTo>
                  <a:cubicBezTo>
                    <a:pt x="5502" y="6244"/>
                    <a:pt x="5511" y="6247"/>
                    <a:pt x="5521" y="6247"/>
                  </a:cubicBezTo>
                  <a:cubicBezTo>
                    <a:pt x="5562" y="6247"/>
                    <a:pt x="5601" y="6176"/>
                    <a:pt x="5563" y="6119"/>
                  </a:cubicBezTo>
                  <a:lnTo>
                    <a:pt x="5540" y="6119"/>
                  </a:lnTo>
                  <a:cubicBezTo>
                    <a:pt x="5563" y="6096"/>
                    <a:pt x="5563" y="6050"/>
                    <a:pt x="5540" y="6026"/>
                  </a:cubicBezTo>
                  <a:cubicBezTo>
                    <a:pt x="4682" y="5308"/>
                    <a:pt x="4844" y="3987"/>
                    <a:pt x="5818" y="3454"/>
                  </a:cubicBezTo>
                  <a:cubicBezTo>
                    <a:pt x="6154" y="3256"/>
                    <a:pt x="6534" y="3163"/>
                    <a:pt x="6917" y="3163"/>
                  </a:cubicBezTo>
                  <a:cubicBezTo>
                    <a:pt x="7564" y="3163"/>
                    <a:pt x="8217" y="3428"/>
                    <a:pt x="8668" y="3894"/>
                  </a:cubicBezTo>
                  <a:cubicBezTo>
                    <a:pt x="8668" y="3941"/>
                    <a:pt x="8715" y="3964"/>
                    <a:pt x="8761" y="3964"/>
                  </a:cubicBezTo>
                  <a:cubicBezTo>
                    <a:pt x="8807" y="4010"/>
                    <a:pt x="8831" y="4056"/>
                    <a:pt x="8877" y="4126"/>
                  </a:cubicBezTo>
                  <a:cubicBezTo>
                    <a:pt x="8904" y="4160"/>
                    <a:pt x="8939" y="4174"/>
                    <a:pt x="8973" y="4174"/>
                  </a:cubicBezTo>
                  <a:cubicBezTo>
                    <a:pt x="9056" y="4174"/>
                    <a:pt x="9135" y="4092"/>
                    <a:pt x="9085" y="4010"/>
                  </a:cubicBezTo>
                  <a:cubicBezTo>
                    <a:pt x="9016" y="3894"/>
                    <a:pt x="8946" y="3802"/>
                    <a:pt x="8854" y="3709"/>
                  </a:cubicBezTo>
                  <a:cubicBezTo>
                    <a:pt x="9278" y="1418"/>
                    <a:pt x="12032" y="273"/>
                    <a:pt x="14255" y="273"/>
                  </a:cubicBezTo>
                  <a:cubicBezTo>
                    <a:pt x="14460" y="273"/>
                    <a:pt x="14662" y="282"/>
                    <a:pt x="14856" y="302"/>
                  </a:cubicBezTo>
                  <a:cubicBezTo>
                    <a:pt x="17266" y="557"/>
                    <a:pt x="19306" y="2481"/>
                    <a:pt x="19375" y="4960"/>
                  </a:cubicBezTo>
                  <a:cubicBezTo>
                    <a:pt x="19047" y="4813"/>
                    <a:pt x="18707" y="4735"/>
                    <a:pt x="18372" y="4735"/>
                  </a:cubicBezTo>
                  <a:cubicBezTo>
                    <a:pt x="18234" y="4735"/>
                    <a:pt x="18097" y="4748"/>
                    <a:pt x="17962" y="4775"/>
                  </a:cubicBezTo>
                  <a:cubicBezTo>
                    <a:pt x="17869" y="4775"/>
                    <a:pt x="17892" y="4914"/>
                    <a:pt x="17962" y="4914"/>
                  </a:cubicBezTo>
                  <a:cubicBezTo>
                    <a:pt x="17987" y="4913"/>
                    <a:pt x="18013" y="4913"/>
                    <a:pt x="18039" y="4913"/>
                  </a:cubicBezTo>
                  <a:cubicBezTo>
                    <a:pt x="18926" y="4913"/>
                    <a:pt x="19577" y="5304"/>
                    <a:pt x="20140" y="5980"/>
                  </a:cubicBezTo>
                  <a:cubicBezTo>
                    <a:pt x="20162" y="6008"/>
                    <a:pt x="20191" y="6020"/>
                    <a:pt x="20221" y="6020"/>
                  </a:cubicBezTo>
                  <a:cubicBezTo>
                    <a:pt x="20315" y="6020"/>
                    <a:pt x="20419" y="5900"/>
                    <a:pt x="20349" y="5795"/>
                  </a:cubicBezTo>
                  <a:cubicBezTo>
                    <a:pt x="20186" y="5517"/>
                    <a:pt x="19955" y="5308"/>
                    <a:pt x="19677" y="5123"/>
                  </a:cubicBezTo>
                  <a:cubicBezTo>
                    <a:pt x="20071" y="4242"/>
                    <a:pt x="20743" y="3361"/>
                    <a:pt x="21762" y="3176"/>
                  </a:cubicBezTo>
                  <a:cubicBezTo>
                    <a:pt x="21893" y="3150"/>
                    <a:pt x="22016" y="3137"/>
                    <a:pt x="22132" y="3137"/>
                  </a:cubicBezTo>
                  <a:cubicBezTo>
                    <a:pt x="23548" y="3137"/>
                    <a:pt x="23806" y="5003"/>
                    <a:pt x="23292" y="6096"/>
                  </a:cubicBezTo>
                  <a:cubicBezTo>
                    <a:pt x="23245" y="6191"/>
                    <a:pt x="23315" y="6275"/>
                    <a:pt x="23395" y="6275"/>
                  </a:cubicBezTo>
                  <a:cubicBezTo>
                    <a:pt x="23432" y="6275"/>
                    <a:pt x="23471" y="6256"/>
                    <a:pt x="23500" y="6212"/>
                  </a:cubicBezTo>
                  <a:cubicBezTo>
                    <a:pt x="24520" y="6235"/>
                    <a:pt x="25656" y="6420"/>
                    <a:pt x="26421" y="7185"/>
                  </a:cubicBezTo>
                  <a:cubicBezTo>
                    <a:pt x="27324" y="8089"/>
                    <a:pt x="27417" y="9456"/>
                    <a:pt x="26675" y="10499"/>
                  </a:cubicBezTo>
                  <a:cubicBezTo>
                    <a:pt x="26048" y="11398"/>
                    <a:pt x="25167" y="11750"/>
                    <a:pt x="24241" y="11750"/>
                  </a:cubicBezTo>
                  <a:cubicBezTo>
                    <a:pt x="23185" y="11750"/>
                    <a:pt x="22071" y="11291"/>
                    <a:pt x="21206" y="10661"/>
                  </a:cubicBezTo>
                  <a:cubicBezTo>
                    <a:pt x="21186" y="10648"/>
                    <a:pt x="21165" y="10642"/>
                    <a:pt x="21146" y="10642"/>
                  </a:cubicBezTo>
                  <a:cubicBezTo>
                    <a:pt x="21098" y="10642"/>
                    <a:pt x="21053" y="10675"/>
                    <a:pt x="21021" y="10708"/>
                  </a:cubicBezTo>
                  <a:cubicBezTo>
                    <a:pt x="20974" y="10708"/>
                    <a:pt x="20905" y="10754"/>
                    <a:pt x="20951" y="10824"/>
                  </a:cubicBezTo>
                  <a:cubicBezTo>
                    <a:pt x="21419" y="11553"/>
                    <a:pt x="20633" y="11845"/>
                    <a:pt x="20008" y="11845"/>
                  </a:cubicBezTo>
                  <a:cubicBezTo>
                    <a:pt x="19859" y="11845"/>
                    <a:pt x="19719" y="11828"/>
                    <a:pt x="19607" y="11797"/>
                  </a:cubicBezTo>
                  <a:cubicBezTo>
                    <a:pt x="19097" y="11681"/>
                    <a:pt x="18703" y="11380"/>
                    <a:pt x="18379" y="11009"/>
                  </a:cubicBezTo>
                  <a:cubicBezTo>
                    <a:pt x="18402" y="10893"/>
                    <a:pt x="18425" y="10777"/>
                    <a:pt x="18425" y="10661"/>
                  </a:cubicBezTo>
                  <a:cubicBezTo>
                    <a:pt x="18437" y="10557"/>
                    <a:pt x="18361" y="10505"/>
                    <a:pt x="18280" y="10505"/>
                  </a:cubicBezTo>
                  <a:cubicBezTo>
                    <a:pt x="18199" y="10505"/>
                    <a:pt x="18112" y="10557"/>
                    <a:pt x="18101" y="10661"/>
                  </a:cubicBezTo>
                  <a:cubicBezTo>
                    <a:pt x="17892" y="12794"/>
                    <a:pt x="15389" y="13744"/>
                    <a:pt x="13512" y="13767"/>
                  </a:cubicBezTo>
                  <a:cubicBezTo>
                    <a:pt x="13491" y="13767"/>
                    <a:pt x="13471" y="13767"/>
                    <a:pt x="13449" y="13767"/>
                  </a:cubicBezTo>
                  <a:cubicBezTo>
                    <a:pt x="11960" y="13767"/>
                    <a:pt x="8001" y="12972"/>
                    <a:pt x="8344" y="10870"/>
                  </a:cubicBezTo>
                  <a:cubicBezTo>
                    <a:pt x="8344" y="10800"/>
                    <a:pt x="8298" y="10777"/>
                    <a:pt x="8274" y="10777"/>
                  </a:cubicBezTo>
                  <a:cubicBezTo>
                    <a:pt x="8246" y="10749"/>
                    <a:pt x="8208" y="10729"/>
                    <a:pt x="8167" y="10729"/>
                  </a:cubicBezTo>
                  <a:cubicBezTo>
                    <a:pt x="8142" y="10729"/>
                    <a:pt x="8115" y="10736"/>
                    <a:pt x="8089" y="10754"/>
                  </a:cubicBezTo>
                  <a:cubicBezTo>
                    <a:pt x="7714" y="11129"/>
                    <a:pt x="7229" y="11586"/>
                    <a:pt x="6698" y="11586"/>
                  </a:cubicBezTo>
                  <a:cubicBezTo>
                    <a:pt x="6540" y="11586"/>
                    <a:pt x="6377" y="11545"/>
                    <a:pt x="6212" y="11449"/>
                  </a:cubicBezTo>
                  <a:cubicBezTo>
                    <a:pt x="5447" y="11009"/>
                    <a:pt x="5563" y="9989"/>
                    <a:pt x="6258" y="9549"/>
                  </a:cubicBezTo>
                  <a:cubicBezTo>
                    <a:pt x="6321" y="9507"/>
                    <a:pt x="6269" y="9407"/>
                    <a:pt x="6207" y="9407"/>
                  </a:cubicBezTo>
                  <a:cubicBezTo>
                    <a:pt x="6201" y="9407"/>
                    <a:pt x="6195" y="9408"/>
                    <a:pt x="6189" y="9410"/>
                  </a:cubicBezTo>
                  <a:cubicBezTo>
                    <a:pt x="6142" y="9433"/>
                    <a:pt x="6119" y="9456"/>
                    <a:pt x="6096" y="9479"/>
                  </a:cubicBezTo>
                  <a:cubicBezTo>
                    <a:pt x="5377" y="9873"/>
                    <a:pt x="5215" y="10893"/>
                    <a:pt x="5841" y="11473"/>
                  </a:cubicBezTo>
                  <a:cubicBezTo>
                    <a:pt x="6102" y="11725"/>
                    <a:pt x="6391" y="11829"/>
                    <a:pt x="6683" y="11829"/>
                  </a:cubicBezTo>
                  <a:cubicBezTo>
                    <a:pt x="7221" y="11829"/>
                    <a:pt x="7768" y="11476"/>
                    <a:pt x="8158" y="11055"/>
                  </a:cubicBezTo>
                  <a:lnTo>
                    <a:pt x="8158" y="11055"/>
                  </a:lnTo>
                  <a:cubicBezTo>
                    <a:pt x="7834" y="13118"/>
                    <a:pt x="11820" y="14045"/>
                    <a:pt x="13234" y="14068"/>
                  </a:cubicBezTo>
                  <a:cubicBezTo>
                    <a:pt x="13306" y="14071"/>
                    <a:pt x="13378" y="14072"/>
                    <a:pt x="13452" y="14072"/>
                  </a:cubicBezTo>
                  <a:cubicBezTo>
                    <a:pt x="15343" y="14072"/>
                    <a:pt x="17707" y="13206"/>
                    <a:pt x="18309" y="11287"/>
                  </a:cubicBezTo>
                  <a:cubicBezTo>
                    <a:pt x="18749" y="11787"/>
                    <a:pt x="19414" y="12149"/>
                    <a:pt x="20080" y="12149"/>
                  </a:cubicBezTo>
                  <a:cubicBezTo>
                    <a:pt x="20185" y="12149"/>
                    <a:pt x="20291" y="12140"/>
                    <a:pt x="20395" y="12121"/>
                  </a:cubicBezTo>
                  <a:cubicBezTo>
                    <a:pt x="20928" y="12029"/>
                    <a:pt x="21368" y="11519"/>
                    <a:pt x="21229" y="11032"/>
                  </a:cubicBezTo>
                  <a:lnTo>
                    <a:pt x="21229" y="11032"/>
                  </a:lnTo>
                  <a:cubicBezTo>
                    <a:pt x="22049" y="11673"/>
                    <a:pt x="23136" y="12052"/>
                    <a:pt x="24181" y="12052"/>
                  </a:cubicBezTo>
                  <a:cubicBezTo>
                    <a:pt x="25439" y="12052"/>
                    <a:pt x="26636" y="11502"/>
                    <a:pt x="27232" y="10198"/>
                  </a:cubicBezTo>
                  <a:cubicBezTo>
                    <a:pt x="27649" y="9294"/>
                    <a:pt x="27579" y="8205"/>
                    <a:pt x="26977" y="7394"/>
                  </a:cubicBezTo>
                  <a:cubicBezTo>
                    <a:pt x="26259" y="6402"/>
                    <a:pt x="25080" y="6063"/>
                    <a:pt x="23913" y="6063"/>
                  </a:cubicBezTo>
                  <a:cubicBezTo>
                    <a:pt x="23798" y="6063"/>
                    <a:pt x="23684" y="6067"/>
                    <a:pt x="23570" y="6073"/>
                  </a:cubicBezTo>
                  <a:cubicBezTo>
                    <a:pt x="24126" y="5007"/>
                    <a:pt x="23894" y="3338"/>
                    <a:pt x="22597" y="2944"/>
                  </a:cubicBezTo>
                  <a:cubicBezTo>
                    <a:pt x="22421" y="2891"/>
                    <a:pt x="22246" y="2867"/>
                    <a:pt x="22074" y="2867"/>
                  </a:cubicBezTo>
                  <a:cubicBezTo>
                    <a:pt x="21039" y="2867"/>
                    <a:pt x="20094" y="3752"/>
                    <a:pt x="19677" y="4705"/>
                  </a:cubicBezTo>
                  <a:cubicBezTo>
                    <a:pt x="19468" y="2179"/>
                    <a:pt x="17336" y="279"/>
                    <a:pt x="14856" y="24"/>
                  </a:cubicBezTo>
                  <a:cubicBezTo>
                    <a:pt x="14687" y="8"/>
                    <a:pt x="14509" y="0"/>
                    <a:pt x="14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962612" y="-17099"/>
              <a:ext cx="190446" cy="173685"/>
            </a:xfrm>
            <a:custGeom>
              <a:avLst/>
              <a:gdLst/>
              <a:ahLst/>
              <a:cxnLst/>
              <a:rect l="l" t="t" r="r" b="b"/>
              <a:pathLst>
                <a:path w="3271" h="2983" extrusionOk="0">
                  <a:moveTo>
                    <a:pt x="1598" y="0"/>
                  </a:moveTo>
                  <a:cubicBezTo>
                    <a:pt x="1482" y="0"/>
                    <a:pt x="1359" y="13"/>
                    <a:pt x="1228" y="39"/>
                  </a:cubicBezTo>
                  <a:cubicBezTo>
                    <a:pt x="742" y="132"/>
                    <a:pt x="324" y="386"/>
                    <a:pt x="0" y="711"/>
                  </a:cubicBezTo>
                  <a:cubicBezTo>
                    <a:pt x="233" y="582"/>
                    <a:pt x="488" y="503"/>
                    <a:pt x="764" y="503"/>
                  </a:cubicBezTo>
                  <a:cubicBezTo>
                    <a:pt x="982" y="503"/>
                    <a:pt x="1214" y="552"/>
                    <a:pt x="1460" y="665"/>
                  </a:cubicBezTo>
                  <a:cubicBezTo>
                    <a:pt x="2572" y="1198"/>
                    <a:pt x="2503" y="2078"/>
                    <a:pt x="2178" y="2936"/>
                  </a:cubicBezTo>
                  <a:cubicBezTo>
                    <a:pt x="2364" y="2959"/>
                    <a:pt x="2549" y="2959"/>
                    <a:pt x="2735" y="2982"/>
                  </a:cubicBezTo>
                  <a:cubicBezTo>
                    <a:pt x="2735" y="2959"/>
                    <a:pt x="2735" y="2959"/>
                    <a:pt x="2735" y="2959"/>
                  </a:cubicBezTo>
                  <a:cubicBezTo>
                    <a:pt x="3270" y="1866"/>
                    <a:pt x="3014" y="0"/>
                    <a:pt x="1598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816882" y="86307"/>
              <a:ext cx="55370" cy="10888"/>
            </a:xfrm>
            <a:custGeom>
              <a:avLst/>
              <a:gdLst/>
              <a:ahLst/>
              <a:cxnLst/>
              <a:rect l="l" t="t" r="r" b="b"/>
              <a:pathLst>
                <a:path w="951" h="187" extrusionOk="0">
                  <a:moveTo>
                    <a:pt x="0" y="1"/>
                  </a:moveTo>
                  <a:cubicBezTo>
                    <a:pt x="325" y="70"/>
                    <a:pt x="649" y="117"/>
                    <a:pt x="950" y="186"/>
                  </a:cubicBezTo>
                  <a:cubicBezTo>
                    <a:pt x="672" y="70"/>
                    <a:pt x="348" y="1"/>
                    <a:pt x="0" y="1"/>
                  </a:cubicBezTo>
                  <a:close/>
                </a:path>
              </a:pathLst>
            </a:custGeom>
            <a:solidFill>
              <a:srgbClr val="DB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49402" y="-144375"/>
              <a:ext cx="145789" cy="233482"/>
            </a:xfrm>
            <a:custGeom>
              <a:avLst/>
              <a:gdLst/>
              <a:ahLst/>
              <a:cxnLst/>
              <a:rect l="l" t="t" r="r" b="b"/>
              <a:pathLst>
                <a:path w="2504" h="4010" extrusionOk="0">
                  <a:moveTo>
                    <a:pt x="0" y="0"/>
                  </a:moveTo>
                  <a:lnTo>
                    <a:pt x="0" y="0"/>
                  </a:lnTo>
                  <a:cubicBezTo>
                    <a:pt x="719" y="1159"/>
                    <a:pt x="1020" y="2480"/>
                    <a:pt x="1159" y="3801"/>
                  </a:cubicBezTo>
                  <a:cubicBezTo>
                    <a:pt x="1247" y="3791"/>
                    <a:pt x="1336" y="3787"/>
                    <a:pt x="1426" y="3787"/>
                  </a:cubicBezTo>
                  <a:cubicBezTo>
                    <a:pt x="1783" y="3787"/>
                    <a:pt x="2146" y="3861"/>
                    <a:pt x="2480" y="4009"/>
                  </a:cubicBezTo>
                  <a:lnTo>
                    <a:pt x="2503" y="4009"/>
                  </a:lnTo>
                  <a:cubicBezTo>
                    <a:pt x="2434" y="2271"/>
                    <a:pt x="1437" y="81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912657" y="163220"/>
              <a:ext cx="450759" cy="326817"/>
            </a:xfrm>
            <a:custGeom>
              <a:avLst/>
              <a:gdLst/>
              <a:ahLst/>
              <a:cxnLst/>
              <a:rect l="l" t="t" r="r" b="b"/>
              <a:pathLst>
                <a:path w="7742" h="5613" extrusionOk="0">
                  <a:moveTo>
                    <a:pt x="4288" y="1"/>
                  </a:moveTo>
                  <a:cubicBezTo>
                    <a:pt x="4381" y="24"/>
                    <a:pt x="4473" y="47"/>
                    <a:pt x="4566" y="94"/>
                  </a:cubicBezTo>
                  <a:cubicBezTo>
                    <a:pt x="5748" y="511"/>
                    <a:pt x="6675" y="1739"/>
                    <a:pt x="6374" y="3060"/>
                  </a:cubicBezTo>
                  <a:cubicBezTo>
                    <a:pt x="6062" y="4262"/>
                    <a:pt x="4810" y="4801"/>
                    <a:pt x="3665" y="4801"/>
                  </a:cubicBezTo>
                  <a:cubicBezTo>
                    <a:pt x="3618" y="4801"/>
                    <a:pt x="3570" y="4800"/>
                    <a:pt x="3523" y="4798"/>
                  </a:cubicBezTo>
                  <a:cubicBezTo>
                    <a:pt x="2642" y="4752"/>
                    <a:pt x="1947" y="4451"/>
                    <a:pt x="1298" y="4010"/>
                  </a:cubicBezTo>
                  <a:cubicBezTo>
                    <a:pt x="1206" y="4312"/>
                    <a:pt x="1067" y="4590"/>
                    <a:pt x="858" y="4868"/>
                  </a:cubicBezTo>
                  <a:cubicBezTo>
                    <a:pt x="626" y="5169"/>
                    <a:pt x="325" y="5424"/>
                    <a:pt x="1" y="5586"/>
                  </a:cubicBezTo>
                  <a:cubicBezTo>
                    <a:pt x="94" y="5603"/>
                    <a:pt x="200" y="5612"/>
                    <a:pt x="312" y="5612"/>
                  </a:cubicBezTo>
                  <a:cubicBezTo>
                    <a:pt x="947" y="5612"/>
                    <a:pt x="1748" y="5319"/>
                    <a:pt x="1275" y="4590"/>
                  </a:cubicBezTo>
                  <a:cubicBezTo>
                    <a:pt x="1229" y="4520"/>
                    <a:pt x="1298" y="4474"/>
                    <a:pt x="1345" y="4474"/>
                  </a:cubicBezTo>
                  <a:cubicBezTo>
                    <a:pt x="1377" y="4441"/>
                    <a:pt x="1422" y="4408"/>
                    <a:pt x="1470" y="4408"/>
                  </a:cubicBezTo>
                  <a:cubicBezTo>
                    <a:pt x="1489" y="4408"/>
                    <a:pt x="1510" y="4414"/>
                    <a:pt x="1530" y="4427"/>
                  </a:cubicBezTo>
                  <a:cubicBezTo>
                    <a:pt x="2395" y="5057"/>
                    <a:pt x="3509" y="5516"/>
                    <a:pt x="4565" y="5516"/>
                  </a:cubicBezTo>
                  <a:cubicBezTo>
                    <a:pt x="5491" y="5516"/>
                    <a:pt x="6372" y="5164"/>
                    <a:pt x="6999" y="4265"/>
                  </a:cubicBezTo>
                  <a:cubicBezTo>
                    <a:pt x="7741" y="3222"/>
                    <a:pt x="7648" y="1855"/>
                    <a:pt x="6745" y="951"/>
                  </a:cubicBezTo>
                  <a:cubicBezTo>
                    <a:pt x="6096" y="325"/>
                    <a:pt x="5192" y="70"/>
                    <a:pt x="4288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891057" y="-32935"/>
              <a:ext cx="485809" cy="540561"/>
            </a:xfrm>
            <a:custGeom>
              <a:avLst/>
              <a:gdLst/>
              <a:ahLst/>
              <a:cxnLst/>
              <a:rect l="l" t="t" r="r" b="b"/>
              <a:pathLst>
                <a:path w="8344" h="9284" extrusionOk="0">
                  <a:moveTo>
                    <a:pt x="2768" y="0"/>
                  </a:moveTo>
                  <a:cubicBezTo>
                    <a:pt x="1825" y="0"/>
                    <a:pt x="957" y="743"/>
                    <a:pt x="487" y="1585"/>
                  </a:cubicBezTo>
                  <a:cubicBezTo>
                    <a:pt x="719" y="1354"/>
                    <a:pt x="951" y="1122"/>
                    <a:pt x="1229" y="983"/>
                  </a:cubicBezTo>
                  <a:cubicBezTo>
                    <a:pt x="1577" y="658"/>
                    <a:pt x="1971" y="404"/>
                    <a:pt x="2457" y="311"/>
                  </a:cubicBezTo>
                  <a:cubicBezTo>
                    <a:pt x="2588" y="285"/>
                    <a:pt x="2711" y="272"/>
                    <a:pt x="2827" y="272"/>
                  </a:cubicBezTo>
                  <a:cubicBezTo>
                    <a:pt x="4243" y="272"/>
                    <a:pt x="4501" y="2138"/>
                    <a:pt x="3987" y="3231"/>
                  </a:cubicBezTo>
                  <a:cubicBezTo>
                    <a:pt x="3964" y="3231"/>
                    <a:pt x="3964" y="3231"/>
                    <a:pt x="3964" y="3254"/>
                  </a:cubicBezTo>
                  <a:cubicBezTo>
                    <a:pt x="4195" y="3277"/>
                    <a:pt x="4427" y="3300"/>
                    <a:pt x="4659" y="3370"/>
                  </a:cubicBezTo>
                  <a:cubicBezTo>
                    <a:pt x="5563" y="3439"/>
                    <a:pt x="6467" y="3671"/>
                    <a:pt x="7116" y="4320"/>
                  </a:cubicBezTo>
                  <a:cubicBezTo>
                    <a:pt x="8019" y="5224"/>
                    <a:pt x="8112" y="6591"/>
                    <a:pt x="7370" y="7634"/>
                  </a:cubicBezTo>
                  <a:cubicBezTo>
                    <a:pt x="6743" y="8533"/>
                    <a:pt x="5857" y="8885"/>
                    <a:pt x="4928" y="8885"/>
                  </a:cubicBezTo>
                  <a:cubicBezTo>
                    <a:pt x="3869" y="8885"/>
                    <a:pt x="2753" y="8426"/>
                    <a:pt x="1901" y="7796"/>
                  </a:cubicBezTo>
                  <a:cubicBezTo>
                    <a:pt x="1881" y="7783"/>
                    <a:pt x="1860" y="7777"/>
                    <a:pt x="1841" y="7777"/>
                  </a:cubicBezTo>
                  <a:cubicBezTo>
                    <a:pt x="1793" y="7777"/>
                    <a:pt x="1748" y="7810"/>
                    <a:pt x="1716" y="7843"/>
                  </a:cubicBezTo>
                  <a:cubicBezTo>
                    <a:pt x="1669" y="7843"/>
                    <a:pt x="1600" y="7889"/>
                    <a:pt x="1646" y="7959"/>
                  </a:cubicBezTo>
                  <a:cubicBezTo>
                    <a:pt x="2119" y="8688"/>
                    <a:pt x="1318" y="8981"/>
                    <a:pt x="683" y="8981"/>
                  </a:cubicBezTo>
                  <a:cubicBezTo>
                    <a:pt x="571" y="8981"/>
                    <a:pt x="465" y="8972"/>
                    <a:pt x="372" y="8955"/>
                  </a:cubicBezTo>
                  <a:cubicBezTo>
                    <a:pt x="256" y="9025"/>
                    <a:pt x="117" y="9071"/>
                    <a:pt x="1" y="9117"/>
                  </a:cubicBezTo>
                  <a:cubicBezTo>
                    <a:pt x="255" y="9219"/>
                    <a:pt x="522" y="9284"/>
                    <a:pt x="792" y="9284"/>
                  </a:cubicBezTo>
                  <a:cubicBezTo>
                    <a:pt x="891" y="9284"/>
                    <a:pt x="991" y="9275"/>
                    <a:pt x="1090" y="9256"/>
                  </a:cubicBezTo>
                  <a:cubicBezTo>
                    <a:pt x="1623" y="9164"/>
                    <a:pt x="2063" y="8654"/>
                    <a:pt x="1924" y="8167"/>
                  </a:cubicBezTo>
                  <a:lnTo>
                    <a:pt x="1924" y="8167"/>
                  </a:lnTo>
                  <a:cubicBezTo>
                    <a:pt x="2744" y="8808"/>
                    <a:pt x="3831" y="9187"/>
                    <a:pt x="4876" y="9187"/>
                  </a:cubicBezTo>
                  <a:cubicBezTo>
                    <a:pt x="6134" y="9187"/>
                    <a:pt x="7331" y="8637"/>
                    <a:pt x="7927" y="7333"/>
                  </a:cubicBezTo>
                  <a:cubicBezTo>
                    <a:pt x="8344" y="6429"/>
                    <a:pt x="8274" y="5340"/>
                    <a:pt x="7672" y="4529"/>
                  </a:cubicBezTo>
                  <a:cubicBezTo>
                    <a:pt x="6951" y="3553"/>
                    <a:pt x="5764" y="3199"/>
                    <a:pt x="4591" y="3199"/>
                  </a:cubicBezTo>
                  <a:cubicBezTo>
                    <a:pt x="4482" y="3199"/>
                    <a:pt x="4373" y="3202"/>
                    <a:pt x="4265" y="3208"/>
                  </a:cubicBezTo>
                  <a:cubicBezTo>
                    <a:pt x="4821" y="2142"/>
                    <a:pt x="4589" y="473"/>
                    <a:pt x="3292" y="79"/>
                  </a:cubicBezTo>
                  <a:cubicBezTo>
                    <a:pt x="3116" y="25"/>
                    <a:pt x="2940" y="0"/>
                    <a:pt x="2768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816882" y="76700"/>
              <a:ext cx="76970" cy="23174"/>
            </a:xfrm>
            <a:custGeom>
              <a:avLst/>
              <a:gdLst/>
              <a:ahLst/>
              <a:cxnLst/>
              <a:rect l="l" t="t" r="r" b="b"/>
              <a:pathLst>
                <a:path w="1322" h="398" extrusionOk="0">
                  <a:moveTo>
                    <a:pt x="341" y="0"/>
                  </a:moveTo>
                  <a:cubicBezTo>
                    <a:pt x="227" y="0"/>
                    <a:pt x="113" y="9"/>
                    <a:pt x="0" y="27"/>
                  </a:cubicBezTo>
                  <a:cubicBezTo>
                    <a:pt x="0" y="73"/>
                    <a:pt x="0" y="120"/>
                    <a:pt x="0" y="166"/>
                  </a:cubicBezTo>
                  <a:cubicBezTo>
                    <a:pt x="348" y="166"/>
                    <a:pt x="672" y="235"/>
                    <a:pt x="950" y="351"/>
                  </a:cubicBezTo>
                  <a:cubicBezTo>
                    <a:pt x="1020" y="375"/>
                    <a:pt x="1089" y="375"/>
                    <a:pt x="1182" y="398"/>
                  </a:cubicBezTo>
                  <a:cubicBezTo>
                    <a:pt x="1228" y="351"/>
                    <a:pt x="1275" y="282"/>
                    <a:pt x="1321" y="212"/>
                  </a:cubicBezTo>
                  <a:cubicBezTo>
                    <a:pt x="1010" y="74"/>
                    <a:pt x="674" y="0"/>
                    <a:pt x="34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730480" y="-171391"/>
              <a:ext cx="180897" cy="260499"/>
            </a:xfrm>
            <a:custGeom>
              <a:avLst/>
              <a:gdLst/>
              <a:ahLst/>
              <a:cxnLst/>
              <a:rect l="l" t="t" r="r" b="b"/>
              <a:pathLst>
                <a:path w="3107" h="4474" extrusionOk="0">
                  <a:moveTo>
                    <a:pt x="1" y="1"/>
                  </a:moveTo>
                  <a:cubicBezTo>
                    <a:pt x="94" y="116"/>
                    <a:pt x="186" y="255"/>
                    <a:pt x="279" y="371"/>
                  </a:cubicBezTo>
                  <a:cubicBezTo>
                    <a:pt x="302" y="418"/>
                    <a:pt x="325" y="441"/>
                    <a:pt x="325" y="464"/>
                  </a:cubicBezTo>
                  <a:cubicBezTo>
                    <a:pt x="1762" y="1275"/>
                    <a:pt x="2782" y="2735"/>
                    <a:pt x="2828" y="4473"/>
                  </a:cubicBezTo>
                  <a:cubicBezTo>
                    <a:pt x="2921" y="4357"/>
                    <a:pt x="3014" y="4218"/>
                    <a:pt x="3106" y="4126"/>
                  </a:cubicBezTo>
                  <a:cubicBezTo>
                    <a:pt x="2921" y="2249"/>
                    <a:pt x="1669" y="71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9"/>
          <p:cNvGrpSpPr/>
          <p:nvPr/>
        </p:nvGrpSpPr>
        <p:grpSpPr>
          <a:xfrm>
            <a:off x="8430763" y="2881212"/>
            <a:ext cx="1372964" cy="757475"/>
            <a:chOff x="8430763" y="2881212"/>
            <a:chExt cx="1372964" cy="757475"/>
          </a:xfrm>
        </p:grpSpPr>
        <p:sp>
          <p:nvSpPr>
            <p:cNvPr id="267" name="Google Shape;267;p9"/>
            <p:cNvSpPr/>
            <p:nvPr/>
          </p:nvSpPr>
          <p:spPr>
            <a:xfrm>
              <a:off x="8437778" y="2896741"/>
              <a:ext cx="1321518" cy="724077"/>
            </a:xfrm>
            <a:custGeom>
              <a:avLst/>
              <a:gdLst/>
              <a:ahLst/>
              <a:cxnLst/>
              <a:rect l="l" t="t" r="r" b="b"/>
              <a:pathLst>
                <a:path w="22040" h="12076" extrusionOk="0">
                  <a:moveTo>
                    <a:pt x="8279" y="1"/>
                  </a:moveTo>
                  <a:cubicBezTo>
                    <a:pt x="8192" y="1"/>
                    <a:pt x="8105" y="3"/>
                    <a:pt x="8018" y="9"/>
                  </a:cubicBezTo>
                  <a:cubicBezTo>
                    <a:pt x="5655" y="171"/>
                    <a:pt x="4055" y="2396"/>
                    <a:pt x="4751" y="4644"/>
                  </a:cubicBezTo>
                  <a:lnTo>
                    <a:pt x="4774" y="4644"/>
                  </a:lnTo>
                  <a:cubicBezTo>
                    <a:pt x="4843" y="4667"/>
                    <a:pt x="4843" y="4760"/>
                    <a:pt x="4797" y="4760"/>
                  </a:cubicBezTo>
                  <a:cubicBezTo>
                    <a:pt x="4797" y="4821"/>
                    <a:pt x="4746" y="4863"/>
                    <a:pt x="4704" y="4863"/>
                  </a:cubicBezTo>
                  <a:cubicBezTo>
                    <a:pt x="4684" y="4863"/>
                    <a:pt x="4666" y="4852"/>
                    <a:pt x="4658" y="4829"/>
                  </a:cubicBezTo>
                  <a:cubicBezTo>
                    <a:pt x="4635" y="4806"/>
                    <a:pt x="4635" y="4783"/>
                    <a:pt x="4612" y="4760"/>
                  </a:cubicBezTo>
                  <a:cubicBezTo>
                    <a:pt x="4344" y="4717"/>
                    <a:pt x="4049" y="4694"/>
                    <a:pt x="3743" y="4694"/>
                  </a:cubicBezTo>
                  <a:cubicBezTo>
                    <a:pt x="2040" y="4694"/>
                    <a:pt x="1" y="5408"/>
                    <a:pt x="394" y="7471"/>
                  </a:cubicBezTo>
                  <a:cubicBezTo>
                    <a:pt x="664" y="8929"/>
                    <a:pt x="1831" y="9500"/>
                    <a:pt x="3080" y="9500"/>
                  </a:cubicBezTo>
                  <a:cubicBezTo>
                    <a:pt x="3757" y="9500"/>
                    <a:pt x="4457" y="9332"/>
                    <a:pt x="5052" y="9047"/>
                  </a:cubicBezTo>
                  <a:cubicBezTo>
                    <a:pt x="4959" y="8931"/>
                    <a:pt x="4867" y="8815"/>
                    <a:pt x="4774" y="8676"/>
                  </a:cubicBezTo>
                  <a:cubicBezTo>
                    <a:pt x="4741" y="8611"/>
                    <a:pt x="4801" y="8545"/>
                    <a:pt x="4863" y="8545"/>
                  </a:cubicBezTo>
                  <a:cubicBezTo>
                    <a:pt x="4889" y="8545"/>
                    <a:pt x="4916" y="8556"/>
                    <a:pt x="4936" y="8583"/>
                  </a:cubicBezTo>
                  <a:cubicBezTo>
                    <a:pt x="5191" y="8977"/>
                    <a:pt x="5539" y="9232"/>
                    <a:pt x="5956" y="9418"/>
                  </a:cubicBezTo>
                  <a:cubicBezTo>
                    <a:pt x="6117" y="9478"/>
                    <a:pt x="6050" y="9662"/>
                    <a:pt x="5923" y="9662"/>
                  </a:cubicBezTo>
                  <a:cubicBezTo>
                    <a:pt x="5904" y="9662"/>
                    <a:pt x="5884" y="9658"/>
                    <a:pt x="5863" y="9649"/>
                  </a:cubicBezTo>
                  <a:cubicBezTo>
                    <a:pt x="5631" y="9534"/>
                    <a:pt x="5446" y="9418"/>
                    <a:pt x="5261" y="9255"/>
                  </a:cubicBezTo>
                  <a:cubicBezTo>
                    <a:pt x="5261" y="9255"/>
                    <a:pt x="5237" y="9255"/>
                    <a:pt x="5237" y="9279"/>
                  </a:cubicBezTo>
                  <a:cubicBezTo>
                    <a:pt x="5284" y="9279"/>
                    <a:pt x="5330" y="9348"/>
                    <a:pt x="5307" y="9395"/>
                  </a:cubicBezTo>
                  <a:cubicBezTo>
                    <a:pt x="4595" y="10925"/>
                    <a:pt x="6130" y="11914"/>
                    <a:pt x="7448" y="11914"/>
                  </a:cubicBezTo>
                  <a:cubicBezTo>
                    <a:pt x="7547" y="11914"/>
                    <a:pt x="7645" y="11909"/>
                    <a:pt x="7740" y="11897"/>
                  </a:cubicBezTo>
                  <a:cubicBezTo>
                    <a:pt x="8621" y="11782"/>
                    <a:pt x="9363" y="11318"/>
                    <a:pt x="9733" y="10461"/>
                  </a:cubicBezTo>
                  <a:cubicBezTo>
                    <a:pt x="9750" y="10411"/>
                    <a:pt x="9784" y="10391"/>
                    <a:pt x="9823" y="10391"/>
                  </a:cubicBezTo>
                  <a:cubicBezTo>
                    <a:pt x="9892" y="10391"/>
                    <a:pt x="9973" y="10456"/>
                    <a:pt x="9988" y="10530"/>
                  </a:cubicBezTo>
                  <a:cubicBezTo>
                    <a:pt x="10041" y="11505"/>
                    <a:pt x="11112" y="12076"/>
                    <a:pt x="12112" y="12076"/>
                  </a:cubicBezTo>
                  <a:cubicBezTo>
                    <a:pt x="12871" y="12076"/>
                    <a:pt x="13589" y="11747"/>
                    <a:pt x="13789" y="11017"/>
                  </a:cubicBezTo>
                  <a:cubicBezTo>
                    <a:pt x="13809" y="10956"/>
                    <a:pt x="13860" y="10931"/>
                    <a:pt x="13913" y="10931"/>
                  </a:cubicBezTo>
                  <a:cubicBezTo>
                    <a:pt x="13981" y="10931"/>
                    <a:pt x="14054" y="10974"/>
                    <a:pt x="14067" y="11040"/>
                  </a:cubicBezTo>
                  <a:cubicBezTo>
                    <a:pt x="14550" y="11362"/>
                    <a:pt x="15051" y="11614"/>
                    <a:pt x="15629" y="11614"/>
                  </a:cubicBezTo>
                  <a:cubicBezTo>
                    <a:pt x="15717" y="11614"/>
                    <a:pt x="15807" y="11608"/>
                    <a:pt x="15898" y="11596"/>
                  </a:cubicBezTo>
                  <a:cubicBezTo>
                    <a:pt x="16709" y="11480"/>
                    <a:pt x="17312" y="10831"/>
                    <a:pt x="17219" y="9974"/>
                  </a:cubicBezTo>
                  <a:cubicBezTo>
                    <a:pt x="17219" y="9974"/>
                    <a:pt x="17219" y="9974"/>
                    <a:pt x="17219" y="9951"/>
                  </a:cubicBezTo>
                  <a:cubicBezTo>
                    <a:pt x="17196" y="9951"/>
                    <a:pt x="17196" y="9928"/>
                    <a:pt x="17196" y="9904"/>
                  </a:cubicBezTo>
                  <a:cubicBezTo>
                    <a:pt x="17140" y="9911"/>
                    <a:pt x="17082" y="9913"/>
                    <a:pt x="17024" y="9913"/>
                  </a:cubicBezTo>
                  <a:cubicBezTo>
                    <a:pt x="16865" y="9913"/>
                    <a:pt x="16700" y="9892"/>
                    <a:pt x="16547" y="9858"/>
                  </a:cubicBezTo>
                  <a:cubicBezTo>
                    <a:pt x="16454" y="9835"/>
                    <a:pt x="16500" y="9719"/>
                    <a:pt x="16593" y="9719"/>
                  </a:cubicBezTo>
                  <a:cubicBezTo>
                    <a:pt x="16708" y="9740"/>
                    <a:pt x="16827" y="9751"/>
                    <a:pt x="16947" y="9751"/>
                  </a:cubicBezTo>
                  <a:cubicBezTo>
                    <a:pt x="17093" y="9751"/>
                    <a:pt x="17241" y="9734"/>
                    <a:pt x="17381" y="9696"/>
                  </a:cubicBezTo>
                  <a:cubicBezTo>
                    <a:pt x="17590" y="9626"/>
                    <a:pt x="17775" y="9534"/>
                    <a:pt x="17984" y="9441"/>
                  </a:cubicBezTo>
                  <a:cubicBezTo>
                    <a:pt x="17991" y="9439"/>
                    <a:pt x="17998" y="9438"/>
                    <a:pt x="18005" y="9438"/>
                  </a:cubicBezTo>
                  <a:cubicBezTo>
                    <a:pt x="18089" y="9438"/>
                    <a:pt x="18162" y="9560"/>
                    <a:pt x="18076" y="9603"/>
                  </a:cubicBezTo>
                  <a:cubicBezTo>
                    <a:pt x="17891" y="9765"/>
                    <a:pt x="17659" y="9835"/>
                    <a:pt x="17428" y="9881"/>
                  </a:cubicBezTo>
                  <a:cubicBezTo>
                    <a:pt x="17451" y="9904"/>
                    <a:pt x="17474" y="9928"/>
                    <a:pt x="17474" y="9951"/>
                  </a:cubicBezTo>
                  <a:cubicBezTo>
                    <a:pt x="18170" y="10448"/>
                    <a:pt x="18985" y="10740"/>
                    <a:pt x="19831" y="10740"/>
                  </a:cubicBezTo>
                  <a:cubicBezTo>
                    <a:pt x="19972" y="10740"/>
                    <a:pt x="20113" y="10732"/>
                    <a:pt x="20255" y="10716"/>
                  </a:cubicBezTo>
                  <a:cubicBezTo>
                    <a:pt x="20857" y="10669"/>
                    <a:pt x="21877" y="10345"/>
                    <a:pt x="21947" y="9580"/>
                  </a:cubicBezTo>
                  <a:cubicBezTo>
                    <a:pt x="22039" y="8885"/>
                    <a:pt x="21321" y="8607"/>
                    <a:pt x="20765" y="8514"/>
                  </a:cubicBezTo>
                  <a:cubicBezTo>
                    <a:pt x="20695" y="8491"/>
                    <a:pt x="20672" y="8468"/>
                    <a:pt x="20649" y="8398"/>
                  </a:cubicBezTo>
                  <a:cubicBezTo>
                    <a:pt x="20633" y="8408"/>
                    <a:pt x="20617" y="8412"/>
                    <a:pt x="20602" y="8412"/>
                  </a:cubicBezTo>
                  <a:cubicBezTo>
                    <a:pt x="20511" y="8412"/>
                    <a:pt x="20456" y="8246"/>
                    <a:pt x="20556" y="8166"/>
                  </a:cubicBezTo>
                  <a:cubicBezTo>
                    <a:pt x="21483" y="7494"/>
                    <a:pt x="21599" y="6289"/>
                    <a:pt x="20788" y="5455"/>
                  </a:cubicBezTo>
                  <a:cubicBezTo>
                    <a:pt x="20369" y="5008"/>
                    <a:pt x="19833" y="4831"/>
                    <a:pt x="19281" y="4831"/>
                  </a:cubicBezTo>
                  <a:cubicBezTo>
                    <a:pt x="18916" y="4831"/>
                    <a:pt x="18543" y="4908"/>
                    <a:pt x="18192" y="5038"/>
                  </a:cubicBezTo>
                  <a:cubicBezTo>
                    <a:pt x="18262" y="5130"/>
                    <a:pt x="18355" y="5223"/>
                    <a:pt x="18401" y="5316"/>
                  </a:cubicBezTo>
                  <a:cubicBezTo>
                    <a:pt x="18452" y="5401"/>
                    <a:pt x="18378" y="5498"/>
                    <a:pt x="18298" y="5498"/>
                  </a:cubicBezTo>
                  <a:cubicBezTo>
                    <a:pt x="18270" y="5498"/>
                    <a:pt x="18240" y="5486"/>
                    <a:pt x="18215" y="5455"/>
                  </a:cubicBezTo>
                  <a:cubicBezTo>
                    <a:pt x="18053" y="5293"/>
                    <a:pt x="17914" y="5130"/>
                    <a:pt x="17729" y="4968"/>
                  </a:cubicBezTo>
                  <a:cubicBezTo>
                    <a:pt x="17567" y="4829"/>
                    <a:pt x="17358" y="4736"/>
                    <a:pt x="17173" y="4620"/>
                  </a:cubicBezTo>
                  <a:cubicBezTo>
                    <a:pt x="17103" y="4597"/>
                    <a:pt x="17149" y="4505"/>
                    <a:pt x="17219" y="4505"/>
                  </a:cubicBezTo>
                  <a:cubicBezTo>
                    <a:pt x="17404" y="4551"/>
                    <a:pt x="17613" y="4620"/>
                    <a:pt x="17798" y="4760"/>
                  </a:cubicBezTo>
                  <a:cubicBezTo>
                    <a:pt x="17798" y="4736"/>
                    <a:pt x="17798" y="4736"/>
                    <a:pt x="17798" y="4713"/>
                  </a:cubicBezTo>
                  <a:cubicBezTo>
                    <a:pt x="18163" y="3233"/>
                    <a:pt x="17028" y="1977"/>
                    <a:pt x="15560" y="1977"/>
                  </a:cubicBezTo>
                  <a:cubicBezTo>
                    <a:pt x="15534" y="1977"/>
                    <a:pt x="15507" y="1978"/>
                    <a:pt x="15481" y="1978"/>
                  </a:cubicBezTo>
                  <a:cubicBezTo>
                    <a:pt x="14276" y="2025"/>
                    <a:pt x="13418" y="2882"/>
                    <a:pt x="12908" y="3879"/>
                  </a:cubicBezTo>
                  <a:lnTo>
                    <a:pt x="12908" y="3948"/>
                  </a:lnTo>
                  <a:cubicBezTo>
                    <a:pt x="12908" y="4041"/>
                    <a:pt x="12833" y="4087"/>
                    <a:pt x="12758" y="4087"/>
                  </a:cubicBezTo>
                  <a:cubicBezTo>
                    <a:pt x="12682" y="4087"/>
                    <a:pt x="12607" y="4041"/>
                    <a:pt x="12607" y="3948"/>
                  </a:cubicBezTo>
                  <a:cubicBezTo>
                    <a:pt x="12718" y="1632"/>
                    <a:pt x="10432" y="1"/>
                    <a:pt x="8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8430763" y="2881212"/>
              <a:ext cx="1372964" cy="757475"/>
            </a:xfrm>
            <a:custGeom>
              <a:avLst/>
              <a:gdLst/>
              <a:ahLst/>
              <a:cxnLst/>
              <a:rect l="l" t="t" r="r" b="b"/>
              <a:pathLst>
                <a:path w="22898" h="12633" extrusionOk="0">
                  <a:moveTo>
                    <a:pt x="8396" y="260"/>
                  </a:moveTo>
                  <a:cubicBezTo>
                    <a:pt x="10549" y="260"/>
                    <a:pt x="12835" y="1891"/>
                    <a:pt x="12724" y="4207"/>
                  </a:cubicBezTo>
                  <a:cubicBezTo>
                    <a:pt x="12724" y="4300"/>
                    <a:pt x="12799" y="4346"/>
                    <a:pt x="12875" y="4346"/>
                  </a:cubicBezTo>
                  <a:cubicBezTo>
                    <a:pt x="12950" y="4346"/>
                    <a:pt x="13025" y="4300"/>
                    <a:pt x="13025" y="4207"/>
                  </a:cubicBezTo>
                  <a:lnTo>
                    <a:pt x="13025" y="4138"/>
                  </a:lnTo>
                  <a:cubicBezTo>
                    <a:pt x="13535" y="3141"/>
                    <a:pt x="14393" y="2284"/>
                    <a:pt x="15598" y="2237"/>
                  </a:cubicBezTo>
                  <a:cubicBezTo>
                    <a:pt x="15624" y="2237"/>
                    <a:pt x="15651" y="2236"/>
                    <a:pt x="15677" y="2236"/>
                  </a:cubicBezTo>
                  <a:cubicBezTo>
                    <a:pt x="17145" y="2236"/>
                    <a:pt x="18280" y="3492"/>
                    <a:pt x="17915" y="4972"/>
                  </a:cubicBezTo>
                  <a:cubicBezTo>
                    <a:pt x="17915" y="4995"/>
                    <a:pt x="17915" y="4995"/>
                    <a:pt x="17915" y="5019"/>
                  </a:cubicBezTo>
                  <a:cubicBezTo>
                    <a:pt x="17730" y="4903"/>
                    <a:pt x="17521" y="4810"/>
                    <a:pt x="17336" y="4764"/>
                  </a:cubicBezTo>
                  <a:cubicBezTo>
                    <a:pt x="17266" y="4764"/>
                    <a:pt x="17220" y="4856"/>
                    <a:pt x="17290" y="4879"/>
                  </a:cubicBezTo>
                  <a:cubicBezTo>
                    <a:pt x="17475" y="4995"/>
                    <a:pt x="17684" y="5088"/>
                    <a:pt x="17846" y="5227"/>
                  </a:cubicBezTo>
                  <a:cubicBezTo>
                    <a:pt x="18031" y="5389"/>
                    <a:pt x="18170" y="5552"/>
                    <a:pt x="18332" y="5714"/>
                  </a:cubicBezTo>
                  <a:cubicBezTo>
                    <a:pt x="18357" y="5745"/>
                    <a:pt x="18387" y="5757"/>
                    <a:pt x="18415" y="5757"/>
                  </a:cubicBezTo>
                  <a:cubicBezTo>
                    <a:pt x="18495" y="5757"/>
                    <a:pt x="18569" y="5660"/>
                    <a:pt x="18518" y="5575"/>
                  </a:cubicBezTo>
                  <a:cubicBezTo>
                    <a:pt x="18472" y="5482"/>
                    <a:pt x="18379" y="5389"/>
                    <a:pt x="18309" y="5297"/>
                  </a:cubicBezTo>
                  <a:cubicBezTo>
                    <a:pt x="18660" y="5167"/>
                    <a:pt x="19033" y="5090"/>
                    <a:pt x="19398" y="5090"/>
                  </a:cubicBezTo>
                  <a:cubicBezTo>
                    <a:pt x="19950" y="5090"/>
                    <a:pt x="20486" y="5267"/>
                    <a:pt x="20905" y="5714"/>
                  </a:cubicBezTo>
                  <a:cubicBezTo>
                    <a:pt x="21716" y="6548"/>
                    <a:pt x="21600" y="7753"/>
                    <a:pt x="20673" y="8425"/>
                  </a:cubicBezTo>
                  <a:cubicBezTo>
                    <a:pt x="20573" y="8505"/>
                    <a:pt x="20628" y="8671"/>
                    <a:pt x="20719" y="8671"/>
                  </a:cubicBezTo>
                  <a:cubicBezTo>
                    <a:pt x="20734" y="8671"/>
                    <a:pt x="20750" y="8667"/>
                    <a:pt x="20766" y="8657"/>
                  </a:cubicBezTo>
                  <a:cubicBezTo>
                    <a:pt x="20789" y="8727"/>
                    <a:pt x="20812" y="8750"/>
                    <a:pt x="20882" y="8773"/>
                  </a:cubicBezTo>
                  <a:cubicBezTo>
                    <a:pt x="21438" y="8866"/>
                    <a:pt x="22156" y="9144"/>
                    <a:pt x="22064" y="9839"/>
                  </a:cubicBezTo>
                  <a:cubicBezTo>
                    <a:pt x="21994" y="10604"/>
                    <a:pt x="20974" y="10928"/>
                    <a:pt x="20372" y="10975"/>
                  </a:cubicBezTo>
                  <a:cubicBezTo>
                    <a:pt x="20233" y="10991"/>
                    <a:pt x="20094" y="10999"/>
                    <a:pt x="19956" y="10999"/>
                  </a:cubicBezTo>
                  <a:cubicBezTo>
                    <a:pt x="19119" y="10999"/>
                    <a:pt x="18287" y="10707"/>
                    <a:pt x="17591" y="10210"/>
                  </a:cubicBezTo>
                  <a:cubicBezTo>
                    <a:pt x="17591" y="10187"/>
                    <a:pt x="17568" y="10163"/>
                    <a:pt x="17545" y="10140"/>
                  </a:cubicBezTo>
                  <a:cubicBezTo>
                    <a:pt x="17776" y="10094"/>
                    <a:pt x="18008" y="10024"/>
                    <a:pt x="18193" y="9862"/>
                  </a:cubicBezTo>
                  <a:cubicBezTo>
                    <a:pt x="18279" y="9819"/>
                    <a:pt x="18206" y="9697"/>
                    <a:pt x="18122" y="9697"/>
                  </a:cubicBezTo>
                  <a:cubicBezTo>
                    <a:pt x="18115" y="9697"/>
                    <a:pt x="18108" y="9698"/>
                    <a:pt x="18101" y="9700"/>
                  </a:cubicBezTo>
                  <a:cubicBezTo>
                    <a:pt x="17892" y="9793"/>
                    <a:pt x="17707" y="9885"/>
                    <a:pt x="17498" y="9955"/>
                  </a:cubicBezTo>
                  <a:cubicBezTo>
                    <a:pt x="17358" y="9993"/>
                    <a:pt x="17210" y="10010"/>
                    <a:pt x="17064" y="10010"/>
                  </a:cubicBezTo>
                  <a:cubicBezTo>
                    <a:pt x="16944" y="10010"/>
                    <a:pt x="16825" y="9999"/>
                    <a:pt x="16710" y="9978"/>
                  </a:cubicBezTo>
                  <a:cubicBezTo>
                    <a:pt x="16617" y="9978"/>
                    <a:pt x="16571" y="10094"/>
                    <a:pt x="16664" y="10117"/>
                  </a:cubicBezTo>
                  <a:cubicBezTo>
                    <a:pt x="16817" y="10151"/>
                    <a:pt x="16982" y="10172"/>
                    <a:pt x="17141" y="10172"/>
                  </a:cubicBezTo>
                  <a:cubicBezTo>
                    <a:pt x="17199" y="10172"/>
                    <a:pt x="17257" y="10170"/>
                    <a:pt x="17313" y="10163"/>
                  </a:cubicBezTo>
                  <a:cubicBezTo>
                    <a:pt x="17313" y="10187"/>
                    <a:pt x="17313" y="10210"/>
                    <a:pt x="17336" y="10210"/>
                  </a:cubicBezTo>
                  <a:cubicBezTo>
                    <a:pt x="17336" y="10210"/>
                    <a:pt x="17336" y="10233"/>
                    <a:pt x="17336" y="10233"/>
                  </a:cubicBezTo>
                  <a:cubicBezTo>
                    <a:pt x="17429" y="11090"/>
                    <a:pt x="16826" y="11739"/>
                    <a:pt x="16015" y="11855"/>
                  </a:cubicBezTo>
                  <a:cubicBezTo>
                    <a:pt x="15924" y="11867"/>
                    <a:pt x="15834" y="11873"/>
                    <a:pt x="15746" y="11873"/>
                  </a:cubicBezTo>
                  <a:cubicBezTo>
                    <a:pt x="15168" y="11873"/>
                    <a:pt x="14667" y="11621"/>
                    <a:pt x="14184" y="11299"/>
                  </a:cubicBezTo>
                  <a:cubicBezTo>
                    <a:pt x="14171" y="11233"/>
                    <a:pt x="14098" y="11190"/>
                    <a:pt x="14030" y="11190"/>
                  </a:cubicBezTo>
                  <a:cubicBezTo>
                    <a:pt x="13977" y="11190"/>
                    <a:pt x="13926" y="11215"/>
                    <a:pt x="13906" y="11276"/>
                  </a:cubicBezTo>
                  <a:cubicBezTo>
                    <a:pt x="13706" y="12006"/>
                    <a:pt x="12988" y="12335"/>
                    <a:pt x="12229" y="12335"/>
                  </a:cubicBezTo>
                  <a:cubicBezTo>
                    <a:pt x="11229" y="12335"/>
                    <a:pt x="10158" y="11764"/>
                    <a:pt x="10105" y="10789"/>
                  </a:cubicBezTo>
                  <a:cubicBezTo>
                    <a:pt x="10090" y="10715"/>
                    <a:pt x="10009" y="10650"/>
                    <a:pt x="9940" y="10650"/>
                  </a:cubicBezTo>
                  <a:cubicBezTo>
                    <a:pt x="9901" y="10650"/>
                    <a:pt x="9867" y="10670"/>
                    <a:pt x="9850" y="10720"/>
                  </a:cubicBezTo>
                  <a:cubicBezTo>
                    <a:pt x="9480" y="11577"/>
                    <a:pt x="8738" y="12041"/>
                    <a:pt x="7857" y="12156"/>
                  </a:cubicBezTo>
                  <a:cubicBezTo>
                    <a:pt x="7762" y="12168"/>
                    <a:pt x="7664" y="12173"/>
                    <a:pt x="7565" y="12173"/>
                  </a:cubicBezTo>
                  <a:cubicBezTo>
                    <a:pt x="6247" y="12173"/>
                    <a:pt x="4712" y="11184"/>
                    <a:pt x="5424" y="9654"/>
                  </a:cubicBezTo>
                  <a:cubicBezTo>
                    <a:pt x="5447" y="9607"/>
                    <a:pt x="5401" y="9538"/>
                    <a:pt x="5354" y="9538"/>
                  </a:cubicBezTo>
                  <a:lnTo>
                    <a:pt x="5378" y="9514"/>
                  </a:lnTo>
                  <a:cubicBezTo>
                    <a:pt x="5563" y="9677"/>
                    <a:pt x="5772" y="9793"/>
                    <a:pt x="5980" y="9908"/>
                  </a:cubicBezTo>
                  <a:cubicBezTo>
                    <a:pt x="6001" y="9917"/>
                    <a:pt x="6021" y="9921"/>
                    <a:pt x="6040" y="9921"/>
                  </a:cubicBezTo>
                  <a:cubicBezTo>
                    <a:pt x="6167" y="9921"/>
                    <a:pt x="6234" y="9737"/>
                    <a:pt x="6073" y="9677"/>
                  </a:cubicBezTo>
                  <a:cubicBezTo>
                    <a:pt x="5656" y="9491"/>
                    <a:pt x="5308" y="9236"/>
                    <a:pt x="5053" y="8842"/>
                  </a:cubicBezTo>
                  <a:cubicBezTo>
                    <a:pt x="5033" y="8815"/>
                    <a:pt x="5006" y="8804"/>
                    <a:pt x="4980" y="8804"/>
                  </a:cubicBezTo>
                  <a:cubicBezTo>
                    <a:pt x="4918" y="8804"/>
                    <a:pt x="4858" y="8870"/>
                    <a:pt x="4891" y="8935"/>
                  </a:cubicBezTo>
                  <a:cubicBezTo>
                    <a:pt x="4984" y="9074"/>
                    <a:pt x="5076" y="9190"/>
                    <a:pt x="5169" y="9306"/>
                  </a:cubicBezTo>
                  <a:cubicBezTo>
                    <a:pt x="4574" y="9591"/>
                    <a:pt x="3874" y="9759"/>
                    <a:pt x="3197" y="9759"/>
                  </a:cubicBezTo>
                  <a:cubicBezTo>
                    <a:pt x="1948" y="9759"/>
                    <a:pt x="781" y="9188"/>
                    <a:pt x="511" y="7730"/>
                  </a:cubicBezTo>
                  <a:cubicBezTo>
                    <a:pt x="115" y="5653"/>
                    <a:pt x="2184" y="4961"/>
                    <a:pt x="3894" y="4961"/>
                  </a:cubicBezTo>
                  <a:cubicBezTo>
                    <a:pt x="4187" y="4961"/>
                    <a:pt x="4470" y="4981"/>
                    <a:pt x="4729" y="5019"/>
                  </a:cubicBezTo>
                  <a:cubicBezTo>
                    <a:pt x="4752" y="5042"/>
                    <a:pt x="4752" y="5065"/>
                    <a:pt x="4775" y="5088"/>
                  </a:cubicBezTo>
                  <a:cubicBezTo>
                    <a:pt x="4783" y="5111"/>
                    <a:pt x="4801" y="5122"/>
                    <a:pt x="4821" y="5122"/>
                  </a:cubicBezTo>
                  <a:cubicBezTo>
                    <a:pt x="4863" y="5122"/>
                    <a:pt x="4914" y="5080"/>
                    <a:pt x="4914" y="5019"/>
                  </a:cubicBezTo>
                  <a:cubicBezTo>
                    <a:pt x="4960" y="4995"/>
                    <a:pt x="4960" y="4926"/>
                    <a:pt x="4891" y="4903"/>
                  </a:cubicBezTo>
                  <a:lnTo>
                    <a:pt x="4868" y="4903"/>
                  </a:lnTo>
                  <a:cubicBezTo>
                    <a:pt x="4172" y="2655"/>
                    <a:pt x="5772" y="430"/>
                    <a:pt x="8135" y="268"/>
                  </a:cubicBezTo>
                  <a:cubicBezTo>
                    <a:pt x="8222" y="262"/>
                    <a:pt x="8309" y="260"/>
                    <a:pt x="8396" y="260"/>
                  </a:cubicBezTo>
                  <a:close/>
                  <a:moveTo>
                    <a:pt x="8417" y="0"/>
                  </a:moveTo>
                  <a:cubicBezTo>
                    <a:pt x="8175" y="0"/>
                    <a:pt x="7933" y="19"/>
                    <a:pt x="7695" y="59"/>
                  </a:cubicBezTo>
                  <a:cubicBezTo>
                    <a:pt x="5493" y="407"/>
                    <a:pt x="3825" y="2701"/>
                    <a:pt x="4659" y="4856"/>
                  </a:cubicBezTo>
                  <a:cubicBezTo>
                    <a:pt x="4208" y="4737"/>
                    <a:pt x="3743" y="4665"/>
                    <a:pt x="3283" y="4665"/>
                  </a:cubicBezTo>
                  <a:cubicBezTo>
                    <a:pt x="2585" y="4665"/>
                    <a:pt x="1900" y="4831"/>
                    <a:pt x="1299" y="5250"/>
                  </a:cubicBezTo>
                  <a:cubicBezTo>
                    <a:pt x="511" y="5830"/>
                    <a:pt x="1" y="6780"/>
                    <a:pt x="186" y="7776"/>
                  </a:cubicBezTo>
                  <a:cubicBezTo>
                    <a:pt x="467" y="9382"/>
                    <a:pt x="1827" y="10085"/>
                    <a:pt x="3244" y="10085"/>
                  </a:cubicBezTo>
                  <a:cubicBezTo>
                    <a:pt x="3935" y="10085"/>
                    <a:pt x="4639" y="9918"/>
                    <a:pt x="5238" y="9607"/>
                  </a:cubicBezTo>
                  <a:lnTo>
                    <a:pt x="5238" y="9607"/>
                  </a:lnTo>
                  <a:cubicBezTo>
                    <a:pt x="4566" y="10928"/>
                    <a:pt x="5656" y="12133"/>
                    <a:pt x="6953" y="12411"/>
                  </a:cubicBezTo>
                  <a:cubicBezTo>
                    <a:pt x="7139" y="12445"/>
                    <a:pt x="7326" y="12462"/>
                    <a:pt x="7512" y="12462"/>
                  </a:cubicBezTo>
                  <a:cubicBezTo>
                    <a:pt x="8466" y="12462"/>
                    <a:pt x="9392" y="12021"/>
                    <a:pt x="9897" y="11206"/>
                  </a:cubicBezTo>
                  <a:cubicBezTo>
                    <a:pt x="10186" y="12124"/>
                    <a:pt x="11224" y="12632"/>
                    <a:pt x="12214" y="12632"/>
                  </a:cubicBezTo>
                  <a:cubicBezTo>
                    <a:pt x="13050" y="12632"/>
                    <a:pt x="13851" y="12270"/>
                    <a:pt x="14138" y="11484"/>
                  </a:cubicBezTo>
                  <a:cubicBezTo>
                    <a:pt x="14622" y="11847"/>
                    <a:pt x="15221" y="12120"/>
                    <a:pt x="15831" y="12120"/>
                  </a:cubicBezTo>
                  <a:cubicBezTo>
                    <a:pt x="16040" y="12120"/>
                    <a:pt x="16249" y="12088"/>
                    <a:pt x="16455" y="12017"/>
                  </a:cubicBezTo>
                  <a:cubicBezTo>
                    <a:pt x="17127" y="11786"/>
                    <a:pt x="17614" y="11160"/>
                    <a:pt x="17614" y="10465"/>
                  </a:cubicBezTo>
                  <a:cubicBezTo>
                    <a:pt x="18291" y="10962"/>
                    <a:pt x="19222" y="11311"/>
                    <a:pt x="20110" y="11311"/>
                  </a:cubicBezTo>
                  <a:cubicBezTo>
                    <a:pt x="20712" y="11311"/>
                    <a:pt x="21294" y="11150"/>
                    <a:pt x="21762" y="10766"/>
                  </a:cubicBezTo>
                  <a:cubicBezTo>
                    <a:pt x="22898" y="9862"/>
                    <a:pt x="22272" y="8773"/>
                    <a:pt x="21021" y="8495"/>
                  </a:cubicBezTo>
                  <a:cubicBezTo>
                    <a:pt x="21832" y="7846"/>
                    <a:pt x="21948" y="6618"/>
                    <a:pt x="21299" y="5783"/>
                  </a:cubicBezTo>
                  <a:cubicBezTo>
                    <a:pt x="20842" y="5170"/>
                    <a:pt x="20166" y="4890"/>
                    <a:pt x="19465" y="4890"/>
                  </a:cubicBezTo>
                  <a:cubicBezTo>
                    <a:pt x="19027" y="4890"/>
                    <a:pt x="18580" y="4999"/>
                    <a:pt x="18170" y="5204"/>
                  </a:cubicBezTo>
                  <a:cubicBezTo>
                    <a:pt x="18170" y="5181"/>
                    <a:pt x="18147" y="5158"/>
                    <a:pt x="18124" y="5158"/>
                  </a:cubicBezTo>
                  <a:cubicBezTo>
                    <a:pt x="18170" y="5134"/>
                    <a:pt x="18193" y="5111"/>
                    <a:pt x="18193" y="5065"/>
                  </a:cubicBezTo>
                  <a:cubicBezTo>
                    <a:pt x="18564" y="3628"/>
                    <a:pt x="17660" y="2261"/>
                    <a:pt x="16200" y="2006"/>
                  </a:cubicBezTo>
                  <a:cubicBezTo>
                    <a:pt x="16033" y="1975"/>
                    <a:pt x="15869" y="1960"/>
                    <a:pt x="15707" y="1960"/>
                  </a:cubicBezTo>
                  <a:cubicBezTo>
                    <a:pt x="14543" y="1960"/>
                    <a:pt x="13534" y="2729"/>
                    <a:pt x="13025" y="3767"/>
                  </a:cubicBezTo>
                  <a:cubicBezTo>
                    <a:pt x="12838" y="1537"/>
                    <a:pt x="10588" y="0"/>
                    <a:pt x="8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9528539" y="3186641"/>
              <a:ext cx="202905" cy="195590"/>
            </a:xfrm>
            <a:custGeom>
              <a:avLst/>
              <a:gdLst/>
              <a:ahLst/>
              <a:cxnLst/>
              <a:rect l="l" t="t" r="r" b="b"/>
              <a:pathLst>
                <a:path w="3384" h="3262" extrusionOk="0">
                  <a:moveTo>
                    <a:pt x="1119" y="1"/>
                  </a:moveTo>
                  <a:cubicBezTo>
                    <a:pt x="743" y="1"/>
                    <a:pt x="358" y="85"/>
                    <a:pt x="0" y="226"/>
                  </a:cubicBezTo>
                  <a:cubicBezTo>
                    <a:pt x="23" y="226"/>
                    <a:pt x="23" y="249"/>
                    <a:pt x="47" y="249"/>
                  </a:cubicBezTo>
                  <a:cubicBezTo>
                    <a:pt x="788" y="272"/>
                    <a:pt x="1437" y="481"/>
                    <a:pt x="1808" y="1083"/>
                  </a:cubicBezTo>
                  <a:cubicBezTo>
                    <a:pt x="2109" y="1616"/>
                    <a:pt x="2063" y="2103"/>
                    <a:pt x="1808" y="2520"/>
                  </a:cubicBezTo>
                  <a:cubicBezTo>
                    <a:pt x="2109" y="2729"/>
                    <a:pt x="2341" y="2984"/>
                    <a:pt x="2457" y="3262"/>
                  </a:cubicBezTo>
                  <a:cubicBezTo>
                    <a:pt x="3314" y="2566"/>
                    <a:pt x="3384" y="1408"/>
                    <a:pt x="2596" y="620"/>
                  </a:cubicBezTo>
                  <a:cubicBezTo>
                    <a:pt x="2197" y="180"/>
                    <a:pt x="1667" y="1"/>
                    <a:pt x="1119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9417376" y="3022295"/>
              <a:ext cx="105650" cy="180719"/>
            </a:xfrm>
            <a:custGeom>
              <a:avLst/>
              <a:gdLst/>
              <a:ahLst/>
              <a:cxnLst/>
              <a:rect l="l" t="t" r="r" b="b"/>
              <a:pathLst>
                <a:path w="1762" h="3014" extrusionOk="0">
                  <a:moveTo>
                    <a:pt x="0" y="0"/>
                  </a:moveTo>
                  <a:lnTo>
                    <a:pt x="0" y="0"/>
                  </a:lnTo>
                  <a:cubicBezTo>
                    <a:pt x="441" y="951"/>
                    <a:pt x="487" y="1460"/>
                    <a:pt x="464" y="2573"/>
                  </a:cubicBezTo>
                  <a:cubicBezTo>
                    <a:pt x="485" y="2569"/>
                    <a:pt x="507" y="2567"/>
                    <a:pt x="528" y="2567"/>
                  </a:cubicBezTo>
                  <a:cubicBezTo>
                    <a:pt x="852" y="2567"/>
                    <a:pt x="1210" y="3014"/>
                    <a:pt x="1531" y="3014"/>
                  </a:cubicBezTo>
                  <a:cubicBezTo>
                    <a:pt x="1538" y="3014"/>
                    <a:pt x="1546" y="3014"/>
                    <a:pt x="1553" y="3013"/>
                  </a:cubicBezTo>
                  <a:cubicBezTo>
                    <a:pt x="1507" y="2967"/>
                    <a:pt x="1460" y="2920"/>
                    <a:pt x="1414" y="2874"/>
                  </a:cubicBezTo>
                  <a:cubicBezTo>
                    <a:pt x="1229" y="2735"/>
                    <a:pt x="1020" y="2642"/>
                    <a:pt x="835" y="2526"/>
                  </a:cubicBezTo>
                  <a:cubicBezTo>
                    <a:pt x="765" y="2503"/>
                    <a:pt x="811" y="2411"/>
                    <a:pt x="881" y="2411"/>
                  </a:cubicBezTo>
                  <a:cubicBezTo>
                    <a:pt x="1066" y="2457"/>
                    <a:pt x="1275" y="2550"/>
                    <a:pt x="1460" y="2666"/>
                  </a:cubicBezTo>
                  <a:cubicBezTo>
                    <a:pt x="1460" y="2642"/>
                    <a:pt x="1460" y="2642"/>
                    <a:pt x="1460" y="2619"/>
                  </a:cubicBezTo>
                  <a:cubicBezTo>
                    <a:pt x="1762" y="1414"/>
                    <a:pt x="1066" y="37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371508" y="3489191"/>
              <a:ext cx="104270" cy="104270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59" y="0"/>
                  </a:moveTo>
                  <a:cubicBezTo>
                    <a:pt x="858" y="649"/>
                    <a:pt x="487" y="1229"/>
                    <a:pt x="0" y="1738"/>
                  </a:cubicBezTo>
                  <a:cubicBezTo>
                    <a:pt x="116" y="1738"/>
                    <a:pt x="209" y="1738"/>
                    <a:pt x="325" y="1715"/>
                  </a:cubicBezTo>
                  <a:cubicBezTo>
                    <a:pt x="1113" y="1599"/>
                    <a:pt x="1739" y="950"/>
                    <a:pt x="1646" y="139"/>
                  </a:cubicBezTo>
                  <a:cubicBezTo>
                    <a:pt x="1576" y="93"/>
                    <a:pt x="1484" y="70"/>
                    <a:pt x="1414" y="23"/>
                  </a:cubicBezTo>
                  <a:cubicBezTo>
                    <a:pt x="1321" y="23"/>
                    <a:pt x="1229" y="23"/>
                    <a:pt x="1159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9516007" y="3407168"/>
              <a:ext cx="243258" cy="133531"/>
            </a:xfrm>
            <a:custGeom>
              <a:avLst/>
              <a:gdLst/>
              <a:ahLst/>
              <a:cxnLst/>
              <a:rect l="l" t="t" r="r" b="b"/>
              <a:pathLst>
                <a:path w="4057" h="2227" extrusionOk="0">
                  <a:moveTo>
                    <a:pt x="2782" y="1"/>
                  </a:moveTo>
                  <a:cubicBezTo>
                    <a:pt x="2782" y="279"/>
                    <a:pt x="2689" y="603"/>
                    <a:pt x="2434" y="974"/>
                  </a:cubicBezTo>
                  <a:cubicBezTo>
                    <a:pt x="1967" y="1625"/>
                    <a:pt x="1379" y="1855"/>
                    <a:pt x="750" y="1855"/>
                  </a:cubicBezTo>
                  <a:cubicBezTo>
                    <a:pt x="505" y="1855"/>
                    <a:pt x="254" y="1821"/>
                    <a:pt x="1" y="1762"/>
                  </a:cubicBezTo>
                  <a:lnTo>
                    <a:pt x="1" y="1762"/>
                  </a:lnTo>
                  <a:cubicBezTo>
                    <a:pt x="576" y="2050"/>
                    <a:pt x="1214" y="2226"/>
                    <a:pt x="1864" y="2226"/>
                  </a:cubicBezTo>
                  <a:cubicBezTo>
                    <a:pt x="1999" y="2226"/>
                    <a:pt x="2136" y="2219"/>
                    <a:pt x="2272" y="2203"/>
                  </a:cubicBezTo>
                  <a:cubicBezTo>
                    <a:pt x="2874" y="2156"/>
                    <a:pt x="3894" y="1855"/>
                    <a:pt x="3964" y="1067"/>
                  </a:cubicBezTo>
                  <a:cubicBezTo>
                    <a:pt x="4056" y="372"/>
                    <a:pt x="3338" y="94"/>
                    <a:pt x="2782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9360416" y="3001429"/>
              <a:ext cx="443284" cy="606256"/>
            </a:xfrm>
            <a:custGeom>
              <a:avLst/>
              <a:gdLst/>
              <a:ahLst/>
              <a:cxnLst/>
              <a:rect l="l" t="t" r="r" b="b"/>
              <a:pathLst>
                <a:path w="7393" h="10111" extrusionOk="0">
                  <a:moveTo>
                    <a:pt x="765" y="1"/>
                  </a:moveTo>
                  <a:lnTo>
                    <a:pt x="765" y="1"/>
                  </a:lnTo>
                  <a:cubicBezTo>
                    <a:pt x="834" y="117"/>
                    <a:pt x="904" y="232"/>
                    <a:pt x="950" y="348"/>
                  </a:cubicBezTo>
                  <a:cubicBezTo>
                    <a:pt x="2016" y="719"/>
                    <a:pt x="2712" y="1762"/>
                    <a:pt x="2410" y="2967"/>
                  </a:cubicBezTo>
                  <a:cubicBezTo>
                    <a:pt x="2410" y="2990"/>
                    <a:pt x="2410" y="2990"/>
                    <a:pt x="2410" y="3014"/>
                  </a:cubicBezTo>
                  <a:cubicBezTo>
                    <a:pt x="2225" y="2874"/>
                    <a:pt x="2016" y="2805"/>
                    <a:pt x="1831" y="2759"/>
                  </a:cubicBezTo>
                  <a:cubicBezTo>
                    <a:pt x="1761" y="2759"/>
                    <a:pt x="1715" y="2851"/>
                    <a:pt x="1785" y="2874"/>
                  </a:cubicBezTo>
                  <a:cubicBezTo>
                    <a:pt x="1970" y="2990"/>
                    <a:pt x="2179" y="3083"/>
                    <a:pt x="2364" y="3222"/>
                  </a:cubicBezTo>
                  <a:cubicBezTo>
                    <a:pt x="2410" y="3268"/>
                    <a:pt x="2457" y="3315"/>
                    <a:pt x="2503" y="3361"/>
                  </a:cubicBezTo>
                  <a:cubicBezTo>
                    <a:pt x="2619" y="3338"/>
                    <a:pt x="2735" y="3338"/>
                    <a:pt x="2851" y="3338"/>
                  </a:cubicBezTo>
                  <a:cubicBezTo>
                    <a:pt x="2827" y="3338"/>
                    <a:pt x="2827" y="3315"/>
                    <a:pt x="2804" y="3315"/>
                  </a:cubicBezTo>
                  <a:cubicBezTo>
                    <a:pt x="3162" y="3174"/>
                    <a:pt x="3547" y="3090"/>
                    <a:pt x="3924" y="3090"/>
                  </a:cubicBezTo>
                  <a:cubicBezTo>
                    <a:pt x="4475" y="3090"/>
                    <a:pt x="5010" y="3269"/>
                    <a:pt x="5423" y="3709"/>
                  </a:cubicBezTo>
                  <a:cubicBezTo>
                    <a:pt x="6188" y="4497"/>
                    <a:pt x="6118" y="5655"/>
                    <a:pt x="5284" y="6351"/>
                  </a:cubicBezTo>
                  <a:cubicBezTo>
                    <a:pt x="5330" y="6490"/>
                    <a:pt x="5377" y="6629"/>
                    <a:pt x="5377" y="6768"/>
                  </a:cubicBezTo>
                  <a:lnTo>
                    <a:pt x="5400" y="6768"/>
                  </a:lnTo>
                  <a:cubicBezTo>
                    <a:pt x="5933" y="6861"/>
                    <a:pt x="6651" y="7139"/>
                    <a:pt x="6582" y="7834"/>
                  </a:cubicBezTo>
                  <a:cubicBezTo>
                    <a:pt x="6489" y="8622"/>
                    <a:pt x="5469" y="8923"/>
                    <a:pt x="4867" y="8970"/>
                  </a:cubicBezTo>
                  <a:cubicBezTo>
                    <a:pt x="4731" y="8986"/>
                    <a:pt x="4595" y="8993"/>
                    <a:pt x="4460" y="8993"/>
                  </a:cubicBezTo>
                  <a:cubicBezTo>
                    <a:pt x="3817" y="8993"/>
                    <a:pt x="3194" y="8817"/>
                    <a:pt x="2619" y="8529"/>
                  </a:cubicBezTo>
                  <a:cubicBezTo>
                    <a:pt x="2364" y="8460"/>
                    <a:pt x="2109" y="8367"/>
                    <a:pt x="1854" y="8274"/>
                  </a:cubicBezTo>
                  <a:lnTo>
                    <a:pt x="1854" y="8274"/>
                  </a:lnTo>
                  <a:cubicBezTo>
                    <a:pt x="1924" y="9085"/>
                    <a:pt x="1298" y="9734"/>
                    <a:pt x="510" y="9850"/>
                  </a:cubicBezTo>
                  <a:cubicBezTo>
                    <a:pt x="394" y="9873"/>
                    <a:pt x="301" y="9873"/>
                    <a:pt x="209" y="9873"/>
                  </a:cubicBezTo>
                  <a:cubicBezTo>
                    <a:pt x="139" y="9943"/>
                    <a:pt x="70" y="10012"/>
                    <a:pt x="0" y="10082"/>
                  </a:cubicBezTo>
                  <a:cubicBezTo>
                    <a:pt x="117" y="10100"/>
                    <a:pt x="237" y="10111"/>
                    <a:pt x="359" y="10111"/>
                  </a:cubicBezTo>
                  <a:cubicBezTo>
                    <a:pt x="553" y="10111"/>
                    <a:pt x="752" y="10083"/>
                    <a:pt x="950" y="10012"/>
                  </a:cubicBezTo>
                  <a:cubicBezTo>
                    <a:pt x="1622" y="9781"/>
                    <a:pt x="2109" y="9155"/>
                    <a:pt x="2109" y="8460"/>
                  </a:cubicBezTo>
                  <a:cubicBezTo>
                    <a:pt x="2786" y="8957"/>
                    <a:pt x="3725" y="9306"/>
                    <a:pt x="4615" y="9306"/>
                  </a:cubicBezTo>
                  <a:cubicBezTo>
                    <a:pt x="5218" y="9306"/>
                    <a:pt x="5798" y="9145"/>
                    <a:pt x="6257" y="8761"/>
                  </a:cubicBezTo>
                  <a:cubicBezTo>
                    <a:pt x="7393" y="7834"/>
                    <a:pt x="6767" y="6745"/>
                    <a:pt x="5539" y="6490"/>
                  </a:cubicBezTo>
                  <a:cubicBezTo>
                    <a:pt x="6350" y="5841"/>
                    <a:pt x="6443" y="4613"/>
                    <a:pt x="5817" y="3755"/>
                  </a:cubicBezTo>
                  <a:cubicBezTo>
                    <a:pt x="5343" y="3152"/>
                    <a:pt x="4656" y="2878"/>
                    <a:pt x="3954" y="2878"/>
                  </a:cubicBezTo>
                  <a:cubicBezTo>
                    <a:pt x="3522" y="2878"/>
                    <a:pt x="3085" y="2982"/>
                    <a:pt x="2688" y="3176"/>
                  </a:cubicBezTo>
                  <a:cubicBezTo>
                    <a:pt x="2665" y="3176"/>
                    <a:pt x="2642" y="3153"/>
                    <a:pt x="2619" y="3129"/>
                  </a:cubicBezTo>
                  <a:cubicBezTo>
                    <a:pt x="2665" y="3129"/>
                    <a:pt x="2688" y="3106"/>
                    <a:pt x="2712" y="3060"/>
                  </a:cubicBezTo>
                  <a:cubicBezTo>
                    <a:pt x="3059" y="1646"/>
                    <a:pt x="2202" y="279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-600925" y="2465675"/>
            <a:ext cx="1225256" cy="757499"/>
            <a:chOff x="-600925" y="2465675"/>
            <a:chExt cx="1225256" cy="757499"/>
          </a:xfrm>
        </p:grpSpPr>
        <p:sp>
          <p:nvSpPr>
            <p:cNvPr id="275" name="Google Shape;275;p9"/>
            <p:cNvSpPr/>
            <p:nvPr/>
          </p:nvSpPr>
          <p:spPr>
            <a:xfrm>
              <a:off x="-598361" y="2486957"/>
              <a:ext cx="1206281" cy="719358"/>
            </a:xfrm>
            <a:custGeom>
              <a:avLst/>
              <a:gdLst/>
              <a:ahLst/>
              <a:cxnLst/>
              <a:rect l="l" t="t" r="r" b="b"/>
              <a:pathLst>
                <a:path w="18818" h="11222" extrusionOk="0">
                  <a:moveTo>
                    <a:pt x="10916" y="1"/>
                  </a:moveTo>
                  <a:cubicBezTo>
                    <a:pt x="8738" y="1"/>
                    <a:pt x="6652" y="1530"/>
                    <a:pt x="6722" y="3824"/>
                  </a:cubicBezTo>
                  <a:cubicBezTo>
                    <a:pt x="6861" y="3709"/>
                    <a:pt x="7023" y="3616"/>
                    <a:pt x="7185" y="3546"/>
                  </a:cubicBezTo>
                  <a:cubicBezTo>
                    <a:pt x="7203" y="3536"/>
                    <a:pt x="7221" y="3531"/>
                    <a:pt x="7238" y="3531"/>
                  </a:cubicBezTo>
                  <a:cubicBezTo>
                    <a:pt x="7331" y="3531"/>
                    <a:pt x="7399" y="3673"/>
                    <a:pt x="7301" y="3732"/>
                  </a:cubicBezTo>
                  <a:cubicBezTo>
                    <a:pt x="7069" y="3848"/>
                    <a:pt x="6884" y="3987"/>
                    <a:pt x="6722" y="4126"/>
                  </a:cubicBezTo>
                  <a:cubicBezTo>
                    <a:pt x="6698" y="4149"/>
                    <a:pt x="6698" y="4172"/>
                    <a:pt x="6675" y="4172"/>
                  </a:cubicBezTo>
                  <a:cubicBezTo>
                    <a:pt x="6490" y="4381"/>
                    <a:pt x="6328" y="4589"/>
                    <a:pt x="6188" y="4867"/>
                  </a:cubicBezTo>
                  <a:cubicBezTo>
                    <a:pt x="6175" y="4881"/>
                    <a:pt x="6159" y="4887"/>
                    <a:pt x="6144" y="4887"/>
                  </a:cubicBezTo>
                  <a:cubicBezTo>
                    <a:pt x="6107" y="4887"/>
                    <a:pt x="6073" y="4854"/>
                    <a:pt x="6073" y="4821"/>
                  </a:cubicBezTo>
                  <a:cubicBezTo>
                    <a:pt x="6142" y="4566"/>
                    <a:pt x="6258" y="4334"/>
                    <a:pt x="6443" y="4126"/>
                  </a:cubicBezTo>
                  <a:cubicBezTo>
                    <a:pt x="6420" y="4103"/>
                    <a:pt x="6397" y="4079"/>
                    <a:pt x="6397" y="4033"/>
                  </a:cubicBezTo>
                  <a:cubicBezTo>
                    <a:pt x="5909" y="3589"/>
                    <a:pt x="5357" y="3103"/>
                    <a:pt x="4681" y="3103"/>
                  </a:cubicBezTo>
                  <a:cubicBezTo>
                    <a:pt x="4650" y="3103"/>
                    <a:pt x="4620" y="3104"/>
                    <a:pt x="4589" y="3106"/>
                  </a:cubicBezTo>
                  <a:cubicBezTo>
                    <a:pt x="4033" y="3152"/>
                    <a:pt x="3500" y="3593"/>
                    <a:pt x="3616" y="4195"/>
                  </a:cubicBezTo>
                  <a:cubicBezTo>
                    <a:pt x="3709" y="4612"/>
                    <a:pt x="4056" y="4914"/>
                    <a:pt x="4381" y="5145"/>
                  </a:cubicBezTo>
                  <a:cubicBezTo>
                    <a:pt x="4404" y="5169"/>
                    <a:pt x="4404" y="5169"/>
                    <a:pt x="4404" y="5169"/>
                  </a:cubicBezTo>
                  <a:cubicBezTo>
                    <a:pt x="4427" y="5169"/>
                    <a:pt x="4427" y="5192"/>
                    <a:pt x="4450" y="5192"/>
                  </a:cubicBezTo>
                  <a:cubicBezTo>
                    <a:pt x="4529" y="5251"/>
                    <a:pt x="4474" y="5393"/>
                    <a:pt x="4386" y="5393"/>
                  </a:cubicBezTo>
                  <a:cubicBezTo>
                    <a:pt x="4369" y="5393"/>
                    <a:pt x="4352" y="5388"/>
                    <a:pt x="4334" y="5377"/>
                  </a:cubicBezTo>
                  <a:cubicBezTo>
                    <a:pt x="4265" y="5331"/>
                    <a:pt x="4219" y="5308"/>
                    <a:pt x="4149" y="5261"/>
                  </a:cubicBezTo>
                  <a:cubicBezTo>
                    <a:pt x="3946" y="5245"/>
                    <a:pt x="3736" y="5236"/>
                    <a:pt x="3525" y="5236"/>
                  </a:cubicBezTo>
                  <a:cubicBezTo>
                    <a:pt x="2194" y="5236"/>
                    <a:pt x="788" y="5606"/>
                    <a:pt x="348" y="7046"/>
                  </a:cubicBezTo>
                  <a:cubicBezTo>
                    <a:pt x="1" y="8228"/>
                    <a:pt x="1229" y="8853"/>
                    <a:pt x="2202" y="8853"/>
                  </a:cubicBezTo>
                  <a:cubicBezTo>
                    <a:pt x="2990" y="8853"/>
                    <a:pt x="3686" y="8506"/>
                    <a:pt x="4404" y="8181"/>
                  </a:cubicBezTo>
                  <a:cubicBezTo>
                    <a:pt x="4427" y="8170"/>
                    <a:pt x="4445" y="8164"/>
                    <a:pt x="4459" y="8164"/>
                  </a:cubicBezTo>
                  <a:cubicBezTo>
                    <a:pt x="4474" y="8164"/>
                    <a:pt x="4485" y="8170"/>
                    <a:pt x="4497" y="8181"/>
                  </a:cubicBezTo>
                  <a:cubicBezTo>
                    <a:pt x="4505" y="8177"/>
                    <a:pt x="4514" y="8175"/>
                    <a:pt x="4522" y="8175"/>
                  </a:cubicBezTo>
                  <a:cubicBezTo>
                    <a:pt x="4558" y="8175"/>
                    <a:pt x="4585" y="8213"/>
                    <a:pt x="4566" y="8251"/>
                  </a:cubicBezTo>
                  <a:cubicBezTo>
                    <a:pt x="4589" y="8297"/>
                    <a:pt x="4566" y="8344"/>
                    <a:pt x="4520" y="8367"/>
                  </a:cubicBezTo>
                  <a:cubicBezTo>
                    <a:pt x="4497" y="8390"/>
                    <a:pt x="4450" y="8413"/>
                    <a:pt x="4427" y="8436"/>
                  </a:cubicBezTo>
                  <a:cubicBezTo>
                    <a:pt x="4149" y="8877"/>
                    <a:pt x="4358" y="9479"/>
                    <a:pt x="4914" y="9641"/>
                  </a:cubicBezTo>
                  <a:cubicBezTo>
                    <a:pt x="5001" y="9663"/>
                    <a:pt x="5083" y="9673"/>
                    <a:pt x="5161" y="9673"/>
                  </a:cubicBezTo>
                  <a:cubicBezTo>
                    <a:pt x="5666" y="9673"/>
                    <a:pt x="5994" y="9252"/>
                    <a:pt x="6235" y="8830"/>
                  </a:cubicBezTo>
                  <a:cubicBezTo>
                    <a:pt x="6258" y="8792"/>
                    <a:pt x="6289" y="8776"/>
                    <a:pt x="6319" y="8776"/>
                  </a:cubicBezTo>
                  <a:cubicBezTo>
                    <a:pt x="6379" y="8776"/>
                    <a:pt x="6436" y="8838"/>
                    <a:pt x="6420" y="8900"/>
                  </a:cubicBezTo>
                  <a:cubicBezTo>
                    <a:pt x="6420" y="8923"/>
                    <a:pt x="6420" y="8923"/>
                    <a:pt x="6420" y="8946"/>
                  </a:cubicBezTo>
                  <a:cubicBezTo>
                    <a:pt x="7219" y="10477"/>
                    <a:pt x="8718" y="11222"/>
                    <a:pt x="10410" y="11222"/>
                  </a:cubicBezTo>
                  <a:cubicBezTo>
                    <a:pt x="10486" y="11222"/>
                    <a:pt x="10562" y="11220"/>
                    <a:pt x="10638" y="11217"/>
                  </a:cubicBezTo>
                  <a:cubicBezTo>
                    <a:pt x="12284" y="11125"/>
                    <a:pt x="14694" y="10174"/>
                    <a:pt x="14578" y="8205"/>
                  </a:cubicBezTo>
                  <a:lnTo>
                    <a:pt x="14578" y="8205"/>
                  </a:lnTo>
                  <a:cubicBezTo>
                    <a:pt x="14474" y="8228"/>
                    <a:pt x="14358" y="8239"/>
                    <a:pt x="14242" y="8239"/>
                  </a:cubicBezTo>
                  <a:cubicBezTo>
                    <a:pt x="14126" y="8239"/>
                    <a:pt x="14010" y="8228"/>
                    <a:pt x="13906" y="8205"/>
                  </a:cubicBezTo>
                  <a:cubicBezTo>
                    <a:pt x="13843" y="8183"/>
                    <a:pt x="13856" y="8086"/>
                    <a:pt x="13911" y="8086"/>
                  </a:cubicBezTo>
                  <a:cubicBezTo>
                    <a:pt x="13917" y="8086"/>
                    <a:pt x="13923" y="8087"/>
                    <a:pt x="13929" y="8089"/>
                  </a:cubicBezTo>
                  <a:cubicBezTo>
                    <a:pt x="14161" y="8089"/>
                    <a:pt x="14392" y="8066"/>
                    <a:pt x="14601" y="7996"/>
                  </a:cubicBezTo>
                  <a:cubicBezTo>
                    <a:pt x="14647" y="7973"/>
                    <a:pt x="14694" y="7950"/>
                    <a:pt x="14740" y="7950"/>
                  </a:cubicBezTo>
                  <a:cubicBezTo>
                    <a:pt x="14972" y="7880"/>
                    <a:pt x="15180" y="7741"/>
                    <a:pt x="15389" y="7556"/>
                  </a:cubicBezTo>
                  <a:cubicBezTo>
                    <a:pt x="15408" y="7536"/>
                    <a:pt x="15431" y="7528"/>
                    <a:pt x="15454" y="7528"/>
                  </a:cubicBezTo>
                  <a:cubicBezTo>
                    <a:pt x="15539" y="7528"/>
                    <a:pt x="15625" y="7645"/>
                    <a:pt x="15551" y="7718"/>
                  </a:cubicBezTo>
                  <a:cubicBezTo>
                    <a:pt x="15389" y="7880"/>
                    <a:pt x="15180" y="7996"/>
                    <a:pt x="14972" y="8089"/>
                  </a:cubicBezTo>
                  <a:cubicBezTo>
                    <a:pt x="15431" y="8482"/>
                    <a:pt x="16024" y="8742"/>
                    <a:pt x="16604" y="8742"/>
                  </a:cubicBezTo>
                  <a:cubicBezTo>
                    <a:pt x="17048" y="8742"/>
                    <a:pt x="17484" y="8590"/>
                    <a:pt x="17846" y="8228"/>
                  </a:cubicBezTo>
                  <a:cubicBezTo>
                    <a:pt x="18796" y="7301"/>
                    <a:pt x="18216" y="6049"/>
                    <a:pt x="17058" y="5748"/>
                  </a:cubicBezTo>
                  <a:cubicBezTo>
                    <a:pt x="16942" y="5725"/>
                    <a:pt x="16965" y="5563"/>
                    <a:pt x="17081" y="5539"/>
                  </a:cubicBezTo>
                  <a:lnTo>
                    <a:pt x="17127" y="5539"/>
                  </a:lnTo>
                  <a:cubicBezTo>
                    <a:pt x="17127" y="5516"/>
                    <a:pt x="17150" y="5447"/>
                    <a:pt x="17197" y="5447"/>
                  </a:cubicBezTo>
                  <a:cubicBezTo>
                    <a:pt x="17222" y="5448"/>
                    <a:pt x="17247" y="5448"/>
                    <a:pt x="17271" y="5448"/>
                  </a:cubicBezTo>
                  <a:cubicBezTo>
                    <a:pt x="18817" y="5448"/>
                    <a:pt x="18751" y="3310"/>
                    <a:pt x="17359" y="2990"/>
                  </a:cubicBezTo>
                  <a:cubicBezTo>
                    <a:pt x="17210" y="2953"/>
                    <a:pt x="17066" y="2936"/>
                    <a:pt x="16927" y="2936"/>
                  </a:cubicBezTo>
                  <a:cubicBezTo>
                    <a:pt x="16024" y="2936"/>
                    <a:pt x="15324" y="3664"/>
                    <a:pt x="14902" y="4427"/>
                  </a:cubicBezTo>
                  <a:cubicBezTo>
                    <a:pt x="14873" y="4476"/>
                    <a:pt x="14836" y="4496"/>
                    <a:pt x="14800" y="4496"/>
                  </a:cubicBezTo>
                  <a:cubicBezTo>
                    <a:pt x="14752" y="4496"/>
                    <a:pt x="14707" y="4458"/>
                    <a:pt x="14694" y="4404"/>
                  </a:cubicBezTo>
                  <a:cubicBezTo>
                    <a:pt x="14684" y="4407"/>
                    <a:pt x="14675" y="4408"/>
                    <a:pt x="14667" y="4408"/>
                  </a:cubicBezTo>
                  <a:cubicBezTo>
                    <a:pt x="14613" y="4408"/>
                    <a:pt x="14581" y="4351"/>
                    <a:pt x="14601" y="4311"/>
                  </a:cubicBezTo>
                  <a:cubicBezTo>
                    <a:pt x="16154" y="1808"/>
                    <a:pt x="13072" y="1"/>
                    <a:pt x="10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-600925" y="2465675"/>
              <a:ext cx="1225255" cy="757499"/>
            </a:xfrm>
            <a:custGeom>
              <a:avLst/>
              <a:gdLst/>
              <a:ahLst/>
              <a:cxnLst/>
              <a:rect l="l" t="t" r="r" b="b"/>
              <a:pathLst>
                <a:path w="19114" h="11817" extrusionOk="0">
                  <a:moveTo>
                    <a:pt x="10956" y="333"/>
                  </a:moveTo>
                  <a:cubicBezTo>
                    <a:pt x="13088" y="333"/>
                    <a:pt x="16171" y="2140"/>
                    <a:pt x="14641" y="4643"/>
                  </a:cubicBezTo>
                  <a:cubicBezTo>
                    <a:pt x="14603" y="4700"/>
                    <a:pt x="14643" y="4742"/>
                    <a:pt x="14685" y="4742"/>
                  </a:cubicBezTo>
                  <a:cubicBezTo>
                    <a:pt x="14693" y="4742"/>
                    <a:pt x="14702" y="4740"/>
                    <a:pt x="14711" y="4736"/>
                  </a:cubicBezTo>
                  <a:cubicBezTo>
                    <a:pt x="14724" y="4790"/>
                    <a:pt x="14776" y="4828"/>
                    <a:pt x="14832" y="4828"/>
                  </a:cubicBezTo>
                  <a:cubicBezTo>
                    <a:pt x="14872" y="4828"/>
                    <a:pt x="14913" y="4808"/>
                    <a:pt x="14942" y="4759"/>
                  </a:cubicBezTo>
                  <a:cubicBezTo>
                    <a:pt x="15367" y="3990"/>
                    <a:pt x="16057" y="3275"/>
                    <a:pt x="16965" y="3275"/>
                  </a:cubicBezTo>
                  <a:cubicBezTo>
                    <a:pt x="17097" y="3275"/>
                    <a:pt x="17234" y="3290"/>
                    <a:pt x="17376" y="3322"/>
                  </a:cubicBezTo>
                  <a:cubicBezTo>
                    <a:pt x="18790" y="3642"/>
                    <a:pt x="18857" y="5780"/>
                    <a:pt x="17311" y="5780"/>
                  </a:cubicBezTo>
                  <a:cubicBezTo>
                    <a:pt x="17287" y="5780"/>
                    <a:pt x="17262" y="5780"/>
                    <a:pt x="17237" y="5779"/>
                  </a:cubicBezTo>
                  <a:cubicBezTo>
                    <a:pt x="17167" y="5779"/>
                    <a:pt x="17144" y="5848"/>
                    <a:pt x="17167" y="5895"/>
                  </a:cubicBezTo>
                  <a:cubicBezTo>
                    <a:pt x="17144" y="5895"/>
                    <a:pt x="17144" y="5871"/>
                    <a:pt x="17121" y="5871"/>
                  </a:cubicBezTo>
                  <a:cubicBezTo>
                    <a:pt x="17005" y="5895"/>
                    <a:pt x="16959" y="6057"/>
                    <a:pt x="17098" y="6103"/>
                  </a:cubicBezTo>
                  <a:cubicBezTo>
                    <a:pt x="18256" y="6381"/>
                    <a:pt x="18836" y="7633"/>
                    <a:pt x="17886" y="8583"/>
                  </a:cubicBezTo>
                  <a:cubicBezTo>
                    <a:pt x="17518" y="8931"/>
                    <a:pt x="17086" y="9079"/>
                    <a:pt x="16648" y="9079"/>
                  </a:cubicBezTo>
                  <a:cubicBezTo>
                    <a:pt x="16066" y="9079"/>
                    <a:pt x="15475" y="8818"/>
                    <a:pt x="15012" y="8421"/>
                  </a:cubicBezTo>
                  <a:cubicBezTo>
                    <a:pt x="15220" y="8328"/>
                    <a:pt x="15406" y="8212"/>
                    <a:pt x="15568" y="8050"/>
                  </a:cubicBezTo>
                  <a:cubicBezTo>
                    <a:pt x="15660" y="7977"/>
                    <a:pt x="15578" y="7860"/>
                    <a:pt x="15482" y="7860"/>
                  </a:cubicBezTo>
                  <a:cubicBezTo>
                    <a:pt x="15457" y="7860"/>
                    <a:pt x="15430" y="7868"/>
                    <a:pt x="15406" y="7888"/>
                  </a:cubicBezTo>
                  <a:cubicBezTo>
                    <a:pt x="15220" y="8073"/>
                    <a:pt x="15012" y="8212"/>
                    <a:pt x="14780" y="8305"/>
                  </a:cubicBezTo>
                  <a:cubicBezTo>
                    <a:pt x="14767" y="8298"/>
                    <a:pt x="14751" y="8295"/>
                    <a:pt x="14735" y="8295"/>
                  </a:cubicBezTo>
                  <a:cubicBezTo>
                    <a:pt x="14697" y="8295"/>
                    <a:pt x="14657" y="8312"/>
                    <a:pt x="14641" y="8328"/>
                  </a:cubicBezTo>
                  <a:cubicBezTo>
                    <a:pt x="14432" y="8398"/>
                    <a:pt x="14201" y="8421"/>
                    <a:pt x="13946" y="8421"/>
                  </a:cubicBezTo>
                  <a:cubicBezTo>
                    <a:pt x="13876" y="8421"/>
                    <a:pt x="13876" y="8513"/>
                    <a:pt x="13946" y="8537"/>
                  </a:cubicBezTo>
                  <a:cubicBezTo>
                    <a:pt x="14050" y="8560"/>
                    <a:pt x="14166" y="8571"/>
                    <a:pt x="14282" y="8571"/>
                  </a:cubicBezTo>
                  <a:cubicBezTo>
                    <a:pt x="14398" y="8571"/>
                    <a:pt x="14514" y="8560"/>
                    <a:pt x="14618" y="8537"/>
                  </a:cubicBezTo>
                  <a:lnTo>
                    <a:pt x="14618" y="8537"/>
                  </a:lnTo>
                  <a:cubicBezTo>
                    <a:pt x="14734" y="10506"/>
                    <a:pt x="12324" y="11457"/>
                    <a:pt x="10678" y="11549"/>
                  </a:cubicBezTo>
                  <a:cubicBezTo>
                    <a:pt x="10602" y="11552"/>
                    <a:pt x="10526" y="11554"/>
                    <a:pt x="10450" y="11554"/>
                  </a:cubicBezTo>
                  <a:cubicBezTo>
                    <a:pt x="8758" y="11554"/>
                    <a:pt x="7259" y="10809"/>
                    <a:pt x="6460" y="9278"/>
                  </a:cubicBezTo>
                  <a:lnTo>
                    <a:pt x="6460" y="9232"/>
                  </a:lnTo>
                  <a:cubicBezTo>
                    <a:pt x="6476" y="9170"/>
                    <a:pt x="6419" y="9108"/>
                    <a:pt x="6359" y="9108"/>
                  </a:cubicBezTo>
                  <a:cubicBezTo>
                    <a:pt x="6329" y="9108"/>
                    <a:pt x="6298" y="9124"/>
                    <a:pt x="6275" y="9162"/>
                  </a:cubicBezTo>
                  <a:cubicBezTo>
                    <a:pt x="6034" y="9584"/>
                    <a:pt x="5706" y="10005"/>
                    <a:pt x="5201" y="10005"/>
                  </a:cubicBezTo>
                  <a:cubicBezTo>
                    <a:pt x="5123" y="10005"/>
                    <a:pt x="5041" y="9995"/>
                    <a:pt x="4954" y="9973"/>
                  </a:cubicBezTo>
                  <a:cubicBezTo>
                    <a:pt x="4398" y="9811"/>
                    <a:pt x="4166" y="9209"/>
                    <a:pt x="4467" y="8768"/>
                  </a:cubicBezTo>
                  <a:cubicBezTo>
                    <a:pt x="4490" y="8745"/>
                    <a:pt x="4537" y="8722"/>
                    <a:pt x="4560" y="8699"/>
                  </a:cubicBezTo>
                  <a:cubicBezTo>
                    <a:pt x="4606" y="8676"/>
                    <a:pt x="4629" y="8629"/>
                    <a:pt x="4606" y="8583"/>
                  </a:cubicBezTo>
                  <a:cubicBezTo>
                    <a:pt x="4625" y="8545"/>
                    <a:pt x="4598" y="8507"/>
                    <a:pt x="4562" y="8507"/>
                  </a:cubicBezTo>
                  <a:cubicBezTo>
                    <a:pt x="4554" y="8507"/>
                    <a:pt x="4545" y="8509"/>
                    <a:pt x="4537" y="8513"/>
                  </a:cubicBezTo>
                  <a:cubicBezTo>
                    <a:pt x="4525" y="8502"/>
                    <a:pt x="4514" y="8496"/>
                    <a:pt x="4499" y="8496"/>
                  </a:cubicBezTo>
                  <a:cubicBezTo>
                    <a:pt x="4485" y="8496"/>
                    <a:pt x="4467" y="8502"/>
                    <a:pt x="4444" y="8513"/>
                  </a:cubicBezTo>
                  <a:cubicBezTo>
                    <a:pt x="3726" y="8838"/>
                    <a:pt x="3030" y="9185"/>
                    <a:pt x="2242" y="9185"/>
                  </a:cubicBezTo>
                  <a:cubicBezTo>
                    <a:pt x="1269" y="9185"/>
                    <a:pt x="41" y="8560"/>
                    <a:pt x="388" y="7378"/>
                  </a:cubicBezTo>
                  <a:cubicBezTo>
                    <a:pt x="828" y="5938"/>
                    <a:pt x="2234" y="5568"/>
                    <a:pt x="3565" y="5568"/>
                  </a:cubicBezTo>
                  <a:cubicBezTo>
                    <a:pt x="3776" y="5568"/>
                    <a:pt x="3986" y="5577"/>
                    <a:pt x="4189" y="5593"/>
                  </a:cubicBezTo>
                  <a:cubicBezTo>
                    <a:pt x="4259" y="5640"/>
                    <a:pt x="4305" y="5663"/>
                    <a:pt x="4374" y="5709"/>
                  </a:cubicBezTo>
                  <a:cubicBezTo>
                    <a:pt x="4394" y="5721"/>
                    <a:pt x="4413" y="5726"/>
                    <a:pt x="4430" y="5726"/>
                  </a:cubicBezTo>
                  <a:cubicBezTo>
                    <a:pt x="4516" y="5726"/>
                    <a:pt x="4564" y="5601"/>
                    <a:pt x="4467" y="5524"/>
                  </a:cubicBezTo>
                  <a:cubicBezTo>
                    <a:pt x="4467" y="5524"/>
                    <a:pt x="4444" y="5501"/>
                    <a:pt x="4444" y="5501"/>
                  </a:cubicBezTo>
                  <a:cubicBezTo>
                    <a:pt x="4444" y="5501"/>
                    <a:pt x="4421" y="5477"/>
                    <a:pt x="4421" y="5477"/>
                  </a:cubicBezTo>
                  <a:cubicBezTo>
                    <a:pt x="4096" y="5246"/>
                    <a:pt x="3749" y="4944"/>
                    <a:pt x="3656" y="4527"/>
                  </a:cubicBezTo>
                  <a:cubicBezTo>
                    <a:pt x="3540" y="3925"/>
                    <a:pt x="4050" y="3484"/>
                    <a:pt x="4629" y="3438"/>
                  </a:cubicBezTo>
                  <a:cubicBezTo>
                    <a:pt x="4660" y="3436"/>
                    <a:pt x="4690" y="3435"/>
                    <a:pt x="4720" y="3435"/>
                  </a:cubicBezTo>
                  <a:cubicBezTo>
                    <a:pt x="5395" y="3435"/>
                    <a:pt x="5927" y="3921"/>
                    <a:pt x="6437" y="4365"/>
                  </a:cubicBezTo>
                  <a:cubicBezTo>
                    <a:pt x="6437" y="4411"/>
                    <a:pt x="6460" y="4435"/>
                    <a:pt x="6460" y="4458"/>
                  </a:cubicBezTo>
                  <a:cubicBezTo>
                    <a:pt x="6298" y="4666"/>
                    <a:pt x="6182" y="4898"/>
                    <a:pt x="6113" y="5153"/>
                  </a:cubicBezTo>
                  <a:cubicBezTo>
                    <a:pt x="6096" y="5186"/>
                    <a:pt x="6138" y="5219"/>
                    <a:pt x="6172" y="5219"/>
                  </a:cubicBezTo>
                  <a:cubicBezTo>
                    <a:pt x="6186" y="5219"/>
                    <a:pt x="6199" y="5213"/>
                    <a:pt x="6205" y="5199"/>
                  </a:cubicBezTo>
                  <a:cubicBezTo>
                    <a:pt x="6368" y="4921"/>
                    <a:pt x="6507" y="4690"/>
                    <a:pt x="6715" y="4504"/>
                  </a:cubicBezTo>
                  <a:cubicBezTo>
                    <a:pt x="6715" y="4504"/>
                    <a:pt x="6738" y="4481"/>
                    <a:pt x="6762" y="4458"/>
                  </a:cubicBezTo>
                  <a:cubicBezTo>
                    <a:pt x="6924" y="4319"/>
                    <a:pt x="7109" y="4180"/>
                    <a:pt x="7341" y="4064"/>
                  </a:cubicBezTo>
                  <a:cubicBezTo>
                    <a:pt x="7439" y="4005"/>
                    <a:pt x="7371" y="3863"/>
                    <a:pt x="7278" y="3863"/>
                  </a:cubicBezTo>
                  <a:cubicBezTo>
                    <a:pt x="7261" y="3863"/>
                    <a:pt x="7243" y="3868"/>
                    <a:pt x="7225" y="3878"/>
                  </a:cubicBezTo>
                  <a:cubicBezTo>
                    <a:pt x="7063" y="3948"/>
                    <a:pt x="6901" y="4041"/>
                    <a:pt x="6762" y="4156"/>
                  </a:cubicBezTo>
                  <a:cubicBezTo>
                    <a:pt x="6692" y="1862"/>
                    <a:pt x="8755" y="333"/>
                    <a:pt x="10956" y="333"/>
                  </a:cubicBezTo>
                  <a:close/>
                  <a:moveTo>
                    <a:pt x="11019" y="1"/>
                  </a:moveTo>
                  <a:cubicBezTo>
                    <a:pt x="8652" y="1"/>
                    <a:pt x="6349" y="1598"/>
                    <a:pt x="6414" y="4110"/>
                  </a:cubicBezTo>
                  <a:cubicBezTo>
                    <a:pt x="5945" y="3641"/>
                    <a:pt x="5307" y="3206"/>
                    <a:pt x="4665" y="3206"/>
                  </a:cubicBezTo>
                  <a:cubicBezTo>
                    <a:pt x="4387" y="3206"/>
                    <a:pt x="4108" y="3288"/>
                    <a:pt x="3841" y="3484"/>
                  </a:cubicBezTo>
                  <a:cubicBezTo>
                    <a:pt x="3123" y="4017"/>
                    <a:pt x="3401" y="4852"/>
                    <a:pt x="3934" y="5385"/>
                  </a:cubicBezTo>
                  <a:cubicBezTo>
                    <a:pt x="3731" y="5353"/>
                    <a:pt x="3518" y="5337"/>
                    <a:pt x="3301" y="5337"/>
                  </a:cubicBezTo>
                  <a:cubicBezTo>
                    <a:pt x="1758" y="5337"/>
                    <a:pt x="0" y="6141"/>
                    <a:pt x="41" y="7888"/>
                  </a:cubicBezTo>
                  <a:cubicBezTo>
                    <a:pt x="64" y="8699"/>
                    <a:pt x="875" y="9209"/>
                    <a:pt x="1593" y="9371"/>
                  </a:cubicBezTo>
                  <a:cubicBezTo>
                    <a:pt x="1819" y="9424"/>
                    <a:pt x="2047" y="9449"/>
                    <a:pt x="2275" y="9449"/>
                  </a:cubicBezTo>
                  <a:cubicBezTo>
                    <a:pt x="2939" y="9449"/>
                    <a:pt x="3603" y="9241"/>
                    <a:pt x="4189" y="8931"/>
                  </a:cubicBezTo>
                  <a:lnTo>
                    <a:pt x="4189" y="8931"/>
                  </a:lnTo>
                  <a:cubicBezTo>
                    <a:pt x="4027" y="9348"/>
                    <a:pt x="4212" y="9881"/>
                    <a:pt x="4653" y="10112"/>
                  </a:cubicBezTo>
                  <a:cubicBezTo>
                    <a:pt x="4822" y="10197"/>
                    <a:pt x="5003" y="10236"/>
                    <a:pt x="5182" y="10236"/>
                  </a:cubicBezTo>
                  <a:cubicBezTo>
                    <a:pt x="5689" y="10236"/>
                    <a:pt x="6185" y="9926"/>
                    <a:pt x="6391" y="9464"/>
                  </a:cubicBezTo>
                  <a:cubicBezTo>
                    <a:pt x="7089" y="11086"/>
                    <a:pt x="8789" y="11817"/>
                    <a:pt x="10489" y="11817"/>
                  </a:cubicBezTo>
                  <a:cubicBezTo>
                    <a:pt x="10707" y="11817"/>
                    <a:pt x="10925" y="11805"/>
                    <a:pt x="11142" y="11781"/>
                  </a:cubicBezTo>
                  <a:cubicBezTo>
                    <a:pt x="12810" y="11596"/>
                    <a:pt x="15058" y="10483"/>
                    <a:pt x="14919" y="8537"/>
                  </a:cubicBezTo>
                  <a:lnTo>
                    <a:pt x="14919" y="8537"/>
                  </a:lnTo>
                  <a:cubicBezTo>
                    <a:pt x="15401" y="9018"/>
                    <a:pt x="16058" y="9300"/>
                    <a:pt x="16698" y="9300"/>
                  </a:cubicBezTo>
                  <a:cubicBezTo>
                    <a:pt x="17290" y="9300"/>
                    <a:pt x="17868" y="9059"/>
                    <a:pt x="18280" y="8513"/>
                  </a:cubicBezTo>
                  <a:cubicBezTo>
                    <a:pt x="18905" y="7679"/>
                    <a:pt x="18581" y="6242"/>
                    <a:pt x="17584" y="5941"/>
                  </a:cubicBezTo>
                  <a:cubicBezTo>
                    <a:pt x="18697" y="5848"/>
                    <a:pt x="19114" y="4411"/>
                    <a:pt x="18349" y="3554"/>
                  </a:cubicBezTo>
                  <a:cubicBezTo>
                    <a:pt x="17976" y="3126"/>
                    <a:pt x="17523" y="2948"/>
                    <a:pt x="17064" y="2948"/>
                  </a:cubicBezTo>
                  <a:cubicBezTo>
                    <a:pt x="16355" y="2948"/>
                    <a:pt x="15629" y="3371"/>
                    <a:pt x="15151" y="3948"/>
                  </a:cubicBezTo>
                  <a:cubicBezTo>
                    <a:pt x="15846" y="1955"/>
                    <a:pt x="13482" y="263"/>
                    <a:pt x="11582" y="31"/>
                  </a:cubicBezTo>
                  <a:cubicBezTo>
                    <a:pt x="11395" y="11"/>
                    <a:pt x="11206" y="1"/>
                    <a:pt x="11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40101" y="2674457"/>
              <a:ext cx="166410" cy="160192"/>
            </a:xfrm>
            <a:custGeom>
              <a:avLst/>
              <a:gdLst/>
              <a:ahLst/>
              <a:cxnLst/>
              <a:rect l="l" t="t" r="r" b="b"/>
              <a:pathLst>
                <a:path w="2596" h="2499" extrusionOk="0">
                  <a:moveTo>
                    <a:pt x="761" y="0"/>
                  </a:moveTo>
                  <a:cubicBezTo>
                    <a:pt x="484" y="0"/>
                    <a:pt x="225" y="68"/>
                    <a:pt x="0" y="181"/>
                  </a:cubicBezTo>
                  <a:cubicBezTo>
                    <a:pt x="348" y="204"/>
                    <a:pt x="719" y="297"/>
                    <a:pt x="1066" y="505"/>
                  </a:cubicBezTo>
                  <a:cubicBezTo>
                    <a:pt x="1622" y="830"/>
                    <a:pt x="1854" y="1618"/>
                    <a:pt x="1507" y="2174"/>
                  </a:cubicBezTo>
                  <a:cubicBezTo>
                    <a:pt x="1437" y="2290"/>
                    <a:pt x="1367" y="2406"/>
                    <a:pt x="1275" y="2499"/>
                  </a:cubicBezTo>
                  <a:cubicBezTo>
                    <a:pt x="2596" y="2313"/>
                    <a:pt x="2480" y="366"/>
                    <a:pt x="1136" y="42"/>
                  </a:cubicBezTo>
                  <a:cubicBezTo>
                    <a:pt x="1008" y="14"/>
                    <a:pt x="883" y="0"/>
                    <a:pt x="76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20229" y="2512213"/>
              <a:ext cx="154551" cy="251154"/>
            </a:xfrm>
            <a:custGeom>
              <a:avLst/>
              <a:gdLst/>
              <a:ahLst/>
              <a:cxnLst/>
              <a:rect l="l" t="t" r="r" b="b"/>
              <a:pathLst>
                <a:path w="2411" h="3918" extrusionOk="0">
                  <a:moveTo>
                    <a:pt x="0" y="1"/>
                  </a:moveTo>
                  <a:cubicBezTo>
                    <a:pt x="580" y="974"/>
                    <a:pt x="1460" y="2503"/>
                    <a:pt x="1692" y="3709"/>
                  </a:cubicBezTo>
                  <a:cubicBezTo>
                    <a:pt x="2063" y="3523"/>
                    <a:pt x="1831" y="3917"/>
                    <a:pt x="2225" y="2874"/>
                  </a:cubicBezTo>
                  <a:cubicBezTo>
                    <a:pt x="2410" y="1553"/>
                    <a:pt x="1298" y="51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426703" y="2879137"/>
              <a:ext cx="165000" cy="167949"/>
            </a:xfrm>
            <a:custGeom>
              <a:avLst/>
              <a:gdLst/>
              <a:ahLst/>
              <a:cxnLst/>
              <a:rect l="l" t="t" r="r" b="b"/>
              <a:pathLst>
                <a:path w="2574" h="2620" extrusionOk="0">
                  <a:moveTo>
                    <a:pt x="1808" y="1"/>
                  </a:moveTo>
                  <a:lnTo>
                    <a:pt x="1808" y="1"/>
                  </a:lnTo>
                  <a:cubicBezTo>
                    <a:pt x="1878" y="279"/>
                    <a:pt x="1878" y="580"/>
                    <a:pt x="1785" y="928"/>
                  </a:cubicBezTo>
                  <a:cubicBezTo>
                    <a:pt x="1530" y="1971"/>
                    <a:pt x="835" y="2411"/>
                    <a:pt x="1" y="2527"/>
                  </a:cubicBezTo>
                  <a:cubicBezTo>
                    <a:pt x="202" y="2586"/>
                    <a:pt x="410" y="2620"/>
                    <a:pt x="618" y="2620"/>
                  </a:cubicBezTo>
                  <a:cubicBezTo>
                    <a:pt x="1056" y="2620"/>
                    <a:pt x="1493" y="2471"/>
                    <a:pt x="1855" y="2110"/>
                  </a:cubicBezTo>
                  <a:cubicBezTo>
                    <a:pt x="2573" y="1415"/>
                    <a:pt x="2411" y="534"/>
                    <a:pt x="1808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200870" y="2480996"/>
              <a:ext cx="190256" cy="215513"/>
            </a:xfrm>
            <a:custGeom>
              <a:avLst/>
              <a:gdLst/>
              <a:ahLst/>
              <a:cxnLst/>
              <a:rect l="l" t="t" r="r" b="b"/>
              <a:pathLst>
                <a:path w="2968" h="3362" extrusionOk="0">
                  <a:moveTo>
                    <a:pt x="1" y="1"/>
                  </a:moveTo>
                  <a:cubicBezTo>
                    <a:pt x="117" y="163"/>
                    <a:pt x="210" y="325"/>
                    <a:pt x="302" y="488"/>
                  </a:cubicBezTo>
                  <a:cubicBezTo>
                    <a:pt x="1600" y="997"/>
                    <a:pt x="2712" y="2040"/>
                    <a:pt x="2527" y="3361"/>
                  </a:cubicBezTo>
                  <a:cubicBezTo>
                    <a:pt x="2597" y="3338"/>
                    <a:pt x="2666" y="3315"/>
                    <a:pt x="2736" y="3292"/>
                  </a:cubicBezTo>
                  <a:cubicBezTo>
                    <a:pt x="2967" y="1785"/>
                    <a:pt x="1507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404396" y="2655354"/>
              <a:ext cx="219936" cy="406794"/>
            </a:xfrm>
            <a:custGeom>
              <a:avLst/>
              <a:gdLst/>
              <a:ahLst/>
              <a:cxnLst/>
              <a:rect l="l" t="t" r="r" b="b"/>
              <a:pathLst>
                <a:path w="3431" h="6346" extrusionOk="0">
                  <a:moveTo>
                    <a:pt x="1384" y="1"/>
                  </a:moveTo>
                  <a:cubicBezTo>
                    <a:pt x="904" y="1"/>
                    <a:pt x="416" y="194"/>
                    <a:pt x="1" y="502"/>
                  </a:cubicBezTo>
                  <a:cubicBezTo>
                    <a:pt x="132" y="486"/>
                    <a:pt x="263" y="469"/>
                    <a:pt x="394" y="469"/>
                  </a:cubicBezTo>
                  <a:cubicBezTo>
                    <a:pt x="449" y="469"/>
                    <a:pt x="503" y="472"/>
                    <a:pt x="557" y="479"/>
                  </a:cubicBezTo>
                  <a:cubicBezTo>
                    <a:pt x="771" y="372"/>
                    <a:pt x="1014" y="306"/>
                    <a:pt x="1275" y="306"/>
                  </a:cubicBezTo>
                  <a:cubicBezTo>
                    <a:pt x="1410" y="306"/>
                    <a:pt x="1550" y="324"/>
                    <a:pt x="1693" y="363"/>
                  </a:cubicBezTo>
                  <a:cubicBezTo>
                    <a:pt x="3037" y="664"/>
                    <a:pt x="3153" y="2611"/>
                    <a:pt x="1832" y="2820"/>
                  </a:cubicBezTo>
                  <a:cubicBezTo>
                    <a:pt x="1809" y="2843"/>
                    <a:pt x="1785" y="2866"/>
                    <a:pt x="1762" y="2889"/>
                  </a:cubicBezTo>
                  <a:cubicBezTo>
                    <a:pt x="1948" y="3051"/>
                    <a:pt x="2064" y="3260"/>
                    <a:pt x="2133" y="3515"/>
                  </a:cubicBezTo>
                  <a:cubicBezTo>
                    <a:pt x="2759" y="4025"/>
                    <a:pt x="2898" y="4906"/>
                    <a:pt x="2203" y="5624"/>
                  </a:cubicBezTo>
                  <a:cubicBezTo>
                    <a:pt x="1843" y="5968"/>
                    <a:pt x="1409" y="6112"/>
                    <a:pt x="973" y="6112"/>
                  </a:cubicBezTo>
                  <a:cubicBezTo>
                    <a:pt x="763" y="6112"/>
                    <a:pt x="552" y="6078"/>
                    <a:pt x="349" y="6018"/>
                  </a:cubicBezTo>
                  <a:cubicBezTo>
                    <a:pt x="302" y="6041"/>
                    <a:pt x="256" y="6041"/>
                    <a:pt x="210" y="6041"/>
                  </a:cubicBezTo>
                  <a:cubicBezTo>
                    <a:pt x="210" y="6087"/>
                    <a:pt x="233" y="6157"/>
                    <a:pt x="233" y="6203"/>
                  </a:cubicBezTo>
                  <a:cubicBezTo>
                    <a:pt x="490" y="6296"/>
                    <a:pt x="756" y="6345"/>
                    <a:pt x="1019" y="6345"/>
                  </a:cubicBezTo>
                  <a:cubicBezTo>
                    <a:pt x="1608" y="6345"/>
                    <a:pt x="2180" y="6099"/>
                    <a:pt x="2597" y="5554"/>
                  </a:cubicBezTo>
                  <a:cubicBezTo>
                    <a:pt x="3222" y="4720"/>
                    <a:pt x="2898" y="3283"/>
                    <a:pt x="1901" y="2982"/>
                  </a:cubicBezTo>
                  <a:cubicBezTo>
                    <a:pt x="3014" y="2889"/>
                    <a:pt x="3431" y="1452"/>
                    <a:pt x="2666" y="595"/>
                  </a:cubicBezTo>
                  <a:cubicBezTo>
                    <a:pt x="2293" y="176"/>
                    <a:pt x="1842" y="1"/>
                    <a:pt x="138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3175"/>
            <a:ext cx="9144000" cy="1365251"/>
            <a:chOff x="0" y="3175"/>
            <a:chExt cx="9144000" cy="1365251"/>
          </a:xfrm>
        </p:grpSpPr>
        <p:sp>
          <p:nvSpPr>
            <p:cNvPr id="30" name="Freeform 5"/>
            <p:cNvSpPr>
              <a:spLocks/>
            </p:cNvSpPr>
            <p:nvPr userDrawn="1"/>
          </p:nvSpPr>
          <p:spPr bwMode="auto">
            <a:xfrm>
              <a:off x="0" y="46038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Rectangle 6"/>
            <p:cNvSpPr>
              <a:spLocks noChangeArrowheads="1"/>
            </p:cNvSpPr>
            <p:nvPr userDrawn="1"/>
          </p:nvSpPr>
          <p:spPr bwMode="auto">
            <a:xfrm>
              <a:off x="0" y="3175"/>
              <a:ext cx="9144000" cy="179388"/>
            </a:xfrm>
            <a:prstGeom prst="rect">
              <a:avLst/>
            </a:pr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Rectangle 7"/>
            <p:cNvSpPr>
              <a:spLocks noChangeArrowheads="1"/>
            </p:cNvSpPr>
            <p:nvPr userDrawn="1"/>
          </p:nvSpPr>
          <p:spPr bwMode="auto">
            <a:xfrm>
              <a:off x="0" y="312738"/>
              <a:ext cx="9144000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Rectangle 8"/>
            <p:cNvSpPr>
              <a:spLocks noChangeArrowheads="1"/>
            </p:cNvSpPr>
            <p:nvPr userDrawn="1"/>
          </p:nvSpPr>
          <p:spPr bwMode="auto">
            <a:xfrm>
              <a:off x="0" y="566738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375700" y="1160275"/>
            <a:ext cx="63927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/>
          <p:nvPr/>
        </p:nvSpPr>
        <p:spPr>
          <a:xfrm>
            <a:off x="-29600" y="4075525"/>
            <a:ext cx="9173700" cy="10902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2" name="Google Shape;312;p11"/>
          <p:cNvCxnSpPr/>
          <p:nvPr/>
        </p:nvCxnSpPr>
        <p:spPr>
          <a:xfrm>
            <a:off x="-29600" y="4070400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11"/>
          <p:cNvGrpSpPr/>
          <p:nvPr/>
        </p:nvGrpSpPr>
        <p:grpSpPr>
          <a:xfrm>
            <a:off x="4841578" y="3021400"/>
            <a:ext cx="1249057" cy="656365"/>
            <a:chOff x="4841578" y="3021400"/>
            <a:chExt cx="1249057" cy="656365"/>
          </a:xfrm>
        </p:grpSpPr>
        <p:sp>
          <p:nvSpPr>
            <p:cNvPr id="314" name="Google Shape;314;p11"/>
            <p:cNvSpPr/>
            <p:nvPr/>
          </p:nvSpPr>
          <p:spPr>
            <a:xfrm>
              <a:off x="4841578" y="3036007"/>
              <a:ext cx="1245324" cy="626720"/>
            </a:xfrm>
            <a:custGeom>
              <a:avLst/>
              <a:gdLst/>
              <a:ahLst/>
              <a:cxnLst/>
              <a:rect l="l" t="t" r="r" b="b"/>
              <a:pathLst>
                <a:path w="23020" h="11585" extrusionOk="0">
                  <a:moveTo>
                    <a:pt x="9809" y="1"/>
                  </a:moveTo>
                  <a:cubicBezTo>
                    <a:pt x="9533" y="1"/>
                    <a:pt x="9240" y="34"/>
                    <a:pt x="8929" y="105"/>
                  </a:cubicBezTo>
                  <a:cubicBezTo>
                    <a:pt x="6611" y="615"/>
                    <a:pt x="5870" y="3141"/>
                    <a:pt x="6681" y="5134"/>
                  </a:cubicBezTo>
                  <a:cubicBezTo>
                    <a:pt x="6866" y="5042"/>
                    <a:pt x="7075" y="4995"/>
                    <a:pt x="7283" y="4972"/>
                  </a:cubicBezTo>
                  <a:cubicBezTo>
                    <a:pt x="7446" y="4972"/>
                    <a:pt x="7446" y="5204"/>
                    <a:pt x="7283" y="5227"/>
                  </a:cubicBezTo>
                  <a:cubicBezTo>
                    <a:pt x="7005" y="5227"/>
                    <a:pt x="6750" y="5320"/>
                    <a:pt x="6519" y="5436"/>
                  </a:cubicBezTo>
                  <a:cubicBezTo>
                    <a:pt x="6519" y="5436"/>
                    <a:pt x="6519" y="5459"/>
                    <a:pt x="6519" y="5459"/>
                  </a:cubicBezTo>
                  <a:cubicBezTo>
                    <a:pt x="6519" y="5486"/>
                    <a:pt x="6503" y="5497"/>
                    <a:pt x="6485" y="5497"/>
                  </a:cubicBezTo>
                  <a:cubicBezTo>
                    <a:pt x="6472" y="5497"/>
                    <a:pt x="6459" y="5491"/>
                    <a:pt x="6449" y="5482"/>
                  </a:cubicBezTo>
                  <a:cubicBezTo>
                    <a:pt x="6333" y="5551"/>
                    <a:pt x="6241" y="5644"/>
                    <a:pt x="6125" y="5737"/>
                  </a:cubicBezTo>
                  <a:cubicBezTo>
                    <a:pt x="6114" y="5747"/>
                    <a:pt x="6100" y="5752"/>
                    <a:pt x="6085" y="5752"/>
                  </a:cubicBezTo>
                  <a:cubicBezTo>
                    <a:pt x="6034" y="5752"/>
                    <a:pt x="5973" y="5698"/>
                    <a:pt x="6009" y="5644"/>
                  </a:cubicBezTo>
                  <a:cubicBezTo>
                    <a:pt x="6125" y="5505"/>
                    <a:pt x="6264" y="5389"/>
                    <a:pt x="6403" y="5296"/>
                  </a:cubicBezTo>
                  <a:cubicBezTo>
                    <a:pt x="6222" y="4482"/>
                    <a:pt x="4716" y="4021"/>
                    <a:pt x="3997" y="4021"/>
                  </a:cubicBezTo>
                  <a:cubicBezTo>
                    <a:pt x="3980" y="4021"/>
                    <a:pt x="3963" y="4021"/>
                    <a:pt x="3946" y="4022"/>
                  </a:cubicBezTo>
                  <a:cubicBezTo>
                    <a:pt x="3320" y="4068"/>
                    <a:pt x="2741" y="4416"/>
                    <a:pt x="2486" y="5018"/>
                  </a:cubicBezTo>
                  <a:cubicBezTo>
                    <a:pt x="2185" y="5690"/>
                    <a:pt x="2857" y="6386"/>
                    <a:pt x="3320" y="6757"/>
                  </a:cubicBezTo>
                  <a:cubicBezTo>
                    <a:pt x="3413" y="6826"/>
                    <a:pt x="3344" y="7011"/>
                    <a:pt x="3205" y="7011"/>
                  </a:cubicBezTo>
                  <a:cubicBezTo>
                    <a:pt x="3152" y="7007"/>
                    <a:pt x="3099" y="7004"/>
                    <a:pt x="3044" y="7004"/>
                  </a:cubicBezTo>
                  <a:cubicBezTo>
                    <a:pt x="1791" y="7004"/>
                    <a:pt x="1" y="8250"/>
                    <a:pt x="1466" y="9538"/>
                  </a:cubicBezTo>
                  <a:cubicBezTo>
                    <a:pt x="1863" y="9879"/>
                    <a:pt x="2392" y="10017"/>
                    <a:pt x="2933" y="10017"/>
                  </a:cubicBezTo>
                  <a:cubicBezTo>
                    <a:pt x="3531" y="10017"/>
                    <a:pt x="4144" y="9850"/>
                    <a:pt x="4618" y="9607"/>
                  </a:cubicBezTo>
                  <a:cubicBezTo>
                    <a:pt x="4639" y="9600"/>
                    <a:pt x="4657" y="9597"/>
                    <a:pt x="4673" y="9597"/>
                  </a:cubicBezTo>
                  <a:cubicBezTo>
                    <a:pt x="4713" y="9597"/>
                    <a:pt x="4741" y="9614"/>
                    <a:pt x="4757" y="9630"/>
                  </a:cubicBezTo>
                  <a:cubicBezTo>
                    <a:pt x="4780" y="9630"/>
                    <a:pt x="4827" y="9630"/>
                    <a:pt x="4850" y="9677"/>
                  </a:cubicBezTo>
                  <a:cubicBezTo>
                    <a:pt x="5883" y="11140"/>
                    <a:pt x="7857" y="11584"/>
                    <a:pt x="9581" y="11584"/>
                  </a:cubicBezTo>
                  <a:cubicBezTo>
                    <a:pt x="9713" y="11584"/>
                    <a:pt x="9843" y="11582"/>
                    <a:pt x="9972" y="11577"/>
                  </a:cubicBezTo>
                  <a:cubicBezTo>
                    <a:pt x="11779" y="11484"/>
                    <a:pt x="13494" y="10673"/>
                    <a:pt x="14375" y="9028"/>
                  </a:cubicBezTo>
                  <a:cubicBezTo>
                    <a:pt x="14213" y="8981"/>
                    <a:pt x="14074" y="8935"/>
                    <a:pt x="13935" y="8889"/>
                  </a:cubicBezTo>
                  <a:cubicBezTo>
                    <a:pt x="13865" y="8842"/>
                    <a:pt x="13888" y="8750"/>
                    <a:pt x="13958" y="8750"/>
                  </a:cubicBezTo>
                  <a:cubicBezTo>
                    <a:pt x="14259" y="8773"/>
                    <a:pt x="14537" y="8842"/>
                    <a:pt x="14815" y="8842"/>
                  </a:cubicBezTo>
                  <a:cubicBezTo>
                    <a:pt x="14868" y="8847"/>
                    <a:pt x="14922" y="8849"/>
                    <a:pt x="14977" y="8849"/>
                  </a:cubicBezTo>
                  <a:cubicBezTo>
                    <a:pt x="15208" y="8849"/>
                    <a:pt x="15448" y="8815"/>
                    <a:pt x="15673" y="8796"/>
                  </a:cubicBezTo>
                  <a:cubicBezTo>
                    <a:pt x="15679" y="8795"/>
                    <a:pt x="15686" y="8794"/>
                    <a:pt x="15692" y="8794"/>
                  </a:cubicBezTo>
                  <a:cubicBezTo>
                    <a:pt x="15814" y="8794"/>
                    <a:pt x="15828" y="9006"/>
                    <a:pt x="15696" y="9028"/>
                  </a:cubicBezTo>
                  <a:cubicBezTo>
                    <a:pt x="15534" y="9074"/>
                    <a:pt x="15348" y="9097"/>
                    <a:pt x="15163" y="9097"/>
                  </a:cubicBezTo>
                  <a:cubicBezTo>
                    <a:pt x="16041" y="9975"/>
                    <a:pt x="17527" y="10442"/>
                    <a:pt x="18944" y="10442"/>
                  </a:cubicBezTo>
                  <a:cubicBezTo>
                    <a:pt x="19808" y="10442"/>
                    <a:pt x="20646" y="10268"/>
                    <a:pt x="21304" y="9908"/>
                  </a:cubicBezTo>
                  <a:cubicBezTo>
                    <a:pt x="22625" y="9167"/>
                    <a:pt x="23019" y="7405"/>
                    <a:pt x="21722" y="6455"/>
                  </a:cubicBezTo>
                  <a:cubicBezTo>
                    <a:pt x="21222" y="6086"/>
                    <a:pt x="20660" y="5919"/>
                    <a:pt x="20095" y="5919"/>
                  </a:cubicBezTo>
                  <a:cubicBezTo>
                    <a:pt x="19559" y="5919"/>
                    <a:pt x="19019" y="6069"/>
                    <a:pt x="18523" y="6339"/>
                  </a:cubicBezTo>
                  <a:cubicBezTo>
                    <a:pt x="18639" y="6432"/>
                    <a:pt x="18755" y="6525"/>
                    <a:pt x="18825" y="6641"/>
                  </a:cubicBezTo>
                  <a:cubicBezTo>
                    <a:pt x="18907" y="6740"/>
                    <a:pt x="18813" y="6827"/>
                    <a:pt x="18719" y="6827"/>
                  </a:cubicBezTo>
                  <a:cubicBezTo>
                    <a:pt x="18681" y="6827"/>
                    <a:pt x="18643" y="6813"/>
                    <a:pt x="18616" y="6780"/>
                  </a:cubicBezTo>
                  <a:cubicBezTo>
                    <a:pt x="18315" y="6363"/>
                    <a:pt x="17898" y="6131"/>
                    <a:pt x="17365" y="6038"/>
                  </a:cubicBezTo>
                  <a:cubicBezTo>
                    <a:pt x="17295" y="6015"/>
                    <a:pt x="17318" y="5922"/>
                    <a:pt x="17388" y="5922"/>
                  </a:cubicBezTo>
                  <a:cubicBezTo>
                    <a:pt x="17424" y="5919"/>
                    <a:pt x="17459" y="5918"/>
                    <a:pt x="17494" y="5918"/>
                  </a:cubicBezTo>
                  <a:cubicBezTo>
                    <a:pt x="17732" y="5918"/>
                    <a:pt x="17954" y="5984"/>
                    <a:pt x="18176" y="6084"/>
                  </a:cubicBezTo>
                  <a:cubicBezTo>
                    <a:pt x="18176" y="6084"/>
                    <a:pt x="18176" y="6061"/>
                    <a:pt x="18199" y="6038"/>
                  </a:cubicBezTo>
                  <a:cubicBezTo>
                    <a:pt x="18570" y="5436"/>
                    <a:pt x="18964" y="4810"/>
                    <a:pt x="18755" y="4068"/>
                  </a:cubicBezTo>
                  <a:cubicBezTo>
                    <a:pt x="18547" y="3280"/>
                    <a:pt x="17828" y="2909"/>
                    <a:pt x="17063" y="2770"/>
                  </a:cubicBezTo>
                  <a:cubicBezTo>
                    <a:pt x="16891" y="2741"/>
                    <a:pt x="16721" y="2726"/>
                    <a:pt x="16554" y="2726"/>
                  </a:cubicBezTo>
                  <a:cubicBezTo>
                    <a:pt x="15553" y="2726"/>
                    <a:pt x="14653" y="3237"/>
                    <a:pt x="13958" y="3952"/>
                  </a:cubicBezTo>
                  <a:cubicBezTo>
                    <a:pt x="13972" y="4067"/>
                    <a:pt x="13871" y="4146"/>
                    <a:pt x="13781" y="4146"/>
                  </a:cubicBezTo>
                  <a:cubicBezTo>
                    <a:pt x="13726" y="4146"/>
                    <a:pt x="13674" y="4116"/>
                    <a:pt x="13657" y="4045"/>
                  </a:cubicBezTo>
                  <a:cubicBezTo>
                    <a:pt x="13102" y="2032"/>
                    <a:pt x="11965" y="1"/>
                    <a:pt x="9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4841578" y="3021400"/>
              <a:ext cx="1249057" cy="656365"/>
            </a:xfrm>
            <a:custGeom>
              <a:avLst/>
              <a:gdLst/>
              <a:ahLst/>
              <a:cxnLst/>
              <a:rect l="l" t="t" r="r" b="b"/>
              <a:pathLst>
                <a:path w="23089" h="12133" extrusionOk="0">
                  <a:moveTo>
                    <a:pt x="9773" y="254"/>
                  </a:moveTo>
                  <a:cubicBezTo>
                    <a:pt x="11958" y="254"/>
                    <a:pt x="13100" y="2273"/>
                    <a:pt x="13657" y="4292"/>
                  </a:cubicBezTo>
                  <a:cubicBezTo>
                    <a:pt x="13676" y="4368"/>
                    <a:pt x="13733" y="4401"/>
                    <a:pt x="13792" y="4401"/>
                  </a:cubicBezTo>
                  <a:cubicBezTo>
                    <a:pt x="13876" y="4401"/>
                    <a:pt x="13962" y="4332"/>
                    <a:pt x="13935" y="4222"/>
                  </a:cubicBezTo>
                  <a:cubicBezTo>
                    <a:pt x="14653" y="3504"/>
                    <a:pt x="15543" y="2974"/>
                    <a:pt x="16561" y="2974"/>
                  </a:cubicBezTo>
                  <a:cubicBezTo>
                    <a:pt x="16725" y="2974"/>
                    <a:pt x="16893" y="2988"/>
                    <a:pt x="17063" y="3017"/>
                  </a:cubicBezTo>
                  <a:cubicBezTo>
                    <a:pt x="17805" y="3179"/>
                    <a:pt x="18547" y="3527"/>
                    <a:pt x="18755" y="4315"/>
                  </a:cubicBezTo>
                  <a:cubicBezTo>
                    <a:pt x="18964" y="5057"/>
                    <a:pt x="18547" y="5682"/>
                    <a:pt x="18176" y="6308"/>
                  </a:cubicBezTo>
                  <a:cubicBezTo>
                    <a:pt x="18176" y="6308"/>
                    <a:pt x="18153" y="6331"/>
                    <a:pt x="18153" y="6354"/>
                  </a:cubicBezTo>
                  <a:cubicBezTo>
                    <a:pt x="17921" y="6239"/>
                    <a:pt x="17643" y="6169"/>
                    <a:pt x="17365" y="6169"/>
                  </a:cubicBezTo>
                  <a:cubicBezTo>
                    <a:pt x="17295" y="6169"/>
                    <a:pt x="17295" y="6285"/>
                    <a:pt x="17365" y="6285"/>
                  </a:cubicBezTo>
                  <a:cubicBezTo>
                    <a:pt x="17874" y="6378"/>
                    <a:pt x="18292" y="6609"/>
                    <a:pt x="18616" y="7027"/>
                  </a:cubicBezTo>
                  <a:cubicBezTo>
                    <a:pt x="18644" y="7068"/>
                    <a:pt x="18682" y="7085"/>
                    <a:pt x="18719" y="7085"/>
                  </a:cubicBezTo>
                  <a:cubicBezTo>
                    <a:pt x="18806" y="7085"/>
                    <a:pt x="18890" y="6992"/>
                    <a:pt x="18825" y="6911"/>
                  </a:cubicBezTo>
                  <a:cubicBezTo>
                    <a:pt x="18732" y="6772"/>
                    <a:pt x="18616" y="6679"/>
                    <a:pt x="18500" y="6586"/>
                  </a:cubicBezTo>
                  <a:cubicBezTo>
                    <a:pt x="19007" y="6327"/>
                    <a:pt x="19552" y="6183"/>
                    <a:pt x="20087" y="6183"/>
                  </a:cubicBezTo>
                  <a:cubicBezTo>
                    <a:pt x="20654" y="6183"/>
                    <a:pt x="21210" y="6345"/>
                    <a:pt x="21698" y="6702"/>
                  </a:cubicBezTo>
                  <a:cubicBezTo>
                    <a:pt x="22996" y="7675"/>
                    <a:pt x="22625" y="9437"/>
                    <a:pt x="21304" y="10155"/>
                  </a:cubicBezTo>
                  <a:cubicBezTo>
                    <a:pt x="20643" y="10516"/>
                    <a:pt x="19801" y="10690"/>
                    <a:pt x="18933" y="10690"/>
                  </a:cubicBezTo>
                  <a:cubicBezTo>
                    <a:pt x="17517" y="10690"/>
                    <a:pt x="16030" y="10229"/>
                    <a:pt x="15140" y="9367"/>
                  </a:cubicBezTo>
                  <a:cubicBezTo>
                    <a:pt x="15348" y="9344"/>
                    <a:pt x="15534" y="9344"/>
                    <a:pt x="15696" y="9298"/>
                  </a:cubicBezTo>
                  <a:cubicBezTo>
                    <a:pt x="15835" y="9275"/>
                    <a:pt x="15812" y="9043"/>
                    <a:pt x="15673" y="9043"/>
                  </a:cubicBezTo>
                  <a:cubicBezTo>
                    <a:pt x="15372" y="9089"/>
                    <a:pt x="15093" y="9112"/>
                    <a:pt x="14815" y="9112"/>
                  </a:cubicBezTo>
                  <a:cubicBezTo>
                    <a:pt x="14514" y="9112"/>
                    <a:pt x="14236" y="9043"/>
                    <a:pt x="13958" y="9020"/>
                  </a:cubicBezTo>
                  <a:cubicBezTo>
                    <a:pt x="13952" y="9017"/>
                    <a:pt x="13946" y="9017"/>
                    <a:pt x="13940" y="9017"/>
                  </a:cubicBezTo>
                  <a:cubicBezTo>
                    <a:pt x="13885" y="9017"/>
                    <a:pt x="13871" y="9114"/>
                    <a:pt x="13935" y="9135"/>
                  </a:cubicBezTo>
                  <a:cubicBezTo>
                    <a:pt x="14051" y="9205"/>
                    <a:pt x="14213" y="9251"/>
                    <a:pt x="14375" y="9298"/>
                  </a:cubicBezTo>
                  <a:cubicBezTo>
                    <a:pt x="13494" y="10943"/>
                    <a:pt x="11779" y="11754"/>
                    <a:pt x="9972" y="11824"/>
                  </a:cubicBezTo>
                  <a:cubicBezTo>
                    <a:pt x="9808" y="11832"/>
                    <a:pt x="9641" y="11836"/>
                    <a:pt x="9472" y="11836"/>
                  </a:cubicBezTo>
                  <a:cubicBezTo>
                    <a:pt x="7756" y="11836"/>
                    <a:pt x="5842" y="11381"/>
                    <a:pt x="4850" y="9947"/>
                  </a:cubicBezTo>
                  <a:cubicBezTo>
                    <a:pt x="4827" y="9900"/>
                    <a:pt x="4780" y="9900"/>
                    <a:pt x="4757" y="9900"/>
                  </a:cubicBezTo>
                  <a:cubicBezTo>
                    <a:pt x="4730" y="9873"/>
                    <a:pt x="4703" y="9862"/>
                    <a:pt x="4676" y="9862"/>
                  </a:cubicBezTo>
                  <a:cubicBezTo>
                    <a:pt x="4657" y="9862"/>
                    <a:pt x="4637" y="9867"/>
                    <a:pt x="4618" y="9877"/>
                  </a:cubicBezTo>
                  <a:cubicBezTo>
                    <a:pt x="4149" y="10118"/>
                    <a:pt x="3543" y="10283"/>
                    <a:pt x="2951" y="10283"/>
                  </a:cubicBezTo>
                  <a:cubicBezTo>
                    <a:pt x="2403" y="10283"/>
                    <a:pt x="1868" y="10141"/>
                    <a:pt x="1466" y="9784"/>
                  </a:cubicBezTo>
                  <a:cubicBezTo>
                    <a:pt x="1" y="8519"/>
                    <a:pt x="1791" y="7274"/>
                    <a:pt x="3044" y="7274"/>
                  </a:cubicBezTo>
                  <a:cubicBezTo>
                    <a:pt x="3098" y="7274"/>
                    <a:pt x="3152" y="7277"/>
                    <a:pt x="3205" y="7281"/>
                  </a:cubicBezTo>
                  <a:cubicBezTo>
                    <a:pt x="3344" y="7281"/>
                    <a:pt x="3413" y="7096"/>
                    <a:pt x="3320" y="7027"/>
                  </a:cubicBezTo>
                  <a:cubicBezTo>
                    <a:pt x="2857" y="6656"/>
                    <a:pt x="2185" y="5960"/>
                    <a:pt x="2486" y="5288"/>
                  </a:cubicBezTo>
                  <a:cubicBezTo>
                    <a:pt x="2741" y="4686"/>
                    <a:pt x="3297" y="4315"/>
                    <a:pt x="3946" y="4292"/>
                  </a:cubicBezTo>
                  <a:cubicBezTo>
                    <a:pt x="3963" y="4291"/>
                    <a:pt x="3980" y="4291"/>
                    <a:pt x="3997" y="4291"/>
                  </a:cubicBezTo>
                  <a:cubicBezTo>
                    <a:pt x="4715" y="4291"/>
                    <a:pt x="6199" y="4752"/>
                    <a:pt x="6403" y="5543"/>
                  </a:cubicBezTo>
                  <a:cubicBezTo>
                    <a:pt x="6241" y="5659"/>
                    <a:pt x="6125" y="5775"/>
                    <a:pt x="6009" y="5914"/>
                  </a:cubicBezTo>
                  <a:cubicBezTo>
                    <a:pt x="5976" y="5963"/>
                    <a:pt x="6013" y="6012"/>
                    <a:pt x="6062" y="6012"/>
                  </a:cubicBezTo>
                  <a:cubicBezTo>
                    <a:pt x="6082" y="6012"/>
                    <a:pt x="6104" y="6004"/>
                    <a:pt x="6125" y="5984"/>
                  </a:cubicBezTo>
                  <a:cubicBezTo>
                    <a:pt x="6217" y="5891"/>
                    <a:pt x="6333" y="5798"/>
                    <a:pt x="6449" y="5729"/>
                  </a:cubicBezTo>
                  <a:cubicBezTo>
                    <a:pt x="6459" y="5738"/>
                    <a:pt x="6468" y="5744"/>
                    <a:pt x="6478" y="5744"/>
                  </a:cubicBezTo>
                  <a:cubicBezTo>
                    <a:pt x="6491" y="5744"/>
                    <a:pt x="6505" y="5733"/>
                    <a:pt x="6519" y="5706"/>
                  </a:cubicBezTo>
                  <a:cubicBezTo>
                    <a:pt x="6519" y="5706"/>
                    <a:pt x="6519" y="5706"/>
                    <a:pt x="6519" y="5682"/>
                  </a:cubicBezTo>
                  <a:cubicBezTo>
                    <a:pt x="6750" y="5566"/>
                    <a:pt x="6982" y="5474"/>
                    <a:pt x="7283" y="5474"/>
                  </a:cubicBezTo>
                  <a:cubicBezTo>
                    <a:pt x="7416" y="5474"/>
                    <a:pt x="7422" y="5241"/>
                    <a:pt x="7301" y="5241"/>
                  </a:cubicBezTo>
                  <a:cubicBezTo>
                    <a:pt x="7295" y="5241"/>
                    <a:pt x="7289" y="5241"/>
                    <a:pt x="7283" y="5242"/>
                  </a:cubicBezTo>
                  <a:cubicBezTo>
                    <a:pt x="7075" y="5242"/>
                    <a:pt x="6866" y="5312"/>
                    <a:pt x="6681" y="5381"/>
                  </a:cubicBezTo>
                  <a:cubicBezTo>
                    <a:pt x="5870" y="3388"/>
                    <a:pt x="6611" y="862"/>
                    <a:pt x="8906" y="352"/>
                  </a:cubicBezTo>
                  <a:cubicBezTo>
                    <a:pt x="9212" y="285"/>
                    <a:pt x="9501" y="254"/>
                    <a:pt x="9773" y="254"/>
                  </a:cubicBezTo>
                  <a:close/>
                  <a:moveTo>
                    <a:pt x="9764" y="1"/>
                  </a:moveTo>
                  <a:cubicBezTo>
                    <a:pt x="9412" y="1"/>
                    <a:pt x="9060" y="48"/>
                    <a:pt x="8720" y="143"/>
                  </a:cubicBezTo>
                  <a:cubicBezTo>
                    <a:pt x="6658" y="700"/>
                    <a:pt x="5522" y="3133"/>
                    <a:pt x="6356" y="5080"/>
                  </a:cubicBezTo>
                  <a:cubicBezTo>
                    <a:pt x="5924" y="4404"/>
                    <a:pt x="4732" y="4047"/>
                    <a:pt x="3900" y="4047"/>
                  </a:cubicBezTo>
                  <a:cubicBezTo>
                    <a:pt x="3706" y="4047"/>
                    <a:pt x="3531" y="4067"/>
                    <a:pt x="3390" y="4106"/>
                  </a:cubicBezTo>
                  <a:cubicBezTo>
                    <a:pt x="1860" y="4547"/>
                    <a:pt x="1953" y="6030"/>
                    <a:pt x="2834" y="6980"/>
                  </a:cubicBezTo>
                  <a:cubicBezTo>
                    <a:pt x="1652" y="7073"/>
                    <a:pt x="215" y="8000"/>
                    <a:pt x="748" y="9321"/>
                  </a:cubicBezTo>
                  <a:cubicBezTo>
                    <a:pt x="1096" y="10164"/>
                    <a:pt x="1992" y="10474"/>
                    <a:pt x="2901" y="10474"/>
                  </a:cubicBezTo>
                  <a:cubicBezTo>
                    <a:pt x="3567" y="10474"/>
                    <a:pt x="4241" y="10307"/>
                    <a:pt x="4711" y="10062"/>
                  </a:cubicBezTo>
                  <a:cubicBezTo>
                    <a:pt x="5616" y="11678"/>
                    <a:pt x="7803" y="12133"/>
                    <a:pt x="9577" y="12133"/>
                  </a:cubicBezTo>
                  <a:cubicBezTo>
                    <a:pt x="9711" y="12133"/>
                    <a:pt x="9843" y="12130"/>
                    <a:pt x="9972" y="12125"/>
                  </a:cubicBezTo>
                  <a:cubicBezTo>
                    <a:pt x="11918" y="12032"/>
                    <a:pt x="13772" y="11152"/>
                    <a:pt x="14653" y="9367"/>
                  </a:cubicBezTo>
                  <a:cubicBezTo>
                    <a:pt x="14676" y="9367"/>
                    <a:pt x="14676" y="9344"/>
                    <a:pt x="14676" y="9344"/>
                  </a:cubicBezTo>
                  <a:lnTo>
                    <a:pt x="14769" y="9344"/>
                  </a:lnTo>
                  <a:cubicBezTo>
                    <a:pt x="14769" y="9390"/>
                    <a:pt x="14792" y="9414"/>
                    <a:pt x="14815" y="9460"/>
                  </a:cubicBezTo>
                  <a:cubicBezTo>
                    <a:pt x="15766" y="10572"/>
                    <a:pt x="17226" y="10850"/>
                    <a:pt x="18616" y="10943"/>
                  </a:cubicBezTo>
                  <a:cubicBezTo>
                    <a:pt x="18754" y="10950"/>
                    <a:pt x="18894" y="10953"/>
                    <a:pt x="19035" y="10953"/>
                  </a:cubicBezTo>
                  <a:cubicBezTo>
                    <a:pt x="20358" y="10953"/>
                    <a:pt x="21753" y="10628"/>
                    <a:pt x="22486" y="9414"/>
                  </a:cubicBezTo>
                  <a:cubicBezTo>
                    <a:pt x="23089" y="8394"/>
                    <a:pt x="22811" y="7212"/>
                    <a:pt x="21861" y="6517"/>
                  </a:cubicBezTo>
                  <a:cubicBezTo>
                    <a:pt x="21355" y="6149"/>
                    <a:pt x="20758" y="5975"/>
                    <a:pt x="20158" y="5975"/>
                  </a:cubicBezTo>
                  <a:cubicBezTo>
                    <a:pt x="19547" y="5975"/>
                    <a:pt x="18933" y="6155"/>
                    <a:pt x="18407" y="6493"/>
                  </a:cubicBezTo>
                  <a:cubicBezTo>
                    <a:pt x="18407" y="6493"/>
                    <a:pt x="18431" y="6470"/>
                    <a:pt x="18431" y="6447"/>
                  </a:cubicBezTo>
                  <a:cubicBezTo>
                    <a:pt x="19265" y="5173"/>
                    <a:pt x="19520" y="3712"/>
                    <a:pt x="17874" y="2994"/>
                  </a:cubicBezTo>
                  <a:cubicBezTo>
                    <a:pt x="17457" y="2806"/>
                    <a:pt x="17028" y="2719"/>
                    <a:pt x="16606" y="2719"/>
                  </a:cubicBezTo>
                  <a:cubicBezTo>
                    <a:pt x="15573" y="2719"/>
                    <a:pt x="14579" y="3238"/>
                    <a:pt x="13888" y="4060"/>
                  </a:cubicBezTo>
                  <a:cubicBezTo>
                    <a:pt x="13564" y="2855"/>
                    <a:pt x="13124" y="1604"/>
                    <a:pt x="12127" y="816"/>
                  </a:cubicBezTo>
                  <a:cubicBezTo>
                    <a:pt x="11456" y="275"/>
                    <a:pt x="10611" y="1"/>
                    <a:pt x="9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719526" y="3182614"/>
              <a:ext cx="147957" cy="182579"/>
            </a:xfrm>
            <a:custGeom>
              <a:avLst/>
              <a:gdLst/>
              <a:ahLst/>
              <a:cxnLst/>
              <a:rect l="l" t="t" r="r" b="b"/>
              <a:pathLst>
                <a:path w="2735" h="3375" extrusionOk="0">
                  <a:moveTo>
                    <a:pt x="289" y="0"/>
                  </a:moveTo>
                  <a:cubicBezTo>
                    <a:pt x="190" y="0"/>
                    <a:pt x="93" y="6"/>
                    <a:pt x="0" y="14"/>
                  </a:cubicBezTo>
                  <a:cubicBezTo>
                    <a:pt x="185" y="84"/>
                    <a:pt x="371" y="153"/>
                    <a:pt x="556" y="246"/>
                  </a:cubicBezTo>
                  <a:cubicBezTo>
                    <a:pt x="1785" y="918"/>
                    <a:pt x="1738" y="1984"/>
                    <a:pt x="1251" y="3004"/>
                  </a:cubicBezTo>
                  <a:cubicBezTo>
                    <a:pt x="1414" y="3073"/>
                    <a:pt x="1553" y="3189"/>
                    <a:pt x="1692" y="3282"/>
                  </a:cubicBezTo>
                  <a:cubicBezTo>
                    <a:pt x="1785" y="3305"/>
                    <a:pt x="1854" y="3328"/>
                    <a:pt x="1924" y="3374"/>
                  </a:cubicBezTo>
                  <a:cubicBezTo>
                    <a:pt x="1947" y="3351"/>
                    <a:pt x="1947" y="3351"/>
                    <a:pt x="1947" y="3328"/>
                  </a:cubicBezTo>
                  <a:cubicBezTo>
                    <a:pt x="2341" y="2726"/>
                    <a:pt x="2735" y="2077"/>
                    <a:pt x="2526" y="1358"/>
                  </a:cubicBezTo>
                  <a:cubicBezTo>
                    <a:pt x="2318" y="570"/>
                    <a:pt x="1576" y="199"/>
                    <a:pt x="834" y="60"/>
                  </a:cubicBezTo>
                  <a:cubicBezTo>
                    <a:pt x="643" y="16"/>
                    <a:pt x="462" y="0"/>
                    <a:pt x="289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5441194" y="3050451"/>
              <a:ext cx="134162" cy="204434"/>
            </a:xfrm>
            <a:custGeom>
              <a:avLst/>
              <a:gdLst/>
              <a:ahLst/>
              <a:cxnLst/>
              <a:rect l="l" t="t" r="r" b="b"/>
              <a:pathLst>
                <a:path w="2480" h="3779" extrusionOk="0">
                  <a:moveTo>
                    <a:pt x="0" y="0"/>
                  </a:moveTo>
                  <a:cubicBezTo>
                    <a:pt x="394" y="394"/>
                    <a:pt x="765" y="835"/>
                    <a:pt x="1113" y="1321"/>
                  </a:cubicBezTo>
                  <a:cubicBezTo>
                    <a:pt x="1622" y="2086"/>
                    <a:pt x="1900" y="2944"/>
                    <a:pt x="2155" y="3778"/>
                  </a:cubicBezTo>
                  <a:cubicBezTo>
                    <a:pt x="2271" y="3685"/>
                    <a:pt x="2364" y="3569"/>
                    <a:pt x="2480" y="3454"/>
                  </a:cubicBezTo>
                  <a:cubicBezTo>
                    <a:pt x="2040" y="1994"/>
                    <a:pt x="1275" y="58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5729534" y="3355947"/>
              <a:ext cx="357368" cy="244791"/>
            </a:xfrm>
            <a:custGeom>
              <a:avLst/>
              <a:gdLst/>
              <a:ahLst/>
              <a:cxnLst/>
              <a:rect l="l" t="t" r="r" b="b"/>
              <a:pathLst>
                <a:path w="6606" h="4525" extrusionOk="0">
                  <a:moveTo>
                    <a:pt x="3652" y="1"/>
                  </a:moveTo>
                  <a:cubicBezTo>
                    <a:pt x="3265" y="1"/>
                    <a:pt x="2877" y="77"/>
                    <a:pt x="2503" y="217"/>
                  </a:cubicBezTo>
                  <a:lnTo>
                    <a:pt x="2573" y="217"/>
                  </a:lnTo>
                  <a:cubicBezTo>
                    <a:pt x="3917" y="356"/>
                    <a:pt x="5145" y="1816"/>
                    <a:pt x="4033" y="3044"/>
                  </a:cubicBezTo>
                  <a:cubicBezTo>
                    <a:pt x="3338" y="3832"/>
                    <a:pt x="1993" y="3994"/>
                    <a:pt x="997" y="4018"/>
                  </a:cubicBezTo>
                  <a:cubicBezTo>
                    <a:pt x="853" y="4027"/>
                    <a:pt x="713" y="4033"/>
                    <a:pt x="575" y="4033"/>
                  </a:cubicBezTo>
                  <a:cubicBezTo>
                    <a:pt x="381" y="4033"/>
                    <a:pt x="190" y="4021"/>
                    <a:pt x="0" y="3994"/>
                  </a:cubicBezTo>
                  <a:lnTo>
                    <a:pt x="0" y="3994"/>
                  </a:lnTo>
                  <a:cubicBezTo>
                    <a:pt x="771" y="4345"/>
                    <a:pt x="1672" y="4525"/>
                    <a:pt x="2545" y="4525"/>
                  </a:cubicBezTo>
                  <a:cubicBezTo>
                    <a:pt x="3404" y="4525"/>
                    <a:pt x="4235" y="4351"/>
                    <a:pt x="4890" y="3994"/>
                  </a:cubicBezTo>
                  <a:cubicBezTo>
                    <a:pt x="6211" y="3253"/>
                    <a:pt x="6605" y="1491"/>
                    <a:pt x="5308" y="541"/>
                  </a:cubicBezTo>
                  <a:cubicBezTo>
                    <a:pt x="4796" y="168"/>
                    <a:pt x="4226" y="1"/>
                    <a:pt x="3652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5416093" y="3026647"/>
              <a:ext cx="173058" cy="210656"/>
            </a:xfrm>
            <a:custGeom>
              <a:avLst/>
              <a:gdLst/>
              <a:ahLst/>
              <a:cxnLst/>
              <a:rect l="l" t="t" r="r" b="b"/>
              <a:pathLst>
                <a:path w="3199" h="3894" extrusionOk="0">
                  <a:moveTo>
                    <a:pt x="1" y="0"/>
                  </a:moveTo>
                  <a:lnTo>
                    <a:pt x="1" y="0"/>
                  </a:lnTo>
                  <a:cubicBezTo>
                    <a:pt x="163" y="139"/>
                    <a:pt x="325" y="301"/>
                    <a:pt x="464" y="440"/>
                  </a:cubicBezTo>
                  <a:cubicBezTo>
                    <a:pt x="1739" y="1020"/>
                    <a:pt x="2504" y="2434"/>
                    <a:pt x="2944" y="3894"/>
                  </a:cubicBezTo>
                  <a:cubicBezTo>
                    <a:pt x="3037" y="3824"/>
                    <a:pt x="3106" y="3755"/>
                    <a:pt x="3199" y="3685"/>
                  </a:cubicBezTo>
                  <a:cubicBezTo>
                    <a:pt x="2874" y="2573"/>
                    <a:pt x="2434" y="1437"/>
                    <a:pt x="1507" y="719"/>
                  </a:cubicBezTo>
                  <a:cubicBezTo>
                    <a:pt x="1067" y="348"/>
                    <a:pt x="534" y="11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673110" y="3169090"/>
              <a:ext cx="223206" cy="201135"/>
            </a:xfrm>
            <a:custGeom>
              <a:avLst/>
              <a:gdLst/>
              <a:ahLst/>
              <a:cxnLst/>
              <a:rect l="l" t="t" r="r" b="b"/>
              <a:pathLst>
                <a:path w="4126" h="3718" extrusionOk="0">
                  <a:moveTo>
                    <a:pt x="1256" y="0"/>
                  </a:moveTo>
                  <a:cubicBezTo>
                    <a:pt x="826" y="0"/>
                    <a:pt x="401" y="88"/>
                    <a:pt x="1" y="241"/>
                  </a:cubicBezTo>
                  <a:cubicBezTo>
                    <a:pt x="99" y="224"/>
                    <a:pt x="198" y="217"/>
                    <a:pt x="297" y="217"/>
                  </a:cubicBezTo>
                  <a:cubicBezTo>
                    <a:pt x="479" y="217"/>
                    <a:pt x="663" y="242"/>
                    <a:pt x="858" y="287"/>
                  </a:cubicBezTo>
                  <a:cubicBezTo>
                    <a:pt x="955" y="270"/>
                    <a:pt x="1056" y="262"/>
                    <a:pt x="1160" y="262"/>
                  </a:cubicBezTo>
                  <a:cubicBezTo>
                    <a:pt x="1329" y="262"/>
                    <a:pt x="1506" y="282"/>
                    <a:pt x="1692" y="310"/>
                  </a:cubicBezTo>
                  <a:cubicBezTo>
                    <a:pt x="2434" y="449"/>
                    <a:pt x="3176" y="820"/>
                    <a:pt x="3384" y="1608"/>
                  </a:cubicBezTo>
                  <a:cubicBezTo>
                    <a:pt x="3593" y="2327"/>
                    <a:pt x="3199" y="2976"/>
                    <a:pt x="2805" y="3578"/>
                  </a:cubicBezTo>
                  <a:cubicBezTo>
                    <a:pt x="2805" y="3601"/>
                    <a:pt x="2805" y="3601"/>
                    <a:pt x="2782" y="3624"/>
                  </a:cubicBezTo>
                  <a:cubicBezTo>
                    <a:pt x="2712" y="3601"/>
                    <a:pt x="2643" y="3555"/>
                    <a:pt x="2550" y="3532"/>
                  </a:cubicBezTo>
                  <a:lnTo>
                    <a:pt x="2550" y="3532"/>
                  </a:lnTo>
                  <a:cubicBezTo>
                    <a:pt x="2662" y="3599"/>
                    <a:pt x="2752" y="3666"/>
                    <a:pt x="2862" y="3712"/>
                  </a:cubicBezTo>
                  <a:lnTo>
                    <a:pt x="2862" y="3712"/>
                  </a:lnTo>
                  <a:cubicBezTo>
                    <a:pt x="2822" y="3691"/>
                    <a:pt x="2934" y="3671"/>
                    <a:pt x="3106" y="3671"/>
                  </a:cubicBezTo>
                  <a:cubicBezTo>
                    <a:pt x="3894" y="2396"/>
                    <a:pt x="4126" y="982"/>
                    <a:pt x="2503" y="264"/>
                  </a:cubicBezTo>
                  <a:cubicBezTo>
                    <a:pt x="2093" y="82"/>
                    <a:pt x="1672" y="0"/>
                    <a:pt x="1256" y="0"/>
                  </a:cubicBezTo>
                  <a:close/>
                  <a:moveTo>
                    <a:pt x="2862" y="3712"/>
                  </a:moveTo>
                  <a:cubicBezTo>
                    <a:pt x="2865" y="3714"/>
                    <a:pt x="2869" y="3715"/>
                    <a:pt x="2874" y="3717"/>
                  </a:cubicBezTo>
                  <a:cubicBezTo>
                    <a:pt x="2870" y="3716"/>
                    <a:pt x="2866" y="3714"/>
                    <a:pt x="2862" y="371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5678141" y="3344424"/>
              <a:ext cx="412493" cy="269568"/>
            </a:xfrm>
            <a:custGeom>
              <a:avLst/>
              <a:gdLst/>
              <a:ahLst/>
              <a:cxnLst/>
              <a:rect l="l" t="t" r="r" b="b"/>
              <a:pathLst>
                <a:path w="7625" h="4983" extrusionOk="0">
                  <a:moveTo>
                    <a:pt x="4707" y="0"/>
                  </a:moveTo>
                  <a:cubicBezTo>
                    <a:pt x="4154" y="0"/>
                    <a:pt x="3597" y="150"/>
                    <a:pt x="3106" y="430"/>
                  </a:cubicBezTo>
                  <a:lnTo>
                    <a:pt x="3453" y="430"/>
                  </a:lnTo>
                  <a:cubicBezTo>
                    <a:pt x="3827" y="290"/>
                    <a:pt x="4215" y="214"/>
                    <a:pt x="4602" y="214"/>
                  </a:cubicBezTo>
                  <a:cubicBezTo>
                    <a:pt x="5176" y="214"/>
                    <a:pt x="5746" y="381"/>
                    <a:pt x="6258" y="754"/>
                  </a:cubicBezTo>
                  <a:cubicBezTo>
                    <a:pt x="7555" y="1704"/>
                    <a:pt x="7161" y="3466"/>
                    <a:pt x="5840" y="4207"/>
                  </a:cubicBezTo>
                  <a:cubicBezTo>
                    <a:pt x="5185" y="4564"/>
                    <a:pt x="4354" y="4738"/>
                    <a:pt x="3495" y="4738"/>
                  </a:cubicBezTo>
                  <a:cubicBezTo>
                    <a:pt x="2622" y="4738"/>
                    <a:pt x="1721" y="4558"/>
                    <a:pt x="950" y="4207"/>
                  </a:cubicBezTo>
                  <a:cubicBezTo>
                    <a:pt x="626" y="4184"/>
                    <a:pt x="325" y="4138"/>
                    <a:pt x="0" y="4068"/>
                  </a:cubicBezTo>
                  <a:lnTo>
                    <a:pt x="0" y="4068"/>
                  </a:lnTo>
                  <a:cubicBezTo>
                    <a:pt x="904" y="4694"/>
                    <a:pt x="2063" y="4903"/>
                    <a:pt x="3175" y="4972"/>
                  </a:cubicBezTo>
                  <a:cubicBezTo>
                    <a:pt x="3311" y="4979"/>
                    <a:pt x="3449" y="4982"/>
                    <a:pt x="3588" y="4982"/>
                  </a:cubicBezTo>
                  <a:cubicBezTo>
                    <a:pt x="4894" y="4982"/>
                    <a:pt x="6289" y="4657"/>
                    <a:pt x="7022" y="3443"/>
                  </a:cubicBezTo>
                  <a:cubicBezTo>
                    <a:pt x="7625" y="2423"/>
                    <a:pt x="7347" y="1241"/>
                    <a:pt x="6397" y="546"/>
                  </a:cubicBezTo>
                  <a:cubicBezTo>
                    <a:pt x="5892" y="174"/>
                    <a:pt x="5301" y="0"/>
                    <a:pt x="4707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1"/>
          <p:cNvGrpSpPr/>
          <p:nvPr/>
        </p:nvGrpSpPr>
        <p:grpSpPr>
          <a:xfrm>
            <a:off x="-364126" y="1863201"/>
            <a:ext cx="1342401" cy="847761"/>
            <a:chOff x="-364126" y="1863201"/>
            <a:chExt cx="1342401" cy="847761"/>
          </a:xfrm>
        </p:grpSpPr>
        <p:sp>
          <p:nvSpPr>
            <p:cNvPr id="323" name="Google Shape;323;p11"/>
            <p:cNvSpPr/>
            <p:nvPr/>
          </p:nvSpPr>
          <p:spPr>
            <a:xfrm>
              <a:off x="-364126" y="1863201"/>
              <a:ext cx="1342234" cy="847761"/>
            </a:xfrm>
            <a:custGeom>
              <a:avLst/>
              <a:gdLst/>
              <a:ahLst/>
              <a:cxnLst/>
              <a:rect l="l" t="t" r="r" b="b"/>
              <a:pathLst>
                <a:path w="20573" h="12994" extrusionOk="0">
                  <a:moveTo>
                    <a:pt x="8353" y="292"/>
                  </a:moveTo>
                  <a:cubicBezTo>
                    <a:pt x="9786" y="292"/>
                    <a:pt x="11144" y="1026"/>
                    <a:pt x="11727" y="2448"/>
                  </a:cubicBezTo>
                  <a:cubicBezTo>
                    <a:pt x="11763" y="2508"/>
                    <a:pt x="11825" y="2543"/>
                    <a:pt x="11882" y="2543"/>
                  </a:cubicBezTo>
                  <a:cubicBezTo>
                    <a:pt x="11935" y="2543"/>
                    <a:pt x="11983" y="2514"/>
                    <a:pt x="12005" y="2448"/>
                  </a:cubicBezTo>
                  <a:cubicBezTo>
                    <a:pt x="12452" y="1091"/>
                    <a:pt x="13891" y="459"/>
                    <a:pt x="15277" y="459"/>
                  </a:cubicBezTo>
                  <a:cubicBezTo>
                    <a:pt x="15760" y="459"/>
                    <a:pt x="16238" y="536"/>
                    <a:pt x="16663" y="686"/>
                  </a:cubicBezTo>
                  <a:cubicBezTo>
                    <a:pt x="18425" y="1335"/>
                    <a:pt x="19444" y="3606"/>
                    <a:pt x="17984" y="5113"/>
                  </a:cubicBezTo>
                  <a:cubicBezTo>
                    <a:pt x="17892" y="5206"/>
                    <a:pt x="17938" y="5321"/>
                    <a:pt x="18031" y="5345"/>
                  </a:cubicBezTo>
                  <a:lnTo>
                    <a:pt x="18031" y="5368"/>
                  </a:lnTo>
                  <a:cubicBezTo>
                    <a:pt x="18042" y="5460"/>
                    <a:pt x="18112" y="5507"/>
                    <a:pt x="18178" y="5507"/>
                  </a:cubicBezTo>
                  <a:cubicBezTo>
                    <a:pt x="18245" y="5507"/>
                    <a:pt x="18309" y="5460"/>
                    <a:pt x="18309" y="5368"/>
                  </a:cubicBezTo>
                  <a:cubicBezTo>
                    <a:pt x="18309" y="5338"/>
                    <a:pt x="18369" y="5326"/>
                    <a:pt x="18460" y="5326"/>
                  </a:cubicBezTo>
                  <a:cubicBezTo>
                    <a:pt x="18722" y="5326"/>
                    <a:pt x="19237" y="5420"/>
                    <a:pt x="19305" y="5437"/>
                  </a:cubicBezTo>
                  <a:cubicBezTo>
                    <a:pt x="19746" y="5576"/>
                    <a:pt x="20117" y="5924"/>
                    <a:pt x="20024" y="6434"/>
                  </a:cubicBezTo>
                  <a:cubicBezTo>
                    <a:pt x="19870" y="7182"/>
                    <a:pt x="19066" y="7629"/>
                    <a:pt x="18333" y="7629"/>
                  </a:cubicBezTo>
                  <a:cubicBezTo>
                    <a:pt x="18180" y="7629"/>
                    <a:pt x="18031" y="7609"/>
                    <a:pt x="17892" y="7569"/>
                  </a:cubicBezTo>
                  <a:cubicBezTo>
                    <a:pt x="17961" y="7384"/>
                    <a:pt x="18008" y="7199"/>
                    <a:pt x="18031" y="7013"/>
                  </a:cubicBezTo>
                  <a:cubicBezTo>
                    <a:pt x="18042" y="6932"/>
                    <a:pt x="17984" y="6892"/>
                    <a:pt x="17921" y="6892"/>
                  </a:cubicBezTo>
                  <a:cubicBezTo>
                    <a:pt x="17857" y="6892"/>
                    <a:pt x="17787" y="6932"/>
                    <a:pt x="17776" y="7013"/>
                  </a:cubicBezTo>
                  <a:cubicBezTo>
                    <a:pt x="17729" y="7593"/>
                    <a:pt x="17475" y="8102"/>
                    <a:pt x="17011" y="8473"/>
                  </a:cubicBezTo>
                  <a:cubicBezTo>
                    <a:pt x="16973" y="8530"/>
                    <a:pt x="17012" y="8602"/>
                    <a:pt x="17065" y="8602"/>
                  </a:cubicBezTo>
                  <a:cubicBezTo>
                    <a:pt x="17078" y="8602"/>
                    <a:pt x="17091" y="8598"/>
                    <a:pt x="17104" y="8589"/>
                  </a:cubicBezTo>
                  <a:cubicBezTo>
                    <a:pt x="17382" y="8404"/>
                    <a:pt x="17590" y="8172"/>
                    <a:pt x="17753" y="7894"/>
                  </a:cubicBezTo>
                  <a:lnTo>
                    <a:pt x="17753" y="7894"/>
                  </a:lnTo>
                  <a:cubicBezTo>
                    <a:pt x="19050" y="8798"/>
                    <a:pt x="18170" y="10466"/>
                    <a:pt x="16872" y="10791"/>
                  </a:cubicBezTo>
                  <a:cubicBezTo>
                    <a:pt x="16691" y="10832"/>
                    <a:pt x="16498" y="10852"/>
                    <a:pt x="16299" y="10852"/>
                  </a:cubicBezTo>
                  <a:cubicBezTo>
                    <a:pt x="15376" y="10852"/>
                    <a:pt x="14332" y="10422"/>
                    <a:pt x="13836" y="9678"/>
                  </a:cubicBezTo>
                  <a:cubicBezTo>
                    <a:pt x="13864" y="9552"/>
                    <a:pt x="13756" y="9468"/>
                    <a:pt x="13656" y="9468"/>
                  </a:cubicBezTo>
                  <a:cubicBezTo>
                    <a:pt x="13591" y="9468"/>
                    <a:pt x="13530" y="9503"/>
                    <a:pt x="13512" y="9586"/>
                  </a:cubicBezTo>
                  <a:cubicBezTo>
                    <a:pt x="13084" y="11522"/>
                    <a:pt x="11322" y="12671"/>
                    <a:pt x="9394" y="12671"/>
                  </a:cubicBezTo>
                  <a:cubicBezTo>
                    <a:pt x="9337" y="12671"/>
                    <a:pt x="9281" y="12670"/>
                    <a:pt x="9224" y="12668"/>
                  </a:cubicBezTo>
                  <a:cubicBezTo>
                    <a:pt x="7417" y="12598"/>
                    <a:pt x="5099" y="11486"/>
                    <a:pt x="5192" y="9400"/>
                  </a:cubicBezTo>
                  <a:cubicBezTo>
                    <a:pt x="5192" y="9316"/>
                    <a:pt x="5131" y="9257"/>
                    <a:pt x="5062" y="9257"/>
                  </a:cubicBezTo>
                  <a:cubicBezTo>
                    <a:pt x="5036" y="9257"/>
                    <a:pt x="5009" y="9265"/>
                    <a:pt x="4983" y="9284"/>
                  </a:cubicBezTo>
                  <a:cubicBezTo>
                    <a:pt x="4542" y="9588"/>
                    <a:pt x="4068" y="9842"/>
                    <a:pt x="3610" y="9842"/>
                  </a:cubicBezTo>
                  <a:cubicBezTo>
                    <a:pt x="3298" y="9842"/>
                    <a:pt x="2994" y="9724"/>
                    <a:pt x="2712" y="9423"/>
                  </a:cubicBezTo>
                  <a:cubicBezTo>
                    <a:pt x="2248" y="8937"/>
                    <a:pt x="2202" y="8473"/>
                    <a:pt x="2550" y="7871"/>
                  </a:cubicBezTo>
                  <a:cubicBezTo>
                    <a:pt x="2712" y="7569"/>
                    <a:pt x="2967" y="7291"/>
                    <a:pt x="3222" y="7060"/>
                  </a:cubicBezTo>
                  <a:cubicBezTo>
                    <a:pt x="3361" y="7060"/>
                    <a:pt x="3477" y="7060"/>
                    <a:pt x="3593" y="7036"/>
                  </a:cubicBezTo>
                  <a:cubicBezTo>
                    <a:pt x="3616" y="7036"/>
                    <a:pt x="3639" y="7013"/>
                    <a:pt x="3662" y="6990"/>
                  </a:cubicBezTo>
                  <a:cubicBezTo>
                    <a:pt x="3708" y="7199"/>
                    <a:pt x="3801" y="7407"/>
                    <a:pt x="3917" y="7593"/>
                  </a:cubicBezTo>
                  <a:cubicBezTo>
                    <a:pt x="3940" y="7630"/>
                    <a:pt x="3970" y="7646"/>
                    <a:pt x="3998" y="7646"/>
                  </a:cubicBezTo>
                  <a:cubicBezTo>
                    <a:pt x="4057" y="7646"/>
                    <a:pt x="4111" y="7578"/>
                    <a:pt x="4079" y="7500"/>
                  </a:cubicBezTo>
                  <a:cubicBezTo>
                    <a:pt x="3894" y="7152"/>
                    <a:pt x="3848" y="6781"/>
                    <a:pt x="3871" y="6387"/>
                  </a:cubicBezTo>
                  <a:cubicBezTo>
                    <a:pt x="3882" y="6295"/>
                    <a:pt x="3819" y="6248"/>
                    <a:pt x="3749" y="6248"/>
                  </a:cubicBezTo>
                  <a:cubicBezTo>
                    <a:pt x="3680" y="6248"/>
                    <a:pt x="3604" y="6295"/>
                    <a:pt x="3593" y="6387"/>
                  </a:cubicBezTo>
                  <a:cubicBezTo>
                    <a:pt x="3593" y="6527"/>
                    <a:pt x="3593" y="6666"/>
                    <a:pt x="3616" y="6805"/>
                  </a:cubicBezTo>
                  <a:cubicBezTo>
                    <a:pt x="3593" y="6781"/>
                    <a:pt x="3593" y="6781"/>
                    <a:pt x="3546" y="6781"/>
                  </a:cubicBezTo>
                  <a:cubicBezTo>
                    <a:pt x="3430" y="6786"/>
                    <a:pt x="3314" y="6789"/>
                    <a:pt x="3199" y="6789"/>
                  </a:cubicBezTo>
                  <a:cubicBezTo>
                    <a:pt x="2736" y="6789"/>
                    <a:pt x="2276" y="6744"/>
                    <a:pt x="1831" y="6596"/>
                  </a:cubicBezTo>
                  <a:cubicBezTo>
                    <a:pt x="1159" y="6364"/>
                    <a:pt x="441" y="5785"/>
                    <a:pt x="858" y="5020"/>
                  </a:cubicBezTo>
                  <a:cubicBezTo>
                    <a:pt x="1204" y="4395"/>
                    <a:pt x="1832" y="4159"/>
                    <a:pt x="2488" y="4159"/>
                  </a:cubicBezTo>
                  <a:cubicBezTo>
                    <a:pt x="2976" y="4159"/>
                    <a:pt x="3479" y="4290"/>
                    <a:pt x="3894" y="4487"/>
                  </a:cubicBezTo>
                  <a:cubicBezTo>
                    <a:pt x="3894" y="4510"/>
                    <a:pt x="3917" y="4533"/>
                    <a:pt x="3917" y="4557"/>
                  </a:cubicBezTo>
                  <a:cubicBezTo>
                    <a:pt x="3942" y="4606"/>
                    <a:pt x="3987" y="4629"/>
                    <a:pt x="4030" y="4629"/>
                  </a:cubicBezTo>
                  <a:cubicBezTo>
                    <a:pt x="4068" y="4629"/>
                    <a:pt x="4104" y="4612"/>
                    <a:pt x="4126" y="4580"/>
                  </a:cubicBezTo>
                  <a:cubicBezTo>
                    <a:pt x="4132" y="4583"/>
                    <a:pt x="4139" y="4584"/>
                    <a:pt x="4146" y="4584"/>
                  </a:cubicBezTo>
                  <a:cubicBezTo>
                    <a:pt x="4188" y="4584"/>
                    <a:pt x="4232" y="4527"/>
                    <a:pt x="4172" y="4487"/>
                  </a:cubicBezTo>
                  <a:cubicBezTo>
                    <a:pt x="4172" y="4464"/>
                    <a:pt x="4149" y="4441"/>
                    <a:pt x="4126" y="4441"/>
                  </a:cubicBezTo>
                  <a:cubicBezTo>
                    <a:pt x="3523" y="2517"/>
                    <a:pt x="5516" y="895"/>
                    <a:pt x="7185" y="455"/>
                  </a:cubicBezTo>
                  <a:cubicBezTo>
                    <a:pt x="7570" y="346"/>
                    <a:pt x="7964" y="292"/>
                    <a:pt x="8353" y="292"/>
                  </a:cubicBezTo>
                  <a:close/>
                  <a:moveTo>
                    <a:pt x="8332" y="1"/>
                  </a:moveTo>
                  <a:cubicBezTo>
                    <a:pt x="7921" y="1"/>
                    <a:pt x="7503" y="58"/>
                    <a:pt x="7092" y="177"/>
                  </a:cubicBezTo>
                  <a:cubicBezTo>
                    <a:pt x="5400" y="663"/>
                    <a:pt x="3338" y="2309"/>
                    <a:pt x="3824" y="4255"/>
                  </a:cubicBezTo>
                  <a:cubicBezTo>
                    <a:pt x="3438" y="4046"/>
                    <a:pt x="2965" y="3933"/>
                    <a:pt x="2494" y="3933"/>
                  </a:cubicBezTo>
                  <a:cubicBezTo>
                    <a:pt x="1664" y="3933"/>
                    <a:pt x="844" y="4283"/>
                    <a:pt x="533" y="5066"/>
                  </a:cubicBezTo>
                  <a:cubicBezTo>
                    <a:pt x="0" y="6434"/>
                    <a:pt x="1762" y="6990"/>
                    <a:pt x="2967" y="7060"/>
                  </a:cubicBezTo>
                  <a:cubicBezTo>
                    <a:pt x="2272" y="7685"/>
                    <a:pt x="1646" y="8728"/>
                    <a:pt x="2341" y="9609"/>
                  </a:cubicBezTo>
                  <a:cubicBezTo>
                    <a:pt x="2640" y="9980"/>
                    <a:pt x="3027" y="10122"/>
                    <a:pt x="3433" y="10122"/>
                  </a:cubicBezTo>
                  <a:cubicBezTo>
                    <a:pt x="3939" y="10122"/>
                    <a:pt x="4476" y="9902"/>
                    <a:pt x="4914" y="9632"/>
                  </a:cubicBezTo>
                  <a:cubicBezTo>
                    <a:pt x="4983" y="11625"/>
                    <a:pt x="7115" y="12784"/>
                    <a:pt x="8923" y="12969"/>
                  </a:cubicBezTo>
                  <a:cubicBezTo>
                    <a:pt x="9089" y="12985"/>
                    <a:pt x="9255" y="12993"/>
                    <a:pt x="9420" y="12993"/>
                  </a:cubicBezTo>
                  <a:cubicBezTo>
                    <a:pt x="11395" y="12993"/>
                    <a:pt x="13234" y="11855"/>
                    <a:pt x="13790" y="9887"/>
                  </a:cubicBezTo>
                  <a:cubicBezTo>
                    <a:pt x="14247" y="10676"/>
                    <a:pt x="15318" y="11089"/>
                    <a:pt x="16306" y="11089"/>
                  </a:cubicBezTo>
                  <a:cubicBezTo>
                    <a:pt x="16768" y="11089"/>
                    <a:pt x="17213" y="10999"/>
                    <a:pt x="17567" y="10814"/>
                  </a:cubicBezTo>
                  <a:cubicBezTo>
                    <a:pt x="18726" y="10188"/>
                    <a:pt x="19074" y="8659"/>
                    <a:pt x="18100" y="7778"/>
                  </a:cubicBezTo>
                  <a:lnTo>
                    <a:pt x="18100" y="7778"/>
                  </a:lnTo>
                  <a:cubicBezTo>
                    <a:pt x="18194" y="7793"/>
                    <a:pt x="18291" y="7800"/>
                    <a:pt x="18389" y="7800"/>
                  </a:cubicBezTo>
                  <a:cubicBezTo>
                    <a:pt x="19390" y="7800"/>
                    <a:pt x="20572" y="7067"/>
                    <a:pt x="20256" y="5970"/>
                  </a:cubicBezTo>
                  <a:cubicBezTo>
                    <a:pt x="20117" y="5460"/>
                    <a:pt x="19630" y="5206"/>
                    <a:pt x="19143" y="5113"/>
                  </a:cubicBezTo>
                  <a:cubicBezTo>
                    <a:pt x="19030" y="5075"/>
                    <a:pt x="18792" y="5037"/>
                    <a:pt x="18571" y="5037"/>
                  </a:cubicBezTo>
                  <a:cubicBezTo>
                    <a:pt x="18521" y="5037"/>
                    <a:pt x="18471" y="5039"/>
                    <a:pt x="18425" y="5043"/>
                  </a:cubicBezTo>
                  <a:cubicBezTo>
                    <a:pt x="19607" y="3514"/>
                    <a:pt x="18772" y="1289"/>
                    <a:pt x="17034" y="524"/>
                  </a:cubicBezTo>
                  <a:cubicBezTo>
                    <a:pt x="16503" y="287"/>
                    <a:pt x="15880" y="166"/>
                    <a:pt x="15249" y="166"/>
                  </a:cubicBezTo>
                  <a:cubicBezTo>
                    <a:pt x="13845" y="166"/>
                    <a:pt x="12403" y="767"/>
                    <a:pt x="11843" y="2031"/>
                  </a:cubicBezTo>
                  <a:cubicBezTo>
                    <a:pt x="11139" y="714"/>
                    <a:pt x="9776" y="1"/>
                    <a:pt x="8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-335418" y="1881471"/>
              <a:ext cx="1283777" cy="808420"/>
            </a:xfrm>
            <a:custGeom>
              <a:avLst/>
              <a:gdLst/>
              <a:ahLst/>
              <a:cxnLst/>
              <a:rect l="l" t="t" r="r" b="b"/>
              <a:pathLst>
                <a:path w="19677" h="12391" extrusionOk="0">
                  <a:moveTo>
                    <a:pt x="7879" y="1"/>
                  </a:moveTo>
                  <a:cubicBezTo>
                    <a:pt x="7502" y="1"/>
                    <a:pt x="7119" y="51"/>
                    <a:pt x="6745" y="151"/>
                  </a:cubicBezTo>
                  <a:cubicBezTo>
                    <a:pt x="5076" y="615"/>
                    <a:pt x="3083" y="2237"/>
                    <a:pt x="3686" y="4161"/>
                  </a:cubicBezTo>
                  <a:cubicBezTo>
                    <a:pt x="3709" y="4161"/>
                    <a:pt x="3732" y="4184"/>
                    <a:pt x="3732" y="4207"/>
                  </a:cubicBezTo>
                  <a:cubicBezTo>
                    <a:pt x="3794" y="4228"/>
                    <a:pt x="3746" y="4303"/>
                    <a:pt x="3701" y="4303"/>
                  </a:cubicBezTo>
                  <a:cubicBezTo>
                    <a:pt x="3696" y="4303"/>
                    <a:pt x="3691" y="4302"/>
                    <a:pt x="3686" y="4300"/>
                  </a:cubicBezTo>
                  <a:cubicBezTo>
                    <a:pt x="3664" y="4332"/>
                    <a:pt x="3628" y="4349"/>
                    <a:pt x="3590" y="4349"/>
                  </a:cubicBezTo>
                  <a:cubicBezTo>
                    <a:pt x="3547" y="4349"/>
                    <a:pt x="3502" y="4326"/>
                    <a:pt x="3477" y="4277"/>
                  </a:cubicBezTo>
                  <a:cubicBezTo>
                    <a:pt x="3477" y="4253"/>
                    <a:pt x="3477" y="4207"/>
                    <a:pt x="3454" y="4184"/>
                  </a:cubicBezTo>
                  <a:cubicBezTo>
                    <a:pt x="3041" y="3997"/>
                    <a:pt x="2541" y="3873"/>
                    <a:pt x="2056" y="3873"/>
                  </a:cubicBezTo>
                  <a:cubicBezTo>
                    <a:pt x="1397" y="3873"/>
                    <a:pt x="765" y="4103"/>
                    <a:pt x="418" y="4717"/>
                  </a:cubicBezTo>
                  <a:cubicBezTo>
                    <a:pt x="1" y="5505"/>
                    <a:pt x="742" y="6084"/>
                    <a:pt x="1391" y="6316"/>
                  </a:cubicBezTo>
                  <a:cubicBezTo>
                    <a:pt x="1947" y="6501"/>
                    <a:pt x="2527" y="6501"/>
                    <a:pt x="3129" y="6501"/>
                  </a:cubicBezTo>
                  <a:cubicBezTo>
                    <a:pt x="3153" y="6501"/>
                    <a:pt x="3153" y="6501"/>
                    <a:pt x="3176" y="6525"/>
                  </a:cubicBezTo>
                  <a:cubicBezTo>
                    <a:pt x="3153" y="6386"/>
                    <a:pt x="3153" y="6247"/>
                    <a:pt x="3176" y="6107"/>
                  </a:cubicBezTo>
                  <a:cubicBezTo>
                    <a:pt x="3176" y="6012"/>
                    <a:pt x="3250" y="5965"/>
                    <a:pt x="3319" y="5965"/>
                  </a:cubicBezTo>
                  <a:cubicBezTo>
                    <a:pt x="3383" y="5965"/>
                    <a:pt x="3442" y="6006"/>
                    <a:pt x="3431" y="6084"/>
                  </a:cubicBezTo>
                  <a:cubicBezTo>
                    <a:pt x="3408" y="6501"/>
                    <a:pt x="3477" y="6872"/>
                    <a:pt x="3639" y="7220"/>
                  </a:cubicBezTo>
                  <a:cubicBezTo>
                    <a:pt x="3671" y="7298"/>
                    <a:pt x="3617" y="7356"/>
                    <a:pt x="3558" y="7356"/>
                  </a:cubicBezTo>
                  <a:cubicBezTo>
                    <a:pt x="3529" y="7356"/>
                    <a:pt x="3500" y="7343"/>
                    <a:pt x="3477" y="7313"/>
                  </a:cubicBezTo>
                  <a:cubicBezTo>
                    <a:pt x="3361" y="7127"/>
                    <a:pt x="3268" y="6919"/>
                    <a:pt x="3222" y="6710"/>
                  </a:cubicBezTo>
                  <a:cubicBezTo>
                    <a:pt x="3199" y="6733"/>
                    <a:pt x="3176" y="6733"/>
                    <a:pt x="3153" y="6756"/>
                  </a:cubicBezTo>
                  <a:cubicBezTo>
                    <a:pt x="3037" y="6756"/>
                    <a:pt x="2921" y="6780"/>
                    <a:pt x="2782" y="6780"/>
                  </a:cubicBezTo>
                  <a:cubicBezTo>
                    <a:pt x="2527" y="7011"/>
                    <a:pt x="2272" y="7266"/>
                    <a:pt x="2110" y="7567"/>
                  </a:cubicBezTo>
                  <a:cubicBezTo>
                    <a:pt x="1785" y="8193"/>
                    <a:pt x="1808" y="8657"/>
                    <a:pt x="2272" y="9143"/>
                  </a:cubicBezTo>
                  <a:cubicBezTo>
                    <a:pt x="2561" y="9442"/>
                    <a:pt x="2865" y="9560"/>
                    <a:pt x="3174" y="9560"/>
                  </a:cubicBezTo>
                  <a:cubicBezTo>
                    <a:pt x="3632" y="9560"/>
                    <a:pt x="4100" y="9300"/>
                    <a:pt x="4543" y="8981"/>
                  </a:cubicBezTo>
                  <a:cubicBezTo>
                    <a:pt x="4563" y="8971"/>
                    <a:pt x="4585" y="8966"/>
                    <a:pt x="4606" y="8966"/>
                  </a:cubicBezTo>
                  <a:cubicBezTo>
                    <a:pt x="4681" y="8966"/>
                    <a:pt x="4752" y="9025"/>
                    <a:pt x="4752" y="9097"/>
                  </a:cubicBezTo>
                  <a:cubicBezTo>
                    <a:pt x="4659" y="11206"/>
                    <a:pt x="7000" y="12318"/>
                    <a:pt x="8807" y="12388"/>
                  </a:cubicBezTo>
                  <a:cubicBezTo>
                    <a:pt x="8863" y="12390"/>
                    <a:pt x="8919" y="12391"/>
                    <a:pt x="8975" y="12391"/>
                  </a:cubicBezTo>
                  <a:cubicBezTo>
                    <a:pt x="10883" y="12391"/>
                    <a:pt x="12666" y="11242"/>
                    <a:pt x="13072" y="9306"/>
                  </a:cubicBezTo>
                  <a:cubicBezTo>
                    <a:pt x="13091" y="9220"/>
                    <a:pt x="13156" y="9181"/>
                    <a:pt x="13224" y="9181"/>
                  </a:cubicBezTo>
                  <a:cubicBezTo>
                    <a:pt x="13322" y="9181"/>
                    <a:pt x="13423" y="9262"/>
                    <a:pt x="13396" y="9398"/>
                  </a:cubicBezTo>
                  <a:cubicBezTo>
                    <a:pt x="13885" y="10131"/>
                    <a:pt x="14906" y="10559"/>
                    <a:pt x="15819" y="10559"/>
                  </a:cubicBezTo>
                  <a:cubicBezTo>
                    <a:pt x="16032" y="10559"/>
                    <a:pt x="16239" y="10536"/>
                    <a:pt x="16432" y="10488"/>
                  </a:cubicBezTo>
                  <a:cubicBezTo>
                    <a:pt x="17730" y="10186"/>
                    <a:pt x="18610" y="8518"/>
                    <a:pt x="17313" y="7614"/>
                  </a:cubicBezTo>
                  <a:lnTo>
                    <a:pt x="17313" y="7614"/>
                  </a:lnTo>
                  <a:cubicBezTo>
                    <a:pt x="17150" y="7869"/>
                    <a:pt x="16942" y="8124"/>
                    <a:pt x="16664" y="8309"/>
                  </a:cubicBezTo>
                  <a:cubicBezTo>
                    <a:pt x="16653" y="8317"/>
                    <a:pt x="16641" y="8320"/>
                    <a:pt x="16631" y="8320"/>
                  </a:cubicBezTo>
                  <a:cubicBezTo>
                    <a:pt x="16575" y="8320"/>
                    <a:pt x="16536" y="8232"/>
                    <a:pt x="16594" y="8193"/>
                  </a:cubicBezTo>
                  <a:cubicBezTo>
                    <a:pt x="17035" y="7822"/>
                    <a:pt x="17313" y="7313"/>
                    <a:pt x="17336" y="6733"/>
                  </a:cubicBezTo>
                  <a:cubicBezTo>
                    <a:pt x="17347" y="6652"/>
                    <a:pt x="17417" y="6612"/>
                    <a:pt x="17481" y="6612"/>
                  </a:cubicBezTo>
                  <a:cubicBezTo>
                    <a:pt x="17544" y="6612"/>
                    <a:pt x="17602" y="6652"/>
                    <a:pt x="17591" y="6733"/>
                  </a:cubicBezTo>
                  <a:cubicBezTo>
                    <a:pt x="17568" y="6919"/>
                    <a:pt x="17521" y="7104"/>
                    <a:pt x="17452" y="7289"/>
                  </a:cubicBezTo>
                  <a:cubicBezTo>
                    <a:pt x="17585" y="7324"/>
                    <a:pt x="17728" y="7340"/>
                    <a:pt x="17874" y="7340"/>
                  </a:cubicBezTo>
                  <a:cubicBezTo>
                    <a:pt x="18617" y="7340"/>
                    <a:pt x="19448" y="6909"/>
                    <a:pt x="19584" y="6154"/>
                  </a:cubicBezTo>
                  <a:cubicBezTo>
                    <a:pt x="19677" y="5621"/>
                    <a:pt x="19329" y="5296"/>
                    <a:pt x="18865" y="5157"/>
                  </a:cubicBezTo>
                  <a:cubicBezTo>
                    <a:pt x="18799" y="5124"/>
                    <a:pt x="18313" y="5043"/>
                    <a:pt x="18045" y="5043"/>
                  </a:cubicBezTo>
                  <a:cubicBezTo>
                    <a:pt x="17940" y="5043"/>
                    <a:pt x="17869" y="5055"/>
                    <a:pt x="17869" y="5088"/>
                  </a:cubicBezTo>
                  <a:cubicBezTo>
                    <a:pt x="17880" y="5180"/>
                    <a:pt x="17817" y="5227"/>
                    <a:pt x="17747" y="5227"/>
                  </a:cubicBezTo>
                  <a:cubicBezTo>
                    <a:pt x="17678" y="5227"/>
                    <a:pt x="17602" y="5180"/>
                    <a:pt x="17591" y="5088"/>
                  </a:cubicBezTo>
                  <a:lnTo>
                    <a:pt x="17591" y="5065"/>
                  </a:lnTo>
                  <a:cubicBezTo>
                    <a:pt x="17521" y="5041"/>
                    <a:pt x="17452" y="4902"/>
                    <a:pt x="17544" y="4810"/>
                  </a:cubicBezTo>
                  <a:cubicBezTo>
                    <a:pt x="19004" y="3326"/>
                    <a:pt x="18008" y="1032"/>
                    <a:pt x="16223" y="406"/>
                  </a:cubicBezTo>
                  <a:cubicBezTo>
                    <a:pt x="15798" y="256"/>
                    <a:pt x="15320" y="179"/>
                    <a:pt x="14837" y="179"/>
                  </a:cubicBezTo>
                  <a:cubicBezTo>
                    <a:pt x="13451" y="179"/>
                    <a:pt x="12012" y="811"/>
                    <a:pt x="11565" y="2168"/>
                  </a:cubicBezTo>
                  <a:cubicBezTo>
                    <a:pt x="11543" y="2234"/>
                    <a:pt x="11495" y="2263"/>
                    <a:pt x="11442" y="2263"/>
                  </a:cubicBezTo>
                  <a:cubicBezTo>
                    <a:pt x="11385" y="2263"/>
                    <a:pt x="11323" y="2228"/>
                    <a:pt x="11287" y="2168"/>
                  </a:cubicBezTo>
                  <a:cubicBezTo>
                    <a:pt x="10699" y="734"/>
                    <a:pt x="9324" y="1"/>
                    <a:pt x="7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711003" y="1904960"/>
              <a:ext cx="189008" cy="307096"/>
            </a:xfrm>
            <a:custGeom>
              <a:avLst/>
              <a:gdLst/>
              <a:ahLst/>
              <a:cxnLst/>
              <a:rect l="l" t="t" r="r" b="b"/>
              <a:pathLst>
                <a:path w="2897" h="4707" extrusionOk="0">
                  <a:moveTo>
                    <a:pt x="0" y="0"/>
                  </a:moveTo>
                  <a:lnTo>
                    <a:pt x="0" y="0"/>
                  </a:lnTo>
                  <a:cubicBezTo>
                    <a:pt x="742" y="1182"/>
                    <a:pt x="834" y="3291"/>
                    <a:pt x="417" y="4705"/>
                  </a:cubicBezTo>
                  <a:cubicBezTo>
                    <a:pt x="440" y="4706"/>
                    <a:pt x="462" y="4707"/>
                    <a:pt x="485" y="4707"/>
                  </a:cubicBezTo>
                  <a:cubicBezTo>
                    <a:pt x="725" y="4707"/>
                    <a:pt x="995" y="4637"/>
                    <a:pt x="1233" y="4637"/>
                  </a:cubicBezTo>
                  <a:cubicBezTo>
                    <a:pt x="1350" y="4637"/>
                    <a:pt x="1459" y="4654"/>
                    <a:pt x="1553" y="4705"/>
                  </a:cubicBezTo>
                  <a:cubicBezTo>
                    <a:pt x="2897" y="3221"/>
                    <a:pt x="1924" y="672"/>
                    <a:pt x="162" y="46"/>
                  </a:cubicBezTo>
                  <a:cubicBezTo>
                    <a:pt x="116" y="23"/>
                    <a:pt x="70" y="2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544625" y="2378200"/>
              <a:ext cx="334237" cy="192792"/>
            </a:xfrm>
            <a:custGeom>
              <a:avLst/>
              <a:gdLst/>
              <a:ahLst/>
              <a:cxnLst/>
              <a:rect l="l" t="t" r="r" b="b"/>
              <a:pathLst>
                <a:path w="5123" h="2955" extrusionOk="0">
                  <a:moveTo>
                    <a:pt x="3825" y="1"/>
                  </a:moveTo>
                  <a:cubicBezTo>
                    <a:pt x="3709" y="186"/>
                    <a:pt x="3570" y="348"/>
                    <a:pt x="3407" y="511"/>
                  </a:cubicBezTo>
                  <a:cubicBezTo>
                    <a:pt x="3245" y="858"/>
                    <a:pt x="2990" y="1206"/>
                    <a:pt x="2620" y="1507"/>
                  </a:cubicBezTo>
                  <a:cubicBezTo>
                    <a:pt x="2097" y="1899"/>
                    <a:pt x="1538" y="2064"/>
                    <a:pt x="983" y="2064"/>
                  </a:cubicBezTo>
                  <a:cubicBezTo>
                    <a:pt x="651" y="2064"/>
                    <a:pt x="321" y="2005"/>
                    <a:pt x="1" y="1901"/>
                  </a:cubicBezTo>
                  <a:lnTo>
                    <a:pt x="1" y="1901"/>
                  </a:lnTo>
                  <a:cubicBezTo>
                    <a:pt x="531" y="2583"/>
                    <a:pt x="1509" y="2955"/>
                    <a:pt x="2380" y="2955"/>
                  </a:cubicBezTo>
                  <a:cubicBezTo>
                    <a:pt x="2575" y="2955"/>
                    <a:pt x="2766" y="2936"/>
                    <a:pt x="2944" y="2898"/>
                  </a:cubicBezTo>
                  <a:cubicBezTo>
                    <a:pt x="4242" y="2573"/>
                    <a:pt x="5122" y="905"/>
                    <a:pt x="3825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296689" y="2481030"/>
              <a:ext cx="219280" cy="205710"/>
            </a:xfrm>
            <a:custGeom>
              <a:avLst/>
              <a:gdLst/>
              <a:ahLst/>
              <a:cxnLst/>
              <a:rect l="l" t="t" r="r" b="b"/>
              <a:pathLst>
                <a:path w="3361" h="3153" extrusionOk="0">
                  <a:moveTo>
                    <a:pt x="2990" y="1"/>
                  </a:moveTo>
                  <a:cubicBezTo>
                    <a:pt x="2410" y="1275"/>
                    <a:pt x="1205" y="2365"/>
                    <a:pt x="0" y="3153"/>
                  </a:cubicBezTo>
                  <a:cubicBezTo>
                    <a:pt x="1622" y="2898"/>
                    <a:pt x="2990" y="1832"/>
                    <a:pt x="3360" y="186"/>
                  </a:cubicBezTo>
                  <a:cubicBezTo>
                    <a:pt x="3245" y="117"/>
                    <a:pt x="3105" y="47"/>
                    <a:pt x="299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258846" y="1880753"/>
              <a:ext cx="719429" cy="830146"/>
            </a:xfrm>
            <a:custGeom>
              <a:avLst/>
              <a:gdLst/>
              <a:ahLst/>
              <a:cxnLst/>
              <a:rect l="l" t="t" r="r" b="b"/>
              <a:pathLst>
                <a:path w="11027" h="12724" extrusionOk="0">
                  <a:moveTo>
                    <a:pt x="6675" y="0"/>
                  </a:moveTo>
                  <a:lnTo>
                    <a:pt x="6675" y="0"/>
                  </a:lnTo>
                  <a:cubicBezTo>
                    <a:pt x="6768" y="116"/>
                    <a:pt x="6860" y="255"/>
                    <a:pt x="6930" y="371"/>
                  </a:cubicBezTo>
                  <a:cubicBezTo>
                    <a:pt x="7000" y="394"/>
                    <a:pt x="7046" y="417"/>
                    <a:pt x="7092" y="417"/>
                  </a:cubicBezTo>
                  <a:cubicBezTo>
                    <a:pt x="8854" y="1043"/>
                    <a:pt x="9850" y="3245"/>
                    <a:pt x="8506" y="4751"/>
                  </a:cubicBezTo>
                  <a:cubicBezTo>
                    <a:pt x="8668" y="4821"/>
                    <a:pt x="8830" y="4937"/>
                    <a:pt x="8969" y="5076"/>
                  </a:cubicBezTo>
                  <a:cubicBezTo>
                    <a:pt x="9224" y="5076"/>
                    <a:pt x="9688" y="5145"/>
                    <a:pt x="9757" y="5168"/>
                  </a:cubicBezTo>
                  <a:cubicBezTo>
                    <a:pt x="10198" y="5307"/>
                    <a:pt x="10569" y="5655"/>
                    <a:pt x="10476" y="6165"/>
                  </a:cubicBezTo>
                  <a:cubicBezTo>
                    <a:pt x="10316" y="6925"/>
                    <a:pt x="9517" y="7357"/>
                    <a:pt x="8780" y="7357"/>
                  </a:cubicBezTo>
                  <a:cubicBezTo>
                    <a:pt x="8663" y="7357"/>
                    <a:pt x="8548" y="7346"/>
                    <a:pt x="8436" y="7324"/>
                  </a:cubicBezTo>
                  <a:cubicBezTo>
                    <a:pt x="8321" y="7347"/>
                    <a:pt x="8181" y="7393"/>
                    <a:pt x="8066" y="7416"/>
                  </a:cubicBezTo>
                  <a:cubicBezTo>
                    <a:pt x="8042" y="7486"/>
                    <a:pt x="7996" y="7578"/>
                    <a:pt x="7950" y="7648"/>
                  </a:cubicBezTo>
                  <a:cubicBezTo>
                    <a:pt x="7927" y="7810"/>
                    <a:pt x="7857" y="7972"/>
                    <a:pt x="7787" y="8135"/>
                  </a:cubicBezTo>
                  <a:cubicBezTo>
                    <a:pt x="7950" y="7972"/>
                    <a:pt x="8089" y="7810"/>
                    <a:pt x="8205" y="7625"/>
                  </a:cubicBezTo>
                  <a:lnTo>
                    <a:pt x="8205" y="7625"/>
                  </a:lnTo>
                  <a:cubicBezTo>
                    <a:pt x="9502" y="8529"/>
                    <a:pt x="8622" y="10220"/>
                    <a:pt x="7324" y="10522"/>
                  </a:cubicBezTo>
                  <a:cubicBezTo>
                    <a:pt x="7138" y="10566"/>
                    <a:pt x="6939" y="10588"/>
                    <a:pt x="6734" y="10588"/>
                  </a:cubicBezTo>
                  <a:cubicBezTo>
                    <a:pt x="5870" y="10588"/>
                    <a:pt x="4906" y="10204"/>
                    <a:pt x="4381" y="9548"/>
                  </a:cubicBezTo>
                  <a:cubicBezTo>
                    <a:pt x="4242" y="9502"/>
                    <a:pt x="4103" y="9433"/>
                    <a:pt x="3940" y="9386"/>
                  </a:cubicBezTo>
                  <a:cubicBezTo>
                    <a:pt x="3570" y="11032"/>
                    <a:pt x="2202" y="12098"/>
                    <a:pt x="580" y="12353"/>
                  </a:cubicBezTo>
                  <a:cubicBezTo>
                    <a:pt x="395" y="12492"/>
                    <a:pt x="186" y="12607"/>
                    <a:pt x="1" y="12723"/>
                  </a:cubicBezTo>
                  <a:cubicBezTo>
                    <a:pt x="1924" y="12677"/>
                    <a:pt x="3709" y="11541"/>
                    <a:pt x="4242" y="9618"/>
                  </a:cubicBezTo>
                  <a:cubicBezTo>
                    <a:pt x="4699" y="10407"/>
                    <a:pt x="5769" y="10830"/>
                    <a:pt x="6756" y="10830"/>
                  </a:cubicBezTo>
                  <a:cubicBezTo>
                    <a:pt x="7219" y="10830"/>
                    <a:pt x="7664" y="10737"/>
                    <a:pt x="8019" y="10545"/>
                  </a:cubicBezTo>
                  <a:cubicBezTo>
                    <a:pt x="9178" y="9919"/>
                    <a:pt x="9526" y="8390"/>
                    <a:pt x="8552" y="7509"/>
                  </a:cubicBezTo>
                  <a:lnTo>
                    <a:pt x="8552" y="7509"/>
                  </a:lnTo>
                  <a:cubicBezTo>
                    <a:pt x="8646" y="7524"/>
                    <a:pt x="8743" y="7531"/>
                    <a:pt x="8841" y="7531"/>
                  </a:cubicBezTo>
                  <a:cubicBezTo>
                    <a:pt x="9842" y="7531"/>
                    <a:pt x="11026" y="6798"/>
                    <a:pt x="10731" y="5701"/>
                  </a:cubicBezTo>
                  <a:cubicBezTo>
                    <a:pt x="10569" y="5191"/>
                    <a:pt x="10082" y="4937"/>
                    <a:pt x="9595" y="4844"/>
                  </a:cubicBezTo>
                  <a:cubicBezTo>
                    <a:pt x="9476" y="4824"/>
                    <a:pt x="9219" y="4770"/>
                    <a:pt x="8987" y="4770"/>
                  </a:cubicBezTo>
                  <a:cubicBezTo>
                    <a:pt x="8949" y="4770"/>
                    <a:pt x="8912" y="4771"/>
                    <a:pt x="8877" y="4774"/>
                  </a:cubicBezTo>
                  <a:cubicBezTo>
                    <a:pt x="10059" y="3245"/>
                    <a:pt x="9224" y="1020"/>
                    <a:pt x="7486" y="255"/>
                  </a:cubicBezTo>
                  <a:cubicBezTo>
                    <a:pt x="7231" y="139"/>
                    <a:pt x="6953" y="70"/>
                    <a:pt x="6675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809264" y="2210384"/>
              <a:ext cx="139162" cy="150384"/>
            </a:xfrm>
            <a:custGeom>
              <a:avLst/>
              <a:gdLst/>
              <a:ahLst/>
              <a:cxnLst/>
              <a:rect l="l" t="t" r="r" b="b"/>
              <a:pathLst>
                <a:path w="2133" h="2305" extrusionOk="0">
                  <a:moveTo>
                    <a:pt x="533" y="0"/>
                  </a:moveTo>
                  <a:lnTo>
                    <a:pt x="533" y="0"/>
                  </a:lnTo>
                  <a:cubicBezTo>
                    <a:pt x="696" y="186"/>
                    <a:pt x="858" y="418"/>
                    <a:pt x="997" y="719"/>
                  </a:cubicBezTo>
                  <a:cubicBezTo>
                    <a:pt x="1252" y="1368"/>
                    <a:pt x="696" y="2017"/>
                    <a:pt x="139" y="2225"/>
                  </a:cubicBezTo>
                  <a:cubicBezTo>
                    <a:pt x="93" y="2248"/>
                    <a:pt x="47" y="2248"/>
                    <a:pt x="0" y="2272"/>
                  </a:cubicBezTo>
                  <a:cubicBezTo>
                    <a:pt x="112" y="2294"/>
                    <a:pt x="228" y="2305"/>
                    <a:pt x="346" y="2305"/>
                  </a:cubicBezTo>
                  <a:cubicBezTo>
                    <a:pt x="1087" y="2305"/>
                    <a:pt x="1900" y="1873"/>
                    <a:pt x="2040" y="1113"/>
                  </a:cubicBezTo>
                  <a:cubicBezTo>
                    <a:pt x="2133" y="603"/>
                    <a:pt x="1762" y="255"/>
                    <a:pt x="1321" y="116"/>
                  </a:cubicBezTo>
                  <a:cubicBezTo>
                    <a:pt x="1252" y="93"/>
                    <a:pt x="788" y="24"/>
                    <a:pt x="5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2294981" y="-395230"/>
            <a:ext cx="1504126" cy="806251"/>
            <a:chOff x="2294981" y="-395230"/>
            <a:chExt cx="1504126" cy="806251"/>
          </a:xfrm>
        </p:grpSpPr>
        <p:sp>
          <p:nvSpPr>
            <p:cNvPr id="331" name="Google Shape;331;p11"/>
            <p:cNvSpPr/>
            <p:nvPr/>
          </p:nvSpPr>
          <p:spPr>
            <a:xfrm>
              <a:off x="2304683" y="-379242"/>
              <a:ext cx="1482210" cy="772180"/>
            </a:xfrm>
            <a:custGeom>
              <a:avLst/>
              <a:gdLst/>
              <a:ahLst/>
              <a:cxnLst/>
              <a:rect l="l" t="t" r="r" b="b"/>
              <a:pathLst>
                <a:path w="24753" h="12896" extrusionOk="0">
                  <a:moveTo>
                    <a:pt x="10271" y="1"/>
                  </a:moveTo>
                  <a:cubicBezTo>
                    <a:pt x="9857" y="1"/>
                    <a:pt x="9436" y="47"/>
                    <a:pt x="9016" y="141"/>
                  </a:cubicBezTo>
                  <a:cubicBezTo>
                    <a:pt x="6791" y="651"/>
                    <a:pt x="3709" y="2922"/>
                    <a:pt x="5354" y="5472"/>
                  </a:cubicBezTo>
                  <a:cubicBezTo>
                    <a:pt x="5586" y="5356"/>
                    <a:pt x="5841" y="5286"/>
                    <a:pt x="6096" y="5263"/>
                  </a:cubicBezTo>
                  <a:cubicBezTo>
                    <a:pt x="6103" y="5262"/>
                    <a:pt x="6110" y="5261"/>
                    <a:pt x="6116" y="5261"/>
                  </a:cubicBezTo>
                  <a:cubicBezTo>
                    <a:pt x="6256" y="5261"/>
                    <a:pt x="6228" y="5496"/>
                    <a:pt x="6073" y="5518"/>
                  </a:cubicBezTo>
                  <a:cubicBezTo>
                    <a:pt x="5470" y="5587"/>
                    <a:pt x="5007" y="5866"/>
                    <a:pt x="4590" y="6329"/>
                  </a:cubicBezTo>
                  <a:cubicBezTo>
                    <a:pt x="4574" y="6339"/>
                    <a:pt x="4557" y="6344"/>
                    <a:pt x="4539" y="6344"/>
                  </a:cubicBezTo>
                  <a:cubicBezTo>
                    <a:pt x="4477" y="6344"/>
                    <a:pt x="4414" y="6286"/>
                    <a:pt x="4451" y="6213"/>
                  </a:cubicBezTo>
                  <a:cubicBezTo>
                    <a:pt x="4590" y="6028"/>
                    <a:pt x="4752" y="5842"/>
                    <a:pt x="4960" y="5703"/>
                  </a:cubicBezTo>
                  <a:lnTo>
                    <a:pt x="4937" y="5703"/>
                  </a:lnTo>
                  <a:cubicBezTo>
                    <a:pt x="4624" y="5177"/>
                    <a:pt x="4018" y="4975"/>
                    <a:pt x="3382" y="4975"/>
                  </a:cubicBezTo>
                  <a:cubicBezTo>
                    <a:pt x="2701" y="4975"/>
                    <a:pt x="1985" y="5206"/>
                    <a:pt x="1554" y="5518"/>
                  </a:cubicBezTo>
                  <a:cubicBezTo>
                    <a:pt x="650" y="6144"/>
                    <a:pt x="1" y="7372"/>
                    <a:pt x="418" y="8461"/>
                  </a:cubicBezTo>
                  <a:cubicBezTo>
                    <a:pt x="861" y="9594"/>
                    <a:pt x="2180" y="10144"/>
                    <a:pt x="3490" y="10144"/>
                  </a:cubicBezTo>
                  <a:cubicBezTo>
                    <a:pt x="4646" y="10144"/>
                    <a:pt x="5795" y="9715"/>
                    <a:pt x="6328" y="8878"/>
                  </a:cubicBezTo>
                  <a:cubicBezTo>
                    <a:pt x="6357" y="8827"/>
                    <a:pt x="6402" y="8806"/>
                    <a:pt x="6448" y="8806"/>
                  </a:cubicBezTo>
                  <a:cubicBezTo>
                    <a:pt x="6547" y="8806"/>
                    <a:pt x="6646" y="8906"/>
                    <a:pt x="6583" y="9017"/>
                  </a:cubicBezTo>
                  <a:cubicBezTo>
                    <a:pt x="6606" y="9041"/>
                    <a:pt x="6629" y="9087"/>
                    <a:pt x="6583" y="9133"/>
                  </a:cubicBezTo>
                  <a:cubicBezTo>
                    <a:pt x="5980" y="9713"/>
                    <a:pt x="6235" y="10663"/>
                    <a:pt x="7046" y="10871"/>
                  </a:cubicBezTo>
                  <a:cubicBezTo>
                    <a:pt x="7148" y="10896"/>
                    <a:pt x="7246" y="10908"/>
                    <a:pt x="7339" y="10908"/>
                  </a:cubicBezTo>
                  <a:cubicBezTo>
                    <a:pt x="7944" y="10908"/>
                    <a:pt x="8367" y="10420"/>
                    <a:pt x="8668" y="9898"/>
                  </a:cubicBezTo>
                  <a:cubicBezTo>
                    <a:pt x="8685" y="9856"/>
                    <a:pt x="8720" y="9838"/>
                    <a:pt x="8756" y="9838"/>
                  </a:cubicBezTo>
                  <a:cubicBezTo>
                    <a:pt x="8819" y="9838"/>
                    <a:pt x="8883" y="9894"/>
                    <a:pt x="8854" y="9968"/>
                  </a:cubicBezTo>
                  <a:cubicBezTo>
                    <a:pt x="8900" y="9968"/>
                    <a:pt x="8970" y="9991"/>
                    <a:pt x="8970" y="10060"/>
                  </a:cubicBezTo>
                  <a:cubicBezTo>
                    <a:pt x="8930" y="11916"/>
                    <a:pt x="11020" y="12895"/>
                    <a:pt x="12741" y="12895"/>
                  </a:cubicBezTo>
                  <a:cubicBezTo>
                    <a:pt x="13019" y="12895"/>
                    <a:pt x="13287" y="12870"/>
                    <a:pt x="13535" y="12818"/>
                  </a:cubicBezTo>
                  <a:cubicBezTo>
                    <a:pt x="15273" y="12447"/>
                    <a:pt x="16479" y="10964"/>
                    <a:pt x="16803" y="9249"/>
                  </a:cubicBezTo>
                  <a:lnTo>
                    <a:pt x="16803" y="9249"/>
                  </a:lnTo>
                  <a:cubicBezTo>
                    <a:pt x="16699" y="9261"/>
                    <a:pt x="16594" y="9266"/>
                    <a:pt x="16490" y="9266"/>
                  </a:cubicBezTo>
                  <a:cubicBezTo>
                    <a:pt x="16386" y="9266"/>
                    <a:pt x="16282" y="9261"/>
                    <a:pt x="16177" y="9249"/>
                  </a:cubicBezTo>
                  <a:cubicBezTo>
                    <a:pt x="16061" y="9226"/>
                    <a:pt x="16061" y="9064"/>
                    <a:pt x="16177" y="9064"/>
                  </a:cubicBezTo>
                  <a:cubicBezTo>
                    <a:pt x="16258" y="9071"/>
                    <a:pt x="16339" y="9075"/>
                    <a:pt x="16419" y="9075"/>
                  </a:cubicBezTo>
                  <a:cubicBezTo>
                    <a:pt x="16817" y="9075"/>
                    <a:pt x="17197" y="8979"/>
                    <a:pt x="17545" y="8786"/>
                  </a:cubicBezTo>
                  <a:cubicBezTo>
                    <a:pt x="17567" y="8776"/>
                    <a:pt x="17589" y="8772"/>
                    <a:pt x="17609" y="8772"/>
                  </a:cubicBezTo>
                  <a:cubicBezTo>
                    <a:pt x="17734" y="8772"/>
                    <a:pt x="17803" y="8934"/>
                    <a:pt x="17684" y="8994"/>
                  </a:cubicBezTo>
                  <a:cubicBezTo>
                    <a:pt x="17568" y="9064"/>
                    <a:pt x="17429" y="9110"/>
                    <a:pt x="17313" y="9156"/>
                  </a:cubicBezTo>
                  <a:cubicBezTo>
                    <a:pt x="17635" y="10124"/>
                    <a:pt x="18597" y="10673"/>
                    <a:pt x="19585" y="10673"/>
                  </a:cubicBezTo>
                  <a:cubicBezTo>
                    <a:pt x="19662" y="10673"/>
                    <a:pt x="19739" y="10669"/>
                    <a:pt x="19816" y="10663"/>
                  </a:cubicBezTo>
                  <a:cubicBezTo>
                    <a:pt x="21114" y="10547"/>
                    <a:pt x="22180" y="9087"/>
                    <a:pt x="21137" y="7974"/>
                  </a:cubicBezTo>
                  <a:cubicBezTo>
                    <a:pt x="21050" y="7870"/>
                    <a:pt x="21132" y="7740"/>
                    <a:pt x="21238" y="7740"/>
                  </a:cubicBezTo>
                  <a:cubicBezTo>
                    <a:pt x="21273" y="7740"/>
                    <a:pt x="21311" y="7754"/>
                    <a:pt x="21345" y="7789"/>
                  </a:cubicBezTo>
                  <a:cubicBezTo>
                    <a:pt x="21415" y="7859"/>
                    <a:pt x="21484" y="7928"/>
                    <a:pt x="21554" y="8021"/>
                  </a:cubicBezTo>
                  <a:cubicBezTo>
                    <a:pt x="23477" y="7905"/>
                    <a:pt x="24752" y="5935"/>
                    <a:pt x="23732" y="4174"/>
                  </a:cubicBezTo>
                  <a:cubicBezTo>
                    <a:pt x="23197" y="3258"/>
                    <a:pt x="22351" y="2855"/>
                    <a:pt x="21472" y="2855"/>
                  </a:cubicBezTo>
                  <a:cubicBezTo>
                    <a:pt x="20638" y="2855"/>
                    <a:pt x="19775" y="3218"/>
                    <a:pt x="19120" y="3849"/>
                  </a:cubicBezTo>
                  <a:cubicBezTo>
                    <a:pt x="19260" y="3919"/>
                    <a:pt x="19399" y="4012"/>
                    <a:pt x="19514" y="4104"/>
                  </a:cubicBezTo>
                  <a:cubicBezTo>
                    <a:pt x="19621" y="4193"/>
                    <a:pt x="19524" y="4336"/>
                    <a:pt x="19420" y="4336"/>
                  </a:cubicBezTo>
                  <a:cubicBezTo>
                    <a:pt x="19389" y="4336"/>
                    <a:pt x="19356" y="4322"/>
                    <a:pt x="19329" y="4290"/>
                  </a:cubicBezTo>
                  <a:cubicBezTo>
                    <a:pt x="19024" y="3964"/>
                    <a:pt x="18595" y="3818"/>
                    <a:pt x="18165" y="3818"/>
                  </a:cubicBezTo>
                  <a:cubicBezTo>
                    <a:pt x="18105" y="3818"/>
                    <a:pt x="18045" y="3820"/>
                    <a:pt x="17985" y="3826"/>
                  </a:cubicBezTo>
                  <a:cubicBezTo>
                    <a:pt x="17978" y="3828"/>
                    <a:pt x="17971" y="3829"/>
                    <a:pt x="17965" y="3829"/>
                  </a:cubicBezTo>
                  <a:cubicBezTo>
                    <a:pt x="17893" y="3829"/>
                    <a:pt x="17898" y="3708"/>
                    <a:pt x="17962" y="3687"/>
                  </a:cubicBezTo>
                  <a:cubicBezTo>
                    <a:pt x="18087" y="3666"/>
                    <a:pt x="18207" y="3655"/>
                    <a:pt x="18325" y="3655"/>
                  </a:cubicBezTo>
                  <a:cubicBezTo>
                    <a:pt x="18469" y="3655"/>
                    <a:pt x="18609" y="3672"/>
                    <a:pt x="18750" y="3710"/>
                  </a:cubicBezTo>
                  <a:cubicBezTo>
                    <a:pt x="18657" y="2783"/>
                    <a:pt x="18101" y="1995"/>
                    <a:pt x="17151" y="1833"/>
                  </a:cubicBezTo>
                  <a:cubicBezTo>
                    <a:pt x="17059" y="1818"/>
                    <a:pt x="16967" y="1811"/>
                    <a:pt x="16877" y="1811"/>
                  </a:cubicBezTo>
                  <a:cubicBezTo>
                    <a:pt x="16124" y="1811"/>
                    <a:pt x="15442" y="2309"/>
                    <a:pt x="15111" y="2992"/>
                  </a:cubicBezTo>
                  <a:cubicBezTo>
                    <a:pt x="15111" y="3015"/>
                    <a:pt x="15134" y="3061"/>
                    <a:pt x="15158" y="3085"/>
                  </a:cubicBezTo>
                  <a:cubicBezTo>
                    <a:pt x="15186" y="3198"/>
                    <a:pt x="15101" y="3268"/>
                    <a:pt x="15015" y="3268"/>
                  </a:cubicBezTo>
                  <a:cubicBezTo>
                    <a:pt x="14961" y="3268"/>
                    <a:pt x="14906" y="3240"/>
                    <a:pt x="14879" y="3177"/>
                  </a:cubicBezTo>
                  <a:cubicBezTo>
                    <a:pt x="14167" y="1117"/>
                    <a:pt x="12303" y="1"/>
                    <a:pt x="10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2294981" y="-395230"/>
              <a:ext cx="1504126" cy="806251"/>
            </a:xfrm>
            <a:custGeom>
              <a:avLst/>
              <a:gdLst/>
              <a:ahLst/>
              <a:cxnLst/>
              <a:rect l="l" t="t" r="r" b="b"/>
              <a:pathLst>
                <a:path w="25119" h="13465" extrusionOk="0">
                  <a:moveTo>
                    <a:pt x="10433" y="268"/>
                  </a:moveTo>
                  <a:cubicBezTo>
                    <a:pt x="12465" y="268"/>
                    <a:pt x="14329" y="1384"/>
                    <a:pt x="15041" y="3444"/>
                  </a:cubicBezTo>
                  <a:cubicBezTo>
                    <a:pt x="15068" y="3507"/>
                    <a:pt x="15123" y="3535"/>
                    <a:pt x="15177" y="3535"/>
                  </a:cubicBezTo>
                  <a:cubicBezTo>
                    <a:pt x="15263" y="3535"/>
                    <a:pt x="15348" y="3465"/>
                    <a:pt x="15320" y="3352"/>
                  </a:cubicBezTo>
                  <a:cubicBezTo>
                    <a:pt x="15296" y="3328"/>
                    <a:pt x="15296" y="3282"/>
                    <a:pt x="15273" y="3259"/>
                  </a:cubicBezTo>
                  <a:cubicBezTo>
                    <a:pt x="15626" y="2594"/>
                    <a:pt x="16296" y="2079"/>
                    <a:pt x="17048" y="2079"/>
                  </a:cubicBezTo>
                  <a:cubicBezTo>
                    <a:pt x="17135" y="2079"/>
                    <a:pt x="17223" y="2086"/>
                    <a:pt x="17313" y="2100"/>
                  </a:cubicBezTo>
                  <a:cubicBezTo>
                    <a:pt x="18286" y="2262"/>
                    <a:pt x="18819" y="3050"/>
                    <a:pt x="18912" y="3977"/>
                  </a:cubicBezTo>
                  <a:cubicBezTo>
                    <a:pt x="18771" y="3939"/>
                    <a:pt x="18631" y="3922"/>
                    <a:pt x="18487" y="3922"/>
                  </a:cubicBezTo>
                  <a:cubicBezTo>
                    <a:pt x="18369" y="3922"/>
                    <a:pt x="18249" y="3933"/>
                    <a:pt x="18124" y="3954"/>
                  </a:cubicBezTo>
                  <a:cubicBezTo>
                    <a:pt x="18060" y="3975"/>
                    <a:pt x="18055" y="4096"/>
                    <a:pt x="18127" y="4096"/>
                  </a:cubicBezTo>
                  <a:cubicBezTo>
                    <a:pt x="18133" y="4096"/>
                    <a:pt x="18140" y="4095"/>
                    <a:pt x="18147" y="4093"/>
                  </a:cubicBezTo>
                  <a:cubicBezTo>
                    <a:pt x="18210" y="4087"/>
                    <a:pt x="18272" y="4085"/>
                    <a:pt x="18334" y="4085"/>
                  </a:cubicBezTo>
                  <a:cubicBezTo>
                    <a:pt x="18774" y="4085"/>
                    <a:pt x="19186" y="4231"/>
                    <a:pt x="19491" y="4557"/>
                  </a:cubicBezTo>
                  <a:cubicBezTo>
                    <a:pt x="19518" y="4589"/>
                    <a:pt x="19551" y="4603"/>
                    <a:pt x="19582" y="4603"/>
                  </a:cubicBezTo>
                  <a:cubicBezTo>
                    <a:pt x="19686" y="4603"/>
                    <a:pt x="19783" y="4460"/>
                    <a:pt x="19676" y="4371"/>
                  </a:cubicBezTo>
                  <a:cubicBezTo>
                    <a:pt x="19561" y="4279"/>
                    <a:pt x="19422" y="4186"/>
                    <a:pt x="19282" y="4116"/>
                  </a:cubicBezTo>
                  <a:cubicBezTo>
                    <a:pt x="19937" y="3485"/>
                    <a:pt x="20800" y="3122"/>
                    <a:pt x="21634" y="3122"/>
                  </a:cubicBezTo>
                  <a:cubicBezTo>
                    <a:pt x="22513" y="3122"/>
                    <a:pt x="23359" y="3525"/>
                    <a:pt x="23894" y="4441"/>
                  </a:cubicBezTo>
                  <a:cubicBezTo>
                    <a:pt x="24914" y="6202"/>
                    <a:pt x="23639" y="8172"/>
                    <a:pt x="21716" y="8288"/>
                  </a:cubicBezTo>
                  <a:cubicBezTo>
                    <a:pt x="21646" y="8195"/>
                    <a:pt x="21600" y="8126"/>
                    <a:pt x="21507" y="8056"/>
                  </a:cubicBezTo>
                  <a:cubicBezTo>
                    <a:pt x="21473" y="8021"/>
                    <a:pt x="21435" y="8007"/>
                    <a:pt x="21400" y="8007"/>
                  </a:cubicBezTo>
                  <a:cubicBezTo>
                    <a:pt x="21294" y="8007"/>
                    <a:pt x="21212" y="8137"/>
                    <a:pt x="21299" y="8241"/>
                  </a:cubicBezTo>
                  <a:cubicBezTo>
                    <a:pt x="22342" y="9354"/>
                    <a:pt x="21276" y="10814"/>
                    <a:pt x="19978" y="10930"/>
                  </a:cubicBezTo>
                  <a:cubicBezTo>
                    <a:pt x="19901" y="10936"/>
                    <a:pt x="19824" y="10940"/>
                    <a:pt x="19747" y="10940"/>
                  </a:cubicBezTo>
                  <a:cubicBezTo>
                    <a:pt x="18759" y="10940"/>
                    <a:pt x="17797" y="10391"/>
                    <a:pt x="17475" y="9423"/>
                  </a:cubicBezTo>
                  <a:cubicBezTo>
                    <a:pt x="17591" y="9377"/>
                    <a:pt x="17730" y="9331"/>
                    <a:pt x="17846" y="9261"/>
                  </a:cubicBezTo>
                  <a:cubicBezTo>
                    <a:pt x="17965" y="9201"/>
                    <a:pt x="17896" y="9039"/>
                    <a:pt x="17786" y="9039"/>
                  </a:cubicBezTo>
                  <a:cubicBezTo>
                    <a:pt x="17768" y="9039"/>
                    <a:pt x="17749" y="9043"/>
                    <a:pt x="17730" y="9053"/>
                  </a:cubicBezTo>
                  <a:cubicBezTo>
                    <a:pt x="17363" y="9246"/>
                    <a:pt x="16980" y="9342"/>
                    <a:pt x="16581" y="9342"/>
                  </a:cubicBezTo>
                  <a:cubicBezTo>
                    <a:pt x="16501" y="9342"/>
                    <a:pt x="16420" y="9338"/>
                    <a:pt x="16339" y="9331"/>
                  </a:cubicBezTo>
                  <a:cubicBezTo>
                    <a:pt x="16223" y="9331"/>
                    <a:pt x="16223" y="9516"/>
                    <a:pt x="16339" y="9516"/>
                  </a:cubicBezTo>
                  <a:cubicBezTo>
                    <a:pt x="16444" y="9528"/>
                    <a:pt x="16548" y="9533"/>
                    <a:pt x="16652" y="9533"/>
                  </a:cubicBezTo>
                  <a:cubicBezTo>
                    <a:pt x="16756" y="9533"/>
                    <a:pt x="16861" y="9528"/>
                    <a:pt x="16965" y="9516"/>
                  </a:cubicBezTo>
                  <a:lnTo>
                    <a:pt x="16965" y="9516"/>
                  </a:lnTo>
                  <a:cubicBezTo>
                    <a:pt x="16641" y="11231"/>
                    <a:pt x="15435" y="12714"/>
                    <a:pt x="13697" y="13085"/>
                  </a:cubicBezTo>
                  <a:cubicBezTo>
                    <a:pt x="13449" y="13137"/>
                    <a:pt x="13181" y="13162"/>
                    <a:pt x="12903" y="13162"/>
                  </a:cubicBezTo>
                  <a:cubicBezTo>
                    <a:pt x="11182" y="13162"/>
                    <a:pt x="9092" y="12183"/>
                    <a:pt x="9132" y="10327"/>
                  </a:cubicBezTo>
                  <a:cubicBezTo>
                    <a:pt x="9132" y="10275"/>
                    <a:pt x="9093" y="10249"/>
                    <a:pt x="9063" y="10249"/>
                  </a:cubicBezTo>
                  <a:cubicBezTo>
                    <a:pt x="9054" y="10249"/>
                    <a:pt x="9045" y="10252"/>
                    <a:pt x="9039" y="10258"/>
                  </a:cubicBezTo>
                  <a:cubicBezTo>
                    <a:pt x="9054" y="10167"/>
                    <a:pt x="8981" y="10106"/>
                    <a:pt x="8916" y="10106"/>
                  </a:cubicBezTo>
                  <a:cubicBezTo>
                    <a:pt x="8880" y="10106"/>
                    <a:pt x="8847" y="10124"/>
                    <a:pt x="8830" y="10165"/>
                  </a:cubicBezTo>
                  <a:cubicBezTo>
                    <a:pt x="8529" y="10687"/>
                    <a:pt x="8123" y="11175"/>
                    <a:pt x="7508" y="11175"/>
                  </a:cubicBezTo>
                  <a:cubicBezTo>
                    <a:pt x="7413" y="11175"/>
                    <a:pt x="7313" y="11163"/>
                    <a:pt x="7208" y="11138"/>
                  </a:cubicBezTo>
                  <a:cubicBezTo>
                    <a:pt x="6397" y="10930"/>
                    <a:pt x="6142" y="9980"/>
                    <a:pt x="6745" y="9400"/>
                  </a:cubicBezTo>
                  <a:cubicBezTo>
                    <a:pt x="6791" y="9377"/>
                    <a:pt x="6768" y="9308"/>
                    <a:pt x="6745" y="9284"/>
                  </a:cubicBezTo>
                  <a:cubicBezTo>
                    <a:pt x="6808" y="9173"/>
                    <a:pt x="6709" y="9073"/>
                    <a:pt x="6610" y="9073"/>
                  </a:cubicBezTo>
                  <a:cubicBezTo>
                    <a:pt x="6564" y="9073"/>
                    <a:pt x="6519" y="9094"/>
                    <a:pt x="6490" y="9145"/>
                  </a:cubicBezTo>
                  <a:cubicBezTo>
                    <a:pt x="5968" y="9982"/>
                    <a:pt x="4820" y="10411"/>
                    <a:pt x="3661" y="10411"/>
                  </a:cubicBezTo>
                  <a:cubicBezTo>
                    <a:pt x="2349" y="10411"/>
                    <a:pt x="1023" y="9861"/>
                    <a:pt x="580" y="8728"/>
                  </a:cubicBezTo>
                  <a:cubicBezTo>
                    <a:pt x="163" y="7639"/>
                    <a:pt x="812" y="6411"/>
                    <a:pt x="1716" y="5785"/>
                  </a:cubicBezTo>
                  <a:cubicBezTo>
                    <a:pt x="2162" y="5471"/>
                    <a:pt x="2885" y="5239"/>
                    <a:pt x="3567" y="5239"/>
                  </a:cubicBezTo>
                  <a:cubicBezTo>
                    <a:pt x="4195" y="5239"/>
                    <a:pt x="4788" y="5436"/>
                    <a:pt x="5099" y="5947"/>
                  </a:cubicBezTo>
                  <a:lnTo>
                    <a:pt x="5122" y="5970"/>
                  </a:lnTo>
                  <a:cubicBezTo>
                    <a:pt x="4914" y="6109"/>
                    <a:pt x="4752" y="6272"/>
                    <a:pt x="4613" y="6480"/>
                  </a:cubicBezTo>
                  <a:cubicBezTo>
                    <a:pt x="4579" y="6547"/>
                    <a:pt x="4629" y="6601"/>
                    <a:pt x="4686" y="6601"/>
                  </a:cubicBezTo>
                  <a:cubicBezTo>
                    <a:pt x="4709" y="6601"/>
                    <a:pt x="4732" y="6593"/>
                    <a:pt x="4752" y="6573"/>
                  </a:cubicBezTo>
                  <a:cubicBezTo>
                    <a:pt x="5169" y="6133"/>
                    <a:pt x="5632" y="5854"/>
                    <a:pt x="6258" y="5785"/>
                  </a:cubicBezTo>
                  <a:cubicBezTo>
                    <a:pt x="6391" y="5763"/>
                    <a:pt x="6418" y="5528"/>
                    <a:pt x="6278" y="5528"/>
                  </a:cubicBezTo>
                  <a:cubicBezTo>
                    <a:pt x="6272" y="5528"/>
                    <a:pt x="6265" y="5529"/>
                    <a:pt x="6258" y="5530"/>
                  </a:cubicBezTo>
                  <a:cubicBezTo>
                    <a:pt x="6003" y="5553"/>
                    <a:pt x="5748" y="5623"/>
                    <a:pt x="5516" y="5739"/>
                  </a:cubicBezTo>
                  <a:cubicBezTo>
                    <a:pt x="3871" y="3189"/>
                    <a:pt x="6953" y="895"/>
                    <a:pt x="9178" y="408"/>
                  </a:cubicBezTo>
                  <a:cubicBezTo>
                    <a:pt x="9598" y="314"/>
                    <a:pt x="10019" y="268"/>
                    <a:pt x="10433" y="268"/>
                  </a:cubicBezTo>
                  <a:close/>
                  <a:moveTo>
                    <a:pt x="10415" y="0"/>
                  </a:moveTo>
                  <a:cubicBezTo>
                    <a:pt x="9810" y="0"/>
                    <a:pt x="9202" y="90"/>
                    <a:pt x="8622" y="269"/>
                  </a:cubicBezTo>
                  <a:cubicBezTo>
                    <a:pt x="6536" y="918"/>
                    <a:pt x="3431" y="3467"/>
                    <a:pt x="5401" y="5808"/>
                  </a:cubicBezTo>
                  <a:cubicBezTo>
                    <a:pt x="5354" y="5831"/>
                    <a:pt x="5308" y="5854"/>
                    <a:pt x="5261" y="5878"/>
                  </a:cubicBezTo>
                  <a:cubicBezTo>
                    <a:pt x="4941" y="5223"/>
                    <a:pt x="4185" y="4978"/>
                    <a:pt x="3426" y="4978"/>
                  </a:cubicBezTo>
                  <a:cubicBezTo>
                    <a:pt x="2923" y="4978"/>
                    <a:pt x="2419" y="5086"/>
                    <a:pt x="2040" y="5252"/>
                  </a:cubicBezTo>
                  <a:cubicBezTo>
                    <a:pt x="928" y="5739"/>
                    <a:pt x="1" y="7013"/>
                    <a:pt x="117" y="8265"/>
                  </a:cubicBezTo>
                  <a:cubicBezTo>
                    <a:pt x="293" y="9895"/>
                    <a:pt x="1995" y="10725"/>
                    <a:pt x="3673" y="10725"/>
                  </a:cubicBezTo>
                  <a:cubicBezTo>
                    <a:pt x="4643" y="10725"/>
                    <a:pt x="5604" y="10447"/>
                    <a:pt x="6258" y="9887"/>
                  </a:cubicBezTo>
                  <a:lnTo>
                    <a:pt x="6258" y="9887"/>
                  </a:lnTo>
                  <a:cubicBezTo>
                    <a:pt x="6119" y="10397"/>
                    <a:pt x="6374" y="10999"/>
                    <a:pt x="6884" y="11254"/>
                  </a:cubicBezTo>
                  <a:cubicBezTo>
                    <a:pt x="7085" y="11358"/>
                    <a:pt x="7300" y="11406"/>
                    <a:pt x="7513" y="11406"/>
                  </a:cubicBezTo>
                  <a:cubicBezTo>
                    <a:pt x="8108" y="11406"/>
                    <a:pt x="8690" y="11035"/>
                    <a:pt x="8946" y="10489"/>
                  </a:cubicBezTo>
                  <a:lnTo>
                    <a:pt x="8946" y="10489"/>
                  </a:lnTo>
                  <a:cubicBezTo>
                    <a:pt x="8858" y="12406"/>
                    <a:pt x="11242" y="13464"/>
                    <a:pt x="12931" y="13464"/>
                  </a:cubicBezTo>
                  <a:cubicBezTo>
                    <a:pt x="13018" y="13464"/>
                    <a:pt x="13104" y="13462"/>
                    <a:pt x="13187" y="13456"/>
                  </a:cubicBezTo>
                  <a:cubicBezTo>
                    <a:pt x="15273" y="13317"/>
                    <a:pt x="16965" y="11625"/>
                    <a:pt x="17266" y="9562"/>
                  </a:cubicBezTo>
                  <a:cubicBezTo>
                    <a:pt x="17289" y="9539"/>
                    <a:pt x="17266" y="9493"/>
                    <a:pt x="17266" y="9470"/>
                  </a:cubicBezTo>
                  <a:lnTo>
                    <a:pt x="17313" y="9470"/>
                  </a:lnTo>
                  <a:cubicBezTo>
                    <a:pt x="17548" y="10592"/>
                    <a:pt x="18688" y="11220"/>
                    <a:pt x="19795" y="11220"/>
                  </a:cubicBezTo>
                  <a:cubicBezTo>
                    <a:pt x="20105" y="11220"/>
                    <a:pt x="20412" y="11170"/>
                    <a:pt x="20696" y="11069"/>
                  </a:cubicBezTo>
                  <a:cubicBezTo>
                    <a:pt x="21762" y="10675"/>
                    <a:pt x="22365" y="9400"/>
                    <a:pt x="21809" y="8450"/>
                  </a:cubicBezTo>
                  <a:lnTo>
                    <a:pt x="21809" y="8450"/>
                  </a:lnTo>
                  <a:cubicBezTo>
                    <a:pt x="21819" y="8450"/>
                    <a:pt x="21830" y="8450"/>
                    <a:pt x="21840" y="8450"/>
                  </a:cubicBezTo>
                  <a:cubicBezTo>
                    <a:pt x="23816" y="8450"/>
                    <a:pt x="25118" y="6308"/>
                    <a:pt x="24265" y="4533"/>
                  </a:cubicBezTo>
                  <a:cubicBezTo>
                    <a:pt x="23736" y="3382"/>
                    <a:pt x="22631" y="2797"/>
                    <a:pt x="21509" y="2797"/>
                  </a:cubicBezTo>
                  <a:cubicBezTo>
                    <a:pt x="20667" y="2797"/>
                    <a:pt x="19816" y="3126"/>
                    <a:pt x="19190" y="3792"/>
                  </a:cubicBezTo>
                  <a:cubicBezTo>
                    <a:pt x="19150" y="2553"/>
                    <a:pt x="18107" y="1866"/>
                    <a:pt x="17073" y="1866"/>
                  </a:cubicBezTo>
                  <a:cubicBezTo>
                    <a:pt x="16309" y="1866"/>
                    <a:pt x="15549" y="2242"/>
                    <a:pt x="15204" y="3050"/>
                  </a:cubicBezTo>
                  <a:cubicBezTo>
                    <a:pt x="14470" y="1028"/>
                    <a:pt x="12464" y="0"/>
                    <a:pt x="10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366385" y="-258402"/>
              <a:ext cx="61137" cy="101373"/>
            </a:xfrm>
            <a:custGeom>
              <a:avLst/>
              <a:gdLst/>
              <a:ahLst/>
              <a:cxnLst/>
              <a:rect l="l" t="t" r="r" b="b"/>
              <a:pathLst>
                <a:path w="1021" h="1693" extrusionOk="0">
                  <a:moveTo>
                    <a:pt x="1" y="0"/>
                  </a:moveTo>
                  <a:lnTo>
                    <a:pt x="1" y="0"/>
                  </a:lnTo>
                  <a:cubicBezTo>
                    <a:pt x="186" y="533"/>
                    <a:pt x="279" y="1090"/>
                    <a:pt x="349" y="1669"/>
                  </a:cubicBezTo>
                  <a:cubicBezTo>
                    <a:pt x="442" y="1648"/>
                    <a:pt x="541" y="1637"/>
                    <a:pt x="640" y="1637"/>
                  </a:cubicBezTo>
                  <a:cubicBezTo>
                    <a:pt x="761" y="1637"/>
                    <a:pt x="883" y="1654"/>
                    <a:pt x="998" y="1692"/>
                  </a:cubicBezTo>
                  <a:cubicBezTo>
                    <a:pt x="998" y="1669"/>
                    <a:pt x="998" y="1669"/>
                    <a:pt x="1021" y="1669"/>
                  </a:cubicBezTo>
                  <a:cubicBezTo>
                    <a:pt x="951" y="974"/>
                    <a:pt x="604" y="32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445493" y="-208042"/>
              <a:ext cx="341496" cy="467823"/>
            </a:xfrm>
            <a:custGeom>
              <a:avLst/>
              <a:gdLst/>
              <a:ahLst/>
              <a:cxnLst/>
              <a:rect l="l" t="t" r="r" b="b"/>
              <a:pathLst>
                <a:path w="5703" h="7813" extrusionOk="0">
                  <a:moveTo>
                    <a:pt x="2433" y="0"/>
                  </a:moveTo>
                  <a:cubicBezTo>
                    <a:pt x="1957" y="0"/>
                    <a:pt x="1471" y="120"/>
                    <a:pt x="1021" y="341"/>
                  </a:cubicBezTo>
                  <a:cubicBezTo>
                    <a:pt x="1265" y="292"/>
                    <a:pt x="1510" y="263"/>
                    <a:pt x="1751" y="263"/>
                  </a:cubicBezTo>
                  <a:cubicBezTo>
                    <a:pt x="1967" y="263"/>
                    <a:pt x="2180" y="287"/>
                    <a:pt x="2388" y="341"/>
                  </a:cubicBezTo>
                  <a:cubicBezTo>
                    <a:pt x="3570" y="643"/>
                    <a:pt x="4242" y="1778"/>
                    <a:pt x="4126" y="2960"/>
                  </a:cubicBezTo>
                  <a:cubicBezTo>
                    <a:pt x="3995" y="4340"/>
                    <a:pt x="2870" y="4913"/>
                    <a:pt x="1670" y="4913"/>
                  </a:cubicBezTo>
                  <a:cubicBezTo>
                    <a:pt x="1601" y="4913"/>
                    <a:pt x="1531" y="4911"/>
                    <a:pt x="1461" y="4907"/>
                  </a:cubicBezTo>
                  <a:cubicBezTo>
                    <a:pt x="1345" y="6019"/>
                    <a:pt x="835" y="7155"/>
                    <a:pt x="1" y="7757"/>
                  </a:cubicBezTo>
                  <a:cubicBezTo>
                    <a:pt x="188" y="7791"/>
                    <a:pt x="374" y="7813"/>
                    <a:pt x="561" y="7813"/>
                  </a:cubicBezTo>
                  <a:cubicBezTo>
                    <a:pt x="629" y="7813"/>
                    <a:pt x="697" y="7810"/>
                    <a:pt x="766" y="7804"/>
                  </a:cubicBezTo>
                  <a:cubicBezTo>
                    <a:pt x="2064" y="7688"/>
                    <a:pt x="3130" y="6228"/>
                    <a:pt x="2087" y="5115"/>
                  </a:cubicBezTo>
                  <a:cubicBezTo>
                    <a:pt x="1998" y="5027"/>
                    <a:pt x="2086" y="4884"/>
                    <a:pt x="2194" y="4884"/>
                  </a:cubicBezTo>
                  <a:cubicBezTo>
                    <a:pt x="2227" y="4884"/>
                    <a:pt x="2263" y="4897"/>
                    <a:pt x="2295" y="4930"/>
                  </a:cubicBezTo>
                  <a:cubicBezTo>
                    <a:pt x="2388" y="5000"/>
                    <a:pt x="2434" y="5069"/>
                    <a:pt x="2504" y="5162"/>
                  </a:cubicBezTo>
                  <a:cubicBezTo>
                    <a:pt x="4427" y="5046"/>
                    <a:pt x="5702" y="3076"/>
                    <a:pt x="4682" y="1315"/>
                  </a:cubicBezTo>
                  <a:cubicBezTo>
                    <a:pt x="4143" y="401"/>
                    <a:pt x="3303" y="0"/>
                    <a:pt x="243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358061" y="-277863"/>
              <a:ext cx="440837" cy="553747"/>
            </a:xfrm>
            <a:custGeom>
              <a:avLst/>
              <a:gdLst/>
              <a:ahLst/>
              <a:cxnLst/>
              <a:rect l="l" t="t" r="r" b="b"/>
              <a:pathLst>
                <a:path w="7362" h="924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7"/>
                    <a:pt x="94" y="233"/>
                    <a:pt x="140" y="325"/>
                  </a:cubicBezTo>
                  <a:cubicBezTo>
                    <a:pt x="743" y="650"/>
                    <a:pt x="1090" y="1299"/>
                    <a:pt x="1160" y="1994"/>
                  </a:cubicBezTo>
                  <a:cubicBezTo>
                    <a:pt x="1554" y="1785"/>
                    <a:pt x="2017" y="1600"/>
                    <a:pt x="2481" y="1507"/>
                  </a:cubicBezTo>
                  <a:cubicBezTo>
                    <a:pt x="2929" y="1287"/>
                    <a:pt x="3413" y="1167"/>
                    <a:pt x="3887" y="1167"/>
                  </a:cubicBezTo>
                  <a:cubicBezTo>
                    <a:pt x="4760" y="1167"/>
                    <a:pt x="5602" y="1573"/>
                    <a:pt x="6142" y="2504"/>
                  </a:cubicBezTo>
                  <a:cubicBezTo>
                    <a:pt x="7162" y="4242"/>
                    <a:pt x="5887" y="6212"/>
                    <a:pt x="3964" y="6328"/>
                  </a:cubicBezTo>
                  <a:cubicBezTo>
                    <a:pt x="3894" y="6235"/>
                    <a:pt x="3825" y="6166"/>
                    <a:pt x="3755" y="6096"/>
                  </a:cubicBezTo>
                  <a:cubicBezTo>
                    <a:pt x="3723" y="6063"/>
                    <a:pt x="3687" y="6050"/>
                    <a:pt x="3654" y="6050"/>
                  </a:cubicBezTo>
                  <a:cubicBezTo>
                    <a:pt x="3546" y="6050"/>
                    <a:pt x="3458" y="6193"/>
                    <a:pt x="3547" y="6281"/>
                  </a:cubicBezTo>
                  <a:cubicBezTo>
                    <a:pt x="4590" y="7394"/>
                    <a:pt x="3524" y="8854"/>
                    <a:pt x="2226" y="8970"/>
                  </a:cubicBezTo>
                  <a:cubicBezTo>
                    <a:pt x="2157" y="8976"/>
                    <a:pt x="2087" y="8979"/>
                    <a:pt x="2017" y="8979"/>
                  </a:cubicBezTo>
                  <a:cubicBezTo>
                    <a:pt x="1825" y="8979"/>
                    <a:pt x="1631" y="8957"/>
                    <a:pt x="1461" y="8923"/>
                  </a:cubicBezTo>
                  <a:cubicBezTo>
                    <a:pt x="1345" y="8993"/>
                    <a:pt x="1252" y="9062"/>
                    <a:pt x="1137" y="9109"/>
                  </a:cubicBezTo>
                  <a:cubicBezTo>
                    <a:pt x="1426" y="9202"/>
                    <a:pt x="1733" y="9248"/>
                    <a:pt x="2040" y="9248"/>
                  </a:cubicBezTo>
                  <a:cubicBezTo>
                    <a:pt x="2347" y="9248"/>
                    <a:pt x="2654" y="9202"/>
                    <a:pt x="2944" y="9109"/>
                  </a:cubicBezTo>
                  <a:cubicBezTo>
                    <a:pt x="4010" y="8715"/>
                    <a:pt x="4613" y="7440"/>
                    <a:pt x="4057" y="6467"/>
                  </a:cubicBezTo>
                  <a:lnTo>
                    <a:pt x="4057" y="6467"/>
                  </a:lnTo>
                  <a:cubicBezTo>
                    <a:pt x="4078" y="6467"/>
                    <a:pt x="4099" y="6468"/>
                    <a:pt x="4120" y="6468"/>
                  </a:cubicBezTo>
                  <a:cubicBezTo>
                    <a:pt x="6077" y="6468"/>
                    <a:pt x="7362" y="4339"/>
                    <a:pt x="6513" y="2573"/>
                  </a:cubicBezTo>
                  <a:cubicBezTo>
                    <a:pt x="5984" y="1422"/>
                    <a:pt x="4879" y="837"/>
                    <a:pt x="3757" y="837"/>
                  </a:cubicBezTo>
                  <a:cubicBezTo>
                    <a:pt x="2915" y="837"/>
                    <a:pt x="2064" y="1166"/>
                    <a:pt x="1438" y="1832"/>
                  </a:cubicBezTo>
                  <a:cubicBezTo>
                    <a:pt x="1415" y="882"/>
                    <a:pt x="766" y="23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11"/>
          <p:cNvSpPr/>
          <p:nvPr/>
        </p:nvSpPr>
        <p:spPr>
          <a:xfrm>
            <a:off x="7705527" y="505609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 txBox="1">
            <a:spLocks noGrp="1"/>
          </p:cNvSpPr>
          <p:nvPr>
            <p:ph type="subTitle" idx="1"/>
          </p:nvPr>
        </p:nvSpPr>
        <p:spPr>
          <a:xfrm>
            <a:off x="1375700" y="2288250"/>
            <a:ext cx="63927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ED7ED"/>
            </a:gs>
            <a:gs pos="100000">
              <a:srgbClr val="E4F2FF"/>
            </a:gs>
          </a:gsLst>
          <a:lin ang="1619866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taatliches"/>
              <a:buNone/>
              <a:defRPr sz="32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taatliches"/>
              <a:buNone/>
              <a:defRPr sz="32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taatliches"/>
              <a:buNone/>
              <a:defRPr sz="32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taatliches"/>
              <a:buNone/>
              <a:defRPr sz="32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taatliches"/>
              <a:buNone/>
              <a:defRPr sz="32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taatliches"/>
              <a:buNone/>
              <a:defRPr sz="32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taatliches"/>
              <a:buNone/>
              <a:defRPr sz="32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taatliches"/>
              <a:buNone/>
              <a:defRPr sz="32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taatliches"/>
              <a:buNone/>
              <a:defRPr sz="32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80" r:id="rId4"/>
    <p:sldLayoutId id="2147483651" r:id="rId5"/>
    <p:sldLayoutId id="2147483652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81" r:id="rId26"/>
    <p:sldLayoutId id="2147483689" r:id="rId27"/>
    <p:sldLayoutId id="2147483690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845" name="Google Shape;845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46" name="Google Shape;846;p3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emf"/><Relationship Id="rId4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29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emf"/><Relationship Id="rId11" Type="http://schemas.openxmlformats.org/officeDocument/2006/relationships/image" Target="../media/image5.emf"/><Relationship Id="rId5" Type="http://schemas.openxmlformats.org/officeDocument/2006/relationships/image" Target="../media/image13.emf"/><Relationship Id="rId10" Type="http://schemas.openxmlformats.org/officeDocument/2006/relationships/image" Target="../media/image33.emf"/><Relationship Id="rId4" Type="http://schemas.openxmlformats.org/officeDocument/2006/relationships/image" Target="../media/image14.emf"/><Relationship Id="rId9" Type="http://schemas.openxmlformats.org/officeDocument/2006/relationships/image" Target="../media/image2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7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58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emf"/><Relationship Id="rId5" Type="http://schemas.openxmlformats.org/officeDocument/2006/relationships/image" Target="../media/image60.emf"/><Relationship Id="rId10" Type="http://schemas.openxmlformats.org/officeDocument/2006/relationships/image" Target="../media/image34.emf"/><Relationship Id="rId4" Type="http://schemas.openxmlformats.org/officeDocument/2006/relationships/image" Target="../media/image59.emf"/><Relationship Id="rId9" Type="http://schemas.openxmlformats.org/officeDocument/2006/relationships/image" Target="../media/image3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0" y="1215301"/>
            <a:ext cx="3787588" cy="3964165"/>
          </a:xfrm>
          <a:prstGeom prst="rect">
            <a:avLst/>
          </a:prstGeom>
        </p:spPr>
      </p:pic>
      <p:sp>
        <p:nvSpPr>
          <p:cNvPr id="925" name="Google Shape;925;p33"/>
          <p:cNvSpPr txBox="1">
            <a:spLocks noGrp="1"/>
          </p:cNvSpPr>
          <p:nvPr>
            <p:ph type="body" sz="quarter" idx="10"/>
          </p:nvPr>
        </p:nvSpPr>
        <p:spPr>
          <a:xfrm>
            <a:off x="2762678" y="3435894"/>
            <a:ext cx="6615617" cy="5431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Here is where your presentation begins</a:t>
            </a:r>
            <a:endParaRPr sz="1400" dirty="0"/>
          </a:p>
        </p:txBody>
      </p:sp>
      <p:sp>
        <p:nvSpPr>
          <p:cNvPr id="924" name="Google Shape;924;p33"/>
          <p:cNvSpPr txBox="1">
            <a:spLocks noGrp="1"/>
          </p:cNvSpPr>
          <p:nvPr>
            <p:ph type="ctrTitle" idx="4294967295"/>
          </p:nvPr>
        </p:nvSpPr>
        <p:spPr>
          <a:xfrm>
            <a:off x="3334431" y="1069975"/>
            <a:ext cx="5472112" cy="2411413"/>
          </a:xfrm>
          <a:prstGeom prst="rect">
            <a:avLst/>
          </a:prstGeom>
        </p:spPr>
        <p:txBody>
          <a:bodyPr spcFirstLastPara="1" wrap="square" lIns="228600" tIns="91425" rIns="228600" bIns="91425" anchor="ctr" anchorCtr="0">
            <a:noAutofit/>
          </a:bodyPr>
          <a:lstStyle/>
          <a:p>
            <a:pPr lvl="0"/>
            <a:r>
              <a:rPr lang="es-PE" sz="7200" dirty="0">
                <a:solidFill>
                  <a:srgbClr val="E7206F"/>
                </a:solidFill>
              </a:rPr>
              <a:t>THE SQUID GAME</a:t>
            </a:r>
            <a:endParaRPr sz="7200" b="0" dirty="0">
              <a:solidFill>
                <a:srgbClr val="E7206F"/>
              </a:solidFill>
            </a:endParaRPr>
          </a:p>
        </p:txBody>
      </p:sp>
      <p:sp>
        <p:nvSpPr>
          <p:cNvPr id="926" name="Google Shape;926;p33"/>
          <p:cNvSpPr/>
          <p:nvPr/>
        </p:nvSpPr>
        <p:spPr>
          <a:xfrm>
            <a:off x="4683266" y="777674"/>
            <a:ext cx="757500" cy="757500"/>
          </a:xfrm>
          <a:prstGeom prst="diamond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3"/>
          <p:cNvSpPr/>
          <p:nvPr/>
        </p:nvSpPr>
        <p:spPr>
          <a:xfrm>
            <a:off x="5619591" y="669750"/>
            <a:ext cx="973500" cy="973500"/>
          </a:xfrm>
          <a:prstGeom prst="mathMultiply">
            <a:avLst>
              <a:gd name="adj1" fmla="val 23520"/>
            </a:avLst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3"/>
          <p:cNvSpPr/>
          <p:nvPr/>
        </p:nvSpPr>
        <p:spPr>
          <a:xfrm>
            <a:off x="6798070" y="819159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924;p33"/>
          <p:cNvSpPr txBox="1">
            <a:spLocks/>
          </p:cNvSpPr>
          <p:nvPr/>
        </p:nvSpPr>
        <p:spPr>
          <a:xfrm>
            <a:off x="3397878" y="2670808"/>
            <a:ext cx="5472900" cy="79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91425" rIns="2286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Staatliches"/>
              <a:buNone/>
              <a:defRPr sz="53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Staatliches"/>
              <a:buNone/>
              <a:defRPr sz="53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Staatliches"/>
              <a:buNone/>
              <a:defRPr sz="53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Staatliches"/>
              <a:buNone/>
              <a:defRPr sz="53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Staatliches"/>
              <a:buNone/>
              <a:defRPr sz="53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Staatliches"/>
              <a:buNone/>
              <a:defRPr sz="53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Staatliches"/>
              <a:buNone/>
              <a:defRPr sz="53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Staatliches"/>
              <a:buNone/>
              <a:defRPr sz="53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Staatliches"/>
              <a:buNone/>
              <a:defRPr sz="53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s-PE" sz="5400" b="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FreeTemplate</a:t>
            </a:r>
            <a:endParaRPr lang="es-PE" sz="5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</a:t>
            </a:r>
            <a:endParaRPr/>
          </a:p>
        </p:txBody>
      </p:sp>
      <p:sp>
        <p:nvSpPr>
          <p:cNvPr id="1132" name="Google Shape;1132;p39"/>
          <p:cNvSpPr txBox="1">
            <a:spLocks noGrp="1"/>
          </p:cNvSpPr>
          <p:nvPr>
            <p:ph type="subTitle" idx="1"/>
          </p:nvPr>
        </p:nvSpPr>
        <p:spPr>
          <a:xfrm>
            <a:off x="1020950" y="2866399"/>
            <a:ext cx="22113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133" name="Google Shape;1133;p39"/>
          <p:cNvSpPr txBox="1">
            <a:spLocks noGrp="1"/>
          </p:cNvSpPr>
          <p:nvPr>
            <p:ph type="subTitle" idx="2"/>
          </p:nvPr>
        </p:nvSpPr>
        <p:spPr>
          <a:xfrm>
            <a:off x="1020950" y="335212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fifth planet from the sun and also the largest of them all</a:t>
            </a:r>
            <a:endParaRPr/>
          </a:p>
        </p:txBody>
      </p:sp>
      <p:sp>
        <p:nvSpPr>
          <p:cNvPr id="1134" name="Google Shape;1134;p39"/>
          <p:cNvSpPr txBox="1">
            <a:spLocks noGrp="1"/>
          </p:cNvSpPr>
          <p:nvPr>
            <p:ph type="subTitle" idx="3"/>
          </p:nvPr>
        </p:nvSpPr>
        <p:spPr>
          <a:xfrm>
            <a:off x="5911750" y="2866399"/>
            <a:ext cx="22113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135" name="Google Shape;1135;p39"/>
          <p:cNvSpPr txBox="1">
            <a:spLocks noGrp="1"/>
          </p:cNvSpPr>
          <p:nvPr>
            <p:ph type="subTitle" idx="4"/>
          </p:nvPr>
        </p:nvSpPr>
        <p:spPr>
          <a:xfrm>
            <a:off x="5911750" y="335212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the fourth planet from the sun and it’s a cold place</a:t>
            </a:r>
            <a:endParaRPr/>
          </a:p>
        </p:txBody>
      </p:sp>
      <p:sp>
        <p:nvSpPr>
          <p:cNvPr id="1136" name="Google Shape;1136;p39"/>
          <p:cNvSpPr txBox="1">
            <a:spLocks noGrp="1"/>
          </p:cNvSpPr>
          <p:nvPr>
            <p:ph type="subTitle" idx="5"/>
          </p:nvPr>
        </p:nvSpPr>
        <p:spPr>
          <a:xfrm>
            <a:off x="3466350" y="2866399"/>
            <a:ext cx="22113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137" name="Google Shape;1137;p39"/>
          <p:cNvSpPr txBox="1">
            <a:spLocks noGrp="1"/>
          </p:cNvSpPr>
          <p:nvPr>
            <p:ph type="subTitle" idx="6"/>
          </p:nvPr>
        </p:nvSpPr>
        <p:spPr>
          <a:xfrm>
            <a:off x="3466350" y="335212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eighth and farthest-known solar planet from the sun</a:t>
            </a:r>
            <a:endParaRPr/>
          </a:p>
        </p:txBody>
      </p:sp>
      <p:sp>
        <p:nvSpPr>
          <p:cNvPr id="1138" name="Google Shape;1138;p39"/>
          <p:cNvSpPr/>
          <p:nvPr/>
        </p:nvSpPr>
        <p:spPr>
          <a:xfrm>
            <a:off x="11923350" y="2353200"/>
            <a:ext cx="64900" cy="62475"/>
          </a:xfrm>
          <a:custGeom>
            <a:avLst/>
            <a:gdLst/>
            <a:ahLst/>
            <a:cxnLst/>
            <a:rect l="l" t="t" r="r" b="b"/>
            <a:pathLst>
              <a:path w="2596" h="2499" extrusionOk="0">
                <a:moveTo>
                  <a:pt x="761" y="0"/>
                </a:moveTo>
                <a:cubicBezTo>
                  <a:pt x="484" y="0"/>
                  <a:pt x="225" y="68"/>
                  <a:pt x="0" y="181"/>
                </a:cubicBezTo>
                <a:cubicBezTo>
                  <a:pt x="348" y="204"/>
                  <a:pt x="719" y="297"/>
                  <a:pt x="1066" y="505"/>
                </a:cubicBezTo>
                <a:cubicBezTo>
                  <a:pt x="1622" y="830"/>
                  <a:pt x="1854" y="1618"/>
                  <a:pt x="1507" y="2174"/>
                </a:cubicBezTo>
                <a:cubicBezTo>
                  <a:pt x="1437" y="2290"/>
                  <a:pt x="1367" y="2406"/>
                  <a:pt x="1275" y="2499"/>
                </a:cubicBezTo>
                <a:cubicBezTo>
                  <a:pt x="2596" y="2313"/>
                  <a:pt x="2480" y="366"/>
                  <a:pt x="1136" y="42"/>
                </a:cubicBezTo>
                <a:cubicBezTo>
                  <a:pt x="1008" y="14"/>
                  <a:pt x="883" y="0"/>
                  <a:pt x="76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9"/>
          <p:cNvSpPr/>
          <p:nvPr/>
        </p:nvSpPr>
        <p:spPr>
          <a:xfrm>
            <a:off x="11918125" y="2433025"/>
            <a:ext cx="64350" cy="65500"/>
          </a:xfrm>
          <a:custGeom>
            <a:avLst/>
            <a:gdLst/>
            <a:ahLst/>
            <a:cxnLst/>
            <a:rect l="l" t="t" r="r" b="b"/>
            <a:pathLst>
              <a:path w="2574" h="2620" extrusionOk="0">
                <a:moveTo>
                  <a:pt x="1808" y="1"/>
                </a:moveTo>
                <a:lnTo>
                  <a:pt x="1808" y="1"/>
                </a:lnTo>
                <a:cubicBezTo>
                  <a:pt x="1878" y="279"/>
                  <a:pt x="1878" y="580"/>
                  <a:pt x="1785" y="928"/>
                </a:cubicBezTo>
                <a:cubicBezTo>
                  <a:pt x="1530" y="1971"/>
                  <a:pt x="835" y="2411"/>
                  <a:pt x="1" y="2527"/>
                </a:cubicBezTo>
                <a:cubicBezTo>
                  <a:pt x="202" y="2586"/>
                  <a:pt x="410" y="2620"/>
                  <a:pt x="618" y="2620"/>
                </a:cubicBezTo>
                <a:cubicBezTo>
                  <a:pt x="1056" y="2620"/>
                  <a:pt x="1493" y="2471"/>
                  <a:pt x="1855" y="2110"/>
                </a:cubicBezTo>
                <a:cubicBezTo>
                  <a:pt x="2573" y="1415"/>
                  <a:pt x="2411" y="534"/>
                  <a:pt x="1808" y="1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9"/>
          <p:cNvSpPr/>
          <p:nvPr/>
        </p:nvSpPr>
        <p:spPr>
          <a:xfrm>
            <a:off x="11909425" y="2345750"/>
            <a:ext cx="85775" cy="158650"/>
          </a:xfrm>
          <a:custGeom>
            <a:avLst/>
            <a:gdLst/>
            <a:ahLst/>
            <a:cxnLst/>
            <a:rect l="l" t="t" r="r" b="b"/>
            <a:pathLst>
              <a:path w="3431" h="6346" extrusionOk="0">
                <a:moveTo>
                  <a:pt x="1384" y="1"/>
                </a:moveTo>
                <a:cubicBezTo>
                  <a:pt x="904" y="1"/>
                  <a:pt x="416" y="194"/>
                  <a:pt x="1" y="502"/>
                </a:cubicBezTo>
                <a:cubicBezTo>
                  <a:pt x="132" y="486"/>
                  <a:pt x="263" y="469"/>
                  <a:pt x="394" y="469"/>
                </a:cubicBezTo>
                <a:cubicBezTo>
                  <a:pt x="449" y="469"/>
                  <a:pt x="503" y="472"/>
                  <a:pt x="557" y="479"/>
                </a:cubicBezTo>
                <a:cubicBezTo>
                  <a:pt x="771" y="372"/>
                  <a:pt x="1014" y="306"/>
                  <a:pt x="1275" y="306"/>
                </a:cubicBezTo>
                <a:cubicBezTo>
                  <a:pt x="1410" y="306"/>
                  <a:pt x="1550" y="324"/>
                  <a:pt x="1693" y="363"/>
                </a:cubicBezTo>
                <a:cubicBezTo>
                  <a:pt x="3037" y="664"/>
                  <a:pt x="3153" y="2611"/>
                  <a:pt x="1832" y="2820"/>
                </a:cubicBezTo>
                <a:cubicBezTo>
                  <a:pt x="1809" y="2843"/>
                  <a:pt x="1785" y="2866"/>
                  <a:pt x="1762" y="2889"/>
                </a:cubicBezTo>
                <a:cubicBezTo>
                  <a:pt x="1948" y="3051"/>
                  <a:pt x="2064" y="3260"/>
                  <a:pt x="2133" y="3515"/>
                </a:cubicBezTo>
                <a:cubicBezTo>
                  <a:pt x="2759" y="4025"/>
                  <a:pt x="2898" y="4906"/>
                  <a:pt x="2203" y="5624"/>
                </a:cubicBezTo>
                <a:cubicBezTo>
                  <a:pt x="1843" y="5968"/>
                  <a:pt x="1409" y="6112"/>
                  <a:pt x="973" y="6112"/>
                </a:cubicBezTo>
                <a:cubicBezTo>
                  <a:pt x="763" y="6112"/>
                  <a:pt x="552" y="6078"/>
                  <a:pt x="349" y="6018"/>
                </a:cubicBezTo>
                <a:cubicBezTo>
                  <a:pt x="302" y="6041"/>
                  <a:pt x="256" y="6041"/>
                  <a:pt x="210" y="6041"/>
                </a:cubicBezTo>
                <a:cubicBezTo>
                  <a:pt x="210" y="6087"/>
                  <a:pt x="233" y="6157"/>
                  <a:pt x="233" y="6203"/>
                </a:cubicBezTo>
                <a:cubicBezTo>
                  <a:pt x="490" y="6296"/>
                  <a:pt x="756" y="6345"/>
                  <a:pt x="1019" y="6345"/>
                </a:cubicBezTo>
                <a:cubicBezTo>
                  <a:pt x="1608" y="6345"/>
                  <a:pt x="2180" y="6099"/>
                  <a:pt x="2597" y="5554"/>
                </a:cubicBezTo>
                <a:cubicBezTo>
                  <a:pt x="3222" y="4720"/>
                  <a:pt x="2898" y="3283"/>
                  <a:pt x="1901" y="2982"/>
                </a:cubicBezTo>
                <a:cubicBezTo>
                  <a:pt x="3014" y="2889"/>
                  <a:pt x="3431" y="1452"/>
                  <a:pt x="2666" y="595"/>
                </a:cubicBezTo>
                <a:cubicBezTo>
                  <a:pt x="2293" y="176"/>
                  <a:pt x="1842" y="1"/>
                  <a:pt x="1384" y="1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9"/>
          <p:cNvSpPr/>
          <p:nvPr/>
        </p:nvSpPr>
        <p:spPr>
          <a:xfrm>
            <a:off x="12009396" y="2924565"/>
            <a:ext cx="76087" cy="81943"/>
          </a:xfrm>
          <a:custGeom>
            <a:avLst/>
            <a:gdLst/>
            <a:ahLst/>
            <a:cxnLst/>
            <a:rect l="l" t="t" r="r" b="b"/>
            <a:pathLst>
              <a:path w="2040" h="2197" extrusionOk="0">
                <a:moveTo>
                  <a:pt x="634" y="0"/>
                </a:moveTo>
                <a:cubicBezTo>
                  <a:pt x="425" y="0"/>
                  <a:pt x="211" y="44"/>
                  <a:pt x="0" y="111"/>
                </a:cubicBezTo>
                <a:cubicBezTo>
                  <a:pt x="116" y="203"/>
                  <a:pt x="232" y="342"/>
                  <a:pt x="325" y="505"/>
                </a:cubicBezTo>
                <a:cubicBezTo>
                  <a:pt x="533" y="875"/>
                  <a:pt x="510" y="1223"/>
                  <a:pt x="394" y="1548"/>
                </a:cubicBezTo>
                <a:cubicBezTo>
                  <a:pt x="406" y="1536"/>
                  <a:pt x="417" y="1530"/>
                  <a:pt x="429" y="1530"/>
                </a:cubicBezTo>
                <a:cubicBezTo>
                  <a:pt x="441" y="1530"/>
                  <a:pt x="452" y="1536"/>
                  <a:pt x="464" y="1548"/>
                </a:cubicBezTo>
                <a:cubicBezTo>
                  <a:pt x="672" y="1710"/>
                  <a:pt x="881" y="1942"/>
                  <a:pt x="1020" y="2196"/>
                </a:cubicBezTo>
                <a:lnTo>
                  <a:pt x="1113" y="2196"/>
                </a:lnTo>
                <a:cubicBezTo>
                  <a:pt x="997" y="2150"/>
                  <a:pt x="927" y="2034"/>
                  <a:pt x="1043" y="1965"/>
                </a:cubicBezTo>
                <a:cubicBezTo>
                  <a:pt x="1507" y="1548"/>
                  <a:pt x="2040" y="899"/>
                  <a:pt x="1460" y="319"/>
                </a:cubicBezTo>
                <a:cubicBezTo>
                  <a:pt x="1215" y="88"/>
                  <a:pt x="930" y="0"/>
                  <a:pt x="634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9"/>
          <p:cNvSpPr/>
          <p:nvPr/>
        </p:nvSpPr>
        <p:spPr>
          <a:xfrm>
            <a:off x="11912573" y="2762736"/>
            <a:ext cx="101188" cy="163400"/>
          </a:xfrm>
          <a:custGeom>
            <a:avLst/>
            <a:gdLst/>
            <a:ahLst/>
            <a:cxnLst/>
            <a:rect l="l" t="t" r="r" b="b"/>
            <a:pathLst>
              <a:path w="2713" h="4381" extrusionOk="0">
                <a:moveTo>
                  <a:pt x="1" y="0"/>
                </a:moveTo>
                <a:lnTo>
                  <a:pt x="1" y="0"/>
                </a:lnTo>
                <a:cubicBezTo>
                  <a:pt x="626" y="1228"/>
                  <a:pt x="673" y="2897"/>
                  <a:pt x="441" y="4380"/>
                </a:cubicBezTo>
                <a:cubicBezTo>
                  <a:pt x="839" y="4247"/>
                  <a:pt x="1253" y="4130"/>
                  <a:pt x="1645" y="4130"/>
                </a:cubicBezTo>
                <a:cubicBezTo>
                  <a:pt x="1731" y="4130"/>
                  <a:pt x="1817" y="4136"/>
                  <a:pt x="1901" y="4148"/>
                </a:cubicBezTo>
                <a:cubicBezTo>
                  <a:pt x="2712" y="2410"/>
                  <a:pt x="1623" y="695"/>
                  <a:pt x="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9"/>
          <p:cNvSpPr/>
          <p:nvPr/>
        </p:nvSpPr>
        <p:spPr>
          <a:xfrm>
            <a:off x="11903920" y="3011838"/>
            <a:ext cx="238629" cy="152248"/>
          </a:xfrm>
          <a:custGeom>
            <a:avLst/>
            <a:gdLst/>
            <a:ahLst/>
            <a:cxnLst/>
            <a:rect l="l" t="t" r="r" b="b"/>
            <a:pathLst>
              <a:path w="6398" h="4082" extrusionOk="0">
                <a:moveTo>
                  <a:pt x="4224" y="1"/>
                </a:moveTo>
                <a:cubicBezTo>
                  <a:pt x="4122" y="1"/>
                  <a:pt x="4020" y="7"/>
                  <a:pt x="3917" y="19"/>
                </a:cubicBezTo>
                <a:lnTo>
                  <a:pt x="3941" y="65"/>
                </a:lnTo>
                <a:cubicBezTo>
                  <a:pt x="4891" y="436"/>
                  <a:pt x="5493" y="1131"/>
                  <a:pt x="4775" y="2336"/>
                </a:cubicBezTo>
                <a:cubicBezTo>
                  <a:pt x="4313" y="3095"/>
                  <a:pt x="3545" y="3408"/>
                  <a:pt x="2740" y="3408"/>
                </a:cubicBezTo>
                <a:cubicBezTo>
                  <a:pt x="2414" y="3408"/>
                  <a:pt x="2083" y="3357"/>
                  <a:pt x="1762" y="3263"/>
                </a:cubicBezTo>
                <a:cubicBezTo>
                  <a:pt x="1183" y="3101"/>
                  <a:pt x="627" y="2846"/>
                  <a:pt x="94" y="2568"/>
                </a:cubicBezTo>
                <a:cubicBezTo>
                  <a:pt x="70" y="2637"/>
                  <a:pt x="24" y="2707"/>
                  <a:pt x="1" y="2776"/>
                </a:cubicBezTo>
                <a:cubicBezTo>
                  <a:pt x="936" y="3603"/>
                  <a:pt x="2121" y="4082"/>
                  <a:pt x="3342" y="4082"/>
                </a:cubicBezTo>
                <a:cubicBezTo>
                  <a:pt x="3695" y="4082"/>
                  <a:pt x="4051" y="4042"/>
                  <a:pt x="4404" y="3958"/>
                </a:cubicBezTo>
                <a:cubicBezTo>
                  <a:pt x="5447" y="3704"/>
                  <a:pt x="6397" y="3008"/>
                  <a:pt x="6351" y="1849"/>
                </a:cubicBezTo>
                <a:cubicBezTo>
                  <a:pt x="6287" y="664"/>
                  <a:pt x="5296" y="1"/>
                  <a:pt x="4224" y="1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9"/>
          <p:cNvSpPr/>
          <p:nvPr/>
        </p:nvSpPr>
        <p:spPr>
          <a:xfrm>
            <a:off x="11903920" y="2748042"/>
            <a:ext cx="123641" cy="172016"/>
          </a:xfrm>
          <a:custGeom>
            <a:avLst/>
            <a:gdLst/>
            <a:ahLst/>
            <a:cxnLst/>
            <a:rect l="l" t="t" r="r" b="b"/>
            <a:pathLst>
              <a:path w="3315" h="4612" extrusionOk="0">
                <a:moveTo>
                  <a:pt x="1" y="0"/>
                </a:moveTo>
                <a:lnTo>
                  <a:pt x="1" y="0"/>
                </a:lnTo>
                <a:cubicBezTo>
                  <a:pt x="94" y="116"/>
                  <a:pt x="163" y="255"/>
                  <a:pt x="233" y="394"/>
                </a:cubicBezTo>
                <a:cubicBezTo>
                  <a:pt x="1855" y="1089"/>
                  <a:pt x="2944" y="2804"/>
                  <a:pt x="2133" y="4542"/>
                </a:cubicBezTo>
                <a:cubicBezTo>
                  <a:pt x="2249" y="4542"/>
                  <a:pt x="2342" y="4566"/>
                  <a:pt x="2434" y="4612"/>
                </a:cubicBezTo>
                <a:cubicBezTo>
                  <a:pt x="3315" y="2642"/>
                  <a:pt x="1948" y="626"/>
                  <a:pt x="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9"/>
          <p:cNvSpPr/>
          <p:nvPr/>
        </p:nvSpPr>
        <p:spPr>
          <a:xfrm>
            <a:off x="11898736" y="2916061"/>
            <a:ext cx="284095" cy="260560"/>
          </a:xfrm>
          <a:custGeom>
            <a:avLst/>
            <a:gdLst/>
            <a:ahLst/>
            <a:cxnLst/>
            <a:rect l="l" t="t" r="r" b="b"/>
            <a:pathLst>
              <a:path w="7617" h="6986" extrusionOk="0">
                <a:moveTo>
                  <a:pt x="3669" y="1"/>
                </a:moveTo>
                <a:cubicBezTo>
                  <a:pt x="3372" y="1"/>
                  <a:pt x="3066" y="78"/>
                  <a:pt x="2782" y="200"/>
                </a:cubicBezTo>
                <a:cubicBezTo>
                  <a:pt x="2851" y="246"/>
                  <a:pt x="2921" y="292"/>
                  <a:pt x="2967" y="339"/>
                </a:cubicBezTo>
                <a:cubicBezTo>
                  <a:pt x="3178" y="272"/>
                  <a:pt x="3392" y="228"/>
                  <a:pt x="3601" y="228"/>
                </a:cubicBezTo>
                <a:cubicBezTo>
                  <a:pt x="3897" y="228"/>
                  <a:pt x="4182" y="316"/>
                  <a:pt x="4427" y="547"/>
                </a:cubicBezTo>
                <a:cubicBezTo>
                  <a:pt x="5007" y="1127"/>
                  <a:pt x="4474" y="1776"/>
                  <a:pt x="4010" y="2193"/>
                </a:cubicBezTo>
                <a:cubicBezTo>
                  <a:pt x="3894" y="2262"/>
                  <a:pt x="3964" y="2401"/>
                  <a:pt x="4056" y="2424"/>
                </a:cubicBezTo>
                <a:lnTo>
                  <a:pt x="3987" y="2424"/>
                </a:lnTo>
                <a:cubicBezTo>
                  <a:pt x="3848" y="2170"/>
                  <a:pt x="3639" y="1938"/>
                  <a:pt x="3408" y="1776"/>
                </a:cubicBezTo>
                <a:cubicBezTo>
                  <a:pt x="3396" y="1764"/>
                  <a:pt x="3390" y="1758"/>
                  <a:pt x="3384" y="1758"/>
                </a:cubicBezTo>
                <a:cubicBezTo>
                  <a:pt x="3379" y="1758"/>
                  <a:pt x="3373" y="1764"/>
                  <a:pt x="3361" y="1776"/>
                </a:cubicBezTo>
                <a:cubicBezTo>
                  <a:pt x="3338" y="1799"/>
                  <a:pt x="3338" y="1845"/>
                  <a:pt x="3315" y="1868"/>
                </a:cubicBezTo>
                <a:cubicBezTo>
                  <a:pt x="3315" y="1868"/>
                  <a:pt x="3315" y="1891"/>
                  <a:pt x="3338" y="1891"/>
                </a:cubicBezTo>
                <a:cubicBezTo>
                  <a:pt x="3477" y="2054"/>
                  <a:pt x="3593" y="2193"/>
                  <a:pt x="3686" y="2378"/>
                </a:cubicBezTo>
                <a:cubicBezTo>
                  <a:pt x="3732" y="2424"/>
                  <a:pt x="3755" y="2471"/>
                  <a:pt x="3755" y="2517"/>
                </a:cubicBezTo>
                <a:cubicBezTo>
                  <a:pt x="3871" y="2563"/>
                  <a:pt x="3987" y="2587"/>
                  <a:pt x="4080" y="2633"/>
                </a:cubicBezTo>
                <a:lnTo>
                  <a:pt x="4056" y="2587"/>
                </a:lnTo>
                <a:cubicBezTo>
                  <a:pt x="4159" y="2575"/>
                  <a:pt x="4261" y="2569"/>
                  <a:pt x="4363" y="2569"/>
                </a:cubicBezTo>
                <a:cubicBezTo>
                  <a:pt x="5435" y="2569"/>
                  <a:pt x="6426" y="3232"/>
                  <a:pt x="6490" y="4417"/>
                </a:cubicBezTo>
                <a:cubicBezTo>
                  <a:pt x="6536" y="5576"/>
                  <a:pt x="5563" y="6295"/>
                  <a:pt x="4543" y="6526"/>
                </a:cubicBezTo>
                <a:cubicBezTo>
                  <a:pt x="4188" y="6610"/>
                  <a:pt x="3830" y="6650"/>
                  <a:pt x="3474" y="6650"/>
                </a:cubicBezTo>
                <a:cubicBezTo>
                  <a:pt x="2250" y="6650"/>
                  <a:pt x="1056" y="6176"/>
                  <a:pt x="140" y="5368"/>
                </a:cubicBezTo>
                <a:cubicBezTo>
                  <a:pt x="94" y="5437"/>
                  <a:pt x="47" y="5530"/>
                  <a:pt x="1" y="5599"/>
                </a:cubicBezTo>
                <a:cubicBezTo>
                  <a:pt x="937" y="6400"/>
                  <a:pt x="2357" y="6985"/>
                  <a:pt x="3694" y="6985"/>
                </a:cubicBezTo>
                <a:cubicBezTo>
                  <a:pt x="4642" y="6985"/>
                  <a:pt x="5548" y="6691"/>
                  <a:pt x="6212" y="5970"/>
                </a:cubicBezTo>
                <a:cubicBezTo>
                  <a:pt x="7616" y="4456"/>
                  <a:pt x="6257" y="2381"/>
                  <a:pt x="4496" y="2381"/>
                </a:cubicBezTo>
                <a:cubicBezTo>
                  <a:pt x="4397" y="2381"/>
                  <a:pt x="4297" y="2388"/>
                  <a:pt x="4196" y="2401"/>
                </a:cubicBezTo>
                <a:cubicBezTo>
                  <a:pt x="4775" y="1915"/>
                  <a:pt x="5285" y="1150"/>
                  <a:pt x="4705" y="455"/>
                </a:cubicBezTo>
                <a:cubicBezTo>
                  <a:pt x="4419" y="129"/>
                  <a:pt x="4051" y="1"/>
                  <a:pt x="3669" y="1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9"/>
          <p:cNvSpPr/>
          <p:nvPr/>
        </p:nvSpPr>
        <p:spPr>
          <a:xfrm>
            <a:off x="915323" y="291875"/>
            <a:ext cx="973500" cy="973500"/>
          </a:xfrm>
          <a:prstGeom prst="mathMultiply">
            <a:avLst>
              <a:gd name="adj1" fmla="val 2352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00" y="1763749"/>
            <a:ext cx="855000" cy="85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525" y="1805553"/>
            <a:ext cx="843750" cy="85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152" y="1805553"/>
            <a:ext cx="855000" cy="85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0"/>
          <p:cNvSpPr txBox="1">
            <a:spLocks noGrp="1"/>
          </p:cNvSpPr>
          <p:nvPr>
            <p:ph type="body" sz="quarter" idx="10"/>
          </p:nvPr>
        </p:nvSpPr>
        <p:spPr>
          <a:xfrm>
            <a:off x="274479" y="3126135"/>
            <a:ext cx="6615617" cy="5431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“This is a quote. Words full of wisdom that someone important said and can make the reader get inspired.”</a:t>
            </a:r>
            <a:endParaRPr sz="2800" dirty="0"/>
          </a:p>
        </p:txBody>
      </p:sp>
      <p:sp>
        <p:nvSpPr>
          <p:cNvPr id="1151" name="Google Shape;1151;p40"/>
          <p:cNvSpPr txBox="1">
            <a:spLocks noGrp="1"/>
          </p:cNvSpPr>
          <p:nvPr>
            <p:ph type="title" idx="4294967295"/>
          </p:nvPr>
        </p:nvSpPr>
        <p:spPr>
          <a:xfrm>
            <a:off x="1147157" y="4318578"/>
            <a:ext cx="4344988" cy="479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sz="27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4" y="607176"/>
            <a:ext cx="2068286" cy="45363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74" y="778705"/>
            <a:ext cx="1720226" cy="16981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8E338C1-831F-4703-A78E-C2ECCDA0A5BD}"/>
              </a:ext>
            </a:extLst>
          </p:cNvPr>
          <p:cNvGrpSpPr/>
          <p:nvPr/>
        </p:nvGrpSpPr>
        <p:grpSpPr>
          <a:xfrm>
            <a:off x="3860708" y="3156664"/>
            <a:ext cx="980657" cy="1226460"/>
            <a:chOff x="2079596" y="4282215"/>
            <a:chExt cx="3303213" cy="163527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D4E437C-12CE-4942-A99D-5B733C896FA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8F052B8-0A0E-4E7C-8DC9-06390C465462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5878759-BBC9-409A-99FE-BD14A3A4026D}"/>
              </a:ext>
            </a:extLst>
          </p:cNvPr>
          <p:cNvGrpSpPr/>
          <p:nvPr/>
        </p:nvGrpSpPr>
        <p:grpSpPr>
          <a:xfrm>
            <a:off x="5091361" y="3156664"/>
            <a:ext cx="980657" cy="1226460"/>
            <a:chOff x="2079596" y="4282215"/>
            <a:chExt cx="3303213" cy="163527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0F24B3DB-FD4F-4657-AA14-AD899C7856F4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636ED22B-2783-46BA-9664-EE37E32E9F58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3F5C1CC-9929-49E5-9E8D-11A941FB6F68}"/>
              </a:ext>
            </a:extLst>
          </p:cNvPr>
          <p:cNvGrpSpPr/>
          <p:nvPr/>
        </p:nvGrpSpPr>
        <p:grpSpPr>
          <a:xfrm>
            <a:off x="6322015" y="3156664"/>
            <a:ext cx="980657" cy="1226460"/>
            <a:chOff x="2079596" y="4282215"/>
            <a:chExt cx="3303213" cy="163527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3CD03EA7-B8C4-40E7-B44A-CE7793D3511D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6B3C26E-8DFC-4B2E-84D3-34B109340541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37DC8D32-C349-4978-886B-87048401B8A2}"/>
              </a:ext>
            </a:extLst>
          </p:cNvPr>
          <p:cNvGrpSpPr/>
          <p:nvPr/>
        </p:nvGrpSpPr>
        <p:grpSpPr>
          <a:xfrm>
            <a:off x="7552668" y="3156664"/>
            <a:ext cx="980657" cy="1226460"/>
            <a:chOff x="2079596" y="4282215"/>
            <a:chExt cx="3303213" cy="163527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B332417-2B7E-48B5-AE5C-95A4D02B135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04631B4E-6EB8-4823-A5D1-36BF3AE0E8C3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F76B346-ABB5-4D72-919C-973D8FA4BA8A}"/>
              </a:ext>
            </a:extLst>
          </p:cNvPr>
          <p:cNvSpPr txBox="1"/>
          <p:nvPr/>
        </p:nvSpPr>
        <p:spPr>
          <a:xfrm>
            <a:off x="430875" y="143896"/>
            <a:ext cx="3434131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050" b="1" dirty="0">
                <a:solidFill>
                  <a:srgbClr val="E7206F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50" b="1" dirty="0">
                <a:cs typeface="Arial" pitchFamily="34" charset="0"/>
              </a:rPr>
              <a:t>S</a:t>
            </a:r>
            <a:r>
              <a:rPr lang="en-US" altLang="ko-KR" sz="4050" b="1" dirty="0">
                <a:cs typeface="Arial" pitchFamily="34" charset="0"/>
              </a:rPr>
              <a:t>LIDE</a:t>
            </a:r>
            <a:endParaRPr lang="ko-KR" altLang="en-US" sz="4050" b="1" dirty="0"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44" y="1513360"/>
            <a:ext cx="1943177" cy="32866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127" y="2323020"/>
            <a:ext cx="869818" cy="50088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80" y="2297891"/>
            <a:ext cx="869818" cy="50088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15" y="2317984"/>
            <a:ext cx="869818" cy="50088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668" y="2297891"/>
            <a:ext cx="869818" cy="50088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38437" y="356433"/>
            <a:ext cx="2307771" cy="1156927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4" name="Grupo 13"/>
          <p:cNvGrpSpPr/>
          <p:nvPr/>
        </p:nvGrpSpPr>
        <p:grpSpPr>
          <a:xfrm>
            <a:off x="5388716" y="485281"/>
            <a:ext cx="1694299" cy="928736"/>
            <a:chOff x="7296150" y="-431800"/>
            <a:chExt cx="4170363" cy="2286000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296150" y="-431800"/>
              <a:ext cx="4170363" cy="2286000"/>
            </a:xfrm>
            <a:custGeom>
              <a:avLst/>
              <a:gdLst>
                <a:gd name="T0" fmla="*/ 827 w 1252"/>
                <a:gd name="T1" fmla="*/ 432 h 685"/>
                <a:gd name="T2" fmla="*/ 796 w 1252"/>
                <a:gd name="T3" fmla="*/ 485 h 685"/>
                <a:gd name="T4" fmla="*/ 552 w 1252"/>
                <a:gd name="T5" fmla="*/ 37 h 685"/>
                <a:gd name="T6" fmla="*/ 528 w 1252"/>
                <a:gd name="T7" fmla="*/ 543 h 685"/>
                <a:gd name="T8" fmla="*/ 263 w 1252"/>
                <a:gd name="T9" fmla="*/ 587 h 685"/>
                <a:gd name="T10" fmla="*/ 338 w 1252"/>
                <a:gd name="T11" fmla="*/ 516 h 685"/>
                <a:gd name="T12" fmla="*/ 285 w 1252"/>
                <a:gd name="T13" fmla="*/ 525 h 685"/>
                <a:gd name="T14" fmla="*/ 417 w 1252"/>
                <a:gd name="T15" fmla="*/ 218 h 685"/>
                <a:gd name="T16" fmla="*/ 127 w 1252"/>
                <a:gd name="T17" fmla="*/ 155 h 685"/>
                <a:gd name="T18" fmla="*/ 321 w 1252"/>
                <a:gd name="T19" fmla="*/ 263 h 685"/>
                <a:gd name="T20" fmla="*/ 262 w 1252"/>
                <a:gd name="T21" fmla="*/ 483 h 685"/>
                <a:gd name="T22" fmla="*/ 223 w 1252"/>
                <a:gd name="T23" fmla="*/ 680 h 685"/>
                <a:gd name="T24" fmla="*/ 216 w 1252"/>
                <a:gd name="T25" fmla="*/ 581 h 685"/>
                <a:gd name="T26" fmla="*/ 202 w 1252"/>
                <a:gd name="T27" fmla="*/ 522 h 685"/>
                <a:gd name="T28" fmla="*/ 197 w 1252"/>
                <a:gd name="T29" fmla="*/ 524 h 685"/>
                <a:gd name="T30" fmla="*/ 163 w 1252"/>
                <a:gd name="T31" fmla="*/ 505 h 685"/>
                <a:gd name="T32" fmla="*/ 3 w 1252"/>
                <a:gd name="T33" fmla="*/ 522 h 685"/>
                <a:gd name="T34" fmla="*/ 80 w 1252"/>
                <a:gd name="T35" fmla="*/ 263 h 685"/>
                <a:gd name="T36" fmla="*/ 317 w 1252"/>
                <a:gd name="T37" fmla="*/ 107 h 685"/>
                <a:gd name="T38" fmla="*/ 555 w 1252"/>
                <a:gd name="T39" fmla="*/ 27 h 685"/>
                <a:gd name="T40" fmla="*/ 874 w 1252"/>
                <a:gd name="T41" fmla="*/ 157 h 685"/>
                <a:gd name="T42" fmla="*/ 1190 w 1252"/>
                <a:gd name="T43" fmla="*/ 296 h 685"/>
                <a:gd name="T44" fmla="*/ 1229 w 1252"/>
                <a:gd name="T45" fmla="*/ 574 h 685"/>
                <a:gd name="T46" fmla="*/ 1103 w 1252"/>
                <a:gd name="T47" fmla="*/ 573 h 685"/>
                <a:gd name="T48" fmla="*/ 1084 w 1252"/>
                <a:gd name="T49" fmla="*/ 603 h 685"/>
                <a:gd name="T50" fmla="*/ 1089 w 1252"/>
                <a:gd name="T51" fmla="*/ 625 h 685"/>
                <a:gd name="T52" fmla="*/ 1093 w 1252"/>
                <a:gd name="T53" fmla="*/ 673 h 685"/>
                <a:gd name="T54" fmla="*/ 1071 w 1252"/>
                <a:gd name="T55" fmla="*/ 567 h 685"/>
                <a:gd name="T56" fmla="*/ 1085 w 1252"/>
                <a:gd name="T57" fmla="*/ 675 h 685"/>
                <a:gd name="T58" fmla="*/ 1068 w 1252"/>
                <a:gd name="T59" fmla="*/ 619 h 685"/>
                <a:gd name="T60" fmla="*/ 1059 w 1252"/>
                <a:gd name="T61" fmla="*/ 533 h 685"/>
                <a:gd name="T62" fmla="*/ 1020 w 1252"/>
                <a:gd name="T63" fmla="*/ 547 h 685"/>
                <a:gd name="T64" fmla="*/ 941 w 1252"/>
                <a:gd name="T65" fmla="*/ 269 h 685"/>
                <a:gd name="T66" fmla="*/ 1069 w 1252"/>
                <a:gd name="T67" fmla="*/ 148 h 685"/>
                <a:gd name="T68" fmla="*/ 837 w 1252"/>
                <a:gd name="T69" fmla="*/ 381 h 685"/>
                <a:gd name="T70" fmla="*/ 1071 w 1252"/>
                <a:gd name="T71" fmla="*/ 678 h 685"/>
                <a:gd name="T72" fmla="*/ 1068 w 1252"/>
                <a:gd name="T73" fmla="*/ 405 h 685"/>
                <a:gd name="T74" fmla="*/ 1038 w 1252"/>
                <a:gd name="T75" fmla="*/ 171 h 685"/>
                <a:gd name="T76" fmla="*/ 213 w 1252"/>
                <a:gd name="T77" fmla="*/ 374 h 685"/>
                <a:gd name="T78" fmla="*/ 178 w 1252"/>
                <a:gd name="T79" fmla="*/ 158 h 685"/>
                <a:gd name="T80" fmla="*/ 162 w 1252"/>
                <a:gd name="T81" fmla="*/ 238 h 685"/>
                <a:gd name="T82" fmla="*/ 937 w 1252"/>
                <a:gd name="T83" fmla="*/ 390 h 685"/>
                <a:gd name="T84" fmla="*/ 1124 w 1252"/>
                <a:gd name="T85" fmla="*/ 410 h 685"/>
                <a:gd name="T86" fmla="*/ 233 w 1252"/>
                <a:gd name="T87" fmla="*/ 388 h 685"/>
                <a:gd name="T88" fmla="*/ 274 w 1252"/>
                <a:gd name="T89" fmla="*/ 461 h 685"/>
                <a:gd name="T90" fmla="*/ 89 w 1252"/>
                <a:gd name="T91" fmla="*/ 331 h 685"/>
                <a:gd name="T92" fmla="*/ 149 w 1252"/>
                <a:gd name="T93" fmla="*/ 427 h 685"/>
                <a:gd name="T94" fmla="*/ 1188 w 1252"/>
                <a:gd name="T95" fmla="*/ 384 h 685"/>
                <a:gd name="T96" fmla="*/ 1188 w 1252"/>
                <a:gd name="T97" fmla="*/ 366 h 685"/>
                <a:gd name="T98" fmla="*/ 954 w 1252"/>
                <a:gd name="T99" fmla="*/ 394 h 685"/>
                <a:gd name="T100" fmla="*/ 95 w 1252"/>
                <a:gd name="T101" fmla="*/ 355 h 685"/>
                <a:gd name="T102" fmla="*/ 196 w 1252"/>
                <a:gd name="T103" fmla="*/ 377 h 685"/>
                <a:gd name="T104" fmla="*/ 436 w 1252"/>
                <a:gd name="T105" fmla="*/ 448 h 685"/>
                <a:gd name="T106" fmla="*/ 1114 w 1252"/>
                <a:gd name="T107" fmla="*/ 513 h 685"/>
                <a:gd name="T108" fmla="*/ 199 w 1252"/>
                <a:gd name="T109" fmla="*/ 490 h 685"/>
                <a:gd name="T110" fmla="*/ 198 w 1252"/>
                <a:gd name="T111" fmla="*/ 491 h 685"/>
                <a:gd name="T112" fmla="*/ 1073 w 1252"/>
                <a:gd name="T113" fmla="*/ 536 h 685"/>
                <a:gd name="T114" fmla="*/ 1065 w 1252"/>
                <a:gd name="T115" fmla="*/ 536 h 685"/>
                <a:gd name="T116" fmla="*/ 1070 w 1252"/>
                <a:gd name="T117" fmla="*/ 562 h 685"/>
                <a:gd name="T118" fmla="*/ 209 w 1252"/>
                <a:gd name="T119" fmla="*/ 499 h 685"/>
                <a:gd name="T120" fmla="*/ 209 w 1252"/>
                <a:gd name="T121" fmla="*/ 5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2" h="685">
                  <a:moveTo>
                    <a:pt x="1065" y="684"/>
                  </a:moveTo>
                  <a:cubicBezTo>
                    <a:pt x="1064" y="676"/>
                    <a:pt x="1063" y="669"/>
                    <a:pt x="1061" y="661"/>
                  </a:cubicBezTo>
                  <a:cubicBezTo>
                    <a:pt x="1057" y="633"/>
                    <a:pt x="1046" y="608"/>
                    <a:pt x="1028" y="586"/>
                  </a:cubicBezTo>
                  <a:cubicBezTo>
                    <a:pt x="1015" y="569"/>
                    <a:pt x="998" y="556"/>
                    <a:pt x="980" y="544"/>
                  </a:cubicBezTo>
                  <a:cubicBezTo>
                    <a:pt x="955" y="529"/>
                    <a:pt x="930" y="514"/>
                    <a:pt x="905" y="498"/>
                  </a:cubicBezTo>
                  <a:cubicBezTo>
                    <a:pt x="878" y="481"/>
                    <a:pt x="854" y="461"/>
                    <a:pt x="832" y="438"/>
                  </a:cubicBezTo>
                  <a:cubicBezTo>
                    <a:pt x="831" y="436"/>
                    <a:pt x="829" y="434"/>
                    <a:pt x="827" y="432"/>
                  </a:cubicBezTo>
                  <a:cubicBezTo>
                    <a:pt x="827" y="432"/>
                    <a:pt x="826" y="432"/>
                    <a:pt x="825" y="431"/>
                  </a:cubicBezTo>
                  <a:cubicBezTo>
                    <a:pt x="822" y="439"/>
                    <a:pt x="820" y="448"/>
                    <a:pt x="816" y="455"/>
                  </a:cubicBezTo>
                  <a:cubicBezTo>
                    <a:pt x="806" y="477"/>
                    <a:pt x="796" y="498"/>
                    <a:pt x="786" y="519"/>
                  </a:cubicBezTo>
                  <a:cubicBezTo>
                    <a:pt x="784" y="523"/>
                    <a:pt x="781" y="526"/>
                    <a:pt x="779" y="530"/>
                  </a:cubicBezTo>
                  <a:cubicBezTo>
                    <a:pt x="778" y="532"/>
                    <a:pt x="777" y="533"/>
                    <a:pt x="774" y="532"/>
                  </a:cubicBezTo>
                  <a:cubicBezTo>
                    <a:pt x="772" y="530"/>
                    <a:pt x="772" y="529"/>
                    <a:pt x="773" y="527"/>
                  </a:cubicBezTo>
                  <a:cubicBezTo>
                    <a:pt x="781" y="513"/>
                    <a:pt x="789" y="499"/>
                    <a:pt x="796" y="485"/>
                  </a:cubicBezTo>
                  <a:cubicBezTo>
                    <a:pt x="810" y="458"/>
                    <a:pt x="819" y="430"/>
                    <a:pt x="826" y="402"/>
                  </a:cubicBezTo>
                  <a:cubicBezTo>
                    <a:pt x="837" y="350"/>
                    <a:pt x="844" y="298"/>
                    <a:pt x="844" y="245"/>
                  </a:cubicBezTo>
                  <a:cubicBezTo>
                    <a:pt x="844" y="209"/>
                    <a:pt x="838" y="174"/>
                    <a:pt x="823" y="140"/>
                  </a:cubicBezTo>
                  <a:cubicBezTo>
                    <a:pt x="814" y="118"/>
                    <a:pt x="800" y="98"/>
                    <a:pt x="784" y="80"/>
                  </a:cubicBezTo>
                  <a:cubicBezTo>
                    <a:pt x="767" y="62"/>
                    <a:pt x="749" y="46"/>
                    <a:pt x="728" y="34"/>
                  </a:cubicBezTo>
                  <a:cubicBezTo>
                    <a:pt x="691" y="16"/>
                    <a:pt x="652" y="7"/>
                    <a:pt x="611" y="12"/>
                  </a:cubicBezTo>
                  <a:cubicBezTo>
                    <a:pt x="589" y="14"/>
                    <a:pt x="569" y="24"/>
                    <a:pt x="552" y="37"/>
                  </a:cubicBezTo>
                  <a:cubicBezTo>
                    <a:pt x="530" y="53"/>
                    <a:pt x="508" y="70"/>
                    <a:pt x="487" y="89"/>
                  </a:cubicBezTo>
                  <a:cubicBezTo>
                    <a:pt x="468" y="106"/>
                    <a:pt x="453" y="127"/>
                    <a:pt x="443" y="152"/>
                  </a:cubicBezTo>
                  <a:cubicBezTo>
                    <a:pt x="431" y="182"/>
                    <a:pt x="424" y="214"/>
                    <a:pt x="419" y="246"/>
                  </a:cubicBezTo>
                  <a:cubicBezTo>
                    <a:pt x="415" y="275"/>
                    <a:pt x="415" y="303"/>
                    <a:pt x="418" y="331"/>
                  </a:cubicBezTo>
                  <a:cubicBezTo>
                    <a:pt x="422" y="361"/>
                    <a:pt x="428" y="390"/>
                    <a:pt x="438" y="418"/>
                  </a:cubicBezTo>
                  <a:cubicBezTo>
                    <a:pt x="448" y="449"/>
                    <a:pt x="464" y="476"/>
                    <a:pt x="486" y="500"/>
                  </a:cubicBezTo>
                  <a:cubicBezTo>
                    <a:pt x="500" y="515"/>
                    <a:pt x="514" y="529"/>
                    <a:pt x="528" y="543"/>
                  </a:cubicBezTo>
                  <a:cubicBezTo>
                    <a:pt x="529" y="544"/>
                    <a:pt x="529" y="545"/>
                    <a:pt x="530" y="546"/>
                  </a:cubicBezTo>
                  <a:cubicBezTo>
                    <a:pt x="528" y="549"/>
                    <a:pt x="526" y="551"/>
                    <a:pt x="523" y="547"/>
                  </a:cubicBezTo>
                  <a:cubicBezTo>
                    <a:pt x="499" y="524"/>
                    <a:pt x="475" y="501"/>
                    <a:pt x="457" y="473"/>
                  </a:cubicBezTo>
                  <a:cubicBezTo>
                    <a:pt x="452" y="466"/>
                    <a:pt x="448" y="459"/>
                    <a:pt x="443" y="451"/>
                  </a:cubicBezTo>
                  <a:cubicBezTo>
                    <a:pt x="436" y="456"/>
                    <a:pt x="429" y="461"/>
                    <a:pt x="421" y="466"/>
                  </a:cubicBezTo>
                  <a:cubicBezTo>
                    <a:pt x="390" y="488"/>
                    <a:pt x="359" y="510"/>
                    <a:pt x="327" y="531"/>
                  </a:cubicBezTo>
                  <a:cubicBezTo>
                    <a:pt x="304" y="548"/>
                    <a:pt x="281" y="565"/>
                    <a:pt x="263" y="587"/>
                  </a:cubicBezTo>
                  <a:cubicBezTo>
                    <a:pt x="250" y="602"/>
                    <a:pt x="243" y="619"/>
                    <a:pt x="241" y="639"/>
                  </a:cubicBezTo>
                  <a:cubicBezTo>
                    <a:pt x="239" y="651"/>
                    <a:pt x="239" y="664"/>
                    <a:pt x="239" y="677"/>
                  </a:cubicBezTo>
                  <a:cubicBezTo>
                    <a:pt x="239" y="679"/>
                    <a:pt x="239" y="682"/>
                    <a:pt x="236" y="682"/>
                  </a:cubicBezTo>
                  <a:cubicBezTo>
                    <a:pt x="232" y="682"/>
                    <a:pt x="232" y="680"/>
                    <a:pt x="232" y="677"/>
                  </a:cubicBezTo>
                  <a:cubicBezTo>
                    <a:pt x="232" y="659"/>
                    <a:pt x="232" y="640"/>
                    <a:pt x="237" y="622"/>
                  </a:cubicBezTo>
                  <a:cubicBezTo>
                    <a:pt x="242" y="601"/>
                    <a:pt x="255" y="584"/>
                    <a:pt x="270" y="569"/>
                  </a:cubicBezTo>
                  <a:cubicBezTo>
                    <a:pt x="291" y="548"/>
                    <a:pt x="314" y="532"/>
                    <a:pt x="338" y="516"/>
                  </a:cubicBezTo>
                  <a:cubicBezTo>
                    <a:pt x="360" y="501"/>
                    <a:pt x="383" y="485"/>
                    <a:pt x="405" y="470"/>
                  </a:cubicBezTo>
                  <a:cubicBezTo>
                    <a:pt x="406" y="469"/>
                    <a:pt x="407" y="468"/>
                    <a:pt x="409" y="467"/>
                  </a:cubicBezTo>
                  <a:cubicBezTo>
                    <a:pt x="403" y="463"/>
                    <a:pt x="397" y="460"/>
                    <a:pt x="391" y="457"/>
                  </a:cubicBezTo>
                  <a:cubicBezTo>
                    <a:pt x="390" y="456"/>
                    <a:pt x="388" y="458"/>
                    <a:pt x="387" y="459"/>
                  </a:cubicBezTo>
                  <a:cubicBezTo>
                    <a:pt x="372" y="470"/>
                    <a:pt x="358" y="483"/>
                    <a:pt x="342" y="494"/>
                  </a:cubicBezTo>
                  <a:cubicBezTo>
                    <a:pt x="325" y="505"/>
                    <a:pt x="307" y="513"/>
                    <a:pt x="290" y="523"/>
                  </a:cubicBezTo>
                  <a:cubicBezTo>
                    <a:pt x="288" y="524"/>
                    <a:pt x="287" y="524"/>
                    <a:pt x="285" y="525"/>
                  </a:cubicBezTo>
                  <a:cubicBezTo>
                    <a:pt x="280" y="528"/>
                    <a:pt x="279" y="528"/>
                    <a:pt x="277" y="522"/>
                  </a:cubicBezTo>
                  <a:cubicBezTo>
                    <a:pt x="285" y="518"/>
                    <a:pt x="292" y="515"/>
                    <a:pt x="299" y="511"/>
                  </a:cubicBezTo>
                  <a:cubicBezTo>
                    <a:pt x="331" y="496"/>
                    <a:pt x="359" y="476"/>
                    <a:pt x="385" y="451"/>
                  </a:cubicBezTo>
                  <a:cubicBezTo>
                    <a:pt x="398" y="438"/>
                    <a:pt x="407" y="421"/>
                    <a:pt x="416" y="405"/>
                  </a:cubicBezTo>
                  <a:cubicBezTo>
                    <a:pt x="422" y="395"/>
                    <a:pt x="421" y="386"/>
                    <a:pt x="419" y="375"/>
                  </a:cubicBezTo>
                  <a:cubicBezTo>
                    <a:pt x="410" y="336"/>
                    <a:pt x="407" y="297"/>
                    <a:pt x="411" y="257"/>
                  </a:cubicBezTo>
                  <a:cubicBezTo>
                    <a:pt x="413" y="244"/>
                    <a:pt x="415" y="231"/>
                    <a:pt x="417" y="218"/>
                  </a:cubicBezTo>
                  <a:cubicBezTo>
                    <a:pt x="417" y="215"/>
                    <a:pt x="416" y="211"/>
                    <a:pt x="415" y="208"/>
                  </a:cubicBezTo>
                  <a:cubicBezTo>
                    <a:pt x="409" y="193"/>
                    <a:pt x="398" y="181"/>
                    <a:pt x="388" y="169"/>
                  </a:cubicBezTo>
                  <a:cubicBezTo>
                    <a:pt x="378" y="158"/>
                    <a:pt x="369" y="148"/>
                    <a:pt x="359" y="137"/>
                  </a:cubicBezTo>
                  <a:cubicBezTo>
                    <a:pt x="346" y="123"/>
                    <a:pt x="328" y="117"/>
                    <a:pt x="310" y="112"/>
                  </a:cubicBezTo>
                  <a:cubicBezTo>
                    <a:pt x="268" y="101"/>
                    <a:pt x="227" y="107"/>
                    <a:pt x="186" y="118"/>
                  </a:cubicBezTo>
                  <a:cubicBezTo>
                    <a:pt x="178" y="120"/>
                    <a:pt x="170" y="123"/>
                    <a:pt x="162" y="126"/>
                  </a:cubicBezTo>
                  <a:cubicBezTo>
                    <a:pt x="147" y="132"/>
                    <a:pt x="136" y="142"/>
                    <a:pt x="127" y="155"/>
                  </a:cubicBezTo>
                  <a:cubicBezTo>
                    <a:pt x="117" y="169"/>
                    <a:pt x="107" y="184"/>
                    <a:pt x="103" y="201"/>
                  </a:cubicBezTo>
                  <a:cubicBezTo>
                    <a:pt x="102" y="203"/>
                    <a:pt x="102" y="204"/>
                    <a:pt x="103" y="206"/>
                  </a:cubicBezTo>
                  <a:cubicBezTo>
                    <a:pt x="103" y="205"/>
                    <a:pt x="104" y="204"/>
                    <a:pt x="104" y="204"/>
                  </a:cubicBezTo>
                  <a:cubicBezTo>
                    <a:pt x="119" y="181"/>
                    <a:pt x="139" y="166"/>
                    <a:pt x="164" y="156"/>
                  </a:cubicBezTo>
                  <a:cubicBezTo>
                    <a:pt x="178" y="149"/>
                    <a:pt x="193" y="149"/>
                    <a:pt x="208" y="151"/>
                  </a:cubicBezTo>
                  <a:cubicBezTo>
                    <a:pt x="245" y="157"/>
                    <a:pt x="273" y="178"/>
                    <a:pt x="296" y="207"/>
                  </a:cubicBezTo>
                  <a:cubicBezTo>
                    <a:pt x="308" y="224"/>
                    <a:pt x="316" y="243"/>
                    <a:pt x="321" y="263"/>
                  </a:cubicBezTo>
                  <a:cubicBezTo>
                    <a:pt x="326" y="284"/>
                    <a:pt x="329" y="305"/>
                    <a:pt x="329" y="326"/>
                  </a:cubicBezTo>
                  <a:cubicBezTo>
                    <a:pt x="330" y="350"/>
                    <a:pt x="324" y="373"/>
                    <a:pt x="314" y="394"/>
                  </a:cubicBezTo>
                  <a:cubicBezTo>
                    <a:pt x="300" y="423"/>
                    <a:pt x="286" y="451"/>
                    <a:pt x="272" y="479"/>
                  </a:cubicBezTo>
                  <a:cubicBezTo>
                    <a:pt x="265" y="494"/>
                    <a:pt x="255" y="507"/>
                    <a:pt x="247" y="522"/>
                  </a:cubicBezTo>
                  <a:cubicBezTo>
                    <a:pt x="246" y="524"/>
                    <a:pt x="244" y="525"/>
                    <a:pt x="241" y="524"/>
                  </a:cubicBezTo>
                  <a:cubicBezTo>
                    <a:pt x="238" y="522"/>
                    <a:pt x="240" y="520"/>
                    <a:pt x="241" y="518"/>
                  </a:cubicBezTo>
                  <a:cubicBezTo>
                    <a:pt x="248" y="506"/>
                    <a:pt x="255" y="494"/>
                    <a:pt x="262" y="483"/>
                  </a:cubicBezTo>
                  <a:cubicBezTo>
                    <a:pt x="263" y="482"/>
                    <a:pt x="263" y="481"/>
                    <a:pt x="264" y="479"/>
                  </a:cubicBezTo>
                  <a:cubicBezTo>
                    <a:pt x="260" y="480"/>
                    <a:pt x="257" y="482"/>
                    <a:pt x="254" y="483"/>
                  </a:cubicBezTo>
                  <a:cubicBezTo>
                    <a:pt x="245" y="487"/>
                    <a:pt x="236" y="491"/>
                    <a:pt x="227" y="494"/>
                  </a:cubicBezTo>
                  <a:cubicBezTo>
                    <a:pt x="223" y="495"/>
                    <a:pt x="222" y="497"/>
                    <a:pt x="222" y="500"/>
                  </a:cubicBezTo>
                  <a:cubicBezTo>
                    <a:pt x="224" y="528"/>
                    <a:pt x="226" y="556"/>
                    <a:pt x="227" y="583"/>
                  </a:cubicBezTo>
                  <a:cubicBezTo>
                    <a:pt x="227" y="610"/>
                    <a:pt x="225" y="636"/>
                    <a:pt x="225" y="663"/>
                  </a:cubicBezTo>
                  <a:cubicBezTo>
                    <a:pt x="224" y="669"/>
                    <a:pt x="224" y="674"/>
                    <a:pt x="223" y="680"/>
                  </a:cubicBezTo>
                  <a:cubicBezTo>
                    <a:pt x="223" y="681"/>
                    <a:pt x="222" y="682"/>
                    <a:pt x="221" y="684"/>
                  </a:cubicBezTo>
                  <a:cubicBezTo>
                    <a:pt x="221" y="684"/>
                    <a:pt x="220" y="683"/>
                    <a:pt x="219" y="683"/>
                  </a:cubicBezTo>
                  <a:cubicBezTo>
                    <a:pt x="226" y="622"/>
                    <a:pt x="222" y="560"/>
                    <a:pt x="217" y="499"/>
                  </a:cubicBezTo>
                  <a:cubicBezTo>
                    <a:pt x="217" y="503"/>
                    <a:pt x="217" y="507"/>
                    <a:pt x="217" y="511"/>
                  </a:cubicBezTo>
                  <a:cubicBezTo>
                    <a:pt x="218" y="516"/>
                    <a:pt x="218" y="520"/>
                    <a:pt x="214" y="524"/>
                  </a:cubicBezTo>
                  <a:cubicBezTo>
                    <a:pt x="213" y="525"/>
                    <a:pt x="213" y="527"/>
                    <a:pt x="213" y="529"/>
                  </a:cubicBezTo>
                  <a:cubicBezTo>
                    <a:pt x="214" y="546"/>
                    <a:pt x="215" y="563"/>
                    <a:pt x="216" y="581"/>
                  </a:cubicBezTo>
                  <a:cubicBezTo>
                    <a:pt x="218" y="613"/>
                    <a:pt x="220" y="644"/>
                    <a:pt x="212" y="676"/>
                  </a:cubicBezTo>
                  <a:cubicBezTo>
                    <a:pt x="211" y="680"/>
                    <a:pt x="208" y="681"/>
                    <a:pt x="205" y="683"/>
                  </a:cubicBezTo>
                  <a:cubicBezTo>
                    <a:pt x="205" y="682"/>
                    <a:pt x="205" y="680"/>
                    <a:pt x="205" y="679"/>
                  </a:cubicBezTo>
                  <a:cubicBezTo>
                    <a:pt x="213" y="657"/>
                    <a:pt x="212" y="633"/>
                    <a:pt x="211" y="610"/>
                  </a:cubicBezTo>
                  <a:cubicBezTo>
                    <a:pt x="210" y="592"/>
                    <a:pt x="208" y="574"/>
                    <a:pt x="207" y="556"/>
                  </a:cubicBezTo>
                  <a:cubicBezTo>
                    <a:pt x="206" y="548"/>
                    <a:pt x="206" y="539"/>
                    <a:pt x="206" y="530"/>
                  </a:cubicBezTo>
                  <a:cubicBezTo>
                    <a:pt x="207" y="526"/>
                    <a:pt x="205" y="524"/>
                    <a:pt x="202" y="522"/>
                  </a:cubicBezTo>
                  <a:cubicBezTo>
                    <a:pt x="202" y="525"/>
                    <a:pt x="202" y="527"/>
                    <a:pt x="202" y="529"/>
                  </a:cubicBezTo>
                  <a:cubicBezTo>
                    <a:pt x="203" y="562"/>
                    <a:pt x="207" y="596"/>
                    <a:pt x="205" y="630"/>
                  </a:cubicBezTo>
                  <a:cubicBezTo>
                    <a:pt x="204" y="647"/>
                    <a:pt x="203" y="663"/>
                    <a:pt x="202" y="680"/>
                  </a:cubicBezTo>
                  <a:cubicBezTo>
                    <a:pt x="201" y="682"/>
                    <a:pt x="200" y="683"/>
                    <a:pt x="199" y="685"/>
                  </a:cubicBezTo>
                  <a:cubicBezTo>
                    <a:pt x="199" y="683"/>
                    <a:pt x="198" y="681"/>
                    <a:pt x="198" y="680"/>
                  </a:cubicBezTo>
                  <a:cubicBezTo>
                    <a:pt x="199" y="654"/>
                    <a:pt x="201" y="628"/>
                    <a:pt x="201" y="602"/>
                  </a:cubicBezTo>
                  <a:cubicBezTo>
                    <a:pt x="201" y="576"/>
                    <a:pt x="199" y="550"/>
                    <a:pt x="197" y="524"/>
                  </a:cubicBezTo>
                  <a:cubicBezTo>
                    <a:pt x="197" y="516"/>
                    <a:pt x="197" y="508"/>
                    <a:pt x="196" y="500"/>
                  </a:cubicBezTo>
                  <a:cubicBezTo>
                    <a:pt x="196" y="499"/>
                    <a:pt x="195" y="497"/>
                    <a:pt x="194" y="496"/>
                  </a:cubicBezTo>
                  <a:cubicBezTo>
                    <a:pt x="177" y="488"/>
                    <a:pt x="164" y="475"/>
                    <a:pt x="151" y="462"/>
                  </a:cubicBezTo>
                  <a:cubicBezTo>
                    <a:pt x="146" y="458"/>
                    <a:pt x="141" y="453"/>
                    <a:pt x="135" y="448"/>
                  </a:cubicBezTo>
                  <a:cubicBezTo>
                    <a:pt x="137" y="455"/>
                    <a:pt x="140" y="461"/>
                    <a:pt x="143" y="467"/>
                  </a:cubicBezTo>
                  <a:cubicBezTo>
                    <a:pt x="146" y="474"/>
                    <a:pt x="149" y="480"/>
                    <a:pt x="152" y="486"/>
                  </a:cubicBezTo>
                  <a:cubicBezTo>
                    <a:pt x="156" y="493"/>
                    <a:pt x="159" y="499"/>
                    <a:pt x="163" y="505"/>
                  </a:cubicBezTo>
                  <a:cubicBezTo>
                    <a:pt x="158" y="509"/>
                    <a:pt x="157" y="509"/>
                    <a:pt x="155" y="504"/>
                  </a:cubicBezTo>
                  <a:cubicBezTo>
                    <a:pt x="147" y="489"/>
                    <a:pt x="138" y="474"/>
                    <a:pt x="130" y="459"/>
                  </a:cubicBezTo>
                  <a:cubicBezTo>
                    <a:pt x="121" y="463"/>
                    <a:pt x="111" y="468"/>
                    <a:pt x="102" y="473"/>
                  </a:cubicBezTo>
                  <a:cubicBezTo>
                    <a:pt x="74" y="486"/>
                    <a:pt x="47" y="500"/>
                    <a:pt x="22" y="517"/>
                  </a:cubicBezTo>
                  <a:cubicBezTo>
                    <a:pt x="17" y="520"/>
                    <a:pt x="12" y="524"/>
                    <a:pt x="7" y="527"/>
                  </a:cubicBezTo>
                  <a:cubicBezTo>
                    <a:pt x="5" y="529"/>
                    <a:pt x="4" y="529"/>
                    <a:pt x="2" y="527"/>
                  </a:cubicBezTo>
                  <a:cubicBezTo>
                    <a:pt x="0" y="524"/>
                    <a:pt x="2" y="523"/>
                    <a:pt x="3" y="522"/>
                  </a:cubicBezTo>
                  <a:cubicBezTo>
                    <a:pt x="25" y="506"/>
                    <a:pt x="48" y="492"/>
                    <a:pt x="72" y="480"/>
                  </a:cubicBezTo>
                  <a:cubicBezTo>
                    <a:pt x="90" y="471"/>
                    <a:pt x="108" y="462"/>
                    <a:pt x="125" y="454"/>
                  </a:cubicBezTo>
                  <a:cubicBezTo>
                    <a:pt x="128" y="452"/>
                    <a:pt x="128" y="451"/>
                    <a:pt x="128" y="448"/>
                  </a:cubicBezTo>
                  <a:cubicBezTo>
                    <a:pt x="129" y="436"/>
                    <a:pt x="120" y="428"/>
                    <a:pt x="114" y="419"/>
                  </a:cubicBezTo>
                  <a:cubicBezTo>
                    <a:pt x="106" y="406"/>
                    <a:pt x="97" y="393"/>
                    <a:pt x="90" y="379"/>
                  </a:cubicBezTo>
                  <a:cubicBezTo>
                    <a:pt x="86" y="372"/>
                    <a:pt x="84" y="364"/>
                    <a:pt x="82" y="356"/>
                  </a:cubicBezTo>
                  <a:cubicBezTo>
                    <a:pt x="76" y="325"/>
                    <a:pt x="74" y="294"/>
                    <a:pt x="80" y="263"/>
                  </a:cubicBezTo>
                  <a:cubicBezTo>
                    <a:pt x="82" y="253"/>
                    <a:pt x="86" y="243"/>
                    <a:pt x="89" y="233"/>
                  </a:cubicBezTo>
                  <a:cubicBezTo>
                    <a:pt x="90" y="230"/>
                    <a:pt x="91" y="226"/>
                    <a:pt x="92" y="222"/>
                  </a:cubicBezTo>
                  <a:cubicBezTo>
                    <a:pt x="93" y="204"/>
                    <a:pt x="99" y="186"/>
                    <a:pt x="109" y="170"/>
                  </a:cubicBezTo>
                  <a:cubicBezTo>
                    <a:pt x="116" y="160"/>
                    <a:pt x="123" y="149"/>
                    <a:pt x="131" y="140"/>
                  </a:cubicBezTo>
                  <a:cubicBezTo>
                    <a:pt x="138" y="130"/>
                    <a:pt x="148" y="125"/>
                    <a:pt x="159" y="120"/>
                  </a:cubicBezTo>
                  <a:cubicBezTo>
                    <a:pt x="186" y="109"/>
                    <a:pt x="215" y="103"/>
                    <a:pt x="245" y="101"/>
                  </a:cubicBezTo>
                  <a:cubicBezTo>
                    <a:pt x="270" y="98"/>
                    <a:pt x="294" y="101"/>
                    <a:pt x="317" y="107"/>
                  </a:cubicBezTo>
                  <a:cubicBezTo>
                    <a:pt x="343" y="114"/>
                    <a:pt x="364" y="129"/>
                    <a:pt x="381" y="149"/>
                  </a:cubicBezTo>
                  <a:cubicBezTo>
                    <a:pt x="390" y="161"/>
                    <a:pt x="400" y="172"/>
                    <a:pt x="409" y="184"/>
                  </a:cubicBezTo>
                  <a:cubicBezTo>
                    <a:pt x="413" y="189"/>
                    <a:pt x="416" y="195"/>
                    <a:pt x="420" y="202"/>
                  </a:cubicBezTo>
                  <a:cubicBezTo>
                    <a:pt x="421" y="199"/>
                    <a:pt x="421" y="197"/>
                    <a:pt x="422" y="195"/>
                  </a:cubicBezTo>
                  <a:cubicBezTo>
                    <a:pt x="429" y="169"/>
                    <a:pt x="437" y="142"/>
                    <a:pt x="453" y="118"/>
                  </a:cubicBezTo>
                  <a:cubicBezTo>
                    <a:pt x="464" y="101"/>
                    <a:pt x="478" y="86"/>
                    <a:pt x="494" y="73"/>
                  </a:cubicBezTo>
                  <a:cubicBezTo>
                    <a:pt x="514" y="57"/>
                    <a:pt x="534" y="41"/>
                    <a:pt x="555" y="27"/>
                  </a:cubicBezTo>
                  <a:cubicBezTo>
                    <a:pt x="586" y="5"/>
                    <a:pt x="621" y="0"/>
                    <a:pt x="658" y="6"/>
                  </a:cubicBezTo>
                  <a:cubicBezTo>
                    <a:pt x="682" y="9"/>
                    <a:pt x="706" y="15"/>
                    <a:pt x="729" y="27"/>
                  </a:cubicBezTo>
                  <a:cubicBezTo>
                    <a:pt x="761" y="45"/>
                    <a:pt x="787" y="70"/>
                    <a:pt x="809" y="100"/>
                  </a:cubicBezTo>
                  <a:cubicBezTo>
                    <a:pt x="826" y="124"/>
                    <a:pt x="837" y="151"/>
                    <a:pt x="843" y="179"/>
                  </a:cubicBezTo>
                  <a:cubicBezTo>
                    <a:pt x="844" y="181"/>
                    <a:pt x="844" y="182"/>
                    <a:pt x="844" y="183"/>
                  </a:cubicBezTo>
                  <a:cubicBezTo>
                    <a:pt x="844" y="183"/>
                    <a:pt x="845" y="183"/>
                    <a:pt x="845" y="184"/>
                  </a:cubicBezTo>
                  <a:cubicBezTo>
                    <a:pt x="853" y="173"/>
                    <a:pt x="863" y="165"/>
                    <a:pt x="874" y="157"/>
                  </a:cubicBezTo>
                  <a:cubicBezTo>
                    <a:pt x="903" y="137"/>
                    <a:pt x="935" y="126"/>
                    <a:pt x="970" y="123"/>
                  </a:cubicBezTo>
                  <a:cubicBezTo>
                    <a:pt x="991" y="122"/>
                    <a:pt x="1011" y="122"/>
                    <a:pt x="1031" y="126"/>
                  </a:cubicBezTo>
                  <a:cubicBezTo>
                    <a:pt x="1052" y="130"/>
                    <a:pt x="1071" y="140"/>
                    <a:pt x="1088" y="153"/>
                  </a:cubicBezTo>
                  <a:cubicBezTo>
                    <a:pt x="1107" y="169"/>
                    <a:pt x="1126" y="185"/>
                    <a:pt x="1142" y="203"/>
                  </a:cubicBezTo>
                  <a:cubicBezTo>
                    <a:pt x="1142" y="204"/>
                    <a:pt x="1142" y="204"/>
                    <a:pt x="1143" y="204"/>
                  </a:cubicBezTo>
                  <a:cubicBezTo>
                    <a:pt x="1149" y="218"/>
                    <a:pt x="1161" y="229"/>
                    <a:pt x="1170" y="241"/>
                  </a:cubicBezTo>
                  <a:cubicBezTo>
                    <a:pt x="1181" y="258"/>
                    <a:pt x="1187" y="277"/>
                    <a:pt x="1190" y="296"/>
                  </a:cubicBezTo>
                  <a:cubicBezTo>
                    <a:pt x="1194" y="320"/>
                    <a:pt x="1196" y="344"/>
                    <a:pt x="1199" y="368"/>
                  </a:cubicBezTo>
                  <a:cubicBezTo>
                    <a:pt x="1199" y="369"/>
                    <a:pt x="1199" y="371"/>
                    <a:pt x="1199" y="372"/>
                  </a:cubicBezTo>
                  <a:cubicBezTo>
                    <a:pt x="1184" y="403"/>
                    <a:pt x="1171" y="435"/>
                    <a:pt x="1153" y="464"/>
                  </a:cubicBezTo>
                  <a:cubicBezTo>
                    <a:pt x="1152" y="466"/>
                    <a:pt x="1152" y="467"/>
                    <a:pt x="1151" y="469"/>
                  </a:cubicBezTo>
                  <a:cubicBezTo>
                    <a:pt x="1148" y="488"/>
                    <a:pt x="1144" y="507"/>
                    <a:pt x="1136" y="525"/>
                  </a:cubicBezTo>
                  <a:cubicBezTo>
                    <a:pt x="1135" y="528"/>
                    <a:pt x="1136" y="529"/>
                    <a:pt x="1139" y="531"/>
                  </a:cubicBezTo>
                  <a:cubicBezTo>
                    <a:pt x="1169" y="545"/>
                    <a:pt x="1199" y="560"/>
                    <a:pt x="1229" y="574"/>
                  </a:cubicBezTo>
                  <a:cubicBezTo>
                    <a:pt x="1237" y="578"/>
                    <a:pt x="1244" y="582"/>
                    <a:pt x="1252" y="586"/>
                  </a:cubicBezTo>
                  <a:cubicBezTo>
                    <a:pt x="1250" y="592"/>
                    <a:pt x="1250" y="592"/>
                    <a:pt x="1244" y="590"/>
                  </a:cubicBezTo>
                  <a:cubicBezTo>
                    <a:pt x="1214" y="575"/>
                    <a:pt x="1184" y="560"/>
                    <a:pt x="1154" y="545"/>
                  </a:cubicBezTo>
                  <a:cubicBezTo>
                    <a:pt x="1147" y="542"/>
                    <a:pt x="1140" y="539"/>
                    <a:pt x="1133" y="535"/>
                  </a:cubicBezTo>
                  <a:cubicBezTo>
                    <a:pt x="1128" y="543"/>
                    <a:pt x="1124" y="551"/>
                    <a:pt x="1119" y="558"/>
                  </a:cubicBezTo>
                  <a:cubicBezTo>
                    <a:pt x="1116" y="563"/>
                    <a:pt x="1112" y="568"/>
                    <a:pt x="1108" y="572"/>
                  </a:cubicBezTo>
                  <a:cubicBezTo>
                    <a:pt x="1107" y="573"/>
                    <a:pt x="1105" y="573"/>
                    <a:pt x="1103" y="573"/>
                  </a:cubicBezTo>
                  <a:cubicBezTo>
                    <a:pt x="1126" y="545"/>
                    <a:pt x="1138" y="514"/>
                    <a:pt x="1144" y="479"/>
                  </a:cubicBezTo>
                  <a:cubicBezTo>
                    <a:pt x="1142" y="482"/>
                    <a:pt x="1141" y="484"/>
                    <a:pt x="1139" y="486"/>
                  </a:cubicBezTo>
                  <a:cubicBezTo>
                    <a:pt x="1131" y="499"/>
                    <a:pt x="1122" y="513"/>
                    <a:pt x="1113" y="525"/>
                  </a:cubicBezTo>
                  <a:cubicBezTo>
                    <a:pt x="1107" y="534"/>
                    <a:pt x="1099" y="540"/>
                    <a:pt x="1087" y="537"/>
                  </a:cubicBezTo>
                  <a:cubicBezTo>
                    <a:pt x="1086" y="537"/>
                    <a:pt x="1083" y="539"/>
                    <a:pt x="1083" y="540"/>
                  </a:cubicBezTo>
                  <a:cubicBezTo>
                    <a:pt x="1082" y="542"/>
                    <a:pt x="1082" y="545"/>
                    <a:pt x="1082" y="547"/>
                  </a:cubicBezTo>
                  <a:cubicBezTo>
                    <a:pt x="1082" y="566"/>
                    <a:pt x="1083" y="584"/>
                    <a:pt x="1084" y="603"/>
                  </a:cubicBezTo>
                  <a:cubicBezTo>
                    <a:pt x="1084" y="608"/>
                    <a:pt x="1086" y="614"/>
                    <a:pt x="1089" y="619"/>
                  </a:cubicBezTo>
                  <a:cubicBezTo>
                    <a:pt x="1098" y="634"/>
                    <a:pt x="1101" y="650"/>
                    <a:pt x="1101" y="667"/>
                  </a:cubicBezTo>
                  <a:cubicBezTo>
                    <a:pt x="1102" y="672"/>
                    <a:pt x="1102" y="677"/>
                    <a:pt x="1102" y="682"/>
                  </a:cubicBezTo>
                  <a:cubicBezTo>
                    <a:pt x="1101" y="682"/>
                    <a:pt x="1101" y="682"/>
                    <a:pt x="1100" y="682"/>
                  </a:cubicBezTo>
                  <a:cubicBezTo>
                    <a:pt x="1100" y="680"/>
                    <a:pt x="1100" y="679"/>
                    <a:pt x="1100" y="677"/>
                  </a:cubicBezTo>
                  <a:cubicBezTo>
                    <a:pt x="1099" y="668"/>
                    <a:pt x="1099" y="658"/>
                    <a:pt x="1097" y="649"/>
                  </a:cubicBezTo>
                  <a:cubicBezTo>
                    <a:pt x="1095" y="641"/>
                    <a:pt x="1093" y="632"/>
                    <a:pt x="1089" y="625"/>
                  </a:cubicBezTo>
                  <a:cubicBezTo>
                    <a:pt x="1082" y="612"/>
                    <a:pt x="1080" y="599"/>
                    <a:pt x="1080" y="585"/>
                  </a:cubicBezTo>
                  <a:cubicBezTo>
                    <a:pt x="1079" y="569"/>
                    <a:pt x="1079" y="554"/>
                    <a:pt x="1079" y="540"/>
                  </a:cubicBezTo>
                  <a:cubicBezTo>
                    <a:pt x="1079" y="544"/>
                    <a:pt x="1078" y="551"/>
                    <a:pt x="1077" y="557"/>
                  </a:cubicBezTo>
                  <a:cubicBezTo>
                    <a:pt x="1077" y="560"/>
                    <a:pt x="1076" y="563"/>
                    <a:pt x="1075" y="566"/>
                  </a:cubicBezTo>
                  <a:cubicBezTo>
                    <a:pt x="1074" y="567"/>
                    <a:pt x="1074" y="569"/>
                    <a:pt x="1074" y="570"/>
                  </a:cubicBezTo>
                  <a:cubicBezTo>
                    <a:pt x="1074" y="593"/>
                    <a:pt x="1079" y="616"/>
                    <a:pt x="1088" y="637"/>
                  </a:cubicBezTo>
                  <a:cubicBezTo>
                    <a:pt x="1093" y="648"/>
                    <a:pt x="1093" y="661"/>
                    <a:pt x="1093" y="673"/>
                  </a:cubicBezTo>
                  <a:cubicBezTo>
                    <a:pt x="1093" y="676"/>
                    <a:pt x="1092" y="680"/>
                    <a:pt x="1092" y="683"/>
                  </a:cubicBezTo>
                  <a:cubicBezTo>
                    <a:pt x="1092" y="683"/>
                    <a:pt x="1091" y="683"/>
                    <a:pt x="1091" y="683"/>
                  </a:cubicBezTo>
                  <a:cubicBezTo>
                    <a:pt x="1091" y="682"/>
                    <a:pt x="1090" y="681"/>
                    <a:pt x="1090" y="680"/>
                  </a:cubicBezTo>
                  <a:cubicBezTo>
                    <a:pt x="1090" y="677"/>
                    <a:pt x="1090" y="674"/>
                    <a:pt x="1091" y="671"/>
                  </a:cubicBezTo>
                  <a:cubicBezTo>
                    <a:pt x="1092" y="656"/>
                    <a:pt x="1088" y="642"/>
                    <a:pt x="1082" y="628"/>
                  </a:cubicBezTo>
                  <a:cubicBezTo>
                    <a:pt x="1074" y="610"/>
                    <a:pt x="1072" y="592"/>
                    <a:pt x="1072" y="573"/>
                  </a:cubicBezTo>
                  <a:cubicBezTo>
                    <a:pt x="1072" y="571"/>
                    <a:pt x="1072" y="569"/>
                    <a:pt x="1071" y="567"/>
                  </a:cubicBezTo>
                  <a:cubicBezTo>
                    <a:pt x="1071" y="567"/>
                    <a:pt x="1070" y="567"/>
                    <a:pt x="1069" y="567"/>
                  </a:cubicBezTo>
                  <a:cubicBezTo>
                    <a:pt x="1069" y="568"/>
                    <a:pt x="1069" y="570"/>
                    <a:pt x="1069" y="571"/>
                  </a:cubicBezTo>
                  <a:cubicBezTo>
                    <a:pt x="1069" y="589"/>
                    <a:pt x="1072" y="606"/>
                    <a:pt x="1078" y="623"/>
                  </a:cubicBezTo>
                  <a:cubicBezTo>
                    <a:pt x="1082" y="634"/>
                    <a:pt x="1085" y="644"/>
                    <a:pt x="1087" y="655"/>
                  </a:cubicBezTo>
                  <a:cubicBezTo>
                    <a:pt x="1089" y="663"/>
                    <a:pt x="1087" y="671"/>
                    <a:pt x="1087" y="679"/>
                  </a:cubicBezTo>
                  <a:cubicBezTo>
                    <a:pt x="1087" y="680"/>
                    <a:pt x="1087" y="680"/>
                    <a:pt x="1085" y="681"/>
                  </a:cubicBezTo>
                  <a:cubicBezTo>
                    <a:pt x="1085" y="679"/>
                    <a:pt x="1085" y="677"/>
                    <a:pt x="1085" y="675"/>
                  </a:cubicBezTo>
                  <a:cubicBezTo>
                    <a:pt x="1085" y="662"/>
                    <a:pt x="1086" y="648"/>
                    <a:pt x="1081" y="635"/>
                  </a:cubicBezTo>
                  <a:cubicBezTo>
                    <a:pt x="1077" y="627"/>
                    <a:pt x="1074" y="619"/>
                    <a:pt x="1072" y="610"/>
                  </a:cubicBezTo>
                  <a:cubicBezTo>
                    <a:pt x="1069" y="598"/>
                    <a:pt x="1068" y="585"/>
                    <a:pt x="1067" y="572"/>
                  </a:cubicBezTo>
                  <a:cubicBezTo>
                    <a:pt x="1066" y="568"/>
                    <a:pt x="1065" y="565"/>
                    <a:pt x="1062" y="562"/>
                  </a:cubicBezTo>
                  <a:cubicBezTo>
                    <a:pt x="1061" y="562"/>
                    <a:pt x="1061" y="562"/>
                    <a:pt x="1061" y="563"/>
                  </a:cubicBezTo>
                  <a:cubicBezTo>
                    <a:pt x="1060" y="580"/>
                    <a:pt x="1059" y="598"/>
                    <a:pt x="1067" y="615"/>
                  </a:cubicBezTo>
                  <a:cubicBezTo>
                    <a:pt x="1067" y="616"/>
                    <a:pt x="1068" y="617"/>
                    <a:pt x="1068" y="619"/>
                  </a:cubicBezTo>
                  <a:cubicBezTo>
                    <a:pt x="1080" y="637"/>
                    <a:pt x="1080" y="659"/>
                    <a:pt x="1081" y="680"/>
                  </a:cubicBezTo>
                  <a:cubicBezTo>
                    <a:pt x="1081" y="680"/>
                    <a:pt x="1080" y="681"/>
                    <a:pt x="1079" y="682"/>
                  </a:cubicBezTo>
                  <a:cubicBezTo>
                    <a:pt x="1079" y="680"/>
                    <a:pt x="1078" y="678"/>
                    <a:pt x="1078" y="677"/>
                  </a:cubicBezTo>
                  <a:cubicBezTo>
                    <a:pt x="1077" y="665"/>
                    <a:pt x="1076" y="653"/>
                    <a:pt x="1074" y="641"/>
                  </a:cubicBezTo>
                  <a:cubicBezTo>
                    <a:pt x="1074" y="635"/>
                    <a:pt x="1071" y="630"/>
                    <a:pt x="1069" y="625"/>
                  </a:cubicBezTo>
                  <a:cubicBezTo>
                    <a:pt x="1060" y="610"/>
                    <a:pt x="1058" y="594"/>
                    <a:pt x="1058" y="577"/>
                  </a:cubicBezTo>
                  <a:cubicBezTo>
                    <a:pt x="1058" y="562"/>
                    <a:pt x="1059" y="548"/>
                    <a:pt x="1059" y="533"/>
                  </a:cubicBezTo>
                  <a:cubicBezTo>
                    <a:pt x="1059" y="532"/>
                    <a:pt x="1057" y="530"/>
                    <a:pt x="1056" y="529"/>
                  </a:cubicBezTo>
                  <a:cubicBezTo>
                    <a:pt x="1046" y="525"/>
                    <a:pt x="1037" y="522"/>
                    <a:pt x="1027" y="518"/>
                  </a:cubicBezTo>
                  <a:cubicBezTo>
                    <a:pt x="1003" y="506"/>
                    <a:pt x="983" y="489"/>
                    <a:pt x="966" y="469"/>
                  </a:cubicBezTo>
                  <a:cubicBezTo>
                    <a:pt x="963" y="467"/>
                    <a:pt x="961" y="464"/>
                    <a:pt x="958" y="461"/>
                  </a:cubicBezTo>
                  <a:cubicBezTo>
                    <a:pt x="958" y="461"/>
                    <a:pt x="958" y="462"/>
                    <a:pt x="957" y="462"/>
                  </a:cubicBezTo>
                  <a:cubicBezTo>
                    <a:pt x="961" y="469"/>
                    <a:pt x="965" y="476"/>
                    <a:pt x="970" y="483"/>
                  </a:cubicBezTo>
                  <a:cubicBezTo>
                    <a:pt x="984" y="506"/>
                    <a:pt x="1002" y="527"/>
                    <a:pt x="1020" y="547"/>
                  </a:cubicBezTo>
                  <a:cubicBezTo>
                    <a:pt x="1028" y="556"/>
                    <a:pt x="1036" y="565"/>
                    <a:pt x="1045" y="574"/>
                  </a:cubicBezTo>
                  <a:cubicBezTo>
                    <a:pt x="1046" y="576"/>
                    <a:pt x="1048" y="578"/>
                    <a:pt x="1045" y="580"/>
                  </a:cubicBezTo>
                  <a:cubicBezTo>
                    <a:pt x="1043" y="582"/>
                    <a:pt x="1041" y="581"/>
                    <a:pt x="1040" y="579"/>
                  </a:cubicBezTo>
                  <a:cubicBezTo>
                    <a:pt x="1027" y="565"/>
                    <a:pt x="1014" y="551"/>
                    <a:pt x="1002" y="537"/>
                  </a:cubicBezTo>
                  <a:cubicBezTo>
                    <a:pt x="988" y="520"/>
                    <a:pt x="975" y="502"/>
                    <a:pt x="963" y="484"/>
                  </a:cubicBezTo>
                  <a:cubicBezTo>
                    <a:pt x="941" y="452"/>
                    <a:pt x="930" y="417"/>
                    <a:pt x="929" y="378"/>
                  </a:cubicBezTo>
                  <a:cubicBezTo>
                    <a:pt x="929" y="341"/>
                    <a:pt x="932" y="305"/>
                    <a:pt x="941" y="269"/>
                  </a:cubicBezTo>
                  <a:cubicBezTo>
                    <a:pt x="949" y="238"/>
                    <a:pt x="964" y="211"/>
                    <a:pt x="986" y="188"/>
                  </a:cubicBezTo>
                  <a:cubicBezTo>
                    <a:pt x="1005" y="167"/>
                    <a:pt x="1030" y="162"/>
                    <a:pt x="1057" y="166"/>
                  </a:cubicBezTo>
                  <a:cubicBezTo>
                    <a:pt x="1080" y="169"/>
                    <a:pt x="1101" y="177"/>
                    <a:pt x="1119" y="192"/>
                  </a:cubicBezTo>
                  <a:cubicBezTo>
                    <a:pt x="1119" y="191"/>
                    <a:pt x="1119" y="191"/>
                    <a:pt x="1120" y="190"/>
                  </a:cubicBezTo>
                  <a:cubicBezTo>
                    <a:pt x="1118" y="189"/>
                    <a:pt x="1117" y="187"/>
                    <a:pt x="1115" y="186"/>
                  </a:cubicBezTo>
                  <a:cubicBezTo>
                    <a:pt x="1114" y="184"/>
                    <a:pt x="1112" y="183"/>
                    <a:pt x="1111" y="182"/>
                  </a:cubicBezTo>
                  <a:cubicBezTo>
                    <a:pt x="1097" y="170"/>
                    <a:pt x="1084" y="159"/>
                    <a:pt x="1069" y="148"/>
                  </a:cubicBezTo>
                  <a:cubicBezTo>
                    <a:pt x="1053" y="137"/>
                    <a:pt x="1035" y="132"/>
                    <a:pt x="1016" y="130"/>
                  </a:cubicBezTo>
                  <a:cubicBezTo>
                    <a:pt x="988" y="127"/>
                    <a:pt x="959" y="129"/>
                    <a:pt x="931" y="136"/>
                  </a:cubicBezTo>
                  <a:cubicBezTo>
                    <a:pt x="911" y="142"/>
                    <a:pt x="893" y="152"/>
                    <a:pt x="877" y="164"/>
                  </a:cubicBezTo>
                  <a:cubicBezTo>
                    <a:pt x="869" y="170"/>
                    <a:pt x="862" y="177"/>
                    <a:pt x="855" y="184"/>
                  </a:cubicBezTo>
                  <a:cubicBezTo>
                    <a:pt x="848" y="190"/>
                    <a:pt x="846" y="197"/>
                    <a:pt x="848" y="206"/>
                  </a:cubicBezTo>
                  <a:cubicBezTo>
                    <a:pt x="852" y="232"/>
                    <a:pt x="852" y="259"/>
                    <a:pt x="850" y="285"/>
                  </a:cubicBezTo>
                  <a:cubicBezTo>
                    <a:pt x="847" y="318"/>
                    <a:pt x="843" y="349"/>
                    <a:pt x="837" y="381"/>
                  </a:cubicBezTo>
                  <a:cubicBezTo>
                    <a:pt x="834" y="394"/>
                    <a:pt x="831" y="407"/>
                    <a:pt x="828" y="420"/>
                  </a:cubicBezTo>
                  <a:cubicBezTo>
                    <a:pt x="828" y="421"/>
                    <a:pt x="829" y="424"/>
                    <a:pt x="830" y="425"/>
                  </a:cubicBezTo>
                  <a:cubicBezTo>
                    <a:pt x="853" y="452"/>
                    <a:pt x="880" y="474"/>
                    <a:pt x="910" y="493"/>
                  </a:cubicBezTo>
                  <a:cubicBezTo>
                    <a:pt x="939" y="511"/>
                    <a:pt x="969" y="529"/>
                    <a:pt x="997" y="548"/>
                  </a:cubicBezTo>
                  <a:cubicBezTo>
                    <a:pt x="1020" y="563"/>
                    <a:pt x="1038" y="583"/>
                    <a:pt x="1051" y="608"/>
                  </a:cubicBezTo>
                  <a:cubicBezTo>
                    <a:pt x="1061" y="627"/>
                    <a:pt x="1067" y="647"/>
                    <a:pt x="1070" y="668"/>
                  </a:cubicBezTo>
                  <a:cubicBezTo>
                    <a:pt x="1070" y="671"/>
                    <a:pt x="1071" y="675"/>
                    <a:pt x="1071" y="678"/>
                  </a:cubicBezTo>
                  <a:cubicBezTo>
                    <a:pt x="1072" y="684"/>
                    <a:pt x="1072" y="685"/>
                    <a:pt x="1065" y="684"/>
                  </a:cubicBezTo>
                  <a:close/>
                  <a:moveTo>
                    <a:pt x="937" y="349"/>
                  </a:moveTo>
                  <a:cubicBezTo>
                    <a:pt x="937" y="351"/>
                    <a:pt x="937" y="353"/>
                    <a:pt x="936" y="355"/>
                  </a:cubicBezTo>
                  <a:cubicBezTo>
                    <a:pt x="934" y="366"/>
                    <a:pt x="940" y="373"/>
                    <a:pt x="949" y="379"/>
                  </a:cubicBezTo>
                  <a:cubicBezTo>
                    <a:pt x="950" y="380"/>
                    <a:pt x="951" y="381"/>
                    <a:pt x="952" y="381"/>
                  </a:cubicBezTo>
                  <a:cubicBezTo>
                    <a:pt x="964" y="386"/>
                    <a:pt x="976" y="391"/>
                    <a:pt x="987" y="395"/>
                  </a:cubicBezTo>
                  <a:cubicBezTo>
                    <a:pt x="1014" y="404"/>
                    <a:pt x="1040" y="408"/>
                    <a:pt x="1068" y="405"/>
                  </a:cubicBezTo>
                  <a:cubicBezTo>
                    <a:pt x="1094" y="402"/>
                    <a:pt x="1119" y="395"/>
                    <a:pt x="1145" y="388"/>
                  </a:cubicBezTo>
                  <a:cubicBezTo>
                    <a:pt x="1162" y="384"/>
                    <a:pt x="1177" y="375"/>
                    <a:pt x="1188" y="360"/>
                  </a:cubicBezTo>
                  <a:cubicBezTo>
                    <a:pt x="1190" y="358"/>
                    <a:pt x="1191" y="355"/>
                    <a:pt x="1191" y="353"/>
                  </a:cubicBezTo>
                  <a:cubicBezTo>
                    <a:pt x="1188" y="332"/>
                    <a:pt x="1185" y="311"/>
                    <a:pt x="1182" y="290"/>
                  </a:cubicBezTo>
                  <a:cubicBezTo>
                    <a:pt x="1178" y="269"/>
                    <a:pt x="1170" y="249"/>
                    <a:pt x="1155" y="234"/>
                  </a:cubicBezTo>
                  <a:cubicBezTo>
                    <a:pt x="1144" y="223"/>
                    <a:pt x="1133" y="212"/>
                    <a:pt x="1121" y="202"/>
                  </a:cubicBezTo>
                  <a:cubicBezTo>
                    <a:pt x="1098" y="181"/>
                    <a:pt x="1070" y="171"/>
                    <a:pt x="1038" y="171"/>
                  </a:cubicBezTo>
                  <a:cubicBezTo>
                    <a:pt x="1022" y="171"/>
                    <a:pt x="1007" y="177"/>
                    <a:pt x="995" y="189"/>
                  </a:cubicBezTo>
                  <a:cubicBezTo>
                    <a:pt x="972" y="211"/>
                    <a:pt x="956" y="239"/>
                    <a:pt x="948" y="271"/>
                  </a:cubicBezTo>
                  <a:cubicBezTo>
                    <a:pt x="941" y="296"/>
                    <a:pt x="938" y="322"/>
                    <a:pt x="937" y="349"/>
                  </a:cubicBezTo>
                  <a:close/>
                  <a:moveTo>
                    <a:pt x="87" y="338"/>
                  </a:moveTo>
                  <a:cubicBezTo>
                    <a:pt x="87" y="343"/>
                    <a:pt x="88" y="343"/>
                    <a:pt x="94" y="346"/>
                  </a:cubicBezTo>
                  <a:cubicBezTo>
                    <a:pt x="116" y="355"/>
                    <a:pt x="139" y="361"/>
                    <a:pt x="163" y="366"/>
                  </a:cubicBezTo>
                  <a:cubicBezTo>
                    <a:pt x="179" y="369"/>
                    <a:pt x="196" y="373"/>
                    <a:pt x="213" y="374"/>
                  </a:cubicBezTo>
                  <a:cubicBezTo>
                    <a:pt x="232" y="376"/>
                    <a:pt x="251" y="372"/>
                    <a:pt x="270" y="368"/>
                  </a:cubicBezTo>
                  <a:cubicBezTo>
                    <a:pt x="282" y="365"/>
                    <a:pt x="295" y="362"/>
                    <a:pt x="307" y="359"/>
                  </a:cubicBezTo>
                  <a:cubicBezTo>
                    <a:pt x="317" y="356"/>
                    <a:pt x="322" y="350"/>
                    <a:pt x="322" y="339"/>
                  </a:cubicBezTo>
                  <a:cubicBezTo>
                    <a:pt x="323" y="320"/>
                    <a:pt x="321" y="301"/>
                    <a:pt x="318" y="282"/>
                  </a:cubicBezTo>
                  <a:cubicBezTo>
                    <a:pt x="314" y="262"/>
                    <a:pt x="309" y="243"/>
                    <a:pt x="299" y="225"/>
                  </a:cubicBezTo>
                  <a:cubicBezTo>
                    <a:pt x="283" y="197"/>
                    <a:pt x="260" y="175"/>
                    <a:pt x="229" y="163"/>
                  </a:cubicBezTo>
                  <a:cubicBezTo>
                    <a:pt x="213" y="157"/>
                    <a:pt x="196" y="155"/>
                    <a:pt x="178" y="158"/>
                  </a:cubicBezTo>
                  <a:cubicBezTo>
                    <a:pt x="156" y="163"/>
                    <a:pt x="139" y="175"/>
                    <a:pt x="124" y="190"/>
                  </a:cubicBezTo>
                  <a:cubicBezTo>
                    <a:pt x="105" y="210"/>
                    <a:pt x="95" y="234"/>
                    <a:pt x="88" y="260"/>
                  </a:cubicBezTo>
                  <a:cubicBezTo>
                    <a:pt x="86" y="265"/>
                    <a:pt x="86" y="272"/>
                    <a:pt x="85" y="277"/>
                  </a:cubicBezTo>
                  <a:cubicBezTo>
                    <a:pt x="85" y="278"/>
                    <a:pt x="85" y="278"/>
                    <a:pt x="86" y="278"/>
                  </a:cubicBezTo>
                  <a:cubicBezTo>
                    <a:pt x="99" y="250"/>
                    <a:pt x="118" y="226"/>
                    <a:pt x="139" y="204"/>
                  </a:cubicBezTo>
                  <a:cubicBezTo>
                    <a:pt x="142" y="207"/>
                    <a:pt x="144" y="208"/>
                    <a:pt x="145" y="211"/>
                  </a:cubicBezTo>
                  <a:cubicBezTo>
                    <a:pt x="151" y="220"/>
                    <a:pt x="156" y="229"/>
                    <a:pt x="162" y="238"/>
                  </a:cubicBezTo>
                  <a:cubicBezTo>
                    <a:pt x="186" y="269"/>
                    <a:pt x="210" y="299"/>
                    <a:pt x="233" y="329"/>
                  </a:cubicBezTo>
                  <a:cubicBezTo>
                    <a:pt x="240" y="337"/>
                    <a:pt x="246" y="345"/>
                    <a:pt x="252" y="354"/>
                  </a:cubicBezTo>
                  <a:cubicBezTo>
                    <a:pt x="249" y="355"/>
                    <a:pt x="247" y="357"/>
                    <a:pt x="244" y="357"/>
                  </a:cubicBezTo>
                  <a:cubicBezTo>
                    <a:pt x="209" y="358"/>
                    <a:pt x="173" y="357"/>
                    <a:pt x="138" y="352"/>
                  </a:cubicBezTo>
                  <a:cubicBezTo>
                    <a:pt x="120" y="349"/>
                    <a:pt x="103" y="347"/>
                    <a:pt x="87" y="338"/>
                  </a:cubicBezTo>
                  <a:close/>
                  <a:moveTo>
                    <a:pt x="938" y="387"/>
                  </a:moveTo>
                  <a:cubicBezTo>
                    <a:pt x="937" y="389"/>
                    <a:pt x="937" y="390"/>
                    <a:pt x="937" y="390"/>
                  </a:cubicBezTo>
                  <a:cubicBezTo>
                    <a:pt x="940" y="414"/>
                    <a:pt x="943" y="438"/>
                    <a:pt x="960" y="457"/>
                  </a:cubicBezTo>
                  <a:cubicBezTo>
                    <a:pt x="974" y="472"/>
                    <a:pt x="987" y="487"/>
                    <a:pt x="1003" y="498"/>
                  </a:cubicBezTo>
                  <a:cubicBezTo>
                    <a:pt x="1026" y="515"/>
                    <a:pt x="1052" y="526"/>
                    <a:pt x="1079" y="532"/>
                  </a:cubicBezTo>
                  <a:cubicBezTo>
                    <a:pt x="1082" y="532"/>
                    <a:pt x="1085" y="532"/>
                    <a:pt x="1087" y="530"/>
                  </a:cubicBezTo>
                  <a:cubicBezTo>
                    <a:pt x="1096" y="524"/>
                    <a:pt x="1101" y="515"/>
                    <a:pt x="1104" y="505"/>
                  </a:cubicBezTo>
                  <a:cubicBezTo>
                    <a:pt x="1113" y="476"/>
                    <a:pt x="1121" y="446"/>
                    <a:pt x="1124" y="416"/>
                  </a:cubicBezTo>
                  <a:cubicBezTo>
                    <a:pt x="1124" y="414"/>
                    <a:pt x="1124" y="412"/>
                    <a:pt x="1124" y="410"/>
                  </a:cubicBezTo>
                  <a:cubicBezTo>
                    <a:pt x="1123" y="411"/>
                    <a:pt x="1122" y="411"/>
                    <a:pt x="1121" y="411"/>
                  </a:cubicBezTo>
                  <a:cubicBezTo>
                    <a:pt x="1099" y="416"/>
                    <a:pt x="1077" y="420"/>
                    <a:pt x="1054" y="421"/>
                  </a:cubicBezTo>
                  <a:cubicBezTo>
                    <a:pt x="1026" y="421"/>
                    <a:pt x="1000" y="415"/>
                    <a:pt x="974" y="406"/>
                  </a:cubicBezTo>
                  <a:cubicBezTo>
                    <a:pt x="961" y="402"/>
                    <a:pt x="948" y="398"/>
                    <a:pt x="938" y="387"/>
                  </a:cubicBezTo>
                  <a:close/>
                  <a:moveTo>
                    <a:pt x="315" y="371"/>
                  </a:moveTo>
                  <a:cubicBezTo>
                    <a:pt x="315" y="371"/>
                    <a:pt x="315" y="371"/>
                    <a:pt x="314" y="370"/>
                  </a:cubicBezTo>
                  <a:cubicBezTo>
                    <a:pt x="288" y="381"/>
                    <a:pt x="261" y="386"/>
                    <a:pt x="233" y="388"/>
                  </a:cubicBezTo>
                  <a:cubicBezTo>
                    <a:pt x="205" y="390"/>
                    <a:pt x="178" y="384"/>
                    <a:pt x="149" y="378"/>
                  </a:cubicBezTo>
                  <a:cubicBezTo>
                    <a:pt x="151" y="382"/>
                    <a:pt x="152" y="386"/>
                    <a:pt x="153" y="389"/>
                  </a:cubicBezTo>
                  <a:cubicBezTo>
                    <a:pt x="159" y="405"/>
                    <a:pt x="165" y="422"/>
                    <a:pt x="172" y="438"/>
                  </a:cubicBezTo>
                  <a:cubicBezTo>
                    <a:pt x="180" y="457"/>
                    <a:pt x="189" y="474"/>
                    <a:pt x="203" y="488"/>
                  </a:cubicBezTo>
                  <a:cubicBezTo>
                    <a:pt x="206" y="491"/>
                    <a:pt x="209" y="492"/>
                    <a:pt x="213" y="491"/>
                  </a:cubicBezTo>
                  <a:cubicBezTo>
                    <a:pt x="232" y="486"/>
                    <a:pt x="250" y="479"/>
                    <a:pt x="267" y="469"/>
                  </a:cubicBezTo>
                  <a:cubicBezTo>
                    <a:pt x="270" y="467"/>
                    <a:pt x="273" y="464"/>
                    <a:pt x="274" y="461"/>
                  </a:cubicBezTo>
                  <a:cubicBezTo>
                    <a:pt x="285" y="439"/>
                    <a:pt x="296" y="416"/>
                    <a:pt x="307" y="394"/>
                  </a:cubicBezTo>
                  <a:cubicBezTo>
                    <a:pt x="310" y="386"/>
                    <a:pt x="312" y="379"/>
                    <a:pt x="315" y="371"/>
                  </a:cubicBezTo>
                  <a:close/>
                  <a:moveTo>
                    <a:pt x="139" y="214"/>
                  </a:moveTo>
                  <a:cubicBezTo>
                    <a:pt x="138" y="215"/>
                    <a:pt x="137" y="216"/>
                    <a:pt x="137" y="216"/>
                  </a:cubicBezTo>
                  <a:cubicBezTo>
                    <a:pt x="120" y="235"/>
                    <a:pt x="104" y="254"/>
                    <a:pt x="94" y="278"/>
                  </a:cubicBezTo>
                  <a:cubicBezTo>
                    <a:pt x="87" y="293"/>
                    <a:pt x="81" y="308"/>
                    <a:pt x="85" y="325"/>
                  </a:cubicBezTo>
                  <a:cubicBezTo>
                    <a:pt x="85" y="327"/>
                    <a:pt x="87" y="329"/>
                    <a:pt x="89" y="331"/>
                  </a:cubicBezTo>
                  <a:cubicBezTo>
                    <a:pt x="100" y="339"/>
                    <a:pt x="113" y="341"/>
                    <a:pt x="127" y="343"/>
                  </a:cubicBezTo>
                  <a:cubicBezTo>
                    <a:pt x="162" y="349"/>
                    <a:pt x="197" y="352"/>
                    <a:pt x="232" y="351"/>
                  </a:cubicBezTo>
                  <a:cubicBezTo>
                    <a:pt x="235" y="351"/>
                    <a:pt x="237" y="351"/>
                    <a:pt x="241" y="351"/>
                  </a:cubicBezTo>
                  <a:cubicBezTo>
                    <a:pt x="207" y="304"/>
                    <a:pt x="167" y="264"/>
                    <a:pt x="139" y="214"/>
                  </a:cubicBezTo>
                  <a:close/>
                  <a:moveTo>
                    <a:pt x="171" y="470"/>
                  </a:moveTo>
                  <a:cubicBezTo>
                    <a:pt x="170" y="469"/>
                    <a:pt x="170" y="468"/>
                    <a:pt x="170" y="467"/>
                  </a:cubicBezTo>
                  <a:cubicBezTo>
                    <a:pt x="161" y="455"/>
                    <a:pt x="154" y="442"/>
                    <a:pt x="149" y="427"/>
                  </a:cubicBezTo>
                  <a:cubicBezTo>
                    <a:pt x="143" y="411"/>
                    <a:pt x="138" y="394"/>
                    <a:pt x="133" y="377"/>
                  </a:cubicBezTo>
                  <a:cubicBezTo>
                    <a:pt x="132" y="375"/>
                    <a:pt x="130" y="373"/>
                    <a:pt x="128" y="372"/>
                  </a:cubicBezTo>
                  <a:cubicBezTo>
                    <a:pt x="121" y="369"/>
                    <a:pt x="115" y="368"/>
                    <a:pt x="108" y="365"/>
                  </a:cubicBezTo>
                  <a:cubicBezTo>
                    <a:pt x="102" y="363"/>
                    <a:pt x="97" y="361"/>
                    <a:pt x="90" y="359"/>
                  </a:cubicBezTo>
                  <a:cubicBezTo>
                    <a:pt x="92" y="382"/>
                    <a:pt x="148" y="460"/>
                    <a:pt x="171" y="470"/>
                  </a:cubicBezTo>
                  <a:close/>
                  <a:moveTo>
                    <a:pt x="1121" y="507"/>
                  </a:moveTo>
                  <a:cubicBezTo>
                    <a:pt x="1148" y="468"/>
                    <a:pt x="1171" y="428"/>
                    <a:pt x="1188" y="384"/>
                  </a:cubicBezTo>
                  <a:cubicBezTo>
                    <a:pt x="1175" y="394"/>
                    <a:pt x="1161" y="400"/>
                    <a:pt x="1146" y="404"/>
                  </a:cubicBezTo>
                  <a:cubicBezTo>
                    <a:pt x="1142" y="405"/>
                    <a:pt x="1142" y="408"/>
                    <a:pt x="1142" y="410"/>
                  </a:cubicBezTo>
                  <a:cubicBezTo>
                    <a:pt x="1139" y="440"/>
                    <a:pt x="1132" y="469"/>
                    <a:pt x="1124" y="497"/>
                  </a:cubicBezTo>
                  <a:cubicBezTo>
                    <a:pt x="1123" y="500"/>
                    <a:pt x="1122" y="503"/>
                    <a:pt x="1121" y="507"/>
                  </a:cubicBezTo>
                  <a:close/>
                  <a:moveTo>
                    <a:pt x="1191" y="364"/>
                  </a:moveTo>
                  <a:cubicBezTo>
                    <a:pt x="1191" y="364"/>
                    <a:pt x="1190" y="364"/>
                    <a:pt x="1190" y="364"/>
                  </a:cubicBezTo>
                  <a:cubicBezTo>
                    <a:pt x="1189" y="365"/>
                    <a:pt x="1189" y="365"/>
                    <a:pt x="1188" y="366"/>
                  </a:cubicBezTo>
                  <a:cubicBezTo>
                    <a:pt x="1176" y="381"/>
                    <a:pt x="1160" y="388"/>
                    <a:pt x="1142" y="393"/>
                  </a:cubicBezTo>
                  <a:cubicBezTo>
                    <a:pt x="1125" y="397"/>
                    <a:pt x="1107" y="402"/>
                    <a:pt x="1089" y="406"/>
                  </a:cubicBezTo>
                  <a:cubicBezTo>
                    <a:pt x="1061" y="412"/>
                    <a:pt x="1032" y="411"/>
                    <a:pt x="1004" y="404"/>
                  </a:cubicBezTo>
                  <a:cubicBezTo>
                    <a:pt x="981" y="397"/>
                    <a:pt x="957" y="391"/>
                    <a:pt x="938" y="375"/>
                  </a:cubicBezTo>
                  <a:cubicBezTo>
                    <a:pt x="937" y="375"/>
                    <a:pt x="937" y="375"/>
                    <a:pt x="936" y="376"/>
                  </a:cubicBezTo>
                  <a:cubicBezTo>
                    <a:pt x="937" y="378"/>
                    <a:pt x="937" y="381"/>
                    <a:pt x="939" y="383"/>
                  </a:cubicBezTo>
                  <a:cubicBezTo>
                    <a:pt x="944" y="387"/>
                    <a:pt x="948" y="392"/>
                    <a:pt x="954" y="394"/>
                  </a:cubicBezTo>
                  <a:cubicBezTo>
                    <a:pt x="974" y="403"/>
                    <a:pt x="994" y="409"/>
                    <a:pt x="1015" y="413"/>
                  </a:cubicBezTo>
                  <a:cubicBezTo>
                    <a:pt x="1031" y="416"/>
                    <a:pt x="1046" y="418"/>
                    <a:pt x="1062" y="417"/>
                  </a:cubicBezTo>
                  <a:cubicBezTo>
                    <a:pt x="1086" y="414"/>
                    <a:pt x="1110" y="410"/>
                    <a:pt x="1133" y="404"/>
                  </a:cubicBezTo>
                  <a:cubicBezTo>
                    <a:pt x="1153" y="399"/>
                    <a:pt x="1172" y="393"/>
                    <a:pt x="1188" y="378"/>
                  </a:cubicBezTo>
                  <a:cubicBezTo>
                    <a:pt x="1193" y="374"/>
                    <a:pt x="1194" y="370"/>
                    <a:pt x="1191" y="364"/>
                  </a:cubicBezTo>
                  <a:close/>
                  <a:moveTo>
                    <a:pt x="88" y="348"/>
                  </a:moveTo>
                  <a:cubicBezTo>
                    <a:pt x="88" y="354"/>
                    <a:pt x="92" y="354"/>
                    <a:pt x="95" y="355"/>
                  </a:cubicBezTo>
                  <a:cubicBezTo>
                    <a:pt x="129" y="370"/>
                    <a:pt x="166" y="378"/>
                    <a:pt x="203" y="383"/>
                  </a:cubicBezTo>
                  <a:cubicBezTo>
                    <a:pt x="220" y="386"/>
                    <a:pt x="238" y="384"/>
                    <a:pt x="255" y="381"/>
                  </a:cubicBezTo>
                  <a:cubicBezTo>
                    <a:pt x="275" y="378"/>
                    <a:pt x="295" y="374"/>
                    <a:pt x="314" y="365"/>
                  </a:cubicBezTo>
                  <a:cubicBezTo>
                    <a:pt x="317" y="364"/>
                    <a:pt x="319" y="362"/>
                    <a:pt x="318" y="359"/>
                  </a:cubicBezTo>
                  <a:cubicBezTo>
                    <a:pt x="315" y="360"/>
                    <a:pt x="312" y="362"/>
                    <a:pt x="309" y="362"/>
                  </a:cubicBezTo>
                  <a:cubicBezTo>
                    <a:pt x="289" y="367"/>
                    <a:pt x="269" y="372"/>
                    <a:pt x="248" y="376"/>
                  </a:cubicBezTo>
                  <a:cubicBezTo>
                    <a:pt x="231" y="380"/>
                    <a:pt x="213" y="381"/>
                    <a:pt x="196" y="377"/>
                  </a:cubicBezTo>
                  <a:cubicBezTo>
                    <a:pt x="168" y="371"/>
                    <a:pt x="141" y="364"/>
                    <a:pt x="113" y="357"/>
                  </a:cubicBezTo>
                  <a:cubicBezTo>
                    <a:pt x="105" y="355"/>
                    <a:pt x="97" y="351"/>
                    <a:pt x="88" y="348"/>
                  </a:cubicBezTo>
                  <a:close/>
                  <a:moveTo>
                    <a:pt x="425" y="404"/>
                  </a:moveTo>
                  <a:cubicBezTo>
                    <a:pt x="415" y="420"/>
                    <a:pt x="406" y="435"/>
                    <a:pt x="396" y="451"/>
                  </a:cubicBezTo>
                  <a:cubicBezTo>
                    <a:pt x="400" y="454"/>
                    <a:pt x="406" y="457"/>
                    <a:pt x="412" y="460"/>
                  </a:cubicBezTo>
                  <a:cubicBezTo>
                    <a:pt x="414" y="462"/>
                    <a:pt x="416" y="462"/>
                    <a:pt x="419" y="460"/>
                  </a:cubicBezTo>
                  <a:cubicBezTo>
                    <a:pt x="425" y="456"/>
                    <a:pt x="430" y="451"/>
                    <a:pt x="436" y="448"/>
                  </a:cubicBezTo>
                  <a:cubicBezTo>
                    <a:pt x="439" y="445"/>
                    <a:pt x="440" y="443"/>
                    <a:pt x="439" y="440"/>
                  </a:cubicBezTo>
                  <a:cubicBezTo>
                    <a:pt x="434" y="429"/>
                    <a:pt x="431" y="418"/>
                    <a:pt x="427" y="407"/>
                  </a:cubicBezTo>
                  <a:cubicBezTo>
                    <a:pt x="426" y="406"/>
                    <a:pt x="426" y="405"/>
                    <a:pt x="425" y="404"/>
                  </a:cubicBezTo>
                  <a:close/>
                  <a:moveTo>
                    <a:pt x="1090" y="533"/>
                  </a:moveTo>
                  <a:cubicBezTo>
                    <a:pt x="1091" y="533"/>
                    <a:pt x="1091" y="534"/>
                    <a:pt x="1091" y="534"/>
                  </a:cubicBezTo>
                  <a:cubicBezTo>
                    <a:pt x="1094" y="534"/>
                    <a:pt x="1097" y="533"/>
                    <a:pt x="1099" y="532"/>
                  </a:cubicBezTo>
                  <a:cubicBezTo>
                    <a:pt x="1106" y="527"/>
                    <a:pt x="1111" y="521"/>
                    <a:pt x="1114" y="513"/>
                  </a:cubicBezTo>
                  <a:cubicBezTo>
                    <a:pt x="1126" y="482"/>
                    <a:pt x="1133" y="449"/>
                    <a:pt x="1137" y="416"/>
                  </a:cubicBezTo>
                  <a:cubicBezTo>
                    <a:pt x="1137" y="413"/>
                    <a:pt x="1138" y="410"/>
                    <a:pt x="1138" y="407"/>
                  </a:cubicBezTo>
                  <a:cubicBezTo>
                    <a:pt x="1134" y="409"/>
                    <a:pt x="1129" y="407"/>
                    <a:pt x="1128" y="413"/>
                  </a:cubicBezTo>
                  <a:cubicBezTo>
                    <a:pt x="1126" y="440"/>
                    <a:pt x="1120" y="466"/>
                    <a:pt x="1112" y="492"/>
                  </a:cubicBezTo>
                  <a:cubicBezTo>
                    <a:pt x="1108" y="507"/>
                    <a:pt x="1103" y="522"/>
                    <a:pt x="1090" y="533"/>
                  </a:cubicBezTo>
                  <a:close/>
                  <a:moveTo>
                    <a:pt x="198" y="491"/>
                  </a:moveTo>
                  <a:cubicBezTo>
                    <a:pt x="198" y="491"/>
                    <a:pt x="199" y="491"/>
                    <a:pt x="199" y="490"/>
                  </a:cubicBezTo>
                  <a:cubicBezTo>
                    <a:pt x="170" y="458"/>
                    <a:pt x="160" y="416"/>
                    <a:pt x="145" y="377"/>
                  </a:cubicBezTo>
                  <a:cubicBezTo>
                    <a:pt x="145" y="377"/>
                    <a:pt x="145" y="377"/>
                    <a:pt x="146" y="377"/>
                  </a:cubicBezTo>
                  <a:cubicBezTo>
                    <a:pt x="143" y="376"/>
                    <a:pt x="140" y="375"/>
                    <a:pt x="137" y="375"/>
                  </a:cubicBezTo>
                  <a:cubicBezTo>
                    <a:pt x="137" y="377"/>
                    <a:pt x="138" y="378"/>
                    <a:pt x="138" y="379"/>
                  </a:cubicBezTo>
                  <a:cubicBezTo>
                    <a:pt x="141" y="389"/>
                    <a:pt x="144" y="399"/>
                    <a:pt x="147" y="408"/>
                  </a:cubicBezTo>
                  <a:cubicBezTo>
                    <a:pt x="154" y="435"/>
                    <a:pt x="167" y="459"/>
                    <a:pt x="184" y="481"/>
                  </a:cubicBezTo>
                  <a:cubicBezTo>
                    <a:pt x="187" y="485"/>
                    <a:pt x="193" y="488"/>
                    <a:pt x="198" y="491"/>
                  </a:cubicBezTo>
                  <a:close/>
                  <a:moveTo>
                    <a:pt x="210" y="528"/>
                  </a:moveTo>
                  <a:cubicBezTo>
                    <a:pt x="209" y="573"/>
                    <a:pt x="218" y="617"/>
                    <a:pt x="212" y="662"/>
                  </a:cubicBezTo>
                  <a:cubicBezTo>
                    <a:pt x="214" y="652"/>
                    <a:pt x="215" y="641"/>
                    <a:pt x="215" y="631"/>
                  </a:cubicBezTo>
                  <a:cubicBezTo>
                    <a:pt x="214" y="597"/>
                    <a:pt x="212" y="562"/>
                    <a:pt x="210" y="528"/>
                  </a:cubicBezTo>
                  <a:close/>
                  <a:moveTo>
                    <a:pt x="1069" y="560"/>
                  </a:moveTo>
                  <a:cubicBezTo>
                    <a:pt x="1070" y="560"/>
                    <a:pt x="1071" y="560"/>
                    <a:pt x="1071" y="560"/>
                  </a:cubicBezTo>
                  <a:cubicBezTo>
                    <a:pt x="1072" y="552"/>
                    <a:pt x="1073" y="544"/>
                    <a:pt x="1073" y="536"/>
                  </a:cubicBezTo>
                  <a:cubicBezTo>
                    <a:pt x="1073" y="535"/>
                    <a:pt x="1072" y="535"/>
                    <a:pt x="1071" y="534"/>
                  </a:cubicBezTo>
                  <a:cubicBezTo>
                    <a:pt x="1070" y="535"/>
                    <a:pt x="1069" y="536"/>
                    <a:pt x="1069" y="537"/>
                  </a:cubicBezTo>
                  <a:cubicBezTo>
                    <a:pt x="1069" y="543"/>
                    <a:pt x="1068" y="549"/>
                    <a:pt x="1068" y="555"/>
                  </a:cubicBezTo>
                  <a:cubicBezTo>
                    <a:pt x="1068" y="557"/>
                    <a:pt x="1069" y="558"/>
                    <a:pt x="1069" y="560"/>
                  </a:cubicBezTo>
                  <a:close/>
                  <a:moveTo>
                    <a:pt x="1067" y="533"/>
                  </a:moveTo>
                  <a:cubicBezTo>
                    <a:pt x="1066" y="533"/>
                    <a:pt x="1066" y="533"/>
                    <a:pt x="1066" y="533"/>
                  </a:cubicBezTo>
                  <a:cubicBezTo>
                    <a:pt x="1065" y="534"/>
                    <a:pt x="1065" y="535"/>
                    <a:pt x="1065" y="536"/>
                  </a:cubicBezTo>
                  <a:cubicBezTo>
                    <a:pt x="1064" y="542"/>
                    <a:pt x="1064" y="549"/>
                    <a:pt x="1064" y="556"/>
                  </a:cubicBezTo>
                  <a:cubicBezTo>
                    <a:pt x="1063" y="557"/>
                    <a:pt x="1063" y="559"/>
                    <a:pt x="1064" y="560"/>
                  </a:cubicBezTo>
                  <a:cubicBezTo>
                    <a:pt x="1066" y="562"/>
                    <a:pt x="1068" y="564"/>
                    <a:pt x="1071" y="564"/>
                  </a:cubicBezTo>
                  <a:cubicBezTo>
                    <a:pt x="1072" y="564"/>
                    <a:pt x="1074" y="561"/>
                    <a:pt x="1074" y="560"/>
                  </a:cubicBezTo>
                  <a:cubicBezTo>
                    <a:pt x="1075" y="553"/>
                    <a:pt x="1076" y="546"/>
                    <a:pt x="1077" y="539"/>
                  </a:cubicBezTo>
                  <a:cubicBezTo>
                    <a:pt x="1075" y="546"/>
                    <a:pt x="1075" y="552"/>
                    <a:pt x="1074" y="558"/>
                  </a:cubicBezTo>
                  <a:cubicBezTo>
                    <a:pt x="1073" y="559"/>
                    <a:pt x="1071" y="561"/>
                    <a:pt x="1070" y="562"/>
                  </a:cubicBezTo>
                  <a:cubicBezTo>
                    <a:pt x="1069" y="561"/>
                    <a:pt x="1066" y="559"/>
                    <a:pt x="1066" y="558"/>
                  </a:cubicBezTo>
                  <a:cubicBezTo>
                    <a:pt x="1065" y="554"/>
                    <a:pt x="1066" y="549"/>
                    <a:pt x="1066" y="545"/>
                  </a:cubicBezTo>
                  <a:cubicBezTo>
                    <a:pt x="1066" y="541"/>
                    <a:pt x="1067" y="537"/>
                    <a:pt x="1067" y="533"/>
                  </a:cubicBezTo>
                  <a:close/>
                  <a:moveTo>
                    <a:pt x="208" y="518"/>
                  </a:moveTo>
                  <a:cubicBezTo>
                    <a:pt x="209" y="518"/>
                    <a:pt x="210" y="518"/>
                    <a:pt x="211" y="518"/>
                  </a:cubicBezTo>
                  <a:cubicBezTo>
                    <a:pt x="211" y="512"/>
                    <a:pt x="211" y="506"/>
                    <a:pt x="211" y="501"/>
                  </a:cubicBezTo>
                  <a:cubicBezTo>
                    <a:pt x="211" y="500"/>
                    <a:pt x="210" y="499"/>
                    <a:pt x="209" y="499"/>
                  </a:cubicBezTo>
                  <a:cubicBezTo>
                    <a:pt x="208" y="500"/>
                    <a:pt x="207" y="500"/>
                    <a:pt x="207" y="501"/>
                  </a:cubicBezTo>
                  <a:cubicBezTo>
                    <a:pt x="207" y="505"/>
                    <a:pt x="207" y="509"/>
                    <a:pt x="207" y="513"/>
                  </a:cubicBezTo>
                  <a:cubicBezTo>
                    <a:pt x="207" y="515"/>
                    <a:pt x="208" y="516"/>
                    <a:pt x="208" y="518"/>
                  </a:cubicBezTo>
                  <a:close/>
                  <a:moveTo>
                    <a:pt x="205" y="501"/>
                  </a:moveTo>
                  <a:cubicBezTo>
                    <a:pt x="205" y="501"/>
                    <a:pt x="204" y="501"/>
                    <a:pt x="204" y="501"/>
                  </a:cubicBezTo>
                  <a:cubicBezTo>
                    <a:pt x="204" y="507"/>
                    <a:pt x="203" y="513"/>
                    <a:pt x="204" y="519"/>
                  </a:cubicBezTo>
                  <a:cubicBezTo>
                    <a:pt x="204" y="520"/>
                    <a:pt x="208" y="523"/>
                    <a:pt x="209" y="523"/>
                  </a:cubicBezTo>
                  <a:cubicBezTo>
                    <a:pt x="211" y="522"/>
                    <a:pt x="213" y="520"/>
                    <a:pt x="215" y="518"/>
                  </a:cubicBezTo>
                  <a:cubicBezTo>
                    <a:pt x="216" y="516"/>
                    <a:pt x="215" y="514"/>
                    <a:pt x="215" y="512"/>
                  </a:cubicBezTo>
                  <a:cubicBezTo>
                    <a:pt x="213" y="513"/>
                    <a:pt x="214" y="515"/>
                    <a:pt x="213" y="516"/>
                  </a:cubicBezTo>
                  <a:cubicBezTo>
                    <a:pt x="212" y="518"/>
                    <a:pt x="211" y="521"/>
                    <a:pt x="209" y="521"/>
                  </a:cubicBezTo>
                  <a:cubicBezTo>
                    <a:pt x="206" y="521"/>
                    <a:pt x="205" y="518"/>
                    <a:pt x="205" y="515"/>
                  </a:cubicBezTo>
                  <a:cubicBezTo>
                    <a:pt x="205" y="511"/>
                    <a:pt x="205" y="506"/>
                    <a:pt x="205" y="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8794750" y="-68263"/>
              <a:ext cx="1185863" cy="1919288"/>
            </a:xfrm>
            <a:custGeom>
              <a:avLst/>
              <a:gdLst>
                <a:gd name="T0" fmla="*/ 190 w 356"/>
                <a:gd name="T1" fmla="*/ 426 h 575"/>
                <a:gd name="T2" fmla="*/ 192 w 356"/>
                <a:gd name="T3" fmla="*/ 570 h 575"/>
                <a:gd name="T4" fmla="*/ 188 w 356"/>
                <a:gd name="T5" fmla="*/ 573 h 575"/>
                <a:gd name="T6" fmla="*/ 177 w 356"/>
                <a:gd name="T7" fmla="*/ 418 h 575"/>
                <a:gd name="T8" fmla="*/ 70 w 356"/>
                <a:gd name="T9" fmla="*/ 355 h 575"/>
                <a:gd name="T10" fmla="*/ 136 w 356"/>
                <a:gd name="T11" fmla="*/ 460 h 575"/>
                <a:gd name="T12" fmla="*/ 9 w 356"/>
                <a:gd name="T13" fmla="*/ 241 h 575"/>
                <a:gd name="T14" fmla="*/ 80 w 356"/>
                <a:gd name="T15" fmla="*/ 29 h 575"/>
                <a:gd name="T16" fmla="*/ 338 w 356"/>
                <a:gd name="T17" fmla="*/ 96 h 575"/>
                <a:gd name="T18" fmla="*/ 286 w 356"/>
                <a:gd name="T19" fmla="*/ 391 h 575"/>
                <a:gd name="T20" fmla="*/ 232 w 356"/>
                <a:gd name="T21" fmla="*/ 491 h 575"/>
                <a:gd name="T22" fmla="*/ 236 w 356"/>
                <a:gd name="T23" fmla="*/ 476 h 575"/>
                <a:gd name="T24" fmla="*/ 289 w 356"/>
                <a:gd name="T25" fmla="*/ 366 h 575"/>
                <a:gd name="T26" fmla="*/ 221 w 356"/>
                <a:gd name="T27" fmla="*/ 420 h 575"/>
                <a:gd name="T28" fmla="*/ 226 w 356"/>
                <a:gd name="T29" fmla="*/ 573 h 575"/>
                <a:gd name="T30" fmla="*/ 217 w 356"/>
                <a:gd name="T31" fmla="*/ 423 h 575"/>
                <a:gd name="T32" fmla="*/ 214 w 356"/>
                <a:gd name="T33" fmla="*/ 435 h 575"/>
                <a:gd name="T34" fmla="*/ 208 w 356"/>
                <a:gd name="T35" fmla="*/ 466 h 575"/>
                <a:gd name="T36" fmla="*/ 213 w 356"/>
                <a:gd name="T37" fmla="*/ 525 h 575"/>
                <a:gd name="T38" fmla="*/ 212 w 356"/>
                <a:gd name="T39" fmla="*/ 573 h 575"/>
                <a:gd name="T40" fmla="*/ 210 w 356"/>
                <a:gd name="T41" fmla="*/ 519 h 575"/>
                <a:gd name="T42" fmla="*/ 204 w 356"/>
                <a:gd name="T43" fmla="*/ 456 h 575"/>
                <a:gd name="T44" fmla="*/ 208 w 356"/>
                <a:gd name="T45" fmla="*/ 514 h 575"/>
                <a:gd name="T46" fmla="*/ 208 w 356"/>
                <a:gd name="T47" fmla="*/ 573 h 575"/>
                <a:gd name="T48" fmla="*/ 205 w 356"/>
                <a:gd name="T49" fmla="*/ 517 h 575"/>
                <a:gd name="T50" fmla="*/ 347 w 356"/>
                <a:gd name="T51" fmla="*/ 193 h 575"/>
                <a:gd name="T52" fmla="*/ 305 w 356"/>
                <a:gd name="T53" fmla="*/ 53 h 575"/>
                <a:gd name="T54" fmla="*/ 29 w 356"/>
                <a:gd name="T55" fmla="*/ 87 h 575"/>
                <a:gd name="T56" fmla="*/ 72 w 356"/>
                <a:gd name="T57" fmla="*/ 253 h 575"/>
                <a:gd name="T58" fmla="*/ 271 w 356"/>
                <a:gd name="T59" fmla="*/ 264 h 575"/>
                <a:gd name="T60" fmla="*/ 347 w 356"/>
                <a:gd name="T61" fmla="*/ 193 h 575"/>
                <a:gd name="T62" fmla="*/ 185 w 356"/>
                <a:gd name="T63" fmla="*/ 304 h 575"/>
                <a:gd name="T64" fmla="*/ 69 w 356"/>
                <a:gd name="T65" fmla="*/ 268 h 575"/>
                <a:gd name="T66" fmla="*/ 15 w 356"/>
                <a:gd name="T67" fmla="*/ 235 h 575"/>
                <a:gd name="T68" fmla="*/ 152 w 356"/>
                <a:gd name="T69" fmla="*/ 404 h 575"/>
                <a:gd name="T70" fmla="*/ 341 w 356"/>
                <a:gd name="T71" fmla="*/ 238 h 575"/>
                <a:gd name="T72" fmla="*/ 204 w 356"/>
                <a:gd name="T73" fmla="*/ 299 h 575"/>
                <a:gd name="T74" fmla="*/ 205 w 356"/>
                <a:gd name="T75" fmla="*/ 419 h 575"/>
                <a:gd name="T76" fmla="*/ 303 w 356"/>
                <a:gd name="T77" fmla="*/ 340 h 575"/>
                <a:gd name="T78" fmla="*/ 345 w 356"/>
                <a:gd name="T79" fmla="*/ 226 h 575"/>
                <a:gd name="T80" fmla="*/ 339 w 356"/>
                <a:gd name="T81" fmla="*/ 227 h 575"/>
                <a:gd name="T82" fmla="*/ 72 w 356"/>
                <a:gd name="T83" fmla="*/ 258 h 575"/>
                <a:gd name="T84" fmla="*/ 11 w 356"/>
                <a:gd name="T85" fmla="*/ 216 h 575"/>
                <a:gd name="T86" fmla="*/ 150 w 356"/>
                <a:gd name="T87" fmla="*/ 291 h 575"/>
                <a:gd name="T88" fmla="*/ 345 w 356"/>
                <a:gd name="T89" fmla="*/ 226 h 575"/>
                <a:gd name="T90" fmla="*/ 192 w 356"/>
                <a:gd name="T91" fmla="*/ 381 h 575"/>
                <a:gd name="T92" fmla="*/ 200 w 356"/>
                <a:gd name="T93" fmla="*/ 413 h 575"/>
                <a:gd name="T94" fmla="*/ 189 w 356"/>
                <a:gd name="T95" fmla="*/ 300 h 575"/>
                <a:gd name="T96" fmla="*/ 206 w 356"/>
                <a:gd name="T97" fmla="*/ 449 h 575"/>
                <a:gd name="T98" fmla="*/ 198 w 356"/>
                <a:gd name="T99" fmla="*/ 423 h 575"/>
                <a:gd name="T100" fmla="*/ 191 w 356"/>
                <a:gd name="T101" fmla="*/ 450 h 575"/>
                <a:gd name="T102" fmla="*/ 214 w 356"/>
                <a:gd name="T103" fmla="*/ 447 h 575"/>
                <a:gd name="T104" fmla="*/ 206 w 356"/>
                <a:gd name="T105" fmla="*/ 426 h 575"/>
                <a:gd name="T106" fmla="*/ 196 w 356"/>
                <a:gd name="T107" fmla="*/ 450 h 575"/>
                <a:gd name="T108" fmla="*/ 195 w 356"/>
                <a:gd name="T109" fmla="*/ 42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75">
                  <a:moveTo>
                    <a:pt x="201" y="457"/>
                  </a:moveTo>
                  <a:cubicBezTo>
                    <a:pt x="187" y="456"/>
                    <a:pt x="189" y="455"/>
                    <a:pt x="190" y="443"/>
                  </a:cubicBezTo>
                  <a:cubicBezTo>
                    <a:pt x="190" y="437"/>
                    <a:pt x="190" y="432"/>
                    <a:pt x="190" y="426"/>
                  </a:cubicBezTo>
                  <a:cubicBezTo>
                    <a:pt x="191" y="422"/>
                    <a:pt x="189" y="421"/>
                    <a:pt x="185" y="422"/>
                  </a:cubicBezTo>
                  <a:cubicBezTo>
                    <a:pt x="185" y="424"/>
                    <a:pt x="185" y="427"/>
                    <a:pt x="185" y="429"/>
                  </a:cubicBezTo>
                  <a:cubicBezTo>
                    <a:pt x="187" y="476"/>
                    <a:pt x="189" y="523"/>
                    <a:pt x="192" y="570"/>
                  </a:cubicBezTo>
                  <a:cubicBezTo>
                    <a:pt x="192" y="571"/>
                    <a:pt x="192" y="572"/>
                    <a:pt x="192" y="573"/>
                  </a:cubicBezTo>
                  <a:cubicBezTo>
                    <a:pt x="192" y="574"/>
                    <a:pt x="191" y="575"/>
                    <a:pt x="190" y="575"/>
                  </a:cubicBezTo>
                  <a:cubicBezTo>
                    <a:pt x="189" y="575"/>
                    <a:pt x="188" y="574"/>
                    <a:pt x="188" y="573"/>
                  </a:cubicBezTo>
                  <a:cubicBezTo>
                    <a:pt x="187" y="565"/>
                    <a:pt x="187" y="558"/>
                    <a:pt x="186" y="551"/>
                  </a:cubicBezTo>
                  <a:cubicBezTo>
                    <a:pt x="184" y="508"/>
                    <a:pt x="183" y="466"/>
                    <a:pt x="181" y="424"/>
                  </a:cubicBezTo>
                  <a:cubicBezTo>
                    <a:pt x="181" y="421"/>
                    <a:pt x="181" y="419"/>
                    <a:pt x="177" y="418"/>
                  </a:cubicBezTo>
                  <a:cubicBezTo>
                    <a:pt x="159" y="414"/>
                    <a:pt x="144" y="404"/>
                    <a:pt x="130" y="395"/>
                  </a:cubicBezTo>
                  <a:cubicBezTo>
                    <a:pt x="111" y="382"/>
                    <a:pt x="92" y="369"/>
                    <a:pt x="73" y="356"/>
                  </a:cubicBezTo>
                  <a:cubicBezTo>
                    <a:pt x="72" y="356"/>
                    <a:pt x="71" y="355"/>
                    <a:pt x="70" y="355"/>
                  </a:cubicBezTo>
                  <a:cubicBezTo>
                    <a:pt x="98" y="400"/>
                    <a:pt x="130" y="441"/>
                    <a:pt x="162" y="483"/>
                  </a:cubicBezTo>
                  <a:cubicBezTo>
                    <a:pt x="160" y="485"/>
                    <a:pt x="158" y="486"/>
                    <a:pt x="156" y="487"/>
                  </a:cubicBezTo>
                  <a:cubicBezTo>
                    <a:pt x="149" y="478"/>
                    <a:pt x="142" y="469"/>
                    <a:pt x="136" y="460"/>
                  </a:cubicBezTo>
                  <a:cubicBezTo>
                    <a:pt x="119" y="437"/>
                    <a:pt x="102" y="415"/>
                    <a:pt x="86" y="392"/>
                  </a:cubicBezTo>
                  <a:cubicBezTo>
                    <a:pt x="65" y="362"/>
                    <a:pt x="46" y="332"/>
                    <a:pt x="31" y="300"/>
                  </a:cubicBezTo>
                  <a:cubicBezTo>
                    <a:pt x="22" y="281"/>
                    <a:pt x="14" y="262"/>
                    <a:pt x="9" y="241"/>
                  </a:cubicBezTo>
                  <a:cubicBezTo>
                    <a:pt x="0" y="206"/>
                    <a:pt x="0" y="171"/>
                    <a:pt x="7" y="136"/>
                  </a:cubicBezTo>
                  <a:cubicBezTo>
                    <a:pt x="11" y="114"/>
                    <a:pt x="18" y="93"/>
                    <a:pt x="29" y="73"/>
                  </a:cubicBezTo>
                  <a:cubicBezTo>
                    <a:pt x="41" y="53"/>
                    <a:pt x="59" y="39"/>
                    <a:pt x="80" y="29"/>
                  </a:cubicBezTo>
                  <a:cubicBezTo>
                    <a:pt x="120" y="10"/>
                    <a:pt x="162" y="0"/>
                    <a:pt x="207" y="3"/>
                  </a:cubicBezTo>
                  <a:cubicBezTo>
                    <a:pt x="249" y="6"/>
                    <a:pt x="286" y="22"/>
                    <a:pt x="315" y="54"/>
                  </a:cubicBezTo>
                  <a:cubicBezTo>
                    <a:pt x="326" y="66"/>
                    <a:pt x="333" y="80"/>
                    <a:pt x="338" y="96"/>
                  </a:cubicBezTo>
                  <a:cubicBezTo>
                    <a:pt x="346" y="122"/>
                    <a:pt x="351" y="149"/>
                    <a:pt x="353" y="177"/>
                  </a:cubicBezTo>
                  <a:cubicBezTo>
                    <a:pt x="356" y="213"/>
                    <a:pt x="349" y="247"/>
                    <a:pt x="336" y="281"/>
                  </a:cubicBezTo>
                  <a:cubicBezTo>
                    <a:pt x="321" y="318"/>
                    <a:pt x="304" y="355"/>
                    <a:pt x="286" y="391"/>
                  </a:cubicBezTo>
                  <a:cubicBezTo>
                    <a:pt x="272" y="419"/>
                    <a:pt x="258" y="447"/>
                    <a:pt x="244" y="474"/>
                  </a:cubicBezTo>
                  <a:cubicBezTo>
                    <a:pt x="242" y="479"/>
                    <a:pt x="239" y="483"/>
                    <a:pt x="237" y="488"/>
                  </a:cubicBezTo>
                  <a:cubicBezTo>
                    <a:pt x="235" y="489"/>
                    <a:pt x="234" y="491"/>
                    <a:pt x="232" y="491"/>
                  </a:cubicBezTo>
                  <a:cubicBezTo>
                    <a:pt x="231" y="492"/>
                    <a:pt x="229" y="491"/>
                    <a:pt x="227" y="490"/>
                  </a:cubicBezTo>
                  <a:cubicBezTo>
                    <a:pt x="228" y="489"/>
                    <a:pt x="228" y="488"/>
                    <a:pt x="229" y="486"/>
                  </a:cubicBezTo>
                  <a:cubicBezTo>
                    <a:pt x="231" y="483"/>
                    <a:pt x="234" y="480"/>
                    <a:pt x="236" y="476"/>
                  </a:cubicBezTo>
                  <a:cubicBezTo>
                    <a:pt x="248" y="453"/>
                    <a:pt x="259" y="429"/>
                    <a:pt x="271" y="405"/>
                  </a:cubicBezTo>
                  <a:cubicBezTo>
                    <a:pt x="276" y="395"/>
                    <a:pt x="282" y="384"/>
                    <a:pt x="287" y="373"/>
                  </a:cubicBezTo>
                  <a:cubicBezTo>
                    <a:pt x="288" y="371"/>
                    <a:pt x="289" y="369"/>
                    <a:pt x="289" y="366"/>
                  </a:cubicBezTo>
                  <a:cubicBezTo>
                    <a:pt x="286" y="369"/>
                    <a:pt x="282" y="372"/>
                    <a:pt x="278" y="375"/>
                  </a:cubicBezTo>
                  <a:cubicBezTo>
                    <a:pt x="262" y="390"/>
                    <a:pt x="244" y="402"/>
                    <a:pt x="225" y="413"/>
                  </a:cubicBezTo>
                  <a:cubicBezTo>
                    <a:pt x="222" y="415"/>
                    <a:pt x="221" y="417"/>
                    <a:pt x="221" y="420"/>
                  </a:cubicBezTo>
                  <a:cubicBezTo>
                    <a:pt x="223" y="469"/>
                    <a:pt x="226" y="518"/>
                    <a:pt x="228" y="567"/>
                  </a:cubicBezTo>
                  <a:cubicBezTo>
                    <a:pt x="228" y="568"/>
                    <a:pt x="228" y="568"/>
                    <a:pt x="228" y="569"/>
                  </a:cubicBezTo>
                  <a:cubicBezTo>
                    <a:pt x="228" y="570"/>
                    <a:pt x="227" y="571"/>
                    <a:pt x="226" y="573"/>
                  </a:cubicBezTo>
                  <a:cubicBezTo>
                    <a:pt x="226" y="571"/>
                    <a:pt x="224" y="570"/>
                    <a:pt x="224" y="568"/>
                  </a:cubicBezTo>
                  <a:cubicBezTo>
                    <a:pt x="224" y="563"/>
                    <a:pt x="223" y="557"/>
                    <a:pt x="223" y="551"/>
                  </a:cubicBezTo>
                  <a:cubicBezTo>
                    <a:pt x="221" y="508"/>
                    <a:pt x="219" y="465"/>
                    <a:pt x="217" y="423"/>
                  </a:cubicBezTo>
                  <a:cubicBezTo>
                    <a:pt x="217" y="421"/>
                    <a:pt x="217" y="420"/>
                    <a:pt x="217" y="418"/>
                  </a:cubicBezTo>
                  <a:cubicBezTo>
                    <a:pt x="214" y="419"/>
                    <a:pt x="212" y="420"/>
                    <a:pt x="210" y="421"/>
                  </a:cubicBezTo>
                  <a:cubicBezTo>
                    <a:pt x="211" y="425"/>
                    <a:pt x="212" y="430"/>
                    <a:pt x="214" y="435"/>
                  </a:cubicBezTo>
                  <a:cubicBezTo>
                    <a:pt x="214" y="438"/>
                    <a:pt x="215" y="442"/>
                    <a:pt x="216" y="445"/>
                  </a:cubicBezTo>
                  <a:cubicBezTo>
                    <a:pt x="217" y="453"/>
                    <a:pt x="216" y="454"/>
                    <a:pt x="208" y="456"/>
                  </a:cubicBezTo>
                  <a:cubicBezTo>
                    <a:pt x="208" y="459"/>
                    <a:pt x="208" y="463"/>
                    <a:pt x="208" y="466"/>
                  </a:cubicBezTo>
                  <a:cubicBezTo>
                    <a:pt x="208" y="476"/>
                    <a:pt x="208" y="487"/>
                    <a:pt x="209" y="497"/>
                  </a:cubicBezTo>
                  <a:cubicBezTo>
                    <a:pt x="209" y="502"/>
                    <a:pt x="211" y="508"/>
                    <a:pt x="212" y="514"/>
                  </a:cubicBezTo>
                  <a:cubicBezTo>
                    <a:pt x="212" y="518"/>
                    <a:pt x="213" y="522"/>
                    <a:pt x="213" y="525"/>
                  </a:cubicBezTo>
                  <a:cubicBezTo>
                    <a:pt x="214" y="540"/>
                    <a:pt x="214" y="555"/>
                    <a:pt x="214" y="570"/>
                  </a:cubicBezTo>
                  <a:cubicBezTo>
                    <a:pt x="214" y="571"/>
                    <a:pt x="214" y="572"/>
                    <a:pt x="213" y="574"/>
                  </a:cubicBezTo>
                  <a:cubicBezTo>
                    <a:pt x="213" y="574"/>
                    <a:pt x="212" y="573"/>
                    <a:pt x="212" y="573"/>
                  </a:cubicBezTo>
                  <a:cubicBezTo>
                    <a:pt x="212" y="572"/>
                    <a:pt x="212" y="570"/>
                    <a:pt x="212" y="569"/>
                  </a:cubicBezTo>
                  <a:cubicBezTo>
                    <a:pt x="212" y="554"/>
                    <a:pt x="211" y="538"/>
                    <a:pt x="211" y="523"/>
                  </a:cubicBezTo>
                  <a:cubicBezTo>
                    <a:pt x="211" y="522"/>
                    <a:pt x="211" y="520"/>
                    <a:pt x="210" y="519"/>
                  </a:cubicBezTo>
                  <a:cubicBezTo>
                    <a:pt x="204" y="502"/>
                    <a:pt x="206" y="485"/>
                    <a:pt x="205" y="468"/>
                  </a:cubicBezTo>
                  <a:cubicBezTo>
                    <a:pt x="205" y="464"/>
                    <a:pt x="205" y="460"/>
                    <a:pt x="205" y="456"/>
                  </a:cubicBezTo>
                  <a:cubicBezTo>
                    <a:pt x="205" y="456"/>
                    <a:pt x="204" y="456"/>
                    <a:pt x="204" y="456"/>
                  </a:cubicBezTo>
                  <a:cubicBezTo>
                    <a:pt x="204" y="458"/>
                    <a:pt x="204" y="459"/>
                    <a:pt x="204" y="461"/>
                  </a:cubicBezTo>
                  <a:cubicBezTo>
                    <a:pt x="204" y="473"/>
                    <a:pt x="203" y="484"/>
                    <a:pt x="204" y="496"/>
                  </a:cubicBezTo>
                  <a:cubicBezTo>
                    <a:pt x="204" y="502"/>
                    <a:pt x="206" y="508"/>
                    <a:pt x="208" y="514"/>
                  </a:cubicBezTo>
                  <a:cubicBezTo>
                    <a:pt x="208" y="519"/>
                    <a:pt x="209" y="523"/>
                    <a:pt x="209" y="528"/>
                  </a:cubicBezTo>
                  <a:cubicBezTo>
                    <a:pt x="209" y="542"/>
                    <a:pt x="209" y="556"/>
                    <a:pt x="209" y="570"/>
                  </a:cubicBezTo>
                  <a:cubicBezTo>
                    <a:pt x="209" y="571"/>
                    <a:pt x="209" y="572"/>
                    <a:pt x="208" y="573"/>
                  </a:cubicBezTo>
                  <a:cubicBezTo>
                    <a:pt x="208" y="572"/>
                    <a:pt x="207" y="570"/>
                    <a:pt x="207" y="568"/>
                  </a:cubicBezTo>
                  <a:cubicBezTo>
                    <a:pt x="207" y="553"/>
                    <a:pt x="206" y="537"/>
                    <a:pt x="206" y="522"/>
                  </a:cubicBezTo>
                  <a:cubicBezTo>
                    <a:pt x="206" y="520"/>
                    <a:pt x="206" y="519"/>
                    <a:pt x="205" y="517"/>
                  </a:cubicBezTo>
                  <a:cubicBezTo>
                    <a:pt x="200" y="504"/>
                    <a:pt x="201" y="491"/>
                    <a:pt x="201" y="477"/>
                  </a:cubicBezTo>
                  <a:cubicBezTo>
                    <a:pt x="201" y="471"/>
                    <a:pt x="201" y="464"/>
                    <a:pt x="201" y="457"/>
                  </a:cubicBezTo>
                  <a:close/>
                  <a:moveTo>
                    <a:pt x="347" y="193"/>
                  </a:moveTo>
                  <a:cubicBezTo>
                    <a:pt x="347" y="187"/>
                    <a:pt x="347" y="183"/>
                    <a:pt x="346" y="178"/>
                  </a:cubicBezTo>
                  <a:cubicBezTo>
                    <a:pt x="345" y="152"/>
                    <a:pt x="339" y="127"/>
                    <a:pt x="333" y="103"/>
                  </a:cubicBezTo>
                  <a:cubicBezTo>
                    <a:pt x="328" y="84"/>
                    <a:pt x="319" y="66"/>
                    <a:pt x="305" y="53"/>
                  </a:cubicBezTo>
                  <a:cubicBezTo>
                    <a:pt x="274" y="24"/>
                    <a:pt x="236" y="9"/>
                    <a:pt x="194" y="9"/>
                  </a:cubicBezTo>
                  <a:cubicBezTo>
                    <a:pt x="155" y="9"/>
                    <a:pt x="117" y="19"/>
                    <a:pt x="82" y="36"/>
                  </a:cubicBezTo>
                  <a:cubicBezTo>
                    <a:pt x="58" y="47"/>
                    <a:pt x="40" y="63"/>
                    <a:pt x="29" y="87"/>
                  </a:cubicBezTo>
                  <a:cubicBezTo>
                    <a:pt x="14" y="121"/>
                    <a:pt x="8" y="156"/>
                    <a:pt x="9" y="193"/>
                  </a:cubicBezTo>
                  <a:cubicBezTo>
                    <a:pt x="9" y="202"/>
                    <a:pt x="11" y="209"/>
                    <a:pt x="18" y="217"/>
                  </a:cubicBezTo>
                  <a:cubicBezTo>
                    <a:pt x="34" y="233"/>
                    <a:pt x="51" y="245"/>
                    <a:pt x="72" y="253"/>
                  </a:cubicBezTo>
                  <a:cubicBezTo>
                    <a:pt x="91" y="261"/>
                    <a:pt x="110" y="268"/>
                    <a:pt x="130" y="274"/>
                  </a:cubicBezTo>
                  <a:cubicBezTo>
                    <a:pt x="152" y="281"/>
                    <a:pt x="175" y="285"/>
                    <a:pt x="199" y="284"/>
                  </a:cubicBezTo>
                  <a:cubicBezTo>
                    <a:pt x="225" y="282"/>
                    <a:pt x="248" y="274"/>
                    <a:pt x="271" y="264"/>
                  </a:cubicBezTo>
                  <a:cubicBezTo>
                    <a:pt x="297" y="253"/>
                    <a:pt x="320" y="236"/>
                    <a:pt x="343" y="220"/>
                  </a:cubicBezTo>
                  <a:cubicBezTo>
                    <a:pt x="344" y="219"/>
                    <a:pt x="346" y="216"/>
                    <a:pt x="346" y="214"/>
                  </a:cubicBezTo>
                  <a:cubicBezTo>
                    <a:pt x="346" y="207"/>
                    <a:pt x="347" y="200"/>
                    <a:pt x="347" y="193"/>
                  </a:cubicBezTo>
                  <a:close/>
                  <a:moveTo>
                    <a:pt x="190" y="418"/>
                  </a:moveTo>
                  <a:cubicBezTo>
                    <a:pt x="190" y="413"/>
                    <a:pt x="190" y="408"/>
                    <a:pt x="189" y="404"/>
                  </a:cubicBezTo>
                  <a:cubicBezTo>
                    <a:pt x="188" y="371"/>
                    <a:pt x="186" y="337"/>
                    <a:pt x="185" y="304"/>
                  </a:cubicBezTo>
                  <a:cubicBezTo>
                    <a:pt x="185" y="300"/>
                    <a:pt x="183" y="299"/>
                    <a:pt x="180" y="299"/>
                  </a:cubicBezTo>
                  <a:cubicBezTo>
                    <a:pt x="169" y="298"/>
                    <a:pt x="158" y="296"/>
                    <a:pt x="147" y="294"/>
                  </a:cubicBezTo>
                  <a:cubicBezTo>
                    <a:pt x="120" y="287"/>
                    <a:pt x="94" y="278"/>
                    <a:pt x="69" y="268"/>
                  </a:cubicBezTo>
                  <a:cubicBezTo>
                    <a:pt x="49" y="260"/>
                    <a:pt x="32" y="248"/>
                    <a:pt x="17" y="232"/>
                  </a:cubicBezTo>
                  <a:cubicBezTo>
                    <a:pt x="16" y="231"/>
                    <a:pt x="15" y="231"/>
                    <a:pt x="13" y="229"/>
                  </a:cubicBezTo>
                  <a:cubicBezTo>
                    <a:pt x="14" y="232"/>
                    <a:pt x="14" y="234"/>
                    <a:pt x="15" y="235"/>
                  </a:cubicBezTo>
                  <a:cubicBezTo>
                    <a:pt x="21" y="264"/>
                    <a:pt x="33" y="291"/>
                    <a:pt x="46" y="316"/>
                  </a:cubicBezTo>
                  <a:cubicBezTo>
                    <a:pt x="54" y="330"/>
                    <a:pt x="60" y="344"/>
                    <a:pt x="75" y="353"/>
                  </a:cubicBezTo>
                  <a:cubicBezTo>
                    <a:pt x="101" y="369"/>
                    <a:pt x="126" y="387"/>
                    <a:pt x="152" y="404"/>
                  </a:cubicBezTo>
                  <a:cubicBezTo>
                    <a:pt x="163" y="411"/>
                    <a:pt x="176" y="415"/>
                    <a:pt x="190" y="418"/>
                  </a:cubicBezTo>
                  <a:close/>
                  <a:moveTo>
                    <a:pt x="343" y="239"/>
                  </a:moveTo>
                  <a:cubicBezTo>
                    <a:pt x="342" y="238"/>
                    <a:pt x="342" y="238"/>
                    <a:pt x="341" y="238"/>
                  </a:cubicBezTo>
                  <a:cubicBezTo>
                    <a:pt x="339" y="239"/>
                    <a:pt x="337" y="240"/>
                    <a:pt x="335" y="242"/>
                  </a:cubicBezTo>
                  <a:cubicBezTo>
                    <a:pt x="322" y="250"/>
                    <a:pt x="308" y="260"/>
                    <a:pt x="294" y="268"/>
                  </a:cubicBezTo>
                  <a:cubicBezTo>
                    <a:pt x="266" y="284"/>
                    <a:pt x="236" y="295"/>
                    <a:pt x="204" y="299"/>
                  </a:cubicBezTo>
                  <a:cubicBezTo>
                    <a:pt x="199" y="299"/>
                    <a:pt x="198" y="301"/>
                    <a:pt x="198" y="305"/>
                  </a:cubicBezTo>
                  <a:cubicBezTo>
                    <a:pt x="200" y="341"/>
                    <a:pt x="202" y="377"/>
                    <a:pt x="204" y="413"/>
                  </a:cubicBezTo>
                  <a:cubicBezTo>
                    <a:pt x="204" y="415"/>
                    <a:pt x="204" y="416"/>
                    <a:pt x="205" y="419"/>
                  </a:cubicBezTo>
                  <a:cubicBezTo>
                    <a:pt x="211" y="416"/>
                    <a:pt x="217" y="414"/>
                    <a:pt x="222" y="411"/>
                  </a:cubicBezTo>
                  <a:cubicBezTo>
                    <a:pt x="244" y="398"/>
                    <a:pt x="264" y="383"/>
                    <a:pt x="283" y="366"/>
                  </a:cubicBezTo>
                  <a:cubicBezTo>
                    <a:pt x="291" y="359"/>
                    <a:pt x="299" y="351"/>
                    <a:pt x="303" y="340"/>
                  </a:cubicBezTo>
                  <a:cubicBezTo>
                    <a:pt x="312" y="318"/>
                    <a:pt x="323" y="295"/>
                    <a:pt x="332" y="272"/>
                  </a:cubicBezTo>
                  <a:cubicBezTo>
                    <a:pt x="336" y="261"/>
                    <a:pt x="339" y="250"/>
                    <a:pt x="343" y="239"/>
                  </a:cubicBezTo>
                  <a:close/>
                  <a:moveTo>
                    <a:pt x="345" y="226"/>
                  </a:moveTo>
                  <a:cubicBezTo>
                    <a:pt x="345" y="226"/>
                    <a:pt x="344" y="225"/>
                    <a:pt x="344" y="225"/>
                  </a:cubicBezTo>
                  <a:cubicBezTo>
                    <a:pt x="343" y="225"/>
                    <a:pt x="343" y="225"/>
                    <a:pt x="342" y="225"/>
                  </a:cubicBezTo>
                  <a:cubicBezTo>
                    <a:pt x="341" y="226"/>
                    <a:pt x="340" y="227"/>
                    <a:pt x="339" y="227"/>
                  </a:cubicBezTo>
                  <a:cubicBezTo>
                    <a:pt x="313" y="246"/>
                    <a:pt x="286" y="263"/>
                    <a:pt x="256" y="274"/>
                  </a:cubicBezTo>
                  <a:cubicBezTo>
                    <a:pt x="224" y="286"/>
                    <a:pt x="192" y="291"/>
                    <a:pt x="159" y="285"/>
                  </a:cubicBezTo>
                  <a:cubicBezTo>
                    <a:pt x="129" y="279"/>
                    <a:pt x="100" y="269"/>
                    <a:pt x="72" y="258"/>
                  </a:cubicBezTo>
                  <a:cubicBezTo>
                    <a:pt x="55" y="250"/>
                    <a:pt x="38" y="241"/>
                    <a:pt x="24" y="228"/>
                  </a:cubicBezTo>
                  <a:cubicBezTo>
                    <a:pt x="20" y="224"/>
                    <a:pt x="16" y="220"/>
                    <a:pt x="12" y="215"/>
                  </a:cubicBezTo>
                  <a:cubicBezTo>
                    <a:pt x="12" y="216"/>
                    <a:pt x="11" y="216"/>
                    <a:pt x="11" y="216"/>
                  </a:cubicBezTo>
                  <a:cubicBezTo>
                    <a:pt x="12" y="218"/>
                    <a:pt x="12" y="220"/>
                    <a:pt x="13" y="222"/>
                  </a:cubicBezTo>
                  <a:cubicBezTo>
                    <a:pt x="26" y="238"/>
                    <a:pt x="41" y="250"/>
                    <a:pt x="59" y="259"/>
                  </a:cubicBezTo>
                  <a:cubicBezTo>
                    <a:pt x="88" y="273"/>
                    <a:pt x="119" y="283"/>
                    <a:pt x="150" y="291"/>
                  </a:cubicBezTo>
                  <a:cubicBezTo>
                    <a:pt x="173" y="296"/>
                    <a:pt x="196" y="297"/>
                    <a:pt x="220" y="292"/>
                  </a:cubicBezTo>
                  <a:cubicBezTo>
                    <a:pt x="265" y="283"/>
                    <a:pt x="304" y="260"/>
                    <a:pt x="341" y="233"/>
                  </a:cubicBezTo>
                  <a:cubicBezTo>
                    <a:pt x="343" y="231"/>
                    <a:pt x="344" y="228"/>
                    <a:pt x="345" y="226"/>
                  </a:cubicBezTo>
                  <a:close/>
                  <a:moveTo>
                    <a:pt x="189" y="300"/>
                  </a:moveTo>
                  <a:cubicBezTo>
                    <a:pt x="189" y="302"/>
                    <a:pt x="188" y="304"/>
                    <a:pt x="189" y="306"/>
                  </a:cubicBezTo>
                  <a:cubicBezTo>
                    <a:pt x="190" y="331"/>
                    <a:pt x="191" y="356"/>
                    <a:pt x="192" y="381"/>
                  </a:cubicBezTo>
                  <a:cubicBezTo>
                    <a:pt x="193" y="392"/>
                    <a:pt x="193" y="403"/>
                    <a:pt x="194" y="414"/>
                  </a:cubicBezTo>
                  <a:cubicBezTo>
                    <a:pt x="194" y="416"/>
                    <a:pt x="194" y="419"/>
                    <a:pt x="197" y="419"/>
                  </a:cubicBezTo>
                  <a:cubicBezTo>
                    <a:pt x="201" y="418"/>
                    <a:pt x="200" y="415"/>
                    <a:pt x="200" y="413"/>
                  </a:cubicBezTo>
                  <a:cubicBezTo>
                    <a:pt x="200" y="411"/>
                    <a:pt x="200" y="408"/>
                    <a:pt x="199" y="405"/>
                  </a:cubicBezTo>
                  <a:cubicBezTo>
                    <a:pt x="198" y="371"/>
                    <a:pt x="196" y="338"/>
                    <a:pt x="194" y="304"/>
                  </a:cubicBezTo>
                  <a:cubicBezTo>
                    <a:pt x="194" y="300"/>
                    <a:pt x="193" y="298"/>
                    <a:pt x="189" y="300"/>
                  </a:cubicBezTo>
                  <a:close/>
                  <a:moveTo>
                    <a:pt x="198" y="423"/>
                  </a:moveTo>
                  <a:cubicBezTo>
                    <a:pt x="198" y="431"/>
                    <a:pt x="197" y="439"/>
                    <a:pt x="198" y="447"/>
                  </a:cubicBezTo>
                  <a:cubicBezTo>
                    <a:pt x="199" y="451"/>
                    <a:pt x="204" y="449"/>
                    <a:pt x="206" y="449"/>
                  </a:cubicBezTo>
                  <a:cubicBezTo>
                    <a:pt x="209" y="449"/>
                    <a:pt x="210" y="447"/>
                    <a:pt x="210" y="445"/>
                  </a:cubicBezTo>
                  <a:cubicBezTo>
                    <a:pt x="208" y="439"/>
                    <a:pt x="206" y="432"/>
                    <a:pt x="204" y="426"/>
                  </a:cubicBezTo>
                  <a:cubicBezTo>
                    <a:pt x="203" y="423"/>
                    <a:pt x="202" y="422"/>
                    <a:pt x="198" y="423"/>
                  </a:cubicBezTo>
                  <a:close/>
                  <a:moveTo>
                    <a:pt x="195" y="422"/>
                  </a:moveTo>
                  <a:cubicBezTo>
                    <a:pt x="194" y="423"/>
                    <a:pt x="193" y="423"/>
                    <a:pt x="193" y="424"/>
                  </a:cubicBezTo>
                  <a:cubicBezTo>
                    <a:pt x="193" y="432"/>
                    <a:pt x="192" y="441"/>
                    <a:pt x="191" y="450"/>
                  </a:cubicBezTo>
                  <a:cubicBezTo>
                    <a:pt x="191" y="453"/>
                    <a:pt x="193" y="454"/>
                    <a:pt x="196" y="454"/>
                  </a:cubicBezTo>
                  <a:cubicBezTo>
                    <a:pt x="200" y="454"/>
                    <a:pt x="204" y="453"/>
                    <a:pt x="209" y="453"/>
                  </a:cubicBezTo>
                  <a:cubicBezTo>
                    <a:pt x="213" y="453"/>
                    <a:pt x="215" y="451"/>
                    <a:pt x="214" y="447"/>
                  </a:cubicBezTo>
                  <a:cubicBezTo>
                    <a:pt x="212" y="439"/>
                    <a:pt x="210" y="431"/>
                    <a:pt x="208" y="423"/>
                  </a:cubicBezTo>
                  <a:cubicBezTo>
                    <a:pt x="208" y="422"/>
                    <a:pt x="207" y="422"/>
                    <a:pt x="206" y="421"/>
                  </a:cubicBezTo>
                  <a:cubicBezTo>
                    <a:pt x="206" y="423"/>
                    <a:pt x="206" y="425"/>
                    <a:pt x="206" y="426"/>
                  </a:cubicBezTo>
                  <a:cubicBezTo>
                    <a:pt x="208" y="431"/>
                    <a:pt x="210" y="437"/>
                    <a:pt x="211" y="442"/>
                  </a:cubicBezTo>
                  <a:cubicBezTo>
                    <a:pt x="212" y="445"/>
                    <a:pt x="214" y="449"/>
                    <a:pt x="210" y="450"/>
                  </a:cubicBezTo>
                  <a:cubicBezTo>
                    <a:pt x="206" y="451"/>
                    <a:pt x="201" y="451"/>
                    <a:pt x="196" y="450"/>
                  </a:cubicBezTo>
                  <a:cubicBezTo>
                    <a:pt x="196" y="450"/>
                    <a:pt x="195" y="449"/>
                    <a:pt x="195" y="448"/>
                  </a:cubicBezTo>
                  <a:cubicBezTo>
                    <a:pt x="195" y="440"/>
                    <a:pt x="195" y="433"/>
                    <a:pt x="195" y="426"/>
                  </a:cubicBezTo>
                  <a:cubicBezTo>
                    <a:pt x="195" y="425"/>
                    <a:pt x="195" y="424"/>
                    <a:pt x="195" y="4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599363" y="349250"/>
              <a:ext cx="376238" cy="350838"/>
            </a:xfrm>
            <a:custGeom>
              <a:avLst/>
              <a:gdLst>
                <a:gd name="T0" fmla="*/ 43 w 113"/>
                <a:gd name="T1" fmla="*/ 0 h 105"/>
                <a:gd name="T2" fmla="*/ 51 w 113"/>
                <a:gd name="T3" fmla="*/ 10 h 105"/>
                <a:gd name="T4" fmla="*/ 110 w 113"/>
                <a:gd name="T5" fmla="*/ 96 h 105"/>
                <a:gd name="T6" fmla="*/ 113 w 113"/>
                <a:gd name="T7" fmla="*/ 102 h 105"/>
                <a:gd name="T8" fmla="*/ 106 w 113"/>
                <a:gd name="T9" fmla="*/ 105 h 105"/>
                <a:gd name="T10" fmla="*/ 28 w 113"/>
                <a:gd name="T11" fmla="*/ 93 h 105"/>
                <a:gd name="T12" fmla="*/ 2 w 113"/>
                <a:gd name="T13" fmla="*/ 84 h 105"/>
                <a:gd name="T14" fmla="*/ 1 w 113"/>
                <a:gd name="T15" fmla="*/ 79 h 105"/>
                <a:gd name="T16" fmla="*/ 22 w 113"/>
                <a:gd name="T17" fmla="*/ 31 h 105"/>
                <a:gd name="T18" fmla="*/ 43 w 113"/>
                <a:gd name="T19" fmla="*/ 0 h 105"/>
                <a:gd name="T20" fmla="*/ 101 w 113"/>
                <a:gd name="T21" fmla="*/ 98 h 105"/>
                <a:gd name="T22" fmla="*/ 102 w 113"/>
                <a:gd name="T23" fmla="*/ 97 h 105"/>
                <a:gd name="T24" fmla="*/ 45 w 113"/>
                <a:gd name="T25" fmla="*/ 11 h 105"/>
                <a:gd name="T26" fmla="*/ 42 w 113"/>
                <a:gd name="T27" fmla="*/ 13 h 105"/>
                <a:gd name="T28" fmla="*/ 9 w 113"/>
                <a:gd name="T29" fmla="*/ 76 h 105"/>
                <a:gd name="T30" fmla="*/ 12 w 113"/>
                <a:gd name="T31" fmla="*/ 81 h 105"/>
                <a:gd name="T32" fmla="*/ 49 w 113"/>
                <a:gd name="T33" fmla="*/ 90 h 105"/>
                <a:gd name="T34" fmla="*/ 101 w 113"/>
                <a:gd name="T35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05">
                  <a:moveTo>
                    <a:pt x="43" y="0"/>
                  </a:moveTo>
                  <a:cubicBezTo>
                    <a:pt x="46" y="4"/>
                    <a:pt x="50" y="6"/>
                    <a:pt x="51" y="10"/>
                  </a:cubicBezTo>
                  <a:cubicBezTo>
                    <a:pt x="68" y="41"/>
                    <a:pt x="88" y="69"/>
                    <a:pt x="110" y="96"/>
                  </a:cubicBezTo>
                  <a:cubicBezTo>
                    <a:pt x="112" y="98"/>
                    <a:pt x="112" y="100"/>
                    <a:pt x="113" y="102"/>
                  </a:cubicBezTo>
                  <a:cubicBezTo>
                    <a:pt x="111" y="103"/>
                    <a:pt x="108" y="105"/>
                    <a:pt x="106" y="105"/>
                  </a:cubicBezTo>
                  <a:cubicBezTo>
                    <a:pt x="80" y="101"/>
                    <a:pt x="54" y="98"/>
                    <a:pt x="28" y="93"/>
                  </a:cubicBezTo>
                  <a:cubicBezTo>
                    <a:pt x="19" y="92"/>
                    <a:pt x="10" y="87"/>
                    <a:pt x="2" y="84"/>
                  </a:cubicBezTo>
                  <a:cubicBezTo>
                    <a:pt x="1" y="83"/>
                    <a:pt x="0" y="81"/>
                    <a:pt x="1" y="79"/>
                  </a:cubicBezTo>
                  <a:cubicBezTo>
                    <a:pt x="6" y="63"/>
                    <a:pt x="13" y="46"/>
                    <a:pt x="22" y="31"/>
                  </a:cubicBezTo>
                  <a:cubicBezTo>
                    <a:pt x="29" y="21"/>
                    <a:pt x="35" y="11"/>
                    <a:pt x="43" y="0"/>
                  </a:cubicBezTo>
                  <a:close/>
                  <a:moveTo>
                    <a:pt x="101" y="98"/>
                  </a:moveTo>
                  <a:cubicBezTo>
                    <a:pt x="101" y="98"/>
                    <a:pt x="102" y="97"/>
                    <a:pt x="102" y="97"/>
                  </a:cubicBezTo>
                  <a:cubicBezTo>
                    <a:pt x="80" y="70"/>
                    <a:pt x="61" y="42"/>
                    <a:pt x="45" y="11"/>
                  </a:cubicBezTo>
                  <a:cubicBezTo>
                    <a:pt x="43" y="12"/>
                    <a:pt x="43" y="12"/>
                    <a:pt x="42" y="13"/>
                  </a:cubicBezTo>
                  <a:cubicBezTo>
                    <a:pt x="28" y="32"/>
                    <a:pt x="17" y="53"/>
                    <a:pt x="9" y="76"/>
                  </a:cubicBezTo>
                  <a:cubicBezTo>
                    <a:pt x="8" y="79"/>
                    <a:pt x="10" y="80"/>
                    <a:pt x="12" y="81"/>
                  </a:cubicBezTo>
                  <a:cubicBezTo>
                    <a:pt x="24" y="86"/>
                    <a:pt x="37" y="88"/>
                    <a:pt x="49" y="90"/>
                  </a:cubicBezTo>
                  <a:cubicBezTo>
                    <a:pt x="67" y="93"/>
                    <a:pt x="84" y="95"/>
                    <a:pt x="101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8967788" y="195263"/>
              <a:ext cx="882650" cy="650875"/>
            </a:xfrm>
            <a:custGeom>
              <a:avLst/>
              <a:gdLst>
                <a:gd name="T0" fmla="*/ 265 w 265"/>
                <a:gd name="T1" fmla="*/ 105 h 195"/>
                <a:gd name="T2" fmla="*/ 263 w 265"/>
                <a:gd name="T3" fmla="*/ 147 h 195"/>
                <a:gd name="T4" fmla="*/ 256 w 265"/>
                <a:gd name="T5" fmla="*/ 158 h 195"/>
                <a:gd name="T6" fmla="*/ 231 w 265"/>
                <a:gd name="T7" fmla="*/ 170 h 195"/>
                <a:gd name="T8" fmla="*/ 173 w 265"/>
                <a:gd name="T9" fmla="*/ 188 h 195"/>
                <a:gd name="T10" fmla="*/ 100 w 265"/>
                <a:gd name="T11" fmla="*/ 189 h 195"/>
                <a:gd name="T12" fmla="*/ 12 w 265"/>
                <a:gd name="T13" fmla="*/ 159 h 195"/>
                <a:gd name="T14" fmla="*/ 9 w 265"/>
                <a:gd name="T15" fmla="*/ 155 h 195"/>
                <a:gd name="T16" fmla="*/ 6 w 265"/>
                <a:gd name="T17" fmla="*/ 50 h 195"/>
                <a:gd name="T18" fmla="*/ 16 w 265"/>
                <a:gd name="T19" fmla="*/ 9 h 195"/>
                <a:gd name="T20" fmla="*/ 20 w 265"/>
                <a:gd name="T21" fmla="*/ 6 h 195"/>
                <a:gd name="T22" fmla="*/ 94 w 265"/>
                <a:gd name="T23" fmla="*/ 13 h 195"/>
                <a:gd name="T24" fmla="*/ 228 w 265"/>
                <a:gd name="T25" fmla="*/ 4 h 195"/>
                <a:gd name="T26" fmla="*/ 238 w 265"/>
                <a:gd name="T27" fmla="*/ 1 h 195"/>
                <a:gd name="T28" fmla="*/ 244 w 265"/>
                <a:gd name="T29" fmla="*/ 4 h 195"/>
                <a:gd name="T30" fmla="*/ 261 w 265"/>
                <a:gd name="T31" fmla="*/ 63 h 195"/>
                <a:gd name="T32" fmla="*/ 265 w 265"/>
                <a:gd name="T33" fmla="*/ 105 h 195"/>
                <a:gd name="T34" fmla="*/ 258 w 265"/>
                <a:gd name="T35" fmla="*/ 108 h 195"/>
                <a:gd name="T36" fmla="*/ 241 w 265"/>
                <a:gd name="T37" fmla="*/ 13 h 195"/>
                <a:gd name="T38" fmla="*/ 234 w 265"/>
                <a:gd name="T39" fmla="*/ 10 h 195"/>
                <a:gd name="T40" fmla="*/ 202 w 265"/>
                <a:gd name="T41" fmla="*/ 16 h 195"/>
                <a:gd name="T42" fmla="*/ 92 w 265"/>
                <a:gd name="T43" fmla="*/ 19 h 195"/>
                <a:gd name="T44" fmla="*/ 27 w 265"/>
                <a:gd name="T45" fmla="*/ 13 h 195"/>
                <a:gd name="T46" fmla="*/ 21 w 265"/>
                <a:gd name="T47" fmla="*/ 16 h 195"/>
                <a:gd name="T48" fmla="*/ 17 w 265"/>
                <a:gd name="T49" fmla="*/ 30 h 195"/>
                <a:gd name="T50" fmla="*/ 15 w 265"/>
                <a:gd name="T51" fmla="*/ 148 h 195"/>
                <a:gd name="T52" fmla="*/ 21 w 265"/>
                <a:gd name="T53" fmla="*/ 156 h 195"/>
                <a:gd name="T54" fmla="*/ 104 w 265"/>
                <a:gd name="T55" fmla="*/ 183 h 195"/>
                <a:gd name="T56" fmla="*/ 166 w 265"/>
                <a:gd name="T57" fmla="*/ 183 h 195"/>
                <a:gd name="T58" fmla="*/ 221 w 265"/>
                <a:gd name="T59" fmla="*/ 166 h 195"/>
                <a:gd name="T60" fmla="*/ 252 w 265"/>
                <a:gd name="T61" fmla="*/ 152 h 195"/>
                <a:gd name="T62" fmla="*/ 256 w 265"/>
                <a:gd name="T63" fmla="*/ 146 h 195"/>
                <a:gd name="T64" fmla="*/ 258 w 265"/>
                <a:gd name="T65" fmla="*/ 10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5" h="195">
                  <a:moveTo>
                    <a:pt x="265" y="105"/>
                  </a:moveTo>
                  <a:cubicBezTo>
                    <a:pt x="264" y="121"/>
                    <a:pt x="263" y="134"/>
                    <a:pt x="263" y="147"/>
                  </a:cubicBezTo>
                  <a:cubicBezTo>
                    <a:pt x="263" y="152"/>
                    <a:pt x="260" y="156"/>
                    <a:pt x="256" y="158"/>
                  </a:cubicBezTo>
                  <a:cubicBezTo>
                    <a:pt x="248" y="162"/>
                    <a:pt x="240" y="167"/>
                    <a:pt x="231" y="170"/>
                  </a:cubicBezTo>
                  <a:cubicBezTo>
                    <a:pt x="212" y="176"/>
                    <a:pt x="193" y="182"/>
                    <a:pt x="173" y="188"/>
                  </a:cubicBezTo>
                  <a:cubicBezTo>
                    <a:pt x="149" y="195"/>
                    <a:pt x="125" y="194"/>
                    <a:pt x="100" y="189"/>
                  </a:cubicBezTo>
                  <a:cubicBezTo>
                    <a:pt x="70" y="183"/>
                    <a:pt x="41" y="172"/>
                    <a:pt x="12" y="159"/>
                  </a:cubicBezTo>
                  <a:cubicBezTo>
                    <a:pt x="11" y="158"/>
                    <a:pt x="10" y="156"/>
                    <a:pt x="9" y="155"/>
                  </a:cubicBezTo>
                  <a:cubicBezTo>
                    <a:pt x="1" y="120"/>
                    <a:pt x="0" y="85"/>
                    <a:pt x="6" y="50"/>
                  </a:cubicBezTo>
                  <a:cubicBezTo>
                    <a:pt x="8" y="36"/>
                    <a:pt x="13" y="22"/>
                    <a:pt x="16" y="9"/>
                  </a:cubicBezTo>
                  <a:cubicBezTo>
                    <a:pt x="17" y="7"/>
                    <a:pt x="19" y="6"/>
                    <a:pt x="20" y="6"/>
                  </a:cubicBezTo>
                  <a:cubicBezTo>
                    <a:pt x="45" y="8"/>
                    <a:pt x="69" y="11"/>
                    <a:pt x="94" y="13"/>
                  </a:cubicBezTo>
                  <a:cubicBezTo>
                    <a:pt x="139" y="16"/>
                    <a:pt x="184" y="14"/>
                    <a:pt x="228" y="4"/>
                  </a:cubicBezTo>
                  <a:cubicBezTo>
                    <a:pt x="232" y="4"/>
                    <a:pt x="235" y="3"/>
                    <a:pt x="238" y="1"/>
                  </a:cubicBezTo>
                  <a:cubicBezTo>
                    <a:pt x="241" y="0"/>
                    <a:pt x="243" y="1"/>
                    <a:pt x="244" y="4"/>
                  </a:cubicBezTo>
                  <a:cubicBezTo>
                    <a:pt x="252" y="23"/>
                    <a:pt x="259" y="43"/>
                    <a:pt x="261" y="63"/>
                  </a:cubicBezTo>
                  <a:cubicBezTo>
                    <a:pt x="263" y="78"/>
                    <a:pt x="264" y="93"/>
                    <a:pt x="265" y="105"/>
                  </a:cubicBezTo>
                  <a:close/>
                  <a:moveTo>
                    <a:pt x="258" y="108"/>
                  </a:moveTo>
                  <a:cubicBezTo>
                    <a:pt x="259" y="75"/>
                    <a:pt x="252" y="44"/>
                    <a:pt x="241" y="13"/>
                  </a:cubicBezTo>
                  <a:cubicBezTo>
                    <a:pt x="239" y="9"/>
                    <a:pt x="238" y="9"/>
                    <a:pt x="234" y="10"/>
                  </a:cubicBezTo>
                  <a:cubicBezTo>
                    <a:pt x="223" y="12"/>
                    <a:pt x="212" y="15"/>
                    <a:pt x="202" y="16"/>
                  </a:cubicBezTo>
                  <a:cubicBezTo>
                    <a:pt x="165" y="21"/>
                    <a:pt x="129" y="23"/>
                    <a:pt x="92" y="19"/>
                  </a:cubicBezTo>
                  <a:cubicBezTo>
                    <a:pt x="70" y="18"/>
                    <a:pt x="48" y="15"/>
                    <a:pt x="27" y="13"/>
                  </a:cubicBezTo>
                  <a:cubicBezTo>
                    <a:pt x="24" y="13"/>
                    <a:pt x="22" y="13"/>
                    <a:pt x="21" y="16"/>
                  </a:cubicBezTo>
                  <a:cubicBezTo>
                    <a:pt x="20" y="21"/>
                    <a:pt x="18" y="25"/>
                    <a:pt x="17" y="30"/>
                  </a:cubicBezTo>
                  <a:cubicBezTo>
                    <a:pt x="8" y="69"/>
                    <a:pt x="5" y="109"/>
                    <a:pt x="15" y="148"/>
                  </a:cubicBezTo>
                  <a:cubicBezTo>
                    <a:pt x="16" y="152"/>
                    <a:pt x="17" y="154"/>
                    <a:pt x="21" y="156"/>
                  </a:cubicBezTo>
                  <a:cubicBezTo>
                    <a:pt x="48" y="168"/>
                    <a:pt x="75" y="178"/>
                    <a:pt x="104" y="183"/>
                  </a:cubicBezTo>
                  <a:cubicBezTo>
                    <a:pt x="125" y="187"/>
                    <a:pt x="145" y="188"/>
                    <a:pt x="166" y="183"/>
                  </a:cubicBezTo>
                  <a:cubicBezTo>
                    <a:pt x="184" y="178"/>
                    <a:pt x="202" y="172"/>
                    <a:pt x="221" y="166"/>
                  </a:cubicBezTo>
                  <a:cubicBezTo>
                    <a:pt x="231" y="162"/>
                    <a:pt x="242" y="157"/>
                    <a:pt x="252" y="152"/>
                  </a:cubicBezTo>
                  <a:cubicBezTo>
                    <a:pt x="254" y="151"/>
                    <a:pt x="255" y="148"/>
                    <a:pt x="256" y="146"/>
                  </a:cubicBezTo>
                  <a:cubicBezTo>
                    <a:pt x="257" y="133"/>
                    <a:pt x="257" y="120"/>
                    <a:pt x="258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058275" y="282575"/>
              <a:ext cx="733425" cy="473075"/>
            </a:xfrm>
            <a:custGeom>
              <a:avLst/>
              <a:gdLst>
                <a:gd name="T0" fmla="*/ 0 w 220"/>
                <a:gd name="T1" fmla="*/ 70 h 142"/>
                <a:gd name="T2" fmla="*/ 9 w 220"/>
                <a:gd name="T3" fmla="*/ 7 h 142"/>
                <a:gd name="T4" fmla="*/ 16 w 220"/>
                <a:gd name="T5" fmla="*/ 3 h 142"/>
                <a:gd name="T6" fmla="*/ 62 w 220"/>
                <a:gd name="T7" fmla="*/ 10 h 142"/>
                <a:gd name="T8" fmla="*/ 158 w 220"/>
                <a:gd name="T9" fmla="*/ 7 h 142"/>
                <a:gd name="T10" fmla="*/ 201 w 220"/>
                <a:gd name="T11" fmla="*/ 0 h 142"/>
                <a:gd name="T12" fmla="*/ 207 w 220"/>
                <a:gd name="T13" fmla="*/ 4 h 142"/>
                <a:gd name="T14" fmla="*/ 216 w 220"/>
                <a:gd name="T15" fmla="*/ 54 h 142"/>
                <a:gd name="T16" fmla="*/ 220 w 220"/>
                <a:gd name="T17" fmla="*/ 106 h 142"/>
                <a:gd name="T18" fmla="*/ 216 w 220"/>
                <a:gd name="T19" fmla="*/ 114 h 142"/>
                <a:gd name="T20" fmla="*/ 201 w 220"/>
                <a:gd name="T21" fmla="*/ 122 h 142"/>
                <a:gd name="T22" fmla="*/ 130 w 220"/>
                <a:gd name="T23" fmla="*/ 141 h 142"/>
                <a:gd name="T24" fmla="*/ 89 w 220"/>
                <a:gd name="T25" fmla="*/ 140 h 142"/>
                <a:gd name="T26" fmla="*/ 33 w 220"/>
                <a:gd name="T27" fmla="*/ 129 h 142"/>
                <a:gd name="T28" fmla="*/ 9 w 220"/>
                <a:gd name="T29" fmla="*/ 121 h 142"/>
                <a:gd name="T30" fmla="*/ 5 w 220"/>
                <a:gd name="T31" fmla="*/ 115 h 142"/>
                <a:gd name="T32" fmla="*/ 0 w 220"/>
                <a:gd name="T33" fmla="*/ 70 h 142"/>
                <a:gd name="T34" fmla="*/ 15 w 220"/>
                <a:gd name="T35" fmla="*/ 11 h 142"/>
                <a:gd name="T36" fmla="*/ 14 w 220"/>
                <a:gd name="T37" fmla="*/ 16 h 142"/>
                <a:gd name="T38" fmla="*/ 9 w 220"/>
                <a:gd name="T39" fmla="*/ 55 h 142"/>
                <a:gd name="T40" fmla="*/ 10 w 220"/>
                <a:gd name="T41" fmla="*/ 109 h 142"/>
                <a:gd name="T42" fmla="*/ 14 w 220"/>
                <a:gd name="T43" fmla="*/ 116 h 142"/>
                <a:gd name="T44" fmla="*/ 100 w 220"/>
                <a:gd name="T45" fmla="*/ 135 h 142"/>
                <a:gd name="T46" fmla="*/ 202 w 220"/>
                <a:gd name="T47" fmla="*/ 115 h 142"/>
                <a:gd name="T48" fmla="*/ 212 w 220"/>
                <a:gd name="T49" fmla="*/ 98 h 142"/>
                <a:gd name="T50" fmla="*/ 212 w 220"/>
                <a:gd name="T51" fmla="*/ 94 h 142"/>
                <a:gd name="T52" fmla="*/ 202 w 220"/>
                <a:gd name="T53" fmla="*/ 13 h 142"/>
                <a:gd name="T54" fmla="*/ 194 w 220"/>
                <a:gd name="T55" fmla="*/ 8 h 142"/>
                <a:gd name="T56" fmla="*/ 46 w 220"/>
                <a:gd name="T57" fmla="*/ 15 h 142"/>
                <a:gd name="T58" fmla="*/ 15 w 220"/>
                <a:gd name="T5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0" h="142">
                  <a:moveTo>
                    <a:pt x="0" y="70"/>
                  </a:moveTo>
                  <a:cubicBezTo>
                    <a:pt x="1" y="49"/>
                    <a:pt x="3" y="28"/>
                    <a:pt x="9" y="7"/>
                  </a:cubicBezTo>
                  <a:cubicBezTo>
                    <a:pt x="10" y="2"/>
                    <a:pt x="12" y="1"/>
                    <a:pt x="16" y="3"/>
                  </a:cubicBezTo>
                  <a:cubicBezTo>
                    <a:pt x="31" y="8"/>
                    <a:pt x="47" y="10"/>
                    <a:pt x="62" y="10"/>
                  </a:cubicBezTo>
                  <a:cubicBezTo>
                    <a:pt x="94" y="10"/>
                    <a:pt x="126" y="9"/>
                    <a:pt x="158" y="7"/>
                  </a:cubicBezTo>
                  <a:cubicBezTo>
                    <a:pt x="172" y="6"/>
                    <a:pt x="187" y="3"/>
                    <a:pt x="201" y="0"/>
                  </a:cubicBezTo>
                  <a:cubicBezTo>
                    <a:pt x="204" y="0"/>
                    <a:pt x="206" y="1"/>
                    <a:pt x="207" y="4"/>
                  </a:cubicBezTo>
                  <a:cubicBezTo>
                    <a:pt x="210" y="21"/>
                    <a:pt x="214" y="37"/>
                    <a:pt x="216" y="54"/>
                  </a:cubicBezTo>
                  <a:cubicBezTo>
                    <a:pt x="218" y="71"/>
                    <a:pt x="218" y="89"/>
                    <a:pt x="220" y="106"/>
                  </a:cubicBezTo>
                  <a:cubicBezTo>
                    <a:pt x="220" y="110"/>
                    <a:pt x="219" y="112"/>
                    <a:pt x="216" y="114"/>
                  </a:cubicBezTo>
                  <a:cubicBezTo>
                    <a:pt x="211" y="117"/>
                    <a:pt x="206" y="121"/>
                    <a:pt x="201" y="122"/>
                  </a:cubicBezTo>
                  <a:cubicBezTo>
                    <a:pt x="178" y="131"/>
                    <a:pt x="154" y="139"/>
                    <a:pt x="130" y="141"/>
                  </a:cubicBezTo>
                  <a:cubicBezTo>
                    <a:pt x="116" y="142"/>
                    <a:pt x="102" y="142"/>
                    <a:pt x="89" y="140"/>
                  </a:cubicBezTo>
                  <a:cubicBezTo>
                    <a:pt x="70" y="138"/>
                    <a:pt x="51" y="134"/>
                    <a:pt x="33" y="129"/>
                  </a:cubicBezTo>
                  <a:cubicBezTo>
                    <a:pt x="25" y="127"/>
                    <a:pt x="17" y="124"/>
                    <a:pt x="9" y="121"/>
                  </a:cubicBezTo>
                  <a:cubicBezTo>
                    <a:pt x="6" y="120"/>
                    <a:pt x="5" y="119"/>
                    <a:pt x="5" y="115"/>
                  </a:cubicBezTo>
                  <a:cubicBezTo>
                    <a:pt x="3" y="100"/>
                    <a:pt x="1" y="85"/>
                    <a:pt x="0" y="70"/>
                  </a:cubicBezTo>
                  <a:close/>
                  <a:moveTo>
                    <a:pt x="15" y="11"/>
                  </a:moveTo>
                  <a:cubicBezTo>
                    <a:pt x="15" y="12"/>
                    <a:pt x="14" y="14"/>
                    <a:pt x="14" y="16"/>
                  </a:cubicBezTo>
                  <a:cubicBezTo>
                    <a:pt x="12" y="29"/>
                    <a:pt x="9" y="42"/>
                    <a:pt x="9" y="55"/>
                  </a:cubicBezTo>
                  <a:cubicBezTo>
                    <a:pt x="8" y="73"/>
                    <a:pt x="10" y="91"/>
                    <a:pt x="10" y="109"/>
                  </a:cubicBezTo>
                  <a:cubicBezTo>
                    <a:pt x="11" y="111"/>
                    <a:pt x="11" y="114"/>
                    <a:pt x="14" y="116"/>
                  </a:cubicBezTo>
                  <a:cubicBezTo>
                    <a:pt x="42" y="127"/>
                    <a:pt x="71" y="133"/>
                    <a:pt x="100" y="135"/>
                  </a:cubicBezTo>
                  <a:cubicBezTo>
                    <a:pt x="136" y="138"/>
                    <a:pt x="169" y="127"/>
                    <a:pt x="202" y="115"/>
                  </a:cubicBezTo>
                  <a:cubicBezTo>
                    <a:pt x="209" y="112"/>
                    <a:pt x="214" y="108"/>
                    <a:pt x="212" y="98"/>
                  </a:cubicBezTo>
                  <a:cubicBezTo>
                    <a:pt x="212" y="97"/>
                    <a:pt x="212" y="95"/>
                    <a:pt x="212" y="94"/>
                  </a:cubicBezTo>
                  <a:cubicBezTo>
                    <a:pt x="212" y="67"/>
                    <a:pt x="208" y="40"/>
                    <a:pt x="202" y="13"/>
                  </a:cubicBezTo>
                  <a:cubicBezTo>
                    <a:pt x="201" y="8"/>
                    <a:pt x="199" y="7"/>
                    <a:pt x="194" y="8"/>
                  </a:cubicBezTo>
                  <a:cubicBezTo>
                    <a:pt x="145" y="18"/>
                    <a:pt x="95" y="19"/>
                    <a:pt x="46" y="15"/>
                  </a:cubicBezTo>
                  <a:cubicBezTo>
                    <a:pt x="36" y="15"/>
                    <a:pt x="26" y="12"/>
                    <a:pt x="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cxnSp>
        <p:nvCxnSpPr>
          <p:cNvPr id="64" name="Conector recto de flecha 63"/>
          <p:cNvCxnSpPr/>
          <p:nvPr/>
        </p:nvCxnSpPr>
        <p:spPr>
          <a:xfrm flipH="1">
            <a:off x="4430486" y="1164771"/>
            <a:ext cx="489857" cy="102325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>
            <a:off x="5581689" y="1645012"/>
            <a:ext cx="0" cy="51602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6754242" y="1645012"/>
            <a:ext cx="0" cy="51602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7552668" y="1164771"/>
            <a:ext cx="437304" cy="9151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SET US APART?</a:t>
            </a:r>
            <a:endParaRPr/>
          </a:p>
        </p:txBody>
      </p:sp>
      <p:sp>
        <p:nvSpPr>
          <p:cNvPr id="1170" name="Google Shape;1170;p41"/>
          <p:cNvSpPr/>
          <p:nvPr/>
        </p:nvSpPr>
        <p:spPr>
          <a:xfrm>
            <a:off x="1171975" y="1551750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41"/>
          <p:cNvSpPr/>
          <p:nvPr/>
        </p:nvSpPr>
        <p:spPr>
          <a:xfrm>
            <a:off x="1171975" y="3091725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41"/>
          <p:cNvSpPr/>
          <p:nvPr/>
        </p:nvSpPr>
        <p:spPr>
          <a:xfrm>
            <a:off x="4770125" y="1551750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41"/>
          <p:cNvSpPr/>
          <p:nvPr/>
        </p:nvSpPr>
        <p:spPr>
          <a:xfrm>
            <a:off x="4770125" y="3091725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4" name="Google Shape;1174;p41"/>
          <p:cNvGrpSpPr/>
          <p:nvPr/>
        </p:nvGrpSpPr>
        <p:grpSpPr>
          <a:xfrm>
            <a:off x="5044450" y="3366050"/>
            <a:ext cx="365756" cy="365761"/>
            <a:chOff x="5044450" y="3366050"/>
            <a:chExt cx="365756" cy="365761"/>
          </a:xfrm>
        </p:grpSpPr>
        <p:sp>
          <p:nvSpPr>
            <p:cNvPr id="1175" name="Google Shape;1175;p41"/>
            <p:cNvSpPr/>
            <p:nvPr/>
          </p:nvSpPr>
          <p:spPr>
            <a:xfrm>
              <a:off x="5044450" y="3620138"/>
              <a:ext cx="228463" cy="111672"/>
            </a:xfrm>
            <a:custGeom>
              <a:avLst/>
              <a:gdLst/>
              <a:ahLst/>
              <a:cxnLst/>
              <a:rect l="l" t="t" r="r" b="b"/>
              <a:pathLst>
                <a:path w="13042" h="6374" extrusionOk="0">
                  <a:moveTo>
                    <a:pt x="3643" y="0"/>
                  </a:moveTo>
                  <a:lnTo>
                    <a:pt x="2245" y="390"/>
                  </a:lnTo>
                  <a:cubicBezTo>
                    <a:pt x="944" y="748"/>
                    <a:pt x="1" y="1984"/>
                    <a:pt x="1" y="3350"/>
                  </a:cubicBezTo>
                  <a:lnTo>
                    <a:pt x="1" y="5756"/>
                  </a:lnTo>
                  <a:cubicBezTo>
                    <a:pt x="1" y="6081"/>
                    <a:pt x="293" y="6374"/>
                    <a:pt x="619" y="6374"/>
                  </a:cubicBezTo>
                  <a:lnTo>
                    <a:pt x="12423" y="6374"/>
                  </a:lnTo>
                  <a:cubicBezTo>
                    <a:pt x="12781" y="6374"/>
                    <a:pt x="13041" y="6081"/>
                    <a:pt x="13041" y="5756"/>
                  </a:cubicBezTo>
                  <a:lnTo>
                    <a:pt x="13041" y="3350"/>
                  </a:lnTo>
                  <a:cubicBezTo>
                    <a:pt x="13041" y="1984"/>
                    <a:pt x="12131" y="748"/>
                    <a:pt x="10797" y="390"/>
                  </a:cubicBezTo>
                  <a:lnTo>
                    <a:pt x="9431" y="0"/>
                  </a:lnTo>
                  <a:cubicBezTo>
                    <a:pt x="9106" y="260"/>
                    <a:pt x="8781" y="488"/>
                    <a:pt x="8456" y="650"/>
                  </a:cubicBezTo>
                  <a:lnTo>
                    <a:pt x="8456" y="1138"/>
                  </a:lnTo>
                  <a:cubicBezTo>
                    <a:pt x="8456" y="2211"/>
                    <a:pt x="7578" y="3057"/>
                    <a:pt x="6537" y="3057"/>
                  </a:cubicBezTo>
                  <a:cubicBezTo>
                    <a:pt x="5464" y="3057"/>
                    <a:pt x="4619" y="2211"/>
                    <a:pt x="4619" y="1138"/>
                  </a:cubicBezTo>
                  <a:lnTo>
                    <a:pt x="4619" y="650"/>
                  </a:lnTo>
                  <a:cubicBezTo>
                    <a:pt x="4261" y="488"/>
                    <a:pt x="3936" y="26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5146425" y="3637797"/>
              <a:ext cx="24525" cy="14822"/>
            </a:xfrm>
            <a:custGeom>
              <a:avLst/>
              <a:gdLst/>
              <a:ahLst/>
              <a:cxnLst/>
              <a:rect l="l" t="t" r="r" b="b"/>
              <a:pathLst>
                <a:path w="1400" h="846" extrusionOk="0">
                  <a:moveTo>
                    <a:pt x="1" y="0"/>
                  </a:moveTo>
                  <a:lnTo>
                    <a:pt x="1" y="130"/>
                  </a:lnTo>
                  <a:cubicBezTo>
                    <a:pt x="1" y="521"/>
                    <a:pt x="326" y="846"/>
                    <a:pt x="716" y="846"/>
                  </a:cubicBezTo>
                  <a:cubicBezTo>
                    <a:pt x="1074" y="846"/>
                    <a:pt x="1399" y="521"/>
                    <a:pt x="1399" y="130"/>
                  </a:cubicBezTo>
                  <a:lnTo>
                    <a:pt x="1399" y="0"/>
                  </a:lnTo>
                  <a:cubicBezTo>
                    <a:pt x="1171" y="49"/>
                    <a:pt x="944" y="73"/>
                    <a:pt x="712" y="73"/>
                  </a:cubicBezTo>
                  <a:cubicBezTo>
                    <a:pt x="480" y="73"/>
                    <a:pt x="245" y="4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5101420" y="3530128"/>
              <a:ext cx="114529" cy="87180"/>
            </a:xfrm>
            <a:custGeom>
              <a:avLst/>
              <a:gdLst/>
              <a:ahLst/>
              <a:cxnLst/>
              <a:rect l="l" t="t" r="r" b="b"/>
              <a:pathLst>
                <a:path w="6538" h="4976" extrusionOk="0">
                  <a:moveTo>
                    <a:pt x="1" y="0"/>
                  </a:moveTo>
                  <a:lnTo>
                    <a:pt x="1" y="1724"/>
                  </a:lnTo>
                  <a:cubicBezTo>
                    <a:pt x="1" y="3545"/>
                    <a:pt x="1464" y="4976"/>
                    <a:pt x="3285" y="4976"/>
                  </a:cubicBezTo>
                  <a:cubicBezTo>
                    <a:pt x="5074" y="4976"/>
                    <a:pt x="6537" y="3545"/>
                    <a:pt x="6537" y="1724"/>
                  </a:cubicBezTo>
                  <a:lnTo>
                    <a:pt x="6537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5078629" y="3440679"/>
              <a:ext cx="137320" cy="68381"/>
            </a:xfrm>
            <a:custGeom>
              <a:avLst/>
              <a:gdLst/>
              <a:ahLst/>
              <a:cxnLst/>
              <a:rect l="l" t="t" r="r" b="b"/>
              <a:pathLst>
                <a:path w="7839" h="3903" extrusionOk="0">
                  <a:moveTo>
                    <a:pt x="619" y="0"/>
                  </a:moveTo>
                  <a:cubicBezTo>
                    <a:pt x="294" y="0"/>
                    <a:pt x="1" y="261"/>
                    <a:pt x="1" y="586"/>
                  </a:cubicBezTo>
                  <a:lnTo>
                    <a:pt x="1" y="2277"/>
                  </a:lnTo>
                  <a:cubicBezTo>
                    <a:pt x="1" y="3155"/>
                    <a:pt x="749" y="3903"/>
                    <a:pt x="1627" y="3903"/>
                  </a:cubicBezTo>
                  <a:lnTo>
                    <a:pt x="7838" y="3903"/>
                  </a:lnTo>
                  <a:lnTo>
                    <a:pt x="7838" y="2504"/>
                  </a:lnTo>
                  <a:cubicBezTo>
                    <a:pt x="7838" y="1854"/>
                    <a:pt x="7285" y="1301"/>
                    <a:pt x="6602" y="1301"/>
                  </a:cubicBezTo>
                  <a:lnTo>
                    <a:pt x="6375" y="1301"/>
                  </a:lnTo>
                  <a:cubicBezTo>
                    <a:pt x="5497" y="1301"/>
                    <a:pt x="5041" y="651"/>
                    <a:pt x="5074" y="651"/>
                  </a:cubicBezTo>
                  <a:cubicBezTo>
                    <a:pt x="4749" y="228"/>
                    <a:pt x="4261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5188014" y="3366050"/>
              <a:ext cx="222192" cy="193666"/>
            </a:xfrm>
            <a:custGeom>
              <a:avLst/>
              <a:gdLst/>
              <a:ahLst/>
              <a:cxnLst/>
              <a:rect l="l" t="t" r="r" b="b"/>
              <a:pathLst>
                <a:path w="12684" h="11054" extrusionOk="0">
                  <a:moveTo>
                    <a:pt x="5464" y="2992"/>
                  </a:moveTo>
                  <a:cubicBezTo>
                    <a:pt x="5789" y="2992"/>
                    <a:pt x="6082" y="3252"/>
                    <a:pt x="6082" y="3610"/>
                  </a:cubicBezTo>
                  <a:cubicBezTo>
                    <a:pt x="6082" y="3935"/>
                    <a:pt x="5789" y="4195"/>
                    <a:pt x="5464" y="4195"/>
                  </a:cubicBezTo>
                  <a:lnTo>
                    <a:pt x="3838" y="4195"/>
                  </a:lnTo>
                  <a:cubicBezTo>
                    <a:pt x="3513" y="4195"/>
                    <a:pt x="3220" y="3935"/>
                    <a:pt x="3220" y="3610"/>
                  </a:cubicBezTo>
                  <a:cubicBezTo>
                    <a:pt x="3220" y="3252"/>
                    <a:pt x="3513" y="2992"/>
                    <a:pt x="3838" y="2992"/>
                  </a:cubicBezTo>
                  <a:close/>
                  <a:moveTo>
                    <a:pt x="9464" y="2992"/>
                  </a:moveTo>
                  <a:cubicBezTo>
                    <a:pt x="9789" y="2992"/>
                    <a:pt x="10082" y="3252"/>
                    <a:pt x="10082" y="3610"/>
                  </a:cubicBezTo>
                  <a:cubicBezTo>
                    <a:pt x="10082" y="3935"/>
                    <a:pt x="9789" y="4195"/>
                    <a:pt x="9464" y="4195"/>
                  </a:cubicBezTo>
                  <a:lnTo>
                    <a:pt x="7838" y="4195"/>
                  </a:lnTo>
                  <a:cubicBezTo>
                    <a:pt x="7480" y="4195"/>
                    <a:pt x="7220" y="3935"/>
                    <a:pt x="7220" y="3610"/>
                  </a:cubicBezTo>
                  <a:cubicBezTo>
                    <a:pt x="7220" y="3252"/>
                    <a:pt x="7480" y="2992"/>
                    <a:pt x="7838" y="2992"/>
                  </a:cubicBezTo>
                  <a:close/>
                  <a:moveTo>
                    <a:pt x="5464" y="5269"/>
                  </a:moveTo>
                  <a:cubicBezTo>
                    <a:pt x="5789" y="5269"/>
                    <a:pt x="6082" y="5529"/>
                    <a:pt x="6082" y="5886"/>
                  </a:cubicBezTo>
                  <a:cubicBezTo>
                    <a:pt x="6082" y="6212"/>
                    <a:pt x="5789" y="6504"/>
                    <a:pt x="5464" y="6504"/>
                  </a:cubicBezTo>
                  <a:lnTo>
                    <a:pt x="3838" y="6504"/>
                  </a:lnTo>
                  <a:cubicBezTo>
                    <a:pt x="3513" y="6504"/>
                    <a:pt x="3220" y="6212"/>
                    <a:pt x="3220" y="5886"/>
                  </a:cubicBezTo>
                  <a:cubicBezTo>
                    <a:pt x="3220" y="5529"/>
                    <a:pt x="3513" y="5269"/>
                    <a:pt x="3838" y="5269"/>
                  </a:cubicBezTo>
                  <a:close/>
                  <a:moveTo>
                    <a:pt x="9464" y="5269"/>
                  </a:moveTo>
                  <a:cubicBezTo>
                    <a:pt x="9789" y="5269"/>
                    <a:pt x="10082" y="5529"/>
                    <a:pt x="10082" y="5886"/>
                  </a:cubicBezTo>
                  <a:cubicBezTo>
                    <a:pt x="10082" y="6212"/>
                    <a:pt x="9789" y="6504"/>
                    <a:pt x="9464" y="6504"/>
                  </a:cubicBezTo>
                  <a:lnTo>
                    <a:pt x="7838" y="6504"/>
                  </a:lnTo>
                  <a:cubicBezTo>
                    <a:pt x="7480" y="6504"/>
                    <a:pt x="7220" y="6212"/>
                    <a:pt x="7220" y="5886"/>
                  </a:cubicBezTo>
                  <a:cubicBezTo>
                    <a:pt x="7220" y="5529"/>
                    <a:pt x="7480" y="5269"/>
                    <a:pt x="7838" y="5269"/>
                  </a:cubicBezTo>
                  <a:close/>
                  <a:moveTo>
                    <a:pt x="619" y="0"/>
                  </a:moveTo>
                  <a:cubicBezTo>
                    <a:pt x="261" y="0"/>
                    <a:pt x="1" y="293"/>
                    <a:pt x="1" y="618"/>
                  </a:cubicBezTo>
                  <a:lnTo>
                    <a:pt x="1" y="4293"/>
                  </a:lnTo>
                  <a:cubicBezTo>
                    <a:pt x="66" y="4325"/>
                    <a:pt x="131" y="4325"/>
                    <a:pt x="358" y="4325"/>
                  </a:cubicBezTo>
                  <a:cubicBezTo>
                    <a:pt x="1724" y="4325"/>
                    <a:pt x="2797" y="5431"/>
                    <a:pt x="2797" y="6764"/>
                  </a:cubicBezTo>
                  <a:lnTo>
                    <a:pt x="2797" y="9106"/>
                  </a:lnTo>
                  <a:lnTo>
                    <a:pt x="3578" y="9106"/>
                  </a:lnTo>
                  <a:lnTo>
                    <a:pt x="3578" y="10439"/>
                  </a:lnTo>
                  <a:cubicBezTo>
                    <a:pt x="3578" y="10796"/>
                    <a:pt x="3898" y="11053"/>
                    <a:pt x="4225" y="11053"/>
                  </a:cubicBezTo>
                  <a:cubicBezTo>
                    <a:pt x="4314" y="11053"/>
                    <a:pt x="4404" y="11034"/>
                    <a:pt x="4488" y="10992"/>
                  </a:cubicBezTo>
                  <a:lnTo>
                    <a:pt x="7936" y="9106"/>
                  </a:lnTo>
                  <a:lnTo>
                    <a:pt x="12066" y="9106"/>
                  </a:lnTo>
                  <a:cubicBezTo>
                    <a:pt x="12391" y="9106"/>
                    <a:pt x="12683" y="8813"/>
                    <a:pt x="12683" y="8488"/>
                  </a:cubicBezTo>
                  <a:lnTo>
                    <a:pt x="12683" y="618"/>
                  </a:lnTo>
                  <a:cubicBezTo>
                    <a:pt x="12683" y="293"/>
                    <a:pt x="12391" y="0"/>
                    <a:pt x="12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41"/>
          <p:cNvGrpSpPr/>
          <p:nvPr/>
        </p:nvGrpSpPr>
        <p:grpSpPr>
          <a:xfrm>
            <a:off x="1427038" y="1826063"/>
            <a:ext cx="404270" cy="365775"/>
            <a:chOff x="1427038" y="1826063"/>
            <a:chExt cx="404270" cy="365775"/>
          </a:xfrm>
        </p:grpSpPr>
        <p:sp>
          <p:nvSpPr>
            <p:cNvPr id="1181" name="Google Shape;1181;p41"/>
            <p:cNvSpPr/>
            <p:nvPr/>
          </p:nvSpPr>
          <p:spPr>
            <a:xfrm>
              <a:off x="1427038" y="1947801"/>
              <a:ext cx="309461" cy="244036"/>
            </a:xfrm>
            <a:custGeom>
              <a:avLst/>
              <a:gdLst/>
              <a:ahLst/>
              <a:cxnLst/>
              <a:rect l="l" t="t" r="r" b="b"/>
              <a:pathLst>
                <a:path w="17724" h="13925" extrusionOk="0">
                  <a:moveTo>
                    <a:pt x="1659" y="1"/>
                  </a:moveTo>
                  <a:cubicBezTo>
                    <a:pt x="1401" y="1"/>
                    <a:pt x="1168" y="175"/>
                    <a:pt x="1074" y="435"/>
                  </a:cubicBezTo>
                  <a:cubicBezTo>
                    <a:pt x="1" y="4045"/>
                    <a:pt x="879" y="8110"/>
                    <a:pt x="3805" y="10972"/>
                  </a:cubicBezTo>
                  <a:cubicBezTo>
                    <a:pt x="5780" y="12910"/>
                    <a:pt x="8415" y="13925"/>
                    <a:pt x="11079" y="13925"/>
                  </a:cubicBezTo>
                  <a:cubicBezTo>
                    <a:pt x="13286" y="13925"/>
                    <a:pt x="15513" y="13229"/>
                    <a:pt x="17399" y="11785"/>
                  </a:cubicBezTo>
                  <a:cubicBezTo>
                    <a:pt x="17691" y="11557"/>
                    <a:pt x="17724" y="11134"/>
                    <a:pt x="17464" y="10842"/>
                  </a:cubicBezTo>
                  <a:lnTo>
                    <a:pt x="16000" y="9411"/>
                  </a:lnTo>
                  <a:cubicBezTo>
                    <a:pt x="15894" y="9287"/>
                    <a:pt x="15741" y="9231"/>
                    <a:pt x="15586" y="9231"/>
                  </a:cubicBezTo>
                  <a:cubicBezTo>
                    <a:pt x="15456" y="9231"/>
                    <a:pt x="15324" y="9271"/>
                    <a:pt x="15220" y="9346"/>
                  </a:cubicBezTo>
                  <a:cubicBezTo>
                    <a:pt x="14049" y="10159"/>
                    <a:pt x="12651" y="10647"/>
                    <a:pt x="11122" y="10647"/>
                  </a:cubicBezTo>
                  <a:cubicBezTo>
                    <a:pt x="11088" y="10647"/>
                    <a:pt x="11055" y="10647"/>
                    <a:pt x="11021" y="10647"/>
                  </a:cubicBezTo>
                  <a:cubicBezTo>
                    <a:pt x="6389" y="10647"/>
                    <a:pt x="2968" y="6224"/>
                    <a:pt x="4131" y="1704"/>
                  </a:cubicBezTo>
                  <a:cubicBezTo>
                    <a:pt x="4196" y="1411"/>
                    <a:pt x="4065" y="1118"/>
                    <a:pt x="3805" y="988"/>
                  </a:cubicBezTo>
                  <a:lnTo>
                    <a:pt x="1952" y="78"/>
                  </a:lnTo>
                  <a:cubicBezTo>
                    <a:pt x="1855" y="25"/>
                    <a:pt x="1755" y="1"/>
                    <a:pt x="1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1462811" y="1826063"/>
              <a:ext cx="214077" cy="117856"/>
            </a:xfrm>
            <a:custGeom>
              <a:avLst/>
              <a:gdLst/>
              <a:ahLst/>
              <a:cxnLst/>
              <a:rect l="l" t="t" r="r" b="b"/>
              <a:pathLst>
                <a:path w="12261" h="6725" extrusionOk="0">
                  <a:moveTo>
                    <a:pt x="9016" y="1"/>
                  </a:moveTo>
                  <a:cubicBezTo>
                    <a:pt x="5540" y="1"/>
                    <a:pt x="2159" y="1752"/>
                    <a:pt x="195" y="4878"/>
                  </a:cubicBezTo>
                  <a:cubicBezTo>
                    <a:pt x="0" y="5171"/>
                    <a:pt x="130" y="5561"/>
                    <a:pt x="456" y="5724"/>
                  </a:cubicBezTo>
                  <a:lnTo>
                    <a:pt x="2277" y="6667"/>
                  </a:lnTo>
                  <a:cubicBezTo>
                    <a:pt x="2354" y="6706"/>
                    <a:pt x="2441" y="6724"/>
                    <a:pt x="2528" y="6724"/>
                  </a:cubicBezTo>
                  <a:cubicBezTo>
                    <a:pt x="2733" y="6724"/>
                    <a:pt x="2943" y="6622"/>
                    <a:pt x="3057" y="6439"/>
                  </a:cubicBezTo>
                  <a:cubicBezTo>
                    <a:pt x="4407" y="4401"/>
                    <a:pt x="6684" y="3268"/>
                    <a:pt x="9028" y="3268"/>
                  </a:cubicBezTo>
                  <a:cubicBezTo>
                    <a:pt x="9563" y="3268"/>
                    <a:pt x="10102" y="3327"/>
                    <a:pt x="10634" y="3448"/>
                  </a:cubicBezTo>
                  <a:cubicBezTo>
                    <a:pt x="10678" y="3457"/>
                    <a:pt x="10722" y="3462"/>
                    <a:pt x="10765" y="3462"/>
                  </a:cubicBezTo>
                  <a:cubicBezTo>
                    <a:pt x="11010" y="3462"/>
                    <a:pt x="11234" y="3311"/>
                    <a:pt x="11317" y="3090"/>
                  </a:cubicBezTo>
                  <a:lnTo>
                    <a:pt x="12130" y="1171"/>
                  </a:lnTo>
                  <a:cubicBezTo>
                    <a:pt x="12260" y="846"/>
                    <a:pt x="12065" y="456"/>
                    <a:pt x="11707" y="358"/>
                  </a:cubicBezTo>
                  <a:cubicBezTo>
                    <a:pt x="10819" y="118"/>
                    <a:pt x="9914" y="1"/>
                    <a:pt x="9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1680820" y="1849545"/>
              <a:ext cx="150488" cy="274529"/>
            </a:xfrm>
            <a:custGeom>
              <a:avLst/>
              <a:gdLst/>
              <a:ahLst/>
              <a:cxnLst/>
              <a:rect l="l" t="t" r="r" b="b"/>
              <a:pathLst>
                <a:path w="8619" h="15665" extrusionOk="0">
                  <a:moveTo>
                    <a:pt x="1472" y="1"/>
                  </a:moveTo>
                  <a:cubicBezTo>
                    <a:pt x="1241" y="1"/>
                    <a:pt x="1023" y="139"/>
                    <a:pt x="911" y="384"/>
                  </a:cubicBezTo>
                  <a:lnTo>
                    <a:pt x="131" y="2270"/>
                  </a:lnTo>
                  <a:cubicBezTo>
                    <a:pt x="1" y="2563"/>
                    <a:pt x="98" y="2856"/>
                    <a:pt x="359" y="3018"/>
                  </a:cubicBezTo>
                  <a:cubicBezTo>
                    <a:pt x="3903" y="5262"/>
                    <a:pt x="4716" y="9945"/>
                    <a:pt x="2375" y="13229"/>
                  </a:cubicBezTo>
                  <a:cubicBezTo>
                    <a:pt x="2212" y="13489"/>
                    <a:pt x="2245" y="13815"/>
                    <a:pt x="2440" y="14042"/>
                  </a:cubicBezTo>
                  <a:lnTo>
                    <a:pt x="3903" y="15473"/>
                  </a:lnTo>
                  <a:cubicBezTo>
                    <a:pt x="4029" y="15599"/>
                    <a:pt x="4194" y="15664"/>
                    <a:pt x="4356" y="15664"/>
                  </a:cubicBezTo>
                  <a:cubicBezTo>
                    <a:pt x="4528" y="15664"/>
                    <a:pt x="4697" y="15591"/>
                    <a:pt x="4814" y="15441"/>
                  </a:cubicBezTo>
                  <a:cubicBezTo>
                    <a:pt x="8618" y="10465"/>
                    <a:pt x="7220" y="3246"/>
                    <a:pt x="1789" y="91"/>
                  </a:cubicBezTo>
                  <a:cubicBezTo>
                    <a:pt x="1687" y="30"/>
                    <a:pt x="1578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1546841" y="1952428"/>
              <a:ext cx="147066" cy="113001"/>
            </a:xfrm>
            <a:custGeom>
              <a:avLst/>
              <a:gdLst/>
              <a:ahLst/>
              <a:cxnLst/>
              <a:rect l="l" t="t" r="r" b="b"/>
              <a:pathLst>
                <a:path w="8423" h="6448" extrusionOk="0">
                  <a:moveTo>
                    <a:pt x="2898" y="1"/>
                  </a:moveTo>
                  <a:cubicBezTo>
                    <a:pt x="2740" y="1"/>
                    <a:pt x="2585" y="58"/>
                    <a:pt x="2472" y="171"/>
                  </a:cubicBezTo>
                  <a:lnTo>
                    <a:pt x="1333" y="1310"/>
                  </a:lnTo>
                  <a:lnTo>
                    <a:pt x="618" y="1310"/>
                  </a:lnTo>
                  <a:cubicBezTo>
                    <a:pt x="293" y="1310"/>
                    <a:pt x="0" y="1570"/>
                    <a:pt x="0" y="1927"/>
                  </a:cubicBezTo>
                  <a:cubicBezTo>
                    <a:pt x="0" y="2253"/>
                    <a:pt x="293" y="2545"/>
                    <a:pt x="618" y="2545"/>
                  </a:cubicBezTo>
                  <a:lnTo>
                    <a:pt x="716" y="2545"/>
                  </a:lnTo>
                  <a:lnTo>
                    <a:pt x="878" y="4757"/>
                  </a:lnTo>
                  <a:cubicBezTo>
                    <a:pt x="943" y="5700"/>
                    <a:pt x="1756" y="6448"/>
                    <a:pt x="2699" y="6448"/>
                  </a:cubicBezTo>
                  <a:lnTo>
                    <a:pt x="5724" y="6448"/>
                  </a:lnTo>
                  <a:cubicBezTo>
                    <a:pt x="6667" y="6448"/>
                    <a:pt x="7480" y="5700"/>
                    <a:pt x="7545" y="4757"/>
                  </a:cubicBezTo>
                  <a:lnTo>
                    <a:pt x="7707" y="2545"/>
                  </a:lnTo>
                  <a:lnTo>
                    <a:pt x="7805" y="2545"/>
                  </a:lnTo>
                  <a:cubicBezTo>
                    <a:pt x="8130" y="2545"/>
                    <a:pt x="8423" y="2253"/>
                    <a:pt x="8423" y="1927"/>
                  </a:cubicBezTo>
                  <a:cubicBezTo>
                    <a:pt x="8423" y="1570"/>
                    <a:pt x="8130" y="1310"/>
                    <a:pt x="7805" y="1310"/>
                  </a:cubicBezTo>
                  <a:lnTo>
                    <a:pt x="7089" y="1310"/>
                  </a:lnTo>
                  <a:lnTo>
                    <a:pt x="5951" y="171"/>
                  </a:lnTo>
                  <a:cubicBezTo>
                    <a:pt x="5837" y="58"/>
                    <a:pt x="5683" y="1"/>
                    <a:pt x="5524" y="1"/>
                  </a:cubicBezTo>
                  <a:cubicBezTo>
                    <a:pt x="5366" y="1"/>
                    <a:pt x="5203" y="58"/>
                    <a:pt x="5073" y="171"/>
                  </a:cubicBezTo>
                  <a:cubicBezTo>
                    <a:pt x="4846" y="432"/>
                    <a:pt x="4846" y="822"/>
                    <a:pt x="5073" y="1049"/>
                  </a:cubicBezTo>
                  <a:lnTo>
                    <a:pt x="5333" y="1310"/>
                  </a:lnTo>
                  <a:lnTo>
                    <a:pt x="3090" y="1310"/>
                  </a:lnTo>
                  <a:lnTo>
                    <a:pt x="3350" y="1049"/>
                  </a:lnTo>
                  <a:cubicBezTo>
                    <a:pt x="3577" y="822"/>
                    <a:pt x="3577" y="432"/>
                    <a:pt x="3350" y="171"/>
                  </a:cubicBezTo>
                  <a:cubicBezTo>
                    <a:pt x="3220" y="58"/>
                    <a:pt x="3057" y="1"/>
                    <a:pt x="2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41"/>
          <p:cNvGrpSpPr/>
          <p:nvPr/>
        </p:nvGrpSpPr>
        <p:grpSpPr>
          <a:xfrm>
            <a:off x="1446288" y="3366038"/>
            <a:ext cx="365758" cy="365768"/>
            <a:chOff x="1446288" y="3366038"/>
            <a:chExt cx="365758" cy="365768"/>
          </a:xfrm>
        </p:grpSpPr>
        <p:sp>
          <p:nvSpPr>
            <p:cNvPr id="1186" name="Google Shape;1186;p41"/>
            <p:cNvSpPr/>
            <p:nvPr/>
          </p:nvSpPr>
          <p:spPr>
            <a:xfrm>
              <a:off x="1446288" y="3601755"/>
              <a:ext cx="136164" cy="130051"/>
            </a:xfrm>
            <a:custGeom>
              <a:avLst/>
              <a:gdLst/>
              <a:ahLst/>
              <a:cxnLst/>
              <a:rect l="l" t="t" r="r" b="b"/>
              <a:pathLst>
                <a:path w="7773" h="7423" extrusionOk="0">
                  <a:moveTo>
                    <a:pt x="3883" y="0"/>
                  </a:moveTo>
                  <a:cubicBezTo>
                    <a:pt x="2976" y="0"/>
                    <a:pt x="2066" y="350"/>
                    <a:pt x="1366" y="1049"/>
                  </a:cubicBezTo>
                  <a:cubicBezTo>
                    <a:pt x="781" y="1634"/>
                    <a:pt x="391" y="2772"/>
                    <a:pt x="163" y="4496"/>
                  </a:cubicBezTo>
                  <a:cubicBezTo>
                    <a:pt x="33" y="5699"/>
                    <a:pt x="1" y="6772"/>
                    <a:pt x="1" y="6805"/>
                  </a:cubicBezTo>
                  <a:cubicBezTo>
                    <a:pt x="1" y="7162"/>
                    <a:pt x="261" y="7423"/>
                    <a:pt x="618" y="7423"/>
                  </a:cubicBezTo>
                  <a:cubicBezTo>
                    <a:pt x="1074" y="7423"/>
                    <a:pt x="2082" y="7358"/>
                    <a:pt x="2927" y="7260"/>
                  </a:cubicBezTo>
                  <a:cubicBezTo>
                    <a:pt x="4683" y="7032"/>
                    <a:pt x="5789" y="6642"/>
                    <a:pt x="6374" y="6057"/>
                  </a:cubicBezTo>
                  <a:cubicBezTo>
                    <a:pt x="7773" y="4691"/>
                    <a:pt x="7773" y="2447"/>
                    <a:pt x="6374" y="1049"/>
                  </a:cubicBezTo>
                  <a:cubicBezTo>
                    <a:pt x="5692" y="350"/>
                    <a:pt x="4789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1469639" y="3429263"/>
              <a:ext cx="152122" cy="101441"/>
            </a:xfrm>
            <a:custGeom>
              <a:avLst/>
              <a:gdLst/>
              <a:ahLst/>
              <a:cxnLst/>
              <a:rect l="l" t="t" r="r" b="b"/>
              <a:pathLst>
                <a:path w="8684" h="5790" extrusionOk="0">
                  <a:moveTo>
                    <a:pt x="5237" y="1"/>
                  </a:moveTo>
                  <a:cubicBezTo>
                    <a:pt x="5074" y="1"/>
                    <a:pt x="4911" y="66"/>
                    <a:pt x="4814" y="163"/>
                  </a:cubicBezTo>
                  <a:lnTo>
                    <a:pt x="229" y="4749"/>
                  </a:lnTo>
                  <a:cubicBezTo>
                    <a:pt x="66" y="4911"/>
                    <a:pt x="1" y="5171"/>
                    <a:pt x="98" y="5399"/>
                  </a:cubicBezTo>
                  <a:cubicBezTo>
                    <a:pt x="196" y="5627"/>
                    <a:pt x="424" y="5789"/>
                    <a:pt x="684" y="5789"/>
                  </a:cubicBezTo>
                  <a:lnTo>
                    <a:pt x="2895" y="5789"/>
                  </a:lnTo>
                  <a:lnTo>
                    <a:pt x="86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1647956" y="3556310"/>
              <a:ext cx="101426" cy="151233"/>
            </a:xfrm>
            <a:custGeom>
              <a:avLst/>
              <a:gdLst/>
              <a:ahLst/>
              <a:cxnLst/>
              <a:rect l="l" t="t" r="r" b="b"/>
              <a:pathLst>
                <a:path w="5790" h="8632" extrusionOk="0">
                  <a:moveTo>
                    <a:pt x="5789" y="1"/>
                  </a:moveTo>
                  <a:lnTo>
                    <a:pt x="1" y="5789"/>
                  </a:lnTo>
                  <a:lnTo>
                    <a:pt x="1" y="8033"/>
                  </a:lnTo>
                  <a:cubicBezTo>
                    <a:pt x="1" y="8261"/>
                    <a:pt x="131" y="8488"/>
                    <a:pt x="358" y="8586"/>
                  </a:cubicBezTo>
                  <a:cubicBezTo>
                    <a:pt x="431" y="8617"/>
                    <a:pt x="508" y="8632"/>
                    <a:pt x="584" y="8632"/>
                  </a:cubicBezTo>
                  <a:cubicBezTo>
                    <a:pt x="746" y="8632"/>
                    <a:pt x="909" y="8566"/>
                    <a:pt x="1041" y="8456"/>
                  </a:cubicBezTo>
                  <a:lnTo>
                    <a:pt x="5594" y="3903"/>
                  </a:lnTo>
                  <a:cubicBezTo>
                    <a:pt x="5724" y="3773"/>
                    <a:pt x="5789" y="3610"/>
                    <a:pt x="5789" y="3448"/>
                  </a:cubicBezTo>
                  <a:lnTo>
                    <a:pt x="57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1736825" y="3366038"/>
              <a:ext cx="75220" cy="75213"/>
            </a:xfrm>
            <a:custGeom>
              <a:avLst/>
              <a:gdLst/>
              <a:ahLst/>
              <a:cxnLst/>
              <a:rect l="l" t="t" r="r" b="b"/>
              <a:pathLst>
                <a:path w="4294" h="4293" extrusionOk="0">
                  <a:moveTo>
                    <a:pt x="3675" y="0"/>
                  </a:moveTo>
                  <a:cubicBezTo>
                    <a:pt x="2440" y="0"/>
                    <a:pt x="1204" y="195"/>
                    <a:pt x="66" y="585"/>
                  </a:cubicBezTo>
                  <a:cubicBezTo>
                    <a:pt x="1" y="2504"/>
                    <a:pt x="1627" y="4293"/>
                    <a:pt x="3708" y="4293"/>
                  </a:cubicBezTo>
                  <a:cubicBezTo>
                    <a:pt x="4098" y="3122"/>
                    <a:pt x="4293" y="1886"/>
                    <a:pt x="4293" y="618"/>
                  </a:cubicBezTo>
                  <a:cubicBezTo>
                    <a:pt x="4293" y="293"/>
                    <a:pt x="4001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1601235" y="3601895"/>
              <a:ext cx="49592" cy="45167"/>
            </a:xfrm>
            <a:custGeom>
              <a:avLst/>
              <a:gdLst/>
              <a:ahLst/>
              <a:cxnLst/>
              <a:rect l="l" t="t" r="r" b="b"/>
              <a:pathLst>
                <a:path w="2831" h="2578" extrusionOk="0">
                  <a:moveTo>
                    <a:pt x="1562" y="0"/>
                  </a:moveTo>
                  <a:lnTo>
                    <a:pt x="1" y="1561"/>
                  </a:lnTo>
                  <a:lnTo>
                    <a:pt x="846" y="2407"/>
                  </a:lnTo>
                  <a:cubicBezTo>
                    <a:pt x="977" y="2520"/>
                    <a:pt x="1139" y="2577"/>
                    <a:pt x="1298" y="2577"/>
                  </a:cubicBezTo>
                  <a:cubicBezTo>
                    <a:pt x="1456" y="2577"/>
                    <a:pt x="1611" y="2520"/>
                    <a:pt x="1724" y="2407"/>
                  </a:cubicBezTo>
                  <a:lnTo>
                    <a:pt x="2830" y="1301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1564219" y="3564860"/>
              <a:ext cx="48996" cy="49021"/>
            </a:xfrm>
            <a:custGeom>
              <a:avLst/>
              <a:gdLst/>
              <a:ahLst/>
              <a:cxnLst/>
              <a:rect l="l" t="t" r="r" b="b"/>
              <a:pathLst>
                <a:path w="2797" h="2798" extrusionOk="0">
                  <a:moveTo>
                    <a:pt x="1561" y="0"/>
                  </a:moveTo>
                  <a:lnTo>
                    <a:pt x="0" y="1561"/>
                  </a:lnTo>
                  <a:lnTo>
                    <a:pt x="1268" y="2797"/>
                  </a:lnTo>
                  <a:lnTo>
                    <a:pt x="2797" y="1269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1530041" y="3527264"/>
              <a:ext cx="46159" cy="49582"/>
            </a:xfrm>
            <a:custGeom>
              <a:avLst/>
              <a:gdLst/>
              <a:ahLst/>
              <a:cxnLst/>
              <a:rect l="l" t="t" r="r" b="b"/>
              <a:pathLst>
                <a:path w="2635" h="2830" extrusionOk="0">
                  <a:moveTo>
                    <a:pt x="1366" y="0"/>
                  </a:moveTo>
                  <a:lnTo>
                    <a:pt x="260" y="1106"/>
                  </a:lnTo>
                  <a:cubicBezTo>
                    <a:pt x="0" y="1366"/>
                    <a:pt x="0" y="1756"/>
                    <a:pt x="260" y="1984"/>
                  </a:cubicBezTo>
                  <a:lnTo>
                    <a:pt x="1106" y="2829"/>
                  </a:lnTo>
                  <a:lnTo>
                    <a:pt x="2634" y="1301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1568774" y="3384257"/>
              <a:ext cx="225030" cy="225062"/>
            </a:xfrm>
            <a:custGeom>
              <a:avLst/>
              <a:gdLst/>
              <a:ahLst/>
              <a:cxnLst/>
              <a:rect l="l" t="t" r="r" b="b"/>
              <a:pathLst>
                <a:path w="12846" h="12846" extrusionOk="0">
                  <a:moveTo>
                    <a:pt x="7966" y="4309"/>
                  </a:moveTo>
                  <a:cubicBezTo>
                    <a:pt x="8135" y="4309"/>
                    <a:pt x="8302" y="4383"/>
                    <a:pt x="8423" y="4521"/>
                  </a:cubicBezTo>
                  <a:cubicBezTo>
                    <a:pt x="8651" y="4749"/>
                    <a:pt x="8651" y="5106"/>
                    <a:pt x="8390" y="5366"/>
                  </a:cubicBezTo>
                  <a:cubicBezTo>
                    <a:pt x="8553" y="5627"/>
                    <a:pt x="8618" y="5854"/>
                    <a:pt x="8683" y="6082"/>
                  </a:cubicBezTo>
                  <a:cubicBezTo>
                    <a:pt x="8781" y="6440"/>
                    <a:pt x="8553" y="6765"/>
                    <a:pt x="8195" y="6830"/>
                  </a:cubicBezTo>
                  <a:cubicBezTo>
                    <a:pt x="8158" y="6838"/>
                    <a:pt x="8120" y="6842"/>
                    <a:pt x="8082" y="6842"/>
                  </a:cubicBezTo>
                  <a:cubicBezTo>
                    <a:pt x="7823" y="6842"/>
                    <a:pt x="7565" y="6654"/>
                    <a:pt x="7480" y="6342"/>
                  </a:cubicBezTo>
                  <a:cubicBezTo>
                    <a:pt x="7447" y="6147"/>
                    <a:pt x="7317" y="5854"/>
                    <a:pt x="7090" y="5692"/>
                  </a:cubicBezTo>
                  <a:cubicBezTo>
                    <a:pt x="7018" y="5656"/>
                    <a:pt x="6937" y="5630"/>
                    <a:pt x="6857" y="5630"/>
                  </a:cubicBezTo>
                  <a:cubicBezTo>
                    <a:pt x="6791" y="5630"/>
                    <a:pt x="6726" y="5648"/>
                    <a:pt x="6667" y="5692"/>
                  </a:cubicBezTo>
                  <a:cubicBezTo>
                    <a:pt x="6569" y="5724"/>
                    <a:pt x="6537" y="5822"/>
                    <a:pt x="6537" y="5822"/>
                  </a:cubicBezTo>
                  <a:cubicBezTo>
                    <a:pt x="6504" y="5984"/>
                    <a:pt x="6764" y="6537"/>
                    <a:pt x="6927" y="6927"/>
                  </a:cubicBezTo>
                  <a:cubicBezTo>
                    <a:pt x="7317" y="7675"/>
                    <a:pt x="7090" y="8521"/>
                    <a:pt x="6407" y="9009"/>
                  </a:cubicBezTo>
                  <a:cubicBezTo>
                    <a:pt x="6107" y="9233"/>
                    <a:pt x="5743" y="9339"/>
                    <a:pt x="5376" y="9339"/>
                  </a:cubicBezTo>
                  <a:cubicBezTo>
                    <a:pt x="5106" y="9339"/>
                    <a:pt x="4834" y="9282"/>
                    <a:pt x="4586" y="9171"/>
                  </a:cubicBezTo>
                  <a:lnTo>
                    <a:pt x="4488" y="9269"/>
                  </a:lnTo>
                  <a:cubicBezTo>
                    <a:pt x="4358" y="9399"/>
                    <a:pt x="4195" y="9464"/>
                    <a:pt x="4037" y="9464"/>
                  </a:cubicBezTo>
                  <a:cubicBezTo>
                    <a:pt x="3878" y="9464"/>
                    <a:pt x="3724" y="9399"/>
                    <a:pt x="3610" y="9269"/>
                  </a:cubicBezTo>
                  <a:cubicBezTo>
                    <a:pt x="3382" y="9009"/>
                    <a:pt x="3415" y="8618"/>
                    <a:pt x="3643" y="8391"/>
                  </a:cubicBezTo>
                  <a:lnTo>
                    <a:pt x="3675" y="8358"/>
                  </a:lnTo>
                  <a:cubicBezTo>
                    <a:pt x="3512" y="8131"/>
                    <a:pt x="3415" y="7870"/>
                    <a:pt x="3350" y="7513"/>
                  </a:cubicBezTo>
                  <a:cubicBezTo>
                    <a:pt x="3252" y="7187"/>
                    <a:pt x="3447" y="6830"/>
                    <a:pt x="3773" y="6765"/>
                  </a:cubicBezTo>
                  <a:cubicBezTo>
                    <a:pt x="3829" y="6749"/>
                    <a:pt x="3885" y="6742"/>
                    <a:pt x="3940" y="6742"/>
                  </a:cubicBezTo>
                  <a:cubicBezTo>
                    <a:pt x="4227" y="6742"/>
                    <a:pt x="4466" y="6946"/>
                    <a:pt x="4521" y="7220"/>
                  </a:cubicBezTo>
                  <a:cubicBezTo>
                    <a:pt x="4618" y="7578"/>
                    <a:pt x="4651" y="7643"/>
                    <a:pt x="4943" y="7935"/>
                  </a:cubicBezTo>
                  <a:cubicBezTo>
                    <a:pt x="5078" y="8070"/>
                    <a:pt x="5220" y="8115"/>
                    <a:pt x="5349" y="8115"/>
                  </a:cubicBezTo>
                  <a:cubicBezTo>
                    <a:pt x="5501" y="8115"/>
                    <a:pt x="5636" y="8053"/>
                    <a:pt x="5724" y="8000"/>
                  </a:cubicBezTo>
                  <a:cubicBezTo>
                    <a:pt x="5854" y="7903"/>
                    <a:pt x="5984" y="7740"/>
                    <a:pt x="5854" y="7448"/>
                  </a:cubicBezTo>
                  <a:cubicBezTo>
                    <a:pt x="5594" y="6960"/>
                    <a:pt x="5399" y="6440"/>
                    <a:pt x="5334" y="5984"/>
                  </a:cubicBezTo>
                  <a:cubicBezTo>
                    <a:pt x="5229" y="5120"/>
                    <a:pt x="6010" y="4383"/>
                    <a:pt x="6878" y="4383"/>
                  </a:cubicBezTo>
                  <a:cubicBezTo>
                    <a:pt x="7088" y="4383"/>
                    <a:pt x="7303" y="4426"/>
                    <a:pt x="7512" y="4521"/>
                  </a:cubicBezTo>
                  <a:lnTo>
                    <a:pt x="7545" y="4488"/>
                  </a:lnTo>
                  <a:cubicBezTo>
                    <a:pt x="7667" y="4366"/>
                    <a:pt x="7817" y="4309"/>
                    <a:pt x="7966" y="4309"/>
                  </a:cubicBezTo>
                  <a:close/>
                  <a:moveTo>
                    <a:pt x="8390" y="1"/>
                  </a:moveTo>
                  <a:cubicBezTo>
                    <a:pt x="7090" y="586"/>
                    <a:pt x="5886" y="1432"/>
                    <a:pt x="4846" y="2472"/>
                  </a:cubicBezTo>
                  <a:lnTo>
                    <a:pt x="0" y="7318"/>
                  </a:lnTo>
                  <a:lnTo>
                    <a:pt x="5529" y="12846"/>
                  </a:lnTo>
                  <a:lnTo>
                    <a:pt x="10374" y="8000"/>
                  </a:lnTo>
                  <a:cubicBezTo>
                    <a:pt x="11447" y="6960"/>
                    <a:pt x="12260" y="5724"/>
                    <a:pt x="12846" y="4423"/>
                  </a:cubicBezTo>
                  <a:cubicBezTo>
                    <a:pt x="10504" y="4228"/>
                    <a:pt x="8618" y="2342"/>
                    <a:pt x="8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41"/>
          <p:cNvGrpSpPr/>
          <p:nvPr/>
        </p:nvGrpSpPr>
        <p:grpSpPr>
          <a:xfrm>
            <a:off x="5034813" y="1826075"/>
            <a:ext cx="385012" cy="365749"/>
            <a:chOff x="5034813" y="1826075"/>
            <a:chExt cx="385012" cy="365749"/>
          </a:xfrm>
        </p:grpSpPr>
        <p:sp>
          <p:nvSpPr>
            <p:cNvPr id="1195" name="Google Shape;1195;p41"/>
            <p:cNvSpPr/>
            <p:nvPr/>
          </p:nvSpPr>
          <p:spPr>
            <a:xfrm>
              <a:off x="5058296" y="2015236"/>
              <a:ext cx="135796" cy="157186"/>
            </a:xfrm>
            <a:custGeom>
              <a:avLst/>
              <a:gdLst/>
              <a:ahLst/>
              <a:cxnLst/>
              <a:rect l="l" t="t" r="r" b="b"/>
              <a:pathLst>
                <a:path w="7708" h="8959" extrusionOk="0">
                  <a:moveTo>
                    <a:pt x="3980" y="1"/>
                  </a:moveTo>
                  <a:cubicBezTo>
                    <a:pt x="3800" y="1"/>
                    <a:pt x="3618" y="51"/>
                    <a:pt x="3448" y="146"/>
                  </a:cubicBezTo>
                  <a:lnTo>
                    <a:pt x="1" y="2260"/>
                  </a:lnTo>
                  <a:cubicBezTo>
                    <a:pt x="1009" y="5447"/>
                    <a:pt x="3578" y="8016"/>
                    <a:pt x="6797" y="8959"/>
                  </a:cubicBezTo>
                  <a:cubicBezTo>
                    <a:pt x="5399" y="6878"/>
                    <a:pt x="5562" y="4048"/>
                    <a:pt x="7285" y="2162"/>
                  </a:cubicBezTo>
                  <a:lnTo>
                    <a:pt x="7708" y="1707"/>
                  </a:lnTo>
                  <a:cubicBezTo>
                    <a:pt x="7610" y="1479"/>
                    <a:pt x="7415" y="1317"/>
                    <a:pt x="7188" y="1219"/>
                  </a:cubicBezTo>
                  <a:lnTo>
                    <a:pt x="4358" y="81"/>
                  </a:lnTo>
                  <a:cubicBezTo>
                    <a:pt x="4236" y="27"/>
                    <a:pt x="4108" y="1"/>
                    <a:pt x="3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5034813" y="1826075"/>
              <a:ext cx="229186" cy="206557"/>
            </a:xfrm>
            <a:custGeom>
              <a:avLst/>
              <a:gdLst/>
              <a:ahLst/>
              <a:cxnLst/>
              <a:rect l="l" t="t" r="r" b="b"/>
              <a:pathLst>
                <a:path w="13009" h="11773" extrusionOk="0">
                  <a:moveTo>
                    <a:pt x="10959" y="0"/>
                  </a:moveTo>
                  <a:cubicBezTo>
                    <a:pt x="4748" y="0"/>
                    <a:pt x="0" y="5594"/>
                    <a:pt x="1041" y="11773"/>
                  </a:cubicBezTo>
                  <a:lnTo>
                    <a:pt x="1041" y="11773"/>
                  </a:lnTo>
                  <a:cubicBezTo>
                    <a:pt x="4059" y="9943"/>
                    <a:pt x="4162" y="9886"/>
                    <a:pt x="4163" y="9886"/>
                  </a:cubicBezTo>
                  <a:lnTo>
                    <a:pt x="4163" y="9886"/>
                  </a:lnTo>
                  <a:cubicBezTo>
                    <a:pt x="4163" y="9886"/>
                    <a:pt x="4163" y="9886"/>
                    <a:pt x="4163" y="9886"/>
                  </a:cubicBezTo>
                  <a:cubicBezTo>
                    <a:pt x="4528" y="9675"/>
                    <a:pt x="4928" y="9566"/>
                    <a:pt x="5328" y="9566"/>
                  </a:cubicBezTo>
                  <a:cubicBezTo>
                    <a:pt x="5605" y="9566"/>
                    <a:pt x="5881" y="9618"/>
                    <a:pt x="6147" y="9724"/>
                  </a:cubicBezTo>
                  <a:lnTo>
                    <a:pt x="8976" y="10862"/>
                  </a:lnTo>
                  <a:cubicBezTo>
                    <a:pt x="9334" y="11025"/>
                    <a:pt x="9659" y="11252"/>
                    <a:pt x="9919" y="11577"/>
                  </a:cubicBezTo>
                  <a:lnTo>
                    <a:pt x="10504" y="10927"/>
                  </a:lnTo>
                  <a:cubicBezTo>
                    <a:pt x="10504" y="10829"/>
                    <a:pt x="10504" y="10732"/>
                    <a:pt x="10504" y="10667"/>
                  </a:cubicBezTo>
                  <a:lnTo>
                    <a:pt x="10244" y="10407"/>
                  </a:lnTo>
                  <a:cubicBezTo>
                    <a:pt x="9756" y="9886"/>
                    <a:pt x="9464" y="9236"/>
                    <a:pt x="9464" y="8553"/>
                  </a:cubicBezTo>
                  <a:cubicBezTo>
                    <a:pt x="9464" y="7122"/>
                    <a:pt x="10634" y="5952"/>
                    <a:pt x="12065" y="5952"/>
                  </a:cubicBezTo>
                  <a:lnTo>
                    <a:pt x="12423" y="5952"/>
                  </a:lnTo>
                  <a:cubicBezTo>
                    <a:pt x="12488" y="5821"/>
                    <a:pt x="12553" y="5756"/>
                    <a:pt x="12813" y="5464"/>
                  </a:cubicBezTo>
                  <a:cubicBezTo>
                    <a:pt x="13008" y="5204"/>
                    <a:pt x="12976" y="4781"/>
                    <a:pt x="12683" y="4586"/>
                  </a:cubicBezTo>
                  <a:lnTo>
                    <a:pt x="11935" y="4033"/>
                  </a:lnTo>
                  <a:cubicBezTo>
                    <a:pt x="11480" y="3708"/>
                    <a:pt x="11187" y="3187"/>
                    <a:pt x="11155" y="2700"/>
                  </a:cubicBezTo>
                  <a:lnTo>
                    <a:pt x="110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5250802" y="1827215"/>
              <a:ext cx="169022" cy="260754"/>
            </a:xfrm>
            <a:custGeom>
              <a:avLst/>
              <a:gdLst/>
              <a:ahLst/>
              <a:cxnLst/>
              <a:rect l="l" t="t" r="r" b="b"/>
              <a:pathLst>
                <a:path w="9594" h="14862" extrusionOk="0">
                  <a:moveTo>
                    <a:pt x="0" y="0"/>
                  </a:moveTo>
                  <a:lnTo>
                    <a:pt x="130" y="2537"/>
                  </a:lnTo>
                  <a:cubicBezTo>
                    <a:pt x="130" y="2732"/>
                    <a:pt x="228" y="2862"/>
                    <a:pt x="391" y="2992"/>
                  </a:cubicBezTo>
                  <a:lnTo>
                    <a:pt x="1138" y="3513"/>
                  </a:lnTo>
                  <a:cubicBezTo>
                    <a:pt x="2016" y="4130"/>
                    <a:pt x="2147" y="5366"/>
                    <a:pt x="1496" y="6179"/>
                  </a:cubicBezTo>
                  <a:lnTo>
                    <a:pt x="1431" y="6244"/>
                  </a:lnTo>
                  <a:cubicBezTo>
                    <a:pt x="1840" y="6010"/>
                    <a:pt x="2302" y="5882"/>
                    <a:pt x="2769" y="5882"/>
                  </a:cubicBezTo>
                  <a:cubicBezTo>
                    <a:pt x="2822" y="5882"/>
                    <a:pt x="2874" y="5883"/>
                    <a:pt x="2927" y="5887"/>
                  </a:cubicBezTo>
                  <a:cubicBezTo>
                    <a:pt x="4358" y="5887"/>
                    <a:pt x="5529" y="7025"/>
                    <a:pt x="5529" y="8456"/>
                  </a:cubicBezTo>
                  <a:cubicBezTo>
                    <a:pt x="6862" y="8488"/>
                    <a:pt x="7707" y="9919"/>
                    <a:pt x="7122" y="11122"/>
                  </a:cubicBezTo>
                  <a:lnTo>
                    <a:pt x="6277" y="12781"/>
                  </a:lnTo>
                  <a:lnTo>
                    <a:pt x="6374" y="12878"/>
                  </a:lnTo>
                  <a:cubicBezTo>
                    <a:pt x="6894" y="13464"/>
                    <a:pt x="7285" y="14146"/>
                    <a:pt x="7545" y="14862"/>
                  </a:cubicBezTo>
                  <a:cubicBezTo>
                    <a:pt x="9594" y="11155"/>
                    <a:pt x="9171" y="6212"/>
                    <a:pt x="5821" y="2862"/>
                  </a:cubicBezTo>
                  <a:cubicBezTo>
                    <a:pt x="4228" y="1269"/>
                    <a:pt x="2179" y="29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5329851" y="1997252"/>
              <a:ext cx="30390" cy="37669"/>
            </a:xfrm>
            <a:custGeom>
              <a:avLst/>
              <a:gdLst/>
              <a:ahLst/>
              <a:cxnLst/>
              <a:rect l="l" t="t" r="r" b="b"/>
              <a:pathLst>
                <a:path w="1725" h="2147" extrusionOk="0">
                  <a:moveTo>
                    <a:pt x="749" y="0"/>
                  </a:moveTo>
                  <a:cubicBezTo>
                    <a:pt x="554" y="391"/>
                    <a:pt x="294" y="586"/>
                    <a:pt x="34" y="911"/>
                  </a:cubicBezTo>
                  <a:cubicBezTo>
                    <a:pt x="34" y="976"/>
                    <a:pt x="34" y="1073"/>
                    <a:pt x="1" y="1171"/>
                  </a:cubicBezTo>
                  <a:lnTo>
                    <a:pt x="912" y="2147"/>
                  </a:lnTo>
                  <a:lnTo>
                    <a:pt x="1529" y="878"/>
                  </a:lnTo>
                  <a:cubicBezTo>
                    <a:pt x="1725" y="488"/>
                    <a:pt x="1464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5182622" y="1951598"/>
              <a:ext cx="183927" cy="240226"/>
            </a:xfrm>
            <a:custGeom>
              <a:avLst/>
              <a:gdLst/>
              <a:ahLst/>
              <a:cxnLst/>
              <a:rect l="l" t="t" r="r" b="b"/>
              <a:pathLst>
                <a:path w="10440" h="13692" extrusionOk="0">
                  <a:moveTo>
                    <a:pt x="7838" y="7545"/>
                  </a:moveTo>
                  <a:cubicBezTo>
                    <a:pt x="8195" y="7545"/>
                    <a:pt x="8456" y="7838"/>
                    <a:pt x="8456" y="8163"/>
                  </a:cubicBezTo>
                  <a:lnTo>
                    <a:pt x="8456" y="9789"/>
                  </a:lnTo>
                  <a:cubicBezTo>
                    <a:pt x="8456" y="10114"/>
                    <a:pt x="8195" y="10407"/>
                    <a:pt x="7838" y="10407"/>
                  </a:cubicBezTo>
                  <a:cubicBezTo>
                    <a:pt x="7512" y="10407"/>
                    <a:pt x="7252" y="10114"/>
                    <a:pt x="7252" y="9789"/>
                  </a:cubicBezTo>
                  <a:lnTo>
                    <a:pt x="7252" y="9627"/>
                  </a:lnTo>
                  <a:lnTo>
                    <a:pt x="5984" y="10895"/>
                  </a:lnTo>
                  <a:cubicBezTo>
                    <a:pt x="5870" y="11009"/>
                    <a:pt x="5716" y="11066"/>
                    <a:pt x="5561" y="11066"/>
                  </a:cubicBezTo>
                  <a:cubicBezTo>
                    <a:pt x="5407" y="11066"/>
                    <a:pt x="5252" y="11009"/>
                    <a:pt x="5139" y="10895"/>
                  </a:cubicBezTo>
                  <a:lnTo>
                    <a:pt x="4586" y="10342"/>
                  </a:lnTo>
                  <a:lnTo>
                    <a:pt x="3382" y="11545"/>
                  </a:lnTo>
                  <a:cubicBezTo>
                    <a:pt x="3269" y="11659"/>
                    <a:pt x="3114" y="11716"/>
                    <a:pt x="2960" y="11716"/>
                  </a:cubicBezTo>
                  <a:cubicBezTo>
                    <a:pt x="2805" y="11716"/>
                    <a:pt x="2651" y="11659"/>
                    <a:pt x="2537" y="11545"/>
                  </a:cubicBezTo>
                  <a:cubicBezTo>
                    <a:pt x="2277" y="11285"/>
                    <a:pt x="2277" y="10895"/>
                    <a:pt x="2537" y="10667"/>
                  </a:cubicBezTo>
                  <a:lnTo>
                    <a:pt x="4163" y="9041"/>
                  </a:lnTo>
                  <a:cubicBezTo>
                    <a:pt x="4277" y="8927"/>
                    <a:pt x="4431" y="8870"/>
                    <a:pt x="4586" y="8870"/>
                  </a:cubicBezTo>
                  <a:cubicBezTo>
                    <a:pt x="4740" y="8870"/>
                    <a:pt x="4895" y="8927"/>
                    <a:pt x="5008" y="9041"/>
                  </a:cubicBezTo>
                  <a:lnTo>
                    <a:pt x="5561" y="9594"/>
                  </a:lnTo>
                  <a:lnTo>
                    <a:pt x="6374" y="8781"/>
                  </a:lnTo>
                  <a:lnTo>
                    <a:pt x="6212" y="8781"/>
                  </a:lnTo>
                  <a:cubicBezTo>
                    <a:pt x="5886" y="8781"/>
                    <a:pt x="5594" y="8488"/>
                    <a:pt x="5594" y="8163"/>
                  </a:cubicBezTo>
                  <a:cubicBezTo>
                    <a:pt x="5594" y="7838"/>
                    <a:pt x="5886" y="7545"/>
                    <a:pt x="6212" y="7545"/>
                  </a:cubicBezTo>
                  <a:close/>
                  <a:moveTo>
                    <a:pt x="3675" y="1"/>
                  </a:moveTo>
                  <a:cubicBezTo>
                    <a:pt x="3285" y="1"/>
                    <a:pt x="2960" y="163"/>
                    <a:pt x="2700" y="424"/>
                  </a:cubicBezTo>
                  <a:cubicBezTo>
                    <a:pt x="2147" y="944"/>
                    <a:pt x="2179" y="1854"/>
                    <a:pt x="2700" y="2375"/>
                  </a:cubicBezTo>
                  <a:lnTo>
                    <a:pt x="3480" y="3155"/>
                  </a:lnTo>
                  <a:cubicBezTo>
                    <a:pt x="3252" y="3415"/>
                    <a:pt x="3252" y="3806"/>
                    <a:pt x="3513" y="4033"/>
                  </a:cubicBezTo>
                  <a:cubicBezTo>
                    <a:pt x="3507" y="4039"/>
                    <a:pt x="3505" y="4040"/>
                    <a:pt x="3506" y="4040"/>
                  </a:cubicBezTo>
                  <a:cubicBezTo>
                    <a:pt x="3506" y="4040"/>
                    <a:pt x="3508" y="4038"/>
                    <a:pt x="3509" y="4038"/>
                  </a:cubicBezTo>
                  <a:lnTo>
                    <a:pt x="3509" y="4038"/>
                  </a:lnTo>
                  <a:cubicBezTo>
                    <a:pt x="3515" y="4038"/>
                    <a:pt x="3415" y="4173"/>
                    <a:pt x="1139" y="6635"/>
                  </a:cubicBezTo>
                  <a:cubicBezTo>
                    <a:pt x="423" y="7383"/>
                    <a:pt x="0" y="8391"/>
                    <a:pt x="0" y="9496"/>
                  </a:cubicBezTo>
                  <a:cubicBezTo>
                    <a:pt x="0" y="11805"/>
                    <a:pt x="1887" y="13691"/>
                    <a:pt x="4228" y="13691"/>
                  </a:cubicBezTo>
                  <a:lnTo>
                    <a:pt x="6212" y="13691"/>
                  </a:lnTo>
                  <a:cubicBezTo>
                    <a:pt x="8553" y="13691"/>
                    <a:pt x="10439" y="11805"/>
                    <a:pt x="10439" y="9496"/>
                  </a:cubicBezTo>
                  <a:cubicBezTo>
                    <a:pt x="10439" y="8423"/>
                    <a:pt x="10049" y="7415"/>
                    <a:pt x="9334" y="6635"/>
                  </a:cubicBezTo>
                  <a:cubicBezTo>
                    <a:pt x="7110" y="4205"/>
                    <a:pt x="6942" y="4035"/>
                    <a:pt x="6950" y="4035"/>
                  </a:cubicBezTo>
                  <a:lnTo>
                    <a:pt x="6950" y="4035"/>
                  </a:lnTo>
                  <a:cubicBezTo>
                    <a:pt x="6952" y="4035"/>
                    <a:pt x="6958" y="4040"/>
                    <a:pt x="6960" y="4040"/>
                  </a:cubicBezTo>
                  <a:cubicBezTo>
                    <a:pt x="6962" y="4040"/>
                    <a:pt x="6962" y="4038"/>
                    <a:pt x="6960" y="4033"/>
                  </a:cubicBezTo>
                  <a:cubicBezTo>
                    <a:pt x="7220" y="3806"/>
                    <a:pt x="7220" y="3415"/>
                    <a:pt x="6960" y="3155"/>
                  </a:cubicBezTo>
                  <a:lnTo>
                    <a:pt x="7773" y="2375"/>
                  </a:lnTo>
                  <a:cubicBezTo>
                    <a:pt x="8033" y="2115"/>
                    <a:pt x="8163" y="1757"/>
                    <a:pt x="8163" y="1399"/>
                  </a:cubicBezTo>
                  <a:cubicBezTo>
                    <a:pt x="8163" y="619"/>
                    <a:pt x="7545" y="1"/>
                    <a:pt x="6797" y="1"/>
                  </a:cubicBezTo>
                  <a:cubicBezTo>
                    <a:pt x="6472" y="1"/>
                    <a:pt x="6147" y="66"/>
                    <a:pt x="5854" y="228"/>
                  </a:cubicBezTo>
                  <a:lnTo>
                    <a:pt x="5236" y="651"/>
                  </a:lnTo>
                  <a:lnTo>
                    <a:pt x="4618" y="228"/>
                  </a:lnTo>
                  <a:cubicBezTo>
                    <a:pt x="4326" y="66"/>
                    <a:pt x="4000" y="1"/>
                    <a:pt x="3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41"/>
          <p:cNvSpPr txBox="1">
            <a:spLocks noGrp="1"/>
          </p:cNvSpPr>
          <p:nvPr>
            <p:ph type="subTitle" idx="1"/>
          </p:nvPr>
        </p:nvSpPr>
        <p:spPr>
          <a:xfrm>
            <a:off x="2162575" y="15033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201" name="Google Shape;1201;p41"/>
          <p:cNvSpPr txBox="1">
            <a:spLocks noGrp="1"/>
          </p:cNvSpPr>
          <p:nvPr>
            <p:ph type="subTitle" idx="2"/>
          </p:nvPr>
        </p:nvSpPr>
        <p:spPr>
          <a:xfrm>
            <a:off x="2162575" y="18203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eighth and farthest-known planet from the sun</a:t>
            </a:r>
            <a:endParaRPr/>
          </a:p>
        </p:txBody>
      </p:sp>
      <p:sp>
        <p:nvSpPr>
          <p:cNvPr id="1202" name="Google Shape;1202;p41"/>
          <p:cNvSpPr txBox="1">
            <a:spLocks noGrp="1"/>
          </p:cNvSpPr>
          <p:nvPr>
            <p:ph type="subTitle" idx="3"/>
          </p:nvPr>
        </p:nvSpPr>
        <p:spPr>
          <a:xfrm>
            <a:off x="2162575" y="304331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203" name="Google Shape;1203;p41"/>
          <p:cNvSpPr txBox="1">
            <a:spLocks noGrp="1"/>
          </p:cNvSpPr>
          <p:nvPr>
            <p:ph type="subTitle" idx="4"/>
          </p:nvPr>
        </p:nvSpPr>
        <p:spPr>
          <a:xfrm>
            <a:off x="2162575" y="336027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fifth planet from the sun and also the largest one</a:t>
            </a:r>
            <a:endParaRPr/>
          </a:p>
        </p:txBody>
      </p:sp>
      <p:sp>
        <p:nvSpPr>
          <p:cNvPr id="1204" name="Google Shape;1204;p41"/>
          <p:cNvSpPr txBox="1">
            <a:spLocks noGrp="1"/>
          </p:cNvSpPr>
          <p:nvPr>
            <p:ph type="subTitle" idx="5"/>
          </p:nvPr>
        </p:nvSpPr>
        <p:spPr>
          <a:xfrm>
            <a:off x="5760725" y="15033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205" name="Google Shape;1205;p41"/>
          <p:cNvSpPr txBox="1">
            <a:spLocks noGrp="1"/>
          </p:cNvSpPr>
          <p:nvPr>
            <p:ph type="subTitle" idx="6"/>
          </p:nvPr>
        </p:nvSpPr>
        <p:spPr>
          <a:xfrm>
            <a:off x="5760725" y="18203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with a radius of nine times the Earth's Moon</a:t>
            </a:r>
            <a:endParaRPr/>
          </a:p>
        </p:txBody>
      </p:sp>
      <p:sp>
        <p:nvSpPr>
          <p:cNvPr id="1206" name="Google Shape;1206;p41"/>
          <p:cNvSpPr txBox="1">
            <a:spLocks noGrp="1"/>
          </p:cNvSpPr>
          <p:nvPr>
            <p:ph type="subTitle" idx="7"/>
          </p:nvPr>
        </p:nvSpPr>
        <p:spPr>
          <a:xfrm>
            <a:off x="5760725" y="304331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207" name="Google Shape;1207;p41"/>
          <p:cNvSpPr txBox="1">
            <a:spLocks noGrp="1"/>
          </p:cNvSpPr>
          <p:nvPr>
            <p:ph type="subTitle" idx="8"/>
          </p:nvPr>
        </p:nvSpPr>
        <p:spPr>
          <a:xfrm>
            <a:off x="5760725" y="3360275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high temperatures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2"/>
          <p:cNvSpPr txBox="1">
            <a:spLocks noGrp="1"/>
          </p:cNvSpPr>
          <p:nvPr>
            <p:ph type="title"/>
          </p:nvPr>
        </p:nvSpPr>
        <p:spPr>
          <a:xfrm>
            <a:off x="1525329" y="2324057"/>
            <a:ext cx="63927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$45,600,</a:t>
            </a:r>
            <a:r>
              <a:rPr lang="en" dirty="0">
                <a:solidFill>
                  <a:schemeClr val="accent2"/>
                </a:solidFill>
              </a:rPr>
              <a:t>000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213" name="Google Shape;1213;p42"/>
          <p:cNvSpPr txBox="1">
            <a:spLocks noGrp="1"/>
          </p:cNvSpPr>
          <p:nvPr>
            <p:ph type="subTitle" idx="1"/>
          </p:nvPr>
        </p:nvSpPr>
        <p:spPr>
          <a:xfrm>
            <a:off x="1525329" y="3452032"/>
            <a:ext cx="63927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676" y="346893"/>
            <a:ext cx="1733105" cy="18376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09" y="1602557"/>
            <a:ext cx="1215000" cy="342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699" y="1661039"/>
            <a:ext cx="1226250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VALUES</a:t>
            </a:r>
            <a:endParaRPr/>
          </a:p>
        </p:txBody>
      </p:sp>
      <p:sp>
        <p:nvSpPr>
          <p:cNvPr id="1260" name="Google Shape;1260;p43"/>
          <p:cNvSpPr txBox="1"/>
          <p:nvPr/>
        </p:nvSpPr>
        <p:spPr>
          <a:xfrm>
            <a:off x="713225" y="1309975"/>
            <a:ext cx="2357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Jupiter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61" name="Google Shape;1261;p43"/>
          <p:cNvSpPr txBox="1"/>
          <p:nvPr/>
        </p:nvSpPr>
        <p:spPr>
          <a:xfrm>
            <a:off x="713225" y="1626925"/>
            <a:ext cx="2357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the fifth and largest planet from the sun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2" name="Google Shape;1262;p43"/>
          <p:cNvSpPr txBox="1"/>
          <p:nvPr/>
        </p:nvSpPr>
        <p:spPr>
          <a:xfrm>
            <a:off x="713225" y="3543950"/>
            <a:ext cx="2357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VENUS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63" name="Google Shape;1263;p43"/>
          <p:cNvSpPr txBox="1"/>
          <p:nvPr/>
        </p:nvSpPr>
        <p:spPr>
          <a:xfrm>
            <a:off x="713225" y="3860900"/>
            <a:ext cx="2357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is a planet with very high temperatures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4" name="Google Shape;1264;p43"/>
          <p:cNvSpPr txBox="1"/>
          <p:nvPr/>
        </p:nvSpPr>
        <p:spPr>
          <a:xfrm>
            <a:off x="713225" y="2426963"/>
            <a:ext cx="2357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SATURN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65" name="Google Shape;1265;p43"/>
          <p:cNvSpPr txBox="1"/>
          <p:nvPr/>
        </p:nvSpPr>
        <p:spPr>
          <a:xfrm>
            <a:off x="713225" y="2743913"/>
            <a:ext cx="2357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Saturn is a gas giant with beautiful rings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6" name="Google Shape;1266;p43"/>
          <p:cNvSpPr txBox="1"/>
          <p:nvPr/>
        </p:nvSpPr>
        <p:spPr>
          <a:xfrm>
            <a:off x="6073375" y="2985456"/>
            <a:ext cx="2357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MERCURY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67" name="Google Shape;1267;p43"/>
          <p:cNvSpPr txBox="1"/>
          <p:nvPr/>
        </p:nvSpPr>
        <p:spPr>
          <a:xfrm>
            <a:off x="6073375" y="3302406"/>
            <a:ext cx="2357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Mercury is the smallest planet in the system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8" name="Google Shape;1268;p43"/>
          <p:cNvSpPr txBox="1"/>
          <p:nvPr/>
        </p:nvSpPr>
        <p:spPr>
          <a:xfrm>
            <a:off x="6073375" y="1868469"/>
            <a:ext cx="2357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MARS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69" name="Google Shape;1269;p43"/>
          <p:cNvSpPr txBox="1"/>
          <p:nvPr/>
        </p:nvSpPr>
        <p:spPr>
          <a:xfrm>
            <a:off x="6073375" y="2185419"/>
            <a:ext cx="2357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the fourth planet from the sun and it’s cold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0" name="Google Shape;1270;p43"/>
          <p:cNvSpPr/>
          <p:nvPr/>
        </p:nvSpPr>
        <p:spPr>
          <a:xfrm>
            <a:off x="3717413" y="1249825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3"/>
          <p:cNvSpPr/>
          <p:nvPr/>
        </p:nvSpPr>
        <p:spPr>
          <a:xfrm>
            <a:off x="3717413" y="3482550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3"/>
          <p:cNvSpPr/>
          <p:nvPr/>
        </p:nvSpPr>
        <p:spPr>
          <a:xfrm>
            <a:off x="3717413" y="2366188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3"/>
          <p:cNvSpPr/>
          <p:nvPr/>
        </p:nvSpPr>
        <p:spPr>
          <a:xfrm>
            <a:off x="4512188" y="2924369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3"/>
          <p:cNvSpPr/>
          <p:nvPr/>
        </p:nvSpPr>
        <p:spPr>
          <a:xfrm>
            <a:off x="4512188" y="1808006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5" name="Google Shape;1275;p43"/>
          <p:cNvCxnSpPr>
            <a:stCxn id="1260" idx="3"/>
            <a:endCxn id="1270" idx="1"/>
          </p:cNvCxnSpPr>
          <p:nvPr/>
        </p:nvCxnSpPr>
        <p:spPr>
          <a:xfrm>
            <a:off x="3070625" y="1460275"/>
            <a:ext cx="646800" cy="2469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6" name="Google Shape;1276;p43"/>
          <p:cNvCxnSpPr>
            <a:stCxn id="1264" idx="3"/>
            <a:endCxn id="1272" idx="1"/>
          </p:cNvCxnSpPr>
          <p:nvPr/>
        </p:nvCxnSpPr>
        <p:spPr>
          <a:xfrm>
            <a:off x="3070625" y="2577263"/>
            <a:ext cx="646800" cy="2460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7" name="Google Shape;1277;p43"/>
          <p:cNvCxnSpPr>
            <a:stCxn id="1262" idx="3"/>
            <a:endCxn id="1271" idx="1"/>
          </p:cNvCxnSpPr>
          <p:nvPr/>
        </p:nvCxnSpPr>
        <p:spPr>
          <a:xfrm>
            <a:off x="3070625" y="3694250"/>
            <a:ext cx="646800" cy="2454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8" name="Google Shape;1278;p43"/>
          <p:cNvCxnSpPr>
            <a:stCxn id="1268" idx="1"/>
            <a:endCxn id="1274" idx="3"/>
          </p:cNvCxnSpPr>
          <p:nvPr/>
        </p:nvCxnSpPr>
        <p:spPr>
          <a:xfrm flipH="1">
            <a:off x="5426575" y="2018769"/>
            <a:ext cx="646800" cy="2463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9" name="Google Shape;1279;p43"/>
          <p:cNvCxnSpPr>
            <a:stCxn id="1266" idx="1"/>
            <a:endCxn id="1273" idx="3"/>
          </p:cNvCxnSpPr>
          <p:nvPr/>
        </p:nvCxnSpPr>
        <p:spPr>
          <a:xfrm flipH="1">
            <a:off x="5426575" y="3135756"/>
            <a:ext cx="646800" cy="2457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80" name="Google Shape;1280;p43"/>
          <p:cNvGrpSpPr/>
          <p:nvPr/>
        </p:nvGrpSpPr>
        <p:grpSpPr>
          <a:xfrm>
            <a:off x="4786513" y="2082313"/>
            <a:ext cx="365754" cy="365771"/>
            <a:chOff x="4786513" y="2116038"/>
            <a:chExt cx="365754" cy="365771"/>
          </a:xfrm>
        </p:grpSpPr>
        <p:sp>
          <p:nvSpPr>
            <p:cNvPr id="1281" name="Google Shape;1281;p43"/>
            <p:cNvSpPr/>
            <p:nvPr/>
          </p:nvSpPr>
          <p:spPr>
            <a:xfrm>
              <a:off x="4787091" y="2116038"/>
              <a:ext cx="341241" cy="80925"/>
            </a:xfrm>
            <a:custGeom>
              <a:avLst/>
              <a:gdLst/>
              <a:ahLst/>
              <a:cxnLst/>
              <a:rect l="l" t="t" r="r" b="b"/>
              <a:pathLst>
                <a:path w="19480" h="4619" extrusionOk="0">
                  <a:moveTo>
                    <a:pt x="4521" y="0"/>
                  </a:moveTo>
                  <a:cubicBezTo>
                    <a:pt x="4163" y="0"/>
                    <a:pt x="3903" y="261"/>
                    <a:pt x="3903" y="586"/>
                  </a:cubicBezTo>
                  <a:lnTo>
                    <a:pt x="3903" y="1301"/>
                  </a:lnTo>
                  <a:lnTo>
                    <a:pt x="586" y="1301"/>
                  </a:lnTo>
                  <a:cubicBezTo>
                    <a:pt x="261" y="1301"/>
                    <a:pt x="1" y="1561"/>
                    <a:pt x="1" y="1887"/>
                  </a:cubicBezTo>
                  <a:lnTo>
                    <a:pt x="1" y="4618"/>
                  </a:lnTo>
                  <a:lnTo>
                    <a:pt x="19480" y="4618"/>
                  </a:lnTo>
                  <a:lnTo>
                    <a:pt x="19480" y="1919"/>
                  </a:lnTo>
                  <a:lnTo>
                    <a:pt x="19447" y="1919"/>
                  </a:lnTo>
                  <a:cubicBezTo>
                    <a:pt x="19447" y="1594"/>
                    <a:pt x="19187" y="1301"/>
                    <a:pt x="18829" y="1301"/>
                  </a:cubicBezTo>
                  <a:lnTo>
                    <a:pt x="16748" y="1301"/>
                  </a:lnTo>
                  <a:lnTo>
                    <a:pt x="16748" y="2895"/>
                  </a:lnTo>
                  <a:cubicBezTo>
                    <a:pt x="16748" y="3220"/>
                    <a:pt x="16488" y="3513"/>
                    <a:pt x="16163" y="3513"/>
                  </a:cubicBezTo>
                  <a:cubicBezTo>
                    <a:pt x="15805" y="3513"/>
                    <a:pt x="15545" y="3220"/>
                    <a:pt x="15545" y="2895"/>
                  </a:cubicBezTo>
                  <a:lnTo>
                    <a:pt x="15545" y="618"/>
                  </a:lnTo>
                  <a:cubicBezTo>
                    <a:pt x="15545" y="261"/>
                    <a:pt x="15252" y="0"/>
                    <a:pt x="14927" y="0"/>
                  </a:cubicBezTo>
                  <a:cubicBezTo>
                    <a:pt x="14602" y="0"/>
                    <a:pt x="14309" y="261"/>
                    <a:pt x="14309" y="618"/>
                  </a:cubicBezTo>
                  <a:lnTo>
                    <a:pt x="14309" y="1301"/>
                  </a:lnTo>
                  <a:lnTo>
                    <a:pt x="11545" y="1301"/>
                  </a:lnTo>
                  <a:lnTo>
                    <a:pt x="11545" y="2895"/>
                  </a:lnTo>
                  <a:cubicBezTo>
                    <a:pt x="11545" y="3220"/>
                    <a:pt x="11285" y="3513"/>
                    <a:pt x="10927" y="3513"/>
                  </a:cubicBezTo>
                  <a:cubicBezTo>
                    <a:pt x="10602" y="3513"/>
                    <a:pt x="10342" y="3220"/>
                    <a:pt x="10342" y="2895"/>
                  </a:cubicBezTo>
                  <a:lnTo>
                    <a:pt x="10342" y="618"/>
                  </a:lnTo>
                  <a:cubicBezTo>
                    <a:pt x="10342" y="261"/>
                    <a:pt x="10049" y="0"/>
                    <a:pt x="9724" y="0"/>
                  </a:cubicBezTo>
                  <a:cubicBezTo>
                    <a:pt x="9366" y="0"/>
                    <a:pt x="9106" y="261"/>
                    <a:pt x="9106" y="618"/>
                  </a:cubicBezTo>
                  <a:lnTo>
                    <a:pt x="9106" y="1301"/>
                  </a:lnTo>
                  <a:lnTo>
                    <a:pt x="6342" y="1301"/>
                  </a:lnTo>
                  <a:lnTo>
                    <a:pt x="6342" y="2895"/>
                  </a:lnTo>
                  <a:cubicBezTo>
                    <a:pt x="6342" y="3220"/>
                    <a:pt x="6049" y="3480"/>
                    <a:pt x="5724" y="3480"/>
                  </a:cubicBezTo>
                  <a:cubicBezTo>
                    <a:pt x="5399" y="3480"/>
                    <a:pt x="5106" y="3220"/>
                    <a:pt x="5106" y="2895"/>
                  </a:cubicBezTo>
                  <a:lnTo>
                    <a:pt x="5106" y="586"/>
                  </a:lnTo>
                  <a:cubicBezTo>
                    <a:pt x="5106" y="261"/>
                    <a:pt x="4846" y="0"/>
                    <a:pt x="4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4786513" y="2218576"/>
              <a:ext cx="341258" cy="233051"/>
            </a:xfrm>
            <a:custGeom>
              <a:avLst/>
              <a:gdLst/>
              <a:ahLst/>
              <a:cxnLst/>
              <a:rect l="l" t="t" r="r" b="b"/>
              <a:pathLst>
                <a:path w="19481" h="13302" extrusionOk="0">
                  <a:moveTo>
                    <a:pt x="8424" y="1985"/>
                  </a:moveTo>
                  <a:cubicBezTo>
                    <a:pt x="8749" y="1985"/>
                    <a:pt x="9041" y="2245"/>
                    <a:pt x="9041" y="2603"/>
                  </a:cubicBezTo>
                  <a:cubicBezTo>
                    <a:pt x="9041" y="2928"/>
                    <a:pt x="8781" y="3188"/>
                    <a:pt x="8424" y="3188"/>
                  </a:cubicBezTo>
                  <a:lnTo>
                    <a:pt x="7123" y="3188"/>
                  </a:lnTo>
                  <a:cubicBezTo>
                    <a:pt x="6798" y="3188"/>
                    <a:pt x="6505" y="2928"/>
                    <a:pt x="6505" y="2603"/>
                  </a:cubicBezTo>
                  <a:cubicBezTo>
                    <a:pt x="6505" y="2245"/>
                    <a:pt x="6798" y="1985"/>
                    <a:pt x="7123" y="1985"/>
                  </a:cubicBezTo>
                  <a:close/>
                  <a:moveTo>
                    <a:pt x="12358" y="1985"/>
                  </a:moveTo>
                  <a:cubicBezTo>
                    <a:pt x="12684" y="1985"/>
                    <a:pt x="12944" y="2245"/>
                    <a:pt x="12944" y="2570"/>
                  </a:cubicBezTo>
                  <a:cubicBezTo>
                    <a:pt x="12944" y="2928"/>
                    <a:pt x="12684" y="3188"/>
                    <a:pt x="12358" y="3188"/>
                  </a:cubicBezTo>
                  <a:lnTo>
                    <a:pt x="11025" y="3188"/>
                  </a:lnTo>
                  <a:cubicBezTo>
                    <a:pt x="10700" y="3188"/>
                    <a:pt x="10440" y="2928"/>
                    <a:pt x="10440" y="2570"/>
                  </a:cubicBezTo>
                  <a:cubicBezTo>
                    <a:pt x="10440" y="2245"/>
                    <a:pt x="10700" y="1985"/>
                    <a:pt x="11025" y="1985"/>
                  </a:cubicBezTo>
                  <a:close/>
                  <a:moveTo>
                    <a:pt x="16261" y="1985"/>
                  </a:moveTo>
                  <a:cubicBezTo>
                    <a:pt x="16586" y="1985"/>
                    <a:pt x="16879" y="2245"/>
                    <a:pt x="16879" y="2570"/>
                  </a:cubicBezTo>
                  <a:cubicBezTo>
                    <a:pt x="16879" y="2928"/>
                    <a:pt x="16586" y="3188"/>
                    <a:pt x="16261" y="3188"/>
                  </a:cubicBezTo>
                  <a:lnTo>
                    <a:pt x="14960" y="3188"/>
                  </a:lnTo>
                  <a:cubicBezTo>
                    <a:pt x="14602" y="3188"/>
                    <a:pt x="14342" y="2928"/>
                    <a:pt x="14342" y="2570"/>
                  </a:cubicBezTo>
                  <a:cubicBezTo>
                    <a:pt x="14342" y="2245"/>
                    <a:pt x="14602" y="1985"/>
                    <a:pt x="14960" y="1985"/>
                  </a:cubicBezTo>
                  <a:close/>
                  <a:moveTo>
                    <a:pt x="4521" y="4586"/>
                  </a:moveTo>
                  <a:cubicBezTo>
                    <a:pt x="4846" y="4586"/>
                    <a:pt x="5139" y="4846"/>
                    <a:pt x="5139" y="5204"/>
                  </a:cubicBezTo>
                  <a:cubicBezTo>
                    <a:pt x="5139" y="5529"/>
                    <a:pt x="4846" y="5822"/>
                    <a:pt x="4521" y="5822"/>
                  </a:cubicBezTo>
                  <a:lnTo>
                    <a:pt x="3220" y="5822"/>
                  </a:lnTo>
                  <a:cubicBezTo>
                    <a:pt x="2863" y="5822"/>
                    <a:pt x="2603" y="5529"/>
                    <a:pt x="2603" y="5204"/>
                  </a:cubicBezTo>
                  <a:cubicBezTo>
                    <a:pt x="2603" y="4846"/>
                    <a:pt x="2863" y="4586"/>
                    <a:pt x="3220" y="4586"/>
                  </a:cubicBezTo>
                  <a:close/>
                  <a:moveTo>
                    <a:pt x="8424" y="4586"/>
                  </a:moveTo>
                  <a:cubicBezTo>
                    <a:pt x="8749" y="4586"/>
                    <a:pt x="9041" y="4846"/>
                    <a:pt x="9041" y="5204"/>
                  </a:cubicBezTo>
                  <a:cubicBezTo>
                    <a:pt x="9041" y="5529"/>
                    <a:pt x="8781" y="5822"/>
                    <a:pt x="8424" y="5822"/>
                  </a:cubicBezTo>
                  <a:lnTo>
                    <a:pt x="7123" y="5822"/>
                  </a:lnTo>
                  <a:cubicBezTo>
                    <a:pt x="6798" y="5822"/>
                    <a:pt x="6505" y="5529"/>
                    <a:pt x="6505" y="5204"/>
                  </a:cubicBezTo>
                  <a:cubicBezTo>
                    <a:pt x="6505" y="4846"/>
                    <a:pt x="6798" y="4586"/>
                    <a:pt x="7123" y="4586"/>
                  </a:cubicBezTo>
                  <a:close/>
                  <a:moveTo>
                    <a:pt x="4521" y="7188"/>
                  </a:moveTo>
                  <a:cubicBezTo>
                    <a:pt x="4846" y="7188"/>
                    <a:pt x="5139" y="7480"/>
                    <a:pt x="5139" y="7806"/>
                  </a:cubicBezTo>
                  <a:cubicBezTo>
                    <a:pt x="5139" y="8131"/>
                    <a:pt x="4846" y="8424"/>
                    <a:pt x="4521" y="8424"/>
                  </a:cubicBezTo>
                  <a:lnTo>
                    <a:pt x="3220" y="8424"/>
                  </a:lnTo>
                  <a:cubicBezTo>
                    <a:pt x="2863" y="8424"/>
                    <a:pt x="2603" y="8131"/>
                    <a:pt x="2603" y="7806"/>
                  </a:cubicBezTo>
                  <a:cubicBezTo>
                    <a:pt x="2603" y="7480"/>
                    <a:pt x="2863" y="7188"/>
                    <a:pt x="3220" y="7188"/>
                  </a:cubicBezTo>
                  <a:close/>
                  <a:moveTo>
                    <a:pt x="8424" y="7188"/>
                  </a:moveTo>
                  <a:cubicBezTo>
                    <a:pt x="8749" y="7188"/>
                    <a:pt x="9041" y="7480"/>
                    <a:pt x="9041" y="7806"/>
                  </a:cubicBezTo>
                  <a:cubicBezTo>
                    <a:pt x="9041" y="8131"/>
                    <a:pt x="8781" y="8424"/>
                    <a:pt x="8424" y="8424"/>
                  </a:cubicBezTo>
                  <a:lnTo>
                    <a:pt x="7123" y="8424"/>
                  </a:lnTo>
                  <a:cubicBezTo>
                    <a:pt x="6798" y="8424"/>
                    <a:pt x="6505" y="8131"/>
                    <a:pt x="6505" y="7806"/>
                  </a:cubicBezTo>
                  <a:cubicBezTo>
                    <a:pt x="6505" y="7480"/>
                    <a:pt x="6798" y="7188"/>
                    <a:pt x="7123" y="7188"/>
                  </a:cubicBezTo>
                  <a:close/>
                  <a:moveTo>
                    <a:pt x="4521" y="9789"/>
                  </a:moveTo>
                  <a:cubicBezTo>
                    <a:pt x="4846" y="9789"/>
                    <a:pt x="5139" y="10082"/>
                    <a:pt x="5139" y="10407"/>
                  </a:cubicBezTo>
                  <a:cubicBezTo>
                    <a:pt x="5139" y="10765"/>
                    <a:pt x="4846" y="11025"/>
                    <a:pt x="4521" y="11025"/>
                  </a:cubicBezTo>
                  <a:lnTo>
                    <a:pt x="3220" y="11025"/>
                  </a:lnTo>
                  <a:cubicBezTo>
                    <a:pt x="2863" y="11025"/>
                    <a:pt x="2603" y="10765"/>
                    <a:pt x="2603" y="10407"/>
                  </a:cubicBezTo>
                  <a:cubicBezTo>
                    <a:pt x="2603" y="10082"/>
                    <a:pt x="2863" y="9789"/>
                    <a:pt x="3220" y="9789"/>
                  </a:cubicBezTo>
                  <a:close/>
                  <a:moveTo>
                    <a:pt x="8424" y="9789"/>
                  </a:moveTo>
                  <a:cubicBezTo>
                    <a:pt x="8749" y="9789"/>
                    <a:pt x="9041" y="10082"/>
                    <a:pt x="9041" y="10407"/>
                  </a:cubicBezTo>
                  <a:cubicBezTo>
                    <a:pt x="9041" y="10765"/>
                    <a:pt x="8781" y="11025"/>
                    <a:pt x="8424" y="11025"/>
                  </a:cubicBezTo>
                  <a:lnTo>
                    <a:pt x="7123" y="11025"/>
                  </a:lnTo>
                  <a:cubicBezTo>
                    <a:pt x="6798" y="11025"/>
                    <a:pt x="6505" y="10765"/>
                    <a:pt x="6505" y="10407"/>
                  </a:cubicBezTo>
                  <a:cubicBezTo>
                    <a:pt x="6505" y="10082"/>
                    <a:pt x="6798" y="9789"/>
                    <a:pt x="7123" y="9789"/>
                  </a:cubicBezTo>
                  <a:close/>
                  <a:moveTo>
                    <a:pt x="619" y="1"/>
                  </a:moveTo>
                  <a:cubicBezTo>
                    <a:pt x="261" y="1"/>
                    <a:pt x="1" y="294"/>
                    <a:pt x="1" y="619"/>
                  </a:cubicBezTo>
                  <a:lnTo>
                    <a:pt x="1" y="12684"/>
                  </a:lnTo>
                  <a:cubicBezTo>
                    <a:pt x="1" y="13041"/>
                    <a:pt x="261" y="13301"/>
                    <a:pt x="619" y="13301"/>
                  </a:cubicBezTo>
                  <a:lnTo>
                    <a:pt x="10732" y="13301"/>
                  </a:lnTo>
                  <a:cubicBezTo>
                    <a:pt x="10180" y="12358"/>
                    <a:pt x="9854" y="11285"/>
                    <a:pt x="9854" y="10115"/>
                  </a:cubicBezTo>
                  <a:cubicBezTo>
                    <a:pt x="9854" y="6765"/>
                    <a:pt x="12586" y="4001"/>
                    <a:pt x="15968" y="4001"/>
                  </a:cubicBezTo>
                  <a:cubicBezTo>
                    <a:pt x="17269" y="4001"/>
                    <a:pt x="18472" y="4424"/>
                    <a:pt x="19480" y="5107"/>
                  </a:cubicBezTo>
                  <a:lnTo>
                    <a:pt x="19480" y="619"/>
                  </a:lnTo>
                  <a:cubicBezTo>
                    <a:pt x="19480" y="294"/>
                    <a:pt x="19220" y="1"/>
                    <a:pt x="18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4980788" y="2310305"/>
              <a:ext cx="171479" cy="171503"/>
            </a:xfrm>
            <a:custGeom>
              <a:avLst/>
              <a:gdLst/>
              <a:ahLst/>
              <a:cxnLst/>
              <a:rect l="l" t="t" r="r" b="b"/>
              <a:pathLst>
                <a:path w="9789" h="9789" extrusionOk="0">
                  <a:moveTo>
                    <a:pt x="4824" y="1689"/>
                  </a:moveTo>
                  <a:cubicBezTo>
                    <a:pt x="4842" y="1689"/>
                    <a:pt x="4860" y="1690"/>
                    <a:pt x="4878" y="1692"/>
                  </a:cubicBezTo>
                  <a:cubicBezTo>
                    <a:pt x="5171" y="1692"/>
                    <a:pt x="5463" y="1952"/>
                    <a:pt x="5463" y="2310"/>
                  </a:cubicBezTo>
                  <a:cubicBezTo>
                    <a:pt x="5724" y="2407"/>
                    <a:pt x="5951" y="2505"/>
                    <a:pt x="6179" y="2635"/>
                  </a:cubicBezTo>
                  <a:cubicBezTo>
                    <a:pt x="6472" y="2797"/>
                    <a:pt x="6537" y="3188"/>
                    <a:pt x="6342" y="3480"/>
                  </a:cubicBezTo>
                  <a:cubicBezTo>
                    <a:pt x="6238" y="3646"/>
                    <a:pt x="6055" y="3746"/>
                    <a:pt x="5852" y="3746"/>
                  </a:cubicBezTo>
                  <a:cubicBezTo>
                    <a:pt x="5736" y="3746"/>
                    <a:pt x="5614" y="3714"/>
                    <a:pt x="5496" y="3643"/>
                  </a:cubicBezTo>
                  <a:cubicBezTo>
                    <a:pt x="5355" y="3558"/>
                    <a:pt x="5117" y="3474"/>
                    <a:pt x="4865" y="3474"/>
                  </a:cubicBezTo>
                  <a:cubicBezTo>
                    <a:pt x="4826" y="3474"/>
                    <a:pt x="4787" y="3476"/>
                    <a:pt x="4748" y="3480"/>
                  </a:cubicBezTo>
                  <a:cubicBezTo>
                    <a:pt x="4618" y="3513"/>
                    <a:pt x="4488" y="3610"/>
                    <a:pt x="4455" y="3773"/>
                  </a:cubicBezTo>
                  <a:cubicBezTo>
                    <a:pt x="4423" y="3870"/>
                    <a:pt x="4455" y="3935"/>
                    <a:pt x="4488" y="3968"/>
                  </a:cubicBezTo>
                  <a:cubicBezTo>
                    <a:pt x="4553" y="4098"/>
                    <a:pt x="5138" y="4293"/>
                    <a:pt x="5529" y="4456"/>
                  </a:cubicBezTo>
                  <a:cubicBezTo>
                    <a:pt x="6309" y="4716"/>
                    <a:pt x="6764" y="5464"/>
                    <a:pt x="6634" y="6277"/>
                  </a:cubicBezTo>
                  <a:cubicBezTo>
                    <a:pt x="6504" y="6960"/>
                    <a:pt x="6049" y="7480"/>
                    <a:pt x="5463" y="7708"/>
                  </a:cubicBezTo>
                  <a:lnTo>
                    <a:pt x="5463" y="7838"/>
                  </a:lnTo>
                  <a:cubicBezTo>
                    <a:pt x="5463" y="8177"/>
                    <a:pt x="5200" y="8458"/>
                    <a:pt x="4867" y="8458"/>
                  </a:cubicBezTo>
                  <a:cubicBezTo>
                    <a:pt x="4849" y="8458"/>
                    <a:pt x="4831" y="8457"/>
                    <a:pt x="4813" y="8456"/>
                  </a:cubicBezTo>
                  <a:cubicBezTo>
                    <a:pt x="4488" y="8456"/>
                    <a:pt x="4228" y="8163"/>
                    <a:pt x="4228" y="7838"/>
                  </a:cubicBezTo>
                  <a:lnTo>
                    <a:pt x="4228" y="7773"/>
                  </a:lnTo>
                  <a:cubicBezTo>
                    <a:pt x="3968" y="7708"/>
                    <a:pt x="3707" y="7610"/>
                    <a:pt x="3382" y="7415"/>
                  </a:cubicBezTo>
                  <a:cubicBezTo>
                    <a:pt x="3122" y="7220"/>
                    <a:pt x="2992" y="6862"/>
                    <a:pt x="3187" y="6570"/>
                  </a:cubicBezTo>
                  <a:cubicBezTo>
                    <a:pt x="3292" y="6381"/>
                    <a:pt x="3492" y="6273"/>
                    <a:pt x="3699" y="6273"/>
                  </a:cubicBezTo>
                  <a:cubicBezTo>
                    <a:pt x="3813" y="6273"/>
                    <a:pt x="3929" y="6305"/>
                    <a:pt x="4033" y="6374"/>
                  </a:cubicBezTo>
                  <a:cubicBezTo>
                    <a:pt x="4325" y="6570"/>
                    <a:pt x="4423" y="6570"/>
                    <a:pt x="4846" y="6570"/>
                  </a:cubicBezTo>
                  <a:cubicBezTo>
                    <a:pt x="5236" y="6570"/>
                    <a:pt x="5398" y="6277"/>
                    <a:pt x="5431" y="6082"/>
                  </a:cubicBezTo>
                  <a:cubicBezTo>
                    <a:pt x="5431" y="5919"/>
                    <a:pt x="5398" y="5692"/>
                    <a:pt x="5106" y="5594"/>
                  </a:cubicBezTo>
                  <a:cubicBezTo>
                    <a:pt x="4618" y="5431"/>
                    <a:pt x="4098" y="5204"/>
                    <a:pt x="3707" y="4911"/>
                  </a:cubicBezTo>
                  <a:cubicBezTo>
                    <a:pt x="2862" y="4261"/>
                    <a:pt x="3122" y="2765"/>
                    <a:pt x="4228" y="2375"/>
                  </a:cubicBezTo>
                  <a:lnTo>
                    <a:pt x="4228" y="2310"/>
                  </a:lnTo>
                  <a:cubicBezTo>
                    <a:pt x="4228" y="1970"/>
                    <a:pt x="4491" y="1689"/>
                    <a:pt x="4824" y="1689"/>
                  </a:cubicBezTo>
                  <a:close/>
                  <a:moveTo>
                    <a:pt x="4878" y="1"/>
                  </a:moveTo>
                  <a:cubicBezTo>
                    <a:pt x="2179" y="1"/>
                    <a:pt x="0" y="2179"/>
                    <a:pt x="0" y="4879"/>
                  </a:cubicBezTo>
                  <a:cubicBezTo>
                    <a:pt x="0" y="7578"/>
                    <a:pt x="2179" y="9789"/>
                    <a:pt x="4878" y="9789"/>
                  </a:cubicBezTo>
                  <a:cubicBezTo>
                    <a:pt x="7577" y="9789"/>
                    <a:pt x="9756" y="7578"/>
                    <a:pt x="9756" y="4879"/>
                  </a:cubicBezTo>
                  <a:cubicBezTo>
                    <a:pt x="9789" y="2179"/>
                    <a:pt x="7577" y="1"/>
                    <a:pt x="4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3"/>
          <p:cNvGrpSpPr/>
          <p:nvPr/>
        </p:nvGrpSpPr>
        <p:grpSpPr>
          <a:xfrm>
            <a:off x="4001363" y="2640500"/>
            <a:ext cx="346524" cy="365766"/>
            <a:chOff x="4001363" y="2707913"/>
            <a:chExt cx="346524" cy="365766"/>
          </a:xfrm>
        </p:grpSpPr>
        <p:sp>
          <p:nvSpPr>
            <p:cNvPr id="1285" name="Google Shape;1285;p43"/>
            <p:cNvSpPr/>
            <p:nvPr/>
          </p:nvSpPr>
          <p:spPr>
            <a:xfrm>
              <a:off x="4001363" y="2890714"/>
              <a:ext cx="164494" cy="163181"/>
            </a:xfrm>
            <a:custGeom>
              <a:avLst/>
              <a:gdLst/>
              <a:ahLst/>
              <a:cxnLst/>
              <a:rect l="l" t="t" r="r" b="b"/>
              <a:pathLst>
                <a:path w="9432" h="9318" extrusionOk="0">
                  <a:moveTo>
                    <a:pt x="7805" y="1"/>
                  </a:moveTo>
                  <a:lnTo>
                    <a:pt x="456" y="7350"/>
                  </a:lnTo>
                  <a:cubicBezTo>
                    <a:pt x="0" y="7805"/>
                    <a:pt x="0" y="8521"/>
                    <a:pt x="456" y="8976"/>
                  </a:cubicBezTo>
                  <a:cubicBezTo>
                    <a:pt x="667" y="9204"/>
                    <a:pt x="960" y="9318"/>
                    <a:pt x="1256" y="9318"/>
                  </a:cubicBezTo>
                  <a:cubicBezTo>
                    <a:pt x="1553" y="9318"/>
                    <a:pt x="1854" y="9204"/>
                    <a:pt x="2082" y="8976"/>
                  </a:cubicBezTo>
                  <a:lnTo>
                    <a:pt x="9431" y="1627"/>
                  </a:lnTo>
                  <a:cubicBezTo>
                    <a:pt x="8813" y="1171"/>
                    <a:pt x="8260" y="619"/>
                    <a:pt x="7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4064875" y="2988094"/>
              <a:ext cx="86799" cy="85584"/>
            </a:xfrm>
            <a:custGeom>
              <a:avLst/>
              <a:gdLst/>
              <a:ahLst/>
              <a:cxnLst/>
              <a:rect l="l" t="t" r="r" b="b"/>
              <a:pathLst>
                <a:path w="4977" h="4887" extrusionOk="0">
                  <a:moveTo>
                    <a:pt x="3578" y="1"/>
                  </a:moveTo>
                  <a:lnTo>
                    <a:pt x="1" y="3578"/>
                  </a:lnTo>
                  <a:lnTo>
                    <a:pt x="1139" y="4716"/>
                  </a:lnTo>
                  <a:cubicBezTo>
                    <a:pt x="1253" y="4830"/>
                    <a:pt x="1407" y="4887"/>
                    <a:pt x="1561" y="4887"/>
                  </a:cubicBezTo>
                  <a:cubicBezTo>
                    <a:pt x="1716" y="4887"/>
                    <a:pt x="1870" y="4830"/>
                    <a:pt x="1984" y="4716"/>
                  </a:cubicBezTo>
                  <a:lnTo>
                    <a:pt x="2960" y="3740"/>
                  </a:lnTo>
                  <a:lnTo>
                    <a:pt x="2732" y="3480"/>
                  </a:lnTo>
                  <a:cubicBezTo>
                    <a:pt x="2472" y="3252"/>
                    <a:pt x="2472" y="2862"/>
                    <a:pt x="2732" y="2635"/>
                  </a:cubicBezTo>
                  <a:cubicBezTo>
                    <a:pt x="2846" y="2521"/>
                    <a:pt x="3000" y="2464"/>
                    <a:pt x="3155" y="2464"/>
                  </a:cubicBezTo>
                  <a:cubicBezTo>
                    <a:pt x="3309" y="2464"/>
                    <a:pt x="3464" y="2521"/>
                    <a:pt x="3578" y="2635"/>
                  </a:cubicBezTo>
                  <a:lnTo>
                    <a:pt x="3838" y="2895"/>
                  </a:lnTo>
                  <a:lnTo>
                    <a:pt x="4716" y="1984"/>
                  </a:lnTo>
                  <a:cubicBezTo>
                    <a:pt x="4976" y="1757"/>
                    <a:pt x="4976" y="1366"/>
                    <a:pt x="4716" y="1139"/>
                  </a:cubicBezTo>
                  <a:lnTo>
                    <a:pt x="35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4134630" y="2707913"/>
              <a:ext cx="213256" cy="214160"/>
            </a:xfrm>
            <a:custGeom>
              <a:avLst/>
              <a:gdLst/>
              <a:ahLst/>
              <a:cxnLst/>
              <a:rect l="l" t="t" r="r" b="b"/>
              <a:pathLst>
                <a:path w="12228" h="12229" extrusionOk="0">
                  <a:moveTo>
                    <a:pt x="6147" y="2830"/>
                  </a:moveTo>
                  <a:cubicBezTo>
                    <a:pt x="6472" y="2863"/>
                    <a:pt x="6732" y="3123"/>
                    <a:pt x="6732" y="3481"/>
                  </a:cubicBezTo>
                  <a:cubicBezTo>
                    <a:pt x="7025" y="3546"/>
                    <a:pt x="7220" y="3643"/>
                    <a:pt x="7447" y="3773"/>
                  </a:cubicBezTo>
                  <a:cubicBezTo>
                    <a:pt x="7740" y="3968"/>
                    <a:pt x="7838" y="4359"/>
                    <a:pt x="7643" y="4651"/>
                  </a:cubicBezTo>
                  <a:cubicBezTo>
                    <a:pt x="7518" y="4817"/>
                    <a:pt x="7328" y="4917"/>
                    <a:pt x="7122" y="4917"/>
                  </a:cubicBezTo>
                  <a:cubicBezTo>
                    <a:pt x="7005" y="4917"/>
                    <a:pt x="6882" y="4885"/>
                    <a:pt x="6765" y="4814"/>
                  </a:cubicBezTo>
                  <a:cubicBezTo>
                    <a:pt x="6632" y="4735"/>
                    <a:pt x="6414" y="4634"/>
                    <a:pt x="6197" y="4634"/>
                  </a:cubicBezTo>
                  <a:cubicBezTo>
                    <a:pt x="6148" y="4634"/>
                    <a:pt x="6098" y="4639"/>
                    <a:pt x="6049" y="4651"/>
                  </a:cubicBezTo>
                  <a:cubicBezTo>
                    <a:pt x="5886" y="4684"/>
                    <a:pt x="5756" y="4781"/>
                    <a:pt x="5724" y="4911"/>
                  </a:cubicBezTo>
                  <a:cubicBezTo>
                    <a:pt x="5724" y="5041"/>
                    <a:pt x="5756" y="5106"/>
                    <a:pt x="5756" y="5106"/>
                  </a:cubicBezTo>
                  <a:cubicBezTo>
                    <a:pt x="5854" y="5269"/>
                    <a:pt x="6407" y="5464"/>
                    <a:pt x="6797" y="5594"/>
                  </a:cubicBezTo>
                  <a:cubicBezTo>
                    <a:pt x="7610" y="5887"/>
                    <a:pt x="8033" y="6635"/>
                    <a:pt x="7903" y="7448"/>
                  </a:cubicBezTo>
                  <a:cubicBezTo>
                    <a:pt x="7805" y="8098"/>
                    <a:pt x="7350" y="8619"/>
                    <a:pt x="6732" y="8846"/>
                  </a:cubicBezTo>
                  <a:lnTo>
                    <a:pt x="6732" y="9009"/>
                  </a:lnTo>
                  <a:cubicBezTo>
                    <a:pt x="6732" y="9367"/>
                    <a:pt x="6439" y="9627"/>
                    <a:pt x="6082" y="9627"/>
                  </a:cubicBezTo>
                  <a:cubicBezTo>
                    <a:pt x="5756" y="9594"/>
                    <a:pt x="5496" y="9302"/>
                    <a:pt x="5496" y="8976"/>
                  </a:cubicBezTo>
                  <a:lnTo>
                    <a:pt x="5496" y="8911"/>
                  </a:lnTo>
                  <a:cubicBezTo>
                    <a:pt x="5236" y="8879"/>
                    <a:pt x="4976" y="8781"/>
                    <a:pt x="4683" y="8554"/>
                  </a:cubicBezTo>
                  <a:cubicBezTo>
                    <a:pt x="4391" y="8391"/>
                    <a:pt x="4293" y="8001"/>
                    <a:pt x="4456" y="7708"/>
                  </a:cubicBezTo>
                  <a:cubicBezTo>
                    <a:pt x="4560" y="7520"/>
                    <a:pt x="4759" y="7426"/>
                    <a:pt x="4965" y="7426"/>
                  </a:cubicBezTo>
                  <a:cubicBezTo>
                    <a:pt x="5080" y="7426"/>
                    <a:pt x="5197" y="7455"/>
                    <a:pt x="5301" y="7513"/>
                  </a:cubicBezTo>
                  <a:cubicBezTo>
                    <a:pt x="5594" y="7708"/>
                    <a:pt x="5691" y="7741"/>
                    <a:pt x="6114" y="7741"/>
                  </a:cubicBezTo>
                  <a:cubicBezTo>
                    <a:pt x="6504" y="7741"/>
                    <a:pt x="6667" y="7415"/>
                    <a:pt x="6699" y="7253"/>
                  </a:cubicBezTo>
                  <a:cubicBezTo>
                    <a:pt x="6732" y="7090"/>
                    <a:pt x="6699" y="6863"/>
                    <a:pt x="6374" y="6765"/>
                  </a:cubicBezTo>
                  <a:cubicBezTo>
                    <a:pt x="5886" y="6570"/>
                    <a:pt x="5366" y="6375"/>
                    <a:pt x="5008" y="6082"/>
                  </a:cubicBezTo>
                  <a:cubicBezTo>
                    <a:pt x="4163" y="5432"/>
                    <a:pt x="4423" y="3903"/>
                    <a:pt x="5496" y="3513"/>
                  </a:cubicBezTo>
                  <a:lnTo>
                    <a:pt x="5496" y="3448"/>
                  </a:lnTo>
                  <a:cubicBezTo>
                    <a:pt x="5496" y="3090"/>
                    <a:pt x="5789" y="2830"/>
                    <a:pt x="6147" y="2830"/>
                  </a:cubicBezTo>
                  <a:close/>
                  <a:moveTo>
                    <a:pt x="6114" y="1"/>
                  </a:moveTo>
                  <a:cubicBezTo>
                    <a:pt x="2732" y="1"/>
                    <a:pt x="0" y="2765"/>
                    <a:pt x="0" y="6115"/>
                  </a:cubicBezTo>
                  <a:cubicBezTo>
                    <a:pt x="0" y="9497"/>
                    <a:pt x="2732" y="12228"/>
                    <a:pt x="6114" y="12228"/>
                  </a:cubicBezTo>
                  <a:cubicBezTo>
                    <a:pt x="9464" y="12228"/>
                    <a:pt x="12228" y="9497"/>
                    <a:pt x="12228" y="6115"/>
                  </a:cubicBezTo>
                  <a:cubicBezTo>
                    <a:pt x="12228" y="2765"/>
                    <a:pt x="9496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43"/>
          <p:cNvGrpSpPr/>
          <p:nvPr/>
        </p:nvGrpSpPr>
        <p:grpSpPr>
          <a:xfrm>
            <a:off x="3991725" y="1504675"/>
            <a:ext cx="365784" cy="365779"/>
            <a:chOff x="3991725" y="1504675"/>
            <a:chExt cx="365784" cy="365779"/>
          </a:xfrm>
        </p:grpSpPr>
        <p:sp>
          <p:nvSpPr>
            <p:cNvPr id="1289" name="Google Shape;1289;p43"/>
            <p:cNvSpPr/>
            <p:nvPr/>
          </p:nvSpPr>
          <p:spPr>
            <a:xfrm>
              <a:off x="3991725" y="1619757"/>
              <a:ext cx="77947" cy="21655"/>
            </a:xfrm>
            <a:custGeom>
              <a:avLst/>
              <a:gdLst/>
              <a:ahLst/>
              <a:cxnLst/>
              <a:rect l="l" t="t" r="r" b="b"/>
              <a:pathLst>
                <a:path w="4456" h="1236" extrusionOk="0">
                  <a:moveTo>
                    <a:pt x="619" y="0"/>
                  </a:moveTo>
                  <a:cubicBezTo>
                    <a:pt x="261" y="0"/>
                    <a:pt x="1" y="260"/>
                    <a:pt x="1" y="618"/>
                  </a:cubicBezTo>
                  <a:cubicBezTo>
                    <a:pt x="1" y="943"/>
                    <a:pt x="261" y="1236"/>
                    <a:pt x="619" y="1236"/>
                  </a:cubicBezTo>
                  <a:lnTo>
                    <a:pt x="3870" y="1236"/>
                  </a:lnTo>
                  <a:cubicBezTo>
                    <a:pt x="4196" y="1236"/>
                    <a:pt x="4456" y="943"/>
                    <a:pt x="4456" y="618"/>
                  </a:cubicBezTo>
                  <a:cubicBezTo>
                    <a:pt x="4456" y="260"/>
                    <a:pt x="4196" y="0"/>
                    <a:pt x="3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4008796" y="1659630"/>
              <a:ext cx="67136" cy="21672"/>
            </a:xfrm>
            <a:custGeom>
              <a:avLst/>
              <a:gdLst/>
              <a:ahLst/>
              <a:cxnLst/>
              <a:rect l="l" t="t" r="r" b="b"/>
              <a:pathLst>
                <a:path w="3838" h="1237" extrusionOk="0">
                  <a:moveTo>
                    <a:pt x="586" y="1"/>
                  </a:moveTo>
                  <a:cubicBezTo>
                    <a:pt x="260" y="1"/>
                    <a:pt x="0" y="293"/>
                    <a:pt x="0" y="618"/>
                  </a:cubicBezTo>
                  <a:cubicBezTo>
                    <a:pt x="0" y="944"/>
                    <a:pt x="260" y="1236"/>
                    <a:pt x="586" y="1236"/>
                  </a:cubicBezTo>
                  <a:lnTo>
                    <a:pt x="3220" y="1236"/>
                  </a:lnTo>
                  <a:cubicBezTo>
                    <a:pt x="3545" y="1236"/>
                    <a:pt x="3838" y="944"/>
                    <a:pt x="3838" y="618"/>
                  </a:cubicBezTo>
                  <a:cubicBezTo>
                    <a:pt x="3838" y="293"/>
                    <a:pt x="3545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4025850" y="1699503"/>
              <a:ext cx="56343" cy="21672"/>
            </a:xfrm>
            <a:custGeom>
              <a:avLst/>
              <a:gdLst/>
              <a:ahLst/>
              <a:cxnLst/>
              <a:rect l="l" t="t" r="r" b="b"/>
              <a:pathLst>
                <a:path w="3221" h="1237" extrusionOk="0">
                  <a:moveTo>
                    <a:pt x="619" y="1"/>
                  </a:moveTo>
                  <a:cubicBezTo>
                    <a:pt x="261" y="1"/>
                    <a:pt x="1" y="294"/>
                    <a:pt x="1" y="619"/>
                  </a:cubicBezTo>
                  <a:cubicBezTo>
                    <a:pt x="1" y="944"/>
                    <a:pt x="261" y="1237"/>
                    <a:pt x="619" y="1237"/>
                  </a:cubicBezTo>
                  <a:lnTo>
                    <a:pt x="2602" y="1237"/>
                  </a:lnTo>
                  <a:cubicBezTo>
                    <a:pt x="2928" y="1237"/>
                    <a:pt x="3220" y="944"/>
                    <a:pt x="3220" y="619"/>
                  </a:cubicBezTo>
                  <a:cubicBezTo>
                    <a:pt x="3220" y="294"/>
                    <a:pt x="2928" y="1"/>
                    <a:pt x="2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4145298" y="1504675"/>
              <a:ext cx="171252" cy="171503"/>
            </a:xfrm>
            <a:custGeom>
              <a:avLst/>
              <a:gdLst/>
              <a:ahLst/>
              <a:cxnLst/>
              <a:rect l="l" t="t" r="r" b="b"/>
              <a:pathLst>
                <a:path w="9790" h="9789" extrusionOk="0">
                  <a:moveTo>
                    <a:pt x="4879" y="1561"/>
                  </a:moveTo>
                  <a:cubicBezTo>
                    <a:pt x="5172" y="1594"/>
                    <a:pt x="5432" y="1854"/>
                    <a:pt x="5432" y="2212"/>
                  </a:cubicBezTo>
                  <a:cubicBezTo>
                    <a:pt x="5724" y="2277"/>
                    <a:pt x="5952" y="2374"/>
                    <a:pt x="6147" y="2504"/>
                  </a:cubicBezTo>
                  <a:cubicBezTo>
                    <a:pt x="6440" y="2699"/>
                    <a:pt x="6537" y="3090"/>
                    <a:pt x="6342" y="3382"/>
                  </a:cubicBezTo>
                  <a:cubicBezTo>
                    <a:pt x="6243" y="3542"/>
                    <a:pt x="6070" y="3640"/>
                    <a:pt x="5876" y="3640"/>
                  </a:cubicBezTo>
                  <a:cubicBezTo>
                    <a:pt x="5754" y="3640"/>
                    <a:pt x="5623" y="3601"/>
                    <a:pt x="5497" y="3512"/>
                  </a:cubicBezTo>
                  <a:cubicBezTo>
                    <a:pt x="5371" y="3437"/>
                    <a:pt x="5147" y="3361"/>
                    <a:pt x="4932" y="3361"/>
                  </a:cubicBezTo>
                  <a:cubicBezTo>
                    <a:pt x="4869" y="3361"/>
                    <a:pt x="4807" y="3368"/>
                    <a:pt x="4749" y="3382"/>
                  </a:cubicBezTo>
                  <a:cubicBezTo>
                    <a:pt x="4586" y="3415"/>
                    <a:pt x="4456" y="3512"/>
                    <a:pt x="4456" y="3642"/>
                  </a:cubicBezTo>
                  <a:cubicBezTo>
                    <a:pt x="4424" y="3740"/>
                    <a:pt x="4456" y="3805"/>
                    <a:pt x="4456" y="3838"/>
                  </a:cubicBezTo>
                  <a:cubicBezTo>
                    <a:pt x="4554" y="4000"/>
                    <a:pt x="5139" y="4195"/>
                    <a:pt x="5529" y="4325"/>
                  </a:cubicBezTo>
                  <a:cubicBezTo>
                    <a:pt x="6310" y="4586"/>
                    <a:pt x="6765" y="5333"/>
                    <a:pt x="6635" y="6179"/>
                  </a:cubicBezTo>
                  <a:cubicBezTo>
                    <a:pt x="6505" y="6829"/>
                    <a:pt x="6050" y="7350"/>
                    <a:pt x="5464" y="7577"/>
                  </a:cubicBezTo>
                  <a:lnTo>
                    <a:pt x="5464" y="7740"/>
                  </a:lnTo>
                  <a:cubicBezTo>
                    <a:pt x="5464" y="8048"/>
                    <a:pt x="5201" y="8328"/>
                    <a:pt x="4868" y="8328"/>
                  </a:cubicBezTo>
                  <a:cubicBezTo>
                    <a:pt x="4850" y="8328"/>
                    <a:pt x="4832" y="8327"/>
                    <a:pt x="4814" y="8325"/>
                  </a:cubicBezTo>
                  <a:cubicBezTo>
                    <a:pt x="4489" y="8325"/>
                    <a:pt x="4228" y="8033"/>
                    <a:pt x="4228" y="7707"/>
                  </a:cubicBezTo>
                  <a:lnTo>
                    <a:pt x="4228" y="7642"/>
                  </a:lnTo>
                  <a:cubicBezTo>
                    <a:pt x="3936" y="7610"/>
                    <a:pt x="3708" y="7480"/>
                    <a:pt x="3383" y="7285"/>
                  </a:cubicBezTo>
                  <a:cubicBezTo>
                    <a:pt x="3090" y="7122"/>
                    <a:pt x="2993" y="6732"/>
                    <a:pt x="3155" y="6439"/>
                  </a:cubicBezTo>
                  <a:cubicBezTo>
                    <a:pt x="3281" y="6250"/>
                    <a:pt x="3489" y="6142"/>
                    <a:pt x="3699" y="6142"/>
                  </a:cubicBezTo>
                  <a:cubicBezTo>
                    <a:pt x="3814" y="6142"/>
                    <a:pt x="3930" y="6175"/>
                    <a:pt x="4033" y="6244"/>
                  </a:cubicBezTo>
                  <a:cubicBezTo>
                    <a:pt x="4326" y="6439"/>
                    <a:pt x="4424" y="6472"/>
                    <a:pt x="4814" y="6472"/>
                  </a:cubicBezTo>
                  <a:cubicBezTo>
                    <a:pt x="5237" y="6472"/>
                    <a:pt x="5367" y="6146"/>
                    <a:pt x="5399" y="5984"/>
                  </a:cubicBezTo>
                  <a:cubicBezTo>
                    <a:pt x="5432" y="5821"/>
                    <a:pt x="5399" y="5594"/>
                    <a:pt x="5107" y="5496"/>
                  </a:cubicBezTo>
                  <a:cubicBezTo>
                    <a:pt x="4586" y="5301"/>
                    <a:pt x="4066" y="5106"/>
                    <a:pt x="3708" y="4813"/>
                  </a:cubicBezTo>
                  <a:cubicBezTo>
                    <a:pt x="2863" y="4163"/>
                    <a:pt x="3123" y="2634"/>
                    <a:pt x="4228" y="2244"/>
                  </a:cubicBezTo>
                  <a:lnTo>
                    <a:pt x="4228" y="2179"/>
                  </a:lnTo>
                  <a:cubicBezTo>
                    <a:pt x="4228" y="1821"/>
                    <a:pt x="4521" y="1561"/>
                    <a:pt x="4879" y="1561"/>
                  </a:cubicBezTo>
                  <a:close/>
                  <a:moveTo>
                    <a:pt x="4911" y="0"/>
                  </a:moveTo>
                  <a:cubicBezTo>
                    <a:pt x="2212" y="0"/>
                    <a:pt x="1" y="2212"/>
                    <a:pt x="1" y="4911"/>
                  </a:cubicBezTo>
                  <a:cubicBezTo>
                    <a:pt x="1" y="7610"/>
                    <a:pt x="2212" y="9789"/>
                    <a:pt x="4911" y="9789"/>
                  </a:cubicBezTo>
                  <a:cubicBezTo>
                    <a:pt x="7611" y="9789"/>
                    <a:pt x="9789" y="7610"/>
                    <a:pt x="9789" y="4911"/>
                  </a:cubicBezTo>
                  <a:cubicBezTo>
                    <a:pt x="9789" y="2179"/>
                    <a:pt x="7611" y="0"/>
                    <a:pt x="4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4021303" y="1563346"/>
              <a:ext cx="336206" cy="307108"/>
            </a:xfrm>
            <a:custGeom>
              <a:avLst/>
              <a:gdLst/>
              <a:ahLst/>
              <a:cxnLst/>
              <a:rect l="l" t="t" r="r" b="b"/>
              <a:pathLst>
                <a:path w="19220" h="17529" extrusionOk="0">
                  <a:moveTo>
                    <a:pt x="619" y="1"/>
                  </a:moveTo>
                  <a:cubicBezTo>
                    <a:pt x="293" y="1"/>
                    <a:pt x="1" y="261"/>
                    <a:pt x="1" y="619"/>
                  </a:cubicBezTo>
                  <a:cubicBezTo>
                    <a:pt x="1" y="944"/>
                    <a:pt x="293" y="1204"/>
                    <a:pt x="619" y="1204"/>
                  </a:cubicBezTo>
                  <a:lnTo>
                    <a:pt x="3383" y="1204"/>
                  </a:lnTo>
                  <a:lnTo>
                    <a:pt x="5106" y="11122"/>
                  </a:lnTo>
                  <a:cubicBezTo>
                    <a:pt x="4261" y="11318"/>
                    <a:pt x="3610" y="12066"/>
                    <a:pt x="3610" y="13009"/>
                  </a:cubicBezTo>
                  <a:cubicBezTo>
                    <a:pt x="3610" y="14049"/>
                    <a:pt x="4456" y="14927"/>
                    <a:pt x="5529" y="14927"/>
                  </a:cubicBezTo>
                  <a:lnTo>
                    <a:pt x="6017" y="14927"/>
                  </a:lnTo>
                  <a:cubicBezTo>
                    <a:pt x="6017" y="14927"/>
                    <a:pt x="5887" y="15187"/>
                    <a:pt x="5887" y="15610"/>
                  </a:cubicBezTo>
                  <a:cubicBezTo>
                    <a:pt x="5887" y="16651"/>
                    <a:pt x="6732" y="17529"/>
                    <a:pt x="7805" y="17529"/>
                  </a:cubicBezTo>
                  <a:cubicBezTo>
                    <a:pt x="9139" y="17529"/>
                    <a:pt x="10082" y="16163"/>
                    <a:pt x="9594" y="14895"/>
                  </a:cubicBezTo>
                  <a:lnTo>
                    <a:pt x="11870" y="14895"/>
                  </a:lnTo>
                  <a:cubicBezTo>
                    <a:pt x="11383" y="16163"/>
                    <a:pt x="12326" y="17529"/>
                    <a:pt x="13659" y="17529"/>
                  </a:cubicBezTo>
                  <a:cubicBezTo>
                    <a:pt x="14992" y="17529"/>
                    <a:pt x="15935" y="16163"/>
                    <a:pt x="15447" y="14895"/>
                  </a:cubicBezTo>
                  <a:lnTo>
                    <a:pt x="16586" y="14895"/>
                  </a:lnTo>
                  <a:cubicBezTo>
                    <a:pt x="16943" y="14895"/>
                    <a:pt x="17204" y="14635"/>
                    <a:pt x="17204" y="14309"/>
                  </a:cubicBezTo>
                  <a:cubicBezTo>
                    <a:pt x="17204" y="13952"/>
                    <a:pt x="16943" y="13691"/>
                    <a:pt x="16586" y="13691"/>
                  </a:cubicBezTo>
                  <a:lnTo>
                    <a:pt x="5496" y="13691"/>
                  </a:lnTo>
                  <a:cubicBezTo>
                    <a:pt x="5106" y="13691"/>
                    <a:pt x="4814" y="13366"/>
                    <a:pt x="4814" y="13009"/>
                  </a:cubicBezTo>
                  <a:cubicBezTo>
                    <a:pt x="4814" y="12618"/>
                    <a:pt x="5106" y="12293"/>
                    <a:pt x="5496" y="12293"/>
                  </a:cubicBezTo>
                  <a:lnTo>
                    <a:pt x="16911" y="12293"/>
                  </a:lnTo>
                  <a:cubicBezTo>
                    <a:pt x="17204" y="12293"/>
                    <a:pt x="17464" y="12098"/>
                    <a:pt x="17529" y="11805"/>
                  </a:cubicBezTo>
                  <a:lnTo>
                    <a:pt x="19155" y="4001"/>
                  </a:lnTo>
                  <a:cubicBezTo>
                    <a:pt x="19220" y="3610"/>
                    <a:pt x="18960" y="3253"/>
                    <a:pt x="18569" y="3253"/>
                  </a:cubicBezTo>
                  <a:lnTo>
                    <a:pt x="17854" y="3253"/>
                  </a:lnTo>
                  <a:cubicBezTo>
                    <a:pt x="17138" y="5789"/>
                    <a:pt x="14765" y="7675"/>
                    <a:pt x="12000" y="7675"/>
                  </a:cubicBezTo>
                  <a:cubicBezTo>
                    <a:pt x="9236" y="7675"/>
                    <a:pt x="6862" y="5789"/>
                    <a:pt x="6114" y="3253"/>
                  </a:cubicBezTo>
                  <a:lnTo>
                    <a:pt x="4976" y="3253"/>
                  </a:lnTo>
                  <a:lnTo>
                    <a:pt x="4488" y="489"/>
                  </a:lnTo>
                  <a:cubicBezTo>
                    <a:pt x="4423" y="196"/>
                    <a:pt x="4196" y="1"/>
                    <a:pt x="3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43"/>
          <p:cNvGrpSpPr/>
          <p:nvPr/>
        </p:nvGrpSpPr>
        <p:grpSpPr>
          <a:xfrm>
            <a:off x="4786525" y="3198688"/>
            <a:ext cx="365748" cy="365783"/>
            <a:chOff x="4786525" y="3299800"/>
            <a:chExt cx="365748" cy="365783"/>
          </a:xfrm>
        </p:grpSpPr>
        <p:sp>
          <p:nvSpPr>
            <p:cNvPr id="1295" name="Google Shape;1295;p43"/>
            <p:cNvSpPr/>
            <p:nvPr/>
          </p:nvSpPr>
          <p:spPr>
            <a:xfrm>
              <a:off x="4791658" y="3306194"/>
              <a:ext cx="146411" cy="144470"/>
            </a:xfrm>
            <a:custGeom>
              <a:avLst/>
              <a:gdLst/>
              <a:ahLst/>
              <a:cxnLst/>
              <a:rect l="l" t="t" r="r" b="b"/>
              <a:pathLst>
                <a:path w="8358" h="8246" extrusionOk="0">
                  <a:moveTo>
                    <a:pt x="7715" y="0"/>
                  </a:moveTo>
                  <a:cubicBezTo>
                    <a:pt x="7659" y="0"/>
                    <a:pt x="7602" y="8"/>
                    <a:pt x="7545" y="25"/>
                  </a:cubicBezTo>
                  <a:cubicBezTo>
                    <a:pt x="3870" y="968"/>
                    <a:pt x="1008" y="3830"/>
                    <a:pt x="65" y="7472"/>
                  </a:cubicBezTo>
                  <a:cubicBezTo>
                    <a:pt x="0" y="7830"/>
                    <a:pt x="195" y="8155"/>
                    <a:pt x="521" y="8220"/>
                  </a:cubicBezTo>
                  <a:cubicBezTo>
                    <a:pt x="578" y="8237"/>
                    <a:pt x="635" y="8245"/>
                    <a:pt x="690" y="8245"/>
                  </a:cubicBezTo>
                  <a:cubicBezTo>
                    <a:pt x="953" y="8245"/>
                    <a:pt x="1188" y="8066"/>
                    <a:pt x="1269" y="7797"/>
                  </a:cubicBezTo>
                  <a:cubicBezTo>
                    <a:pt x="2082" y="4546"/>
                    <a:pt x="4618" y="2042"/>
                    <a:pt x="7838" y="1196"/>
                  </a:cubicBezTo>
                  <a:cubicBezTo>
                    <a:pt x="8163" y="1131"/>
                    <a:pt x="8358" y="773"/>
                    <a:pt x="8293" y="448"/>
                  </a:cubicBezTo>
                  <a:cubicBezTo>
                    <a:pt x="8212" y="180"/>
                    <a:pt x="7977" y="0"/>
                    <a:pt x="7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4791658" y="3514932"/>
              <a:ext cx="146411" cy="144768"/>
            </a:xfrm>
            <a:custGeom>
              <a:avLst/>
              <a:gdLst/>
              <a:ahLst/>
              <a:cxnLst/>
              <a:rect l="l" t="t" r="r" b="b"/>
              <a:pathLst>
                <a:path w="8358" h="8263" extrusionOk="0">
                  <a:moveTo>
                    <a:pt x="646" y="0"/>
                  </a:moveTo>
                  <a:cubicBezTo>
                    <a:pt x="605" y="0"/>
                    <a:pt x="563" y="4"/>
                    <a:pt x="521" y="12"/>
                  </a:cubicBezTo>
                  <a:cubicBezTo>
                    <a:pt x="195" y="110"/>
                    <a:pt x="0" y="435"/>
                    <a:pt x="65" y="760"/>
                  </a:cubicBezTo>
                  <a:cubicBezTo>
                    <a:pt x="1041" y="4565"/>
                    <a:pt x="4000" y="7329"/>
                    <a:pt x="7545" y="8240"/>
                  </a:cubicBezTo>
                  <a:cubicBezTo>
                    <a:pt x="7596" y="8255"/>
                    <a:pt x="7648" y="8263"/>
                    <a:pt x="7699" y="8263"/>
                  </a:cubicBezTo>
                  <a:cubicBezTo>
                    <a:pt x="7968" y="8263"/>
                    <a:pt x="8211" y="8058"/>
                    <a:pt x="8293" y="7785"/>
                  </a:cubicBezTo>
                  <a:cubicBezTo>
                    <a:pt x="8358" y="7459"/>
                    <a:pt x="8163" y="7134"/>
                    <a:pt x="7838" y="7069"/>
                  </a:cubicBezTo>
                  <a:cubicBezTo>
                    <a:pt x="4716" y="6256"/>
                    <a:pt x="2114" y="3785"/>
                    <a:pt x="1269" y="468"/>
                  </a:cubicBezTo>
                  <a:cubicBezTo>
                    <a:pt x="1184" y="185"/>
                    <a:pt x="926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5000158" y="3514932"/>
              <a:ext cx="146989" cy="144593"/>
            </a:xfrm>
            <a:custGeom>
              <a:avLst/>
              <a:gdLst/>
              <a:ahLst/>
              <a:cxnLst/>
              <a:rect l="l" t="t" r="r" b="b"/>
              <a:pathLst>
                <a:path w="8391" h="8253" extrusionOk="0">
                  <a:moveTo>
                    <a:pt x="7745" y="0"/>
                  </a:moveTo>
                  <a:cubicBezTo>
                    <a:pt x="7465" y="0"/>
                    <a:pt x="7207" y="185"/>
                    <a:pt x="7122" y="468"/>
                  </a:cubicBezTo>
                  <a:cubicBezTo>
                    <a:pt x="6277" y="3785"/>
                    <a:pt x="3643" y="6256"/>
                    <a:pt x="521" y="7037"/>
                  </a:cubicBezTo>
                  <a:cubicBezTo>
                    <a:pt x="196" y="7134"/>
                    <a:pt x="0" y="7459"/>
                    <a:pt x="98" y="7785"/>
                  </a:cubicBezTo>
                  <a:cubicBezTo>
                    <a:pt x="155" y="8068"/>
                    <a:pt x="433" y="8252"/>
                    <a:pt x="719" y="8252"/>
                  </a:cubicBezTo>
                  <a:cubicBezTo>
                    <a:pt x="761" y="8252"/>
                    <a:pt x="804" y="8248"/>
                    <a:pt x="846" y="8240"/>
                  </a:cubicBezTo>
                  <a:cubicBezTo>
                    <a:pt x="4358" y="7329"/>
                    <a:pt x="7317" y="4533"/>
                    <a:pt x="8293" y="760"/>
                  </a:cubicBezTo>
                  <a:cubicBezTo>
                    <a:pt x="8391" y="435"/>
                    <a:pt x="8195" y="110"/>
                    <a:pt x="7870" y="12"/>
                  </a:cubicBezTo>
                  <a:cubicBezTo>
                    <a:pt x="7828" y="4"/>
                    <a:pt x="7786" y="0"/>
                    <a:pt x="7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5000158" y="3306194"/>
              <a:ext cx="146989" cy="144593"/>
            </a:xfrm>
            <a:custGeom>
              <a:avLst/>
              <a:gdLst/>
              <a:ahLst/>
              <a:cxnLst/>
              <a:rect l="l" t="t" r="r" b="b"/>
              <a:pathLst>
                <a:path w="8391" h="8253" extrusionOk="0">
                  <a:moveTo>
                    <a:pt x="674" y="0"/>
                  </a:moveTo>
                  <a:cubicBezTo>
                    <a:pt x="404" y="0"/>
                    <a:pt x="152" y="180"/>
                    <a:pt x="98" y="448"/>
                  </a:cubicBezTo>
                  <a:cubicBezTo>
                    <a:pt x="0" y="773"/>
                    <a:pt x="196" y="1131"/>
                    <a:pt x="521" y="1196"/>
                  </a:cubicBezTo>
                  <a:cubicBezTo>
                    <a:pt x="3773" y="2042"/>
                    <a:pt x="6277" y="4546"/>
                    <a:pt x="7122" y="7797"/>
                  </a:cubicBezTo>
                  <a:cubicBezTo>
                    <a:pt x="7187" y="8058"/>
                    <a:pt x="7447" y="8253"/>
                    <a:pt x="7708" y="8253"/>
                  </a:cubicBezTo>
                  <a:cubicBezTo>
                    <a:pt x="8130" y="8253"/>
                    <a:pt x="8391" y="7863"/>
                    <a:pt x="8293" y="7472"/>
                  </a:cubicBezTo>
                  <a:cubicBezTo>
                    <a:pt x="7350" y="3830"/>
                    <a:pt x="4488" y="968"/>
                    <a:pt x="846" y="25"/>
                  </a:cubicBezTo>
                  <a:cubicBezTo>
                    <a:pt x="789" y="8"/>
                    <a:pt x="731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4786525" y="3299800"/>
              <a:ext cx="365748" cy="365783"/>
            </a:xfrm>
            <a:custGeom>
              <a:avLst/>
              <a:gdLst/>
              <a:ahLst/>
              <a:cxnLst/>
              <a:rect l="l" t="t" r="r" b="b"/>
              <a:pathLst>
                <a:path w="20879" h="20878" extrusionOk="0">
                  <a:moveTo>
                    <a:pt x="11025" y="3577"/>
                  </a:moveTo>
                  <a:cubicBezTo>
                    <a:pt x="14342" y="3870"/>
                    <a:pt x="17008" y="6537"/>
                    <a:pt x="17301" y="9854"/>
                  </a:cubicBezTo>
                  <a:cubicBezTo>
                    <a:pt x="16911" y="9854"/>
                    <a:pt x="16651" y="10114"/>
                    <a:pt x="16651" y="10439"/>
                  </a:cubicBezTo>
                  <a:cubicBezTo>
                    <a:pt x="16651" y="10764"/>
                    <a:pt x="16911" y="11057"/>
                    <a:pt x="17301" y="11057"/>
                  </a:cubicBezTo>
                  <a:cubicBezTo>
                    <a:pt x="17138" y="12715"/>
                    <a:pt x="16423" y="14244"/>
                    <a:pt x="15220" y="15414"/>
                  </a:cubicBezTo>
                  <a:cubicBezTo>
                    <a:pt x="14082" y="16520"/>
                    <a:pt x="12618" y="17170"/>
                    <a:pt x="11025" y="17300"/>
                  </a:cubicBezTo>
                  <a:cubicBezTo>
                    <a:pt x="11025" y="16943"/>
                    <a:pt x="10732" y="16683"/>
                    <a:pt x="10439" y="16683"/>
                  </a:cubicBezTo>
                  <a:cubicBezTo>
                    <a:pt x="10114" y="16683"/>
                    <a:pt x="9822" y="16943"/>
                    <a:pt x="9822" y="17300"/>
                  </a:cubicBezTo>
                  <a:cubicBezTo>
                    <a:pt x="6505" y="17008"/>
                    <a:pt x="3870" y="14374"/>
                    <a:pt x="3578" y="11057"/>
                  </a:cubicBezTo>
                  <a:cubicBezTo>
                    <a:pt x="3935" y="11057"/>
                    <a:pt x="4196" y="10764"/>
                    <a:pt x="4196" y="10439"/>
                  </a:cubicBezTo>
                  <a:cubicBezTo>
                    <a:pt x="4196" y="10114"/>
                    <a:pt x="3935" y="9854"/>
                    <a:pt x="3578" y="9854"/>
                  </a:cubicBezTo>
                  <a:cubicBezTo>
                    <a:pt x="3870" y="6537"/>
                    <a:pt x="6505" y="3870"/>
                    <a:pt x="9822" y="3577"/>
                  </a:cubicBezTo>
                  <a:cubicBezTo>
                    <a:pt x="9822" y="3967"/>
                    <a:pt x="10114" y="4228"/>
                    <a:pt x="10439" y="4228"/>
                  </a:cubicBezTo>
                  <a:cubicBezTo>
                    <a:pt x="10732" y="4228"/>
                    <a:pt x="11025" y="3967"/>
                    <a:pt x="11025" y="3577"/>
                  </a:cubicBezTo>
                  <a:close/>
                  <a:moveTo>
                    <a:pt x="10439" y="0"/>
                  </a:moveTo>
                  <a:cubicBezTo>
                    <a:pt x="10082" y="0"/>
                    <a:pt x="9822" y="293"/>
                    <a:pt x="9822" y="618"/>
                  </a:cubicBezTo>
                  <a:lnTo>
                    <a:pt x="9822" y="2374"/>
                  </a:lnTo>
                  <a:cubicBezTo>
                    <a:pt x="5822" y="2667"/>
                    <a:pt x="2635" y="5854"/>
                    <a:pt x="2342" y="9854"/>
                  </a:cubicBezTo>
                  <a:lnTo>
                    <a:pt x="618" y="9854"/>
                  </a:lnTo>
                  <a:cubicBezTo>
                    <a:pt x="261" y="9854"/>
                    <a:pt x="1" y="10114"/>
                    <a:pt x="1" y="10439"/>
                  </a:cubicBezTo>
                  <a:cubicBezTo>
                    <a:pt x="1" y="10797"/>
                    <a:pt x="261" y="11057"/>
                    <a:pt x="618" y="11057"/>
                  </a:cubicBezTo>
                  <a:lnTo>
                    <a:pt x="2342" y="11057"/>
                  </a:lnTo>
                  <a:cubicBezTo>
                    <a:pt x="2635" y="15057"/>
                    <a:pt x="5822" y="18244"/>
                    <a:pt x="9822" y="18536"/>
                  </a:cubicBezTo>
                  <a:lnTo>
                    <a:pt x="9822" y="20260"/>
                  </a:lnTo>
                  <a:cubicBezTo>
                    <a:pt x="9822" y="20617"/>
                    <a:pt x="10082" y="20878"/>
                    <a:pt x="10439" y="20878"/>
                  </a:cubicBezTo>
                  <a:cubicBezTo>
                    <a:pt x="10765" y="20878"/>
                    <a:pt x="11025" y="20617"/>
                    <a:pt x="11025" y="20260"/>
                  </a:cubicBezTo>
                  <a:lnTo>
                    <a:pt x="11025" y="18536"/>
                  </a:lnTo>
                  <a:cubicBezTo>
                    <a:pt x="14960" y="18244"/>
                    <a:pt x="18212" y="15122"/>
                    <a:pt x="18504" y="11057"/>
                  </a:cubicBezTo>
                  <a:lnTo>
                    <a:pt x="20260" y="11057"/>
                  </a:lnTo>
                  <a:cubicBezTo>
                    <a:pt x="20586" y="11057"/>
                    <a:pt x="20846" y="10797"/>
                    <a:pt x="20846" y="10439"/>
                  </a:cubicBezTo>
                  <a:cubicBezTo>
                    <a:pt x="20878" y="10114"/>
                    <a:pt x="20586" y="9854"/>
                    <a:pt x="20260" y="9854"/>
                  </a:cubicBezTo>
                  <a:lnTo>
                    <a:pt x="18504" y="9854"/>
                  </a:lnTo>
                  <a:cubicBezTo>
                    <a:pt x="18212" y="5854"/>
                    <a:pt x="15025" y="2667"/>
                    <a:pt x="11025" y="2374"/>
                  </a:cubicBezTo>
                  <a:lnTo>
                    <a:pt x="11025" y="618"/>
                  </a:lnTo>
                  <a:cubicBezTo>
                    <a:pt x="11025" y="293"/>
                    <a:pt x="10765" y="0"/>
                    <a:pt x="10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4883365" y="3523692"/>
              <a:ext cx="171496" cy="58342"/>
            </a:xfrm>
            <a:custGeom>
              <a:avLst/>
              <a:gdLst/>
              <a:ahLst/>
              <a:cxnLst/>
              <a:rect l="l" t="t" r="r" b="b"/>
              <a:pathLst>
                <a:path w="9790" h="3330" extrusionOk="0">
                  <a:moveTo>
                    <a:pt x="1529" y="0"/>
                  </a:moveTo>
                  <a:cubicBezTo>
                    <a:pt x="977" y="0"/>
                    <a:pt x="424" y="163"/>
                    <a:pt x="1" y="521"/>
                  </a:cubicBezTo>
                  <a:cubicBezTo>
                    <a:pt x="261" y="976"/>
                    <a:pt x="586" y="1366"/>
                    <a:pt x="977" y="1756"/>
                  </a:cubicBezTo>
                  <a:cubicBezTo>
                    <a:pt x="2070" y="2801"/>
                    <a:pt x="3483" y="3329"/>
                    <a:pt x="4903" y="3329"/>
                  </a:cubicBezTo>
                  <a:cubicBezTo>
                    <a:pt x="6313" y="3329"/>
                    <a:pt x="7729" y="2809"/>
                    <a:pt x="8846" y="1756"/>
                  </a:cubicBezTo>
                  <a:cubicBezTo>
                    <a:pt x="9171" y="1431"/>
                    <a:pt x="9529" y="976"/>
                    <a:pt x="9789" y="521"/>
                  </a:cubicBezTo>
                  <a:cubicBezTo>
                    <a:pt x="9367" y="195"/>
                    <a:pt x="8846" y="0"/>
                    <a:pt x="8293" y="0"/>
                  </a:cubicBezTo>
                  <a:lnTo>
                    <a:pt x="8163" y="0"/>
                  </a:lnTo>
                  <a:cubicBezTo>
                    <a:pt x="7513" y="1073"/>
                    <a:pt x="6277" y="1821"/>
                    <a:pt x="4911" y="1821"/>
                  </a:cubicBezTo>
                  <a:cubicBezTo>
                    <a:pt x="3513" y="1821"/>
                    <a:pt x="2310" y="1073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4909011" y="3392107"/>
              <a:ext cx="111674" cy="52420"/>
            </a:xfrm>
            <a:custGeom>
              <a:avLst/>
              <a:gdLst/>
              <a:ahLst/>
              <a:cxnLst/>
              <a:rect l="l" t="t" r="r" b="b"/>
              <a:pathLst>
                <a:path w="6375" h="2992" extrusionOk="0">
                  <a:moveTo>
                    <a:pt x="623" y="1"/>
                  </a:moveTo>
                  <a:cubicBezTo>
                    <a:pt x="297" y="1"/>
                    <a:pt x="0" y="268"/>
                    <a:pt x="0" y="650"/>
                  </a:cubicBezTo>
                  <a:lnTo>
                    <a:pt x="0" y="1755"/>
                  </a:lnTo>
                  <a:cubicBezTo>
                    <a:pt x="0" y="2438"/>
                    <a:pt x="553" y="2991"/>
                    <a:pt x="1236" y="2991"/>
                  </a:cubicBezTo>
                  <a:lnTo>
                    <a:pt x="5756" y="2991"/>
                  </a:lnTo>
                  <a:cubicBezTo>
                    <a:pt x="6114" y="2991"/>
                    <a:pt x="6374" y="2698"/>
                    <a:pt x="6374" y="2373"/>
                  </a:cubicBezTo>
                  <a:cubicBezTo>
                    <a:pt x="6374" y="1430"/>
                    <a:pt x="5594" y="650"/>
                    <a:pt x="4651" y="650"/>
                  </a:cubicBezTo>
                  <a:cubicBezTo>
                    <a:pt x="3220" y="650"/>
                    <a:pt x="2602" y="617"/>
                    <a:pt x="813" y="32"/>
                  </a:cubicBezTo>
                  <a:cubicBezTo>
                    <a:pt x="750" y="11"/>
                    <a:pt x="686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4923254" y="3465582"/>
              <a:ext cx="91722" cy="68959"/>
            </a:xfrm>
            <a:custGeom>
              <a:avLst/>
              <a:gdLst/>
              <a:ahLst/>
              <a:cxnLst/>
              <a:rect l="l" t="t" r="r" b="b"/>
              <a:pathLst>
                <a:path w="5236" h="3936" extrusionOk="0">
                  <a:moveTo>
                    <a:pt x="0" y="0"/>
                  </a:moveTo>
                  <a:lnTo>
                    <a:pt x="0" y="1301"/>
                  </a:lnTo>
                  <a:lnTo>
                    <a:pt x="33" y="1301"/>
                  </a:lnTo>
                  <a:cubicBezTo>
                    <a:pt x="33" y="2764"/>
                    <a:pt x="1171" y="3935"/>
                    <a:pt x="2634" y="3935"/>
                  </a:cubicBezTo>
                  <a:cubicBezTo>
                    <a:pt x="4065" y="3935"/>
                    <a:pt x="5236" y="2764"/>
                    <a:pt x="5236" y="1301"/>
                  </a:cubicBezTo>
                  <a:lnTo>
                    <a:pt x="5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43"/>
          <p:cNvGrpSpPr/>
          <p:nvPr/>
        </p:nvGrpSpPr>
        <p:grpSpPr>
          <a:xfrm>
            <a:off x="3991725" y="3723013"/>
            <a:ext cx="365780" cy="365775"/>
            <a:chOff x="3991725" y="3815488"/>
            <a:chExt cx="365780" cy="365775"/>
          </a:xfrm>
        </p:grpSpPr>
        <p:sp>
          <p:nvSpPr>
            <p:cNvPr id="1304" name="Google Shape;1304;p43"/>
            <p:cNvSpPr/>
            <p:nvPr/>
          </p:nvSpPr>
          <p:spPr>
            <a:xfrm>
              <a:off x="3991725" y="3815488"/>
              <a:ext cx="283868" cy="109412"/>
            </a:xfrm>
            <a:custGeom>
              <a:avLst/>
              <a:gdLst/>
              <a:ahLst/>
              <a:cxnLst/>
              <a:rect l="l" t="t" r="r" b="b"/>
              <a:pathLst>
                <a:path w="16228" h="6245" extrusionOk="0">
                  <a:moveTo>
                    <a:pt x="4846" y="0"/>
                  </a:moveTo>
                  <a:lnTo>
                    <a:pt x="4846" y="4228"/>
                  </a:lnTo>
                  <a:cubicBezTo>
                    <a:pt x="4846" y="4586"/>
                    <a:pt x="4585" y="4846"/>
                    <a:pt x="4260" y="4846"/>
                  </a:cubicBezTo>
                  <a:lnTo>
                    <a:pt x="0" y="4846"/>
                  </a:lnTo>
                  <a:lnTo>
                    <a:pt x="0" y="6244"/>
                  </a:lnTo>
                  <a:lnTo>
                    <a:pt x="5073" y="6244"/>
                  </a:lnTo>
                  <a:cubicBezTo>
                    <a:pt x="6482" y="4316"/>
                    <a:pt x="8625" y="3347"/>
                    <a:pt x="10772" y="3347"/>
                  </a:cubicBezTo>
                  <a:cubicBezTo>
                    <a:pt x="12789" y="3347"/>
                    <a:pt x="14810" y="4202"/>
                    <a:pt x="16227" y="5919"/>
                  </a:cubicBezTo>
                  <a:lnTo>
                    <a:pt x="16227" y="618"/>
                  </a:lnTo>
                  <a:cubicBezTo>
                    <a:pt x="16227" y="260"/>
                    <a:pt x="15967" y="0"/>
                    <a:pt x="15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3991725" y="3945951"/>
              <a:ext cx="283868" cy="235311"/>
            </a:xfrm>
            <a:custGeom>
              <a:avLst/>
              <a:gdLst/>
              <a:ahLst/>
              <a:cxnLst/>
              <a:rect l="l" t="t" r="r" b="b"/>
              <a:pathLst>
                <a:path w="16228" h="13431" extrusionOk="0">
                  <a:moveTo>
                    <a:pt x="3545" y="8293"/>
                  </a:moveTo>
                  <a:cubicBezTo>
                    <a:pt x="3902" y="8293"/>
                    <a:pt x="4163" y="8553"/>
                    <a:pt x="4163" y="8911"/>
                  </a:cubicBezTo>
                  <a:cubicBezTo>
                    <a:pt x="4163" y="9236"/>
                    <a:pt x="3902" y="9529"/>
                    <a:pt x="3545" y="9529"/>
                  </a:cubicBezTo>
                  <a:lnTo>
                    <a:pt x="2244" y="9529"/>
                  </a:lnTo>
                  <a:cubicBezTo>
                    <a:pt x="1919" y="9529"/>
                    <a:pt x="1626" y="9236"/>
                    <a:pt x="1626" y="8911"/>
                  </a:cubicBezTo>
                  <a:cubicBezTo>
                    <a:pt x="1626" y="8553"/>
                    <a:pt x="1919" y="8293"/>
                    <a:pt x="2244" y="8293"/>
                  </a:cubicBezTo>
                  <a:close/>
                  <a:moveTo>
                    <a:pt x="3545" y="10504"/>
                  </a:moveTo>
                  <a:cubicBezTo>
                    <a:pt x="3902" y="10504"/>
                    <a:pt x="4163" y="10764"/>
                    <a:pt x="4163" y="11089"/>
                  </a:cubicBezTo>
                  <a:cubicBezTo>
                    <a:pt x="4163" y="11447"/>
                    <a:pt x="3902" y="11707"/>
                    <a:pt x="3545" y="11707"/>
                  </a:cubicBezTo>
                  <a:lnTo>
                    <a:pt x="2244" y="11707"/>
                  </a:lnTo>
                  <a:cubicBezTo>
                    <a:pt x="1919" y="11707"/>
                    <a:pt x="1626" y="11447"/>
                    <a:pt x="1626" y="11089"/>
                  </a:cubicBezTo>
                  <a:cubicBezTo>
                    <a:pt x="1626" y="10764"/>
                    <a:pt x="1919" y="10504"/>
                    <a:pt x="2244" y="10504"/>
                  </a:cubicBezTo>
                  <a:close/>
                  <a:moveTo>
                    <a:pt x="0" y="0"/>
                  </a:moveTo>
                  <a:lnTo>
                    <a:pt x="0" y="12813"/>
                  </a:lnTo>
                  <a:cubicBezTo>
                    <a:pt x="0" y="13138"/>
                    <a:pt x="293" y="13431"/>
                    <a:pt x="618" y="13431"/>
                  </a:cubicBezTo>
                  <a:lnTo>
                    <a:pt x="15610" y="13431"/>
                  </a:lnTo>
                  <a:cubicBezTo>
                    <a:pt x="15967" y="13431"/>
                    <a:pt x="16227" y="13138"/>
                    <a:pt x="16227" y="12813"/>
                  </a:cubicBezTo>
                  <a:lnTo>
                    <a:pt x="16227" y="12130"/>
                  </a:lnTo>
                  <a:lnTo>
                    <a:pt x="13593" y="9496"/>
                  </a:lnTo>
                  <a:cubicBezTo>
                    <a:pt x="12715" y="9886"/>
                    <a:pt x="11772" y="10081"/>
                    <a:pt x="10764" y="10081"/>
                  </a:cubicBezTo>
                  <a:cubicBezTo>
                    <a:pt x="6862" y="10081"/>
                    <a:pt x="3675" y="6894"/>
                    <a:pt x="3675" y="2992"/>
                  </a:cubicBezTo>
                  <a:cubicBezTo>
                    <a:pt x="3675" y="1919"/>
                    <a:pt x="3902" y="911"/>
                    <a:pt x="4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3997969" y="3821759"/>
              <a:ext cx="57480" cy="57553"/>
            </a:xfrm>
            <a:custGeom>
              <a:avLst/>
              <a:gdLst/>
              <a:ahLst/>
              <a:cxnLst/>
              <a:rect l="l" t="t" r="r" b="b"/>
              <a:pathLst>
                <a:path w="3286" h="3285" extrusionOk="0">
                  <a:moveTo>
                    <a:pt x="3285" y="0"/>
                  </a:moveTo>
                  <a:lnTo>
                    <a:pt x="1" y="3285"/>
                  </a:lnTo>
                  <a:lnTo>
                    <a:pt x="3285" y="3285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4077047" y="3883846"/>
              <a:ext cx="280457" cy="296000"/>
            </a:xfrm>
            <a:custGeom>
              <a:avLst/>
              <a:gdLst/>
              <a:ahLst/>
              <a:cxnLst/>
              <a:rect l="l" t="t" r="r" b="b"/>
              <a:pathLst>
                <a:path w="16033" h="16895" extrusionOk="0">
                  <a:moveTo>
                    <a:pt x="5886" y="1984"/>
                  </a:moveTo>
                  <a:cubicBezTo>
                    <a:pt x="7870" y="1984"/>
                    <a:pt x="9528" y="3220"/>
                    <a:pt x="10179" y="4976"/>
                  </a:cubicBezTo>
                  <a:lnTo>
                    <a:pt x="8000" y="7155"/>
                  </a:lnTo>
                  <a:lnTo>
                    <a:pt x="6146" y="5301"/>
                  </a:lnTo>
                  <a:cubicBezTo>
                    <a:pt x="6032" y="5171"/>
                    <a:pt x="5878" y="5106"/>
                    <a:pt x="5724" y="5106"/>
                  </a:cubicBezTo>
                  <a:cubicBezTo>
                    <a:pt x="5569" y="5106"/>
                    <a:pt x="5415" y="5171"/>
                    <a:pt x="5301" y="5301"/>
                  </a:cubicBezTo>
                  <a:lnTo>
                    <a:pt x="1886" y="8716"/>
                  </a:lnTo>
                  <a:cubicBezTo>
                    <a:pt x="1528" y="8066"/>
                    <a:pt x="1333" y="7318"/>
                    <a:pt x="1333" y="6537"/>
                  </a:cubicBezTo>
                  <a:cubicBezTo>
                    <a:pt x="1333" y="4001"/>
                    <a:pt x="3382" y="1984"/>
                    <a:pt x="5886" y="1984"/>
                  </a:cubicBezTo>
                  <a:close/>
                  <a:moveTo>
                    <a:pt x="10471" y="6440"/>
                  </a:moveTo>
                  <a:cubicBezTo>
                    <a:pt x="10504" y="9009"/>
                    <a:pt x="8455" y="11090"/>
                    <a:pt x="5886" y="11090"/>
                  </a:cubicBezTo>
                  <a:cubicBezTo>
                    <a:pt x="4618" y="11090"/>
                    <a:pt x="3447" y="10570"/>
                    <a:pt x="2602" y="9724"/>
                  </a:cubicBezTo>
                  <a:lnTo>
                    <a:pt x="5724" y="6602"/>
                  </a:lnTo>
                  <a:lnTo>
                    <a:pt x="7577" y="8423"/>
                  </a:lnTo>
                  <a:cubicBezTo>
                    <a:pt x="7691" y="8553"/>
                    <a:pt x="7845" y="8618"/>
                    <a:pt x="8004" y="8618"/>
                  </a:cubicBezTo>
                  <a:cubicBezTo>
                    <a:pt x="8162" y="8618"/>
                    <a:pt x="8325" y="8553"/>
                    <a:pt x="8455" y="8423"/>
                  </a:cubicBezTo>
                  <a:lnTo>
                    <a:pt x="10471" y="6440"/>
                  </a:lnTo>
                  <a:close/>
                  <a:moveTo>
                    <a:pt x="13105" y="1"/>
                  </a:moveTo>
                  <a:cubicBezTo>
                    <a:pt x="12780" y="1"/>
                    <a:pt x="12488" y="293"/>
                    <a:pt x="12488" y="619"/>
                  </a:cubicBezTo>
                  <a:cubicBezTo>
                    <a:pt x="12488" y="976"/>
                    <a:pt x="12780" y="1236"/>
                    <a:pt x="13105" y="1236"/>
                  </a:cubicBezTo>
                  <a:lnTo>
                    <a:pt x="13918" y="1236"/>
                  </a:lnTo>
                  <a:lnTo>
                    <a:pt x="11154" y="3968"/>
                  </a:lnTo>
                  <a:cubicBezTo>
                    <a:pt x="10211" y="2017"/>
                    <a:pt x="8195" y="651"/>
                    <a:pt x="5886" y="651"/>
                  </a:cubicBezTo>
                  <a:cubicBezTo>
                    <a:pt x="2634" y="651"/>
                    <a:pt x="0" y="3285"/>
                    <a:pt x="0" y="6537"/>
                  </a:cubicBezTo>
                  <a:cubicBezTo>
                    <a:pt x="0" y="9789"/>
                    <a:pt x="2634" y="12391"/>
                    <a:pt x="5886" y="12391"/>
                  </a:cubicBezTo>
                  <a:cubicBezTo>
                    <a:pt x="6992" y="12391"/>
                    <a:pt x="8065" y="12098"/>
                    <a:pt x="8943" y="11545"/>
                  </a:cubicBezTo>
                  <a:lnTo>
                    <a:pt x="13951" y="16553"/>
                  </a:lnTo>
                  <a:cubicBezTo>
                    <a:pt x="14179" y="16781"/>
                    <a:pt x="14471" y="16895"/>
                    <a:pt x="14764" y="16895"/>
                  </a:cubicBezTo>
                  <a:cubicBezTo>
                    <a:pt x="15057" y="16895"/>
                    <a:pt x="15349" y="16781"/>
                    <a:pt x="15577" y="16553"/>
                  </a:cubicBezTo>
                  <a:cubicBezTo>
                    <a:pt x="16032" y="16098"/>
                    <a:pt x="16032" y="15382"/>
                    <a:pt x="15577" y="14927"/>
                  </a:cubicBezTo>
                  <a:lnTo>
                    <a:pt x="10634" y="9984"/>
                  </a:lnTo>
                  <a:cubicBezTo>
                    <a:pt x="11642" y="8586"/>
                    <a:pt x="11967" y="6862"/>
                    <a:pt x="11610" y="5269"/>
                  </a:cubicBezTo>
                  <a:lnTo>
                    <a:pt x="14764" y="2082"/>
                  </a:lnTo>
                  <a:lnTo>
                    <a:pt x="14764" y="2895"/>
                  </a:lnTo>
                  <a:cubicBezTo>
                    <a:pt x="14764" y="3253"/>
                    <a:pt x="15057" y="3513"/>
                    <a:pt x="15382" y="3513"/>
                  </a:cubicBezTo>
                  <a:cubicBezTo>
                    <a:pt x="15740" y="3513"/>
                    <a:pt x="16000" y="3253"/>
                    <a:pt x="16000" y="2895"/>
                  </a:cubicBezTo>
                  <a:lnTo>
                    <a:pt x="16000" y="619"/>
                  </a:lnTo>
                  <a:cubicBezTo>
                    <a:pt x="16000" y="293"/>
                    <a:pt x="15740" y="1"/>
                    <a:pt x="15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835" y="3061530"/>
            <a:ext cx="5404403" cy="0"/>
          </a:xfrm>
          <a:prstGeom prst="line">
            <a:avLst/>
          </a:prstGeom>
          <a:ln w="44450">
            <a:solidFill>
              <a:srgbClr val="E72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1AF24295-A287-4176-A1CE-E0FB5AE8E744}"/>
              </a:ext>
            </a:extLst>
          </p:cNvPr>
          <p:cNvSpPr/>
          <p:nvPr/>
        </p:nvSpPr>
        <p:spPr>
          <a:xfrm flipH="1">
            <a:off x="4949406" y="150877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2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xmlns="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5054872" y="1614563"/>
            <a:ext cx="243233" cy="24258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2A62C814-0A67-4751-AC8E-41DFE0C66E02}"/>
              </a:ext>
            </a:extLst>
          </p:cNvPr>
          <p:cNvGrpSpPr/>
          <p:nvPr/>
        </p:nvGrpSpPr>
        <p:grpSpPr>
          <a:xfrm flipH="1">
            <a:off x="1276210" y="1470400"/>
            <a:ext cx="3551840" cy="553998"/>
            <a:chOff x="592509" y="1556792"/>
            <a:chExt cx="2361076" cy="73866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1C0AFF6-9A6A-4D32-A2B3-FBD9E2C7ECB7}"/>
              </a:ext>
            </a:extLst>
          </p:cNvPr>
          <p:cNvSpPr/>
          <p:nvPr/>
        </p:nvSpPr>
        <p:spPr>
          <a:xfrm flipH="1">
            <a:off x="4949406" y="4110186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2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xmlns="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5066444" y="4227432"/>
            <a:ext cx="220092" cy="21967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F9FCB3A-0966-4148-9A67-720E53A954EE}"/>
              </a:ext>
            </a:extLst>
          </p:cNvPr>
          <p:cNvGrpSpPr/>
          <p:nvPr/>
        </p:nvGrpSpPr>
        <p:grpSpPr>
          <a:xfrm flipH="1">
            <a:off x="1276211" y="4071810"/>
            <a:ext cx="3551840" cy="553998"/>
            <a:chOff x="592509" y="1556792"/>
            <a:chExt cx="2361076" cy="73866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DD5F755-2452-4F9B-A748-0265FE4D519C}"/>
              </a:ext>
            </a:extLst>
          </p:cNvPr>
          <p:cNvSpPr/>
          <p:nvPr/>
        </p:nvSpPr>
        <p:spPr>
          <a:xfrm flipH="1">
            <a:off x="4022582" y="327783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2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xmlns="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4144000" y="3399252"/>
            <a:ext cx="211328" cy="21132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81E2DA44-C141-4390-BF83-191B06C58E0C}"/>
              </a:ext>
            </a:extLst>
          </p:cNvPr>
          <p:cNvGrpSpPr/>
          <p:nvPr/>
        </p:nvGrpSpPr>
        <p:grpSpPr>
          <a:xfrm flipH="1">
            <a:off x="349385" y="3239459"/>
            <a:ext cx="3551840" cy="553998"/>
            <a:chOff x="592509" y="1556792"/>
            <a:chExt cx="2361076" cy="73866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B54CA28-5159-408A-9124-E6F54B2DA7FE}"/>
              </a:ext>
            </a:extLst>
          </p:cNvPr>
          <p:cNvSpPr/>
          <p:nvPr/>
        </p:nvSpPr>
        <p:spPr>
          <a:xfrm flipH="1">
            <a:off x="4022582" y="234112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2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xmlns="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4119883" y="2438428"/>
            <a:ext cx="259559" cy="25955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014099A7-792B-4BE1-9E6A-54675D51360A}"/>
              </a:ext>
            </a:extLst>
          </p:cNvPr>
          <p:cNvGrpSpPr/>
          <p:nvPr/>
        </p:nvGrpSpPr>
        <p:grpSpPr>
          <a:xfrm flipH="1">
            <a:off x="349386" y="2302750"/>
            <a:ext cx="3551840" cy="553998"/>
            <a:chOff x="592509" y="1556792"/>
            <a:chExt cx="2361076" cy="73866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5346612" y="918114"/>
            <a:ext cx="3497351" cy="3361444"/>
          </a:xfrm>
          <a:prstGeom prst="ellipse">
            <a:avLst/>
          </a:prstGeom>
          <a:noFill/>
          <a:ln w="76200">
            <a:solidFill>
              <a:srgbClr val="E72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196012" y="1871663"/>
            <a:ext cx="1746251" cy="2424113"/>
          </a:xfrm>
          <a:custGeom>
            <a:avLst/>
            <a:gdLst>
              <a:gd name="T0" fmla="*/ 90 w 496"/>
              <a:gd name="T1" fmla="*/ 190 h 690"/>
              <a:gd name="T2" fmla="*/ 83 w 496"/>
              <a:gd name="T3" fmla="*/ 201 h 690"/>
              <a:gd name="T4" fmla="*/ 55 w 496"/>
              <a:gd name="T5" fmla="*/ 332 h 690"/>
              <a:gd name="T6" fmla="*/ 51 w 496"/>
              <a:gd name="T7" fmla="*/ 346 h 690"/>
              <a:gd name="T8" fmla="*/ 37 w 496"/>
              <a:gd name="T9" fmla="*/ 337 h 690"/>
              <a:gd name="T10" fmla="*/ 7 w 496"/>
              <a:gd name="T11" fmla="*/ 247 h 690"/>
              <a:gd name="T12" fmla="*/ 45 w 496"/>
              <a:gd name="T13" fmla="*/ 90 h 690"/>
              <a:gd name="T14" fmla="*/ 124 w 496"/>
              <a:gd name="T15" fmla="*/ 14 h 690"/>
              <a:gd name="T16" fmla="*/ 194 w 496"/>
              <a:gd name="T17" fmla="*/ 14 h 690"/>
              <a:gd name="T18" fmla="*/ 307 w 496"/>
              <a:gd name="T19" fmla="*/ 14 h 690"/>
              <a:gd name="T20" fmla="*/ 375 w 496"/>
              <a:gd name="T21" fmla="*/ 14 h 690"/>
              <a:gd name="T22" fmla="*/ 496 w 496"/>
              <a:gd name="T23" fmla="*/ 230 h 690"/>
              <a:gd name="T24" fmla="*/ 462 w 496"/>
              <a:gd name="T25" fmla="*/ 339 h 690"/>
              <a:gd name="T26" fmla="*/ 449 w 496"/>
              <a:gd name="T27" fmla="*/ 347 h 690"/>
              <a:gd name="T28" fmla="*/ 445 w 496"/>
              <a:gd name="T29" fmla="*/ 333 h 690"/>
              <a:gd name="T30" fmla="*/ 415 w 496"/>
              <a:gd name="T31" fmla="*/ 197 h 690"/>
              <a:gd name="T32" fmla="*/ 409 w 496"/>
              <a:gd name="T33" fmla="*/ 187 h 690"/>
              <a:gd name="T34" fmla="*/ 401 w 496"/>
              <a:gd name="T35" fmla="*/ 224 h 690"/>
              <a:gd name="T36" fmla="*/ 329 w 496"/>
              <a:gd name="T37" fmla="*/ 600 h 690"/>
              <a:gd name="T38" fmla="*/ 313 w 496"/>
              <a:gd name="T39" fmla="*/ 677 h 690"/>
              <a:gd name="T40" fmla="*/ 304 w 496"/>
              <a:gd name="T41" fmla="*/ 689 h 690"/>
              <a:gd name="T42" fmla="*/ 296 w 496"/>
              <a:gd name="T43" fmla="*/ 676 h 690"/>
              <a:gd name="T44" fmla="*/ 274 w 496"/>
              <a:gd name="T45" fmla="*/ 439 h 690"/>
              <a:gd name="T46" fmla="*/ 250 w 496"/>
              <a:gd name="T47" fmla="*/ 415 h 690"/>
              <a:gd name="T48" fmla="*/ 227 w 496"/>
              <a:gd name="T49" fmla="*/ 440 h 690"/>
              <a:gd name="T50" fmla="*/ 204 w 496"/>
              <a:gd name="T51" fmla="*/ 675 h 690"/>
              <a:gd name="T52" fmla="*/ 196 w 496"/>
              <a:gd name="T53" fmla="*/ 688 h 690"/>
              <a:gd name="T54" fmla="*/ 187 w 496"/>
              <a:gd name="T55" fmla="*/ 676 h 690"/>
              <a:gd name="T56" fmla="*/ 96 w 496"/>
              <a:gd name="T57" fmla="*/ 203 h 690"/>
              <a:gd name="T58" fmla="*/ 93 w 496"/>
              <a:gd name="T59" fmla="*/ 191 h 690"/>
              <a:gd name="T60" fmla="*/ 90 w 496"/>
              <a:gd name="T61" fmla="*/ 190 h 690"/>
              <a:gd name="T62" fmla="*/ 33 w 496"/>
              <a:gd name="T63" fmla="*/ 150 h 690"/>
              <a:gd name="T64" fmla="*/ 43 w 496"/>
              <a:gd name="T65" fmla="*/ 153 h 690"/>
              <a:gd name="T66" fmla="*/ 140 w 496"/>
              <a:gd name="T67" fmla="*/ 154 h 690"/>
              <a:gd name="T68" fmla="*/ 207 w 496"/>
              <a:gd name="T69" fmla="*/ 155 h 690"/>
              <a:gd name="T70" fmla="*/ 293 w 496"/>
              <a:gd name="T71" fmla="*/ 155 h 690"/>
              <a:gd name="T72" fmla="*/ 363 w 496"/>
              <a:gd name="T73" fmla="*/ 154 h 690"/>
              <a:gd name="T74" fmla="*/ 466 w 496"/>
              <a:gd name="T75" fmla="*/ 149 h 690"/>
              <a:gd name="T76" fmla="*/ 465 w 496"/>
              <a:gd name="T77" fmla="*/ 143 h 690"/>
              <a:gd name="T78" fmla="*/ 367 w 496"/>
              <a:gd name="T79" fmla="*/ 27 h 690"/>
              <a:gd name="T80" fmla="*/ 315 w 496"/>
              <a:gd name="T81" fmla="*/ 28 h 690"/>
              <a:gd name="T82" fmla="*/ 185 w 496"/>
              <a:gd name="T83" fmla="*/ 27 h 690"/>
              <a:gd name="T84" fmla="*/ 132 w 496"/>
              <a:gd name="T85" fmla="*/ 29 h 690"/>
              <a:gd name="T86" fmla="*/ 99 w 496"/>
              <a:gd name="T87" fmla="*/ 53 h 690"/>
              <a:gd name="T88" fmla="*/ 33 w 496"/>
              <a:gd name="T89" fmla="*/ 1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690">
                <a:moveTo>
                  <a:pt x="90" y="190"/>
                </a:moveTo>
                <a:cubicBezTo>
                  <a:pt x="88" y="194"/>
                  <a:pt x="85" y="197"/>
                  <a:pt x="83" y="201"/>
                </a:cubicBezTo>
                <a:cubicBezTo>
                  <a:pt x="63" y="242"/>
                  <a:pt x="55" y="286"/>
                  <a:pt x="55" y="332"/>
                </a:cubicBezTo>
                <a:cubicBezTo>
                  <a:pt x="56" y="337"/>
                  <a:pt x="52" y="342"/>
                  <a:pt x="51" y="346"/>
                </a:cubicBezTo>
                <a:cubicBezTo>
                  <a:pt x="46" y="343"/>
                  <a:pt x="40" y="341"/>
                  <a:pt x="37" y="337"/>
                </a:cubicBezTo>
                <a:cubicBezTo>
                  <a:pt x="19" y="310"/>
                  <a:pt x="11" y="279"/>
                  <a:pt x="7" y="247"/>
                </a:cubicBezTo>
                <a:cubicBezTo>
                  <a:pt x="0" y="190"/>
                  <a:pt x="15" y="138"/>
                  <a:pt x="45" y="90"/>
                </a:cubicBezTo>
                <a:cubicBezTo>
                  <a:pt x="65" y="59"/>
                  <a:pt x="92" y="33"/>
                  <a:pt x="124" y="14"/>
                </a:cubicBezTo>
                <a:cubicBezTo>
                  <a:pt x="147" y="1"/>
                  <a:pt x="170" y="0"/>
                  <a:pt x="194" y="14"/>
                </a:cubicBezTo>
                <a:cubicBezTo>
                  <a:pt x="232" y="35"/>
                  <a:pt x="269" y="35"/>
                  <a:pt x="307" y="14"/>
                </a:cubicBezTo>
                <a:cubicBezTo>
                  <a:pt x="330" y="1"/>
                  <a:pt x="353" y="0"/>
                  <a:pt x="375" y="14"/>
                </a:cubicBezTo>
                <a:cubicBezTo>
                  <a:pt x="455" y="63"/>
                  <a:pt x="496" y="136"/>
                  <a:pt x="496" y="230"/>
                </a:cubicBezTo>
                <a:cubicBezTo>
                  <a:pt x="495" y="269"/>
                  <a:pt x="485" y="306"/>
                  <a:pt x="462" y="339"/>
                </a:cubicBezTo>
                <a:cubicBezTo>
                  <a:pt x="460" y="343"/>
                  <a:pt x="453" y="344"/>
                  <a:pt x="449" y="347"/>
                </a:cubicBezTo>
                <a:cubicBezTo>
                  <a:pt x="447" y="342"/>
                  <a:pt x="444" y="337"/>
                  <a:pt x="445" y="333"/>
                </a:cubicBezTo>
                <a:cubicBezTo>
                  <a:pt x="446" y="285"/>
                  <a:pt x="438" y="240"/>
                  <a:pt x="415" y="197"/>
                </a:cubicBezTo>
                <a:cubicBezTo>
                  <a:pt x="414" y="195"/>
                  <a:pt x="412" y="193"/>
                  <a:pt x="409" y="187"/>
                </a:cubicBezTo>
                <a:cubicBezTo>
                  <a:pt x="406" y="202"/>
                  <a:pt x="403" y="213"/>
                  <a:pt x="401" y="224"/>
                </a:cubicBezTo>
                <a:cubicBezTo>
                  <a:pt x="377" y="349"/>
                  <a:pt x="353" y="475"/>
                  <a:pt x="329" y="600"/>
                </a:cubicBezTo>
                <a:cubicBezTo>
                  <a:pt x="324" y="626"/>
                  <a:pt x="319" y="652"/>
                  <a:pt x="313" y="677"/>
                </a:cubicBezTo>
                <a:cubicBezTo>
                  <a:pt x="312" y="682"/>
                  <a:pt x="307" y="685"/>
                  <a:pt x="304" y="689"/>
                </a:cubicBezTo>
                <a:cubicBezTo>
                  <a:pt x="302" y="685"/>
                  <a:pt x="297" y="680"/>
                  <a:pt x="296" y="676"/>
                </a:cubicBezTo>
                <a:cubicBezTo>
                  <a:pt x="289" y="597"/>
                  <a:pt x="281" y="518"/>
                  <a:pt x="274" y="439"/>
                </a:cubicBezTo>
                <a:cubicBezTo>
                  <a:pt x="272" y="424"/>
                  <a:pt x="263" y="415"/>
                  <a:pt x="250" y="415"/>
                </a:cubicBezTo>
                <a:cubicBezTo>
                  <a:pt x="236" y="415"/>
                  <a:pt x="229" y="424"/>
                  <a:pt x="227" y="440"/>
                </a:cubicBezTo>
                <a:cubicBezTo>
                  <a:pt x="220" y="518"/>
                  <a:pt x="212" y="597"/>
                  <a:pt x="204" y="675"/>
                </a:cubicBezTo>
                <a:cubicBezTo>
                  <a:pt x="204" y="680"/>
                  <a:pt x="200" y="687"/>
                  <a:pt x="196" y="688"/>
                </a:cubicBezTo>
                <a:cubicBezTo>
                  <a:pt x="189" y="690"/>
                  <a:pt x="188" y="682"/>
                  <a:pt x="187" y="676"/>
                </a:cubicBezTo>
                <a:cubicBezTo>
                  <a:pt x="157" y="518"/>
                  <a:pt x="126" y="361"/>
                  <a:pt x="96" y="203"/>
                </a:cubicBezTo>
                <a:cubicBezTo>
                  <a:pt x="95" y="199"/>
                  <a:pt x="94" y="195"/>
                  <a:pt x="93" y="191"/>
                </a:cubicBezTo>
                <a:cubicBezTo>
                  <a:pt x="92" y="191"/>
                  <a:pt x="91" y="191"/>
                  <a:pt x="90" y="190"/>
                </a:cubicBezTo>
                <a:close/>
                <a:moveTo>
                  <a:pt x="33" y="150"/>
                </a:moveTo>
                <a:cubicBezTo>
                  <a:pt x="38" y="151"/>
                  <a:pt x="40" y="152"/>
                  <a:pt x="43" y="153"/>
                </a:cubicBezTo>
                <a:cubicBezTo>
                  <a:pt x="75" y="168"/>
                  <a:pt x="107" y="167"/>
                  <a:pt x="140" y="154"/>
                </a:cubicBezTo>
                <a:cubicBezTo>
                  <a:pt x="162" y="145"/>
                  <a:pt x="185" y="146"/>
                  <a:pt x="207" y="155"/>
                </a:cubicBezTo>
                <a:cubicBezTo>
                  <a:pt x="236" y="167"/>
                  <a:pt x="264" y="167"/>
                  <a:pt x="293" y="155"/>
                </a:cubicBezTo>
                <a:cubicBezTo>
                  <a:pt x="316" y="146"/>
                  <a:pt x="340" y="145"/>
                  <a:pt x="363" y="154"/>
                </a:cubicBezTo>
                <a:cubicBezTo>
                  <a:pt x="399" y="170"/>
                  <a:pt x="432" y="166"/>
                  <a:pt x="466" y="149"/>
                </a:cubicBezTo>
                <a:cubicBezTo>
                  <a:pt x="466" y="147"/>
                  <a:pt x="466" y="145"/>
                  <a:pt x="465" y="143"/>
                </a:cubicBezTo>
                <a:cubicBezTo>
                  <a:pt x="445" y="93"/>
                  <a:pt x="412" y="55"/>
                  <a:pt x="367" y="27"/>
                </a:cubicBezTo>
                <a:cubicBezTo>
                  <a:pt x="350" y="17"/>
                  <a:pt x="332" y="18"/>
                  <a:pt x="315" y="28"/>
                </a:cubicBezTo>
                <a:cubicBezTo>
                  <a:pt x="272" y="52"/>
                  <a:pt x="229" y="52"/>
                  <a:pt x="185" y="27"/>
                </a:cubicBezTo>
                <a:cubicBezTo>
                  <a:pt x="167" y="17"/>
                  <a:pt x="149" y="18"/>
                  <a:pt x="132" y="29"/>
                </a:cubicBezTo>
                <a:cubicBezTo>
                  <a:pt x="120" y="36"/>
                  <a:pt x="109" y="44"/>
                  <a:pt x="99" y="53"/>
                </a:cubicBezTo>
                <a:cubicBezTo>
                  <a:pt x="68" y="79"/>
                  <a:pt x="47" y="111"/>
                  <a:pt x="33" y="1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780213" y="1298575"/>
            <a:ext cx="595313" cy="593725"/>
          </a:xfrm>
          <a:custGeom>
            <a:avLst/>
            <a:gdLst>
              <a:gd name="T0" fmla="*/ 168 w 169"/>
              <a:gd name="T1" fmla="*/ 85 h 169"/>
              <a:gd name="T2" fmla="*/ 85 w 169"/>
              <a:gd name="T3" fmla="*/ 169 h 169"/>
              <a:gd name="T4" fmla="*/ 0 w 169"/>
              <a:gd name="T5" fmla="*/ 87 h 169"/>
              <a:gd name="T6" fmla="*/ 83 w 169"/>
              <a:gd name="T7" fmla="*/ 1 h 169"/>
              <a:gd name="T8" fmla="*/ 168 w 169"/>
              <a:gd name="T9" fmla="*/ 8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169">
                <a:moveTo>
                  <a:pt x="168" y="85"/>
                </a:moveTo>
                <a:cubicBezTo>
                  <a:pt x="169" y="131"/>
                  <a:pt x="131" y="169"/>
                  <a:pt x="85" y="169"/>
                </a:cubicBezTo>
                <a:cubicBezTo>
                  <a:pt x="39" y="169"/>
                  <a:pt x="1" y="132"/>
                  <a:pt x="0" y="87"/>
                </a:cubicBezTo>
                <a:cubicBezTo>
                  <a:pt x="0" y="39"/>
                  <a:pt x="37" y="1"/>
                  <a:pt x="83" y="1"/>
                </a:cubicBezTo>
                <a:cubicBezTo>
                  <a:pt x="131" y="0"/>
                  <a:pt x="168" y="37"/>
                  <a:pt x="168" y="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44"/>
          <p:cNvSpPr/>
          <p:nvPr/>
        </p:nvSpPr>
        <p:spPr>
          <a:xfrm>
            <a:off x="474533" y="1267588"/>
            <a:ext cx="1422300" cy="14142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4"/>
          <p:cNvSpPr txBox="1">
            <a:spLocks noGrp="1"/>
          </p:cNvSpPr>
          <p:nvPr>
            <p:ph type="title"/>
          </p:nvPr>
        </p:nvSpPr>
        <p:spPr>
          <a:xfrm>
            <a:off x="2224158" y="1150625"/>
            <a:ext cx="3573900" cy="17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ANALYSIS</a:t>
            </a:r>
            <a:endParaRPr/>
          </a:p>
        </p:txBody>
      </p:sp>
      <p:sp>
        <p:nvSpPr>
          <p:cNvPr id="1314" name="Google Shape;1314;p44"/>
          <p:cNvSpPr txBox="1">
            <a:spLocks noGrp="1"/>
          </p:cNvSpPr>
          <p:nvPr>
            <p:ph type="title" idx="2"/>
          </p:nvPr>
        </p:nvSpPr>
        <p:spPr>
          <a:xfrm>
            <a:off x="404183" y="1607638"/>
            <a:ext cx="15630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15" name="Google Shape;1315;p44"/>
          <p:cNvSpPr txBox="1">
            <a:spLocks noGrp="1"/>
          </p:cNvSpPr>
          <p:nvPr>
            <p:ph type="subTitle" idx="1"/>
          </p:nvPr>
        </p:nvSpPr>
        <p:spPr>
          <a:xfrm>
            <a:off x="2224158" y="2944175"/>
            <a:ext cx="29622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4" name="Grupo 3"/>
          <p:cNvGrpSpPr/>
          <p:nvPr/>
        </p:nvGrpSpPr>
        <p:grpSpPr>
          <a:xfrm>
            <a:off x="5798058" y="828970"/>
            <a:ext cx="2746055" cy="4230409"/>
            <a:chOff x="2849202" y="838200"/>
            <a:chExt cx="2746055" cy="4230409"/>
          </a:xfrm>
        </p:grpSpPr>
        <p:sp>
          <p:nvSpPr>
            <p:cNvPr id="3" name="Rectángulo redondeado 2"/>
            <p:cNvSpPr/>
            <p:nvPr/>
          </p:nvSpPr>
          <p:spPr>
            <a:xfrm flipH="1">
              <a:off x="3123750" y="3976411"/>
              <a:ext cx="1894563" cy="9548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849202" y="838200"/>
              <a:ext cx="2746055" cy="4230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4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SHARE</a:t>
            </a:r>
            <a:endParaRPr/>
          </a:p>
        </p:txBody>
      </p:sp>
      <p:sp>
        <p:nvSpPr>
          <p:cNvPr id="1391" name="Google Shape;1391;p45"/>
          <p:cNvSpPr txBox="1"/>
          <p:nvPr/>
        </p:nvSpPr>
        <p:spPr>
          <a:xfrm>
            <a:off x="1597875" y="1580575"/>
            <a:ext cx="1680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NEPTUNE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392" name="Google Shape;1392;p45"/>
          <p:cNvSpPr txBox="1"/>
          <p:nvPr/>
        </p:nvSpPr>
        <p:spPr>
          <a:xfrm>
            <a:off x="1597875" y="1897525"/>
            <a:ext cx="16806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an ice giant and it’s very far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3" name="Google Shape;1393;p45"/>
          <p:cNvSpPr txBox="1"/>
          <p:nvPr/>
        </p:nvSpPr>
        <p:spPr>
          <a:xfrm>
            <a:off x="720000" y="4181300"/>
            <a:ext cx="77175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Follow the link in the graph to modify its data and then paste the new one here.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2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94" name="Google Shape;1394;p45"/>
          <p:cNvSpPr/>
          <p:nvPr/>
        </p:nvSpPr>
        <p:spPr>
          <a:xfrm>
            <a:off x="720002" y="1580864"/>
            <a:ext cx="801600" cy="7971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45"/>
          <p:cNvSpPr txBox="1"/>
          <p:nvPr/>
        </p:nvSpPr>
        <p:spPr>
          <a:xfrm>
            <a:off x="1597875" y="2887700"/>
            <a:ext cx="1680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Jupiter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397" name="Google Shape;1397;p45"/>
          <p:cNvSpPr txBox="1"/>
          <p:nvPr/>
        </p:nvSpPr>
        <p:spPr>
          <a:xfrm>
            <a:off x="1597875" y="3204650"/>
            <a:ext cx="16806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Planet Jupiter is a gas giant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8" name="Google Shape;1398;p45"/>
          <p:cNvSpPr/>
          <p:nvPr/>
        </p:nvSpPr>
        <p:spPr>
          <a:xfrm>
            <a:off x="720002" y="2887989"/>
            <a:ext cx="801600" cy="7971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45"/>
          <p:cNvSpPr txBox="1"/>
          <p:nvPr/>
        </p:nvSpPr>
        <p:spPr>
          <a:xfrm flipH="1">
            <a:off x="5872252" y="1580575"/>
            <a:ext cx="1680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Saturn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401" name="Google Shape;1401;p45"/>
          <p:cNvSpPr txBox="1"/>
          <p:nvPr/>
        </p:nvSpPr>
        <p:spPr>
          <a:xfrm flipH="1">
            <a:off x="5872252" y="1897525"/>
            <a:ext cx="16806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Saturn is a gas giant with rings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2" name="Google Shape;1402;p45"/>
          <p:cNvSpPr/>
          <p:nvPr/>
        </p:nvSpPr>
        <p:spPr>
          <a:xfrm flipH="1">
            <a:off x="7629125" y="1580864"/>
            <a:ext cx="801600" cy="7971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5"/>
          <p:cNvSpPr txBox="1"/>
          <p:nvPr/>
        </p:nvSpPr>
        <p:spPr>
          <a:xfrm flipH="1">
            <a:off x="5872252" y="2887700"/>
            <a:ext cx="1680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VENUS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405" name="Google Shape;1405;p45"/>
          <p:cNvSpPr txBox="1"/>
          <p:nvPr/>
        </p:nvSpPr>
        <p:spPr>
          <a:xfrm flipH="1">
            <a:off x="5872252" y="3204650"/>
            <a:ext cx="16806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is cold despite being red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6" name="Google Shape;1406;p45"/>
          <p:cNvSpPr/>
          <p:nvPr/>
        </p:nvSpPr>
        <p:spPr>
          <a:xfrm flipH="1">
            <a:off x="7629125" y="2887989"/>
            <a:ext cx="801600" cy="7971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633" y="1597896"/>
            <a:ext cx="2748684" cy="2446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CUSTOMER AUDIENCES</a:t>
            </a:r>
            <a:endParaRPr/>
          </a:p>
        </p:txBody>
      </p:sp>
      <p:sp>
        <p:nvSpPr>
          <p:cNvPr id="1414" name="Google Shape;1414;p46"/>
          <p:cNvSpPr txBox="1"/>
          <p:nvPr/>
        </p:nvSpPr>
        <p:spPr>
          <a:xfrm>
            <a:off x="972725" y="1198825"/>
            <a:ext cx="33399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gender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415" name="Google Shape;1415;p46"/>
          <p:cNvSpPr txBox="1"/>
          <p:nvPr/>
        </p:nvSpPr>
        <p:spPr>
          <a:xfrm>
            <a:off x="5136425" y="1198825"/>
            <a:ext cx="33399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Favorite Streaming genres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416" name="Google Shape;1416;p46"/>
          <p:cNvSpPr txBox="1"/>
          <p:nvPr/>
        </p:nvSpPr>
        <p:spPr>
          <a:xfrm>
            <a:off x="7674887" y="1738088"/>
            <a:ext cx="611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70%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17" name="Google Shape;1417;p46"/>
          <p:cNvSpPr/>
          <p:nvPr/>
        </p:nvSpPr>
        <p:spPr>
          <a:xfrm flipH="1">
            <a:off x="5326163" y="1777788"/>
            <a:ext cx="742500" cy="742500"/>
          </a:xfrm>
          <a:prstGeom prst="diamond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6"/>
          <p:cNvSpPr txBox="1"/>
          <p:nvPr/>
        </p:nvSpPr>
        <p:spPr>
          <a:xfrm>
            <a:off x="7674887" y="3613813"/>
            <a:ext cx="611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30%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19" name="Google Shape;1419;p46"/>
          <p:cNvSpPr/>
          <p:nvPr/>
        </p:nvSpPr>
        <p:spPr>
          <a:xfrm flipH="1">
            <a:off x="5326163" y="3653513"/>
            <a:ext cx="742500" cy="742500"/>
          </a:xfrm>
          <a:prstGeom prst="diamond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6"/>
          <p:cNvSpPr txBox="1"/>
          <p:nvPr/>
        </p:nvSpPr>
        <p:spPr>
          <a:xfrm>
            <a:off x="7674887" y="2675938"/>
            <a:ext cx="611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55%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21" name="Google Shape;1421;p46"/>
          <p:cNvSpPr/>
          <p:nvPr/>
        </p:nvSpPr>
        <p:spPr>
          <a:xfrm flipH="1">
            <a:off x="5326163" y="2715663"/>
            <a:ext cx="742500" cy="742500"/>
          </a:xfrm>
          <a:prstGeom prst="diamond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6"/>
          <p:cNvGrpSpPr/>
          <p:nvPr/>
        </p:nvGrpSpPr>
        <p:grpSpPr>
          <a:xfrm>
            <a:off x="6327262" y="2065050"/>
            <a:ext cx="1837200" cy="168000"/>
            <a:chOff x="5788474" y="2065050"/>
            <a:chExt cx="1837200" cy="168000"/>
          </a:xfrm>
        </p:grpSpPr>
        <p:sp>
          <p:nvSpPr>
            <p:cNvPr id="1423" name="Google Shape;1423;p46"/>
            <p:cNvSpPr/>
            <p:nvPr/>
          </p:nvSpPr>
          <p:spPr>
            <a:xfrm>
              <a:off x="5788474" y="2065050"/>
              <a:ext cx="1837200" cy="168000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6"/>
            <p:cNvSpPr/>
            <p:nvPr/>
          </p:nvSpPr>
          <p:spPr>
            <a:xfrm>
              <a:off x="5788474" y="2065050"/>
              <a:ext cx="1368900" cy="1680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46"/>
          <p:cNvGrpSpPr/>
          <p:nvPr/>
        </p:nvGrpSpPr>
        <p:grpSpPr>
          <a:xfrm>
            <a:off x="6327262" y="3002900"/>
            <a:ext cx="1837200" cy="168000"/>
            <a:chOff x="5788474" y="3002900"/>
            <a:chExt cx="1837200" cy="168000"/>
          </a:xfrm>
        </p:grpSpPr>
        <p:sp>
          <p:nvSpPr>
            <p:cNvPr id="1426" name="Google Shape;1426;p46"/>
            <p:cNvSpPr/>
            <p:nvPr/>
          </p:nvSpPr>
          <p:spPr>
            <a:xfrm>
              <a:off x="5788474" y="3002900"/>
              <a:ext cx="1837200" cy="168000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6"/>
            <p:cNvSpPr/>
            <p:nvPr/>
          </p:nvSpPr>
          <p:spPr>
            <a:xfrm>
              <a:off x="5788474" y="3002900"/>
              <a:ext cx="1368900" cy="168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46"/>
          <p:cNvGrpSpPr/>
          <p:nvPr/>
        </p:nvGrpSpPr>
        <p:grpSpPr>
          <a:xfrm>
            <a:off x="6327262" y="3940750"/>
            <a:ext cx="1837200" cy="168000"/>
            <a:chOff x="5788474" y="3940750"/>
            <a:chExt cx="1837200" cy="168000"/>
          </a:xfrm>
        </p:grpSpPr>
        <p:sp>
          <p:nvSpPr>
            <p:cNvPr id="1429" name="Google Shape;1429;p46"/>
            <p:cNvSpPr/>
            <p:nvPr/>
          </p:nvSpPr>
          <p:spPr>
            <a:xfrm>
              <a:off x="5788474" y="3940750"/>
              <a:ext cx="1837200" cy="1680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6"/>
            <p:cNvSpPr/>
            <p:nvPr/>
          </p:nvSpPr>
          <p:spPr>
            <a:xfrm>
              <a:off x="5788474" y="3940750"/>
              <a:ext cx="1368900" cy="168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46"/>
          <p:cNvSpPr txBox="1"/>
          <p:nvPr/>
        </p:nvSpPr>
        <p:spPr>
          <a:xfrm>
            <a:off x="1018325" y="2759325"/>
            <a:ext cx="32487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ages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432" name="Google Shape;1432;p46"/>
          <p:cNvSpPr txBox="1"/>
          <p:nvPr/>
        </p:nvSpPr>
        <p:spPr>
          <a:xfrm>
            <a:off x="3960425" y="1682400"/>
            <a:ext cx="611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65%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1433" name="Google Shape;1433;p46"/>
          <p:cNvGrpSpPr/>
          <p:nvPr/>
        </p:nvGrpSpPr>
        <p:grpSpPr>
          <a:xfrm>
            <a:off x="1795624" y="1775100"/>
            <a:ext cx="1837200" cy="168000"/>
            <a:chOff x="1861974" y="1775100"/>
            <a:chExt cx="1837200" cy="168000"/>
          </a:xfrm>
        </p:grpSpPr>
        <p:sp>
          <p:nvSpPr>
            <p:cNvPr id="1434" name="Google Shape;1434;p46"/>
            <p:cNvSpPr/>
            <p:nvPr/>
          </p:nvSpPr>
          <p:spPr>
            <a:xfrm>
              <a:off x="1861974" y="1775100"/>
              <a:ext cx="1837200" cy="1680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6"/>
            <p:cNvSpPr/>
            <p:nvPr/>
          </p:nvSpPr>
          <p:spPr>
            <a:xfrm>
              <a:off x="1861975" y="1775100"/>
              <a:ext cx="1205100" cy="168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46"/>
          <p:cNvSpPr txBox="1"/>
          <p:nvPr/>
        </p:nvSpPr>
        <p:spPr>
          <a:xfrm>
            <a:off x="3960425" y="2131000"/>
            <a:ext cx="611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35%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1437" name="Google Shape;1437;p46"/>
          <p:cNvGrpSpPr/>
          <p:nvPr/>
        </p:nvGrpSpPr>
        <p:grpSpPr>
          <a:xfrm>
            <a:off x="1795624" y="2223700"/>
            <a:ext cx="1837200" cy="168000"/>
            <a:chOff x="1861974" y="2223700"/>
            <a:chExt cx="1837200" cy="168000"/>
          </a:xfrm>
        </p:grpSpPr>
        <p:sp>
          <p:nvSpPr>
            <p:cNvPr id="1438" name="Google Shape;1438;p46"/>
            <p:cNvSpPr/>
            <p:nvPr/>
          </p:nvSpPr>
          <p:spPr>
            <a:xfrm>
              <a:off x="1861974" y="2223700"/>
              <a:ext cx="1837200" cy="168000"/>
            </a:xfrm>
            <a:prstGeom prst="rect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6"/>
            <p:cNvSpPr/>
            <p:nvPr/>
          </p:nvSpPr>
          <p:spPr>
            <a:xfrm>
              <a:off x="1861975" y="2223700"/>
              <a:ext cx="640800" cy="1680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0" name="Google Shape;1440;p46"/>
          <p:cNvSpPr txBox="1"/>
          <p:nvPr/>
        </p:nvSpPr>
        <p:spPr>
          <a:xfrm>
            <a:off x="713225" y="1682400"/>
            <a:ext cx="10215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Male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1" name="Google Shape;1441;p46"/>
          <p:cNvSpPr txBox="1"/>
          <p:nvPr/>
        </p:nvSpPr>
        <p:spPr>
          <a:xfrm>
            <a:off x="713225" y="2131000"/>
            <a:ext cx="10215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Female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p46"/>
          <p:cNvSpPr txBox="1"/>
          <p:nvPr/>
        </p:nvSpPr>
        <p:spPr>
          <a:xfrm>
            <a:off x="3017113" y="3634075"/>
            <a:ext cx="6873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21-26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3" name="Google Shape;1443;p46"/>
          <p:cNvSpPr txBox="1"/>
          <p:nvPr/>
        </p:nvSpPr>
        <p:spPr>
          <a:xfrm>
            <a:off x="3017113" y="4042625"/>
            <a:ext cx="6873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27-32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4" name="Google Shape;1444;p46"/>
          <p:cNvSpPr txBox="1"/>
          <p:nvPr/>
        </p:nvSpPr>
        <p:spPr>
          <a:xfrm>
            <a:off x="3017113" y="3225525"/>
            <a:ext cx="6873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16-20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5" name="Google Shape;1445;p46"/>
          <p:cNvSpPr/>
          <p:nvPr/>
        </p:nvSpPr>
        <p:spPr>
          <a:xfrm flipH="1">
            <a:off x="2758513" y="3272917"/>
            <a:ext cx="258600" cy="2586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46"/>
          <p:cNvSpPr/>
          <p:nvPr/>
        </p:nvSpPr>
        <p:spPr>
          <a:xfrm flipH="1">
            <a:off x="2758513" y="4090025"/>
            <a:ext cx="258600" cy="2586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46"/>
          <p:cNvSpPr/>
          <p:nvPr/>
        </p:nvSpPr>
        <p:spPr>
          <a:xfrm flipH="1">
            <a:off x="2758513" y="3681471"/>
            <a:ext cx="258600" cy="2586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6"/>
          <p:cNvSpPr txBox="1"/>
          <p:nvPr/>
        </p:nvSpPr>
        <p:spPr>
          <a:xfrm>
            <a:off x="3750575" y="3634075"/>
            <a:ext cx="567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27%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49" name="Google Shape;1449;p46"/>
          <p:cNvSpPr txBox="1"/>
          <p:nvPr/>
        </p:nvSpPr>
        <p:spPr>
          <a:xfrm>
            <a:off x="3750575" y="4042625"/>
            <a:ext cx="567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18%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50" name="Google Shape;1450;p46"/>
          <p:cNvSpPr txBox="1"/>
          <p:nvPr/>
        </p:nvSpPr>
        <p:spPr>
          <a:xfrm>
            <a:off x="3750575" y="3225525"/>
            <a:ext cx="567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55%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1451" name="Google Shape;1451;p46"/>
          <p:cNvCxnSpPr/>
          <p:nvPr/>
        </p:nvCxnSpPr>
        <p:spPr>
          <a:xfrm>
            <a:off x="3704413" y="3302775"/>
            <a:ext cx="0" cy="1989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2" name="Google Shape;1452;p46"/>
          <p:cNvCxnSpPr/>
          <p:nvPr/>
        </p:nvCxnSpPr>
        <p:spPr>
          <a:xfrm>
            <a:off x="3704413" y="4119875"/>
            <a:ext cx="0" cy="1989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3" name="Google Shape;1453;p46"/>
          <p:cNvCxnSpPr/>
          <p:nvPr/>
        </p:nvCxnSpPr>
        <p:spPr>
          <a:xfrm>
            <a:off x="3704413" y="3711325"/>
            <a:ext cx="0" cy="198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54" name="Google Shape;1454;p46"/>
          <p:cNvGrpSpPr/>
          <p:nvPr/>
        </p:nvGrpSpPr>
        <p:grpSpPr>
          <a:xfrm>
            <a:off x="966874" y="3190869"/>
            <a:ext cx="1205400" cy="1205100"/>
            <a:chOff x="1036311" y="3190869"/>
            <a:chExt cx="1205400" cy="1205100"/>
          </a:xfrm>
        </p:grpSpPr>
        <p:sp>
          <p:nvSpPr>
            <p:cNvPr id="1455" name="Google Shape;1455;p46"/>
            <p:cNvSpPr/>
            <p:nvPr/>
          </p:nvSpPr>
          <p:spPr>
            <a:xfrm>
              <a:off x="1036311" y="3190869"/>
              <a:ext cx="1205400" cy="1205100"/>
            </a:xfrm>
            <a:prstGeom prst="blockArc">
              <a:avLst>
                <a:gd name="adj1" fmla="val 16196375"/>
                <a:gd name="adj2" fmla="val 34050"/>
                <a:gd name="adj3" fmla="val 2571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6"/>
            <p:cNvSpPr/>
            <p:nvPr/>
          </p:nvSpPr>
          <p:spPr>
            <a:xfrm>
              <a:off x="1036311" y="3190869"/>
              <a:ext cx="1205400" cy="1205100"/>
            </a:xfrm>
            <a:prstGeom prst="blockArc">
              <a:avLst>
                <a:gd name="adj1" fmla="val 3967139"/>
                <a:gd name="adj2" fmla="val 16205744"/>
                <a:gd name="adj3" fmla="val 25743"/>
              </a:avLst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6"/>
            <p:cNvSpPr/>
            <p:nvPr/>
          </p:nvSpPr>
          <p:spPr>
            <a:xfrm>
              <a:off x="1036311" y="3190869"/>
              <a:ext cx="1205400" cy="1205100"/>
            </a:xfrm>
            <a:prstGeom prst="blockArc">
              <a:avLst>
                <a:gd name="adj1" fmla="val 20663095"/>
                <a:gd name="adj2" fmla="val 4618247"/>
                <a:gd name="adj3" fmla="val 2572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8" name="Google Shape;1458;p46"/>
          <p:cNvSpPr txBox="1"/>
          <p:nvPr/>
        </p:nvSpPr>
        <p:spPr>
          <a:xfrm>
            <a:off x="6217563" y="1812275"/>
            <a:ext cx="15336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Science fiction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9" name="Google Shape;1459;p46"/>
          <p:cNvSpPr txBox="1"/>
          <p:nvPr/>
        </p:nvSpPr>
        <p:spPr>
          <a:xfrm>
            <a:off x="6217563" y="3694100"/>
            <a:ext cx="15336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Drama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0" name="Google Shape;1460;p46"/>
          <p:cNvSpPr txBox="1"/>
          <p:nvPr/>
        </p:nvSpPr>
        <p:spPr>
          <a:xfrm>
            <a:off x="6217563" y="2753188"/>
            <a:ext cx="15336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61" name="Google Shape;1461;p46"/>
          <p:cNvGrpSpPr/>
          <p:nvPr/>
        </p:nvGrpSpPr>
        <p:grpSpPr>
          <a:xfrm>
            <a:off x="5558725" y="1972350"/>
            <a:ext cx="277368" cy="320043"/>
            <a:chOff x="5019938" y="1972350"/>
            <a:chExt cx="277368" cy="320043"/>
          </a:xfrm>
        </p:grpSpPr>
        <p:sp>
          <p:nvSpPr>
            <p:cNvPr id="1462" name="Google Shape;1462;p46"/>
            <p:cNvSpPr/>
            <p:nvPr/>
          </p:nvSpPr>
          <p:spPr>
            <a:xfrm>
              <a:off x="5167902" y="2254739"/>
              <a:ext cx="129403" cy="37654"/>
            </a:xfrm>
            <a:custGeom>
              <a:avLst/>
              <a:gdLst/>
              <a:ahLst/>
              <a:cxnLst/>
              <a:rect l="l" t="t" r="r" b="b"/>
              <a:pathLst>
                <a:path w="18342" h="5237" extrusionOk="0">
                  <a:moveTo>
                    <a:pt x="2602" y="1"/>
                  </a:moveTo>
                  <a:cubicBezTo>
                    <a:pt x="1171" y="1"/>
                    <a:pt x="0" y="1171"/>
                    <a:pt x="0" y="2635"/>
                  </a:cubicBezTo>
                  <a:lnTo>
                    <a:pt x="0" y="5236"/>
                  </a:lnTo>
                  <a:lnTo>
                    <a:pt x="17040" y="5236"/>
                  </a:lnTo>
                  <a:cubicBezTo>
                    <a:pt x="17756" y="5236"/>
                    <a:pt x="18341" y="4651"/>
                    <a:pt x="18341" y="3936"/>
                  </a:cubicBezTo>
                  <a:lnTo>
                    <a:pt x="18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6"/>
            <p:cNvSpPr/>
            <p:nvPr/>
          </p:nvSpPr>
          <p:spPr>
            <a:xfrm>
              <a:off x="5019938" y="2254739"/>
              <a:ext cx="129636" cy="37654"/>
            </a:xfrm>
            <a:custGeom>
              <a:avLst/>
              <a:gdLst/>
              <a:ahLst/>
              <a:cxnLst/>
              <a:rect l="l" t="t" r="r" b="b"/>
              <a:pathLst>
                <a:path w="18375" h="5237" extrusionOk="0">
                  <a:moveTo>
                    <a:pt x="1" y="1"/>
                  </a:moveTo>
                  <a:lnTo>
                    <a:pt x="1" y="3936"/>
                  </a:lnTo>
                  <a:cubicBezTo>
                    <a:pt x="1" y="4651"/>
                    <a:pt x="586" y="5236"/>
                    <a:pt x="1302" y="5236"/>
                  </a:cubicBezTo>
                  <a:lnTo>
                    <a:pt x="18375" y="5236"/>
                  </a:lnTo>
                  <a:lnTo>
                    <a:pt x="18375" y="2635"/>
                  </a:lnTo>
                  <a:cubicBezTo>
                    <a:pt x="18342" y="1171"/>
                    <a:pt x="17171" y="1"/>
                    <a:pt x="15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6"/>
            <p:cNvSpPr/>
            <p:nvPr/>
          </p:nvSpPr>
          <p:spPr>
            <a:xfrm>
              <a:off x="5130968" y="1972350"/>
              <a:ext cx="55297" cy="46764"/>
            </a:xfrm>
            <a:custGeom>
              <a:avLst/>
              <a:gdLst/>
              <a:ahLst/>
              <a:cxnLst/>
              <a:rect l="l" t="t" r="r" b="b"/>
              <a:pathLst>
                <a:path w="7838" h="6504" extrusionOk="0">
                  <a:moveTo>
                    <a:pt x="3935" y="0"/>
                  </a:moveTo>
                  <a:cubicBezTo>
                    <a:pt x="1756" y="0"/>
                    <a:pt x="0" y="1756"/>
                    <a:pt x="0" y="3902"/>
                  </a:cubicBezTo>
                  <a:cubicBezTo>
                    <a:pt x="0" y="5333"/>
                    <a:pt x="1756" y="6504"/>
                    <a:pt x="3935" y="6504"/>
                  </a:cubicBezTo>
                  <a:cubicBezTo>
                    <a:pt x="6082" y="6504"/>
                    <a:pt x="7838" y="5333"/>
                    <a:pt x="7838" y="3902"/>
                  </a:cubicBezTo>
                  <a:cubicBezTo>
                    <a:pt x="7838" y="1756"/>
                    <a:pt x="6082" y="0"/>
                    <a:pt x="3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6"/>
            <p:cNvSpPr/>
            <p:nvPr/>
          </p:nvSpPr>
          <p:spPr>
            <a:xfrm>
              <a:off x="5085088" y="2004605"/>
              <a:ext cx="147069" cy="55190"/>
            </a:xfrm>
            <a:custGeom>
              <a:avLst/>
              <a:gdLst/>
              <a:ahLst/>
              <a:cxnLst/>
              <a:rect l="l" t="t" r="r" b="b"/>
              <a:pathLst>
                <a:path w="20846" h="7676" extrusionOk="0">
                  <a:moveTo>
                    <a:pt x="3935" y="1"/>
                  </a:moveTo>
                  <a:cubicBezTo>
                    <a:pt x="1529" y="781"/>
                    <a:pt x="0" y="2017"/>
                    <a:pt x="0" y="3383"/>
                  </a:cubicBezTo>
                  <a:cubicBezTo>
                    <a:pt x="0" y="5757"/>
                    <a:pt x="4651" y="7675"/>
                    <a:pt x="10439" y="7675"/>
                  </a:cubicBezTo>
                  <a:cubicBezTo>
                    <a:pt x="16195" y="7675"/>
                    <a:pt x="20846" y="5757"/>
                    <a:pt x="20846" y="3383"/>
                  </a:cubicBezTo>
                  <a:cubicBezTo>
                    <a:pt x="20846" y="2017"/>
                    <a:pt x="19317" y="781"/>
                    <a:pt x="16911" y="1"/>
                  </a:cubicBezTo>
                  <a:cubicBezTo>
                    <a:pt x="16553" y="2635"/>
                    <a:pt x="13821" y="4619"/>
                    <a:pt x="10439" y="4619"/>
                  </a:cubicBezTo>
                  <a:cubicBezTo>
                    <a:pt x="7025" y="4619"/>
                    <a:pt x="4293" y="2635"/>
                    <a:pt x="3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6"/>
            <p:cNvSpPr/>
            <p:nvPr/>
          </p:nvSpPr>
          <p:spPr>
            <a:xfrm>
              <a:off x="5118348" y="2077778"/>
              <a:ext cx="80540" cy="119016"/>
            </a:xfrm>
            <a:custGeom>
              <a:avLst/>
              <a:gdLst/>
              <a:ahLst/>
              <a:cxnLst/>
              <a:rect l="l" t="t" r="r" b="b"/>
              <a:pathLst>
                <a:path w="11416" h="16553" extrusionOk="0">
                  <a:moveTo>
                    <a:pt x="3318" y="0"/>
                  </a:moveTo>
                  <a:lnTo>
                    <a:pt x="1" y="14732"/>
                  </a:lnTo>
                  <a:cubicBezTo>
                    <a:pt x="131" y="14894"/>
                    <a:pt x="554" y="15350"/>
                    <a:pt x="1562" y="15772"/>
                  </a:cubicBezTo>
                  <a:cubicBezTo>
                    <a:pt x="2732" y="16260"/>
                    <a:pt x="4228" y="16553"/>
                    <a:pt x="5724" y="16553"/>
                  </a:cubicBezTo>
                  <a:cubicBezTo>
                    <a:pt x="7188" y="16553"/>
                    <a:pt x="8684" y="16260"/>
                    <a:pt x="9854" y="15772"/>
                  </a:cubicBezTo>
                  <a:cubicBezTo>
                    <a:pt x="10862" y="15350"/>
                    <a:pt x="11285" y="14894"/>
                    <a:pt x="11415" y="14732"/>
                  </a:cubicBezTo>
                  <a:lnTo>
                    <a:pt x="8098" y="0"/>
                  </a:lnTo>
                  <a:cubicBezTo>
                    <a:pt x="7318" y="65"/>
                    <a:pt x="6537" y="98"/>
                    <a:pt x="5724" y="98"/>
                  </a:cubicBezTo>
                  <a:cubicBezTo>
                    <a:pt x="4911" y="98"/>
                    <a:pt x="4098" y="65"/>
                    <a:pt x="3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6"/>
            <p:cNvSpPr/>
            <p:nvPr/>
          </p:nvSpPr>
          <p:spPr>
            <a:xfrm>
              <a:off x="5019938" y="2100918"/>
              <a:ext cx="129636" cy="140298"/>
            </a:xfrm>
            <a:custGeom>
              <a:avLst/>
              <a:gdLst/>
              <a:ahLst/>
              <a:cxnLst/>
              <a:rect l="l" t="t" r="r" b="b"/>
              <a:pathLst>
                <a:path w="18375" h="19513" extrusionOk="0">
                  <a:moveTo>
                    <a:pt x="1302" y="1"/>
                  </a:moveTo>
                  <a:cubicBezTo>
                    <a:pt x="586" y="1"/>
                    <a:pt x="1" y="586"/>
                    <a:pt x="1" y="1334"/>
                  </a:cubicBezTo>
                  <a:lnTo>
                    <a:pt x="1" y="18797"/>
                  </a:lnTo>
                  <a:lnTo>
                    <a:pt x="15740" y="18797"/>
                  </a:lnTo>
                  <a:cubicBezTo>
                    <a:pt x="16716" y="18797"/>
                    <a:pt x="17594" y="19057"/>
                    <a:pt x="18375" y="19513"/>
                  </a:cubicBezTo>
                  <a:lnTo>
                    <a:pt x="18375" y="15870"/>
                  </a:lnTo>
                  <a:cubicBezTo>
                    <a:pt x="15773" y="15643"/>
                    <a:pt x="13269" y="14700"/>
                    <a:pt x="12066" y="13334"/>
                  </a:cubicBezTo>
                  <a:lnTo>
                    <a:pt x="6537" y="13334"/>
                  </a:lnTo>
                  <a:cubicBezTo>
                    <a:pt x="5822" y="13334"/>
                    <a:pt x="5237" y="12749"/>
                    <a:pt x="5237" y="12033"/>
                  </a:cubicBezTo>
                  <a:cubicBezTo>
                    <a:pt x="5237" y="11285"/>
                    <a:pt x="5822" y="10700"/>
                    <a:pt x="6537" y="10700"/>
                  </a:cubicBezTo>
                  <a:lnTo>
                    <a:pt x="11448" y="10700"/>
                  </a:lnTo>
                  <a:lnTo>
                    <a:pt x="12033" y="8098"/>
                  </a:lnTo>
                  <a:lnTo>
                    <a:pt x="6537" y="8098"/>
                  </a:lnTo>
                  <a:cubicBezTo>
                    <a:pt x="5822" y="8098"/>
                    <a:pt x="5237" y="7513"/>
                    <a:pt x="5237" y="6797"/>
                  </a:cubicBezTo>
                  <a:cubicBezTo>
                    <a:pt x="5237" y="6082"/>
                    <a:pt x="5822" y="5497"/>
                    <a:pt x="6537" y="5497"/>
                  </a:cubicBezTo>
                  <a:lnTo>
                    <a:pt x="12619" y="5497"/>
                  </a:lnTo>
                  <a:lnTo>
                    <a:pt x="138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6"/>
            <p:cNvSpPr/>
            <p:nvPr/>
          </p:nvSpPr>
          <p:spPr>
            <a:xfrm>
              <a:off x="5167902" y="2101155"/>
              <a:ext cx="129403" cy="140061"/>
            </a:xfrm>
            <a:custGeom>
              <a:avLst/>
              <a:gdLst/>
              <a:ahLst/>
              <a:cxnLst/>
              <a:rect l="l" t="t" r="r" b="b"/>
              <a:pathLst>
                <a:path w="18342" h="19480" extrusionOk="0">
                  <a:moveTo>
                    <a:pt x="4488" y="0"/>
                  </a:moveTo>
                  <a:lnTo>
                    <a:pt x="5724" y="5464"/>
                  </a:lnTo>
                  <a:lnTo>
                    <a:pt x="11805" y="5464"/>
                  </a:lnTo>
                  <a:cubicBezTo>
                    <a:pt x="12553" y="5464"/>
                    <a:pt x="13138" y="6049"/>
                    <a:pt x="13138" y="6764"/>
                  </a:cubicBezTo>
                  <a:cubicBezTo>
                    <a:pt x="13138" y="7480"/>
                    <a:pt x="12553" y="8065"/>
                    <a:pt x="11805" y="8065"/>
                  </a:cubicBezTo>
                  <a:lnTo>
                    <a:pt x="6309" y="8065"/>
                  </a:lnTo>
                  <a:lnTo>
                    <a:pt x="6894" y="10699"/>
                  </a:lnTo>
                  <a:lnTo>
                    <a:pt x="11805" y="10699"/>
                  </a:lnTo>
                  <a:cubicBezTo>
                    <a:pt x="12553" y="10699"/>
                    <a:pt x="13138" y="11285"/>
                    <a:pt x="13138" y="12000"/>
                  </a:cubicBezTo>
                  <a:cubicBezTo>
                    <a:pt x="13138" y="12716"/>
                    <a:pt x="12553" y="13301"/>
                    <a:pt x="11805" y="13301"/>
                  </a:cubicBezTo>
                  <a:lnTo>
                    <a:pt x="6276" y="13301"/>
                  </a:lnTo>
                  <a:cubicBezTo>
                    <a:pt x="5073" y="14667"/>
                    <a:pt x="2569" y="15610"/>
                    <a:pt x="0" y="15837"/>
                  </a:cubicBezTo>
                  <a:lnTo>
                    <a:pt x="0" y="19480"/>
                  </a:lnTo>
                  <a:cubicBezTo>
                    <a:pt x="748" y="19024"/>
                    <a:pt x="1659" y="18764"/>
                    <a:pt x="2602" y="18764"/>
                  </a:cubicBezTo>
                  <a:lnTo>
                    <a:pt x="18341" y="18764"/>
                  </a:lnTo>
                  <a:lnTo>
                    <a:pt x="18341" y="1301"/>
                  </a:lnTo>
                  <a:cubicBezTo>
                    <a:pt x="18341" y="586"/>
                    <a:pt x="17756" y="0"/>
                    <a:pt x="1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46"/>
          <p:cNvGrpSpPr/>
          <p:nvPr/>
        </p:nvGrpSpPr>
        <p:grpSpPr>
          <a:xfrm>
            <a:off x="5523650" y="2947938"/>
            <a:ext cx="347500" cy="277956"/>
            <a:chOff x="4984863" y="2947938"/>
            <a:chExt cx="347500" cy="277956"/>
          </a:xfrm>
        </p:grpSpPr>
        <p:sp>
          <p:nvSpPr>
            <p:cNvPr id="1470" name="Google Shape;1470;p46"/>
            <p:cNvSpPr/>
            <p:nvPr/>
          </p:nvSpPr>
          <p:spPr>
            <a:xfrm>
              <a:off x="5049928" y="2967798"/>
              <a:ext cx="39598" cy="59554"/>
            </a:xfrm>
            <a:custGeom>
              <a:avLst/>
              <a:gdLst/>
              <a:ahLst/>
              <a:cxnLst/>
              <a:rect l="l" t="t" r="r" b="b"/>
              <a:pathLst>
                <a:path w="6766" h="10439" extrusionOk="0">
                  <a:moveTo>
                    <a:pt x="3481" y="0"/>
                  </a:moveTo>
                  <a:lnTo>
                    <a:pt x="1" y="10439"/>
                  </a:lnTo>
                  <a:lnTo>
                    <a:pt x="3285" y="10439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6"/>
            <p:cNvSpPr/>
            <p:nvPr/>
          </p:nvSpPr>
          <p:spPr>
            <a:xfrm>
              <a:off x="5090649" y="2947938"/>
              <a:ext cx="241714" cy="79408"/>
            </a:xfrm>
            <a:custGeom>
              <a:avLst/>
              <a:gdLst/>
              <a:ahLst/>
              <a:cxnLst/>
              <a:rect l="l" t="t" r="r" b="b"/>
              <a:pathLst>
                <a:path w="41301" h="13919" extrusionOk="0">
                  <a:moveTo>
                    <a:pt x="36064" y="1"/>
                  </a:moveTo>
                  <a:cubicBezTo>
                    <a:pt x="35121" y="1"/>
                    <a:pt x="34341" y="781"/>
                    <a:pt x="34341" y="1757"/>
                  </a:cubicBezTo>
                  <a:lnTo>
                    <a:pt x="34341" y="3480"/>
                  </a:lnTo>
                  <a:lnTo>
                    <a:pt x="3480" y="3480"/>
                  </a:lnTo>
                  <a:lnTo>
                    <a:pt x="0" y="13919"/>
                  </a:lnTo>
                  <a:lnTo>
                    <a:pt x="41300" y="13919"/>
                  </a:lnTo>
                  <a:lnTo>
                    <a:pt x="41300" y="5236"/>
                  </a:lnTo>
                  <a:cubicBezTo>
                    <a:pt x="41300" y="4261"/>
                    <a:pt x="40520" y="3480"/>
                    <a:pt x="39544" y="3480"/>
                  </a:cubicBezTo>
                  <a:lnTo>
                    <a:pt x="37821" y="3480"/>
                  </a:lnTo>
                  <a:lnTo>
                    <a:pt x="37821" y="1757"/>
                  </a:lnTo>
                  <a:cubicBezTo>
                    <a:pt x="37821" y="781"/>
                    <a:pt x="37040" y="1"/>
                    <a:pt x="36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6"/>
            <p:cNvSpPr/>
            <p:nvPr/>
          </p:nvSpPr>
          <p:spPr>
            <a:xfrm>
              <a:off x="4984863" y="2967798"/>
              <a:ext cx="63950" cy="59554"/>
            </a:xfrm>
            <a:custGeom>
              <a:avLst/>
              <a:gdLst/>
              <a:ahLst/>
              <a:cxnLst/>
              <a:rect l="l" t="t" r="r" b="b"/>
              <a:pathLst>
                <a:path w="10927" h="10439" extrusionOk="0">
                  <a:moveTo>
                    <a:pt x="5236" y="0"/>
                  </a:moveTo>
                  <a:cubicBezTo>
                    <a:pt x="4260" y="0"/>
                    <a:pt x="3480" y="781"/>
                    <a:pt x="3480" y="1756"/>
                  </a:cubicBezTo>
                  <a:cubicBezTo>
                    <a:pt x="3480" y="2699"/>
                    <a:pt x="2699" y="3480"/>
                    <a:pt x="1756" y="3480"/>
                  </a:cubicBezTo>
                  <a:cubicBezTo>
                    <a:pt x="781" y="3480"/>
                    <a:pt x="0" y="4260"/>
                    <a:pt x="0" y="5236"/>
                  </a:cubicBezTo>
                  <a:lnTo>
                    <a:pt x="0" y="10439"/>
                  </a:lnTo>
                  <a:lnTo>
                    <a:pt x="7447" y="10439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6"/>
            <p:cNvSpPr/>
            <p:nvPr/>
          </p:nvSpPr>
          <p:spPr>
            <a:xfrm>
              <a:off x="4984863" y="3047230"/>
              <a:ext cx="323169" cy="178663"/>
            </a:xfrm>
            <a:custGeom>
              <a:avLst/>
              <a:gdLst/>
              <a:ahLst/>
              <a:cxnLst/>
              <a:rect l="l" t="t" r="r" b="b"/>
              <a:pathLst>
                <a:path w="55219" h="31317" extrusionOk="0">
                  <a:moveTo>
                    <a:pt x="27837" y="6960"/>
                  </a:moveTo>
                  <a:lnTo>
                    <a:pt x="27837" y="12195"/>
                  </a:lnTo>
                  <a:cubicBezTo>
                    <a:pt x="27837" y="13008"/>
                    <a:pt x="27252" y="13659"/>
                    <a:pt x="26471" y="13854"/>
                  </a:cubicBezTo>
                  <a:cubicBezTo>
                    <a:pt x="25366" y="13171"/>
                    <a:pt x="24553" y="12098"/>
                    <a:pt x="24227" y="10830"/>
                  </a:cubicBezTo>
                  <a:cubicBezTo>
                    <a:pt x="23870" y="9529"/>
                    <a:pt x="24065" y="8130"/>
                    <a:pt x="24748" y="6960"/>
                  </a:cubicBezTo>
                  <a:close/>
                  <a:moveTo>
                    <a:pt x="21008" y="6960"/>
                  </a:moveTo>
                  <a:cubicBezTo>
                    <a:pt x="20520" y="8488"/>
                    <a:pt x="20423" y="10147"/>
                    <a:pt x="20845" y="11740"/>
                  </a:cubicBezTo>
                  <a:cubicBezTo>
                    <a:pt x="21073" y="12521"/>
                    <a:pt x="21398" y="13236"/>
                    <a:pt x="21821" y="13919"/>
                  </a:cubicBezTo>
                  <a:lnTo>
                    <a:pt x="20878" y="13919"/>
                  </a:lnTo>
                  <a:cubicBezTo>
                    <a:pt x="18959" y="13919"/>
                    <a:pt x="17398" y="12358"/>
                    <a:pt x="17398" y="10439"/>
                  </a:cubicBezTo>
                  <a:cubicBezTo>
                    <a:pt x="17398" y="8521"/>
                    <a:pt x="18959" y="6960"/>
                    <a:pt x="20878" y="6960"/>
                  </a:cubicBezTo>
                  <a:close/>
                  <a:moveTo>
                    <a:pt x="0" y="1"/>
                  </a:moveTo>
                  <a:lnTo>
                    <a:pt x="0" y="1757"/>
                  </a:lnTo>
                  <a:cubicBezTo>
                    <a:pt x="0" y="2700"/>
                    <a:pt x="781" y="3480"/>
                    <a:pt x="1756" y="3480"/>
                  </a:cubicBezTo>
                  <a:cubicBezTo>
                    <a:pt x="2699" y="3480"/>
                    <a:pt x="3480" y="4261"/>
                    <a:pt x="3512" y="4976"/>
                  </a:cubicBezTo>
                  <a:lnTo>
                    <a:pt x="618" y="25366"/>
                  </a:lnTo>
                  <a:cubicBezTo>
                    <a:pt x="163" y="28488"/>
                    <a:pt x="2602" y="31317"/>
                    <a:pt x="5756" y="31317"/>
                  </a:cubicBezTo>
                  <a:lnTo>
                    <a:pt x="12618" y="31317"/>
                  </a:lnTo>
                  <a:cubicBezTo>
                    <a:pt x="15219" y="31317"/>
                    <a:pt x="17463" y="29366"/>
                    <a:pt x="17788" y="26764"/>
                  </a:cubicBezTo>
                  <a:lnTo>
                    <a:pt x="18992" y="17398"/>
                  </a:lnTo>
                  <a:lnTo>
                    <a:pt x="26114" y="17398"/>
                  </a:lnTo>
                  <a:cubicBezTo>
                    <a:pt x="28975" y="17398"/>
                    <a:pt x="31317" y="15057"/>
                    <a:pt x="31317" y="12163"/>
                  </a:cubicBezTo>
                  <a:lnTo>
                    <a:pt x="31317" y="6960"/>
                  </a:lnTo>
                  <a:lnTo>
                    <a:pt x="50666" y="6960"/>
                  </a:lnTo>
                  <a:cubicBezTo>
                    <a:pt x="51349" y="6960"/>
                    <a:pt x="51934" y="6602"/>
                    <a:pt x="52227" y="5984"/>
                  </a:cubicBezTo>
                  <a:lnTo>
                    <a:pt x="552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6"/>
          <p:cNvGrpSpPr/>
          <p:nvPr/>
        </p:nvGrpSpPr>
        <p:grpSpPr>
          <a:xfrm>
            <a:off x="5519100" y="3876175"/>
            <a:ext cx="356618" cy="297195"/>
            <a:chOff x="4980313" y="3876175"/>
            <a:chExt cx="356618" cy="297195"/>
          </a:xfrm>
        </p:grpSpPr>
        <p:sp>
          <p:nvSpPr>
            <p:cNvPr id="1475" name="Google Shape;1475;p46"/>
            <p:cNvSpPr/>
            <p:nvPr/>
          </p:nvSpPr>
          <p:spPr>
            <a:xfrm>
              <a:off x="5165008" y="3878751"/>
              <a:ext cx="171922" cy="294619"/>
            </a:xfrm>
            <a:custGeom>
              <a:avLst/>
              <a:gdLst/>
              <a:ahLst/>
              <a:cxnLst/>
              <a:rect l="l" t="t" r="r" b="b"/>
              <a:pathLst>
                <a:path w="28846" h="49620" extrusionOk="0">
                  <a:moveTo>
                    <a:pt x="17975" y="18443"/>
                  </a:moveTo>
                  <a:cubicBezTo>
                    <a:pt x="18314" y="18443"/>
                    <a:pt x="18659" y="18545"/>
                    <a:pt x="18960" y="18758"/>
                  </a:cubicBezTo>
                  <a:cubicBezTo>
                    <a:pt x="19740" y="19311"/>
                    <a:pt x="19935" y="20384"/>
                    <a:pt x="19383" y="21165"/>
                  </a:cubicBezTo>
                  <a:cubicBezTo>
                    <a:pt x="18277" y="22726"/>
                    <a:pt x="16488" y="23604"/>
                    <a:pt x="14700" y="23604"/>
                  </a:cubicBezTo>
                  <a:cubicBezTo>
                    <a:pt x="13562" y="23604"/>
                    <a:pt x="12423" y="23246"/>
                    <a:pt x="11448" y="22563"/>
                  </a:cubicBezTo>
                  <a:cubicBezTo>
                    <a:pt x="10667" y="22010"/>
                    <a:pt x="10472" y="20937"/>
                    <a:pt x="10993" y="20157"/>
                  </a:cubicBezTo>
                  <a:cubicBezTo>
                    <a:pt x="11331" y="19679"/>
                    <a:pt x="11864" y="19433"/>
                    <a:pt x="12406" y="19433"/>
                  </a:cubicBezTo>
                  <a:cubicBezTo>
                    <a:pt x="12749" y="19433"/>
                    <a:pt x="13096" y="19532"/>
                    <a:pt x="13399" y="19734"/>
                  </a:cubicBezTo>
                  <a:cubicBezTo>
                    <a:pt x="13805" y="20013"/>
                    <a:pt x="14270" y="20148"/>
                    <a:pt x="14728" y="20148"/>
                  </a:cubicBezTo>
                  <a:cubicBezTo>
                    <a:pt x="15446" y="20148"/>
                    <a:pt x="16149" y="19816"/>
                    <a:pt x="16586" y="19181"/>
                  </a:cubicBezTo>
                  <a:cubicBezTo>
                    <a:pt x="16906" y="18702"/>
                    <a:pt x="17434" y="18443"/>
                    <a:pt x="17975" y="18443"/>
                  </a:cubicBezTo>
                  <a:close/>
                  <a:moveTo>
                    <a:pt x="18230" y="1"/>
                  </a:moveTo>
                  <a:cubicBezTo>
                    <a:pt x="16824" y="1"/>
                    <a:pt x="15469" y="508"/>
                    <a:pt x="14375" y="1491"/>
                  </a:cubicBezTo>
                  <a:lnTo>
                    <a:pt x="10667" y="4808"/>
                  </a:lnTo>
                  <a:lnTo>
                    <a:pt x="10635" y="4808"/>
                  </a:lnTo>
                  <a:cubicBezTo>
                    <a:pt x="10667" y="5003"/>
                    <a:pt x="10667" y="5198"/>
                    <a:pt x="10667" y="5393"/>
                  </a:cubicBezTo>
                  <a:lnTo>
                    <a:pt x="10667" y="28124"/>
                  </a:lnTo>
                  <a:cubicBezTo>
                    <a:pt x="10667" y="28774"/>
                    <a:pt x="10635" y="29425"/>
                    <a:pt x="10570" y="30075"/>
                  </a:cubicBezTo>
                  <a:cubicBezTo>
                    <a:pt x="10768" y="30065"/>
                    <a:pt x="10966" y="30060"/>
                    <a:pt x="11163" y="30060"/>
                  </a:cubicBezTo>
                  <a:cubicBezTo>
                    <a:pt x="13523" y="30060"/>
                    <a:pt x="15808" y="30776"/>
                    <a:pt x="17789" y="32157"/>
                  </a:cubicBezTo>
                  <a:cubicBezTo>
                    <a:pt x="18570" y="32677"/>
                    <a:pt x="18765" y="33750"/>
                    <a:pt x="18212" y="34530"/>
                  </a:cubicBezTo>
                  <a:cubicBezTo>
                    <a:pt x="17872" y="35010"/>
                    <a:pt x="17336" y="35268"/>
                    <a:pt x="16793" y="35268"/>
                  </a:cubicBezTo>
                  <a:cubicBezTo>
                    <a:pt x="16451" y="35268"/>
                    <a:pt x="16107" y="35166"/>
                    <a:pt x="15805" y="34953"/>
                  </a:cubicBezTo>
                  <a:cubicBezTo>
                    <a:pt x="14435" y="34005"/>
                    <a:pt x="12830" y="33504"/>
                    <a:pt x="11181" y="33504"/>
                  </a:cubicBezTo>
                  <a:cubicBezTo>
                    <a:pt x="10794" y="33504"/>
                    <a:pt x="10406" y="33532"/>
                    <a:pt x="10017" y="33587"/>
                  </a:cubicBezTo>
                  <a:cubicBezTo>
                    <a:pt x="8554" y="39343"/>
                    <a:pt x="4911" y="44221"/>
                    <a:pt x="1" y="47278"/>
                  </a:cubicBezTo>
                  <a:cubicBezTo>
                    <a:pt x="2733" y="48807"/>
                    <a:pt x="5887" y="49620"/>
                    <a:pt x="9139" y="49620"/>
                  </a:cubicBezTo>
                  <a:cubicBezTo>
                    <a:pt x="10245" y="49620"/>
                    <a:pt x="11350" y="49522"/>
                    <a:pt x="12488" y="49327"/>
                  </a:cubicBezTo>
                  <a:cubicBezTo>
                    <a:pt x="17529" y="48449"/>
                    <a:pt x="21887" y="45652"/>
                    <a:pt x="24813" y="41457"/>
                  </a:cubicBezTo>
                  <a:cubicBezTo>
                    <a:pt x="27740" y="37262"/>
                    <a:pt x="28846" y="32189"/>
                    <a:pt x="27968" y="27181"/>
                  </a:cubicBezTo>
                  <a:lnTo>
                    <a:pt x="23968" y="4808"/>
                  </a:lnTo>
                  <a:cubicBezTo>
                    <a:pt x="23610" y="2694"/>
                    <a:pt x="22179" y="1035"/>
                    <a:pt x="20163" y="320"/>
                  </a:cubicBezTo>
                  <a:cubicBezTo>
                    <a:pt x="19522" y="106"/>
                    <a:pt x="18870" y="1"/>
                    <a:pt x="182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6"/>
            <p:cNvSpPr/>
            <p:nvPr/>
          </p:nvSpPr>
          <p:spPr>
            <a:xfrm>
              <a:off x="4980313" y="3876175"/>
              <a:ext cx="227744" cy="282910"/>
            </a:xfrm>
            <a:custGeom>
              <a:avLst/>
              <a:gdLst/>
              <a:ahLst/>
              <a:cxnLst/>
              <a:rect l="l" t="t" r="r" b="b"/>
              <a:pathLst>
                <a:path w="38212" h="47648" extrusionOk="0">
                  <a:moveTo>
                    <a:pt x="11545" y="18152"/>
                  </a:moveTo>
                  <a:cubicBezTo>
                    <a:pt x="13074" y="18152"/>
                    <a:pt x="14504" y="18737"/>
                    <a:pt x="15578" y="19843"/>
                  </a:cubicBezTo>
                  <a:cubicBezTo>
                    <a:pt x="16261" y="20493"/>
                    <a:pt x="16261" y="21599"/>
                    <a:pt x="15578" y="22249"/>
                  </a:cubicBezTo>
                  <a:cubicBezTo>
                    <a:pt x="15252" y="22607"/>
                    <a:pt x="14797" y="22770"/>
                    <a:pt x="14374" y="22770"/>
                  </a:cubicBezTo>
                  <a:cubicBezTo>
                    <a:pt x="13919" y="22770"/>
                    <a:pt x="13496" y="22607"/>
                    <a:pt x="13139" y="22249"/>
                  </a:cubicBezTo>
                  <a:cubicBezTo>
                    <a:pt x="12716" y="21827"/>
                    <a:pt x="12131" y="21599"/>
                    <a:pt x="11545" y="21599"/>
                  </a:cubicBezTo>
                  <a:cubicBezTo>
                    <a:pt x="10927" y="21599"/>
                    <a:pt x="10342" y="21827"/>
                    <a:pt x="9919" y="22249"/>
                  </a:cubicBezTo>
                  <a:cubicBezTo>
                    <a:pt x="9594" y="22591"/>
                    <a:pt x="9155" y="22761"/>
                    <a:pt x="8712" y="22761"/>
                  </a:cubicBezTo>
                  <a:cubicBezTo>
                    <a:pt x="8269" y="22761"/>
                    <a:pt x="7822" y="22591"/>
                    <a:pt x="7480" y="22249"/>
                  </a:cubicBezTo>
                  <a:cubicBezTo>
                    <a:pt x="6830" y="21599"/>
                    <a:pt x="6830" y="20493"/>
                    <a:pt x="7480" y="19843"/>
                  </a:cubicBezTo>
                  <a:cubicBezTo>
                    <a:pt x="8586" y="18737"/>
                    <a:pt x="10017" y="18152"/>
                    <a:pt x="11545" y="18152"/>
                  </a:cubicBezTo>
                  <a:close/>
                  <a:moveTo>
                    <a:pt x="26797" y="18152"/>
                  </a:moveTo>
                  <a:cubicBezTo>
                    <a:pt x="28325" y="18152"/>
                    <a:pt x="29756" y="18737"/>
                    <a:pt x="30829" y="19843"/>
                  </a:cubicBezTo>
                  <a:cubicBezTo>
                    <a:pt x="31512" y="20493"/>
                    <a:pt x="31512" y="21599"/>
                    <a:pt x="30829" y="22249"/>
                  </a:cubicBezTo>
                  <a:cubicBezTo>
                    <a:pt x="30504" y="22607"/>
                    <a:pt x="30081" y="22770"/>
                    <a:pt x="29626" y="22770"/>
                  </a:cubicBezTo>
                  <a:cubicBezTo>
                    <a:pt x="29203" y="22770"/>
                    <a:pt x="28748" y="22607"/>
                    <a:pt x="28423" y="22249"/>
                  </a:cubicBezTo>
                  <a:cubicBezTo>
                    <a:pt x="27968" y="21827"/>
                    <a:pt x="27415" y="21599"/>
                    <a:pt x="26797" y="21599"/>
                  </a:cubicBezTo>
                  <a:cubicBezTo>
                    <a:pt x="26179" y="21599"/>
                    <a:pt x="25626" y="21827"/>
                    <a:pt x="25171" y="22249"/>
                  </a:cubicBezTo>
                  <a:cubicBezTo>
                    <a:pt x="24846" y="22591"/>
                    <a:pt x="24407" y="22761"/>
                    <a:pt x="23968" y="22761"/>
                  </a:cubicBezTo>
                  <a:cubicBezTo>
                    <a:pt x="23529" y="22761"/>
                    <a:pt x="23090" y="22591"/>
                    <a:pt x="22764" y="22249"/>
                  </a:cubicBezTo>
                  <a:cubicBezTo>
                    <a:pt x="22082" y="21599"/>
                    <a:pt x="22082" y="20493"/>
                    <a:pt x="22764" y="19843"/>
                  </a:cubicBezTo>
                  <a:cubicBezTo>
                    <a:pt x="23838" y="18737"/>
                    <a:pt x="25268" y="18152"/>
                    <a:pt x="26797" y="18152"/>
                  </a:cubicBezTo>
                  <a:close/>
                  <a:moveTo>
                    <a:pt x="26098" y="28859"/>
                  </a:moveTo>
                  <a:cubicBezTo>
                    <a:pt x="26537" y="28859"/>
                    <a:pt x="26976" y="29030"/>
                    <a:pt x="27317" y="29371"/>
                  </a:cubicBezTo>
                  <a:cubicBezTo>
                    <a:pt x="28000" y="30021"/>
                    <a:pt x="28000" y="31127"/>
                    <a:pt x="27317" y="31810"/>
                  </a:cubicBezTo>
                  <a:cubicBezTo>
                    <a:pt x="25073" y="34054"/>
                    <a:pt x="22082" y="35192"/>
                    <a:pt x="19122" y="35192"/>
                  </a:cubicBezTo>
                  <a:cubicBezTo>
                    <a:pt x="16130" y="35192"/>
                    <a:pt x="13171" y="34054"/>
                    <a:pt x="10895" y="31810"/>
                  </a:cubicBezTo>
                  <a:cubicBezTo>
                    <a:pt x="10212" y="31127"/>
                    <a:pt x="10212" y="30021"/>
                    <a:pt x="10895" y="29371"/>
                  </a:cubicBezTo>
                  <a:cubicBezTo>
                    <a:pt x="11236" y="29030"/>
                    <a:pt x="11675" y="28859"/>
                    <a:pt x="12114" y="28859"/>
                  </a:cubicBezTo>
                  <a:cubicBezTo>
                    <a:pt x="12553" y="28859"/>
                    <a:pt x="12992" y="29030"/>
                    <a:pt x="13334" y="29371"/>
                  </a:cubicBezTo>
                  <a:cubicBezTo>
                    <a:pt x="14927" y="30965"/>
                    <a:pt x="17017" y="31761"/>
                    <a:pt x="19106" y="31761"/>
                  </a:cubicBezTo>
                  <a:cubicBezTo>
                    <a:pt x="21195" y="31761"/>
                    <a:pt x="23285" y="30965"/>
                    <a:pt x="24878" y="29371"/>
                  </a:cubicBezTo>
                  <a:cubicBezTo>
                    <a:pt x="25220" y="29030"/>
                    <a:pt x="25659" y="28859"/>
                    <a:pt x="26098" y="28859"/>
                  </a:cubicBezTo>
                  <a:close/>
                  <a:moveTo>
                    <a:pt x="5834" y="1"/>
                  </a:moveTo>
                  <a:cubicBezTo>
                    <a:pt x="4860" y="1"/>
                    <a:pt x="3885" y="253"/>
                    <a:pt x="2993" y="754"/>
                  </a:cubicBezTo>
                  <a:cubicBezTo>
                    <a:pt x="1106" y="1794"/>
                    <a:pt x="1" y="3681"/>
                    <a:pt x="1" y="5827"/>
                  </a:cubicBezTo>
                  <a:lnTo>
                    <a:pt x="1" y="28558"/>
                  </a:lnTo>
                  <a:cubicBezTo>
                    <a:pt x="1" y="39094"/>
                    <a:pt x="8553" y="47647"/>
                    <a:pt x="19090" y="47647"/>
                  </a:cubicBezTo>
                  <a:cubicBezTo>
                    <a:pt x="29659" y="47647"/>
                    <a:pt x="38211" y="39094"/>
                    <a:pt x="38211" y="28558"/>
                  </a:cubicBezTo>
                  <a:lnTo>
                    <a:pt x="38211" y="5827"/>
                  </a:lnTo>
                  <a:cubicBezTo>
                    <a:pt x="38211" y="3681"/>
                    <a:pt x="37106" y="1794"/>
                    <a:pt x="35219" y="754"/>
                  </a:cubicBezTo>
                  <a:cubicBezTo>
                    <a:pt x="34327" y="253"/>
                    <a:pt x="33352" y="1"/>
                    <a:pt x="32378" y="1"/>
                  </a:cubicBezTo>
                  <a:cubicBezTo>
                    <a:pt x="31327" y="1"/>
                    <a:pt x="30278" y="294"/>
                    <a:pt x="29333" y="884"/>
                  </a:cubicBezTo>
                  <a:lnTo>
                    <a:pt x="25106" y="3486"/>
                  </a:lnTo>
                  <a:cubicBezTo>
                    <a:pt x="23252" y="4624"/>
                    <a:pt x="21179" y="5193"/>
                    <a:pt x="19106" y="5193"/>
                  </a:cubicBezTo>
                  <a:cubicBezTo>
                    <a:pt x="17033" y="5193"/>
                    <a:pt x="14960" y="4624"/>
                    <a:pt x="13106" y="3486"/>
                  </a:cubicBezTo>
                  <a:lnTo>
                    <a:pt x="8879" y="884"/>
                  </a:lnTo>
                  <a:cubicBezTo>
                    <a:pt x="7934" y="294"/>
                    <a:pt x="6885" y="1"/>
                    <a:pt x="5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66" y="2873501"/>
            <a:ext cx="1226250" cy="2081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67" y="2873501"/>
            <a:ext cx="1226250" cy="208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717" y="1860606"/>
            <a:ext cx="5403273" cy="10096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44" y="1579352"/>
            <a:ext cx="2009200" cy="35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4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LOCATION</a:t>
            </a:r>
            <a:endParaRPr/>
          </a:p>
        </p:txBody>
      </p:sp>
      <p:grpSp>
        <p:nvGrpSpPr>
          <p:cNvPr id="1482" name="Google Shape;1482;p47"/>
          <p:cNvGrpSpPr/>
          <p:nvPr/>
        </p:nvGrpSpPr>
        <p:grpSpPr>
          <a:xfrm>
            <a:off x="3456100" y="1290943"/>
            <a:ext cx="2107591" cy="3091042"/>
            <a:chOff x="3456100" y="1290943"/>
            <a:chExt cx="2107591" cy="3091042"/>
          </a:xfrm>
        </p:grpSpPr>
        <p:sp>
          <p:nvSpPr>
            <p:cNvPr id="1483" name="Google Shape;1483;p47"/>
            <p:cNvSpPr/>
            <p:nvPr/>
          </p:nvSpPr>
          <p:spPr>
            <a:xfrm>
              <a:off x="4195784" y="2284832"/>
              <a:ext cx="13485" cy="6992"/>
            </a:xfrm>
            <a:custGeom>
              <a:avLst/>
              <a:gdLst/>
              <a:ahLst/>
              <a:cxnLst/>
              <a:rect l="l" t="t" r="r" b="b"/>
              <a:pathLst>
                <a:path w="569" h="295" extrusionOk="0">
                  <a:moveTo>
                    <a:pt x="50" y="1"/>
                  </a:moveTo>
                  <a:cubicBezTo>
                    <a:pt x="19" y="1"/>
                    <a:pt x="0" y="6"/>
                    <a:pt x="0" y="18"/>
                  </a:cubicBezTo>
                  <a:cubicBezTo>
                    <a:pt x="33" y="116"/>
                    <a:pt x="130" y="83"/>
                    <a:pt x="228" y="148"/>
                  </a:cubicBezTo>
                  <a:cubicBezTo>
                    <a:pt x="299" y="195"/>
                    <a:pt x="353" y="295"/>
                    <a:pt x="415" y="295"/>
                  </a:cubicBezTo>
                  <a:cubicBezTo>
                    <a:pt x="438" y="295"/>
                    <a:pt x="462" y="281"/>
                    <a:pt x="488" y="246"/>
                  </a:cubicBezTo>
                  <a:cubicBezTo>
                    <a:pt x="568" y="112"/>
                    <a:pt x="189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7"/>
            <p:cNvSpPr/>
            <p:nvPr/>
          </p:nvSpPr>
          <p:spPr>
            <a:xfrm>
              <a:off x="3456100" y="1290943"/>
              <a:ext cx="2107591" cy="1960326"/>
            </a:xfrm>
            <a:custGeom>
              <a:avLst/>
              <a:gdLst/>
              <a:ahLst/>
              <a:cxnLst/>
              <a:rect l="l" t="t" r="r" b="b"/>
              <a:pathLst>
                <a:path w="74048" h="68874" extrusionOk="0">
                  <a:moveTo>
                    <a:pt x="62080" y="0"/>
                  </a:moveTo>
                  <a:cubicBezTo>
                    <a:pt x="58601" y="0"/>
                    <a:pt x="59284" y="8325"/>
                    <a:pt x="55836" y="8325"/>
                  </a:cubicBezTo>
                  <a:cubicBezTo>
                    <a:pt x="52357" y="8325"/>
                    <a:pt x="53040" y="13203"/>
                    <a:pt x="48194" y="13886"/>
                  </a:cubicBezTo>
                  <a:cubicBezTo>
                    <a:pt x="43316" y="14569"/>
                    <a:pt x="41951" y="14569"/>
                    <a:pt x="44032" y="18049"/>
                  </a:cubicBezTo>
                  <a:cubicBezTo>
                    <a:pt x="45193" y="19972"/>
                    <a:pt x="44188" y="20397"/>
                    <a:pt x="42350" y="20397"/>
                  </a:cubicBezTo>
                  <a:cubicBezTo>
                    <a:pt x="40893" y="20397"/>
                    <a:pt x="38913" y="20130"/>
                    <a:pt x="37073" y="20130"/>
                  </a:cubicBezTo>
                  <a:cubicBezTo>
                    <a:pt x="32910" y="20130"/>
                    <a:pt x="32910" y="17366"/>
                    <a:pt x="30146" y="17366"/>
                  </a:cubicBezTo>
                  <a:cubicBezTo>
                    <a:pt x="27349" y="17366"/>
                    <a:pt x="25268" y="22211"/>
                    <a:pt x="23187" y="25008"/>
                  </a:cubicBezTo>
                  <a:cubicBezTo>
                    <a:pt x="21105" y="27772"/>
                    <a:pt x="7220" y="34016"/>
                    <a:pt x="3057" y="36097"/>
                  </a:cubicBezTo>
                  <a:cubicBezTo>
                    <a:pt x="1854" y="36682"/>
                    <a:pt x="878" y="38536"/>
                    <a:pt x="0" y="40845"/>
                  </a:cubicBezTo>
                  <a:cubicBezTo>
                    <a:pt x="4976" y="41235"/>
                    <a:pt x="10114" y="44097"/>
                    <a:pt x="12358" y="46926"/>
                  </a:cubicBezTo>
                  <a:cubicBezTo>
                    <a:pt x="15382" y="50731"/>
                    <a:pt x="8846" y="55056"/>
                    <a:pt x="5951" y="58536"/>
                  </a:cubicBezTo>
                  <a:cubicBezTo>
                    <a:pt x="3090" y="62048"/>
                    <a:pt x="7707" y="62210"/>
                    <a:pt x="7870" y="65072"/>
                  </a:cubicBezTo>
                  <a:cubicBezTo>
                    <a:pt x="7984" y="67085"/>
                    <a:pt x="9918" y="68873"/>
                    <a:pt x="11552" y="68873"/>
                  </a:cubicBezTo>
                  <a:cubicBezTo>
                    <a:pt x="12241" y="68873"/>
                    <a:pt x="12877" y="68556"/>
                    <a:pt x="13301" y="67804"/>
                  </a:cubicBezTo>
                  <a:cubicBezTo>
                    <a:pt x="14126" y="66322"/>
                    <a:pt x="15275" y="66009"/>
                    <a:pt x="16955" y="66009"/>
                  </a:cubicBezTo>
                  <a:cubicBezTo>
                    <a:pt x="18188" y="66009"/>
                    <a:pt x="19707" y="66178"/>
                    <a:pt x="21593" y="66178"/>
                  </a:cubicBezTo>
                  <a:cubicBezTo>
                    <a:pt x="22894" y="66178"/>
                    <a:pt x="23610" y="66828"/>
                    <a:pt x="24130" y="67674"/>
                  </a:cubicBezTo>
                  <a:cubicBezTo>
                    <a:pt x="26601" y="65657"/>
                    <a:pt x="29528" y="63836"/>
                    <a:pt x="30471" y="62893"/>
                  </a:cubicBezTo>
                  <a:cubicBezTo>
                    <a:pt x="32195" y="61170"/>
                    <a:pt x="36422" y="60747"/>
                    <a:pt x="40260" y="60747"/>
                  </a:cubicBezTo>
                  <a:cubicBezTo>
                    <a:pt x="42633" y="60747"/>
                    <a:pt x="44227" y="59999"/>
                    <a:pt x="45950" y="58601"/>
                  </a:cubicBezTo>
                  <a:cubicBezTo>
                    <a:pt x="41918" y="54178"/>
                    <a:pt x="37951" y="50568"/>
                    <a:pt x="36390" y="49625"/>
                  </a:cubicBezTo>
                  <a:cubicBezTo>
                    <a:pt x="32748" y="47381"/>
                    <a:pt x="34959" y="41170"/>
                    <a:pt x="39447" y="40064"/>
                  </a:cubicBezTo>
                  <a:cubicBezTo>
                    <a:pt x="43902" y="38926"/>
                    <a:pt x="54893" y="30504"/>
                    <a:pt x="58243" y="28585"/>
                  </a:cubicBezTo>
                  <a:cubicBezTo>
                    <a:pt x="61592" y="26666"/>
                    <a:pt x="59349" y="20455"/>
                    <a:pt x="62080" y="15512"/>
                  </a:cubicBezTo>
                  <a:cubicBezTo>
                    <a:pt x="63479" y="12943"/>
                    <a:pt x="68779" y="8000"/>
                    <a:pt x="74047" y="3903"/>
                  </a:cubicBezTo>
                  <a:cubicBezTo>
                    <a:pt x="73258" y="3554"/>
                    <a:pt x="72501" y="3339"/>
                    <a:pt x="71849" y="3339"/>
                  </a:cubicBezTo>
                  <a:cubicBezTo>
                    <a:pt x="71588" y="3339"/>
                    <a:pt x="71344" y="3373"/>
                    <a:pt x="71121" y="3447"/>
                  </a:cubicBezTo>
                  <a:cubicBezTo>
                    <a:pt x="70592" y="3624"/>
                    <a:pt x="70108" y="3701"/>
                    <a:pt x="69659" y="3701"/>
                  </a:cubicBezTo>
                  <a:cubicBezTo>
                    <a:pt x="66548" y="3701"/>
                    <a:pt x="65121" y="0"/>
                    <a:pt x="6208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7"/>
            <p:cNvSpPr/>
            <p:nvPr/>
          </p:nvSpPr>
          <p:spPr>
            <a:xfrm>
              <a:off x="4033705" y="2958973"/>
              <a:ext cx="1170378" cy="1423011"/>
            </a:xfrm>
            <a:custGeom>
              <a:avLst/>
              <a:gdLst/>
              <a:ahLst/>
              <a:cxnLst/>
              <a:rect l="l" t="t" r="r" b="b"/>
              <a:pathLst>
                <a:path w="41120" h="49996" extrusionOk="0">
                  <a:moveTo>
                    <a:pt x="25658" y="1"/>
                  </a:moveTo>
                  <a:cubicBezTo>
                    <a:pt x="23935" y="1399"/>
                    <a:pt x="22341" y="2147"/>
                    <a:pt x="19968" y="2147"/>
                  </a:cubicBezTo>
                  <a:cubicBezTo>
                    <a:pt x="16130" y="2147"/>
                    <a:pt x="11903" y="2570"/>
                    <a:pt x="10179" y="4293"/>
                  </a:cubicBezTo>
                  <a:cubicBezTo>
                    <a:pt x="9236" y="5236"/>
                    <a:pt x="6309" y="7057"/>
                    <a:pt x="3838" y="9041"/>
                  </a:cubicBezTo>
                  <a:cubicBezTo>
                    <a:pt x="5074" y="11090"/>
                    <a:pt x="4813" y="14537"/>
                    <a:pt x="7187" y="14764"/>
                  </a:cubicBezTo>
                  <a:cubicBezTo>
                    <a:pt x="10298" y="15066"/>
                    <a:pt x="10239" y="19464"/>
                    <a:pt x="7271" y="19464"/>
                  </a:cubicBezTo>
                  <a:cubicBezTo>
                    <a:pt x="7044" y="19464"/>
                    <a:pt x="6799" y="19438"/>
                    <a:pt x="6537" y="19382"/>
                  </a:cubicBezTo>
                  <a:cubicBezTo>
                    <a:pt x="6311" y="19334"/>
                    <a:pt x="6098" y="19310"/>
                    <a:pt x="5900" y="19310"/>
                  </a:cubicBezTo>
                  <a:cubicBezTo>
                    <a:pt x="2907" y="19310"/>
                    <a:pt x="3093" y="24632"/>
                    <a:pt x="6082" y="29268"/>
                  </a:cubicBezTo>
                  <a:cubicBezTo>
                    <a:pt x="9269" y="34211"/>
                    <a:pt x="1" y="39772"/>
                    <a:pt x="2570" y="42341"/>
                  </a:cubicBezTo>
                  <a:cubicBezTo>
                    <a:pt x="5106" y="44878"/>
                    <a:pt x="3057" y="47902"/>
                    <a:pt x="4163" y="49495"/>
                  </a:cubicBezTo>
                  <a:cubicBezTo>
                    <a:pt x="4401" y="49829"/>
                    <a:pt x="5182" y="49996"/>
                    <a:pt x="6321" y="49996"/>
                  </a:cubicBezTo>
                  <a:cubicBezTo>
                    <a:pt x="10627" y="49996"/>
                    <a:pt x="20061" y="47612"/>
                    <a:pt x="24715" y="42829"/>
                  </a:cubicBezTo>
                  <a:cubicBezTo>
                    <a:pt x="28619" y="38818"/>
                    <a:pt x="30641" y="37806"/>
                    <a:pt x="32434" y="37806"/>
                  </a:cubicBezTo>
                  <a:cubicBezTo>
                    <a:pt x="33359" y="37806"/>
                    <a:pt x="34222" y="38075"/>
                    <a:pt x="35252" y="38341"/>
                  </a:cubicBezTo>
                  <a:cubicBezTo>
                    <a:pt x="35595" y="38433"/>
                    <a:pt x="35938" y="38476"/>
                    <a:pt x="36274" y="38476"/>
                  </a:cubicBezTo>
                  <a:cubicBezTo>
                    <a:pt x="38903" y="38476"/>
                    <a:pt x="41120" y="35857"/>
                    <a:pt x="39707" y="33723"/>
                  </a:cubicBezTo>
                  <a:cubicBezTo>
                    <a:pt x="38114" y="31349"/>
                    <a:pt x="36357" y="25431"/>
                    <a:pt x="36813" y="18114"/>
                  </a:cubicBezTo>
                  <a:cubicBezTo>
                    <a:pt x="37105" y="13854"/>
                    <a:pt x="31317" y="6147"/>
                    <a:pt x="2565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7"/>
            <p:cNvSpPr/>
            <p:nvPr/>
          </p:nvSpPr>
          <p:spPr>
            <a:xfrm>
              <a:off x="4585946" y="1964289"/>
              <a:ext cx="222600" cy="222600"/>
            </a:xfrm>
            <a:prstGeom prst="mathMultiply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7"/>
            <p:cNvSpPr/>
            <p:nvPr/>
          </p:nvSpPr>
          <p:spPr>
            <a:xfrm>
              <a:off x="4138979" y="2233231"/>
              <a:ext cx="222600" cy="222600"/>
            </a:xfrm>
            <a:prstGeom prst="mathMultiply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7"/>
            <p:cNvSpPr/>
            <p:nvPr/>
          </p:nvSpPr>
          <p:spPr>
            <a:xfrm>
              <a:off x="3937132" y="2736294"/>
              <a:ext cx="222600" cy="222600"/>
            </a:xfrm>
            <a:prstGeom prst="mathMultiply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7"/>
            <p:cNvSpPr/>
            <p:nvPr/>
          </p:nvSpPr>
          <p:spPr>
            <a:xfrm>
              <a:off x="4585946" y="3188930"/>
              <a:ext cx="222600" cy="2226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7"/>
            <p:cNvSpPr/>
            <p:nvPr/>
          </p:nvSpPr>
          <p:spPr>
            <a:xfrm>
              <a:off x="4751178" y="3634389"/>
              <a:ext cx="222600" cy="2226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7"/>
            <p:cNvSpPr/>
            <p:nvPr/>
          </p:nvSpPr>
          <p:spPr>
            <a:xfrm>
              <a:off x="4334452" y="3559127"/>
              <a:ext cx="222600" cy="2226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2" name="Google Shape;1492;p47"/>
          <p:cNvSpPr txBox="1"/>
          <p:nvPr/>
        </p:nvSpPr>
        <p:spPr>
          <a:xfrm>
            <a:off x="713213" y="1286000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rPr>
              <a:t>NEPTUNE</a:t>
            </a:r>
            <a:endParaRPr sz="2400">
              <a:solidFill>
                <a:schemeClr val="accent4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493" name="Google Shape;1493;p47"/>
          <p:cNvSpPr txBox="1"/>
          <p:nvPr/>
        </p:nvSpPr>
        <p:spPr>
          <a:xfrm>
            <a:off x="713213" y="1602950"/>
            <a:ext cx="2211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Neptune is the eighth and farthest-known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4" name="Google Shape;1494;p47"/>
          <p:cNvSpPr txBox="1"/>
          <p:nvPr/>
        </p:nvSpPr>
        <p:spPr>
          <a:xfrm>
            <a:off x="713213" y="3536825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rPr>
              <a:t>VENUS</a:t>
            </a:r>
            <a:endParaRPr sz="2400">
              <a:solidFill>
                <a:schemeClr val="accen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495" name="Google Shape;1495;p47"/>
          <p:cNvSpPr txBox="1"/>
          <p:nvPr/>
        </p:nvSpPr>
        <p:spPr>
          <a:xfrm>
            <a:off x="713213" y="3853775"/>
            <a:ext cx="2211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is a planet with very high temperatures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6" name="Google Shape;1496;p47"/>
          <p:cNvSpPr txBox="1"/>
          <p:nvPr/>
        </p:nvSpPr>
        <p:spPr>
          <a:xfrm>
            <a:off x="713213" y="2411413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rPr>
              <a:t>SATURN</a:t>
            </a:r>
            <a:endParaRPr sz="2400">
              <a:solidFill>
                <a:schemeClr val="accent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497" name="Google Shape;1497;p47"/>
          <p:cNvSpPr txBox="1"/>
          <p:nvPr/>
        </p:nvSpPr>
        <p:spPr>
          <a:xfrm>
            <a:off x="713213" y="2728363"/>
            <a:ext cx="2211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Saturn is a gas giant with a radius of nine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8" name="Google Shape;1498;p47"/>
          <p:cNvSpPr txBox="1"/>
          <p:nvPr/>
        </p:nvSpPr>
        <p:spPr>
          <a:xfrm>
            <a:off x="6219413" y="1286000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rPr>
              <a:t>JUPITER</a:t>
            </a:r>
            <a:endParaRPr sz="2400">
              <a:solidFill>
                <a:schemeClr val="l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499" name="Google Shape;1499;p47"/>
          <p:cNvSpPr txBox="1"/>
          <p:nvPr/>
        </p:nvSpPr>
        <p:spPr>
          <a:xfrm>
            <a:off x="6219413" y="1602950"/>
            <a:ext cx="2211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Jupiter is the fifth planet from the sun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0" name="Google Shape;1500;p47"/>
          <p:cNvSpPr txBox="1"/>
          <p:nvPr/>
        </p:nvSpPr>
        <p:spPr>
          <a:xfrm>
            <a:off x="6219413" y="3536825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rPr>
              <a:t>MERCURY</a:t>
            </a:r>
            <a:endParaRPr sz="2400">
              <a:solidFill>
                <a:schemeClr val="dk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501" name="Google Shape;1501;p47"/>
          <p:cNvSpPr txBox="1"/>
          <p:nvPr/>
        </p:nvSpPr>
        <p:spPr>
          <a:xfrm>
            <a:off x="6219413" y="3853775"/>
            <a:ext cx="2211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the smallest planet in the Solar System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2" name="Google Shape;1502;p47"/>
          <p:cNvSpPr txBox="1"/>
          <p:nvPr/>
        </p:nvSpPr>
        <p:spPr>
          <a:xfrm>
            <a:off x="6219413" y="2411413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MARS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503" name="Google Shape;1503;p47"/>
          <p:cNvSpPr txBox="1"/>
          <p:nvPr/>
        </p:nvSpPr>
        <p:spPr>
          <a:xfrm>
            <a:off x="6219413" y="2728363"/>
            <a:ext cx="2211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Mars is the fourth and closest planet to the sun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F883FC-6D4D-4B7C-AFFC-42A774246802}"/>
              </a:ext>
            </a:extLst>
          </p:cNvPr>
          <p:cNvSpPr txBox="1"/>
          <p:nvPr/>
        </p:nvSpPr>
        <p:spPr>
          <a:xfrm>
            <a:off x="630067" y="687767"/>
            <a:ext cx="338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7206F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200" b="1" dirty="0">
              <a:solidFill>
                <a:srgbClr val="E7206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0735ED-E063-4D85-888D-5BFC23B9A2D9}"/>
              </a:ext>
            </a:extLst>
          </p:cNvPr>
          <p:cNvGrpSpPr/>
          <p:nvPr/>
        </p:nvGrpSpPr>
        <p:grpSpPr>
          <a:xfrm>
            <a:off x="5465589" y="1869861"/>
            <a:ext cx="3535877" cy="556609"/>
            <a:chOff x="3017859" y="4310610"/>
            <a:chExt cx="1870812" cy="7421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794AA82-6EF0-4412-9742-1A023FC5F2A2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1C83CC6-4641-4127-A3B7-70B1AF541717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8E829D-7A55-4CFB-BFB5-48AAE76C991E}"/>
              </a:ext>
            </a:extLst>
          </p:cNvPr>
          <p:cNvGrpSpPr/>
          <p:nvPr/>
        </p:nvGrpSpPr>
        <p:grpSpPr>
          <a:xfrm>
            <a:off x="5465589" y="2533757"/>
            <a:ext cx="3535877" cy="556609"/>
            <a:chOff x="3017859" y="4310610"/>
            <a:chExt cx="1870812" cy="7421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00E9FDA-A6C3-4105-A402-0922C90BDBF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6FAEFEA-EE0F-4851-A321-2447DF821B3F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CF85335-5F90-47A8-AB5A-5D978C078C89}"/>
              </a:ext>
            </a:extLst>
          </p:cNvPr>
          <p:cNvGrpSpPr/>
          <p:nvPr/>
        </p:nvGrpSpPr>
        <p:grpSpPr>
          <a:xfrm>
            <a:off x="5465589" y="3197654"/>
            <a:ext cx="3535877" cy="556609"/>
            <a:chOff x="3017859" y="4310610"/>
            <a:chExt cx="1870812" cy="7421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BCB380-9CD5-478C-BF60-D9D23CC4B53F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943A5DF-CD88-46B7-B4C4-A9CF748B85CE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531E47B-0736-4B7F-95F1-62C1C577E249}"/>
              </a:ext>
            </a:extLst>
          </p:cNvPr>
          <p:cNvSpPr/>
          <p:nvPr/>
        </p:nvSpPr>
        <p:spPr>
          <a:xfrm>
            <a:off x="4776286" y="1893599"/>
            <a:ext cx="486054" cy="486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2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144BCCF-21DF-40E7-8D7C-A446AA803954}"/>
              </a:ext>
            </a:extLst>
          </p:cNvPr>
          <p:cNvSpPr/>
          <p:nvPr/>
        </p:nvSpPr>
        <p:spPr>
          <a:xfrm>
            <a:off x="4776286" y="2557495"/>
            <a:ext cx="486054" cy="486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2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45DD60D-58CB-44E2-973B-744B61D6AEE8}"/>
              </a:ext>
            </a:extLst>
          </p:cNvPr>
          <p:cNvSpPr/>
          <p:nvPr/>
        </p:nvSpPr>
        <p:spPr>
          <a:xfrm>
            <a:off x="4776286" y="3221391"/>
            <a:ext cx="486054" cy="486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2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6279037-E129-4324-B367-2A50CF2D7423}"/>
              </a:ext>
            </a:extLst>
          </p:cNvPr>
          <p:cNvGrpSpPr/>
          <p:nvPr/>
        </p:nvGrpSpPr>
        <p:grpSpPr>
          <a:xfrm>
            <a:off x="5465589" y="3861549"/>
            <a:ext cx="3535877" cy="556609"/>
            <a:chOff x="3017859" y="4310610"/>
            <a:chExt cx="1870812" cy="7421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FBD1254-3018-4BBF-BFA7-7101790CCB47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5361931-CAAD-44E0-BC44-35865F91D115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CE56B7B-87B4-4301-AD86-E244CE007440}"/>
              </a:ext>
            </a:extLst>
          </p:cNvPr>
          <p:cNvSpPr/>
          <p:nvPr/>
        </p:nvSpPr>
        <p:spPr>
          <a:xfrm>
            <a:off x="4776286" y="3885287"/>
            <a:ext cx="486054" cy="486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2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xmlns="" id="{9D5BC0B9-2C12-4C3C-91EB-D3984A96A63B}"/>
              </a:ext>
            </a:extLst>
          </p:cNvPr>
          <p:cNvSpPr>
            <a:spLocks noEditPoints="1"/>
          </p:cNvSpPr>
          <p:nvPr/>
        </p:nvSpPr>
        <p:spPr bwMode="auto">
          <a:xfrm>
            <a:off x="4914335" y="2663102"/>
            <a:ext cx="209957" cy="29537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6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978F5D02-DE6F-4E46-851E-1C2B3C764E12}"/>
              </a:ext>
            </a:extLst>
          </p:cNvPr>
          <p:cNvSpPr>
            <a:spLocks noEditPoints="1"/>
          </p:cNvSpPr>
          <p:nvPr/>
        </p:nvSpPr>
        <p:spPr bwMode="auto">
          <a:xfrm>
            <a:off x="4828533" y="2021588"/>
            <a:ext cx="381562" cy="267593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6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xmlns="" id="{5D995578-CD95-48A1-9509-1E410310D323}"/>
              </a:ext>
            </a:extLst>
          </p:cNvPr>
          <p:cNvSpPr>
            <a:spLocks noEditPoints="1"/>
          </p:cNvSpPr>
          <p:nvPr/>
        </p:nvSpPr>
        <p:spPr bwMode="auto">
          <a:xfrm>
            <a:off x="4875015" y="3368823"/>
            <a:ext cx="335076" cy="243230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6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xmlns="" id="{8E518B3B-00AE-4548-815D-5ADE49A3CA35}"/>
              </a:ext>
            </a:extLst>
          </p:cNvPr>
          <p:cNvSpPr>
            <a:spLocks/>
          </p:cNvSpPr>
          <p:nvPr/>
        </p:nvSpPr>
        <p:spPr bwMode="auto">
          <a:xfrm>
            <a:off x="4890640" y="3972745"/>
            <a:ext cx="303832" cy="31113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6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72" y="2404031"/>
            <a:ext cx="4167493" cy="22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ANALYSIS</a:t>
            </a:r>
            <a:endParaRPr/>
          </a:p>
        </p:txBody>
      </p:sp>
      <p:graphicFrame>
        <p:nvGraphicFramePr>
          <p:cNvPr id="1509" name="Google Shape;1509;p48"/>
          <p:cNvGraphicFramePr/>
          <p:nvPr/>
        </p:nvGraphicFramePr>
        <p:xfrm>
          <a:off x="713250" y="1436550"/>
          <a:ext cx="7717500" cy="2789700"/>
        </p:xfrm>
        <a:graphic>
          <a:graphicData uri="http://schemas.openxmlformats.org/drawingml/2006/table">
            <a:tbl>
              <a:tblPr>
                <a:noFill/>
                <a:tableStyleId>{A1C9F68B-235B-4C79-9959-000D02533113}</a:tableStyleId>
              </a:tblPr>
              <a:tblGrid>
                <a:gridCol w="2572500"/>
                <a:gridCol w="2572500"/>
                <a:gridCol w="2572500"/>
              </a:tblGrid>
              <a:tr h="69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accent2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2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STRENGTHS</a:t>
                      </a:r>
                      <a:endParaRPr sz="2400">
                        <a:solidFill>
                          <a:schemeClr val="accent2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2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WEAKNESSES</a:t>
                      </a:r>
                      <a:endParaRPr sz="2400">
                        <a:solidFill>
                          <a:schemeClr val="accent2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pLAYER 001</a:t>
                      </a:r>
                      <a:endParaRPr sz="2400">
                        <a:solidFill>
                          <a:schemeClr val="dk2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Neptune is the eighth and farthest-known planet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Saturn is a gas giant with a radius of nine times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pLAYER 002</a:t>
                      </a:r>
                      <a:endParaRPr sz="2400">
                        <a:solidFill>
                          <a:schemeClr val="dk2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Venus is a planet with very high temperatures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Mercury is the smallest planet in the system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pLAYER 003</a:t>
                      </a:r>
                      <a:endParaRPr sz="2400">
                        <a:solidFill>
                          <a:schemeClr val="dk2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Jupiter is the fifth planet from the sun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Despite being red, Mars is a very cold planet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53" y="1017725"/>
            <a:ext cx="2258575" cy="10351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931" y="223615"/>
            <a:ext cx="8679898" cy="543185"/>
          </a:xfrm>
          <a:prstGeom prst="rect">
            <a:avLst/>
          </a:prstGeom>
        </p:spPr>
        <p:txBody>
          <a:bodyPr/>
          <a:lstStyle/>
          <a:p>
            <a:r>
              <a:rPr lang="en-US" sz="4950" b="1" dirty="0">
                <a:solidFill>
                  <a:schemeClr val="bg2">
                    <a:lumMod val="75000"/>
                  </a:schemeClr>
                </a:solidFill>
              </a:rPr>
              <a:t>Infographic Style</a:t>
            </a:r>
          </a:p>
        </p:txBody>
      </p:sp>
      <p:sp>
        <p:nvSpPr>
          <p:cNvPr id="25" name="Oval 55">
            <a:extLst>
              <a:ext uri="{FF2B5EF4-FFF2-40B4-BE49-F238E27FC236}">
                <a16:creationId xmlns:a16="http://schemas.microsoft.com/office/drawing/2014/main" xmlns="" id="{FE2FB1D6-1CA2-465C-9198-2E8899E2BADA}"/>
              </a:ext>
            </a:extLst>
          </p:cNvPr>
          <p:cNvSpPr/>
          <p:nvPr/>
        </p:nvSpPr>
        <p:spPr>
          <a:xfrm>
            <a:off x="4844481" y="2150757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xmlns="" id="{7B961A2A-23DB-4998-8C6D-3CEC1E3C31AC}"/>
              </a:ext>
            </a:extLst>
          </p:cNvPr>
          <p:cNvSpPr/>
          <p:nvPr/>
        </p:nvSpPr>
        <p:spPr>
          <a:xfrm>
            <a:off x="4844481" y="1343362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xmlns="" id="{8E859A14-F154-4496-932D-71913651DBCE}"/>
              </a:ext>
            </a:extLst>
          </p:cNvPr>
          <p:cNvSpPr/>
          <p:nvPr/>
        </p:nvSpPr>
        <p:spPr>
          <a:xfrm>
            <a:off x="4844481" y="2958153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xmlns="" id="{9B515444-DD58-41EB-B70D-E568E7706506}"/>
              </a:ext>
            </a:extLst>
          </p:cNvPr>
          <p:cNvSpPr/>
          <p:nvPr/>
        </p:nvSpPr>
        <p:spPr>
          <a:xfrm>
            <a:off x="4844481" y="3765547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8C4EC06-7743-4557-B9D6-1422CF4378A8}"/>
              </a:ext>
            </a:extLst>
          </p:cNvPr>
          <p:cNvSpPr txBox="1"/>
          <p:nvPr/>
        </p:nvSpPr>
        <p:spPr>
          <a:xfrm>
            <a:off x="4892718" y="1441473"/>
            <a:ext cx="37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CE5A0BE-5DAE-4850-942E-747DC5FCC525}"/>
              </a:ext>
            </a:extLst>
          </p:cNvPr>
          <p:cNvSpPr txBox="1"/>
          <p:nvPr/>
        </p:nvSpPr>
        <p:spPr>
          <a:xfrm>
            <a:off x="4892718" y="2248869"/>
            <a:ext cx="37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FA1BC42-1470-469A-9904-4F419ACD81EC}"/>
              </a:ext>
            </a:extLst>
          </p:cNvPr>
          <p:cNvSpPr txBox="1"/>
          <p:nvPr/>
        </p:nvSpPr>
        <p:spPr>
          <a:xfrm>
            <a:off x="4892718" y="3056263"/>
            <a:ext cx="37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1E0872E-31F3-4CC8-9F76-71A38EBA5C48}"/>
              </a:ext>
            </a:extLst>
          </p:cNvPr>
          <p:cNvSpPr txBox="1"/>
          <p:nvPr/>
        </p:nvSpPr>
        <p:spPr>
          <a:xfrm>
            <a:off x="4892718" y="3863658"/>
            <a:ext cx="37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xmlns="" id="{66AF1C9B-56DD-4AA6-A642-C543651C8529}"/>
              </a:ext>
            </a:extLst>
          </p:cNvPr>
          <p:cNvGrpSpPr/>
          <p:nvPr/>
        </p:nvGrpSpPr>
        <p:grpSpPr>
          <a:xfrm>
            <a:off x="5448992" y="2041120"/>
            <a:ext cx="3083942" cy="715580"/>
            <a:chOff x="2551705" y="4283314"/>
            <a:chExt cx="2357003" cy="95410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B37C81D-2423-40AF-A1BD-204CB80D5E9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AEB844-06F5-4592-BDF8-9F98523C5A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xmlns="" id="{25E94378-96C3-487B-9B50-CAB9A1D015CF}"/>
              </a:ext>
            </a:extLst>
          </p:cNvPr>
          <p:cNvGrpSpPr/>
          <p:nvPr/>
        </p:nvGrpSpPr>
        <p:grpSpPr>
          <a:xfrm>
            <a:off x="5448992" y="1233725"/>
            <a:ext cx="3083942" cy="715580"/>
            <a:chOff x="2551705" y="4283314"/>
            <a:chExt cx="2357003" cy="95410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1FF01E7-4DB0-479B-AADE-C80F1AF2FE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EAEADD9-5FFE-4611-B319-DEDD3988E0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xmlns="" id="{182E3240-C0CE-47C5-A001-AA24A85C781E}"/>
              </a:ext>
            </a:extLst>
          </p:cNvPr>
          <p:cNvGrpSpPr/>
          <p:nvPr/>
        </p:nvGrpSpPr>
        <p:grpSpPr>
          <a:xfrm>
            <a:off x="5448992" y="2848515"/>
            <a:ext cx="3083942" cy="715580"/>
            <a:chOff x="2551705" y="4283314"/>
            <a:chExt cx="2357003" cy="95410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187F57E-A41E-4AC3-906F-BCB705D5D4A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1A94B61-8521-47DC-AE00-A128A6367D3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xmlns="" id="{31E4E6C6-FFDA-43D6-9BA8-DB56EB3BCCDF}"/>
              </a:ext>
            </a:extLst>
          </p:cNvPr>
          <p:cNvGrpSpPr/>
          <p:nvPr/>
        </p:nvGrpSpPr>
        <p:grpSpPr>
          <a:xfrm>
            <a:off x="5448992" y="3655910"/>
            <a:ext cx="3083942" cy="715580"/>
            <a:chOff x="2551705" y="4283314"/>
            <a:chExt cx="2357003" cy="95410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0C8B66A-C1F3-468C-9508-370BA4BCE14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2A568A9-6222-4F02-AC59-DD6BB83661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94026" y="1052364"/>
            <a:ext cx="3165139" cy="3846217"/>
            <a:chOff x="1027112" y="419101"/>
            <a:chExt cx="2405063" cy="2922587"/>
          </a:xfrm>
          <a:solidFill>
            <a:schemeClr val="bg2">
              <a:lumMod val="75000"/>
            </a:schemeClr>
          </a:solidFill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1027112" y="419101"/>
              <a:ext cx="2405063" cy="2922587"/>
            </a:xfrm>
            <a:custGeom>
              <a:avLst/>
              <a:gdLst>
                <a:gd name="T0" fmla="*/ 4 w 1250"/>
                <a:gd name="T1" fmla="*/ 562 h 1520"/>
                <a:gd name="T2" fmla="*/ 416 w 1250"/>
                <a:gd name="T3" fmla="*/ 13 h 1520"/>
                <a:gd name="T4" fmla="*/ 759 w 1250"/>
                <a:gd name="T5" fmla="*/ 18 h 1520"/>
                <a:gd name="T6" fmla="*/ 981 w 1250"/>
                <a:gd name="T7" fmla="*/ 120 h 1520"/>
                <a:gd name="T8" fmla="*/ 1235 w 1250"/>
                <a:gd name="T9" fmla="*/ 462 h 1520"/>
                <a:gd name="T10" fmla="*/ 1224 w 1250"/>
                <a:gd name="T11" fmla="*/ 1163 h 1520"/>
                <a:gd name="T12" fmla="*/ 945 w 1250"/>
                <a:gd name="T13" fmla="*/ 1402 h 1520"/>
                <a:gd name="T14" fmla="*/ 649 w 1250"/>
                <a:gd name="T15" fmla="*/ 1519 h 1520"/>
                <a:gd name="T16" fmla="*/ 68 w 1250"/>
                <a:gd name="T17" fmla="*/ 1223 h 1520"/>
                <a:gd name="T18" fmla="*/ 9 w 1250"/>
                <a:gd name="T19" fmla="*/ 896 h 1520"/>
                <a:gd name="T20" fmla="*/ 820 w 1250"/>
                <a:gd name="T21" fmla="*/ 1440 h 1520"/>
                <a:gd name="T22" fmla="*/ 951 w 1250"/>
                <a:gd name="T23" fmla="*/ 1373 h 1520"/>
                <a:gd name="T24" fmla="*/ 1210 w 1250"/>
                <a:gd name="T25" fmla="*/ 1120 h 1520"/>
                <a:gd name="T26" fmla="*/ 1220 w 1250"/>
                <a:gd name="T27" fmla="*/ 610 h 1520"/>
                <a:gd name="T28" fmla="*/ 1143 w 1250"/>
                <a:gd name="T29" fmla="*/ 349 h 1520"/>
                <a:gd name="T30" fmla="*/ 884 w 1250"/>
                <a:gd name="T31" fmla="*/ 61 h 1520"/>
                <a:gd name="T32" fmla="*/ 447 w 1250"/>
                <a:gd name="T33" fmla="*/ 29 h 1520"/>
                <a:gd name="T34" fmla="*/ 179 w 1250"/>
                <a:gd name="T35" fmla="*/ 307 h 1520"/>
                <a:gd name="T36" fmla="*/ 28 w 1250"/>
                <a:gd name="T37" fmla="*/ 869 h 1520"/>
                <a:gd name="T38" fmla="*/ 89 w 1250"/>
                <a:gd name="T39" fmla="*/ 1212 h 1520"/>
                <a:gd name="T40" fmla="*/ 423 w 1250"/>
                <a:gd name="T41" fmla="*/ 1404 h 1520"/>
                <a:gd name="T42" fmla="*/ 279 w 1250"/>
                <a:gd name="T43" fmla="*/ 1220 h 1520"/>
                <a:gd name="T44" fmla="*/ 125 w 1250"/>
                <a:gd name="T45" fmla="*/ 1070 h 1520"/>
                <a:gd name="T46" fmla="*/ 217 w 1250"/>
                <a:gd name="T47" fmla="*/ 569 h 1520"/>
                <a:gd name="T48" fmla="*/ 665 w 1250"/>
                <a:gd name="T49" fmla="*/ 186 h 1520"/>
                <a:gd name="T50" fmla="*/ 1045 w 1250"/>
                <a:gd name="T51" fmla="*/ 551 h 1520"/>
                <a:gd name="T52" fmla="*/ 1141 w 1250"/>
                <a:gd name="T53" fmla="*/ 1072 h 1520"/>
                <a:gd name="T54" fmla="*/ 914 w 1250"/>
                <a:gd name="T55" fmla="*/ 1306 h 1520"/>
                <a:gd name="T56" fmla="*/ 648 w 1250"/>
                <a:gd name="T57" fmla="*/ 940 h 1520"/>
                <a:gd name="T58" fmla="*/ 1040 w 1250"/>
                <a:gd name="T59" fmla="*/ 874 h 1520"/>
                <a:gd name="T60" fmla="*/ 806 w 1250"/>
                <a:gd name="T61" fmla="*/ 253 h 1520"/>
                <a:gd name="T62" fmla="*/ 222 w 1250"/>
                <a:gd name="T63" fmla="*/ 704 h 1520"/>
                <a:gd name="T64" fmla="*/ 422 w 1250"/>
                <a:gd name="T65" fmla="*/ 928 h 1520"/>
                <a:gd name="T66" fmla="*/ 270 w 1250"/>
                <a:gd name="T67" fmla="*/ 922 h 1520"/>
                <a:gd name="T68" fmla="*/ 511 w 1250"/>
                <a:gd name="T69" fmla="*/ 1319 h 1520"/>
                <a:gd name="T70" fmla="*/ 636 w 1250"/>
                <a:gd name="T71" fmla="*/ 964 h 1520"/>
                <a:gd name="T72" fmla="*/ 888 w 1250"/>
                <a:gd name="T73" fmla="*/ 940 h 1520"/>
                <a:gd name="T74" fmla="*/ 659 w 1250"/>
                <a:gd name="T75" fmla="*/ 1133 h 1520"/>
                <a:gd name="T76" fmla="*/ 739 w 1250"/>
                <a:gd name="T77" fmla="*/ 1356 h 1520"/>
                <a:gd name="T78" fmla="*/ 1007 w 1250"/>
                <a:gd name="T79" fmla="*/ 916 h 1520"/>
                <a:gd name="T80" fmla="*/ 194 w 1250"/>
                <a:gd name="T81" fmla="*/ 759 h 1520"/>
                <a:gd name="T82" fmla="*/ 153 w 1250"/>
                <a:gd name="T83" fmla="*/ 1073 h 1520"/>
                <a:gd name="T84" fmla="*/ 400 w 1250"/>
                <a:gd name="T85" fmla="*/ 1269 h 1520"/>
                <a:gd name="T86" fmla="*/ 333 w 1250"/>
                <a:gd name="T87" fmla="*/ 1129 h 1520"/>
                <a:gd name="T88" fmla="*/ 212 w 1250"/>
                <a:gd name="T89" fmla="*/ 891 h 1520"/>
                <a:gd name="T90" fmla="*/ 198 w 1250"/>
                <a:gd name="T91" fmla="*/ 753 h 1520"/>
                <a:gd name="T92" fmla="*/ 915 w 1250"/>
                <a:gd name="T93" fmla="*/ 1257 h 1520"/>
                <a:gd name="T94" fmla="*/ 1114 w 1250"/>
                <a:gd name="T95" fmla="*/ 1077 h 1520"/>
                <a:gd name="T96" fmla="*/ 1074 w 1250"/>
                <a:gd name="T97" fmla="*/ 766 h 1520"/>
                <a:gd name="T98" fmla="*/ 1061 w 1250"/>
                <a:gd name="T99" fmla="*/ 888 h 1520"/>
                <a:gd name="T100" fmla="*/ 1025 w 1250"/>
                <a:gd name="T101" fmla="*/ 934 h 1520"/>
                <a:gd name="T102" fmla="*/ 867 w 1250"/>
                <a:gd name="T103" fmla="*/ 1262 h 1520"/>
                <a:gd name="T104" fmla="*/ 459 w 1250"/>
                <a:gd name="T105" fmla="*/ 1415 h 1520"/>
                <a:gd name="T106" fmla="*/ 605 w 1250"/>
                <a:gd name="T107" fmla="*/ 1479 h 1520"/>
                <a:gd name="T108" fmla="*/ 588 w 1250"/>
                <a:gd name="T109" fmla="*/ 1397 h 1520"/>
                <a:gd name="T110" fmla="*/ 442 w 1250"/>
                <a:gd name="T111" fmla="*/ 1296 h 1520"/>
                <a:gd name="T112" fmla="*/ 906 w 1250"/>
                <a:gd name="T113" fmla="*/ 1282 h 1520"/>
                <a:gd name="T114" fmla="*/ 818 w 1250"/>
                <a:gd name="T115" fmla="*/ 1318 h 1520"/>
                <a:gd name="T116" fmla="*/ 693 w 1250"/>
                <a:gd name="T117" fmla="*/ 1480 h 1520"/>
                <a:gd name="T118" fmla="*/ 779 w 1250"/>
                <a:gd name="T119" fmla="*/ 1459 h 1520"/>
                <a:gd name="T120" fmla="*/ 906 w 1250"/>
                <a:gd name="T121" fmla="*/ 1282 h 1520"/>
                <a:gd name="T122" fmla="*/ 627 w 1250"/>
                <a:gd name="T123" fmla="*/ 1482 h 1520"/>
                <a:gd name="T124" fmla="*/ 669 w 1250"/>
                <a:gd name="T125" fmla="*/ 1488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0" h="1520">
                  <a:moveTo>
                    <a:pt x="2" y="700"/>
                  </a:moveTo>
                  <a:cubicBezTo>
                    <a:pt x="2" y="657"/>
                    <a:pt x="2" y="614"/>
                    <a:pt x="2" y="572"/>
                  </a:cubicBezTo>
                  <a:cubicBezTo>
                    <a:pt x="2" y="568"/>
                    <a:pt x="3" y="565"/>
                    <a:pt x="4" y="562"/>
                  </a:cubicBezTo>
                  <a:cubicBezTo>
                    <a:pt x="35" y="508"/>
                    <a:pt x="66" y="455"/>
                    <a:pt x="97" y="401"/>
                  </a:cubicBezTo>
                  <a:cubicBezTo>
                    <a:pt x="151" y="309"/>
                    <a:pt x="208" y="219"/>
                    <a:pt x="279" y="139"/>
                  </a:cubicBezTo>
                  <a:cubicBezTo>
                    <a:pt x="320" y="92"/>
                    <a:pt x="366" y="50"/>
                    <a:pt x="416" y="13"/>
                  </a:cubicBezTo>
                  <a:cubicBezTo>
                    <a:pt x="423" y="9"/>
                    <a:pt x="433" y="9"/>
                    <a:pt x="441" y="8"/>
                  </a:cubicBezTo>
                  <a:cubicBezTo>
                    <a:pt x="491" y="3"/>
                    <a:pt x="540" y="0"/>
                    <a:pt x="590" y="1"/>
                  </a:cubicBezTo>
                  <a:cubicBezTo>
                    <a:pt x="647" y="3"/>
                    <a:pt x="703" y="9"/>
                    <a:pt x="759" y="18"/>
                  </a:cubicBezTo>
                  <a:cubicBezTo>
                    <a:pt x="804" y="25"/>
                    <a:pt x="849" y="33"/>
                    <a:pt x="894" y="41"/>
                  </a:cubicBezTo>
                  <a:cubicBezTo>
                    <a:pt x="901" y="42"/>
                    <a:pt x="906" y="46"/>
                    <a:pt x="911" y="51"/>
                  </a:cubicBezTo>
                  <a:cubicBezTo>
                    <a:pt x="934" y="74"/>
                    <a:pt x="958" y="97"/>
                    <a:pt x="981" y="120"/>
                  </a:cubicBezTo>
                  <a:cubicBezTo>
                    <a:pt x="1042" y="182"/>
                    <a:pt x="1099" y="247"/>
                    <a:pt x="1148" y="319"/>
                  </a:cubicBezTo>
                  <a:cubicBezTo>
                    <a:pt x="1178" y="363"/>
                    <a:pt x="1204" y="408"/>
                    <a:pt x="1232" y="453"/>
                  </a:cubicBezTo>
                  <a:cubicBezTo>
                    <a:pt x="1234" y="456"/>
                    <a:pt x="1235" y="459"/>
                    <a:pt x="1235" y="462"/>
                  </a:cubicBezTo>
                  <a:cubicBezTo>
                    <a:pt x="1239" y="540"/>
                    <a:pt x="1243" y="618"/>
                    <a:pt x="1246" y="696"/>
                  </a:cubicBezTo>
                  <a:cubicBezTo>
                    <a:pt x="1248" y="767"/>
                    <a:pt x="1250" y="838"/>
                    <a:pt x="1250" y="909"/>
                  </a:cubicBezTo>
                  <a:cubicBezTo>
                    <a:pt x="1249" y="994"/>
                    <a:pt x="1240" y="1079"/>
                    <a:pt x="1224" y="1163"/>
                  </a:cubicBezTo>
                  <a:cubicBezTo>
                    <a:pt x="1222" y="1173"/>
                    <a:pt x="1220" y="1183"/>
                    <a:pt x="1218" y="1193"/>
                  </a:cubicBezTo>
                  <a:cubicBezTo>
                    <a:pt x="1217" y="1197"/>
                    <a:pt x="1215" y="1200"/>
                    <a:pt x="1212" y="1202"/>
                  </a:cubicBezTo>
                  <a:cubicBezTo>
                    <a:pt x="1127" y="1275"/>
                    <a:pt x="1040" y="1344"/>
                    <a:pt x="945" y="1402"/>
                  </a:cubicBezTo>
                  <a:cubicBezTo>
                    <a:pt x="867" y="1450"/>
                    <a:pt x="784" y="1487"/>
                    <a:pt x="695" y="1510"/>
                  </a:cubicBezTo>
                  <a:cubicBezTo>
                    <a:pt x="682" y="1513"/>
                    <a:pt x="669" y="1516"/>
                    <a:pt x="656" y="1519"/>
                  </a:cubicBezTo>
                  <a:cubicBezTo>
                    <a:pt x="654" y="1520"/>
                    <a:pt x="651" y="1519"/>
                    <a:pt x="649" y="1519"/>
                  </a:cubicBezTo>
                  <a:cubicBezTo>
                    <a:pt x="590" y="1496"/>
                    <a:pt x="530" y="1474"/>
                    <a:pt x="472" y="1450"/>
                  </a:cubicBezTo>
                  <a:cubicBezTo>
                    <a:pt x="402" y="1421"/>
                    <a:pt x="335" y="1388"/>
                    <a:pt x="270" y="1351"/>
                  </a:cubicBezTo>
                  <a:cubicBezTo>
                    <a:pt x="200" y="1312"/>
                    <a:pt x="133" y="1269"/>
                    <a:pt x="68" y="1223"/>
                  </a:cubicBezTo>
                  <a:cubicBezTo>
                    <a:pt x="61" y="1218"/>
                    <a:pt x="59" y="1212"/>
                    <a:pt x="58" y="1205"/>
                  </a:cubicBezTo>
                  <a:cubicBezTo>
                    <a:pt x="48" y="1162"/>
                    <a:pt x="37" y="1119"/>
                    <a:pt x="30" y="1075"/>
                  </a:cubicBezTo>
                  <a:cubicBezTo>
                    <a:pt x="21" y="1016"/>
                    <a:pt x="14" y="956"/>
                    <a:pt x="9" y="896"/>
                  </a:cubicBezTo>
                  <a:cubicBezTo>
                    <a:pt x="4" y="831"/>
                    <a:pt x="3" y="765"/>
                    <a:pt x="0" y="700"/>
                  </a:cubicBezTo>
                  <a:cubicBezTo>
                    <a:pt x="1" y="700"/>
                    <a:pt x="1" y="700"/>
                    <a:pt x="2" y="700"/>
                  </a:cubicBezTo>
                  <a:close/>
                  <a:moveTo>
                    <a:pt x="820" y="1440"/>
                  </a:moveTo>
                  <a:cubicBezTo>
                    <a:pt x="821" y="1441"/>
                    <a:pt x="822" y="1441"/>
                    <a:pt x="822" y="1442"/>
                  </a:cubicBezTo>
                  <a:cubicBezTo>
                    <a:pt x="825" y="1441"/>
                    <a:pt x="828" y="1440"/>
                    <a:pt x="831" y="1439"/>
                  </a:cubicBezTo>
                  <a:cubicBezTo>
                    <a:pt x="872" y="1420"/>
                    <a:pt x="913" y="1398"/>
                    <a:pt x="951" y="1373"/>
                  </a:cubicBezTo>
                  <a:cubicBezTo>
                    <a:pt x="1037" y="1319"/>
                    <a:pt x="1116" y="1257"/>
                    <a:pt x="1193" y="1191"/>
                  </a:cubicBezTo>
                  <a:cubicBezTo>
                    <a:pt x="1195" y="1189"/>
                    <a:pt x="1197" y="1186"/>
                    <a:pt x="1198" y="1183"/>
                  </a:cubicBezTo>
                  <a:cubicBezTo>
                    <a:pt x="1202" y="1162"/>
                    <a:pt x="1206" y="1141"/>
                    <a:pt x="1210" y="1120"/>
                  </a:cubicBezTo>
                  <a:cubicBezTo>
                    <a:pt x="1223" y="1045"/>
                    <a:pt x="1228" y="969"/>
                    <a:pt x="1229" y="893"/>
                  </a:cubicBezTo>
                  <a:cubicBezTo>
                    <a:pt x="1229" y="842"/>
                    <a:pt x="1228" y="792"/>
                    <a:pt x="1226" y="742"/>
                  </a:cubicBezTo>
                  <a:cubicBezTo>
                    <a:pt x="1225" y="698"/>
                    <a:pt x="1222" y="654"/>
                    <a:pt x="1220" y="610"/>
                  </a:cubicBezTo>
                  <a:cubicBezTo>
                    <a:pt x="1218" y="569"/>
                    <a:pt x="1216" y="528"/>
                    <a:pt x="1214" y="487"/>
                  </a:cubicBezTo>
                  <a:cubicBezTo>
                    <a:pt x="1214" y="477"/>
                    <a:pt x="1215" y="466"/>
                    <a:pt x="1211" y="459"/>
                  </a:cubicBezTo>
                  <a:cubicBezTo>
                    <a:pt x="1189" y="422"/>
                    <a:pt x="1167" y="385"/>
                    <a:pt x="1143" y="349"/>
                  </a:cubicBezTo>
                  <a:cubicBezTo>
                    <a:pt x="1110" y="298"/>
                    <a:pt x="1072" y="251"/>
                    <a:pt x="1032" y="206"/>
                  </a:cubicBezTo>
                  <a:cubicBezTo>
                    <a:pt x="990" y="158"/>
                    <a:pt x="945" y="112"/>
                    <a:pt x="898" y="68"/>
                  </a:cubicBezTo>
                  <a:cubicBezTo>
                    <a:pt x="894" y="64"/>
                    <a:pt x="889" y="61"/>
                    <a:pt x="884" y="61"/>
                  </a:cubicBezTo>
                  <a:cubicBezTo>
                    <a:pt x="838" y="52"/>
                    <a:pt x="791" y="44"/>
                    <a:pt x="745" y="37"/>
                  </a:cubicBezTo>
                  <a:cubicBezTo>
                    <a:pt x="677" y="27"/>
                    <a:pt x="609" y="20"/>
                    <a:pt x="539" y="23"/>
                  </a:cubicBezTo>
                  <a:cubicBezTo>
                    <a:pt x="509" y="25"/>
                    <a:pt x="478" y="27"/>
                    <a:pt x="447" y="29"/>
                  </a:cubicBezTo>
                  <a:cubicBezTo>
                    <a:pt x="438" y="30"/>
                    <a:pt x="428" y="30"/>
                    <a:pt x="419" y="37"/>
                  </a:cubicBezTo>
                  <a:cubicBezTo>
                    <a:pt x="367" y="76"/>
                    <a:pt x="321" y="120"/>
                    <a:pt x="280" y="169"/>
                  </a:cubicBezTo>
                  <a:cubicBezTo>
                    <a:pt x="243" y="213"/>
                    <a:pt x="209" y="258"/>
                    <a:pt x="179" y="307"/>
                  </a:cubicBezTo>
                  <a:cubicBezTo>
                    <a:pt x="133" y="382"/>
                    <a:pt x="89" y="458"/>
                    <a:pt x="45" y="534"/>
                  </a:cubicBezTo>
                  <a:cubicBezTo>
                    <a:pt x="33" y="554"/>
                    <a:pt x="22" y="572"/>
                    <a:pt x="23" y="597"/>
                  </a:cubicBezTo>
                  <a:cubicBezTo>
                    <a:pt x="24" y="688"/>
                    <a:pt x="22" y="779"/>
                    <a:pt x="28" y="869"/>
                  </a:cubicBezTo>
                  <a:cubicBezTo>
                    <a:pt x="32" y="931"/>
                    <a:pt x="37" y="992"/>
                    <a:pt x="48" y="1053"/>
                  </a:cubicBezTo>
                  <a:cubicBezTo>
                    <a:pt x="56" y="1100"/>
                    <a:pt x="67" y="1148"/>
                    <a:pt x="77" y="1195"/>
                  </a:cubicBezTo>
                  <a:cubicBezTo>
                    <a:pt x="78" y="1202"/>
                    <a:pt x="82" y="1208"/>
                    <a:pt x="89" y="1212"/>
                  </a:cubicBezTo>
                  <a:cubicBezTo>
                    <a:pt x="107" y="1224"/>
                    <a:pt x="125" y="1237"/>
                    <a:pt x="143" y="1249"/>
                  </a:cubicBezTo>
                  <a:cubicBezTo>
                    <a:pt x="229" y="1306"/>
                    <a:pt x="318" y="1356"/>
                    <a:pt x="412" y="1400"/>
                  </a:cubicBezTo>
                  <a:cubicBezTo>
                    <a:pt x="415" y="1402"/>
                    <a:pt x="420" y="1403"/>
                    <a:pt x="423" y="1404"/>
                  </a:cubicBezTo>
                  <a:cubicBezTo>
                    <a:pt x="424" y="1404"/>
                    <a:pt x="425" y="1403"/>
                    <a:pt x="425" y="1402"/>
                  </a:cubicBezTo>
                  <a:cubicBezTo>
                    <a:pt x="423" y="1399"/>
                    <a:pt x="422" y="1395"/>
                    <a:pt x="419" y="1392"/>
                  </a:cubicBezTo>
                  <a:cubicBezTo>
                    <a:pt x="378" y="1330"/>
                    <a:pt x="331" y="1272"/>
                    <a:pt x="279" y="1220"/>
                  </a:cubicBezTo>
                  <a:cubicBezTo>
                    <a:pt x="246" y="1187"/>
                    <a:pt x="211" y="1155"/>
                    <a:pt x="177" y="1123"/>
                  </a:cubicBezTo>
                  <a:cubicBezTo>
                    <a:pt x="162" y="1108"/>
                    <a:pt x="145" y="1095"/>
                    <a:pt x="129" y="1080"/>
                  </a:cubicBezTo>
                  <a:cubicBezTo>
                    <a:pt x="127" y="1078"/>
                    <a:pt x="125" y="1073"/>
                    <a:pt x="125" y="1070"/>
                  </a:cubicBezTo>
                  <a:cubicBezTo>
                    <a:pt x="128" y="1031"/>
                    <a:pt x="131" y="991"/>
                    <a:pt x="136" y="953"/>
                  </a:cubicBezTo>
                  <a:cubicBezTo>
                    <a:pt x="146" y="867"/>
                    <a:pt x="166" y="783"/>
                    <a:pt x="186" y="699"/>
                  </a:cubicBezTo>
                  <a:cubicBezTo>
                    <a:pt x="197" y="656"/>
                    <a:pt x="207" y="613"/>
                    <a:pt x="217" y="569"/>
                  </a:cubicBezTo>
                  <a:cubicBezTo>
                    <a:pt x="231" y="507"/>
                    <a:pt x="253" y="447"/>
                    <a:pt x="286" y="392"/>
                  </a:cubicBezTo>
                  <a:cubicBezTo>
                    <a:pt x="324" y="330"/>
                    <a:pt x="373" y="278"/>
                    <a:pt x="436" y="241"/>
                  </a:cubicBezTo>
                  <a:cubicBezTo>
                    <a:pt x="507" y="199"/>
                    <a:pt x="582" y="179"/>
                    <a:pt x="665" y="186"/>
                  </a:cubicBezTo>
                  <a:cubicBezTo>
                    <a:pt x="711" y="190"/>
                    <a:pt x="756" y="203"/>
                    <a:pt x="797" y="225"/>
                  </a:cubicBezTo>
                  <a:cubicBezTo>
                    <a:pt x="860" y="256"/>
                    <a:pt x="911" y="301"/>
                    <a:pt x="953" y="357"/>
                  </a:cubicBezTo>
                  <a:cubicBezTo>
                    <a:pt x="998" y="415"/>
                    <a:pt x="1027" y="480"/>
                    <a:pt x="1045" y="551"/>
                  </a:cubicBezTo>
                  <a:cubicBezTo>
                    <a:pt x="1057" y="601"/>
                    <a:pt x="1069" y="652"/>
                    <a:pt x="1080" y="703"/>
                  </a:cubicBezTo>
                  <a:cubicBezTo>
                    <a:pt x="1095" y="766"/>
                    <a:pt x="1109" y="830"/>
                    <a:pt x="1121" y="893"/>
                  </a:cubicBezTo>
                  <a:cubicBezTo>
                    <a:pt x="1133" y="952"/>
                    <a:pt x="1140" y="1012"/>
                    <a:pt x="1141" y="1072"/>
                  </a:cubicBezTo>
                  <a:cubicBezTo>
                    <a:pt x="1141" y="1076"/>
                    <a:pt x="1140" y="1082"/>
                    <a:pt x="1136" y="1085"/>
                  </a:cubicBezTo>
                  <a:cubicBezTo>
                    <a:pt x="1101" y="1118"/>
                    <a:pt x="1064" y="1150"/>
                    <a:pt x="1029" y="1183"/>
                  </a:cubicBezTo>
                  <a:cubicBezTo>
                    <a:pt x="988" y="1221"/>
                    <a:pt x="949" y="1262"/>
                    <a:pt x="914" y="1306"/>
                  </a:cubicBezTo>
                  <a:cubicBezTo>
                    <a:pt x="885" y="1344"/>
                    <a:pt x="857" y="1384"/>
                    <a:pt x="829" y="1424"/>
                  </a:cubicBezTo>
                  <a:cubicBezTo>
                    <a:pt x="826" y="1429"/>
                    <a:pt x="823" y="1435"/>
                    <a:pt x="820" y="1440"/>
                  </a:cubicBezTo>
                  <a:close/>
                  <a:moveTo>
                    <a:pt x="648" y="940"/>
                  </a:moveTo>
                  <a:cubicBezTo>
                    <a:pt x="701" y="941"/>
                    <a:pt x="781" y="935"/>
                    <a:pt x="860" y="922"/>
                  </a:cubicBezTo>
                  <a:cubicBezTo>
                    <a:pt x="918" y="913"/>
                    <a:pt x="974" y="901"/>
                    <a:pt x="1030" y="886"/>
                  </a:cubicBezTo>
                  <a:cubicBezTo>
                    <a:pt x="1037" y="884"/>
                    <a:pt x="1040" y="881"/>
                    <a:pt x="1040" y="874"/>
                  </a:cubicBezTo>
                  <a:cubicBezTo>
                    <a:pt x="1041" y="856"/>
                    <a:pt x="1044" y="839"/>
                    <a:pt x="1045" y="821"/>
                  </a:cubicBezTo>
                  <a:cubicBezTo>
                    <a:pt x="1052" y="721"/>
                    <a:pt x="1045" y="622"/>
                    <a:pt x="1016" y="526"/>
                  </a:cubicBezTo>
                  <a:cubicBezTo>
                    <a:pt x="979" y="409"/>
                    <a:pt x="913" y="315"/>
                    <a:pt x="806" y="253"/>
                  </a:cubicBezTo>
                  <a:cubicBezTo>
                    <a:pt x="731" y="209"/>
                    <a:pt x="649" y="195"/>
                    <a:pt x="563" y="214"/>
                  </a:cubicBezTo>
                  <a:cubicBezTo>
                    <a:pt x="445" y="239"/>
                    <a:pt x="360" y="308"/>
                    <a:pt x="300" y="410"/>
                  </a:cubicBezTo>
                  <a:cubicBezTo>
                    <a:pt x="247" y="501"/>
                    <a:pt x="226" y="600"/>
                    <a:pt x="222" y="704"/>
                  </a:cubicBezTo>
                  <a:cubicBezTo>
                    <a:pt x="220" y="760"/>
                    <a:pt x="224" y="816"/>
                    <a:pt x="232" y="872"/>
                  </a:cubicBezTo>
                  <a:cubicBezTo>
                    <a:pt x="233" y="884"/>
                    <a:pt x="237" y="888"/>
                    <a:pt x="248" y="892"/>
                  </a:cubicBezTo>
                  <a:cubicBezTo>
                    <a:pt x="305" y="909"/>
                    <a:pt x="363" y="921"/>
                    <a:pt x="422" y="928"/>
                  </a:cubicBezTo>
                  <a:cubicBezTo>
                    <a:pt x="488" y="936"/>
                    <a:pt x="554" y="940"/>
                    <a:pt x="648" y="940"/>
                  </a:cubicBezTo>
                  <a:close/>
                  <a:moveTo>
                    <a:pt x="636" y="964"/>
                  </a:moveTo>
                  <a:cubicBezTo>
                    <a:pt x="512" y="963"/>
                    <a:pt x="390" y="955"/>
                    <a:pt x="270" y="922"/>
                  </a:cubicBezTo>
                  <a:cubicBezTo>
                    <a:pt x="271" y="926"/>
                    <a:pt x="271" y="928"/>
                    <a:pt x="272" y="930"/>
                  </a:cubicBezTo>
                  <a:cubicBezTo>
                    <a:pt x="288" y="969"/>
                    <a:pt x="302" y="1009"/>
                    <a:pt x="319" y="1049"/>
                  </a:cubicBezTo>
                  <a:cubicBezTo>
                    <a:pt x="364" y="1153"/>
                    <a:pt x="426" y="1244"/>
                    <a:pt x="511" y="1319"/>
                  </a:cubicBezTo>
                  <a:cubicBezTo>
                    <a:pt x="541" y="1345"/>
                    <a:pt x="572" y="1367"/>
                    <a:pt x="609" y="1380"/>
                  </a:cubicBezTo>
                  <a:cubicBezTo>
                    <a:pt x="618" y="1383"/>
                    <a:pt x="626" y="1384"/>
                    <a:pt x="636" y="1386"/>
                  </a:cubicBezTo>
                  <a:cubicBezTo>
                    <a:pt x="636" y="1245"/>
                    <a:pt x="636" y="1105"/>
                    <a:pt x="636" y="964"/>
                  </a:cubicBezTo>
                  <a:close/>
                  <a:moveTo>
                    <a:pt x="1007" y="916"/>
                  </a:moveTo>
                  <a:cubicBezTo>
                    <a:pt x="1004" y="916"/>
                    <a:pt x="1003" y="916"/>
                    <a:pt x="1003" y="916"/>
                  </a:cubicBezTo>
                  <a:cubicBezTo>
                    <a:pt x="964" y="924"/>
                    <a:pt x="926" y="933"/>
                    <a:pt x="888" y="940"/>
                  </a:cubicBezTo>
                  <a:cubicBezTo>
                    <a:pt x="815" y="954"/>
                    <a:pt x="742" y="960"/>
                    <a:pt x="668" y="962"/>
                  </a:cubicBezTo>
                  <a:cubicBezTo>
                    <a:pt x="660" y="962"/>
                    <a:pt x="659" y="964"/>
                    <a:pt x="659" y="972"/>
                  </a:cubicBezTo>
                  <a:cubicBezTo>
                    <a:pt x="659" y="1025"/>
                    <a:pt x="659" y="1079"/>
                    <a:pt x="659" y="1133"/>
                  </a:cubicBezTo>
                  <a:cubicBezTo>
                    <a:pt x="659" y="1215"/>
                    <a:pt x="659" y="1296"/>
                    <a:pt x="659" y="1377"/>
                  </a:cubicBezTo>
                  <a:cubicBezTo>
                    <a:pt x="659" y="1384"/>
                    <a:pt x="660" y="1386"/>
                    <a:pt x="667" y="1385"/>
                  </a:cubicBezTo>
                  <a:cubicBezTo>
                    <a:pt x="693" y="1380"/>
                    <a:pt x="717" y="1370"/>
                    <a:pt x="739" y="1356"/>
                  </a:cubicBezTo>
                  <a:cubicBezTo>
                    <a:pt x="792" y="1321"/>
                    <a:pt x="832" y="1275"/>
                    <a:pt x="866" y="1222"/>
                  </a:cubicBezTo>
                  <a:cubicBezTo>
                    <a:pt x="925" y="1131"/>
                    <a:pt x="968" y="1032"/>
                    <a:pt x="1004" y="929"/>
                  </a:cubicBezTo>
                  <a:cubicBezTo>
                    <a:pt x="1005" y="925"/>
                    <a:pt x="1006" y="921"/>
                    <a:pt x="1007" y="916"/>
                  </a:cubicBezTo>
                  <a:close/>
                  <a:moveTo>
                    <a:pt x="198" y="753"/>
                  </a:moveTo>
                  <a:cubicBezTo>
                    <a:pt x="198" y="753"/>
                    <a:pt x="197" y="752"/>
                    <a:pt x="196" y="752"/>
                  </a:cubicBezTo>
                  <a:cubicBezTo>
                    <a:pt x="195" y="754"/>
                    <a:pt x="194" y="756"/>
                    <a:pt x="194" y="759"/>
                  </a:cubicBezTo>
                  <a:cubicBezTo>
                    <a:pt x="183" y="815"/>
                    <a:pt x="170" y="872"/>
                    <a:pt x="161" y="929"/>
                  </a:cubicBezTo>
                  <a:cubicBezTo>
                    <a:pt x="154" y="972"/>
                    <a:pt x="151" y="1017"/>
                    <a:pt x="147" y="1060"/>
                  </a:cubicBezTo>
                  <a:cubicBezTo>
                    <a:pt x="147" y="1065"/>
                    <a:pt x="149" y="1070"/>
                    <a:pt x="153" y="1073"/>
                  </a:cubicBezTo>
                  <a:cubicBezTo>
                    <a:pt x="219" y="1131"/>
                    <a:pt x="283" y="1190"/>
                    <a:pt x="342" y="1256"/>
                  </a:cubicBezTo>
                  <a:cubicBezTo>
                    <a:pt x="344" y="1259"/>
                    <a:pt x="348" y="1261"/>
                    <a:pt x="352" y="1262"/>
                  </a:cubicBezTo>
                  <a:cubicBezTo>
                    <a:pt x="368" y="1264"/>
                    <a:pt x="384" y="1267"/>
                    <a:pt x="400" y="1269"/>
                  </a:cubicBezTo>
                  <a:cubicBezTo>
                    <a:pt x="410" y="1270"/>
                    <a:pt x="419" y="1271"/>
                    <a:pt x="430" y="1272"/>
                  </a:cubicBezTo>
                  <a:cubicBezTo>
                    <a:pt x="427" y="1267"/>
                    <a:pt x="426" y="1265"/>
                    <a:pt x="424" y="1263"/>
                  </a:cubicBezTo>
                  <a:cubicBezTo>
                    <a:pt x="389" y="1222"/>
                    <a:pt x="359" y="1177"/>
                    <a:pt x="333" y="1129"/>
                  </a:cubicBezTo>
                  <a:cubicBezTo>
                    <a:pt x="297" y="1064"/>
                    <a:pt x="271" y="995"/>
                    <a:pt x="246" y="925"/>
                  </a:cubicBezTo>
                  <a:cubicBezTo>
                    <a:pt x="242" y="913"/>
                    <a:pt x="235" y="910"/>
                    <a:pt x="225" y="908"/>
                  </a:cubicBezTo>
                  <a:cubicBezTo>
                    <a:pt x="216" y="905"/>
                    <a:pt x="211" y="901"/>
                    <a:pt x="212" y="891"/>
                  </a:cubicBezTo>
                  <a:cubicBezTo>
                    <a:pt x="212" y="889"/>
                    <a:pt x="211" y="887"/>
                    <a:pt x="211" y="885"/>
                  </a:cubicBezTo>
                  <a:cubicBezTo>
                    <a:pt x="208" y="854"/>
                    <a:pt x="204" y="824"/>
                    <a:pt x="201" y="794"/>
                  </a:cubicBezTo>
                  <a:cubicBezTo>
                    <a:pt x="200" y="780"/>
                    <a:pt x="199" y="766"/>
                    <a:pt x="198" y="753"/>
                  </a:cubicBezTo>
                  <a:close/>
                  <a:moveTo>
                    <a:pt x="867" y="1262"/>
                  </a:moveTo>
                  <a:cubicBezTo>
                    <a:pt x="867" y="1262"/>
                    <a:pt x="867" y="1263"/>
                    <a:pt x="868" y="1264"/>
                  </a:cubicBezTo>
                  <a:cubicBezTo>
                    <a:pt x="884" y="1262"/>
                    <a:pt x="899" y="1258"/>
                    <a:pt x="915" y="1257"/>
                  </a:cubicBezTo>
                  <a:cubicBezTo>
                    <a:pt x="926" y="1256"/>
                    <a:pt x="934" y="1251"/>
                    <a:pt x="941" y="1243"/>
                  </a:cubicBezTo>
                  <a:cubicBezTo>
                    <a:pt x="949" y="1233"/>
                    <a:pt x="958" y="1224"/>
                    <a:pt x="967" y="1215"/>
                  </a:cubicBezTo>
                  <a:cubicBezTo>
                    <a:pt x="1016" y="1169"/>
                    <a:pt x="1065" y="1123"/>
                    <a:pt x="1114" y="1077"/>
                  </a:cubicBezTo>
                  <a:cubicBezTo>
                    <a:pt x="1117" y="1074"/>
                    <a:pt x="1120" y="1070"/>
                    <a:pt x="1120" y="1067"/>
                  </a:cubicBezTo>
                  <a:cubicBezTo>
                    <a:pt x="1118" y="1042"/>
                    <a:pt x="1117" y="1016"/>
                    <a:pt x="1114" y="991"/>
                  </a:cubicBezTo>
                  <a:cubicBezTo>
                    <a:pt x="1106" y="915"/>
                    <a:pt x="1091" y="840"/>
                    <a:pt x="1074" y="766"/>
                  </a:cubicBezTo>
                  <a:cubicBezTo>
                    <a:pt x="1073" y="764"/>
                    <a:pt x="1073" y="761"/>
                    <a:pt x="1072" y="759"/>
                  </a:cubicBezTo>
                  <a:cubicBezTo>
                    <a:pt x="1070" y="761"/>
                    <a:pt x="1070" y="762"/>
                    <a:pt x="1070" y="764"/>
                  </a:cubicBezTo>
                  <a:cubicBezTo>
                    <a:pt x="1067" y="805"/>
                    <a:pt x="1064" y="847"/>
                    <a:pt x="1061" y="888"/>
                  </a:cubicBezTo>
                  <a:cubicBezTo>
                    <a:pt x="1061" y="896"/>
                    <a:pt x="1057" y="904"/>
                    <a:pt x="1049" y="904"/>
                  </a:cubicBezTo>
                  <a:cubicBezTo>
                    <a:pt x="1035" y="905"/>
                    <a:pt x="1031" y="913"/>
                    <a:pt x="1028" y="924"/>
                  </a:cubicBezTo>
                  <a:cubicBezTo>
                    <a:pt x="1028" y="928"/>
                    <a:pt x="1026" y="931"/>
                    <a:pt x="1025" y="934"/>
                  </a:cubicBezTo>
                  <a:cubicBezTo>
                    <a:pt x="1007" y="993"/>
                    <a:pt x="983" y="1049"/>
                    <a:pt x="956" y="1104"/>
                  </a:cubicBezTo>
                  <a:cubicBezTo>
                    <a:pt x="934" y="1151"/>
                    <a:pt x="910" y="1198"/>
                    <a:pt x="881" y="1240"/>
                  </a:cubicBezTo>
                  <a:cubicBezTo>
                    <a:pt x="876" y="1247"/>
                    <a:pt x="871" y="1255"/>
                    <a:pt x="867" y="1262"/>
                  </a:cubicBezTo>
                  <a:close/>
                  <a:moveTo>
                    <a:pt x="370" y="1288"/>
                  </a:moveTo>
                  <a:cubicBezTo>
                    <a:pt x="372" y="1291"/>
                    <a:pt x="372" y="1293"/>
                    <a:pt x="373" y="1294"/>
                  </a:cubicBezTo>
                  <a:cubicBezTo>
                    <a:pt x="404" y="1332"/>
                    <a:pt x="433" y="1373"/>
                    <a:pt x="459" y="1415"/>
                  </a:cubicBezTo>
                  <a:cubicBezTo>
                    <a:pt x="461" y="1419"/>
                    <a:pt x="465" y="1423"/>
                    <a:pt x="470" y="1424"/>
                  </a:cubicBezTo>
                  <a:cubicBezTo>
                    <a:pt x="501" y="1438"/>
                    <a:pt x="532" y="1451"/>
                    <a:pt x="564" y="1463"/>
                  </a:cubicBezTo>
                  <a:cubicBezTo>
                    <a:pt x="577" y="1469"/>
                    <a:pt x="590" y="1473"/>
                    <a:pt x="605" y="1479"/>
                  </a:cubicBezTo>
                  <a:cubicBezTo>
                    <a:pt x="605" y="1474"/>
                    <a:pt x="605" y="1471"/>
                    <a:pt x="605" y="1469"/>
                  </a:cubicBezTo>
                  <a:cubicBezTo>
                    <a:pt x="605" y="1453"/>
                    <a:pt x="605" y="1437"/>
                    <a:pt x="605" y="1422"/>
                  </a:cubicBezTo>
                  <a:cubicBezTo>
                    <a:pt x="605" y="1404"/>
                    <a:pt x="605" y="1404"/>
                    <a:pt x="588" y="1397"/>
                  </a:cubicBezTo>
                  <a:cubicBezTo>
                    <a:pt x="586" y="1397"/>
                    <a:pt x="585" y="1396"/>
                    <a:pt x="583" y="1395"/>
                  </a:cubicBezTo>
                  <a:cubicBezTo>
                    <a:pt x="538" y="1373"/>
                    <a:pt x="499" y="1343"/>
                    <a:pt x="464" y="1307"/>
                  </a:cubicBezTo>
                  <a:cubicBezTo>
                    <a:pt x="458" y="1300"/>
                    <a:pt x="452" y="1295"/>
                    <a:pt x="442" y="1296"/>
                  </a:cubicBezTo>
                  <a:cubicBezTo>
                    <a:pt x="434" y="1296"/>
                    <a:pt x="427" y="1294"/>
                    <a:pt x="419" y="1294"/>
                  </a:cubicBezTo>
                  <a:cubicBezTo>
                    <a:pt x="403" y="1292"/>
                    <a:pt x="387" y="1290"/>
                    <a:pt x="370" y="1288"/>
                  </a:cubicBezTo>
                  <a:close/>
                  <a:moveTo>
                    <a:pt x="906" y="1282"/>
                  </a:moveTo>
                  <a:cubicBezTo>
                    <a:pt x="890" y="1284"/>
                    <a:pt x="876" y="1286"/>
                    <a:pt x="861" y="1287"/>
                  </a:cubicBezTo>
                  <a:cubicBezTo>
                    <a:pt x="850" y="1288"/>
                    <a:pt x="840" y="1291"/>
                    <a:pt x="833" y="1301"/>
                  </a:cubicBezTo>
                  <a:cubicBezTo>
                    <a:pt x="829" y="1308"/>
                    <a:pt x="824" y="1313"/>
                    <a:pt x="818" y="1318"/>
                  </a:cubicBezTo>
                  <a:cubicBezTo>
                    <a:pt x="784" y="1354"/>
                    <a:pt x="746" y="1385"/>
                    <a:pt x="698" y="1401"/>
                  </a:cubicBezTo>
                  <a:cubicBezTo>
                    <a:pt x="695" y="1401"/>
                    <a:pt x="693" y="1406"/>
                    <a:pt x="693" y="1409"/>
                  </a:cubicBezTo>
                  <a:cubicBezTo>
                    <a:pt x="693" y="1433"/>
                    <a:pt x="693" y="1456"/>
                    <a:pt x="693" y="1480"/>
                  </a:cubicBezTo>
                  <a:cubicBezTo>
                    <a:pt x="693" y="1482"/>
                    <a:pt x="693" y="1484"/>
                    <a:pt x="694" y="1486"/>
                  </a:cubicBezTo>
                  <a:cubicBezTo>
                    <a:pt x="695" y="1486"/>
                    <a:pt x="696" y="1487"/>
                    <a:pt x="697" y="1486"/>
                  </a:cubicBezTo>
                  <a:cubicBezTo>
                    <a:pt x="724" y="1477"/>
                    <a:pt x="752" y="1469"/>
                    <a:pt x="779" y="1459"/>
                  </a:cubicBezTo>
                  <a:cubicBezTo>
                    <a:pt x="782" y="1458"/>
                    <a:pt x="786" y="1454"/>
                    <a:pt x="788" y="1451"/>
                  </a:cubicBezTo>
                  <a:cubicBezTo>
                    <a:pt x="820" y="1399"/>
                    <a:pt x="852" y="1348"/>
                    <a:pt x="891" y="1301"/>
                  </a:cubicBezTo>
                  <a:cubicBezTo>
                    <a:pt x="896" y="1295"/>
                    <a:pt x="900" y="1289"/>
                    <a:pt x="906" y="1282"/>
                  </a:cubicBezTo>
                  <a:close/>
                  <a:moveTo>
                    <a:pt x="669" y="1410"/>
                  </a:moveTo>
                  <a:cubicBezTo>
                    <a:pt x="654" y="1410"/>
                    <a:pt x="641" y="1410"/>
                    <a:pt x="627" y="1410"/>
                  </a:cubicBezTo>
                  <a:cubicBezTo>
                    <a:pt x="627" y="1435"/>
                    <a:pt x="627" y="1459"/>
                    <a:pt x="627" y="1482"/>
                  </a:cubicBezTo>
                  <a:cubicBezTo>
                    <a:pt x="627" y="1484"/>
                    <a:pt x="629" y="1487"/>
                    <a:pt x="631" y="1487"/>
                  </a:cubicBezTo>
                  <a:cubicBezTo>
                    <a:pt x="638" y="1490"/>
                    <a:pt x="645" y="1493"/>
                    <a:pt x="653" y="1495"/>
                  </a:cubicBezTo>
                  <a:cubicBezTo>
                    <a:pt x="660" y="1497"/>
                    <a:pt x="669" y="1493"/>
                    <a:pt x="669" y="1488"/>
                  </a:cubicBezTo>
                  <a:cubicBezTo>
                    <a:pt x="669" y="1462"/>
                    <a:pt x="669" y="1436"/>
                    <a:pt x="669" y="14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1517650" y="846138"/>
              <a:ext cx="1468438" cy="1312862"/>
            </a:xfrm>
            <a:custGeom>
              <a:avLst/>
              <a:gdLst>
                <a:gd name="T0" fmla="*/ 413 w 763"/>
                <a:gd name="T1" fmla="*/ 683 h 683"/>
                <a:gd name="T2" fmla="*/ 160 w 763"/>
                <a:gd name="T3" fmla="*/ 668 h 683"/>
                <a:gd name="T4" fmla="*/ 15 w 763"/>
                <a:gd name="T5" fmla="*/ 647 h 683"/>
                <a:gd name="T6" fmla="*/ 5 w 763"/>
                <a:gd name="T7" fmla="*/ 628 h 683"/>
                <a:gd name="T8" fmla="*/ 79 w 763"/>
                <a:gd name="T9" fmla="*/ 469 h 683"/>
                <a:gd name="T10" fmla="*/ 188 w 763"/>
                <a:gd name="T11" fmla="*/ 276 h 683"/>
                <a:gd name="T12" fmla="*/ 288 w 763"/>
                <a:gd name="T13" fmla="*/ 132 h 683"/>
                <a:gd name="T14" fmla="*/ 376 w 763"/>
                <a:gd name="T15" fmla="*/ 10 h 683"/>
                <a:gd name="T16" fmla="*/ 398 w 763"/>
                <a:gd name="T17" fmla="*/ 9 h 683"/>
                <a:gd name="T18" fmla="*/ 500 w 763"/>
                <a:gd name="T19" fmla="*/ 154 h 683"/>
                <a:gd name="T20" fmla="*/ 653 w 763"/>
                <a:gd name="T21" fmla="*/ 412 h 683"/>
                <a:gd name="T22" fmla="*/ 737 w 763"/>
                <a:gd name="T23" fmla="*/ 585 h 683"/>
                <a:gd name="T24" fmla="*/ 760 w 763"/>
                <a:gd name="T25" fmla="*/ 635 h 683"/>
                <a:gd name="T26" fmla="*/ 750 w 763"/>
                <a:gd name="T27" fmla="*/ 650 h 683"/>
                <a:gd name="T28" fmla="*/ 557 w 763"/>
                <a:gd name="T29" fmla="*/ 675 h 683"/>
                <a:gd name="T30" fmla="*/ 413 w 763"/>
                <a:gd name="T31" fmla="*/ 683 h 683"/>
                <a:gd name="T32" fmla="*/ 733 w 763"/>
                <a:gd name="T33" fmla="*/ 631 h 683"/>
                <a:gd name="T34" fmla="*/ 731 w 763"/>
                <a:gd name="T35" fmla="*/ 625 h 683"/>
                <a:gd name="T36" fmla="*/ 632 w 763"/>
                <a:gd name="T37" fmla="*/ 419 h 683"/>
                <a:gd name="T38" fmla="*/ 523 w 763"/>
                <a:gd name="T39" fmla="*/ 231 h 683"/>
                <a:gd name="T40" fmla="*/ 393 w 763"/>
                <a:gd name="T41" fmla="*/ 40 h 683"/>
                <a:gd name="T42" fmla="*/ 382 w 763"/>
                <a:gd name="T43" fmla="*/ 39 h 683"/>
                <a:gd name="T44" fmla="*/ 232 w 763"/>
                <a:gd name="T45" fmla="*/ 250 h 683"/>
                <a:gd name="T46" fmla="*/ 134 w 763"/>
                <a:gd name="T47" fmla="*/ 411 h 683"/>
                <a:gd name="T48" fmla="*/ 33 w 763"/>
                <a:gd name="T49" fmla="*/ 620 h 683"/>
                <a:gd name="T50" fmla="*/ 31 w 763"/>
                <a:gd name="T51" fmla="*/ 627 h 683"/>
                <a:gd name="T52" fmla="*/ 733 w 763"/>
                <a:gd name="T53" fmla="*/ 631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3" h="683">
                  <a:moveTo>
                    <a:pt x="413" y="683"/>
                  </a:moveTo>
                  <a:cubicBezTo>
                    <a:pt x="311" y="683"/>
                    <a:pt x="235" y="677"/>
                    <a:pt x="160" y="668"/>
                  </a:cubicBezTo>
                  <a:cubicBezTo>
                    <a:pt x="111" y="662"/>
                    <a:pt x="63" y="654"/>
                    <a:pt x="15" y="647"/>
                  </a:cubicBezTo>
                  <a:cubicBezTo>
                    <a:pt x="4" y="645"/>
                    <a:pt x="0" y="639"/>
                    <a:pt x="5" y="628"/>
                  </a:cubicBezTo>
                  <a:cubicBezTo>
                    <a:pt x="30" y="575"/>
                    <a:pt x="54" y="521"/>
                    <a:pt x="79" y="469"/>
                  </a:cubicBezTo>
                  <a:cubicBezTo>
                    <a:pt x="111" y="402"/>
                    <a:pt x="147" y="338"/>
                    <a:pt x="188" y="276"/>
                  </a:cubicBezTo>
                  <a:cubicBezTo>
                    <a:pt x="221" y="227"/>
                    <a:pt x="254" y="179"/>
                    <a:pt x="288" y="132"/>
                  </a:cubicBezTo>
                  <a:cubicBezTo>
                    <a:pt x="317" y="91"/>
                    <a:pt x="347" y="50"/>
                    <a:pt x="376" y="10"/>
                  </a:cubicBezTo>
                  <a:cubicBezTo>
                    <a:pt x="383" y="1"/>
                    <a:pt x="392" y="0"/>
                    <a:pt x="398" y="9"/>
                  </a:cubicBezTo>
                  <a:cubicBezTo>
                    <a:pt x="432" y="57"/>
                    <a:pt x="467" y="105"/>
                    <a:pt x="500" y="154"/>
                  </a:cubicBezTo>
                  <a:cubicBezTo>
                    <a:pt x="556" y="237"/>
                    <a:pt x="607" y="323"/>
                    <a:pt x="653" y="412"/>
                  </a:cubicBezTo>
                  <a:cubicBezTo>
                    <a:pt x="682" y="469"/>
                    <a:pt x="709" y="527"/>
                    <a:pt x="737" y="585"/>
                  </a:cubicBezTo>
                  <a:cubicBezTo>
                    <a:pt x="745" y="601"/>
                    <a:pt x="753" y="618"/>
                    <a:pt x="760" y="635"/>
                  </a:cubicBezTo>
                  <a:cubicBezTo>
                    <a:pt x="763" y="641"/>
                    <a:pt x="758" y="649"/>
                    <a:pt x="750" y="650"/>
                  </a:cubicBezTo>
                  <a:cubicBezTo>
                    <a:pt x="686" y="661"/>
                    <a:pt x="622" y="670"/>
                    <a:pt x="557" y="675"/>
                  </a:cubicBezTo>
                  <a:cubicBezTo>
                    <a:pt x="500" y="678"/>
                    <a:pt x="444" y="681"/>
                    <a:pt x="413" y="683"/>
                  </a:cubicBezTo>
                  <a:close/>
                  <a:moveTo>
                    <a:pt x="733" y="631"/>
                  </a:moveTo>
                  <a:cubicBezTo>
                    <a:pt x="732" y="628"/>
                    <a:pt x="732" y="626"/>
                    <a:pt x="731" y="625"/>
                  </a:cubicBezTo>
                  <a:cubicBezTo>
                    <a:pt x="698" y="556"/>
                    <a:pt x="667" y="487"/>
                    <a:pt x="632" y="419"/>
                  </a:cubicBezTo>
                  <a:cubicBezTo>
                    <a:pt x="598" y="355"/>
                    <a:pt x="562" y="292"/>
                    <a:pt x="523" y="231"/>
                  </a:cubicBezTo>
                  <a:cubicBezTo>
                    <a:pt x="482" y="166"/>
                    <a:pt x="437" y="103"/>
                    <a:pt x="393" y="40"/>
                  </a:cubicBezTo>
                  <a:cubicBezTo>
                    <a:pt x="389" y="34"/>
                    <a:pt x="387" y="33"/>
                    <a:pt x="382" y="39"/>
                  </a:cubicBezTo>
                  <a:cubicBezTo>
                    <a:pt x="332" y="109"/>
                    <a:pt x="280" y="178"/>
                    <a:pt x="232" y="250"/>
                  </a:cubicBezTo>
                  <a:cubicBezTo>
                    <a:pt x="197" y="302"/>
                    <a:pt x="164" y="355"/>
                    <a:pt x="134" y="411"/>
                  </a:cubicBezTo>
                  <a:cubicBezTo>
                    <a:pt x="98" y="479"/>
                    <a:pt x="66" y="550"/>
                    <a:pt x="33" y="620"/>
                  </a:cubicBezTo>
                  <a:cubicBezTo>
                    <a:pt x="32" y="622"/>
                    <a:pt x="31" y="624"/>
                    <a:pt x="31" y="627"/>
                  </a:cubicBezTo>
                  <a:cubicBezTo>
                    <a:pt x="265" y="670"/>
                    <a:pt x="498" y="671"/>
                    <a:pt x="733" y="6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1827213" y="1192213"/>
              <a:ext cx="842963" cy="774700"/>
            </a:xfrm>
            <a:custGeom>
              <a:avLst/>
              <a:gdLst>
                <a:gd name="T0" fmla="*/ 226 w 438"/>
                <a:gd name="T1" fmla="*/ 403 h 403"/>
                <a:gd name="T2" fmla="*/ 24 w 438"/>
                <a:gd name="T3" fmla="*/ 382 h 403"/>
                <a:gd name="T4" fmla="*/ 12 w 438"/>
                <a:gd name="T5" fmla="*/ 380 h 403"/>
                <a:gd name="T6" fmla="*/ 4 w 438"/>
                <a:gd name="T7" fmla="*/ 363 h 403"/>
                <a:gd name="T8" fmla="*/ 86 w 438"/>
                <a:gd name="T9" fmla="*/ 203 h 403"/>
                <a:gd name="T10" fmla="*/ 149 w 438"/>
                <a:gd name="T11" fmla="*/ 94 h 403"/>
                <a:gd name="T12" fmla="*/ 210 w 438"/>
                <a:gd name="T13" fmla="*/ 9 h 403"/>
                <a:gd name="T14" fmla="*/ 230 w 438"/>
                <a:gd name="T15" fmla="*/ 9 h 403"/>
                <a:gd name="T16" fmla="*/ 330 w 438"/>
                <a:gd name="T17" fmla="*/ 154 h 403"/>
                <a:gd name="T18" fmla="*/ 431 w 438"/>
                <a:gd name="T19" fmla="*/ 357 h 403"/>
                <a:gd name="T20" fmla="*/ 433 w 438"/>
                <a:gd name="T21" fmla="*/ 362 h 403"/>
                <a:gd name="T22" fmla="*/ 424 w 438"/>
                <a:gd name="T23" fmla="*/ 381 h 403"/>
                <a:gd name="T24" fmla="*/ 265 w 438"/>
                <a:gd name="T25" fmla="*/ 401 h 403"/>
                <a:gd name="T26" fmla="*/ 226 w 438"/>
                <a:gd name="T27" fmla="*/ 403 h 403"/>
                <a:gd name="T28" fmla="*/ 409 w 438"/>
                <a:gd name="T29" fmla="*/ 361 h 403"/>
                <a:gd name="T30" fmla="*/ 219 w 438"/>
                <a:gd name="T31" fmla="*/ 32 h 403"/>
                <a:gd name="T32" fmla="*/ 29 w 438"/>
                <a:gd name="T33" fmla="*/ 361 h 403"/>
                <a:gd name="T34" fmla="*/ 409 w 438"/>
                <a:gd name="T35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8" h="403">
                  <a:moveTo>
                    <a:pt x="226" y="403"/>
                  </a:moveTo>
                  <a:cubicBezTo>
                    <a:pt x="156" y="401"/>
                    <a:pt x="90" y="395"/>
                    <a:pt x="24" y="382"/>
                  </a:cubicBezTo>
                  <a:cubicBezTo>
                    <a:pt x="20" y="382"/>
                    <a:pt x="16" y="381"/>
                    <a:pt x="12" y="380"/>
                  </a:cubicBezTo>
                  <a:cubicBezTo>
                    <a:pt x="3" y="378"/>
                    <a:pt x="0" y="372"/>
                    <a:pt x="4" y="363"/>
                  </a:cubicBezTo>
                  <a:cubicBezTo>
                    <a:pt x="31" y="310"/>
                    <a:pt x="58" y="256"/>
                    <a:pt x="86" y="203"/>
                  </a:cubicBezTo>
                  <a:cubicBezTo>
                    <a:pt x="106" y="166"/>
                    <a:pt x="126" y="130"/>
                    <a:pt x="149" y="94"/>
                  </a:cubicBezTo>
                  <a:cubicBezTo>
                    <a:pt x="167" y="65"/>
                    <a:pt x="189" y="37"/>
                    <a:pt x="210" y="9"/>
                  </a:cubicBezTo>
                  <a:cubicBezTo>
                    <a:pt x="216" y="0"/>
                    <a:pt x="223" y="1"/>
                    <a:pt x="230" y="9"/>
                  </a:cubicBezTo>
                  <a:cubicBezTo>
                    <a:pt x="265" y="56"/>
                    <a:pt x="300" y="104"/>
                    <a:pt x="330" y="154"/>
                  </a:cubicBezTo>
                  <a:cubicBezTo>
                    <a:pt x="369" y="219"/>
                    <a:pt x="403" y="286"/>
                    <a:pt x="431" y="357"/>
                  </a:cubicBezTo>
                  <a:cubicBezTo>
                    <a:pt x="431" y="358"/>
                    <a:pt x="432" y="360"/>
                    <a:pt x="433" y="362"/>
                  </a:cubicBezTo>
                  <a:cubicBezTo>
                    <a:pt x="438" y="372"/>
                    <a:pt x="435" y="378"/>
                    <a:pt x="424" y="381"/>
                  </a:cubicBezTo>
                  <a:cubicBezTo>
                    <a:pt x="371" y="391"/>
                    <a:pt x="318" y="398"/>
                    <a:pt x="265" y="401"/>
                  </a:cubicBezTo>
                  <a:cubicBezTo>
                    <a:pt x="251" y="402"/>
                    <a:pt x="237" y="402"/>
                    <a:pt x="226" y="403"/>
                  </a:cubicBezTo>
                  <a:close/>
                  <a:moveTo>
                    <a:pt x="409" y="361"/>
                  </a:moveTo>
                  <a:cubicBezTo>
                    <a:pt x="360" y="242"/>
                    <a:pt x="298" y="133"/>
                    <a:pt x="219" y="32"/>
                  </a:cubicBezTo>
                  <a:cubicBezTo>
                    <a:pt x="140" y="133"/>
                    <a:pt x="87" y="247"/>
                    <a:pt x="29" y="361"/>
                  </a:cubicBezTo>
                  <a:cubicBezTo>
                    <a:pt x="157" y="385"/>
                    <a:pt x="282" y="386"/>
                    <a:pt x="409" y="3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" name="Flecha derecha 3"/>
          <p:cNvSpPr/>
          <p:nvPr/>
        </p:nvSpPr>
        <p:spPr>
          <a:xfrm>
            <a:off x="3450679" y="1515094"/>
            <a:ext cx="1260764" cy="207748"/>
          </a:xfrm>
          <a:prstGeom prst="rightArrow">
            <a:avLst/>
          </a:pr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Flecha derecha 47"/>
          <p:cNvSpPr/>
          <p:nvPr/>
        </p:nvSpPr>
        <p:spPr>
          <a:xfrm>
            <a:off x="3492203" y="2301038"/>
            <a:ext cx="1260764" cy="207748"/>
          </a:xfrm>
          <a:prstGeom prst="rightArrow">
            <a:avLst/>
          </a:pr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Flecha derecha 48"/>
          <p:cNvSpPr/>
          <p:nvPr/>
        </p:nvSpPr>
        <p:spPr>
          <a:xfrm>
            <a:off x="3510252" y="3086982"/>
            <a:ext cx="1260764" cy="207748"/>
          </a:xfrm>
          <a:prstGeom prst="rightArrow">
            <a:avLst/>
          </a:pr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Flecha derecha 49"/>
          <p:cNvSpPr/>
          <p:nvPr/>
        </p:nvSpPr>
        <p:spPr>
          <a:xfrm>
            <a:off x="3518073" y="3898283"/>
            <a:ext cx="1260764" cy="207748"/>
          </a:xfrm>
          <a:prstGeom prst="rightArrow">
            <a:avLst/>
          </a:pr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50"/>
          <p:cNvSpPr/>
          <p:nvPr/>
        </p:nvSpPr>
        <p:spPr>
          <a:xfrm>
            <a:off x="3610479" y="583748"/>
            <a:ext cx="1422300" cy="14142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0"/>
          <p:cNvSpPr txBox="1">
            <a:spLocks noGrp="1"/>
          </p:cNvSpPr>
          <p:nvPr>
            <p:ph type="title"/>
          </p:nvPr>
        </p:nvSpPr>
        <p:spPr>
          <a:xfrm>
            <a:off x="1217279" y="2355435"/>
            <a:ext cx="62088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&amp; STRATEGY</a:t>
            </a:r>
            <a:endParaRPr/>
          </a:p>
        </p:txBody>
      </p:sp>
      <p:sp>
        <p:nvSpPr>
          <p:cNvPr id="1529" name="Google Shape;1529;p50"/>
          <p:cNvSpPr txBox="1">
            <a:spLocks noGrp="1"/>
          </p:cNvSpPr>
          <p:nvPr>
            <p:ph type="title" idx="2"/>
          </p:nvPr>
        </p:nvSpPr>
        <p:spPr>
          <a:xfrm>
            <a:off x="3540129" y="923798"/>
            <a:ext cx="15630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30" name="Google Shape;1530;p50"/>
          <p:cNvSpPr txBox="1">
            <a:spLocks noGrp="1"/>
          </p:cNvSpPr>
          <p:nvPr>
            <p:ph type="subTitle" idx="1"/>
          </p:nvPr>
        </p:nvSpPr>
        <p:spPr>
          <a:xfrm>
            <a:off x="2568604" y="3213685"/>
            <a:ext cx="3506100" cy="626100"/>
          </a:xfrm>
          <a:prstGeom prst="rect">
            <a:avLst/>
          </a:prstGeom>
        </p:spPr>
        <p:txBody>
          <a:bodyPr spcFirstLastPara="1" wrap="square" lIns="228600" tIns="91425" rIns="2286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8" y="180897"/>
            <a:ext cx="2691878" cy="12411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075" y="3382834"/>
            <a:ext cx="2689607" cy="12400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50"/>
          <p:cNvSpPr txBox="1">
            <a:spLocks noGrp="1"/>
          </p:cNvSpPr>
          <p:nvPr>
            <p:ph type="title"/>
          </p:nvPr>
        </p:nvSpPr>
        <p:spPr>
          <a:xfrm>
            <a:off x="-186979" y="363350"/>
            <a:ext cx="62088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 &amp; STRATEGY</a:t>
            </a:r>
            <a:endParaRPr dirty="0"/>
          </a:p>
        </p:txBody>
      </p:sp>
      <p:sp>
        <p:nvSpPr>
          <p:cNvPr id="1530" name="Google Shape;1530;p50"/>
          <p:cNvSpPr txBox="1">
            <a:spLocks noGrp="1"/>
          </p:cNvSpPr>
          <p:nvPr>
            <p:ph type="subTitle" idx="1"/>
          </p:nvPr>
        </p:nvSpPr>
        <p:spPr>
          <a:xfrm>
            <a:off x="1164371" y="1097450"/>
            <a:ext cx="3506100" cy="626100"/>
          </a:xfrm>
          <a:prstGeom prst="rect">
            <a:avLst/>
          </a:prstGeom>
        </p:spPr>
        <p:txBody>
          <a:bodyPr spcFirstLastPara="1" wrap="square" lIns="228600" tIns="91425" rIns="2286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14" y="2315218"/>
            <a:ext cx="7965001" cy="27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1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</a:t>
            </a:r>
            <a:endParaRPr/>
          </a:p>
        </p:txBody>
      </p:sp>
      <p:sp>
        <p:nvSpPr>
          <p:cNvPr id="1536" name="Google Shape;1536;p51"/>
          <p:cNvSpPr/>
          <p:nvPr/>
        </p:nvSpPr>
        <p:spPr>
          <a:xfrm>
            <a:off x="3466288" y="1732413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51"/>
          <p:cNvSpPr/>
          <p:nvPr/>
        </p:nvSpPr>
        <p:spPr>
          <a:xfrm>
            <a:off x="3466288" y="2916188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51"/>
          <p:cNvSpPr/>
          <p:nvPr/>
        </p:nvSpPr>
        <p:spPr>
          <a:xfrm>
            <a:off x="4776363" y="1732413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51"/>
          <p:cNvSpPr/>
          <p:nvPr/>
        </p:nvSpPr>
        <p:spPr>
          <a:xfrm>
            <a:off x="4776363" y="2916188"/>
            <a:ext cx="914400" cy="914400"/>
          </a:xfrm>
          <a:prstGeom prst="diamond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51"/>
          <p:cNvSpPr txBox="1"/>
          <p:nvPr/>
        </p:nvSpPr>
        <p:spPr>
          <a:xfrm>
            <a:off x="713225" y="1717663"/>
            <a:ext cx="22941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PHASE 1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541" name="Google Shape;1541;p51"/>
          <p:cNvSpPr txBox="1"/>
          <p:nvPr/>
        </p:nvSpPr>
        <p:spPr>
          <a:xfrm>
            <a:off x="713225" y="2034613"/>
            <a:ext cx="22941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Jupiter is the biggest planet of them all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42" name="Google Shape;1542;p51"/>
          <p:cNvCxnSpPr>
            <a:stCxn id="1536" idx="2"/>
            <a:endCxn id="1537" idx="0"/>
          </p:cNvCxnSpPr>
          <p:nvPr/>
        </p:nvCxnSpPr>
        <p:spPr>
          <a:xfrm>
            <a:off x="3923488" y="2646813"/>
            <a:ext cx="0" cy="2694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3" name="Google Shape;1543;p51"/>
          <p:cNvCxnSpPr>
            <a:stCxn id="1537" idx="3"/>
            <a:endCxn id="1539" idx="1"/>
          </p:cNvCxnSpPr>
          <p:nvPr/>
        </p:nvCxnSpPr>
        <p:spPr>
          <a:xfrm>
            <a:off x="4380688" y="3373388"/>
            <a:ext cx="3957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4" name="Google Shape;1544;p51"/>
          <p:cNvCxnSpPr>
            <a:stCxn id="1539" idx="0"/>
            <a:endCxn id="1538" idx="2"/>
          </p:cNvCxnSpPr>
          <p:nvPr/>
        </p:nvCxnSpPr>
        <p:spPr>
          <a:xfrm rot="10800000">
            <a:off x="5233563" y="2646788"/>
            <a:ext cx="0" cy="2694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5" name="Google Shape;1545;p51"/>
          <p:cNvSpPr txBox="1"/>
          <p:nvPr/>
        </p:nvSpPr>
        <p:spPr>
          <a:xfrm>
            <a:off x="713225" y="3053813"/>
            <a:ext cx="22941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PHASE 2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546" name="Google Shape;1546;p51"/>
          <p:cNvSpPr txBox="1"/>
          <p:nvPr/>
        </p:nvSpPr>
        <p:spPr>
          <a:xfrm>
            <a:off x="713225" y="3370763"/>
            <a:ext cx="22941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Despite being red, Mars is very cold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7" name="Google Shape;1547;p51"/>
          <p:cNvSpPr txBox="1"/>
          <p:nvPr/>
        </p:nvSpPr>
        <p:spPr>
          <a:xfrm>
            <a:off x="6149750" y="1717663"/>
            <a:ext cx="22941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PHASE 4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548" name="Google Shape;1548;p51"/>
          <p:cNvSpPr txBox="1"/>
          <p:nvPr/>
        </p:nvSpPr>
        <p:spPr>
          <a:xfrm>
            <a:off x="6149750" y="2034613"/>
            <a:ext cx="22941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is a planet with very high temperatures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9" name="Google Shape;1549;p51"/>
          <p:cNvSpPr txBox="1"/>
          <p:nvPr/>
        </p:nvSpPr>
        <p:spPr>
          <a:xfrm>
            <a:off x="6149750" y="3053813"/>
            <a:ext cx="22941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PHASE 3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550" name="Google Shape;1550;p51"/>
          <p:cNvSpPr txBox="1"/>
          <p:nvPr/>
        </p:nvSpPr>
        <p:spPr>
          <a:xfrm>
            <a:off x="6149750" y="3370763"/>
            <a:ext cx="22941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Mercury is the smallest planet in the system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51" name="Google Shape;1551;p51"/>
          <p:cNvCxnSpPr>
            <a:stCxn id="1540" idx="3"/>
            <a:endCxn id="1536" idx="1"/>
          </p:cNvCxnSpPr>
          <p:nvPr/>
        </p:nvCxnSpPr>
        <p:spPr>
          <a:xfrm>
            <a:off x="3007325" y="1867963"/>
            <a:ext cx="459000" cy="321600"/>
          </a:xfrm>
          <a:prstGeom prst="bentConnector3">
            <a:avLst>
              <a:gd name="adj1" fmla="val 49996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2" name="Google Shape;1552;p51"/>
          <p:cNvCxnSpPr>
            <a:stCxn id="1547" idx="1"/>
            <a:endCxn id="1538" idx="3"/>
          </p:cNvCxnSpPr>
          <p:nvPr/>
        </p:nvCxnSpPr>
        <p:spPr>
          <a:xfrm flipH="1">
            <a:off x="5690750" y="1867963"/>
            <a:ext cx="459000" cy="3216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3" name="Google Shape;1553;p51"/>
          <p:cNvCxnSpPr>
            <a:stCxn id="1549" idx="1"/>
            <a:endCxn id="1539" idx="3"/>
          </p:cNvCxnSpPr>
          <p:nvPr/>
        </p:nvCxnSpPr>
        <p:spPr>
          <a:xfrm flipH="1">
            <a:off x="5690750" y="3204113"/>
            <a:ext cx="459000" cy="1692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4" name="Google Shape;1554;p51"/>
          <p:cNvCxnSpPr>
            <a:stCxn id="1545" idx="3"/>
            <a:endCxn id="1537" idx="1"/>
          </p:cNvCxnSpPr>
          <p:nvPr/>
        </p:nvCxnSpPr>
        <p:spPr>
          <a:xfrm>
            <a:off x="3007325" y="3204113"/>
            <a:ext cx="459000" cy="169200"/>
          </a:xfrm>
          <a:prstGeom prst="bentConnector3">
            <a:avLst>
              <a:gd name="adj1" fmla="val 49996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55" name="Google Shape;1555;p51"/>
          <p:cNvGrpSpPr/>
          <p:nvPr/>
        </p:nvGrpSpPr>
        <p:grpSpPr>
          <a:xfrm>
            <a:off x="3740613" y="2006738"/>
            <a:ext cx="365751" cy="365754"/>
            <a:chOff x="3740613" y="2082938"/>
            <a:chExt cx="365751" cy="365754"/>
          </a:xfrm>
        </p:grpSpPr>
        <p:sp>
          <p:nvSpPr>
            <p:cNvPr id="1556" name="Google Shape;1556;p51"/>
            <p:cNvSpPr/>
            <p:nvPr/>
          </p:nvSpPr>
          <p:spPr>
            <a:xfrm>
              <a:off x="3873925" y="2082938"/>
              <a:ext cx="173196" cy="40693"/>
            </a:xfrm>
            <a:custGeom>
              <a:avLst/>
              <a:gdLst/>
              <a:ahLst/>
              <a:cxnLst/>
              <a:rect l="l" t="t" r="r" b="b"/>
              <a:pathLst>
                <a:path w="9887" h="2323" extrusionOk="0">
                  <a:moveTo>
                    <a:pt x="4943" y="1"/>
                  </a:moveTo>
                  <a:cubicBezTo>
                    <a:pt x="3374" y="1"/>
                    <a:pt x="1805" y="391"/>
                    <a:pt x="391" y="1171"/>
                  </a:cubicBezTo>
                  <a:cubicBezTo>
                    <a:pt x="98" y="1334"/>
                    <a:pt x="0" y="1724"/>
                    <a:pt x="163" y="2017"/>
                  </a:cubicBezTo>
                  <a:cubicBezTo>
                    <a:pt x="273" y="2214"/>
                    <a:pt x="486" y="2323"/>
                    <a:pt x="703" y="2323"/>
                  </a:cubicBezTo>
                  <a:cubicBezTo>
                    <a:pt x="807" y="2323"/>
                    <a:pt x="913" y="2298"/>
                    <a:pt x="1009" y="2245"/>
                  </a:cubicBezTo>
                  <a:cubicBezTo>
                    <a:pt x="2235" y="1574"/>
                    <a:pt x="3602" y="1232"/>
                    <a:pt x="4972" y="1232"/>
                  </a:cubicBezTo>
                  <a:cubicBezTo>
                    <a:pt x="6326" y="1232"/>
                    <a:pt x="7682" y="1566"/>
                    <a:pt x="8911" y="2245"/>
                  </a:cubicBezTo>
                  <a:cubicBezTo>
                    <a:pt x="9006" y="2298"/>
                    <a:pt x="9108" y="2323"/>
                    <a:pt x="9209" y="2323"/>
                  </a:cubicBezTo>
                  <a:cubicBezTo>
                    <a:pt x="9416" y="2323"/>
                    <a:pt x="9614" y="2214"/>
                    <a:pt x="9724" y="2017"/>
                  </a:cubicBezTo>
                  <a:cubicBezTo>
                    <a:pt x="9886" y="1724"/>
                    <a:pt x="9789" y="1334"/>
                    <a:pt x="9496" y="1171"/>
                  </a:cubicBezTo>
                  <a:cubicBezTo>
                    <a:pt x="8082" y="391"/>
                    <a:pt x="6512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3740613" y="2254983"/>
              <a:ext cx="68949" cy="193709"/>
            </a:xfrm>
            <a:custGeom>
              <a:avLst/>
              <a:gdLst/>
              <a:ahLst/>
              <a:cxnLst/>
              <a:rect l="l" t="t" r="r" b="b"/>
              <a:pathLst>
                <a:path w="3936" h="11058" extrusionOk="0">
                  <a:moveTo>
                    <a:pt x="521" y="1"/>
                  </a:moveTo>
                  <a:cubicBezTo>
                    <a:pt x="228" y="1"/>
                    <a:pt x="1" y="293"/>
                    <a:pt x="1" y="619"/>
                  </a:cubicBezTo>
                  <a:lnTo>
                    <a:pt x="1" y="10439"/>
                  </a:lnTo>
                  <a:cubicBezTo>
                    <a:pt x="1" y="10797"/>
                    <a:pt x="228" y="11057"/>
                    <a:pt x="521" y="11057"/>
                  </a:cubicBezTo>
                  <a:lnTo>
                    <a:pt x="3383" y="11057"/>
                  </a:lnTo>
                  <a:cubicBezTo>
                    <a:pt x="3676" y="11057"/>
                    <a:pt x="3936" y="10797"/>
                    <a:pt x="3936" y="10439"/>
                  </a:cubicBezTo>
                  <a:lnTo>
                    <a:pt x="3936" y="619"/>
                  </a:lnTo>
                  <a:cubicBezTo>
                    <a:pt x="3936" y="293"/>
                    <a:pt x="3676" y="1"/>
                    <a:pt x="3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3830620" y="2281785"/>
              <a:ext cx="275743" cy="153646"/>
            </a:xfrm>
            <a:custGeom>
              <a:avLst/>
              <a:gdLst/>
              <a:ahLst/>
              <a:cxnLst/>
              <a:rect l="l" t="t" r="r" b="b"/>
              <a:pathLst>
                <a:path w="15741" h="8771" extrusionOk="0">
                  <a:moveTo>
                    <a:pt x="2702" y="1"/>
                  </a:moveTo>
                  <a:cubicBezTo>
                    <a:pt x="2473" y="1"/>
                    <a:pt x="2244" y="22"/>
                    <a:pt x="2017" y="64"/>
                  </a:cubicBezTo>
                  <a:lnTo>
                    <a:pt x="1" y="454"/>
                  </a:lnTo>
                  <a:lnTo>
                    <a:pt x="1" y="7804"/>
                  </a:lnTo>
                  <a:lnTo>
                    <a:pt x="5172" y="8747"/>
                  </a:lnTo>
                  <a:cubicBezTo>
                    <a:pt x="5298" y="8763"/>
                    <a:pt x="5424" y="8771"/>
                    <a:pt x="5549" y="8771"/>
                  </a:cubicBezTo>
                  <a:cubicBezTo>
                    <a:pt x="5941" y="8771"/>
                    <a:pt x="6323" y="8692"/>
                    <a:pt x="6667" y="8519"/>
                  </a:cubicBezTo>
                  <a:lnTo>
                    <a:pt x="15025" y="4487"/>
                  </a:lnTo>
                  <a:cubicBezTo>
                    <a:pt x="15480" y="4292"/>
                    <a:pt x="15740" y="3836"/>
                    <a:pt x="15740" y="3349"/>
                  </a:cubicBezTo>
                  <a:cubicBezTo>
                    <a:pt x="15740" y="2642"/>
                    <a:pt x="15153" y="2095"/>
                    <a:pt x="14463" y="2095"/>
                  </a:cubicBezTo>
                  <a:cubicBezTo>
                    <a:pt x="14391" y="2095"/>
                    <a:pt x="14318" y="2101"/>
                    <a:pt x="14245" y="2113"/>
                  </a:cubicBezTo>
                  <a:lnTo>
                    <a:pt x="10245" y="2926"/>
                  </a:lnTo>
                  <a:cubicBezTo>
                    <a:pt x="10082" y="2958"/>
                    <a:pt x="9952" y="3023"/>
                    <a:pt x="9854" y="3153"/>
                  </a:cubicBezTo>
                  <a:lnTo>
                    <a:pt x="9139" y="4129"/>
                  </a:lnTo>
                  <a:cubicBezTo>
                    <a:pt x="8566" y="4966"/>
                    <a:pt x="7620" y="5430"/>
                    <a:pt x="6655" y="5430"/>
                  </a:cubicBezTo>
                  <a:cubicBezTo>
                    <a:pt x="6196" y="5430"/>
                    <a:pt x="5732" y="5325"/>
                    <a:pt x="5302" y="5105"/>
                  </a:cubicBezTo>
                  <a:lnTo>
                    <a:pt x="4554" y="4747"/>
                  </a:lnTo>
                  <a:cubicBezTo>
                    <a:pt x="4261" y="4584"/>
                    <a:pt x="4131" y="4227"/>
                    <a:pt x="4294" y="3901"/>
                  </a:cubicBezTo>
                  <a:cubicBezTo>
                    <a:pt x="4408" y="3696"/>
                    <a:pt x="4618" y="3570"/>
                    <a:pt x="4835" y="3570"/>
                  </a:cubicBezTo>
                  <a:cubicBezTo>
                    <a:pt x="4927" y="3570"/>
                    <a:pt x="5019" y="3593"/>
                    <a:pt x="5107" y="3641"/>
                  </a:cubicBezTo>
                  <a:lnTo>
                    <a:pt x="5854" y="3999"/>
                  </a:lnTo>
                  <a:cubicBezTo>
                    <a:pt x="6121" y="4137"/>
                    <a:pt x="6404" y="4203"/>
                    <a:pt x="6684" y="4203"/>
                  </a:cubicBezTo>
                  <a:cubicBezTo>
                    <a:pt x="7257" y="4203"/>
                    <a:pt x="7813" y="3927"/>
                    <a:pt x="8163" y="3446"/>
                  </a:cubicBezTo>
                  <a:lnTo>
                    <a:pt x="8228" y="3349"/>
                  </a:lnTo>
                  <a:lnTo>
                    <a:pt x="4976" y="780"/>
                  </a:lnTo>
                  <a:cubicBezTo>
                    <a:pt x="4340" y="271"/>
                    <a:pt x="3525" y="1"/>
                    <a:pt x="2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3938304" y="2173523"/>
              <a:ext cx="47297" cy="47297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1366" y="0"/>
                  </a:moveTo>
                  <a:cubicBezTo>
                    <a:pt x="618" y="0"/>
                    <a:pt x="0" y="618"/>
                    <a:pt x="0" y="1366"/>
                  </a:cubicBezTo>
                  <a:cubicBezTo>
                    <a:pt x="0" y="2114"/>
                    <a:pt x="618" y="2699"/>
                    <a:pt x="1366" y="2699"/>
                  </a:cubicBezTo>
                  <a:cubicBezTo>
                    <a:pt x="2114" y="2699"/>
                    <a:pt x="2699" y="2114"/>
                    <a:pt x="2699" y="1366"/>
                  </a:cubicBezTo>
                  <a:cubicBezTo>
                    <a:pt x="2699" y="618"/>
                    <a:pt x="2114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1"/>
            <p:cNvSpPr/>
            <p:nvPr/>
          </p:nvSpPr>
          <p:spPr>
            <a:xfrm>
              <a:off x="3820950" y="2123965"/>
              <a:ext cx="279719" cy="146989"/>
            </a:xfrm>
            <a:custGeom>
              <a:avLst/>
              <a:gdLst/>
              <a:ahLst/>
              <a:cxnLst/>
              <a:rect l="l" t="t" r="r" b="b"/>
              <a:pathLst>
                <a:path w="15968" h="8391" extrusionOk="0">
                  <a:moveTo>
                    <a:pt x="8065" y="1626"/>
                  </a:moveTo>
                  <a:cubicBezTo>
                    <a:pt x="9463" y="1626"/>
                    <a:pt x="10634" y="2764"/>
                    <a:pt x="10634" y="4195"/>
                  </a:cubicBezTo>
                  <a:cubicBezTo>
                    <a:pt x="10634" y="5594"/>
                    <a:pt x="9463" y="6764"/>
                    <a:pt x="8065" y="6764"/>
                  </a:cubicBezTo>
                  <a:cubicBezTo>
                    <a:pt x="6634" y="6764"/>
                    <a:pt x="5496" y="5594"/>
                    <a:pt x="5496" y="4195"/>
                  </a:cubicBezTo>
                  <a:cubicBezTo>
                    <a:pt x="5496" y="2764"/>
                    <a:pt x="6634" y="1626"/>
                    <a:pt x="8065" y="1626"/>
                  </a:cubicBezTo>
                  <a:close/>
                  <a:moveTo>
                    <a:pt x="8065" y="0"/>
                  </a:moveTo>
                  <a:cubicBezTo>
                    <a:pt x="4976" y="0"/>
                    <a:pt x="1854" y="1496"/>
                    <a:pt x="163" y="3837"/>
                  </a:cubicBezTo>
                  <a:cubicBezTo>
                    <a:pt x="0" y="4033"/>
                    <a:pt x="0" y="4325"/>
                    <a:pt x="163" y="4553"/>
                  </a:cubicBezTo>
                  <a:cubicBezTo>
                    <a:pt x="1854" y="6894"/>
                    <a:pt x="4976" y="8390"/>
                    <a:pt x="8065" y="8390"/>
                  </a:cubicBezTo>
                  <a:cubicBezTo>
                    <a:pt x="11154" y="8390"/>
                    <a:pt x="14081" y="6894"/>
                    <a:pt x="15805" y="4553"/>
                  </a:cubicBezTo>
                  <a:cubicBezTo>
                    <a:pt x="15967" y="4325"/>
                    <a:pt x="15967" y="4033"/>
                    <a:pt x="15805" y="3837"/>
                  </a:cubicBezTo>
                  <a:cubicBezTo>
                    <a:pt x="14081" y="1496"/>
                    <a:pt x="11154" y="0"/>
                    <a:pt x="8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51"/>
          <p:cNvGrpSpPr/>
          <p:nvPr/>
        </p:nvGrpSpPr>
        <p:grpSpPr>
          <a:xfrm>
            <a:off x="5065313" y="2006750"/>
            <a:ext cx="336517" cy="365756"/>
            <a:chOff x="5065313" y="2082950"/>
            <a:chExt cx="336517" cy="365756"/>
          </a:xfrm>
        </p:grpSpPr>
        <p:sp>
          <p:nvSpPr>
            <p:cNvPr id="1562" name="Google Shape;1562;p51"/>
            <p:cNvSpPr/>
            <p:nvPr/>
          </p:nvSpPr>
          <p:spPr>
            <a:xfrm>
              <a:off x="5065313" y="2082950"/>
              <a:ext cx="336517" cy="243266"/>
            </a:xfrm>
            <a:custGeom>
              <a:avLst/>
              <a:gdLst/>
              <a:ahLst/>
              <a:cxnLst/>
              <a:rect l="l" t="t" r="r" b="b"/>
              <a:pathLst>
                <a:path w="19480" h="13887" extrusionOk="0">
                  <a:moveTo>
                    <a:pt x="11063" y="2658"/>
                  </a:moveTo>
                  <a:cubicBezTo>
                    <a:pt x="11252" y="2658"/>
                    <a:pt x="11431" y="2744"/>
                    <a:pt x="11545" y="2895"/>
                  </a:cubicBezTo>
                  <a:lnTo>
                    <a:pt x="12325" y="3968"/>
                  </a:lnTo>
                  <a:lnTo>
                    <a:pt x="13008" y="3968"/>
                  </a:lnTo>
                  <a:cubicBezTo>
                    <a:pt x="13333" y="3968"/>
                    <a:pt x="13626" y="4228"/>
                    <a:pt x="13626" y="4586"/>
                  </a:cubicBezTo>
                  <a:cubicBezTo>
                    <a:pt x="13626" y="4911"/>
                    <a:pt x="13333" y="5171"/>
                    <a:pt x="13008" y="5171"/>
                  </a:cubicBezTo>
                  <a:lnTo>
                    <a:pt x="12911" y="5171"/>
                  </a:lnTo>
                  <a:lnTo>
                    <a:pt x="12780" y="7090"/>
                  </a:lnTo>
                  <a:cubicBezTo>
                    <a:pt x="12683" y="8033"/>
                    <a:pt x="11902" y="8781"/>
                    <a:pt x="10927" y="8781"/>
                  </a:cubicBezTo>
                  <a:lnTo>
                    <a:pt x="8553" y="8781"/>
                  </a:lnTo>
                  <a:cubicBezTo>
                    <a:pt x="7610" y="8781"/>
                    <a:pt x="6797" y="8033"/>
                    <a:pt x="6732" y="7090"/>
                  </a:cubicBezTo>
                  <a:lnTo>
                    <a:pt x="6569" y="5171"/>
                  </a:lnTo>
                  <a:lnTo>
                    <a:pt x="6472" y="5171"/>
                  </a:lnTo>
                  <a:cubicBezTo>
                    <a:pt x="6146" y="5171"/>
                    <a:pt x="5886" y="4911"/>
                    <a:pt x="5886" y="4586"/>
                  </a:cubicBezTo>
                  <a:cubicBezTo>
                    <a:pt x="5886" y="4228"/>
                    <a:pt x="6146" y="3968"/>
                    <a:pt x="6472" y="3968"/>
                  </a:cubicBezTo>
                  <a:lnTo>
                    <a:pt x="7155" y="3968"/>
                  </a:lnTo>
                  <a:lnTo>
                    <a:pt x="7935" y="2895"/>
                  </a:lnTo>
                  <a:cubicBezTo>
                    <a:pt x="8068" y="2744"/>
                    <a:pt x="8244" y="2658"/>
                    <a:pt x="8426" y="2658"/>
                  </a:cubicBezTo>
                  <a:cubicBezTo>
                    <a:pt x="8557" y="2658"/>
                    <a:pt x="8691" y="2702"/>
                    <a:pt x="8813" y="2797"/>
                  </a:cubicBezTo>
                  <a:cubicBezTo>
                    <a:pt x="9073" y="2993"/>
                    <a:pt x="9138" y="3383"/>
                    <a:pt x="8943" y="3643"/>
                  </a:cubicBezTo>
                  <a:lnTo>
                    <a:pt x="8683" y="3968"/>
                  </a:lnTo>
                  <a:lnTo>
                    <a:pt x="10797" y="3968"/>
                  </a:lnTo>
                  <a:lnTo>
                    <a:pt x="10569" y="3643"/>
                  </a:lnTo>
                  <a:cubicBezTo>
                    <a:pt x="10341" y="3383"/>
                    <a:pt x="10407" y="2993"/>
                    <a:pt x="10667" y="2797"/>
                  </a:cubicBezTo>
                  <a:cubicBezTo>
                    <a:pt x="10789" y="2702"/>
                    <a:pt x="10928" y="2658"/>
                    <a:pt x="11063" y="2658"/>
                  </a:cubicBezTo>
                  <a:close/>
                  <a:moveTo>
                    <a:pt x="18276" y="2537"/>
                  </a:moveTo>
                  <a:lnTo>
                    <a:pt x="18276" y="5529"/>
                  </a:lnTo>
                  <a:cubicBezTo>
                    <a:pt x="18276" y="7448"/>
                    <a:pt x="16975" y="9074"/>
                    <a:pt x="15219" y="9594"/>
                  </a:cubicBezTo>
                  <a:cubicBezTo>
                    <a:pt x="15642" y="8781"/>
                    <a:pt x="15902" y="7805"/>
                    <a:pt x="15902" y="6797"/>
                  </a:cubicBezTo>
                  <a:lnTo>
                    <a:pt x="15902" y="2537"/>
                  </a:lnTo>
                  <a:close/>
                  <a:moveTo>
                    <a:pt x="3577" y="2537"/>
                  </a:moveTo>
                  <a:lnTo>
                    <a:pt x="3577" y="6830"/>
                  </a:lnTo>
                  <a:cubicBezTo>
                    <a:pt x="3577" y="7838"/>
                    <a:pt x="3838" y="8781"/>
                    <a:pt x="4260" y="9627"/>
                  </a:cubicBezTo>
                  <a:cubicBezTo>
                    <a:pt x="2504" y="9074"/>
                    <a:pt x="1236" y="7448"/>
                    <a:pt x="1236" y="5529"/>
                  </a:cubicBezTo>
                  <a:lnTo>
                    <a:pt x="1236" y="2537"/>
                  </a:lnTo>
                  <a:close/>
                  <a:moveTo>
                    <a:pt x="4195" y="1"/>
                  </a:moveTo>
                  <a:cubicBezTo>
                    <a:pt x="3870" y="1"/>
                    <a:pt x="3577" y="293"/>
                    <a:pt x="3577" y="619"/>
                  </a:cubicBezTo>
                  <a:lnTo>
                    <a:pt x="3577" y="1302"/>
                  </a:lnTo>
                  <a:lnTo>
                    <a:pt x="618" y="1302"/>
                  </a:lnTo>
                  <a:cubicBezTo>
                    <a:pt x="260" y="1302"/>
                    <a:pt x="0" y="1594"/>
                    <a:pt x="0" y="1919"/>
                  </a:cubicBezTo>
                  <a:lnTo>
                    <a:pt x="0" y="5529"/>
                  </a:lnTo>
                  <a:cubicBezTo>
                    <a:pt x="0" y="8456"/>
                    <a:pt x="2342" y="10862"/>
                    <a:pt x="5236" y="11025"/>
                  </a:cubicBezTo>
                  <a:cubicBezTo>
                    <a:pt x="5951" y="11773"/>
                    <a:pt x="6829" y="12326"/>
                    <a:pt x="7837" y="12683"/>
                  </a:cubicBezTo>
                  <a:lnTo>
                    <a:pt x="7837" y="13887"/>
                  </a:lnTo>
                  <a:lnTo>
                    <a:pt x="11675" y="13887"/>
                  </a:lnTo>
                  <a:lnTo>
                    <a:pt x="11675" y="12683"/>
                  </a:lnTo>
                  <a:cubicBezTo>
                    <a:pt x="12650" y="12326"/>
                    <a:pt x="13561" y="11773"/>
                    <a:pt x="14244" y="11025"/>
                  </a:cubicBezTo>
                  <a:cubicBezTo>
                    <a:pt x="17171" y="10862"/>
                    <a:pt x="19479" y="8456"/>
                    <a:pt x="19479" y="5529"/>
                  </a:cubicBezTo>
                  <a:lnTo>
                    <a:pt x="19479" y="1919"/>
                  </a:lnTo>
                  <a:cubicBezTo>
                    <a:pt x="19479" y="1594"/>
                    <a:pt x="19219" y="1302"/>
                    <a:pt x="18862" y="1302"/>
                  </a:cubicBezTo>
                  <a:lnTo>
                    <a:pt x="15902" y="1302"/>
                  </a:lnTo>
                  <a:lnTo>
                    <a:pt x="15902" y="619"/>
                  </a:lnTo>
                  <a:cubicBezTo>
                    <a:pt x="15902" y="293"/>
                    <a:pt x="15610" y="1"/>
                    <a:pt x="15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5199556" y="2173536"/>
              <a:ext cx="67424" cy="41604"/>
            </a:xfrm>
            <a:custGeom>
              <a:avLst/>
              <a:gdLst/>
              <a:ahLst/>
              <a:cxnLst/>
              <a:rect l="l" t="t" r="r" b="b"/>
              <a:pathLst>
                <a:path w="3903" h="2375" extrusionOk="0">
                  <a:moveTo>
                    <a:pt x="0" y="0"/>
                  </a:moveTo>
                  <a:lnTo>
                    <a:pt x="163" y="1821"/>
                  </a:lnTo>
                  <a:cubicBezTo>
                    <a:pt x="196" y="2147"/>
                    <a:pt x="456" y="2374"/>
                    <a:pt x="781" y="2374"/>
                  </a:cubicBezTo>
                  <a:lnTo>
                    <a:pt x="3155" y="2374"/>
                  </a:lnTo>
                  <a:cubicBezTo>
                    <a:pt x="3480" y="2374"/>
                    <a:pt x="3740" y="2147"/>
                    <a:pt x="3773" y="1821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5122036" y="2347280"/>
              <a:ext cx="223608" cy="101426"/>
            </a:xfrm>
            <a:custGeom>
              <a:avLst/>
              <a:gdLst/>
              <a:ahLst/>
              <a:cxnLst/>
              <a:rect l="l" t="t" r="r" b="b"/>
              <a:pathLst>
                <a:path w="12944" h="5790" extrusionOk="0">
                  <a:moveTo>
                    <a:pt x="7773" y="2245"/>
                  </a:moveTo>
                  <a:cubicBezTo>
                    <a:pt x="8098" y="2245"/>
                    <a:pt x="8358" y="2505"/>
                    <a:pt x="8358" y="2863"/>
                  </a:cubicBezTo>
                  <a:cubicBezTo>
                    <a:pt x="8358" y="3188"/>
                    <a:pt x="8098" y="3480"/>
                    <a:pt x="7773" y="3480"/>
                  </a:cubicBezTo>
                  <a:lnTo>
                    <a:pt x="5139" y="3480"/>
                  </a:lnTo>
                  <a:cubicBezTo>
                    <a:pt x="4814" y="3480"/>
                    <a:pt x="4553" y="3188"/>
                    <a:pt x="4553" y="2863"/>
                  </a:cubicBezTo>
                  <a:cubicBezTo>
                    <a:pt x="4553" y="2537"/>
                    <a:pt x="4814" y="2245"/>
                    <a:pt x="5139" y="2245"/>
                  </a:cubicBezTo>
                  <a:close/>
                  <a:moveTo>
                    <a:pt x="1887" y="1"/>
                  </a:moveTo>
                  <a:cubicBezTo>
                    <a:pt x="1562" y="1"/>
                    <a:pt x="1302" y="294"/>
                    <a:pt x="1302" y="619"/>
                  </a:cubicBezTo>
                  <a:lnTo>
                    <a:pt x="1302" y="4586"/>
                  </a:lnTo>
                  <a:lnTo>
                    <a:pt x="586" y="4586"/>
                  </a:lnTo>
                  <a:cubicBezTo>
                    <a:pt x="261" y="4586"/>
                    <a:pt x="1" y="4846"/>
                    <a:pt x="1" y="5171"/>
                  </a:cubicBezTo>
                  <a:cubicBezTo>
                    <a:pt x="1" y="5529"/>
                    <a:pt x="261" y="5789"/>
                    <a:pt x="586" y="5789"/>
                  </a:cubicBezTo>
                  <a:lnTo>
                    <a:pt x="12326" y="5789"/>
                  </a:lnTo>
                  <a:cubicBezTo>
                    <a:pt x="12683" y="5789"/>
                    <a:pt x="12944" y="5529"/>
                    <a:pt x="12944" y="5171"/>
                  </a:cubicBezTo>
                  <a:cubicBezTo>
                    <a:pt x="12944" y="4846"/>
                    <a:pt x="12651" y="4586"/>
                    <a:pt x="12326" y="4586"/>
                  </a:cubicBezTo>
                  <a:lnTo>
                    <a:pt x="11643" y="4586"/>
                  </a:lnTo>
                  <a:lnTo>
                    <a:pt x="11643" y="619"/>
                  </a:lnTo>
                  <a:cubicBezTo>
                    <a:pt x="11643" y="294"/>
                    <a:pt x="11350" y="1"/>
                    <a:pt x="11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5" name="Google Shape;1565;p51"/>
          <p:cNvGrpSpPr/>
          <p:nvPr/>
        </p:nvGrpSpPr>
        <p:grpSpPr>
          <a:xfrm>
            <a:off x="3740625" y="3228987"/>
            <a:ext cx="365755" cy="288761"/>
            <a:chOff x="3740625" y="3305188"/>
            <a:chExt cx="365755" cy="288761"/>
          </a:xfrm>
        </p:grpSpPr>
        <p:sp>
          <p:nvSpPr>
            <p:cNvPr id="1566" name="Google Shape;1566;p51"/>
            <p:cNvSpPr/>
            <p:nvPr/>
          </p:nvSpPr>
          <p:spPr>
            <a:xfrm>
              <a:off x="4026047" y="3408109"/>
              <a:ext cx="64377" cy="57759"/>
            </a:xfrm>
            <a:custGeom>
              <a:avLst/>
              <a:gdLst/>
              <a:ahLst/>
              <a:cxnLst/>
              <a:rect l="l" t="t" r="r" b="b"/>
              <a:pathLst>
                <a:path w="3675" h="3285" extrusionOk="0">
                  <a:moveTo>
                    <a:pt x="0" y="0"/>
                  </a:moveTo>
                  <a:lnTo>
                    <a:pt x="0" y="3285"/>
                  </a:lnTo>
                  <a:lnTo>
                    <a:pt x="3675" y="3285"/>
                  </a:lnTo>
                  <a:lnTo>
                    <a:pt x="1919" y="325"/>
                  </a:lnTo>
                  <a:cubicBezTo>
                    <a:pt x="1821" y="130"/>
                    <a:pt x="1626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1"/>
            <p:cNvSpPr/>
            <p:nvPr/>
          </p:nvSpPr>
          <p:spPr>
            <a:xfrm>
              <a:off x="3969078" y="3408109"/>
              <a:ext cx="137302" cy="158963"/>
            </a:xfrm>
            <a:custGeom>
              <a:avLst/>
              <a:gdLst/>
              <a:ahLst/>
              <a:cxnLst/>
              <a:rect l="l" t="t" r="r" b="b"/>
              <a:pathLst>
                <a:path w="7838" h="9041" extrusionOk="0">
                  <a:moveTo>
                    <a:pt x="618" y="0"/>
                  </a:moveTo>
                  <a:cubicBezTo>
                    <a:pt x="293" y="0"/>
                    <a:pt x="0" y="293"/>
                    <a:pt x="0" y="618"/>
                  </a:cubicBezTo>
                  <a:lnTo>
                    <a:pt x="0" y="9041"/>
                  </a:lnTo>
                  <a:lnTo>
                    <a:pt x="781" y="9041"/>
                  </a:lnTo>
                  <a:cubicBezTo>
                    <a:pt x="716" y="7480"/>
                    <a:pt x="1984" y="6081"/>
                    <a:pt x="3642" y="6081"/>
                  </a:cubicBezTo>
                  <a:cubicBezTo>
                    <a:pt x="5268" y="6081"/>
                    <a:pt x="6569" y="7480"/>
                    <a:pt x="6472" y="9041"/>
                  </a:cubicBezTo>
                  <a:lnTo>
                    <a:pt x="7220" y="9041"/>
                  </a:lnTo>
                  <a:cubicBezTo>
                    <a:pt x="7545" y="9041"/>
                    <a:pt x="7837" y="8781"/>
                    <a:pt x="7837" y="8455"/>
                  </a:cubicBezTo>
                  <a:lnTo>
                    <a:pt x="7837" y="4488"/>
                  </a:lnTo>
                  <a:lnTo>
                    <a:pt x="2667" y="4488"/>
                  </a:lnTo>
                  <a:cubicBezTo>
                    <a:pt x="2309" y="4488"/>
                    <a:pt x="2049" y="4228"/>
                    <a:pt x="2049" y="3870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3740625" y="3305188"/>
              <a:ext cx="211366" cy="262472"/>
            </a:xfrm>
            <a:custGeom>
              <a:avLst/>
              <a:gdLst/>
              <a:ahLst/>
              <a:cxnLst/>
              <a:rect l="l" t="t" r="r" b="b"/>
              <a:pathLst>
                <a:path w="12066" h="14928" extrusionOk="0">
                  <a:moveTo>
                    <a:pt x="6212" y="1"/>
                  </a:moveTo>
                  <a:cubicBezTo>
                    <a:pt x="3903" y="1"/>
                    <a:pt x="2050" y="1724"/>
                    <a:pt x="1757" y="3903"/>
                  </a:cubicBezTo>
                  <a:lnTo>
                    <a:pt x="586" y="3903"/>
                  </a:lnTo>
                  <a:cubicBezTo>
                    <a:pt x="261" y="3903"/>
                    <a:pt x="1" y="4196"/>
                    <a:pt x="1" y="4521"/>
                  </a:cubicBezTo>
                  <a:lnTo>
                    <a:pt x="1" y="10602"/>
                  </a:lnTo>
                  <a:lnTo>
                    <a:pt x="1204" y="10602"/>
                  </a:lnTo>
                  <a:cubicBezTo>
                    <a:pt x="1562" y="10602"/>
                    <a:pt x="1822" y="10862"/>
                    <a:pt x="1822" y="11220"/>
                  </a:cubicBezTo>
                  <a:cubicBezTo>
                    <a:pt x="1822" y="11545"/>
                    <a:pt x="1562" y="11805"/>
                    <a:pt x="1204" y="11805"/>
                  </a:cubicBezTo>
                  <a:lnTo>
                    <a:pt x="1" y="11805"/>
                  </a:lnTo>
                  <a:lnTo>
                    <a:pt x="1" y="14309"/>
                  </a:lnTo>
                  <a:cubicBezTo>
                    <a:pt x="1" y="14635"/>
                    <a:pt x="261" y="14927"/>
                    <a:pt x="586" y="14927"/>
                  </a:cubicBezTo>
                  <a:lnTo>
                    <a:pt x="2342" y="14927"/>
                  </a:lnTo>
                  <a:cubicBezTo>
                    <a:pt x="2277" y="13334"/>
                    <a:pt x="3578" y="11935"/>
                    <a:pt x="5204" y="11935"/>
                  </a:cubicBezTo>
                  <a:cubicBezTo>
                    <a:pt x="6863" y="11935"/>
                    <a:pt x="8131" y="13334"/>
                    <a:pt x="8066" y="14927"/>
                  </a:cubicBezTo>
                  <a:lnTo>
                    <a:pt x="12066" y="14927"/>
                  </a:lnTo>
                  <a:lnTo>
                    <a:pt x="12066" y="11805"/>
                  </a:lnTo>
                  <a:lnTo>
                    <a:pt x="8131" y="11805"/>
                  </a:lnTo>
                  <a:cubicBezTo>
                    <a:pt x="7806" y="11805"/>
                    <a:pt x="7513" y="11545"/>
                    <a:pt x="7513" y="11220"/>
                  </a:cubicBezTo>
                  <a:cubicBezTo>
                    <a:pt x="7513" y="10862"/>
                    <a:pt x="7806" y="10602"/>
                    <a:pt x="8131" y="10602"/>
                  </a:cubicBezTo>
                  <a:lnTo>
                    <a:pt x="12066" y="10602"/>
                  </a:lnTo>
                  <a:lnTo>
                    <a:pt x="12066" y="4521"/>
                  </a:lnTo>
                  <a:cubicBezTo>
                    <a:pt x="12066" y="4196"/>
                    <a:pt x="11806" y="3903"/>
                    <a:pt x="11448" y="3903"/>
                  </a:cubicBezTo>
                  <a:lnTo>
                    <a:pt x="10732" y="3903"/>
                  </a:lnTo>
                  <a:cubicBezTo>
                    <a:pt x="10635" y="3285"/>
                    <a:pt x="10440" y="2700"/>
                    <a:pt x="10114" y="2212"/>
                  </a:cubicBezTo>
                  <a:lnTo>
                    <a:pt x="10472" y="2212"/>
                  </a:lnTo>
                  <a:cubicBezTo>
                    <a:pt x="10830" y="2212"/>
                    <a:pt x="11090" y="1919"/>
                    <a:pt x="11090" y="1562"/>
                  </a:cubicBezTo>
                  <a:cubicBezTo>
                    <a:pt x="11058" y="1237"/>
                    <a:pt x="10797" y="976"/>
                    <a:pt x="10440" y="976"/>
                  </a:cubicBezTo>
                  <a:lnTo>
                    <a:pt x="8521" y="976"/>
                  </a:lnTo>
                  <a:cubicBezTo>
                    <a:pt x="8163" y="976"/>
                    <a:pt x="7903" y="1237"/>
                    <a:pt x="7903" y="1594"/>
                  </a:cubicBezTo>
                  <a:lnTo>
                    <a:pt x="7903" y="3545"/>
                  </a:lnTo>
                  <a:cubicBezTo>
                    <a:pt x="7903" y="3871"/>
                    <a:pt x="8196" y="4163"/>
                    <a:pt x="8554" y="4163"/>
                  </a:cubicBezTo>
                  <a:cubicBezTo>
                    <a:pt x="8879" y="4131"/>
                    <a:pt x="9139" y="3838"/>
                    <a:pt x="9139" y="3513"/>
                  </a:cubicBezTo>
                  <a:lnTo>
                    <a:pt x="9139" y="2928"/>
                  </a:lnTo>
                  <a:cubicBezTo>
                    <a:pt x="9301" y="3220"/>
                    <a:pt x="9399" y="3545"/>
                    <a:pt x="9464" y="3903"/>
                  </a:cubicBezTo>
                  <a:cubicBezTo>
                    <a:pt x="9854" y="5952"/>
                    <a:pt x="8293" y="7805"/>
                    <a:pt x="6245" y="7805"/>
                  </a:cubicBezTo>
                  <a:cubicBezTo>
                    <a:pt x="4424" y="7805"/>
                    <a:pt x="2928" y="6342"/>
                    <a:pt x="2928" y="4521"/>
                  </a:cubicBezTo>
                  <a:cubicBezTo>
                    <a:pt x="2928" y="2700"/>
                    <a:pt x="4391" y="1204"/>
                    <a:pt x="6245" y="1204"/>
                  </a:cubicBezTo>
                  <a:cubicBezTo>
                    <a:pt x="6570" y="1204"/>
                    <a:pt x="6863" y="944"/>
                    <a:pt x="6830" y="586"/>
                  </a:cubicBezTo>
                  <a:cubicBezTo>
                    <a:pt x="6830" y="261"/>
                    <a:pt x="6537" y="1"/>
                    <a:pt x="6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3826656" y="3350934"/>
              <a:ext cx="34194" cy="56053"/>
            </a:xfrm>
            <a:custGeom>
              <a:avLst/>
              <a:gdLst/>
              <a:ahLst/>
              <a:cxnLst/>
              <a:rect l="l" t="t" r="r" b="b"/>
              <a:pathLst>
                <a:path w="1952" h="3188" extrusionOk="0">
                  <a:moveTo>
                    <a:pt x="1334" y="0"/>
                  </a:moveTo>
                  <a:cubicBezTo>
                    <a:pt x="976" y="0"/>
                    <a:pt x="716" y="261"/>
                    <a:pt x="716" y="618"/>
                  </a:cubicBezTo>
                  <a:lnTo>
                    <a:pt x="716" y="1659"/>
                  </a:lnTo>
                  <a:lnTo>
                    <a:pt x="261" y="2147"/>
                  </a:lnTo>
                  <a:cubicBezTo>
                    <a:pt x="0" y="2374"/>
                    <a:pt x="0" y="2765"/>
                    <a:pt x="261" y="2992"/>
                  </a:cubicBezTo>
                  <a:cubicBezTo>
                    <a:pt x="374" y="3122"/>
                    <a:pt x="529" y="3187"/>
                    <a:pt x="683" y="3187"/>
                  </a:cubicBezTo>
                  <a:cubicBezTo>
                    <a:pt x="838" y="3187"/>
                    <a:pt x="992" y="3122"/>
                    <a:pt x="1106" y="2992"/>
                  </a:cubicBezTo>
                  <a:lnTo>
                    <a:pt x="1756" y="2342"/>
                  </a:lnTo>
                  <a:cubicBezTo>
                    <a:pt x="1886" y="2244"/>
                    <a:pt x="1952" y="2082"/>
                    <a:pt x="1952" y="1919"/>
                  </a:cubicBezTo>
                  <a:lnTo>
                    <a:pt x="1952" y="618"/>
                  </a:lnTo>
                  <a:cubicBezTo>
                    <a:pt x="1952" y="261"/>
                    <a:pt x="1659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3803305" y="3536753"/>
              <a:ext cx="57545" cy="57196"/>
            </a:xfrm>
            <a:custGeom>
              <a:avLst/>
              <a:gdLst/>
              <a:ahLst/>
              <a:cxnLst/>
              <a:rect l="l" t="t" r="r" b="b"/>
              <a:pathLst>
                <a:path w="3285" h="3253" extrusionOk="0">
                  <a:moveTo>
                    <a:pt x="1626" y="0"/>
                  </a:moveTo>
                  <a:cubicBezTo>
                    <a:pt x="748" y="0"/>
                    <a:pt x="0" y="716"/>
                    <a:pt x="0" y="1626"/>
                  </a:cubicBezTo>
                  <a:cubicBezTo>
                    <a:pt x="0" y="2504"/>
                    <a:pt x="748" y="3252"/>
                    <a:pt x="1626" y="3252"/>
                  </a:cubicBezTo>
                  <a:cubicBezTo>
                    <a:pt x="2537" y="3252"/>
                    <a:pt x="3285" y="2537"/>
                    <a:pt x="3285" y="1626"/>
                  </a:cubicBezTo>
                  <a:cubicBezTo>
                    <a:pt x="3285" y="1203"/>
                    <a:pt x="3089" y="781"/>
                    <a:pt x="2797" y="455"/>
                  </a:cubicBezTo>
                  <a:cubicBezTo>
                    <a:pt x="2472" y="163"/>
                    <a:pt x="2081" y="0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1"/>
            <p:cNvSpPr/>
            <p:nvPr/>
          </p:nvSpPr>
          <p:spPr>
            <a:xfrm>
              <a:off x="4004395" y="3536753"/>
              <a:ext cx="56984" cy="57196"/>
            </a:xfrm>
            <a:custGeom>
              <a:avLst/>
              <a:gdLst/>
              <a:ahLst/>
              <a:cxnLst/>
              <a:rect l="l" t="t" r="r" b="b"/>
              <a:pathLst>
                <a:path w="3253" h="3253" extrusionOk="0">
                  <a:moveTo>
                    <a:pt x="1626" y="0"/>
                  </a:moveTo>
                  <a:cubicBezTo>
                    <a:pt x="716" y="0"/>
                    <a:pt x="0" y="716"/>
                    <a:pt x="0" y="1626"/>
                  </a:cubicBezTo>
                  <a:cubicBezTo>
                    <a:pt x="0" y="2504"/>
                    <a:pt x="716" y="3252"/>
                    <a:pt x="1626" y="3252"/>
                  </a:cubicBezTo>
                  <a:cubicBezTo>
                    <a:pt x="2504" y="3252"/>
                    <a:pt x="3252" y="2537"/>
                    <a:pt x="3252" y="1626"/>
                  </a:cubicBezTo>
                  <a:cubicBezTo>
                    <a:pt x="3252" y="716"/>
                    <a:pt x="2504" y="0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51"/>
          <p:cNvGrpSpPr/>
          <p:nvPr/>
        </p:nvGrpSpPr>
        <p:grpSpPr>
          <a:xfrm>
            <a:off x="5057100" y="3190500"/>
            <a:ext cx="352946" cy="365747"/>
            <a:chOff x="5057100" y="3266700"/>
            <a:chExt cx="352946" cy="365747"/>
          </a:xfrm>
        </p:grpSpPr>
        <p:sp>
          <p:nvSpPr>
            <p:cNvPr id="1573" name="Google Shape;1573;p51"/>
            <p:cNvSpPr/>
            <p:nvPr/>
          </p:nvSpPr>
          <p:spPr>
            <a:xfrm>
              <a:off x="5057100" y="3266700"/>
              <a:ext cx="352946" cy="365747"/>
            </a:xfrm>
            <a:custGeom>
              <a:avLst/>
              <a:gdLst/>
              <a:ahLst/>
              <a:cxnLst/>
              <a:rect l="l" t="t" r="r" b="b"/>
              <a:pathLst>
                <a:path w="20293" h="20870" extrusionOk="0">
                  <a:moveTo>
                    <a:pt x="10173" y="4942"/>
                  </a:moveTo>
                  <a:cubicBezTo>
                    <a:pt x="11885" y="4942"/>
                    <a:pt x="13602" y="5585"/>
                    <a:pt x="14927" y="6894"/>
                  </a:cubicBezTo>
                  <a:cubicBezTo>
                    <a:pt x="17724" y="9724"/>
                    <a:pt x="17528" y="13951"/>
                    <a:pt x="15024" y="16520"/>
                  </a:cubicBezTo>
                  <a:cubicBezTo>
                    <a:pt x="13730" y="17848"/>
                    <a:pt x="11960" y="18558"/>
                    <a:pt x="10162" y="18558"/>
                  </a:cubicBezTo>
                  <a:cubicBezTo>
                    <a:pt x="8437" y="18558"/>
                    <a:pt x="6686" y="17905"/>
                    <a:pt x="5301" y="16520"/>
                  </a:cubicBezTo>
                  <a:cubicBezTo>
                    <a:pt x="2700" y="13854"/>
                    <a:pt x="2700" y="9626"/>
                    <a:pt x="5301" y="6992"/>
                  </a:cubicBezTo>
                  <a:cubicBezTo>
                    <a:pt x="6626" y="5634"/>
                    <a:pt x="8397" y="4942"/>
                    <a:pt x="10173" y="4942"/>
                  </a:cubicBezTo>
                  <a:close/>
                  <a:moveTo>
                    <a:pt x="7870" y="0"/>
                  </a:moveTo>
                  <a:cubicBezTo>
                    <a:pt x="7512" y="0"/>
                    <a:pt x="7252" y="293"/>
                    <a:pt x="7252" y="618"/>
                  </a:cubicBezTo>
                  <a:cubicBezTo>
                    <a:pt x="7252" y="943"/>
                    <a:pt x="7512" y="1236"/>
                    <a:pt x="7870" y="1236"/>
                  </a:cubicBezTo>
                  <a:lnTo>
                    <a:pt x="8846" y="1236"/>
                  </a:lnTo>
                  <a:lnTo>
                    <a:pt x="8846" y="2797"/>
                  </a:lnTo>
                  <a:cubicBezTo>
                    <a:pt x="7350" y="2992"/>
                    <a:pt x="5951" y="3577"/>
                    <a:pt x="4716" y="4488"/>
                  </a:cubicBezTo>
                  <a:lnTo>
                    <a:pt x="3675" y="3415"/>
                  </a:lnTo>
                  <a:lnTo>
                    <a:pt x="4391" y="2732"/>
                  </a:lnTo>
                  <a:cubicBezTo>
                    <a:pt x="4618" y="2472"/>
                    <a:pt x="4618" y="2081"/>
                    <a:pt x="4391" y="1854"/>
                  </a:cubicBezTo>
                  <a:cubicBezTo>
                    <a:pt x="4260" y="1740"/>
                    <a:pt x="4098" y="1683"/>
                    <a:pt x="3939" y="1683"/>
                  </a:cubicBezTo>
                  <a:cubicBezTo>
                    <a:pt x="3781" y="1683"/>
                    <a:pt x="3626" y="1740"/>
                    <a:pt x="3513" y="1854"/>
                  </a:cubicBezTo>
                  <a:lnTo>
                    <a:pt x="261" y="5106"/>
                  </a:lnTo>
                  <a:cubicBezTo>
                    <a:pt x="0" y="5366"/>
                    <a:pt x="0" y="5756"/>
                    <a:pt x="261" y="5984"/>
                  </a:cubicBezTo>
                  <a:cubicBezTo>
                    <a:pt x="374" y="6098"/>
                    <a:pt x="529" y="6155"/>
                    <a:pt x="683" y="6155"/>
                  </a:cubicBezTo>
                  <a:cubicBezTo>
                    <a:pt x="838" y="6155"/>
                    <a:pt x="992" y="6098"/>
                    <a:pt x="1106" y="5984"/>
                  </a:cubicBezTo>
                  <a:lnTo>
                    <a:pt x="1821" y="5268"/>
                  </a:lnTo>
                  <a:lnTo>
                    <a:pt x="2862" y="6342"/>
                  </a:lnTo>
                  <a:cubicBezTo>
                    <a:pt x="196" y="9854"/>
                    <a:pt x="456" y="14959"/>
                    <a:pt x="3708" y="18211"/>
                  </a:cubicBezTo>
                  <a:cubicBezTo>
                    <a:pt x="5480" y="19983"/>
                    <a:pt x="7805" y="20870"/>
                    <a:pt x="10130" y="20870"/>
                  </a:cubicBezTo>
                  <a:cubicBezTo>
                    <a:pt x="12455" y="20870"/>
                    <a:pt x="14781" y="19983"/>
                    <a:pt x="16553" y="18211"/>
                  </a:cubicBezTo>
                  <a:cubicBezTo>
                    <a:pt x="19837" y="14959"/>
                    <a:pt x="20065" y="9854"/>
                    <a:pt x="17398" y="6342"/>
                  </a:cubicBezTo>
                  <a:lnTo>
                    <a:pt x="18439" y="5268"/>
                  </a:lnTo>
                  <a:lnTo>
                    <a:pt x="19154" y="5984"/>
                  </a:lnTo>
                  <a:cubicBezTo>
                    <a:pt x="19285" y="6098"/>
                    <a:pt x="19439" y="6155"/>
                    <a:pt x="19593" y="6155"/>
                  </a:cubicBezTo>
                  <a:cubicBezTo>
                    <a:pt x="19748" y="6155"/>
                    <a:pt x="19902" y="6098"/>
                    <a:pt x="20032" y="5984"/>
                  </a:cubicBezTo>
                  <a:cubicBezTo>
                    <a:pt x="20293" y="5756"/>
                    <a:pt x="20293" y="5366"/>
                    <a:pt x="20032" y="5106"/>
                  </a:cubicBezTo>
                  <a:lnTo>
                    <a:pt x="16781" y="1854"/>
                  </a:lnTo>
                  <a:cubicBezTo>
                    <a:pt x="16667" y="1740"/>
                    <a:pt x="16512" y="1683"/>
                    <a:pt x="16354" y="1683"/>
                  </a:cubicBezTo>
                  <a:cubicBezTo>
                    <a:pt x="16195" y="1683"/>
                    <a:pt x="16033" y="1740"/>
                    <a:pt x="15902" y="1854"/>
                  </a:cubicBezTo>
                  <a:cubicBezTo>
                    <a:pt x="15675" y="2114"/>
                    <a:pt x="15675" y="2472"/>
                    <a:pt x="15902" y="2732"/>
                  </a:cubicBezTo>
                  <a:lnTo>
                    <a:pt x="16618" y="3415"/>
                  </a:lnTo>
                  <a:lnTo>
                    <a:pt x="15577" y="4488"/>
                  </a:lnTo>
                  <a:cubicBezTo>
                    <a:pt x="14342" y="3577"/>
                    <a:pt x="12943" y="2992"/>
                    <a:pt x="11447" y="2797"/>
                  </a:cubicBezTo>
                  <a:lnTo>
                    <a:pt x="11447" y="1236"/>
                  </a:lnTo>
                  <a:lnTo>
                    <a:pt x="12423" y="1236"/>
                  </a:lnTo>
                  <a:cubicBezTo>
                    <a:pt x="12781" y="1236"/>
                    <a:pt x="13041" y="943"/>
                    <a:pt x="13041" y="618"/>
                  </a:cubicBezTo>
                  <a:cubicBezTo>
                    <a:pt x="13041" y="293"/>
                    <a:pt x="12781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5137414" y="3375552"/>
              <a:ext cx="192883" cy="194352"/>
            </a:xfrm>
            <a:custGeom>
              <a:avLst/>
              <a:gdLst/>
              <a:ahLst/>
              <a:cxnLst/>
              <a:rect l="l" t="t" r="r" b="b"/>
              <a:pathLst>
                <a:path w="11090" h="11090" extrusionOk="0">
                  <a:moveTo>
                    <a:pt x="5529" y="2147"/>
                  </a:moveTo>
                  <a:cubicBezTo>
                    <a:pt x="5854" y="2147"/>
                    <a:pt x="6146" y="2407"/>
                    <a:pt x="6146" y="2765"/>
                  </a:cubicBezTo>
                  <a:lnTo>
                    <a:pt x="6146" y="2797"/>
                  </a:lnTo>
                  <a:cubicBezTo>
                    <a:pt x="6407" y="2862"/>
                    <a:pt x="6634" y="2960"/>
                    <a:pt x="6862" y="3090"/>
                  </a:cubicBezTo>
                  <a:cubicBezTo>
                    <a:pt x="7154" y="3285"/>
                    <a:pt x="7252" y="3643"/>
                    <a:pt x="7057" y="3935"/>
                  </a:cubicBezTo>
                  <a:cubicBezTo>
                    <a:pt x="6952" y="4124"/>
                    <a:pt x="6752" y="4232"/>
                    <a:pt x="6545" y="4232"/>
                  </a:cubicBezTo>
                  <a:cubicBezTo>
                    <a:pt x="6431" y="4232"/>
                    <a:pt x="6315" y="4200"/>
                    <a:pt x="6211" y="4130"/>
                  </a:cubicBezTo>
                  <a:lnTo>
                    <a:pt x="6179" y="4130"/>
                  </a:lnTo>
                  <a:cubicBezTo>
                    <a:pt x="6010" y="4010"/>
                    <a:pt x="5788" y="3943"/>
                    <a:pt x="5564" y="3943"/>
                  </a:cubicBezTo>
                  <a:cubicBezTo>
                    <a:pt x="5487" y="3943"/>
                    <a:pt x="5409" y="3951"/>
                    <a:pt x="5333" y="3968"/>
                  </a:cubicBezTo>
                  <a:cubicBezTo>
                    <a:pt x="5203" y="4033"/>
                    <a:pt x="5138" y="4195"/>
                    <a:pt x="5138" y="4260"/>
                  </a:cubicBezTo>
                  <a:cubicBezTo>
                    <a:pt x="5138" y="4358"/>
                    <a:pt x="5138" y="4423"/>
                    <a:pt x="5171" y="4423"/>
                  </a:cubicBezTo>
                  <a:cubicBezTo>
                    <a:pt x="5398" y="4618"/>
                    <a:pt x="5821" y="4781"/>
                    <a:pt x="6211" y="4911"/>
                  </a:cubicBezTo>
                  <a:cubicBezTo>
                    <a:pt x="7024" y="5204"/>
                    <a:pt x="7480" y="5952"/>
                    <a:pt x="7317" y="6764"/>
                  </a:cubicBezTo>
                  <a:cubicBezTo>
                    <a:pt x="7220" y="7447"/>
                    <a:pt x="6764" y="7968"/>
                    <a:pt x="6146" y="8195"/>
                  </a:cubicBezTo>
                  <a:lnTo>
                    <a:pt x="6146" y="8325"/>
                  </a:lnTo>
                  <a:cubicBezTo>
                    <a:pt x="6146" y="8651"/>
                    <a:pt x="5886" y="8911"/>
                    <a:pt x="5529" y="8911"/>
                  </a:cubicBezTo>
                  <a:cubicBezTo>
                    <a:pt x="5203" y="8911"/>
                    <a:pt x="4911" y="8651"/>
                    <a:pt x="4911" y="8325"/>
                  </a:cubicBezTo>
                  <a:lnTo>
                    <a:pt x="4911" y="8260"/>
                  </a:lnTo>
                  <a:cubicBezTo>
                    <a:pt x="4650" y="8195"/>
                    <a:pt x="4390" y="8098"/>
                    <a:pt x="4065" y="7870"/>
                  </a:cubicBezTo>
                  <a:cubicBezTo>
                    <a:pt x="3805" y="7708"/>
                    <a:pt x="3707" y="7317"/>
                    <a:pt x="3903" y="7025"/>
                  </a:cubicBezTo>
                  <a:cubicBezTo>
                    <a:pt x="4003" y="6844"/>
                    <a:pt x="4189" y="6751"/>
                    <a:pt x="4386" y="6751"/>
                  </a:cubicBezTo>
                  <a:cubicBezTo>
                    <a:pt x="4509" y="6751"/>
                    <a:pt x="4636" y="6787"/>
                    <a:pt x="4748" y="6862"/>
                  </a:cubicBezTo>
                  <a:cubicBezTo>
                    <a:pt x="5041" y="7057"/>
                    <a:pt x="5138" y="7057"/>
                    <a:pt x="5529" y="7057"/>
                  </a:cubicBezTo>
                  <a:cubicBezTo>
                    <a:pt x="5919" y="7057"/>
                    <a:pt x="6081" y="6732"/>
                    <a:pt x="6114" y="6569"/>
                  </a:cubicBezTo>
                  <a:cubicBezTo>
                    <a:pt x="6146" y="6407"/>
                    <a:pt x="6114" y="6179"/>
                    <a:pt x="5821" y="6082"/>
                  </a:cubicBezTo>
                  <a:cubicBezTo>
                    <a:pt x="5301" y="5886"/>
                    <a:pt x="4781" y="5691"/>
                    <a:pt x="4423" y="5399"/>
                  </a:cubicBezTo>
                  <a:cubicBezTo>
                    <a:pt x="3577" y="4748"/>
                    <a:pt x="3837" y="3252"/>
                    <a:pt x="4911" y="2830"/>
                  </a:cubicBezTo>
                  <a:lnTo>
                    <a:pt x="4911" y="2765"/>
                  </a:lnTo>
                  <a:cubicBezTo>
                    <a:pt x="4911" y="2407"/>
                    <a:pt x="5203" y="2147"/>
                    <a:pt x="5529" y="2147"/>
                  </a:cubicBezTo>
                  <a:close/>
                  <a:moveTo>
                    <a:pt x="4943" y="0"/>
                  </a:moveTo>
                  <a:cubicBezTo>
                    <a:pt x="3837" y="98"/>
                    <a:pt x="2862" y="521"/>
                    <a:pt x="2049" y="1171"/>
                  </a:cubicBezTo>
                  <a:cubicBezTo>
                    <a:pt x="2309" y="1431"/>
                    <a:pt x="2277" y="1822"/>
                    <a:pt x="2049" y="2049"/>
                  </a:cubicBezTo>
                  <a:cubicBezTo>
                    <a:pt x="1931" y="2167"/>
                    <a:pt x="1770" y="2232"/>
                    <a:pt x="1611" y="2232"/>
                  </a:cubicBezTo>
                  <a:cubicBezTo>
                    <a:pt x="1461" y="2232"/>
                    <a:pt x="1313" y="2175"/>
                    <a:pt x="1203" y="2049"/>
                  </a:cubicBezTo>
                  <a:cubicBezTo>
                    <a:pt x="553" y="2862"/>
                    <a:pt x="98" y="3838"/>
                    <a:pt x="0" y="4911"/>
                  </a:cubicBezTo>
                  <a:cubicBezTo>
                    <a:pt x="358" y="4911"/>
                    <a:pt x="618" y="5204"/>
                    <a:pt x="618" y="5529"/>
                  </a:cubicBezTo>
                  <a:cubicBezTo>
                    <a:pt x="618" y="5854"/>
                    <a:pt x="358" y="6147"/>
                    <a:pt x="0" y="6147"/>
                  </a:cubicBezTo>
                  <a:cubicBezTo>
                    <a:pt x="98" y="7220"/>
                    <a:pt x="553" y="8228"/>
                    <a:pt x="1203" y="9008"/>
                  </a:cubicBezTo>
                  <a:cubicBezTo>
                    <a:pt x="1317" y="8895"/>
                    <a:pt x="1472" y="8838"/>
                    <a:pt x="1626" y="8838"/>
                  </a:cubicBezTo>
                  <a:cubicBezTo>
                    <a:pt x="1781" y="8838"/>
                    <a:pt x="1935" y="8895"/>
                    <a:pt x="2049" y="9008"/>
                  </a:cubicBezTo>
                  <a:cubicBezTo>
                    <a:pt x="2277" y="9236"/>
                    <a:pt x="2309" y="9626"/>
                    <a:pt x="2049" y="9886"/>
                  </a:cubicBezTo>
                  <a:cubicBezTo>
                    <a:pt x="2862" y="10537"/>
                    <a:pt x="3837" y="10960"/>
                    <a:pt x="4943" y="11090"/>
                  </a:cubicBezTo>
                  <a:cubicBezTo>
                    <a:pt x="4943" y="10732"/>
                    <a:pt x="5203" y="10472"/>
                    <a:pt x="5529" y="10472"/>
                  </a:cubicBezTo>
                  <a:cubicBezTo>
                    <a:pt x="5854" y="10472"/>
                    <a:pt x="6146" y="10732"/>
                    <a:pt x="6146" y="11090"/>
                  </a:cubicBezTo>
                  <a:cubicBezTo>
                    <a:pt x="7220" y="10960"/>
                    <a:pt x="8228" y="10537"/>
                    <a:pt x="9041" y="9886"/>
                  </a:cubicBezTo>
                  <a:cubicBezTo>
                    <a:pt x="8780" y="9626"/>
                    <a:pt x="8780" y="9236"/>
                    <a:pt x="9008" y="9008"/>
                  </a:cubicBezTo>
                  <a:cubicBezTo>
                    <a:pt x="9138" y="8895"/>
                    <a:pt x="9293" y="8838"/>
                    <a:pt x="9447" y="8838"/>
                  </a:cubicBezTo>
                  <a:cubicBezTo>
                    <a:pt x="9602" y="8838"/>
                    <a:pt x="9756" y="8895"/>
                    <a:pt x="9886" y="9008"/>
                  </a:cubicBezTo>
                  <a:cubicBezTo>
                    <a:pt x="10537" y="8228"/>
                    <a:pt x="10959" y="7220"/>
                    <a:pt x="11089" y="6147"/>
                  </a:cubicBezTo>
                  <a:cubicBezTo>
                    <a:pt x="10732" y="6147"/>
                    <a:pt x="10471" y="5854"/>
                    <a:pt x="10471" y="5529"/>
                  </a:cubicBezTo>
                  <a:cubicBezTo>
                    <a:pt x="10471" y="5204"/>
                    <a:pt x="10732" y="4911"/>
                    <a:pt x="11089" y="4911"/>
                  </a:cubicBezTo>
                  <a:cubicBezTo>
                    <a:pt x="10959" y="3838"/>
                    <a:pt x="10537" y="2862"/>
                    <a:pt x="9886" y="2049"/>
                  </a:cubicBezTo>
                  <a:cubicBezTo>
                    <a:pt x="9760" y="2175"/>
                    <a:pt x="9612" y="2232"/>
                    <a:pt x="9463" y="2232"/>
                  </a:cubicBezTo>
                  <a:cubicBezTo>
                    <a:pt x="9303" y="2232"/>
                    <a:pt x="9143" y="2167"/>
                    <a:pt x="9008" y="2049"/>
                  </a:cubicBezTo>
                  <a:cubicBezTo>
                    <a:pt x="8780" y="1822"/>
                    <a:pt x="8780" y="1431"/>
                    <a:pt x="9041" y="1171"/>
                  </a:cubicBezTo>
                  <a:cubicBezTo>
                    <a:pt x="8228" y="521"/>
                    <a:pt x="7220" y="98"/>
                    <a:pt x="6146" y="0"/>
                  </a:cubicBezTo>
                  <a:cubicBezTo>
                    <a:pt x="6146" y="358"/>
                    <a:pt x="5854" y="618"/>
                    <a:pt x="5529" y="618"/>
                  </a:cubicBezTo>
                  <a:cubicBezTo>
                    <a:pt x="5203" y="618"/>
                    <a:pt x="4943" y="358"/>
                    <a:pt x="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5" name="Google Shape;1575;p51"/>
          <p:cNvSpPr/>
          <p:nvPr/>
        </p:nvSpPr>
        <p:spPr>
          <a:xfrm>
            <a:off x="12009396" y="2924565"/>
            <a:ext cx="76087" cy="81943"/>
          </a:xfrm>
          <a:custGeom>
            <a:avLst/>
            <a:gdLst/>
            <a:ahLst/>
            <a:cxnLst/>
            <a:rect l="l" t="t" r="r" b="b"/>
            <a:pathLst>
              <a:path w="2040" h="2197" extrusionOk="0">
                <a:moveTo>
                  <a:pt x="634" y="0"/>
                </a:moveTo>
                <a:cubicBezTo>
                  <a:pt x="425" y="0"/>
                  <a:pt x="211" y="44"/>
                  <a:pt x="0" y="111"/>
                </a:cubicBezTo>
                <a:cubicBezTo>
                  <a:pt x="116" y="203"/>
                  <a:pt x="232" y="342"/>
                  <a:pt x="325" y="505"/>
                </a:cubicBezTo>
                <a:cubicBezTo>
                  <a:pt x="533" y="875"/>
                  <a:pt x="510" y="1223"/>
                  <a:pt x="394" y="1548"/>
                </a:cubicBezTo>
                <a:cubicBezTo>
                  <a:pt x="406" y="1536"/>
                  <a:pt x="417" y="1530"/>
                  <a:pt x="429" y="1530"/>
                </a:cubicBezTo>
                <a:cubicBezTo>
                  <a:pt x="441" y="1530"/>
                  <a:pt x="452" y="1536"/>
                  <a:pt x="464" y="1548"/>
                </a:cubicBezTo>
                <a:cubicBezTo>
                  <a:pt x="672" y="1710"/>
                  <a:pt x="881" y="1942"/>
                  <a:pt x="1020" y="2196"/>
                </a:cubicBezTo>
                <a:lnTo>
                  <a:pt x="1113" y="2196"/>
                </a:lnTo>
                <a:cubicBezTo>
                  <a:pt x="997" y="2150"/>
                  <a:pt x="927" y="2034"/>
                  <a:pt x="1043" y="1965"/>
                </a:cubicBezTo>
                <a:cubicBezTo>
                  <a:pt x="1507" y="1548"/>
                  <a:pt x="2040" y="899"/>
                  <a:pt x="1460" y="319"/>
                </a:cubicBezTo>
                <a:cubicBezTo>
                  <a:pt x="1215" y="88"/>
                  <a:pt x="930" y="0"/>
                  <a:pt x="634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92E666-2711-44AB-A2E9-6D0793A8BC81}"/>
              </a:ext>
            </a:extLst>
          </p:cNvPr>
          <p:cNvSpPr txBox="1"/>
          <p:nvPr/>
        </p:nvSpPr>
        <p:spPr>
          <a:xfrm>
            <a:off x="489718" y="853973"/>
            <a:ext cx="3415717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50" b="1" dirty="0">
                <a:solidFill>
                  <a:schemeClr val="bg2">
                    <a:lumMod val="7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050" b="1" dirty="0">
                <a:solidFill>
                  <a:schemeClr val="bg2">
                    <a:lumMod val="7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050" b="1" dirty="0">
                <a:solidFill>
                  <a:schemeClr val="bg2">
                    <a:lumMod val="7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050" b="1" dirty="0">
              <a:solidFill>
                <a:schemeClr val="bg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90">
            <a:extLst>
              <a:ext uri="{FF2B5EF4-FFF2-40B4-BE49-F238E27FC236}">
                <a16:creationId xmlns:a16="http://schemas.microsoft.com/office/drawing/2014/main" xmlns="" id="{DA7D2E04-5E26-4013-AA26-5E4F77EF7CA3}"/>
              </a:ext>
            </a:extLst>
          </p:cNvPr>
          <p:cNvSpPr txBox="1"/>
          <p:nvPr/>
        </p:nvSpPr>
        <p:spPr>
          <a:xfrm>
            <a:off x="489718" y="3019643"/>
            <a:ext cx="4539482" cy="1754326"/>
          </a:xfrm>
          <a:prstGeom prst="rect">
            <a:avLst/>
          </a:prstGeom>
          <a:noFill/>
        </p:spPr>
        <p:txBody>
          <a:bodyPr wrap="square" lIns="54000" rIns="81000" rtlCol="0">
            <a:spAutoFit/>
          </a:bodyPr>
          <a:lstStyle/>
          <a:p>
            <a:r>
              <a:rPr lang="en-US" altLang="ko-KR" sz="1800" dirty="0">
                <a:solidFill>
                  <a:srgbClr val="E7206F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800" dirty="0">
                <a:solidFill>
                  <a:srgbClr val="E7206F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800" dirty="0">
              <a:solidFill>
                <a:srgbClr val="E7206F"/>
              </a:solidFill>
              <a:cs typeface="Arial" pitchFamily="34" charset="0"/>
            </a:endParaRPr>
          </a:p>
        </p:txBody>
      </p:sp>
      <p:sp>
        <p:nvSpPr>
          <p:cNvPr id="28" name="Google Shape;1546;p51"/>
          <p:cNvSpPr txBox="1"/>
          <p:nvPr/>
        </p:nvSpPr>
        <p:spPr>
          <a:xfrm>
            <a:off x="489718" y="2349872"/>
            <a:ext cx="3037253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Despite being red, Mars is very cold</a:t>
            </a:r>
            <a:endParaRPr sz="18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8" y="932209"/>
            <a:ext cx="3796021" cy="38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52"/>
          <p:cNvSpPr txBox="1">
            <a:spLocks noGrp="1"/>
          </p:cNvSpPr>
          <p:nvPr>
            <p:ph type="title"/>
          </p:nvPr>
        </p:nvSpPr>
        <p:spPr>
          <a:xfrm>
            <a:off x="800310" y="230815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AWESOME </a:t>
            </a:r>
            <a:r>
              <a:rPr lang="en" sz="8800" dirty="0" smtClean="0"/>
              <a:t/>
            </a:r>
            <a:br>
              <a:rPr lang="en" sz="8800" dirty="0" smtClean="0"/>
            </a:br>
            <a:r>
              <a:rPr lang="en" sz="8800" dirty="0" smtClean="0">
                <a:solidFill>
                  <a:schemeClr val="accent2"/>
                </a:solidFill>
              </a:rPr>
              <a:t>WORDS</a:t>
            </a:r>
            <a:endParaRPr sz="8800" dirty="0">
              <a:solidFill>
                <a:schemeClr val="accent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64" y="1714411"/>
            <a:ext cx="1874768" cy="33256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48" y="2547257"/>
            <a:ext cx="2925778" cy="260712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5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DESCRIPTION</a:t>
            </a:r>
            <a:endParaRPr/>
          </a:p>
        </p:txBody>
      </p:sp>
      <p:sp>
        <p:nvSpPr>
          <p:cNvPr id="1618" name="Google Shape;1618;p53"/>
          <p:cNvSpPr txBox="1"/>
          <p:nvPr/>
        </p:nvSpPr>
        <p:spPr>
          <a:xfrm flipH="1">
            <a:off x="6073313" y="1309150"/>
            <a:ext cx="2357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Jupiter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619" name="Google Shape;1619;p53"/>
          <p:cNvSpPr txBox="1"/>
          <p:nvPr/>
        </p:nvSpPr>
        <p:spPr>
          <a:xfrm flipH="1">
            <a:off x="6073313" y="1626100"/>
            <a:ext cx="2357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Jupiter is the biggest planet of them all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0" name="Google Shape;1620;p53"/>
          <p:cNvSpPr txBox="1"/>
          <p:nvPr/>
        </p:nvSpPr>
        <p:spPr>
          <a:xfrm flipH="1">
            <a:off x="6073313" y="3579100"/>
            <a:ext cx="2357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VENUS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621" name="Google Shape;1621;p53"/>
          <p:cNvSpPr txBox="1"/>
          <p:nvPr/>
        </p:nvSpPr>
        <p:spPr>
          <a:xfrm flipH="1">
            <a:off x="6073313" y="3896050"/>
            <a:ext cx="2357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is a planet with very high temperatures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2" name="Google Shape;1622;p53"/>
          <p:cNvSpPr txBox="1"/>
          <p:nvPr/>
        </p:nvSpPr>
        <p:spPr>
          <a:xfrm flipH="1">
            <a:off x="6073313" y="2444125"/>
            <a:ext cx="23574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SATURN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623" name="Google Shape;1623;p53"/>
          <p:cNvSpPr txBox="1"/>
          <p:nvPr/>
        </p:nvSpPr>
        <p:spPr>
          <a:xfrm flipH="1">
            <a:off x="6073313" y="2761075"/>
            <a:ext cx="23574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Saturn is a gas giant with a radius of nine times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24" name="Google Shape;1624;p53"/>
          <p:cNvGrpSpPr/>
          <p:nvPr/>
        </p:nvGrpSpPr>
        <p:grpSpPr>
          <a:xfrm>
            <a:off x="5335263" y="1504675"/>
            <a:ext cx="308020" cy="365757"/>
            <a:chOff x="5335263" y="1504675"/>
            <a:chExt cx="308020" cy="365757"/>
          </a:xfrm>
        </p:grpSpPr>
        <p:sp>
          <p:nvSpPr>
            <p:cNvPr id="1625" name="Google Shape;1625;p53"/>
            <p:cNvSpPr/>
            <p:nvPr/>
          </p:nvSpPr>
          <p:spPr>
            <a:xfrm>
              <a:off x="5335263" y="1778115"/>
              <a:ext cx="307459" cy="92317"/>
            </a:xfrm>
            <a:custGeom>
              <a:avLst/>
              <a:gdLst/>
              <a:ahLst/>
              <a:cxnLst/>
              <a:rect l="l" t="t" r="r" b="b"/>
              <a:pathLst>
                <a:path w="17529" h="5270" extrusionOk="0">
                  <a:moveTo>
                    <a:pt x="0" y="1"/>
                  </a:moveTo>
                  <a:lnTo>
                    <a:pt x="0" y="554"/>
                  </a:lnTo>
                  <a:cubicBezTo>
                    <a:pt x="0" y="1334"/>
                    <a:pt x="650" y="1985"/>
                    <a:pt x="1431" y="1985"/>
                  </a:cubicBezTo>
                  <a:lnTo>
                    <a:pt x="7187" y="1985"/>
                  </a:lnTo>
                  <a:cubicBezTo>
                    <a:pt x="7154" y="2668"/>
                    <a:pt x="7024" y="3383"/>
                    <a:pt x="6764" y="4033"/>
                  </a:cubicBezTo>
                  <a:lnTo>
                    <a:pt x="5203" y="4033"/>
                  </a:lnTo>
                  <a:cubicBezTo>
                    <a:pt x="4846" y="4033"/>
                    <a:pt x="4585" y="4326"/>
                    <a:pt x="4585" y="4651"/>
                  </a:cubicBezTo>
                  <a:cubicBezTo>
                    <a:pt x="4585" y="5009"/>
                    <a:pt x="4846" y="5269"/>
                    <a:pt x="5203" y="5269"/>
                  </a:cubicBezTo>
                  <a:lnTo>
                    <a:pt x="12358" y="5269"/>
                  </a:lnTo>
                  <a:cubicBezTo>
                    <a:pt x="12715" y="5269"/>
                    <a:pt x="12975" y="5009"/>
                    <a:pt x="12975" y="4651"/>
                  </a:cubicBezTo>
                  <a:cubicBezTo>
                    <a:pt x="12975" y="4326"/>
                    <a:pt x="12715" y="4033"/>
                    <a:pt x="12358" y="4033"/>
                  </a:cubicBezTo>
                  <a:lnTo>
                    <a:pt x="10829" y="4033"/>
                  </a:lnTo>
                  <a:cubicBezTo>
                    <a:pt x="10601" y="3383"/>
                    <a:pt x="10471" y="2668"/>
                    <a:pt x="10439" y="1985"/>
                  </a:cubicBezTo>
                  <a:lnTo>
                    <a:pt x="16130" y="1985"/>
                  </a:lnTo>
                  <a:cubicBezTo>
                    <a:pt x="16910" y="1985"/>
                    <a:pt x="17528" y="1334"/>
                    <a:pt x="17528" y="554"/>
                  </a:cubicBezTo>
                  <a:lnTo>
                    <a:pt x="175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3"/>
            <p:cNvSpPr/>
            <p:nvPr/>
          </p:nvSpPr>
          <p:spPr>
            <a:xfrm>
              <a:off x="5335263" y="1580441"/>
              <a:ext cx="308020" cy="176611"/>
            </a:xfrm>
            <a:custGeom>
              <a:avLst/>
              <a:gdLst/>
              <a:ahLst/>
              <a:cxnLst/>
              <a:rect l="l" t="t" r="r" b="b"/>
              <a:pathLst>
                <a:path w="17561" h="10082" extrusionOk="0">
                  <a:moveTo>
                    <a:pt x="14634" y="7155"/>
                  </a:moveTo>
                  <a:cubicBezTo>
                    <a:pt x="14992" y="7155"/>
                    <a:pt x="15252" y="7415"/>
                    <a:pt x="15252" y="7740"/>
                  </a:cubicBezTo>
                  <a:cubicBezTo>
                    <a:pt x="15252" y="8098"/>
                    <a:pt x="14992" y="8358"/>
                    <a:pt x="14634" y="8358"/>
                  </a:cubicBezTo>
                  <a:lnTo>
                    <a:pt x="13333" y="8358"/>
                  </a:lnTo>
                  <a:cubicBezTo>
                    <a:pt x="13008" y="8358"/>
                    <a:pt x="12748" y="8098"/>
                    <a:pt x="12748" y="7740"/>
                  </a:cubicBezTo>
                  <a:cubicBezTo>
                    <a:pt x="12748" y="7415"/>
                    <a:pt x="13008" y="7155"/>
                    <a:pt x="13333" y="7155"/>
                  </a:cubicBezTo>
                  <a:close/>
                  <a:moveTo>
                    <a:pt x="1431" y="1"/>
                  </a:moveTo>
                  <a:cubicBezTo>
                    <a:pt x="650" y="1"/>
                    <a:pt x="0" y="651"/>
                    <a:pt x="0" y="1432"/>
                  </a:cubicBezTo>
                  <a:lnTo>
                    <a:pt x="0" y="10082"/>
                  </a:lnTo>
                  <a:lnTo>
                    <a:pt x="17561" y="10082"/>
                  </a:lnTo>
                  <a:lnTo>
                    <a:pt x="17561" y="1432"/>
                  </a:lnTo>
                  <a:cubicBezTo>
                    <a:pt x="17528" y="651"/>
                    <a:pt x="16910" y="1"/>
                    <a:pt x="16130" y="1"/>
                  </a:cubicBezTo>
                  <a:lnTo>
                    <a:pt x="14797" y="1"/>
                  </a:lnTo>
                  <a:cubicBezTo>
                    <a:pt x="14862" y="228"/>
                    <a:pt x="14894" y="489"/>
                    <a:pt x="14927" y="716"/>
                  </a:cubicBezTo>
                  <a:cubicBezTo>
                    <a:pt x="15024" y="1627"/>
                    <a:pt x="14471" y="2472"/>
                    <a:pt x="13593" y="2700"/>
                  </a:cubicBezTo>
                  <a:cubicBezTo>
                    <a:pt x="13046" y="5331"/>
                    <a:pt x="10725" y="7107"/>
                    <a:pt x="8201" y="7107"/>
                  </a:cubicBezTo>
                  <a:cubicBezTo>
                    <a:pt x="7575" y="7107"/>
                    <a:pt x="6936" y="6998"/>
                    <a:pt x="6309" y="6765"/>
                  </a:cubicBezTo>
                  <a:lnTo>
                    <a:pt x="5658" y="7513"/>
                  </a:lnTo>
                  <a:cubicBezTo>
                    <a:pt x="5528" y="7643"/>
                    <a:pt x="5366" y="7708"/>
                    <a:pt x="5203" y="7708"/>
                  </a:cubicBezTo>
                  <a:lnTo>
                    <a:pt x="3252" y="7708"/>
                  </a:lnTo>
                  <a:cubicBezTo>
                    <a:pt x="2894" y="7708"/>
                    <a:pt x="2634" y="7448"/>
                    <a:pt x="2634" y="7090"/>
                  </a:cubicBezTo>
                  <a:cubicBezTo>
                    <a:pt x="2634" y="6765"/>
                    <a:pt x="2894" y="6472"/>
                    <a:pt x="3252" y="6472"/>
                  </a:cubicBezTo>
                  <a:lnTo>
                    <a:pt x="4911" y="6472"/>
                  </a:lnTo>
                  <a:lnTo>
                    <a:pt x="5171" y="6179"/>
                  </a:lnTo>
                  <a:cubicBezTo>
                    <a:pt x="3122" y="4814"/>
                    <a:pt x="2244" y="2277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3"/>
            <p:cNvSpPr/>
            <p:nvPr/>
          </p:nvSpPr>
          <p:spPr>
            <a:xfrm>
              <a:off x="5404262" y="1536575"/>
              <a:ext cx="147196" cy="146902"/>
            </a:xfrm>
            <a:custGeom>
              <a:avLst/>
              <a:gdLst/>
              <a:ahLst/>
              <a:cxnLst/>
              <a:rect l="l" t="t" r="r" b="b"/>
              <a:pathLst>
                <a:path w="8392" h="8386" extrusionOk="0">
                  <a:moveTo>
                    <a:pt x="3058" y="1"/>
                  </a:moveTo>
                  <a:cubicBezTo>
                    <a:pt x="1269" y="521"/>
                    <a:pt x="1" y="2147"/>
                    <a:pt x="1" y="4098"/>
                  </a:cubicBezTo>
                  <a:cubicBezTo>
                    <a:pt x="1" y="5659"/>
                    <a:pt x="814" y="7025"/>
                    <a:pt x="2050" y="7773"/>
                  </a:cubicBezTo>
                  <a:lnTo>
                    <a:pt x="3090" y="6602"/>
                  </a:lnTo>
                  <a:cubicBezTo>
                    <a:pt x="3215" y="6459"/>
                    <a:pt x="3380" y="6385"/>
                    <a:pt x="3546" y="6385"/>
                  </a:cubicBezTo>
                  <a:cubicBezTo>
                    <a:pt x="3682" y="6385"/>
                    <a:pt x="3819" y="6435"/>
                    <a:pt x="3936" y="6537"/>
                  </a:cubicBezTo>
                  <a:cubicBezTo>
                    <a:pt x="4196" y="6765"/>
                    <a:pt x="4229" y="7155"/>
                    <a:pt x="4001" y="7383"/>
                  </a:cubicBezTo>
                  <a:lnTo>
                    <a:pt x="3253" y="8261"/>
                  </a:lnTo>
                  <a:cubicBezTo>
                    <a:pt x="3596" y="8345"/>
                    <a:pt x="3939" y="8386"/>
                    <a:pt x="4278" y="8386"/>
                  </a:cubicBezTo>
                  <a:cubicBezTo>
                    <a:pt x="6154" y="8386"/>
                    <a:pt x="7868" y="7142"/>
                    <a:pt x="8391" y="5269"/>
                  </a:cubicBezTo>
                  <a:lnTo>
                    <a:pt x="4879" y="5269"/>
                  </a:lnTo>
                  <a:cubicBezTo>
                    <a:pt x="3871" y="5269"/>
                    <a:pt x="3058" y="4456"/>
                    <a:pt x="3058" y="3448"/>
                  </a:cubicBezTo>
                  <a:lnTo>
                    <a:pt x="30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3"/>
            <p:cNvSpPr/>
            <p:nvPr/>
          </p:nvSpPr>
          <p:spPr>
            <a:xfrm>
              <a:off x="5478997" y="1511349"/>
              <a:ext cx="97540" cy="96451"/>
            </a:xfrm>
            <a:custGeom>
              <a:avLst/>
              <a:gdLst/>
              <a:ahLst/>
              <a:cxnLst/>
              <a:rect l="l" t="t" r="r" b="b"/>
              <a:pathLst>
                <a:path w="5561" h="5506" extrusionOk="0">
                  <a:moveTo>
                    <a:pt x="583" y="1"/>
                  </a:moveTo>
                  <a:cubicBezTo>
                    <a:pt x="267" y="1"/>
                    <a:pt x="0" y="271"/>
                    <a:pt x="0" y="595"/>
                  </a:cubicBezTo>
                  <a:lnTo>
                    <a:pt x="0" y="4888"/>
                  </a:lnTo>
                  <a:cubicBezTo>
                    <a:pt x="0" y="5213"/>
                    <a:pt x="293" y="5506"/>
                    <a:pt x="618" y="5506"/>
                  </a:cubicBezTo>
                  <a:lnTo>
                    <a:pt x="4910" y="5506"/>
                  </a:lnTo>
                  <a:cubicBezTo>
                    <a:pt x="5268" y="5506"/>
                    <a:pt x="5561" y="5180"/>
                    <a:pt x="5528" y="4823"/>
                  </a:cubicBezTo>
                  <a:cubicBezTo>
                    <a:pt x="5398" y="3782"/>
                    <a:pt x="4976" y="2807"/>
                    <a:pt x="4358" y="2026"/>
                  </a:cubicBezTo>
                  <a:lnTo>
                    <a:pt x="3740" y="2937"/>
                  </a:lnTo>
                  <a:cubicBezTo>
                    <a:pt x="3620" y="3117"/>
                    <a:pt x="3438" y="3211"/>
                    <a:pt x="3248" y="3211"/>
                  </a:cubicBezTo>
                  <a:cubicBezTo>
                    <a:pt x="3129" y="3211"/>
                    <a:pt x="3007" y="3174"/>
                    <a:pt x="2894" y="3099"/>
                  </a:cubicBezTo>
                  <a:cubicBezTo>
                    <a:pt x="2602" y="2937"/>
                    <a:pt x="2537" y="2546"/>
                    <a:pt x="2732" y="2254"/>
                  </a:cubicBezTo>
                  <a:lnTo>
                    <a:pt x="3480" y="1148"/>
                  </a:lnTo>
                  <a:cubicBezTo>
                    <a:pt x="2699" y="530"/>
                    <a:pt x="1724" y="140"/>
                    <a:pt x="683" y="10"/>
                  </a:cubicBezTo>
                  <a:cubicBezTo>
                    <a:pt x="649" y="4"/>
                    <a:pt x="616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3"/>
            <p:cNvSpPr/>
            <p:nvPr/>
          </p:nvSpPr>
          <p:spPr>
            <a:xfrm>
              <a:off x="5540017" y="1504675"/>
              <a:ext cx="62758" cy="42182"/>
            </a:xfrm>
            <a:custGeom>
              <a:avLst/>
              <a:gdLst/>
              <a:ahLst/>
              <a:cxnLst/>
              <a:rect l="l" t="t" r="r" b="b"/>
              <a:pathLst>
                <a:path w="3578" h="2408" extrusionOk="0">
                  <a:moveTo>
                    <a:pt x="1334" y="1"/>
                  </a:moveTo>
                  <a:cubicBezTo>
                    <a:pt x="1139" y="1"/>
                    <a:pt x="944" y="98"/>
                    <a:pt x="846" y="293"/>
                  </a:cubicBezTo>
                  <a:lnTo>
                    <a:pt x="1" y="1562"/>
                  </a:lnTo>
                  <a:cubicBezTo>
                    <a:pt x="326" y="1789"/>
                    <a:pt x="619" y="2114"/>
                    <a:pt x="879" y="2407"/>
                  </a:cubicBezTo>
                  <a:lnTo>
                    <a:pt x="1659" y="1204"/>
                  </a:lnTo>
                  <a:lnTo>
                    <a:pt x="2960" y="1236"/>
                  </a:lnTo>
                  <a:cubicBezTo>
                    <a:pt x="3318" y="1236"/>
                    <a:pt x="3578" y="976"/>
                    <a:pt x="3578" y="618"/>
                  </a:cubicBezTo>
                  <a:cubicBezTo>
                    <a:pt x="3578" y="293"/>
                    <a:pt x="3318" y="1"/>
                    <a:pt x="2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53"/>
          <p:cNvGrpSpPr/>
          <p:nvPr/>
        </p:nvGrpSpPr>
        <p:grpSpPr>
          <a:xfrm>
            <a:off x="5306388" y="2658925"/>
            <a:ext cx="365751" cy="365748"/>
            <a:chOff x="5306388" y="2658925"/>
            <a:chExt cx="365751" cy="365748"/>
          </a:xfrm>
        </p:grpSpPr>
        <p:sp>
          <p:nvSpPr>
            <p:cNvPr id="1631" name="Google Shape;1631;p53"/>
            <p:cNvSpPr/>
            <p:nvPr/>
          </p:nvSpPr>
          <p:spPr>
            <a:xfrm>
              <a:off x="5327495" y="2737671"/>
              <a:ext cx="35967" cy="3595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594"/>
                    <a:pt x="456" y="2049"/>
                    <a:pt x="1041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3"/>
            <p:cNvSpPr/>
            <p:nvPr/>
          </p:nvSpPr>
          <p:spPr>
            <a:xfrm>
              <a:off x="5385133" y="2737671"/>
              <a:ext cx="35950" cy="35950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0" y="0"/>
                  </a:moveTo>
                  <a:lnTo>
                    <a:pt x="0" y="1041"/>
                  </a:lnTo>
                  <a:cubicBezTo>
                    <a:pt x="0" y="1594"/>
                    <a:pt x="455" y="2049"/>
                    <a:pt x="1008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3"/>
            <p:cNvSpPr/>
            <p:nvPr/>
          </p:nvSpPr>
          <p:spPr>
            <a:xfrm>
              <a:off x="5459878" y="2874598"/>
              <a:ext cx="47371" cy="61636"/>
            </a:xfrm>
            <a:custGeom>
              <a:avLst/>
              <a:gdLst/>
              <a:ahLst/>
              <a:cxnLst/>
              <a:rect l="l" t="t" r="r" b="b"/>
              <a:pathLst>
                <a:path w="2700" h="3513" extrusionOk="0">
                  <a:moveTo>
                    <a:pt x="2699" y="1"/>
                  </a:moveTo>
                  <a:cubicBezTo>
                    <a:pt x="1886" y="586"/>
                    <a:pt x="976" y="944"/>
                    <a:pt x="0" y="1041"/>
                  </a:cubicBezTo>
                  <a:lnTo>
                    <a:pt x="0" y="2505"/>
                  </a:lnTo>
                  <a:cubicBezTo>
                    <a:pt x="976" y="2602"/>
                    <a:pt x="1886" y="2960"/>
                    <a:pt x="2699" y="3513"/>
                  </a:cubicBezTo>
                  <a:lnTo>
                    <a:pt x="2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3"/>
            <p:cNvSpPr/>
            <p:nvPr/>
          </p:nvSpPr>
          <p:spPr>
            <a:xfrm>
              <a:off x="5402240" y="2887722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1041" y="1"/>
                  </a:moveTo>
                  <a:cubicBezTo>
                    <a:pt x="456" y="1"/>
                    <a:pt x="1" y="456"/>
                    <a:pt x="1" y="1041"/>
                  </a:cubicBezTo>
                  <a:cubicBezTo>
                    <a:pt x="1" y="1594"/>
                    <a:pt x="456" y="2049"/>
                    <a:pt x="1041" y="2049"/>
                  </a:cubicBez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3"/>
            <p:cNvSpPr/>
            <p:nvPr/>
          </p:nvSpPr>
          <p:spPr>
            <a:xfrm>
              <a:off x="5442754" y="2737671"/>
              <a:ext cx="35967" cy="3595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594"/>
                    <a:pt x="456" y="2049"/>
                    <a:pt x="1009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3"/>
            <p:cNvSpPr/>
            <p:nvPr/>
          </p:nvSpPr>
          <p:spPr>
            <a:xfrm>
              <a:off x="5499813" y="2737671"/>
              <a:ext cx="35967" cy="3595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594"/>
                    <a:pt x="456" y="2049"/>
                    <a:pt x="1041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3"/>
            <p:cNvSpPr/>
            <p:nvPr/>
          </p:nvSpPr>
          <p:spPr>
            <a:xfrm>
              <a:off x="5306388" y="2658925"/>
              <a:ext cx="208838" cy="57074"/>
            </a:xfrm>
            <a:custGeom>
              <a:avLst/>
              <a:gdLst/>
              <a:ahLst/>
              <a:cxnLst/>
              <a:rect l="l" t="t" r="r" b="b"/>
              <a:pathLst>
                <a:path w="11903" h="3253" extrusionOk="0">
                  <a:moveTo>
                    <a:pt x="1822" y="0"/>
                  </a:moveTo>
                  <a:cubicBezTo>
                    <a:pt x="813" y="0"/>
                    <a:pt x="0" y="813"/>
                    <a:pt x="0" y="1821"/>
                  </a:cubicBezTo>
                  <a:lnTo>
                    <a:pt x="0" y="3252"/>
                  </a:lnTo>
                  <a:lnTo>
                    <a:pt x="11903" y="3252"/>
                  </a:lnTo>
                  <a:lnTo>
                    <a:pt x="7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3"/>
            <p:cNvSpPr/>
            <p:nvPr/>
          </p:nvSpPr>
          <p:spPr>
            <a:xfrm>
              <a:off x="5557451" y="2737671"/>
              <a:ext cx="35950" cy="35950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0" y="0"/>
                  </a:moveTo>
                  <a:lnTo>
                    <a:pt x="0" y="1041"/>
                  </a:lnTo>
                  <a:cubicBezTo>
                    <a:pt x="0" y="1594"/>
                    <a:pt x="455" y="2049"/>
                    <a:pt x="1041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3"/>
            <p:cNvSpPr/>
            <p:nvPr/>
          </p:nvSpPr>
          <p:spPr>
            <a:xfrm>
              <a:off x="5615071" y="2737671"/>
              <a:ext cx="35967" cy="3595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594"/>
                    <a:pt x="456" y="2049"/>
                    <a:pt x="1009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3"/>
            <p:cNvSpPr/>
            <p:nvPr/>
          </p:nvSpPr>
          <p:spPr>
            <a:xfrm>
              <a:off x="5475845" y="2658925"/>
              <a:ext cx="196293" cy="57074"/>
            </a:xfrm>
            <a:custGeom>
              <a:avLst/>
              <a:gdLst/>
              <a:ahLst/>
              <a:cxnLst/>
              <a:rect l="l" t="t" r="r" b="b"/>
              <a:pathLst>
                <a:path w="11188" h="3253" extrusionOk="0">
                  <a:moveTo>
                    <a:pt x="1" y="0"/>
                  </a:moveTo>
                  <a:lnTo>
                    <a:pt x="4261" y="3252"/>
                  </a:lnTo>
                  <a:lnTo>
                    <a:pt x="11188" y="3252"/>
                  </a:lnTo>
                  <a:lnTo>
                    <a:pt x="11188" y="1821"/>
                  </a:lnTo>
                  <a:cubicBezTo>
                    <a:pt x="11188" y="813"/>
                    <a:pt x="10375" y="0"/>
                    <a:pt x="9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3"/>
            <p:cNvSpPr/>
            <p:nvPr/>
          </p:nvSpPr>
          <p:spPr>
            <a:xfrm>
              <a:off x="5306388" y="2755918"/>
              <a:ext cx="365743" cy="268754"/>
            </a:xfrm>
            <a:custGeom>
              <a:avLst/>
              <a:gdLst/>
              <a:ahLst/>
              <a:cxnLst/>
              <a:rect l="l" t="t" r="r" b="b"/>
              <a:pathLst>
                <a:path w="20846" h="15318" extrusionOk="0">
                  <a:moveTo>
                    <a:pt x="4521" y="4326"/>
                  </a:moveTo>
                  <a:cubicBezTo>
                    <a:pt x="4846" y="4326"/>
                    <a:pt x="5139" y="4586"/>
                    <a:pt x="5139" y="4944"/>
                  </a:cubicBezTo>
                  <a:cubicBezTo>
                    <a:pt x="5139" y="5269"/>
                    <a:pt x="4846" y="5562"/>
                    <a:pt x="4521" y="5562"/>
                  </a:cubicBezTo>
                  <a:lnTo>
                    <a:pt x="3870" y="5562"/>
                  </a:lnTo>
                  <a:cubicBezTo>
                    <a:pt x="3545" y="5562"/>
                    <a:pt x="3252" y="5269"/>
                    <a:pt x="3252" y="4944"/>
                  </a:cubicBezTo>
                  <a:cubicBezTo>
                    <a:pt x="3252" y="4586"/>
                    <a:pt x="3545" y="4326"/>
                    <a:pt x="3870" y="4326"/>
                  </a:cubicBezTo>
                  <a:close/>
                  <a:moveTo>
                    <a:pt x="15346" y="4651"/>
                  </a:moveTo>
                  <a:cubicBezTo>
                    <a:pt x="15504" y="4651"/>
                    <a:pt x="15659" y="4716"/>
                    <a:pt x="15772" y="4846"/>
                  </a:cubicBezTo>
                  <a:cubicBezTo>
                    <a:pt x="16000" y="5074"/>
                    <a:pt x="16000" y="5464"/>
                    <a:pt x="15772" y="5692"/>
                  </a:cubicBezTo>
                  <a:lnTo>
                    <a:pt x="14797" y="6700"/>
                  </a:lnTo>
                  <a:cubicBezTo>
                    <a:pt x="14667" y="6814"/>
                    <a:pt x="14504" y="6870"/>
                    <a:pt x="14346" y="6870"/>
                  </a:cubicBezTo>
                  <a:cubicBezTo>
                    <a:pt x="14187" y="6870"/>
                    <a:pt x="14033" y="6814"/>
                    <a:pt x="13919" y="6700"/>
                  </a:cubicBezTo>
                  <a:cubicBezTo>
                    <a:pt x="13691" y="6440"/>
                    <a:pt x="13691" y="6049"/>
                    <a:pt x="13919" y="5822"/>
                  </a:cubicBezTo>
                  <a:lnTo>
                    <a:pt x="14894" y="4846"/>
                  </a:lnTo>
                  <a:cubicBezTo>
                    <a:pt x="15025" y="4716"/>
                    <a:pt x="15187" y="4651"/>
                    <a:pt x="15346" y="4651"/>
                  </a:cubicBezTo>
                  <a:close/>
                  <a:moveTo>
                    <a:pt x="16000" y="7935"/>
                  </a:moveTo>
                  <a:cubicBezTo>
                    <a:pt x="16325" y="7935"/>
                    <a:pt x="16585" y="8196"/>
                    <a:pt x="16585" y="8553"/>
                  </a:cubicBezTo>
                  <a:cubicBezTo>
                    <a:pt x="16585" y="8879"/>
                    <a:pt x="16325" y="9139"/>
                    <a:pt x="16000" y="9139"/>
                  </a:cubicBezTo>
                  <a:lnTo>
                    <a:pt x="14667" y="9139"/>
                  </a:lnTo>
                  <a:cubicBezTo>
                    <a:pt x="14342" y="9139"/>
                    <a:pt x="14049" y="8879"/>
                    <a:pt x="14049" y="8553"/>
                  </a:cubicBezTo>
                  <a:cubicBezTo>
                    <a:pt x="14049" y="8196"/>
                    <a:pt x="14342" y="7935"/>
                    <a:pt x="14667" y="7935"/>
                  </a:cubicBezTo>
                  <a:close/>
                  <a:moveTo>
                    <a:pt x="14346" y="10212"/>
                  </a:moveTo>
                  <a:cubicBezTo>
                    <a:pt x="14504" y="10212"/>
                    <a:pt x="14667" y="10277"/>
                    <a:pt x="14797" y="10407"/>
                  </a:cubicBezTo>
                  <a:lnTo>
                    <a:pt x="15772" y="11383"/>
                  </a:lnTo>
                  <a:cubicBezTo>
                    <a:pt x="16000" y="11610"/>
                    <a:pt x="16000" y="12000"/>
                    <a:pt x="15772" y="12261"/>
                  </a:cubicBezTo>
                  <a:cubicBezTo>
                    <a:pt x="15642" y="12374"/>
                    <a:pt x="15480" y="12431"/>
                    <a:pt x="15321" y="12431"/>
                  </a:cubicBezTo>
                  <a:cubicBezTo>
                    <a:pt x="15163" y="12431"/>
                    <a:pt x="15008" y="12374"/>
                    <a:pt x="14894" y="12261"/>
                  </a:cubicBezTo>
                  <a:lnTo>
                    <a:pt x="13919" y="11252"/>
                  </a:lnTo>
                  <a:cubicBezTo>
                    <a:pt x="13659" y="11025"/>
                    <a:pt x="13659" y="10635"/>
                    <a:pt x="13919" y="10407"/>
                  </a:cubicBezTo>
                  <a:cubicBezTo>
                    <a:pt x="14033" y="10277"/>
                    <a:pt x="14187" y="10212"/>
                    <a:pt x="14346" y="10212"/>
                  </a:cubicBezTo>
                  <a:close/>
                  <a:moveTo>
                    <a:pt x="12058" y="4989"/>
                  </a:moveTo>
                  <a:cubicBezTo>
                    <a:pt x="12376" y="4989"/>
                    <a:pt x="12683" y="5241"/>
                    <a:pt x="12683" y="5594"/>
                  </a:cubicBezTo>
                  <a:lnTo>
                    <a:pt x="12683" y="11480"/>
                  </a:lnTo>
                  <a:cubicBezTo>
                    <a:pt x="12683" y="11861"/>
                    <a:pt x="12369" y="12102"/>
                    <a:pt x="12048" y="12102"/>
                  </a:cubicBezTo>
                  <a:cubicBezTo>
                    <a:pt x="11931" y="12102"/>
                    <a:pt x="11812" y="12070"/>
                    <a:pt x="11708" y="12000"/>
                  </a:cubicBezTo>
                  <a:lnTo>
                    <a:pt x="10732" y="11285"/>
                  </a:lnTo>
                  <a:cubicBezTo>
                    <a:pt x="10114" y="10862"/>
                    <a:pt x="9399" y="10570"/>
                    <a:pt x="8651" y="10504"/>
                  </a:cubicBezTo>
                  <a:cubicBezTo>
                    <a:pt x="8553" y="10667"/>
                    <a:pt x="8358" y="10797"/>
                    <a:pt x="8130" y="10797"/>
                  </a:cubicBezTo>
                  <a:lnTo>
                    <a:pt x="6732" y="10797"/>
                  </a:lnTo>
                  <a:lnTo>
                    <a:pt x="7090" y="11968"/>
                  </a:lnTo>
                  <a:cubicBezTo>
                    <a:pt x="7187" y="12358"/>
                    <a:pt x="6895" y="12748"/>
                    <a:pt x="6504" y="12748"/>
                  </a:cubicBezTo>
                  <a:cubicBezTo>
                    <a:pt x="6212" y="12748"/>
                    <a:pt x="5984" y="12586"/>
                    <a:pt x="5887" y="12326"/>
                  </a:cubicBezTo>
                  <a:lnTo>
                    <a:pt x="5399" y="10504"/>
                  </a:lnTo>
                  <a:cubicBezTo>
                    <a:pt x="4716" y="10114"/>
                    <a:pt x="4261" y="9366"/>
                    <a:pt x="4261" y="8553"/>
                  </a:cubicBezTo>
                  <a:cubicBezTo>
                    <a:pt x="4261" y="7285"/>
                    <a:pt x="5269" y="6277"/>
                    <a:pt x="6504" y="6277"/>
                  </a:cubicBezTo>
                  <a:lnTo>
                    <a:pt x="8130" y="6277"/>
                  </a:lnTo>
                  <a:cubicBezTo>
                    <a:pt x="8358" y="6277"/>
                    <a:pt x="8553" y="6407"/>
                    <a:pt x="8651" y="6570"/>
                  </a:cubicBezTo>
                  <a:cubicBezTo>
                    <a:pt x="9399" y="6505"/>
                    <a:pt x="10114" y="6212"/>
                    <a:pt x="10732" y="5789"/>
                  </a:cubicBezTo>
                  <a:lnTo>
                    <a:pt x="11708" y="5106"/>
                  </a:lnTo>
                  <a:cubicBezTo>
                    <a:pt x="11815" y="5026"/>
                    <a:pt x="11937" y="4989"/>
                    <a:pt x="12058" y="4989"/>
                  </a:cubicBezTo>
                  <a:close/>
                  <a:moveTo>
                    <a:pt x="0" y="1"/>
                  </a:moveTo>
                  <a:lnTo>
                    <a:pt x="0" y="13496"/>
                  </a:lnTo>
                  <a:cubicBezTo>
                    <a:pt x="0" y="14504"/>
                    <a:pt x="813" y="15317"/>
                    <a:pt x="1822" y="15317"/>
                  </a:cubicBezTo>
                  <a:lnTo>
                    <a:pt x="19024" y="15317"/>
                  </a:lnTo>
                  <a:cubicBezTo>
                    <a:pt x="20033" y="15317"/>
                    <a:pt x="20846" y="14504"/>
                    <a:pt x="20846" y="13496"/>
                  </a:cubicBezTo>
                  <a:lnTo>
                    <a:pt x="20846" y="1"/>
                  </a:lnTo>
                  <a:cubicBezTo>
                    <a:pt x="20846" y="1236"/>
                    <a:pt x="19837" y="2245"/>
                    <a:pt x="18602" y="2245"/>
                  </a:cubicBezTo>
                  <a:cubicBezTo>
                    <a:pt x="17951" y="2245"/>
                    <a:pt x="17366" y="1952"/>
                    <a:pt x="16976" y="1529"/>
                  </a:cubicBezTo>
                  <a:cubicBezTo>
                    <a:pt x="16520" y="2001"/>
                    <a:pt x="15927" y="2236"/>
                    <a:pt x="15333" y="2236"/>
                  </a:cubicBezTo>
                  <a:cubicBezTo>
                    <a:pt x="14740" y="2236"/>
                    <a:pt x="14146" y="2001"/>
                    <a:pt x="13691" y="1529"/>
                  </a:cubicBezTo>
                  <a:cubicBezTo>
                    <a:pt x="13252" y="2001"/>
                    <a:pt x="12659" y="2236"/>
                    <a:pt x="12065" y="2236"/>
                  </a:cubicBezTo>
                  <a:cubicBezTo>
                    <a:pt x="11472" y="2236"/>
                    <a:pt x="10878" y="2001"/>
                    <a:pt x="10439" y="1529"/>
                  </a:cubicBezTo>
                  <a:cubicBezTo>
                    <a:pt x="9984" y="2001"/>
                    <a:pt x="9382" y="2236"/>
                    <a:pt x="8785" y="2236"/>
                  </a:cubicBezTo>
                  <a:cubicBezTo>
                    <a:pt x="8187" y="2236"/>
                    <a:pt x="7594" y="2001"/>
                    <a:pt x="7155" y="1529"/>
                  </a:cubicBezTo>
                  <a:cubicBezTo>
                    <a:pt x="6716" y="2001"/>
                    <a:pt x="6122" y="2236"/>
                    <a:pt x="5525" y="2236"/>
                  </a:cubicBezTo>
                  <a:cubicBezTo>
                    <a:pt x="4927" y="2236"/>
                    <a:pt x="4326" y="2001"/>
                    <a:pt x="3870" y="1529"/>
                  </a:cubicBezTo>
                  <a:cubicBezTo>
                    <a:pt x="3480" y="1952"/>
                    <a:pt x="2895" y="2245"/>
                    <a:pt x="2244" y="2245"/>
                  </a:cubicBezTo>
                  <a:cubicBezTo>
                    <a:pt x="1009" y="2245"/>
                    <a:pt x="0" y="12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53"/>
          <p:cNvGrpSpPr/>
          <p:nvPr/>
        </p:nvGrpSpPr>
        <p:grpSpPr>
          <a:xfrm>
            <a:off x="5292575" y="3793700"/>
            <a:ext cx="393379" cy="365757"/>
            <a:chOff x="5292575" y="3793700"/>
            <a:chExt cx="393379" cy="365757"/>
          </a:xfrm>
        </p:grpSpPr>
        <p:sp>
          <p:nvSpPr>
            <p:cNvPr id="1643" name="Google Shape;1643;p53"/>
            <p:cNvSpPr/>
            <p:nvPr/>
          </p:nvSpPr>
          <p:spPr>
            <a:xfrm>
              <a:off x="5292575" y="3887157"/>
              <a:ext cx="84315" cy="23540"/>
            </a:xfrm>
            <a:custGeom>
              <a:avLst/>
              <a:gdLst/>
              <a:ahLst/>
              <a:cxnLst/>
              <a:rect l="l" t="t" r="r" b="b"/>
              <a:pathLst>
                <a:path w="4489" h="1237" extrusionOk="0">
                  <a:moveTo>
                    <a:pt x="619" y="0"/>
                  </a:moveTo>
                  <a:cubicBezTo>
                    <a:pt x="261" y="0"/>
                    <a:pt x="1" y="293"/>
                    <a:pt x="1" y="618"/>
                  </a:cubicBezTo>
                  <a:cubicBezTo>
                    <a:pt x="1" y="943"/>
                    <a:pt x="261" y="1236"/>
                    <a:pt x="619" y="1236"/>
                  </a:cubicBezTo>
                  <a:lnTo>
                    <a:pt x="3871" y="1236"/>
                  </a:lnTo>
                  <a:cubicBezTo>
                    <a:pt x="4196" y="1236"/>
                    <a:pt x="4489" y="976"/>
                    <a:pt x="4489" y="618"/>
                  </a:cubicBezTo>
                  <a:cubicBezTo>
                    <a:pt x="4489" y="293"/>
                    <a:pt x="4196" y="0"/>
                    <a:pt x="3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3"/>
            <p:cNvSpPr/>
            <p:nvPr/>
          </p:nvSpPr>
          <p:spPr>
            <a:xfrm>
              <a:off x="5310906" y="3931098"/>
              <a:ext cx="72087" cy="22912"/>
            </a:xfrm>
            <a:custGeom>
              <a:avLst/>
              <a:gdLst/>
              <a:ahLst/>
              <a:cxnLst/>
              <a:rect l="l" t="t" r="r" b="b"/>
              <a:pathLst>
                <a:path w="3838" h="1204" extrusionOk="0">
                  <a:moveTo>
                    <a:pt x="618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943"/>
                    <a:pt x="261" y="1204"/>
                    <a:pt x="618" y="1204"/>
                  </a:cubicBezTo>
                  <a:lnTo>
                    <a:pt x="3220" y="1204"/>
                  </a:lnTo>
                  <a:cubicBezTo>
                    <a:pt x="3545" y="1204"/>
                    <a:pt x="3838" y="943"/>
                    <a:pt x="3838" y="586"/>
                  </a:cubicBezTo>
                  <a:cubicBezTo>
                    <a:pt x="3838" y="260"/>
                    <a:pt x="3545" y="0"/>
                    <a:pt x="3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3"/>
            <p:cNvSpPr/>
            <p:nvPr/>
          </p:nvSpPr>
          <p:spPr>
            <a:xfrm>
              <a:off x="5329237" y="3974411"/>
              <a:ext cx="60480" cy="22912"/>
            </a:xfrm>
            <a:custGeom>
              <a:avLst/>
              <a:gdLst/>
              <a:ahLst/>
              <a:cxnLst/>
              <a:rect l="l" t="t" r="r" b="b"/>
              <a:pathLst>
                <a:path w="3220" h="1204" extrusionOk="0">
                  <a:moveTo>
                    <a:pt x="618" y="1"/>
                  </a:moveTo>
                  <a:cubicBezTo>
                    <a:pt x="260" y="1"/>
                    <a:pt x="0" y="261"/>
                    <a:pt x="0" y="619"/>
                  </a:cubicBezTo>
                  <a:cubicBezTo>
                    <a:pt x="0" y="944"/>
                    <a:pt x="260" y="1204"/>
                    <a:pt x="618" y="1204"/>
                  </a:cubicBezTo>
                  <a:lnTo>
                    <a:pt x="2602" y="1204"/>
                  </a:lnTo>
                  <a:cubicBezTo>
                    <a:pt x="2959" y="1204"/>
                    <a:pt x="3220" y="944"/>
                    <a:pt x="3220" y="619"/>
                  </a:cubicBezTo>
                  <a:cubicBezTo>
                    <a:pt x="3220" y="261"/>
                    <a:pt x="2959" y="1"/>
                    <a:pt x="2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3"/>
            <p:cNvSpPr/>
            <p:nvPr/>
          </p:nvSpPr>
          <p:spPr>
            <a:xfrm>
              <a:off x="5586359" y="3824643"/>
              <a:ext cx="86756" cy="40248"/>
            </a:xfrm>
            <a:custGeom>
              <a:avLst/>
              <a:gdLst/>
              <a:ahLst/>
              <a:cxnLst/>
              <a:rect l="l" t="t" r="r" b="b"/>
              <a:pathLst>
                <a:path w="4619" h="2115" extrusionOk="0">
                  <a:moveTo>
                    <a:pt x="619" y="1"/>
                  </a:moveTo>
                  <a:cubicBezTo>
                    <a:pt x="294" y="1"/>
                    <a:pt x="1" y="261"/>
                    <a:pt x="1" y="619"/>
                  </a:cubicBezTo>
                  <a:lnTo>
                    <a:pt x="1" y="2115"/>
                  </a:lnTo>
                  <a:lnTo>
                    <a:pt x="4619" y="2115"/>
                  </a:lnTo>
                  <a:lnTo>
                    <a:pt x="4619" y="619"/>
                  </a:lnTo>
                  <a:cubicBezTo>
                    <a:pt x="4619" y="261"/>
                    <a:pt x="4326" y="1"/>
                    <a:pt x="4001" y="1"/>
                  </a:cubicBezTo>
                  <a:lnTo>
                    <a:pt x="2928" y="1"/>
                  </a:lnTo>
                  <a:lnTo>
                    <a:pt x="2928" y="359"/>
                  </a:lnTo>
                  <a:cubicBezTo>
                    <a:pt x="2928" y="716"/>
                    <a:pt x="2635" y="977"/>
                    <a:pt x="2277" y="977"/>
                  </a:cubicBezTo>
                  <a:cubicBezTo>
                    <a:pt x="1952" y="944"/>
                    <a:pt x="1692" y="651"/>
                    <a:pt x="1692" y="326"/>
                  </a:cubicBezTo>
                  <a:lnTo>
                    <a:pt x="1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3"/>
            <p:cNvSpPr/>
            <p:nvPr/>
          </p:nvSpPr>
          <p:spPr>
            <a:xfrm>
              <a:off x="5439786" y="3793700"/>
              <a:ext cx="122180" cy="71191"/>
            </a:xfrm>
            <a:custGeom>
              <a:avLst/>
              <a:gdLst/>
              <a:ahLst/>
              <a:cxnLst/>
              <a:rect l="l" t="t" r="r" b="b"/>
              <a:pathLst>
                <a:path w="6505" h="3741" extrusionOk="0">
                  <a:moveTo>
                    <a:pt x="586" y="1"/>
                  </a:moveTo>
                  <a:cubicBezTo>
                    <a:pt x="260" y="1"/>
                    <a:pt x="0" y="261"/>
                    <a:pt x="0" y="619"/>
                  </a:cubicBezTo>
                  <a:lnTo>
                    <a:pt x="0" y="3741"/>
                  </a:lnTo>
                  <a:lnTo>
                    <a:pt x="6504" y="3741"/>
                  </a:lnTo>
                  <a:lnTo>
                    <a:pt x="6504" y="619"/>
                  </a:lnTo>
                  <a:cubicBezTo>
                    <a:pt x="6504" y="261"/>
                    <a:pt x="6244" y="1"/>
                    <a:pt x="5886" y="1"/>
                  </a:cubicBezTo>
                  <a:lnTo>
                    <a:pt x="3870" y="1"/>
                  </a:lnTo>
                  <a:lnTo>
                    <a:pt x="3870" y="1009"/>
                  </a:lnTo>
                  <a:cubicBezTo>
                    <a:pt x="3870" y="1367"/>
                    <a:pt x="3577" y="1627"/>
                    <a:pt x="3220" y="1627"/>
                  </a:cubicBezTo>
                  <a:cubicBezTo>
                    <a:pt x="2894" y="1594"/>
                    <a:pt x="2634" y="1334"/>
                    <a:pt x="2634" y="977"/>
                  </a:cubicBezTo>
                  <a:lnTo>
                    <a:pt x="26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3"/>
            <p:cNvSpPr/>
            <p:nvPr/>
          </p:nvSpPr>
          <p:spPr>
            <a:xfrm>
              <a:off x="5324955" y="3825880"/>
              <a:ext cx="361000" cy="333577"/>
            </a:xfrm>
            <a:custGeom>
              <a:avLst/>
              <a:gdLst/>
              <a:ahLst/>
              <a:cxnLst/>
              <a:rect l="l" t="t" r="r" b="b"/>
              <a:pathLst>
                <a:path w="19220" h="17529" extrusionOk="0">
                  <a:moveTo>
                    <a:pt x="586" y="1"/>
                  </a:moveTo>
                  <a:cubicBezTo>
                    <a:pt x="261" y="1"/>
                    <a:pt x="1" y="294"/>
                    <a:pt x="1" y="619"/>
                  </a:cubicBezTo>
                  <a:cubicBezTo>
                    <a:pt x="1" y="977"/>
                    <a:pt x="261" y="1237"/>
                    <a:pt x="586" y="1237"/>
                  </a:cubicBezTo>
                  <a:lnTo>
                    <a:pt x="3350" y="1237"/>
                  </a:lnTo>
                  <a:lnTo>
                    <a:pt x="5106" y="11155"/>
                  </a:lnTo>
                  <a:cubicBezTo>
                    <a:pt x="4228" y="11318"/>
                    <a:pt x="3578" y="12098"/>
                    <a:pt x="3578" y="13009"/>
                  </a:cubicBezTo>
                  <a:cubicBezTo>
                    <a:pt x="3578" y="14082"/>
                    <a:pt x="4423" y="14927"/>
                    <a:pt x="5496" y="14927"/>
                  </a:cubicBezTo>
                  <a:lnTo>
                    <a:pt x="5984" y="14927"/>
                  </a:lnTo>
                  <a:cubicBezTo>
                    <a:pt x="5496" y="16196"/>
                    <a:pt x="6439" y="17529"/>
                    <a:pt x="7773" y="17529"/>
                  </a:cubicBezTo>
                  <a:cubicBezTo>
                    <a:pt x="9106" y="17529"/>
                    <a:pt x="10049" y="16196"/>
                    <a:pt x="9561" y="14927"/>
                  </a:cubicBezTo>
                  <a:lnTo>
                    <a:pt x="11838" y="14927"/>
                  </a:lnTo>
                  <a:cubicBezTo>
                    <a:pt x="11350" y="16196"/>
                    <a:pt x="12293" y="17529"/>
                    <a:pt x="13626" y="17529"/>
                  </a:cubicBezTo>
                  <a:cubicBezTo>
                    <a:pt x="14960" y="17529"/>
                    <a:pt x="15903" y="16196"/>
                    <a:pt x="15415" y="14927"/>
                  </a:cubicBezTo>
                  <a:lnTo>
                    <a:pt x="16553" y="14927"/>
                  </a:lnTo>
                  <a:cubicBezTo>
                    <a:pt x="16911" y="14927"/>
                    <a:pt x="17171" y="14667"/>
                    <a:pt x="17171" y="14310"/>
                  </a:cubicBezTo>
                  <a:cubicBezTo>
                    <a:pt x="17171" y="13984"/>
                    <a:pt x="16911" y="13724"/>
                    <a:pt x="16553" y="13724"/>
                  </a:cubicBezTo>
                  <a:lnTo>
                    <a:pt x="5464" y="13724"/>
                  </a:lnTo>
                  <a:cubicBezTo>
                    <a:pt x="5106" y="13724"/>
                    <a:pt x="4781" y="13399"/>
                    <a:pt x="4781" y="13009"/>
                  </a:cubicBezTo>
                  <a:cubicBezTo>
                    <a:pt x="4781" y="12651"/>
                    <a:pt x="5106" y="12326"/>
                    <a:pt x="5464" y="12326"/>
                  </a:cubicBezTo>
                  <a:lnTo>
                    <a:pt x="16878" y="12326"/>
                  </a:lnTo>
                  <a:cubicBezTo>
                    <a:pt x="17171" y="12326"/>
                    <a:pt x="17431" y="12131"/>
                    <a:pt x="17496" y="11838"/>
                  </a:cubicBezTo>
                  <a:lnTo>
                    <a:pt x="19122" y="4001"/>
                  </a:lnTo>
                  <a:cubicBezTo>
                    <a:pt x="19220" y="3643"/>
                    <a:pt x="18927" y="3285"/>
                    <a:pt x="18537" y="3285"/>
                  </a:cubicBezTo>
                  <a:lnTo>
                    <a:pt x="4943" y="3285"/>
                  </a:lnTo>
                  <a:lnTo>
                    <a:pt x="4456" y="521"/>
                  </a:lnTo>
                  <a:cubicBezTo>
                    <a:pt x="4391" y="229"/>
                    <a:pt x="4163" y="1"/>
                    <a:pt x="3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51" y="667684"/>
            <a:ext cx="1577401" cy="4413828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H="1">
            <a:off x="2975956" y="1683477"/>
            <a:ext cx="2194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H="1">
            <a:off x="2992582" y="2874598"/>
            <a:ext cx="21114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2975956" y="3992668"/>
            <a:ext cx="2078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solidFill>
                  <a:srgbClr val="E7206F"/>
                </a:solidFill>
              </a:rPr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857CB34-4313-443D-8419-CA999A0986CD}"/>
              </a:ext>
            </a:extLst>
          </p:cNvPr>
          <p:cNvGrpSpPr/>
          <p:nvPr/>
        </p:nvGrpSpPr>
        <p:grpSpPr>
          <a:xfrm flipH="1">
            <a:off x="616988" y="2042669"/>
            <a:ext cx="3357563" cy="281811"/>
            <a:chOff x="7419975" y="3111703"/>
            <a:chExt cx="4476751" cy="3757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B5468E4-2F57-4C3C-BA3D-2D4C4ED6503F}"/>
                </a:ext>
              </a:extLst>
            </p:cNvPr>
            <p:cNvSpPr txBox="1"/>
            <p:nvPr/>
          </p:nvSpPr>
          <p:spPr>
            <a:xfrm>
              <a:off x="10400078" y="3148896"/>
              <a:ext cx="1496648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Text Slide</a:t>
              </a:r>
              <a:endParaRPr lang="ko-KR" altLang="en-US" sz="105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DA01E77-0D18-4BE6-80F1-E27F407BAC40}"/>
                </a:ext>
              </a:extLst>
            </p:cNvPr>
            <p:cNvSpPr txBox="1"/>
            <p:nvPr/>
          </p:nvSpPr>
          <p:spPr>
            <a:xfrm>
              <a:off x="7419975" y="3111703"/>
              <a:ext cx="2903903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Simple PowerPoint Presentations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F549C70-8AA5-4849-8446-6B6B3BDB7E39}"/>
              </a:ext>
            </a:extLst>
          </p:cNvPr>
          <p:cNvGrpSpPr/>
          <p:nvPr/>
        </p:nvGrpSpPr>
        <p:grpSpPr>
          <a:xfrm flipH="1">
            <a:off x="616988" y="2420120"/>
            <a:ext cx="3357563" cy="253916"/>
            <a:chOff x="7419975" y="3690865"/>
            <a:chExt cx="4476751" cy="3385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6F9C43A-713D-41F0-B7B2-708A91EC9779}"/>
                </a:ext>
              </a:extLst>
            </p:cNvPr>
            <p:cNvSpPr txBox="1"/>
            <p:nvPr/>
          </p:nvSpPr>
          <p:spPr>
            <a:xfrm>
              <a:off x="10400078" y="3690865"/>
              <a:ext cx="14966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05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xmlns="" id="{DFF2E98C-C5B8-472C-AACC-6AA1EA2DC9AD}"/>
                </a:ext>
              </a:extLst>
            </p:cNvPr>
            <p:cNvSpPr/>
            <p:nvPr/>
          </p:nvSpPr>
          <p:spPr>
            <a:xfrm>
              <a:off x="7419975" y="3721642"/>
              <a:ext cx="2903903" cy="307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E455B82-7FEF-4D93-9CC0-70BA6158957A}"/>
              </a:ext>
            </a:extLst>
          </p:cNvPr>
          <p:cNvGrpSpPr/>
          <p:nvPr/>
        </p:nvGrpSpPr>
        <p:grpSpPr>
          <a:xfrm flipH="1">
            <a:off x="616988" y="1693115"/>
            <a:ext cx="3357563" cy="253916"/>
            <a:chOff x="7419975" y="2606928"/>
            <a:chExt cx="4476751" cy="3385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7C3318F-F34B-4B90-9BB4-D71C8F53FFFA}"/>
                </a:ext>
              </a:extLst>
            </p:cNvPr>
            <p:cNvSpPr txBox="1"/>
            <p:nvPr/>
          </p:nvSpPr>
          <p:spPr>
            <a:xfrm>
              <a:off x="10400078" y="2606928"/>
              <a:ext cx="1496648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105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BBB1F0B-7B44-4E8A-B8A8-96D4A31A3D5D}"/>
                </a:ext>
              </a:extLst>
            </p:cNvPr>
            <p:cNvSpPr txBox="1"/>
            <p:nvPr/>
          </p:nvSpPr>
          <p:spPr>
            <a:xfrm>
              <a:off x="7419975" y="2613051"/>
              <a:ext cx="2903903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900" dirty="0">
                  <a:cs typeface="Arial" pitchFamily="34" charset="0"/>
                </a:rPr>
                <a:t>ALLPPT Layout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BD33502-2096-4428-9314-9AE28F41AEC6}"/>
              </a:ext>
            </a:extLst>
          </p:cNvPr>
          <p:cNvGrpSpPr/>
          <p:nvPr/>
        </p:nvGrpSpPr>
        <p:grpSpPr>
          <a:xfrm flipH="1">
            <a:off x="616988" y="1343563"/>
            <a:ext cx="3357563" cy="253916"/>
            <a:chOff x="7419975" y="2064960"/>
            <a:chExt cx="4476751" cy="3385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73594E3-5A48-4CFF-A265-83304E4055AA}"/>
                </a:ext>
              </a:extLst>
            </p:cNvPr>
            <p:cNvSpPr txBox="1"/>
            <p:nvPr/>
          </p:nvSpPr>
          <p:spPr>
            <a:xfrm>
              <a:off x="10400078" y="2064960"/>
              <a:ext cx="1496648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Modern</a:t>
              </a:r>
              <a:endParaRPr lang="ko-KR" altLang="en-US" sz="105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EE05D63-8241-410B-B471-5BE9137335CD}"/>
                </a:ext>
              </a:extLst>
            </p:cNvPr>
            <p:cNvSpPr txBox="1"/>
            <p:nvPr/>
          </p:nvSpPr>
          <p:spPr>
            <a:xfrm>
              <a:off x="7419975" y="2080349"/>
              <a:ext cx="2903903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900" dirty="0">
                  <a:cs typeface="Arial" pitchFamily="34" charset="0"/>
                </a:rPr>
                <a:t>Clean Text Slide for your PPT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275343-BCB6-4440-9AB5-E200EE7A3931}"/>
              </a:ext>
            </a:extLst>
          </p:cNvPr>
          <p:cNvSpPr txBox="1"/>
          <p:nvPr/>
        </p:nvSpPr>
        <p:spPr>
          <a:xfrm>
            <a:off x="628355" y="2958836"/>
            <a:ext cx="41090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Layout</a:t>
            </a:r>
            <a:endParaRPr lang="en-GB" altLang="ko-KR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GB" altLang="ko-KR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014670-448C-4CEC-BFF2-4DDB5848AA35}"/>
              </a:ext>
            </a:extLst>
          </p:cNvPr>
          <p:cNvSpPr txBox="1"/>
          <p:nvPr/>
        </p:nvSpPr>
        <p:spPr>
          <a:xfrm>
            <a:off x="616988" y="3551506"/>
            <a:ext cx="410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900" dirty="0">
              <a:cs typeface="Arial" pitchFamily="34" charset="0"/>
            </a:endParaRPr>
          </a:p>
          <a:p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900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43600" y="533934"/>
            <a:ext cx="2454670" cy="42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600ADC7-8619-46C5-9C0A-B709DABFCE6F}"/>
              </a:ext>
            </a:extLst>
          </p:cNvPr>
          <p:cNvGrpSpPr/>
          <p:nvPr/>
        </p:nvGrpSpPr>
        <p:grpSpPr>
          <a:xfrm>
            <a:off x="6952250" y="3226252"/>
            <a:ext cx="1913084" cy="712711"/>
            <a:chOff x="395534" y="3722057"/>
            <a:chExt cx="3972999" cy="95028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AADDEC9-38B1-4AC9-901E-85F59A739959}"/>
                </a:ext>
              </a:extLst>
            </p:cNvPr>
            <p:cNvSpPr txBox="1"/>
            <p:nvPr/>
          </p:nvSpPr>
          <p:spPr>
            <a:xfrm>
              <a:off x="395534" y="3722057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6EAE3214-2E7E-4306-964B-61F057D78BF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2FE771C3-5549-46F4-82EF-3BAB87E804B8}"/>
              </a:ext>
            </a:extLst>
          </p:cNvPr>
          <p:cNvGrpSpPr/>
          <p:nvPr/>
        </p:nvGrpSpPr>
        <p:grpSpPr>
          <a:xfrm>
            <a:off x="1591492" y="3838632"/>
            <a:ext cx="1901438" cy="712711"/>
            <a:chOff x="395534" y="3722057"/>
            <a:chExt cx="3972999" cy="95028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7662B589-D935-4EA2-B2D5-808E07A94158}"/>
                </a:ext>
              </a:extLst>
            </p:cNvPr>
            <p:cNvSpPr txBox="1"/>
            <p:nvPr/>
          </p:nvSpPr>
          <p:spPr>
            <a:xfrm>
              <a:off x="395534" y="3722057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668AD391-6BFE-4B9F-84BB-08397095D4A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92388A8B-8CED-4FEA-9277-7D693E56AEAC}"/>
              </a:ext>
            </a:extLst>
          </p:cNvPr>
          <p:cNvGrpSpPr/>
          <p:nvPr/>
        </p:nvGrpSpPr>
        <p:grpSpPr>
          <a:xfrm>
            <a:off x="625862" y="3263606"/>
            <a:ext cx="1901438" cy="712711"/>
            <a:chOff x="395534" y="3722057"/>
            <a:chExt cx="3972999" cy="95028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E0057AD7-9BA3-4382-B812-D7303368116D}"/>
                </a:ext>
              </a:extLst>
            </p:cNvPr>
            <p:cNvSpPr txBox="1"/>
            <p:nvPr/>
          </p:nvSpPr>
          <p:spPr>
            <a:xfrm>
              <a:off x="395534" y="3722057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32929ACD-AF68-4557-83A2-B19BD2465A2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44B83547-C99C-4C4D-811D-66087DF9ACAF}"/>
              </a:ext>
            </a:extLst>
          </p:cNvPr>
          <p:cNvGrpSpPr/>
          <p:nvPr/>
        </p:nvGrpSpPr>
        <p:grpSpPr>
          <a:xfrm>
            <a:off x="5907264" y="3758632"/>
            <a:ext cx="2001527" cy="712711"/>
            <a:chOff x="395534" y="3722057"/>
            <a:chExt cx="3972999" cy="95028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9E8DF86-EAA1-438B-9FDC-659513B8B3CC}"/>
                </a:ext>
              </a:extLst>
            </p:cNvPr>
            <p:cNvSpPr txBox="1"/>
            <p:nvPr/>
          </p:nvSpPr>
          <p:spPr>
            <a:xfrm>
              <a:off x="395534" y="3722057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A221C2B-3D15-4483-B7C3-E5AAB851A8FD}"/>
                </a:ext>
              </a:extLst>
            </p:cNvPr>
            <p:cNvSpPr txBox="1"/>
            <p:nvPr/>
          </p:nvSpPr>
          <p:spPr>
            <a:xfrm>
              <a:off x="395538" y="3995230"/>
              <a:ext cx="39729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53118832-F9B5-4FAD-8F54-E04BE62EB78B}"/>
              </a:ext>
            </a:extLst>
          </p:cNvPr>
          <p:cNvGrpSpPr/>
          <p:nvPr/>
        </p:nvGrpSpPr>
        <p:grpSpPr>
          <a:xfrm>
            <a:off x="6884251" y="2081306"/>
            <a:ext cx="1913084" cy="712711"/>
            <a:chOff x="395534" y="3722057"/>
            <a:chExt cx="3972999" cy="95028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1D08CD85-1F55-45CC-8A61-23EA4095A92B}"/>
                </a:ext>
              </a:extLst>
            </p:cNvPr>
            <p:cNvSpPr txBox="1"/>
            <p:nvPr/>
          </p:nvSpPr>
          <p:spPr>
            <a:xfrm>
              <a:off x="395534" y="3722057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E31E260-9D44-45AC-B4DC-E5DC4FDE395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5066538-9A5E-456D-9136-F3ECE208CAC2}"/>
              </a:ext>
            </a:extLst>
          </p:cNvPr>
          <p:cNvSpPr txBox="1"/>
          <p:nvPr/>
        </p:nvSpPr>
        <p:spPr>
          <a:xfrm>
            <a:off x="421995" y="1075661"/>
            <a:ext cx="220299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b="1" dirty="0">
                <a:solidFill>
                  <a:srgbClr val="E7206F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000" b="1" dirty="0">
                <a:cs typeface="Arial" pitchFamily="34" charset="0"/>
              </a:rPr>
              <a:t>S</a:t>
            </a:r>
            <a:r>
              <a:rPr lang="en-US" altLang="ko-KR" sz="3000" b="1" dirty="0">
                <a:cs typeface="Arial" pitchFamily="34" charset="0"/>
              </a:rPr>
              <a:t>LIDE</a:t>
            </a:r>
            <a:endParaRPr lang="ko-KR" altLang="en-US" sz="3000" b="1" dirty="0"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2ECF0AB-B8C5-4B0B-BB00-CDCCF6391AED}"/>
              </a:ext>
            </a:extLst>
          </p:cNvPr>
          <p:cNvSpPr txBox="1"/>
          <p:nvPr/>
        </p:nvSpPr>
        <p:spPr>
          <a:xfrm>
            <a:off x="411856" y="2024646"/>
            <a:ext cx="22029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cs typeface="Arial" pitchFamily="34" charset="0"/>
              </a:rPr>
              <a:t>L</a:t>
            </a:r>
            <a:r>
              <a:rPr lang="en-US" altLang="ko-KR" sz="1800" dirty="0">
                <a:cs typeface="Arial" pitchFamily="34" charset="0"/>
              </a:rPr>
              <a:t>OREM IPSUM</a:t>
            </a:r>
          </a:p>
          <a:p>
            <a:r>
              <a:rPr lang="en-US" altLang="ko-KR" sz="1800" dirty="0">
                <a:cs typeface="Arial" pitchFamily="34" charset="0"/>
              </a:rPr>
              <a:t>DOLOR SIT AMET</a:t>
            </a:r>
            <a:endParaRPr lang="ko-KR" altLang="en-US" sz="1800" dirty="0"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08" y="1194779"/>
            <a:ext cx="1770766" cy="3759608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 flipV="1">
            <a:off x="5203767" y="1729047"/>
            <a:ext cx="1546168" cy="467675"/>
          </a:xfrm>
          <a:prstGeom prst="straightConnector1">
            <a:avLst/>
          </a:prstGeom>
          <a:ln w="38100">
            <a:solidFill>
              <a:srgbClr val="E720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69" idx="3"/>
          </p:cNvCxnSpPr>
          <p:nvPr/>
        </p:nvCxnSpPr>
        <p:spPr>
          <a:xfrm flipV="1">
            <a:off x="2527300" y="2794017"/>
            <a:ext cx="1427425" cy="585005"/>
          </a:xfrm>
          <a:prstGeom prst="straightConnector1">
            <a:avLst/>
          </a:prstGeom>
          <a:ln w="38100">
            <a:solidFill>
              <a:srgbClr val="E720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63" idx="1"/>
          </p:cNvCxnSpPr>
          <p:nvPr/>
        </p:nvCxnSpPr>
        <p:spPr>
          <a:xfrm flipH="1">
            <a:off x="5544374" y="3341668"/>
            <a:ext cx="1407876" cy="32365"/>
          </a:xfrm>
          <a:prstGeom prst="straightConnector1">
            <a:avLst/>
          </a:prstGeom>
          <a:ln w="38100">
            <a:solidFill>
              <a:srgbClr val="E720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3" idx="1"/>
          </p:cNvCxnSpPr>
          <p:nvPr/>
        </p:nvCxnSpPr>
        <p:spPr>
          <a:xfrm flipH="1" flipV="1">
            <a:off x="5113485" y="3758632"/>
            <a:ext cx="793781" cy="458796"/>
          </a:xfrm>
          <a:prstGeom prst="straightConnector1">
            <a:avLst/>
          </a:prstGeom>
          <a:ln w="38100">
            <a:solidFill>
              <a:srgbClr val="E720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66" idx="3"/>
          </p:cNvCxnSpPr>
          <p:nvPr/>
        </p:nvCxnSpPr>
        <p:spPr>
          <a:xfrm>
            <a:off x="3492930" y="3954048"/>
            <a:ext cx="613557" cy="517295"/>
          </a:xfrm>
          <a:prstGeom prst="straightConnector1">
            <a:avLst/>
          </a:prstGeom>
          <a:ln w="38100">
            <a:solidFill>
              <a:srgbClr val="E720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54"/>
          <p:cNvSpPr txBox="1">
            <a:spLocks noGrp="1"/>
          </p:cNvSpPr>
          <p:nvPr>
            <p:ph type="title"/>
          </p:nvPr>
        </p:nvSpPr>
        <p:spPr>
          <a:xfrm>
            <a:off x="632975" y="309793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PRICING</a:t>
            </a:r>
            <a:endParaRPr dirty="0"/>
          </a:p>
        </p:txBody>
      </p:sp>
      <p:sp>
        <p:nvSpPr>
          <p:cNvPr id="1662" name="Google Shape;1662;p54"/>
          <p:cNvSpPr txBox="1">
            <a:spLocks noGrp="1"/>
          </p:cNvSpPr>
          <p:nvPr>
            <p:ph type="subTitle" idx="1"/>
          </p:nvPr>
        </p:nvSpPr>
        <p:spPr>
          <a:xfrm>
            <a:off x="793475" y="381525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</a:t>
            </a:r>
            <a:endParaRPr/>
          </a:p>
        </p:txBody>
      </p:sp>
      <p:sp>
        <p:nvSpPr>
          <p:cNvPr id="1663" name="Google Shape;1663;p54"/>
          <p:cNvSpPr txBox="1">
            <a:spLocks noGrp="1"/>
          </p:cNvSpPr>
          <p:nvPr>
            <p:ph type="subTitle" idx="3"/>
          </p:nvPr>
        </p:nvSpPr>
        <p:spPr>
          <a:xfrm>
            <a:off x="793475" y="27652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fifth planet from the sun and also the largest one</a:t>
            </a:r>
            <a:endParaRPr/>
          </a:p>
        </p:txBody>
      </p:sp>
      <p:sp>
        <p:nvSpPr>
          <p:cNvPr id="1665" name="Google Shape;1665;p54"/>
          <p:cNvSpPr txBox="1">
            <a:spLocks noGrp="1"/>
          </p:cNvSpPr>
          <p:nvPr>
            <p:ph type="subTitle" idx="5"/>
          </p:nvPr>
        </p:nvSpPr>
        <p:spPr>
          <a:xfrm>
            <a:off x="6139175" y="381525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PREMIUM</a:t>
            </a:r>
            <a:endParaRPr/>
          </a:p>
        </p:txBody>
      </p:sp>
      <p:sp>
        <p:nvSpPr>
          <p:cNvPr id="1666" name="Google Shape;1666;p54"/>
          <p:cNvSpPr txBox="1">
            <a:spLocks noGrp="1"/>
          </p:cNvSpPr>
          <p:nvPr>
            <p:ph type="subTitle" idx="6"/>
          </p:nvPr>
        </p:nvSpPr>
        <p:spPr>
          <a:xfrm>
            <a:off x="6139175" y="27652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the fourth planet from the sun and it’s a cold place</a:t>
            </a:r>
            <a:endParaRPr/>
          </a:p>
        </p:txBody>
      </p:sp>
      <p:sp>
        <p:nvSpPr>
          <p:cNvPr id="1668" name="Google Shape;1668;p54"/>
          <p:cNvSpPr txBox="1">
            <a:spLocks noGrp="1"/>
          </p:cNvSpPr>
          <p:nvPr>
            <p:ph type="subTitle" idx="8"/>
          </p:nvPr>
        </p:nvSpPr>
        <p:spPr>
          <a:xfrm>
            <a:off x="3466325" y="381525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</a:t>
            </a:r>
            <a:endParaRPr/>
          </a:p>
        </p:txBody>
      </p:sp>
      <p:sp>
        <p:nvSpPr>
          <p:cNvPr id="1669" name="Google Shape;1669;p54"/>
          <p:cNvSpPr txBox="1">
            <a:spLocks noGrp="1"/>
          </p:cNvSpPr>
          <p:nvPr>
            <p:ph type="subTitle" idx="9"/>
          </p:nvPr>
        </p:nvSpPr>
        <p:spPr>
          <a:xfrm>
            <a:off x="3466325" y="2765200"/>
            <a:ext cx="2211300" cy="7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Sun. It’s an ice giant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75" y="932296"/>
            <a:ext cx="1057500" cy="174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75" y="1036462"/>
            <a:ext cx="1035000" cy="171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450" y="895685"/>
            <a:ext cx="115875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55"/>
          <p:cNvSpPr txBox="1">
            <a:spLocks noGrp="1"/>
          </p:cNvSpPr>
          <p:nvPr>
            <p:ph type="title" idx="4294967295"/>
          </p:nvPr>
        </p:nvSpPr>
        <p:spPr>
          <a:xfrm flipH="1">
            <a:off x="149629" y="1036622"/>
            <a:ext cx="4841875" cy="679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6000" dirty="0" smtClean="0">
                <a:solidFill>
                  <a:srgbClr val="E7206F"/>
                </a:solidFill>
              </a:rPr>
              <a:t>GAME SQUAD</a:t>
            </a:r>
            <a:endParaRPr sz="6000" dirty="0">
              <a:solidFill>
                <a:srgbClr val="E7206F"/>
              </a:solidFill>
            </a:endParaRPr>
          </a:p>
        </p:txBody>
      </p:sp>
      <p:sp>
        <p:nvSpPr>
          <p:cNvPr id="6" name="Google Shape;2213;p55"/>
          <p:cNvSpPr txBox="1">
            <a:spLocks/>
          </p:cNvSpPr>
          <p:nvPr/>
        </p:nvSpPr>
        <p:spPr>
          <a:xfrm flipH="1">
            <a:off x="474784" y="3622841"/>
            <a:ext cx="4841081" cy="56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dirty="0"/>
              <a:t>Here you can enter a subtitle if you need it</a:t>
            </a:r>
            <a:endParaRPr lang="en-US" sz="2100" dirty="0"/>
          </a:p>
        </p:txBody>
      </p:sp>
      <p:sp>
        <p:nvSpPr>
          <p:cNvPr id="7" name="Google Shape;2213;p55"/>
          <p:cNvSpPr txBox="1">
            <a:spLocks/>
          </p:cNvSpPr>
          <p:nvPr/>
        </p:nvSpPr>
        <p:spPr>
          <a:xfrm flipH="1">
            <a:off x="474784" y="1716072"/>
            <a:ext cx="4841081" cy="56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/>
              <a:t>Here you can enter a subtitle if you need it</a:t>
            </a:r>
            <a:endParaRPr lang="en-US" sz="2100" dirty="0"/>
          </a:p>
        </p:txBody>
      </p:sp>
      <p:sp>
        <p:nvSpPr>
          <p:cNvPr id="8" name="Google Shape;2213;p55"/>
          <p:cNvSpPr txBox="1">
            <a:spLocks/>
          </p:cNvSpPr>
          <p:nvPr/>
        </p:nvSpPr>
        <p:spPr>
          <a:xfrm flipH="1">
            <a:off x="474784" y="2331625"/>
            <a:ext cx="4841081" cy="56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dirty="0"/>
              <a:t>Here you can enter a subtitle if you need it</a:t>
            </a:r>
            <a:endParaRPr lang="en-US" sz="2100" dirty="0"/>
          </a:p>
        </p:txBody>
      </p:sp>
      <p:sp>
        <p:nvSpPr>
          <p:cNvPr id="9" name="Google Shape;2213;p55"/>
          <p:cNvSpPr txBox="1">
            <a:spLocks/>
          </p:cNvSpPr>
          <p:nvPr/>
        </p:nvSpPr>
        <p:spPr>
          <a:xfrm flipH="1">
            <a:off x="474784" y="2977233"/>
            <a:ext cx="4841081" cy="56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dirty="0"/>
              <a:t>Here you can enter a subtitle if you need it</a:t>
            </a:r>
            <a:endParaRPr lang="en-US" sz="2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865" y="863437"/>
            <a:ext cx="3056873" cy="4227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55"/>
          <p:cNvSpPr/>
          <p:nvPr/>
        </p:nvSpPr>
        <p:spPr>
          <a:xfrm>
            <a:off x="899075" y="886588"/>
            <a:ext cx="1422300" cy="14142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55"/>
          <p:cNvSpPr txBox="1">
            <a:spLocks noGrp="1"/>
          </p:cNvSpPr>
          <p:nvPr>
            <p:ph type="title"/>
          </p:nvPr>
        </p:nvSpPr>
        <p:spPr>
          <a:xfrm>
            <a:off x="2648700" y="769625"/>
            <a:ext cx="3573900" cy="17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PLAN</a:t>
            </a:r>
            <a:endParaRPr/>
          </a:p>
        </p:txBody>
      </p:sp>
      <p:sp>
        <p:nvSpPr>
          <p:cNvPr id="1676" name="Google Shape;1676;p55"/>
          <p:cNvSpPr txBox="1">
            <a:spLocks noGrp="1"/>
          </p:cNvSpPr>
          <p:nvPr>
            <p:ph type="title" idx="2"/>
          </p:nvPr>
        </p:nvSpPr>
        <p:spPr>
          <a:xfrm>
            <a:off x="828725" y="1226638"/>
            <a:ext cx="15630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77" name="Google Shape;1677;p55"/>
          <p:cNvSpPr txBox="1">
            <a:spLocks noGrp="1"/>
          </p:cNvSpPr>
          <p:nvPr>
            <p:ph type="subTitle" idx="1"/>
          </p:nvPr>
        </p:nvSpPr>
        <p:spPr>
          <a:xfrm>
            <a:off x="2648700" y="2563175"/>
            <a:ext cx="29622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54" y="1021784"/>
            <a:ext cx="2674432" cy="37088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5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PROMOTION</a:t>
            </a:r>
            <a:endParaRPr/>
          </a:p>
        </p:txBody>
      </p:sp>
      <p:sp>
        <p:nvSpPr>
          <p:cNvPr id="1785" name="Google Shape;1785;p58"/>
          <p:cNvSpPr/>
          <p:nvPr/>
        </p:nvSpPr>
        <p:spPr>
          <a:xfrm>
            <a:off x="385895" y="1516820"/>
            <a:ext cx="706800" cy="706800"/>
          </a:xfrm>
          <a:prstGeom prst="diamond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58"/>
          <p:cNvSpPr/>
          <p:nvPr/>
        </p:nvSpPr>
        <p:spPr>
          <a:xfrm>
            <a:off x="385895" y="3615245"/>
            <a:ext cx="706800" cy="706800"/>
          </a:xfrm>
          <a:prstGeom prst="diamond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58"/>
          <p:cNvSpPr/>
          <p:nvPr/>
        </p:nvSpPr>
        <p:spPr>
          <a:xfrm>
            <a:off x="385895" y="2566032"/>
            <a:ext cx="706800" cy="706800"/>
          </a:xfrm>
          <a:prstGeom prst="diamond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58"/>
          <p:cNvSpPr/>
          <p:nvPr/>
        </p:nvSpPr>
        <p:spPr>
          <a:xfrm>
            <a:off x="4152645" y="1516820"/>
            <a:ext cx="706800" cy="706800"/>
          </a:xfrm>
          <a:prstGeom prst="diamond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58"/>
          <p:cNvSpPr/>
          <p:nvPr/>
        </p:nvSpPr>
        <p:spPr>
          <a:xfrm>
            <a:off x="4152645" y="3615245"/>
            <a:ext cx="706800" cy="706800"/>
          </a:xfrm>
          <a:prstGeom prst="diamond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58"/>
          <p:cNvSpPr/>
          <p:nvPr/>
        </p:nvSpPr>
        <p:spPr>
          <a:xfrm>
            <a:off x="4152645" y="2566032"/>
            <a:ext cx="706800" cy="706800"/>
          </a:xfrm>
          <a:prstGeom prst="diamond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58"/>
          <p:cNvGrpSpPr/>
          <p:nvPr/>
        </p:nvGrpSpPr>
        <p:grpSpPr>
          <a:xfrm>
            <a:off x="4368882" y="1733070"/>
            <a:ext cx="274333" cy="274322"/>
            <a:chOff x="5174425" y="1548013"/>
            <a:chExt cx="274333" cy="274322"/>
          </a:xfrm>
        </p:grpSpPr>
        <p:sp>
          <p:nvSpPr>
            <p:cNvPr id="1792" name="Google Shape;1792;p58"/>
            <p:cNvSpPr/>
            <p:nvPr/>
          </p:nvSpPr>
          <p:spPr>
            <a:xfrm>
              <a:off x="5174425" y="1779525"/>
              <a:ext cx="274333" cy="42809"/>
            </a:xfrm>
            <a:custGeom>
              <a:avLst/>
              <a:gdLst/>
              <a:ahLst/>
              <a:cxnLst/>
              <a:rect l="l" t="t" r="r" b="b"/>
              <a:pathLst>
                <a:path w="20846" h="3253" extrusionOk="0">
                  <a:moveTo>
                    <a:pt x="586" y="0"/>
                  </a:moveTo>
                  <a:cubicBezTo>
                    <a:pt x="261" y="0"/>
                    <a:pt x="1" y="293"/>
                    <a:pt x="1" y="618"/>
                  </a:cubicBezTo>
                  <a:lnTo>
                    <a:pt x="1" y="1431"/>
                  </a:lnTo>
                  <a:cubicBezTo>
                    <a:pt x="1" y="2439"/>
                    <a:pt x="814" y="3252"/>
                    <a:pt x="1822" y="3252"/>
                  </a:cubicBezTo>
                  <a:lnTo>
                    <a:pt x="19025" y="3252"/>
                  </a:lnTo>
                  <a:cubicBezTo>
                    <a:pt x="20033" y="3252"/>
                    <a:pt x="20846" y="2439"/>
                    <a:pt x="20846" y="1431"/>
                  </a:cubicBezTo>
                  <a:lnTo>
                    <a:pt x="20846" y="618"/>
                  </a:lnTo>
                  <a:cubicBezTo>
                    <a:pt x="20846" y="293"/>
                    <a:pt x="20586" y="0"/>
                    <a:pt x="20228" y="0"/>
                  </a:cubicBezTo>
                  <a:lnTo>
                    <a:pt x="11025" y="0"/>
                  </a:lnTo>
                  <a:lnTo>
                    <a:pt x="11025" y="618"/>
                  </a:lnTo>
                  <a:cubicBezTo>
                    <a:pt x="11025" y="943"/>
                    <a:pt x="10765" y="1236"/>
                    <a:pt x="10407" y="1236"/>
                  </a:cubicBezTo>
                  <a:cubicBezTo>
                    <a:pt x="10082" y="1236"/>
                    <a:pt x="9822" y="943"/>
                    <a:pt x="9822" y="618"/>
                  </a:cubicBezTo>
                  <a:lnTo>
                    <a:pt x="9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8"/>
            <p:cNvSpPr/>
            <p:nvPr/>
          </p:nvSpPr>
          <p:spPr>
            <a:xfrm>
              <a:off x="5182557" y="1600650"/>
              <a:ext cx="257646" cy="163066"/>
            </a:xfrm>
            <a:custGeom>
              <a:avLst/>
              <a:gdLst/>
              <a:ahLst/>
              <a:cxnLst/>
              <a:rect l="l" t="t" r="r" b="b"/>
              <a:pathLst>
                <a:path w="19578" h="12391" extrusionOk="0">
                  <a:moveTo>
                    <a:pt x="2960" y="3220"/>
                  </a:moveTo>
                  <a:cubicBezTo>
                    <a:pt x="3285" y="3220"/>
                    <a:pt x="3545" y="3480"/>
                    <a:pt x="3545" y="3805"/>
                  </a:cubicBezTo>
                  <a:cubicBezTo>
                    <a:pt x="3545" y="4163"/>
                    <a:pt x="3285" y="4423"/>
                    <a:pt x="2960" y="4423"/>
                  </a:cubicBezTo>
                  <a:cubicBezTo>
                    <a:pt x="2602" y="4423"/>
                    <a:pt x="2342" y="4163"/>
                    <a:pt x="2342" y="3805"/>
                  </a:cubicBezTo>
                  <a:cubicBezTo>
                    <a:pt x="2342" y="3480"/>
                    <a:pt x="2602" y="3220"/>
                    <a:pt x="2960" y="3220"/>
                  </a:cubicBezTo>
                  <a:close/>
                  <a:moveTo>
                    <a:pt x="17626" y="3545"/>
                  </a:moveTo>
                  <a:cubicBezTo>
                    <a:pt x="17952" y="3545"/>
                    <a:pt x="18244" y="3805"/>
                    <a:pt x="18244" y="4130"/>
                  </a:cubicBezTo>
                  <a:lnTo>
                    <a:pt x="18244" y="8065"/>
                  </a:lnTo>
                  <a:cubicBezTo>
                    <a:pt x="18244" y="8390"/>
                    <a:pt x="17952" y="8650"/>
                    <a:pt x="17626" y="8650"/>
                  </a:cubicBezTo>
                  <a:cubicBezTo>
                    <a:pt x="17301" y="8650"/>
                    <a:pt x="17008" y="8390"/>
                    <a:pt x="17008" y="8065"/>
                  </a:cubicBezTo>
                  <a:lnTo>
                    <a:pt x="17008" y="4130"/>
                  </a:lnTo>
                  <a:cubicBezTo>
                    <a:pt x="17008" y="3805"/>
                    <a:pt x="17301" y="3545"/>
                    <a:pt x="17626" y="3545"/>
                  </a:cubicBezTo>
                  <a:close/>
                  <a:moveTo>
                    <a:pt x="17626" y="9723"/>
                  </a:moveTo>
                  <a:cubicBezTo>
                    <a:pt x="17952" y="9723"/>
                    <a:pt x="18244" y="10016"/>
                    <a:pt x="18244" y="10341"/>
                  </a:cubicBezTo>
                  <a:cubicBezTo>
                    <a:pt x="18244" y="10667"/>
                    <a:pt x="17952" y="10959"/>
                    <a:pt x="17626" y="10959"/>
                  </a:cubicBezTo>
                  <a:cubicBezTo>
                    <a:pt x="17301" y="10959"/>
                    <a:pt x="17008" y="10667"/>
                    <a:pt x="17008" y="10341"/>
                  </a:cubicBezTo>
                  <a:cubicBezTo>
                    <a:pt x="17008" y="10016"/>
                    <a:pt x="17301" y="9723"/>
                    <a:pt x="17626" y="9723"/>
                  </a:cubicBezTo>
                  <a:close/>
                  <a:moveTo>
                    <a:pt x="1236" y="0"/>
                  </a:moveTo>
                  <a:cubicBezTo>
                    <a:pt x="554" y="0"/>
                    <a:pt x="1" y="520"/>
                    <a:pt x="1" y="1203"/>
                  </a:cubicBezTo>
                  <a:lnTo>
                    <a:pt x="1" y="12390"/>
                  </a:lnTo>
                  <a:lnTo>
                    <a:pt x="19578" y="12390"/>
                  </a:lnTo>
                  <a:lnTo>
                    <a:pt x="19578" y="1203"/>
                  </a:lnTo>
                  <a:cubicBezTo>
                    <a:pt x="19578" y="520"/>
                    <a:pt x="19025" y="0"/>
                    <a:pt x="18374" y="0"/>
                  </a:cubicBezTo>
                  <a:lnTo>
                    <a:pt x="13399" y="0"/>
                  </a:lnTo>
                  <a:cubicBezTo>
                    <a:pt x="13626" y="878"/>
                    <a:pt x="13724" y="1789"/>
                    <a:pt x="13691" y="2699"/>
                  </a:cubicBezTo>
                  <a:lnTo>
                    <a:pt x="15415" y="4650"/>
                  </a:lnTo>
                  <a:cubicBezTo>
                    <a:pt x="15773" y="5041"/>
                    <a:pt x="15935" y="5561"/>
                    <a:pt x="15870" y="6049"/>
                  </a:cubicBezTo>
                  <a:lnTo>
                    <a:pt x="15675" y="8423"/>
                  </a:lnTo>
                  <a:cubicBezTo>
                    <a:pt x="15580" y="9420"/>
                    <a:pt x="14722" y="10070"/>
                    <a:pt x="13823" y="10070"/>
                  </a:cubicBezTo>
                  <a:cubicBezTo>
                    <a:pt x="13491" y="10070"/>
                    <a:pt x="13153" y="9982"/>
                    <a:pt x="12846" y="9789"/>
                  </a:cubicBezTo>
                  <a:lnTo>
                    <a:pt x="11545" y="8943"/>
                  </a:lnTo>
                  <a:lnTo>
                    <a:pt x="10407" y="8943"/>
                  </a:lnTo>
                  <a:lnTo>
                    <a:pt x="10407" y="9691"/>
                  </a:lnTo>
                  <a:cubicBezTo>
                    <a:pt x="10407" y="10016"/>
                    <a:pt x="10147" y="10309"/>
                    <a:pt x="9789" y="10309"/>
                  </a:cubicBezTo>
                  <a:cubicBezTo>
                    <a:pt x="9464" y="10309"/>
                    <a:pt x="9204" y="10016"/>
                    <a:pt x="9204" y="9691"/>
                  </a:cubicBezTo>
                  <a:lnTo>
                    <a:pt x="9204" y="8943"/>
                  </a:lnTo>
                  <a:lnTo>
                    <a:pt x="8033" y="8943"/>
                  </a:lnTo>
                  <a:lnTo>
                    <a:pt x="6732" y="9789"/>
                  </a:lnTo>
                  <a:cubicBezTo>
                    <a:pt x="6420" y="9985"/>
                    <a:pt x="6079" y="10076"/>
                    <a:pt x="5745" y="10076"/>
                  </a:cubicBezTo>
                  <a:cubicBezTo>
                    <a:pt x="4861" y="10076"/>
                    <a:pt x="4030" y="9438"/>
                    <a:pt x="3936" y="8423"/>
                  </a:cubicBezTo>
                  <a:lnTo>
                    <a:pt x="3708" y="6049"/>
                  </a:lnTo>
                  <a:cubicBezTo>
                    <a:pt x="3675" y="5561"/>
                    <a:pt x="3838" y="5041"/>
                    <a:pt x="4163" y="4650"/>
                  </a:cubicBezTo>
                  <a:lnTo>
                    <a:pt x="5919" y="2699"/>
                  </a:lnTo>
                  <a:cubicBezTo>
                    <a:pt x="5887" y="1789"/>
                    <a:pt x="5984" y="878"/>
                    <a:pt x="6212" y="0"/>
                  </a:cubicBezTo>
                  <a:lnTo>
                    <a:pt x="3545" y="0"/>
                  </a:lnTo>
                  <a:lnTo>
                    <a:pt x="3545" y="1529"/>
                  </a:lnTo>
                  <a:cubicBezTo>
                    <a:pt x="3545" y="1886"/>
                    <a:pt x="3285" y="2146"/>
                    <a:pt x="2960" y="2146"/>
                  </a:cubicBezTo>
                  <a:cubicBezTo>
                    <a:pt x="2602" y="2146"/>
                    <a:pt x="2342" y="1886"/>
                    <a:pt x="2342" y="1529"/>
                  </a:cubicBezTo>
                  <a:lnTo>
                    <a:pt x="2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8"/>
            <p:cNvSpPr/>
            <p:nvPr/>
          </p:nvSpPr>
          <p:spPr>
            <a:xfrm>
              <a:off x="5247183" y="1657985"/>
              <a:ext cx="23543" cy="59154"/>
            </a:xfrm>
            <a:custGeom>
              <a:avLst/>
              <a:gdLst/>
              <a:ahLst/>
              <a:cxnLst/>
              <a:rect l="l" t="t" r="r" b="b"/>
              <a:pathLst>
                <a:path w="1789" h="4495" extrusionOk="0">
                  <a:moveTo>
                    <a:pt x="1171" y="1"/>
                  </a:moveTo>
                  <a:lnTo>
                    <a:pt x="163" y="1106"/>
                  </a:lnTo>
                  <a:cubicBezTo>
                    <a:pt x="65" y="1237"/>
                    <a:pt x="0" y="1399"/>
                    <a:pt x="33" y="1594"/>
                  </a:cubicBezTo>
                  <a:lnTo>
                    <a:pt x="228" y="3936"/>
                  </a:lnTo>
                  <a:cubicBezTo>
                    <a:pt x="251" y="4266"/>
                    <a:pt x="533" y="4494"/>
                    <a:pt x="834" y="4494"/>
                  </a:cubicBezTo>
                  <a:cubicBezTo>
                    <a:pt x="948" y="4494"/>
                    <a:pt x="1064" y="4462"/>
                    <a:pt x="1171" y="4391"/>
                  </a:cubicBezTo>
                  <a:lnTo>
                    <a:pt x="1789" y="4001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8"/>
            <p:cNvSpPr/>
            <p:nvPr/>
          </p:nvSpPr>
          <p:spPr>
            <a:xfrm>
              <a:off x="5352445" y="1657985"/>
              <a:ext cx="23556" cy="59154"/>
            </a:xfrm>
            <a:custGeom>
              <a:avLst/>
              <a:gdLst/>
              <a:ahLst/>
              <a:cxnLst/>
              <a:rect l="l" t="t" r="r" b="b"/>
              <a:pathLst>
                <a:path w="1790" h="4495" extrusionOk="0">
                  <a:moveTo>
                    <a:pt x="619" y="1"/>
                  </a:moveTo>
                  <a:lnTo>
                    <a:pt x="1" y="4001"/>
                  </a:lnTo>
                  <a:lnTo>
                    <a:pt x="619" y="4391"/>
                  </a:lnTo>
                  <a:cubicBezTo>
                    <a:pt x="726" y="4462"/>
                    <a:pt x="839" y="4494"/>
                    <a:pt x="950" y="4494"/>
                  </a:cubicBezTo>
                  <a:cubicBezTo>
                    <a:pt x="1244" y="4494"/>
                    <a:pt x="1515" y="4266"/>
                    <a:pt x="1562" y="3936"/>
                  </a:cubicBezTo>
                  <a:lnTo>
                    <a:pt x="1757" y="1594"/>
                  </a:lnTo>
                  <a:cubicBezTo>
                    <a:pt x="1790" y="1399"/>
                    <a:pt x="1725" y="1237"/>
                    <a:pt x="1594" y="1106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8"/>
            <p:cNvSpPr/>
            <p:nvPr/>
          </p:nvSpPr>
          <p:spPr>
            <a:xfrm>
              <a:off x="5290833" y="1548013"/>
              <a:ext cx="41520" cy="34887"/>
            </a:xfrm>
            <a:custGeom>
              <a:avLst/>
              <a:gdLst/>
              <a:ahLst/>
              <a:cxnLst/>
              <a:rect l="l" t="t" r="r" b="b"/>
              <a:pathLst>
                <a:path w="3155" h="2651" extrusionOk="0">
                  <a:moveTo>
                    <a:pt x="1561" y="0"/>
                  </a:moveTo>
                  <a:cubicBezTo>
                    <a:pt x="943" y="618"/>
                    <a:pt x="390" y="1334"/>
                    <a:pt x="0" y="2114"/>
                  </a:cubicBezTo>
                  <a:cubicBezTo>
                    <a:pt x="472" y="2472"/>
                    <a:pt x="1025" y="2651"/>
                    <a:pt x="1577" y="2651"/>
                  </a:cubicBezTo>
                  <a:cubicBezTo>
                    <a:pt x="2130" y="2651"/>
                    <a:pt x="2683" y="2472"/>
                    <a:pt x="3155" y="2114"/>
                  </a:cubicBezTo>
                  <a:cubicBezTo>
                    <a:pt x="2732" y="1334"/>
                    <a:pt x="2211" y="618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8"/>
            <p:cNvSpPr/>
            <p:nvPr/>
          </p:nvSpPr>
          <p:spPr>
            <a:xfrm>
              <a:off x="5274568" y="1590807"/>
              <a:ext cx="73617" cy="111702"/>
            </a:xfrm>
            <a:custGeom>
              <a:avLst/>
              <a:gdLst/>
              <a:ahLst/>
              <a:cxnLst/>
              <a:rect l="l" t="t" r="r" b="b"/>
              <a:pathLst>
                <a:path w="5594" h="8488" extrusionOk="0">
                  <a:moveTo>
                    <a:pt x="2797" y="1951"/>
                  </a:moveTo>
                  <a:cubicBezTo>
                    <a:pt x="3513" y="1951"/>
                    <a:pt x="4065" y="2537"/>
                    <a:pt x="4065" y="3220"/>
                  </a:cubicBezTo>
                  <a:cubicBezTo>
                    <a:pt x="4065" y="3903"/>
                    <a:pt x="3513" y="4488"/>
                    <a:pt x="2797" y="4488"/>
                  </a:cubicBezTo>
                  <a:cubicBezTo>
                    <a:pt x="2114" y="4488"/>
                    <a:pt x="1529" y="3903"/>
                    <a:pt x="1529" y="3220"/>
                  </a:cubicBezTo>
                  <a:cubicBezTo>
                    <a:pt x="1529" y="2537"/>
                    <a:pt x="2114" y="1951"/>
                    <a:pt x="2797" y="1951"/>
                  </a:cubicBezTo>
                  <a:close/>
                  <a:moveTo>
                    <a:pt x="716" y="0"/>
                  </a:moveTo>
                  <a:cubicBezTo>
                    <a:pt x="163" y="1431"/>
                    <a:pt x="0" y="2992"/>
                    <a:pt x="228" y="4553"/>
                  </a:cubicBezTo>
                  <a:lnTo>
                    <a:pt x="846" y="8488"/>
                  </a:lnTo>
                  <a:lnTo>
                    <a:pt x="2212" y="8488"/>
                  </a:lnTo>
                  <a:lnTo>
                    <a:pt x="2212" y="6862"/>
                  </a:lnTo>
                  <a:cubicBezTo>
                    <a:pt x="2212" y="6504"/>
                    <a:pt x="2472" y="6244"/>
                    <a:pt x="2797" y="6244"/>
                  </a:cubicBezTo>
                  <a:cubicBezTo>
                    <a:pt x="3155" y="6244"/>
                    <a:pt x="3415" y="6504"/>
                    <a:pt x="3415" y="6862"/>
                  </a:cubicBezTo>
                  <a:lnTo>
                    <a:pt x="3415" y="8488"/>
                  </a:lnTo>
                  <a:lnTo>
                    <a:pt x="4748" y="8488"/>
                  </a:lnTo>
                  <a:lnTo>
                    <a:pt x="5366" y="4553"/>
                  </a:lnTo>
                  <a:cubicBezTo>
                    <a:pt x="5594" y="3025"/>
                    <a:pt x="5431" y="1464"/>
                    <a:pt x="4911" y="0"/>
                  </a:cubicBezTo>
                  <a:cubicBezTo>
                    <a:pt x="4260" y="407"/>
                    <a:pt x="3529" y="610"/>
                    <a:pt x="2801" y="610"/>
                  </a:cubicBezTo>
                  <a:cubicBezTo>
                    <a:pt x="2074" y="610"/>
                    <a:pt x="1350" y="407"/>
                    <a:pt x="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8"/>
            <p:cNvSpPr/>
            <p:nvPr/>
          </p:nvSpPr>
          <p:spPr>
            <a:xfrm>
              <a:off x="5213377" y="1578397"/>
              <a:ext cx="16266" cy="22267"/>
            </a:xfrm>
            <a:custGeom>
              <a:avLst/>
              <a:gdLst/>
              <a:ahLst/>
              <a:cxnLst/>
              <a:rect l="l" t="t" r="r" b="b"/>
              <a:pathLst>
                <a:path w="1236" h="1692" extrusionOk="0">
                  <a:moveTo>
                    <a:pt x="618" y="0"/>
                  </a:moveTo>
                  <a:cubicBezTo>
                    <a:pt x="260" y="0"/>
                    <a:pt x="0" y="293"/>
                    <a:pt x="0" y="618"/>
                  </a:cubicBezTo>
                  <a:lnTo>
                    <a:pt x="0" y="1691"/>
                  </a:lnTo>
                  <a:lnTo>
                    <a:pt x="1236" y="1691"/>
                  </a:lnTo>
                  <a:lnTo>
                    <a:pt x="1236" y="618"/>
                  </a:lnTo>
                  <a:cubicBezTo>
                    <a:pt x="1236" y="293"/>
                    <a:pt x="943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58"/>
          <p:cNvGrpSpPr/>
          <p:nvPr/>
        </p:nvGrpSpPr>
        <p:grpSpPr>
          <a:xfrm>
            <a:off x="602145" y="1733070"/>
            <a:ext cx="274323" cy="274320"/>
            <a:chOff x="1407688" y="1548013"/>
            <a:chExt cx="274323" cy="274320"/>
          </a:xfrm>
        </p:grpSpPr>
        <p:sp>
          <p:nvSpPr>
            <p:cNvPr id="1800" name="Google Shape;1800;p58"/>
            <p:cNvSpPr/>
            <p:nvPr/>
          </p:nvSpPr>
          <p:spPr>
            <a:xfrm>
              <a:off x="1564310" y="1791097"/>
              <a:ext cx="37677" cy="31236"/>
            </a:xfrm>
            <a:custGeom>
              <a:avLst/>
              <a:gdLst/>
              <a:ahLst/>
              <a:cxnLst/>
              <a:rect l="l" t="t" r="r" b="b"/>
              <a:pathLst>
                <a:path w="2863" h="2374" extrusionOk="0">
                  <a:moveTo>
                    <a:pt x="0" y="0"/>
                  </a:moveTo>
                  <a:lnTo>
                    <a:pt x="553" y="1951"/>
                  </a:lnTo>
                  <a:cubicBezTo>
                    <a:pt x="618" y="2211"/>
                    <a:pt x="879" y="2374"/>
                    <a:pt x="1139" y="2374"/>
                  </a:cubicBezTo>
                  <a:lnTo>
                    <a:pt x="2147" y="2374"/>
                  </a:lnTo>
                  <a:cubicBezTo>
                    <a:pt x="2570" y="2374"/>
                    <a:pt x="2862" y="2016"/>
                    <a:pt x="2732" y="1626"/>
                  </a:cubicBezTo>
                  <a:lnTo>
                    <a:pt x="2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8"/>
            <p:cNvSpPr/>
            <p:nvPr/>
          </p:nvSpPr>
          <p:spPr>
            <a:xfrm>
              <a:off x="1613526" y="1672824"/>
              <a:ext cx="68485" cy="127865"/>
            </a:xfrm>
            <a:custGeom>
              <a:avLst/>
              <a:gdLst/>
              <a:ahLst/>
              <a:cxnLst/>
              <a:rect l="l" t="t" r="r" b="b"/>
              <a:pathLst>
                <a:path w="5204" h="9718" extrusionOk="0">
                  <a:moveTo>
                    <a:pt x="4620" y="0"/>
                  </a:moveTo>
                  <a:cubicBezTo>
                    <a:pt x="4458" y="0"/>
                    <a:pt x="4295" y="66"/>
                    <a:pt x="4163" y="176"/>
                  </a:cubicBezTo>
                  <a:lnTo>
                    <a:pt x="3968" y="404"/>
                  </a:lnTo>
                  <a:cubicBezTo>
                    <a:pt x="2894" y="1477"/>
                    <a:pt x="1496" y="2127"/>
                    <a:pt x="0" y="2257"/>
                  </a:cubicBezTo>
                  <a:lnTo>
                    <a:pt x="0" y="7461"/>
                  </a:lnTo>
                  <a:cubicBezTo>
                    <a:pt x="1496" y="7591"/>
                    <a:pt x="2894" y="8241"/>
                    <a:pt x="3968" y="9314"/>
                  </a:cubicBezTo>
                  <a:lnTo>
                    <a:pt x="4163" y="9542"/>
                  </a:lnTo>
                  <a:cubicBezTo>
                    <a:pt x="4295" y="9652"/>
                    <a:pt x="4458" y="9718"/>
                    <a:pt x="4620" y="9718"/>
                  </a:cubicBezTo>
                  <a:cubicBezTo>
                    <a:pt x="4696" y="9718"/>
                    <a:pt x="4773" y="9703"/>
                    <a:pt x="4846" y="9672"/>
                  </a:cubicBezTo>
                  <a:cubicBezTo>
                    <a:pt x="5073" y="9574"/>
                    <a:pt x="5203" y="9347"/>
                    <a:pt x="5203" y="9119"/>
                  </a:cubicBezTo>
                  <a:lnTo>
                    <a:pt x="5203" y="631"/>
                  </a:lnTo>
                  <a:cubicBezTo>
                    <a:pt x="5203" y="371"/>
                    <a:pt x="5073" y="144"/>
                    <a:pt x="4846" y="46"/>
                  </a:cubicBezTo>
                  <a:cubicBezTo>
                    <a:pt x="4773" y="15"/>
                    <a:pt x="4696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8"/>
            <p:cNvSpPr/>
            <p:nvPr/>
          </p:nvSpPr>
          <p:spPr>
            <a:xfrm>
              <a:off x="1537347" y="1698665"/>
              <a:ext cx="59931" cy="76182"/>
            </a:xfrm>
            <a:custGeom>
              <a:avLst/>
              <a:gdLst/>
              <a:ahLst/>
              <a:cxnLst/>
              <a:rect l="l" t="t" r="r" b="b"/>
              <a:pathLst>
                <a:path w="4554" h="5790" extrusionOk="0">
                  <a:moveTo>
                    <a:pt x="1854" y="1"/>
                  </a:moveTo>
                  <a:cubicBezTo>
                    <a:pt x="814" y="1"/>
                    <a:pt x="1" y="814"/>
                    <a:pt x="1" y="1822"/>
                  </a:cubicBezTo>
                  <a:lnTo>
                    <a:pt x="1" y="3936"/>
                  </a:lnTo>
                  <a:cubicBezTo>
                    <a:pt x="1" y="4976"/>
                    <a:pt x="814" y="5789"/>
                    <a:pt x="1854" y="5789"/>
                  </a:cubicBezTo>
                  <a:lnTo>
                    <a:pt x="3968" y="5789"/>
                  </a:lnTo>
                  <a:cubicBezTo>
                    <a:pt x="4293" y="5789"/>
                    <a:pt x="4554" y="5529"/>
                    <a:pt x="4554" y="5171"/>
                  </a:cubicBezTo>
                  <a:lnTo>
                    <a:pt x="4554" y="619"/>
                  </a:lnTo>
                  <a:cubicBezTo>
                    <a:pt x="4554" y="261"/>
                    <a:pt x="4293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8"/>
            <p:cNvSpPr/>
            <p:nvPr/>
          </p:nvSpPr>
          <p:spPr>
            <a:xfrm>
              <a:off x="1634923" y="1671285"/>
              <a:ext cx="14134" cy="9000"/>
            </a:xfrm>
            <a:custGeom>
              <a:avLst/>
              <a:gdLst/>
              <a:ahLst/>
              <a:cxnLst/>
              <a:rect l="l" t="t" r="r" b="b"/>
              <a:pathLst>
                <a:path w="1074" h="684" extrusionOk="0">
                  <a:moveTo>
                    <a:pt x="0" y="1"/>
                  </a:moveTo>
                  <a:lnTo>
                    <a:pt x="0" y="683"/>
                  </a:lnTo>
                  <a:cubicBezTo>
                    <a:pt x="390" y="488"/>
                    <a:pt x="748" y="26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8"/>
            <p:cNvSpPr/>
            <p:nvPr/>
          </p:nvSpPr>
          <p:spPr>
            <a:xfrm>
              <a:off x="1584418" y="1637049"/>
              <a:ext cx="34677" cy="17986"/>
            </a:xfrm>
            <a:custGeom>
              <a:avLst/>
              <a:gdLst/>
              <a:ahLst/>
              <a:cxnLst/>
              <a:rect l="l" t="t" r="r" b="b"/>
              <a:pathLst>
                <a:path w="2635" h="1367" extrusionOk="0">
                  <a:moveTo>
                    <a:pt x="1" y="1"/>
                  </a:moveTo>
                  <a:lnTo>
                    <a:pt x="1" y="1367"/>
                  </a:lnTo>
                  <a:lnTo>
                    <a:pt x="2635" y="1367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8"/>
            <p:cNvSpPr/>
            <p:nvPr/>
          </p:nvSpPr>
          <p:spPr>
            <a:xfrm>
              <a:off x="1634923" y="1637049"/>
              <a:ext cx="29544" cy="17986"/>
            </a:xfrm>
            <a:custGeom>
              <a:avLst/>
              <a:gdLst/>
              <a:ahLst/>
              <a:cxnLst/>
              <a:rect l="l" t="t" r="r" b="b"/>
              <a:pathLst>
                <a:path w="2245" h="1367" extrusionOk="0">
                  <a:moveTo>
                    <a:pt x="0" y="1"/>
                  </a:moveTo>
                  <a:lnTo>
                    <a:pt x="0" y="1367"/>
                  </a:lnTo>
                  <a:lnTo>
                    <a:pt x="2244" y="1367"/>
                  </a:lnTo>
                  <a:lnTo>
                    <a:pt x="2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8"/>
            <p:cNvSpPr/>
            <p:nvPr/>
          </p:nvSpPr>
          <p:spPr>
            <a:xfrm>
              <a:off x="1407688" y="1548013"/>
              <a:ext cx="256791" cy="72800"/>
            </a:xfrm>
            <a:custGeom>
              <a:avLst/>
              <a:gdLst/>
              <a:ahLst/>
              <a:cxnLst/>
              <a:rect l="l" t="t" r="r" b="b"/>
              <a:pathLst>
                <a:path w="19513" h="5533" extrusionOk="0">
                  <a:moveTo>
                    <a:pt x="17591" y="1"/>
                  </a:moveTo>
                  <a:cubicBezTo>
                    <a:pt x="17570" y="1"/>
                    <a:pt x="17549" y="2"/>
                    <a:pt x="17528" y="4"/>
                  </a:cubicBezTo>
                  <a:lnTo>
                    <a:pt x="1886" y="1662"/>
                  </a:lnTo>
                  <a:cubicBezTo>
                    <a:pt x="1561" y="1695"/>
                    <a:pt x="1334" y="1955"/>
                    <a:pt x="1334" y="2280"/>
                  </a:cubicBezTo>
                  <a:lnTo>
                    <a:pt x="1334" y="3288"/>
                  </a:lnTo>
                  <a:lnTo>
                    <a:pt x="586" y="3288"/>
                  </a:lnTo>
                  <a:cubicBezTo>
                    <a:pt x="260" y="3288"/>
                    <a:pt x="0" y="3581"/>
                    <a:pt x="0" y="3906"/>
                  </a:cubicBezTo>
                  <a:lnTo>
                    <a:pt x="0" y="5532"/>
                  </a:lnTo>
                  <a:lnTo>
                    <a:pt x="6212" y="5532"/>
                  </a:lnTo>
                  <a:lnTo>
                    <a:pt x="6212" y="5175"/>
                  </a:lnTo>
                  <a:cubicBezTo>
                    <a:pt x="6212" y="4849"/>
                    <a:pt x="6504" y="4557"/>
                    <a:pt x="6829" y="4557"/>
                  </a:cubicBezTo>
                  <a:cubicBezTo>
                    <a:pt x="7187" y="4557"/>
                    <a:pt x="7447" y="4849"/>
                    <a:pt x="7447" y="5175"/>
                  </a:cubicBezTo>
                  <a:lnTo>
                    <a:pt x="7447" y="5532"/>
                  </a:lnTo>
                  <a:lnTo>
                    <a:pt x="19512" y="5532"/>
                  </a:lnTo>
                  <a:lnTo>
                    <a:pt x="19512" y="3906"/>
                  </a:lnTo>
                  <a:cubicBezTo>
                    <a:pt x="19512" y="3581"/>
                    <a:pt x="19252" y="3288"/>
                    <a:pt x="18894" y="3288"/>
                  </a:cubicBezTo>
                  <a:lnTo>
                    <a:pt x="2537" y="3288"/>
                  </a:lnTo>
                  <a:lnTo>
                    <a:pt x="2537" y="2833"/>
                  </a:lnTo>
                  <a:lnTo>
                    <a:pt x="17658" y="1207"/>
                  </a:lnTo>
                  <a:cubicBezTo>
                    <a:pt x="17984" y="1175"/>
                    <a:pt x="18244" y="882"/>
                    <a:pt x="18211" y="524"/>
                  </a:cubicBezTo>
                  <a:cubicBezTo>
                    <a:pt x="18181" y="220"/>
                    <a:pt x="17894" y="1"/>
                    <a:pt x="17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8"/>
            <p:cNvSpPr/>
            <p:nvPr/>
          </p:nvSpPr>
          <p:spPr>
            <a:xfrm>
              <a:off x="1441915" y="1679863"/>
              <a:ext cx="48810" cy="44064"/>
            </a:xfrm>
            <a:custGeom>
              <a:avLst/>
              <a:gdLst/>
              <a:ahLst/>
              <a:cxnLst/>
              <a:rect l="l" t="t" r="r" b="b"/>
              <a:pathLst>
                <a:path w="3709" h="3349" extrusionOk="0">
                  <a:moveTo>
                    <a:pt x="1669" y="1"/>
                  </a:moveTo>
                  <a:cubicBezTo>
                    <a:pt x="785" y="1"/>
                    <a:pt x="1" y="712"/>
                    <a:pt x="1" y="1657"/>
                  </a:cubicBezTo>
                  <a:cubicBezTo>
                    <a:pt x="1" y="2600"/>
                    <a:pt x="749" y="3348"/>
                    <a:pt x="1659" y="3348"/>
                  </a:cubicBezTo>
                  <a:cubicBezTo>
                    <a:pt x="2895" y="3348"/>
                    <a:pt x="3708" y="2080"/>
                    <a:pt x="3188" y="975"/>
                  </a:cubicBezTo>
                  <a:lnTo>
                    <a:pt x="3188" y="975"/>
                  </a:lnTo>
                  <a:lnTo>
                    <a:pt x="2700" y="1462"/>
                  </a:lnTo>
                  <a:cubicBezTo>
                    <a:pt x="2586" y="1576"/>
                    <a:pt x="2432" y="1633"/>
                    <a:pt x="2277" y="1633"/>
                  </a:cubicBezTo>
                  <a:cubicBezTo>
                    <a:pt x="2123" y="1633"/>
                    <a:pt x="1968" y="1576"/>
                    <a:pt x="1854" y="1462"/>
                  </a:cubicBezTo>
                  <a:cubicBezTo>
                    <a:pt x="1594" y="1202"/>
                    <a:pt x="1594" y="812"/>
                    <a:pt x="1854" y="584"/>
                  </a:cubicBezTo>
                  <a:lnTo>
                    <a:pt x="2310" y="129"/>
                  </a:lnTo>
                  <a:cubicBezTo>
                    <a:pt x="2097" y="41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8"/>
            <p:cNvSpPr/>
            <p:nvPr/>
          </p:nvSpPr>
          <p:spPr>
            <a:xfrm>
              <a:off x="1407688" y="1637049"/>
              <a:ext cx="113413" cy="133522"/>
            </a:xfrm>
            <a:custGeom>
              <a:avLst/>
              <a:gdLst/>
              <a:ahLst/>
              <a:cxnLst/>
              <a:rect l="l" t="t" r="r" b="b"/>
              <a:pathLst>
                <a:path w="8618" h="10148" extrusionOk="0">
                  <a:moveTo>
                    <a:pt x="4260" y="2017"/>
                  </a:moveTo>
                  <a:cubicBezTo>
                    <a:pt x="5854" y="2017"/>
                    <a:pt x="7155" y="3318"/>
                    <a:pt x="7155" y="4911"/>
                  </a:cubicBezTo>
                  <a:cubicBezTo>
                    <a:pt x="7155" y="6537"/>
                    <a:pt x="5854" y="7806"/>
                    <a:pt x="4260" y="7806"/>
                  </a:cubicBezTo>
                  <a:cubicBezTo>
                    <a:pt x="2667" y="7806"/>
                    <a:pt x="1366" y="6537"/>
                    <a:pt x="1366" y="4911"/>
                  </a:cubicBezTo>
                  <a:cubicBezTo>
                    <a:pt x="1366" y="3318"/>
                    <a:pt x="2667" y="2017"/>
                    <a:pt x="4260" y="2017"/>
                  </a:cubicBezTo>
                  <a:close/>
                  <a:moveTo>
                    <a:pt x="0" y="1"/>
                  </a:moveTo>
                  <a:lnTo>
                    <a:pt x="0" y="9529"/>
                  </a:lnTo>
                  <a:cubicBezTo>
                    <a:pt x="0" y="9887"/>
                    <a:pt x="260" y="10147"/>
                    <a:pt x="586" y="10147"/>
                  </a:cubicBezTo>
                  <a:lnTo>
                    <a:pt x="8618" y="10147"/>
                  </a:lnTo>
                  <a:lnTo>
                    <a:pt x="86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8"/>
            <p:cNvSpPr/>
            <p:nvPr/>
          </p:nvSpPr>
          <p:spPr>
            <a:xfrm>
              <a:off x="1537347" y="1637049"/>
              <a:ext cx="31255" cy="17986"/>
            </a:xfrm>
            <a:custGeom>
              <a:avLst/>
              <a:gdLst/>
              <a:ahLst/>
              <a:cxnLst/>
              <a:rect l="l" t="t" r="r" b="b"/>
              <a:pathLst>
                <a:path w="2375" h="1367" extrusionOk="0">
                  <a:moveTo>
                    <a:pt x="1" y="1"/>
                  </a:moveTo>
                  <a:lnTo>
                    <a:pt x="1" y="1367"/>
                  </a:lnTo>
                  <a:lnTo>
                    <a:pt x="2375" y="1367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8"/>
            <p:cNvSpPr/>
            <p:nvPr/>
          </p:nvSpPr>
          <p:spPr>
            <a:xfrm>
              <a:off x="1584418" y="1671285"/>
              <a:ext cx="34677" cy="16276"/>
            </a:xfrm>
            <a:custGeom>
              <a:avLst/>
              <a:gdLst/>
              <a:ahLst/>
              <a:cxnLst/>
              <a:rect l="l" t="t" r="r" b="b"/>
              <a:pathLst>
                <a:path w="2635" h="1237" extrusionOk="0">
                  <a:moveTo>
                    <a:pt x="1" y="1"/>
                  </a:moveTo>
                  <a:lnTo>
                    <a:pt x="1" y="846"/>
                  </a:lnTo>
                  <a:lnTo>
                    <a:pt x="391" y="846"/>
                  </a:lnTo>
                  <a:cubicBezTo>
                    <a:pt x="781" y="846"/>
                    <a:pt x="1172" y="1009"/>
                    <a:pt x="1464" y="1236"/>
                  </a:cubicBezTo>
                  <a:cubicBezTo>
                    <a:pt x="2115" y="1171"/>
                    <a:pt x="2277" y="1139"/>
                    <a:pt x="2635" y="1074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8"/>
            <p:cNvSpPr/>
            <p:nvPr/>
          </p:nvSpPr>
          <p:spPr>
            <a:xfrm>
              <a:off x="1537347" y="1671285"/>
              <a:ext cx="31255" cy="19263"/>
            </a:xfrm>
            <a:custGeom>
              <a:avLst/>
              <a:gdLst/>
              <a:ahLst/>
              <a:cxnLst/>
              <a:rect l="l" t="t" r="r" b="b"/>
              <a:pathLst>
                <a:path w="2375" h="1464" extrusionOk="0">
                  <a:moveTo>
                    <a:pt x="1" y="1"/>
                  </a:moveTo>
                  <a:lnTo>
                    <a:pt x="1" y="1464"/>
                  </a:lnTo>
                  <a:cubicBezTo>
                    <a:pt x="521" y="1074"/>
                    <a:pt x="1139" y="846"/>
                    <a:pt x="1822" y="846"/>
                  </a:cubicBezTo>
                  <a:lnTo>
                    <a:pt x="2375" y="846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" name="Google Shape;1812;p58"/>
          <p:cNvGrpSpPr/>
          <p:nvPr/>
        </p:nvGrpSpPr>
        <p:grpSpPr>
          <a:xfrm>
            <a:off x="4385732" y="2782282"/>
            <a:ext cx="240645" cy="274337"/>
            <a:chOff x="5191275" y="2673425"/>
            <a:chExt cx="240645" cy="274337"/>
          </a:xfrm>
        </p:grpSpPr>
        <p:sp>
          <p:nvSpPr>
            <p:cNvPr id="1813" name="Google Shape;1813;p58"/>
            <p:cNvSpPr/>
            <p:nvPr/>
          </p:nvSpPr>
          <p:spPr>
            <a:xfrm>
              <a:off x="5250038" y="2673425"/>
              <a:ext cx="52403" cy="25649"/>
            </a:xfrm>
            <a:custGeom>
              <a:avLst/>
              <a:gdLst/>
              <a:ahLst/>
              <a:cxnLst/>
              <a:rect l="l" t="t" r="r" b="b"/>
              <a:pathLst>
                <a:path w="4001" h="1952" extrusionOk="0">
                  <a:moveTo>
                    <a:pt x="1" y="0"/>
                  </a:moveTo>
                  <a:lnTo>
                    <a:pt x="1" y="1334"/>
                  </a:lnTo>
                  <a:cubicBezTo>
                    <a:pt x="1" y="1691"/>
                    <a:pt x="293" y="1952"/>
                    <a:pt x="619" y="1952"/>
                  </a:cubicBezTo>
                  <a:lnTo>
                    <a:pt x="3383" y="1952"/>
                  </a:lnTo>
                  <a:cubicBezTo>
                    <a:pt x="3741" y="1952"/>
                    <a:pt x="4001" y="1691"/>
                    <a:pt x="4001" y="1334"/>
                  </a:cubicBezTo>
                  <a:lnTo>
                    <a:pt x="4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8"/>
            <p:cNvSpPr/>
            <p:nvPr/>
          </p:nvSpPr>
          <p:spPr>
            <a:xfrm>
              <a:off x="5191275" y="2673425"/>
              <a:ext cx="169953" cy="274337"/>
            </a:xfrm>
            <a:custGeom>
              <a:avLst/>
              <a:gdLst/>
              <a:ahLst/>
              <a:cxnLst/>
              <a:rect l="l" t="t" r="r" b="b"/>
              <a:pathLst>
                <a:path w="12976" h="20878" extrusionOk="0">
                  <a:moveTo>
                    <a:pt x="5041" y="5919"/>
                  </a:moveTo>
                  <a:cubicBezTo>
                    <a:pt x="5366" y="5919"/>
                    <a:pt x="5626" y="6179"/>
                    <a:pt x="5626" y="6504"/>
                  </a:cubicBezTo>
                  <a:cubicBezTo>
                    <a:pt x="5626" y="6862"/>
                    <a:pt x="5366" y="7122"/>
                    <a:pt x="5041" y="7122"/>
                  </a:cubicBezTo>
                  <a:lnTo>
                    <a:pt x="2407" y="7122"/>
                  </a:lnTo>
                  <a:cubicBezTo>
                    <a:pt x="2081" y="7122"/>
                    <a:pt x="1821" y="6862"/>
                    <a:pt x="1821" y="6504"/>
                  </a:cubicBezTo>
                  <a:cubicBezTo>
                    <a:pt x="1821" y="6179"/>
                    <a:pt x="2081" y="5919"/>
                    <a:pt x="2407" y="5919"/>
                  </a:cubicBezTo>
                  <a:close/>
                  <a:moveTo>
                    <a:pt x="4715" y="8195"/>
                  </a:moveTo>
                  <a:cubicBezTo>
                    <a:pt x="5041" y="8195"/>
                    <a:pt x="5301" y="8455"/>
                    <a:pt x="5301" y="8813"/>
                  </a:cubicBezTo>
                  <a:cubicBezTo>
                    <a:pt x="5301" y="9138"/>
                    <a:pt x="5041" y="9399"/>
                    <a:pt x="4715" y="9399"/>
                  </a:cubicBezTo>
                  <a:lnTo>
                    <a:pt x="2407" y="9399"/>
                  </a:lnTo>
                  <a:cubicBezTo>
                    <a:pt x="2081" y="9399"/>
                    <a:pt x="1821" y="9138"/>
                    <a:pt x="1821" y="8813"/>
                  </a:cubicBezTo>
                  <a:cubicBezTo>
                    <a:pt x="1821" y="8455"/>
                    <a:pt x="2081" y="8195"/>
                    <a:pt x="2407" y="8195"/>
                  </a:cubicBezTo>
                  <a:close/>
                  <a:moveTo>
                    <a:pt x="3707" y="10472"/>
                  </a:moveTo>
                  <a:cubicBezTo>
                    <a:pt x="4065" y="10472"/>
                    <a:pt x="4325" y="10764"/>
                    <a:pt x="4325" y="11090"/>
                  </a:cubicBezTo>
                  <a:cubicBezTo>
                    <a:pt x="4325" y="11415"/>
                    <a:pt x="4065" y="11707"/>
                    <a:pt x="3707" y="11707"/>
                  </a:cubicBezTo>
                  <a:lnTo>
                    <a:pt x="2407" y="11707"/>
                  </a:lnTo>
                  <a:cubicBezTo>
                    <a:pt x="2081" y="11707"/>
                    <a:pt x="1789" y="11415"/>
                    <a:pt x="1789" y="11090"/>
                  </a:cubicBezTo>
                  <a:cubicBezTo>
                    <a:pt x="1789" y="10764"/>
                    <a:pt x="2081" y="10472"/>
                    <a:pt x="2407" y="10472"/>
                  </a:cubicBezTo>
                  <a:close/>
                  <a:moveTo>
                    <a:pt x="9106" y="17366"/>
                  </a:moveTo>
                  <a:cubicBezTo>
                    <a:pt x="9431" y="17366"/>
                    <a:pt x="9723" y="17626"/>
                    <a:pt x="9723" y="17984"/>
                  </a:cubicBezTo>
                  <a:cubicBezTo>
                    <a:pt x="9723" y="18309"/>
                    <a:pt x="9431" y="18602"/>
                    <a:pt x="9106" y="18602"/>
                  </a:cubicBezTo>
                  <a:lnTo>
                    <a:pt x="3870" y="18602"/>
                  </a:lnTo>
                  <a:cubicBezTo>
                    <a:pt x="3545" y="18602"/>
                    <a:pt x="3285" y="18309"/>
                    <a:pt x="3285" y="17984"/>
                  </a:cubicBezTo>
                  <a:cubicBezTo>
                    <a:pt x="3285" y="17626"/>
                    <a:pt x="3545" y="17366"/>
                    <a:pt x="3870" y="17366"/>
                  </a:cubicBezTo>
                  <a:close/>
                  <a:moveTo>
                    <a:pt x="2439" y="0"/>
                  </a:moveTo>
                  <a:cubicBezTo>
                    <a:pt x="1106" y="0"/>
                    <a:pt x="0" y="1106"/>
                    <a:pt x="0" y="2439"/>
                  </a:cubicBezTo>
                  <a:lnTo>
                    <a:pt x="0" y="19024"/>
                  </a:lnTo>
                  <a:cubicBezTo>
                    <a:pt x="0" y="20032"/>
                    <a:pt x="813" y="20878"/>
                    <a:pt x="1854" y="20878"/>
                  </a:cubicBezTo>
                  <a:lnTo>
                    <a:pt x="11122" y="20878"/>
                  </a:lnTo>
                  <a:cubicBezTo>
                    <a:pt x="12130" y="20878"/>
                    <a:pt x="12975" y="20032"/>
                    <a:pt x="12975" y="19024"/>
                  </a:cubicBezTo>
                  <a:lnTo>
                    <a:pt x="12975" y="15577"/>
                  </a:lnTo>
                  <a:lnTo>
                    <a:pt x="7545" y="15577"/>
                  </a:lnTo>
                  <a:cubicBezTo>
                    <a:pt x="6406" y="15577"/>
                    <a:pt x="5561" y="14569"/>
                    <a:pt x="5724" y="13431"/>
                  </a:cubicBezTo>
                  <a:lnTo>
                    <a:pt x="6829" y="6829"/>
                  </a:lnTo>
                  <a:cubicBezTo>
                    <a:pt x="6992" y="5951"/>
                    <a:pt x="7740" y="5301"/>
                    <a:pt x="8650" y="5301"/>
                  </a:cubicBezTo>
                  <a:lnTo>
                    <a:pt x="12975" y="5301"/>
                  </a:lnTo>
                  <a:lnTo>
                    <a:pt x="12975" y="2439"/>
                  </a:lnTo>
                  <a:cubicBezTo>
                    <a:pt x="12975" y="1106"/>
                    <a:pt x="11870" y="0"/>
                    <a:pt x="10536" y="0"/>
                  </a:cubicBezTo>
                  <a:lnTo>
                    <a:pt x="9723" y="0"/>
                  </a:lnTo>
                  <a:lnTo>
                    <a:pt x="9723" y="1334"/>
                  </a:lnTo>
                  <a:cubicBezTo>
                    <a:pt x="9723" y="2342"/>
                    <a:pt x="8878" y="3187"/>
                    <a:pt x="7870" y="3187"/>
                  </a:cubicBezTo>
                  <a:lnTo>
                    <a:pt x="5106" y="3187"/>
                  </a:lnTo>
                  <a:cubicBezTo>
                    <a:pt x="4098" y="3187"/>
                    <a:pt x="3285" y="2342"/>
                    <a:pt x="3285" y="1334"/>
                  </a:cubicBezTo>
                  <a:lnTo>
                    <a:pt x="3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8"/>
            <p:cNvSpPr/>
            <p:nvPr/>
          </p:nvSpPr>
          <p:spPr>
            <a:xfrm>
              <a:off x="5308814" y="2759303"/>
              <a:ext cx="111185" cy="45307"/>
            </a:xfrm>
            <a:custGeom>
              <a:avLst/>
              <a:gdLst/>
              <a:ahLst/>
              <a:cxnLst/>
              <a:rect l="l" t="t" r="r" b="b"/>
              <a:pathLst>
                <a:path w="8489" h="3448" extrusionOk="0">
                  <a:moveTo>
                    <a:pt x="0" y="1"/>
                  </a:moveTo>
                  <a:lnTo>
                    <a:pt x="3448" y="3448"/>
                  </a:lnTo>
                  <a:lnTo>
                    <a:pt x="84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8"/>
            <p:cNvSpPr/>
            <p:nvPr/>
          </p:nvSpPr>
          <p:spPr>
            <a:xfrm>
              <a:off x="5281561" y="2768710"/>
              <a:ext cx="150359" cy="93163"/>
            </a:xfrm>
            <a:custGeom>
              <a:avLst/>
              <a:gdLst/>
              <a:ahLst/>
              <a:cxnLst/>
              <a:rect l="l" t="t" r="r" b="b"/>
              <a:pathLst>
                <a:path w="11480" h="7090" extrusionOk="0">
                  <a:moveTo>
                    <a:pt x="1106" y="0"/>
                  </a:moveTo>
                  <a:lnTo>
                    <a:pt x="33" y="6374"/>
                  </a:lnTo>
                  <a:cubicBezTo>
                    <a:pt x="0" y="6764"/>
                    <a:pt x="260" y="7090"/>
                    <a:pt x="651" y="7090"/>
                  </a:cubicBezTo>
                  <a:lnTo>
                    <a:pt x="9528" y="7090"/>
                  </a:lnTo>
                  <a:cubicBezTo>
                    <a:pt x="9821" y="7090"/>
                    <a:pt x="10081" y="6894"/>
                    <a:pt x="10146" y="6602"/>
                  </a:cubicBezTo>
                  <a:lnTo>
                    <a:pt x="11480" y="130"/>
                  </a:lnTo>
                  <a:lnTo>
                    <a:pt x="5821" y="4000"/>
                  </a:lnTo>
                  <a:cubicBezTo>
                    <a:pt x="5706" y="4087"/>
                    <a:pt x="5578" y="4128"/>
                    <a:pt x="5455" y="4128"/>
                  </a:cubicBezTo>
                  <a:cubicBezTo>
                    <a:pt x="5299" y="4128"/>
                    <a:pt x="5150" y="4062"/>
                    <a:pt x="5041" y="3935"/>
                  </a:cubicBezTo>
                  <a:lnTo>
                    <a:pt x="1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58"/>
          <p:cNvGrpSpPr/>
          <p:nvPr/>
        </p:nvGrpSpPr>
        <p:grpSpPr>
          <a:xfrm>
            <a:off x="602145" y="3831482"/>
            <a:ext cx="274305" cy="255072"/>
            <a:chOff x="1407688" y="3798825"/>
            <a:chExt cx="274305" cy="255072"/>
          </a:xfrm>
        </p:grpSpPr>
        <p:sp>
          <p:nvSpPr>
            <p:cNvPr id="1818" name="Google Shape;1818;p58"/>
            <p:cNvSpPr/>
            <p:nvPr/>
          </p:nvSpPr>
          <p:spPr>
            <a:xfrm>
              <a:off x="1407688" y="3892459"/>
              <a:ext cx="72637" cy="161438"/>
            </a:xfrm>
            <a:custGeom>
              <a:avLst/>
              <a:gdLst/>
              <a:ahLst/>
              <a:cxnLst/>
              <a:rect l="l" t="t" r="r" b="b"/>
              <a:pathLst>
                <a:path w="5529" h="12293" extrusionOk="0">
                  <a:moveTo>
                    <a:pt x="3578" y="9398"/>
                  </a:moveTo>
                  <a:cubicBezTo>
                    <a:pt x="3935" y="9398"/>
                    <a:pt x="4195" y="9691"/>
                    <a:pt x="4195" y="10016"/>
                  </a:cubicBezTo>
                  <a:cubicBezTo>
                    <a:pt x="4195" y="10341"/>
                    <a:pt x="3935" y="10634"/>
                    <a:pt x="3578" y="10634"/>
                  </a:cubicBezTo>
                  <a:cubicBezTo>
                    <a:pt x="3252" y="10634"/>
                    <a:pt x="2960" y="10374"/>
                    <a:pt x="2960" y="10016"/>
                  </a:cubicBezTo>
                  <a:cubicBezTo>
                    <a:pt x="2960" y="9691"/>
                    <a:pt x="3252" y="9398"/>
                    <a:pt x="3578" y="9398"/>
                  </a:cubicBezTo>
                  <a:close/>
                  <a:moveTo>
                    <a:pt x="456" y="0"/>
                  </a:moveTo>
                  <a:cubicBezTo>
                    <a:pt x="196" y="0"/>
                    <a:pt x="0" y="260"/>
                    <a:pt x="0" y="586"/>
                  </a:cubicBezTo>
                  <a:lnTo>
                    <a:pt x="0" y="11675"/>
                  </a:lnTo>
                  <a:cubicBezTo>
                    <a:pt x="0" y="12032"/>
                    <a:pt x="196" y="12293"/>
                    <a:pt x="456" y="12293"/>
                  </a:cubicBezTo>
                  <a:lnTo>
                    <a:pt x="5073" y="12293"/>
                  </a:lnTo>
                  <a:cubicBezTo>
                    <a:pt x="5334" y="12293"/>
                    <a:pt x="5529" y="12032"/>
                    <a:pt x="5529" y="11675"/>
                  </a:cubicBezTo>
                  <a:lnTo>
                    <a:pt x="5529" y="618"/>
                  </a:lnTo>
                  <a:cubicBezTo>
                    <a:pt x="5529" y="260"/>
                    <a:pt x="5334" y="0"/>
                    <a:pt x="5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8"/>
            <p:cNvSpPr/>
            <p:nvPr/>
          </p:nvSpPr>
          <p:spPr>
            <a:xfrm>
              <a:off x="1496557" y="3836515"/>
              <a:ext cx="185436" cy="217382"/>
            </a:xfrm>
            <a:custGeom>
              <a:avLst/>
              <a:gdLst/>
              <a:ahLst/>
              <a:cxnLst/>
              <a:rect l="l" t="t" r="r" b="b"/>
              <a:pathLst>
                <a:path w="14115" h="16553" extrusionOk="0">
                  <a:moveTo>
                    <a:pt x="3838" y="0"/>
                  </a:moveTo>
                  <a:cubicBezTo>
                    <a:pt x="2862" y="0"/>
                    <a:pt x="2082" y="813"/>
                    <a:pt x="2082" y="1756"/>
                  </a:cubicBezTo>
                  <a:lnTo>
                    <a:pt x="2082" y="2569"/>
                  </a:lnTo>
                  <a:cubicBezTo>
                    <a:pt x="2082" y="3772"/>
                    <a:pt x="1171" y="4781"/>
                    <a:pt x="1" y="4878"/>
                  </a:cubicBezTo>
                  <a:lnTo>
                    <a:pt x="1" y="15577"/>
                  </a:lnTo>
                  <a:lnTo>
                    <a:pt x="618" y="15577"/>
                  </a:lnTo>
                  <a:cubicBezTo>
                    <a:pt x="1236" y="15577"/>
                    <a:pt x="1854" y="15740"/>
                    <a:pt x="2407" y="16000"/>
                  </a:cubicBezTo>
                  <a:cubicBezTo>
                    <a:pt x="3155" y="16390"/>
                    <a:pt x="3968" y="16553"/>
                    <a:pt x="4748" y="16553"/>
                  </a:cubicBezTo>
                  <a:lnTo>
                    <a:pt x="9886" y="16553"/>
                  </a:lnTo>
                  <a:cubicBezTo>
                    <a:pt x="11220" y="16553"/>
                    <a:pt x="12195" y="15219"/>
                    <a:pt x="11675" y="13951"/>
                  </a:cubicBezTo>
                  <a:cubicBezTo>
                    <a:pt x="12683" y="13886"/>
                    <a:pt x="13464" y="13041"/>
                    <a:pt x="13464" y="12032"/>
                  </a:cubicBezTo>
                  <a:cubicBezTo>
                    <a:pt x="13464" y="11707"/>
                    <a:pt x="13366" y="11350"/>
                    <a:pt x="13171" y="11057"/>
                  </a:cubicBezTo>
                  <a:cubicBezTo>
                    <a:pt x="13724" y="10732"/>
                    <a:pt x="14114" y="10114"/>
                    <a:pt x="14114" y="9431"/>
                  </a:cubicBezTo>
                  <a:cubicBezTo>
                    <a:pt x="14114" y="8520"/>
                    <a:pt x="13464" y="7772"/>
                    <a:pt x="12651" y="7577"/>
                  </a:cubicBezTo>
                  <a:cubicBezTo>
                    <a:pt x="13171" y="6309"/>
                    <a:pt x="12260" y="4911"/>
                    <a:pt x="10895" y="4911"/>
                  </a:cubicBezTo>
                  <a:lnTo>
                    <a:pt x="6830" y="4911"/>
                  </a:lnTo>
                  <a:cubicBezTo>
                    <a:pt x="6504" y="4911"/>
                    <a:pt x="6244" y="4618"/>
                    <a:pt x="6244" y="4293"/>
                  </a:cubicBezTo>
                  <a:lnTo>
                    <a:pt x="6244" y="3057"/>
                  </a:lnTo>
                  <a:cubicBezTo>
                    <a:pt x="6244" y="911"/>
                    <a:pt x="5171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8"/>
            <p:cNvSpPr/>
            <p:nvPr/>
          </p:nvSpPr>
          <p:spPr>
            <a:xfrm>
              <a:off x="1494849" y="3798825"/>
              <a:ext cx="32909" cy="30980"/>
            </a:xfrm>
            <a:custGeom>
              <a:avLst/>
              <a:gdLst/>
              <a:ahLst/>
              <a:cxnLst/>
              <a:rect l="l" t="t" r="r" b="b"/>
              <a:pathLst>
                <a:path w="2505" h="2359" extrusionOk="0">
                  <a:moveTo>
                    <a:pt x="655" y="0"/>
                  </a:moveTo>
                  <a:cubicBezTo>
                    <a:pt x="496" y="0"/>
                    <a:pt x="342" y="57"/>
                    <a:pt x="228" y="171"/>
                  </a:cubicBezTo>
                  <a:cubicBezTo>
                    <a:pt x="0" y="399"/>
                    <a:pt x="0" y="789"/>
                    <a:pt x="228" y="1049"/>
                  </a:cubicBezTo>
                  <a:lnTo>
                    <a:pt x="1399" y="2187"/>
                  </a:lnTo>
                  <a:cubicBezTo>
                    <a:pt x="1513" y="2301"/>
                    <a:pt x="1667" y="2358"/>
                    <a:pt x="1822" y="2358"/>
                  </a:cubicBezTo>
                  <a:cubicBezTo>
                    <a:pt x="1976" y="2358"/>
                    <a:pt x="2130" y="2301"/>
                    <a:pt x="2244" y="2187"/>
                  </a:cubicBezTo>
                  <a:cubicBezTo>
                    <a:pt x="2504" y="1960"/>
                    <a:pt x="2504" y="1569"/>
                    <a:pt x="2244" y="1309"/>
                  </a:cubicBezTo>
                  <a:lnTo>
                    <a:pt x="1106" y="171"/>
                  </a:lnTo>
                  <a:cubicBezTo>
                    <a:pt x="976" y="57"/>
                    <a:pt x="813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8"/>
            <p:cNvSpPr/>
            <p:nvPr/>
          </p:nvSpPr>
          <p:spPr>
            <a:xfrm>
              <a:off x="1570474" y="3798825"/>
              <a:ext cx="32909" cy="30980"/>
            </a:xfrm>
            <a:custGeom>
              <a:avLst/>
              <a:gdLst/>
              <a:ahLst/>
              <a:cxnLst/>
              <a:rect l="l" t="t" r="r" b="b"/>
              <a:pathLst>
                <a:path w="2505" h="2359" extrusionOk="0">
                  <a:moveTo>
                    <a:pt x="1822" y="0"/>
                  </a:moveTo>
                  <a:cubicBezTo>
                    <a:pt x="1667" y="0"/>
                    <a:pt x="1513" y="57"/>
                    <a:pt x="1399" y="171"/>
                  </a:cubicBezTo>
                  <a:lnTo>
                    <a:pt x="228" y="1309"/>
                  </a:lnTo>
                  <a:cubicBezTo>
                    <a:pt x="0" y="1569"/>
                    <a:pt x="0" y="1960"/>
                    <a:pt x="228" y="2187"/>
                  </a:cubicBezTo>
                  <a:cubicBezTo>
                    <a:pt x="358" y="2301"/>
                    <a:pt x="521" y="2358"/>
                    <a:pt x="679" y="2358"/>
                  </a:cubicBezTo>
                  <a:cubicBezTo>
                    <a:pt x="838" y="2358"/>
                    <a:pt x="992" y="2301"/>
                    <a:pt x="1106" y="2187"/>
                  </a:cubicBezTo>
                  <a:lnTo>
                    <a:pt x="2244" y="1049"/>
                  </a:lnTo>
                  <a:cubicBezTo>
                    <a:pt x="2504" y="789"/>
                    <a:pt x="2504" y="399"/>
                    <a:pt x="2244" y="171"/>
                  </a:cubicBezTo>
                  <a:cubicBezTo>
                    <a:pt x="2130" y="57"/>
                    <a:pt x="1976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" name="Google Shape;1822;p58"/>
          <p:cNvGrpSpPr/>
          <p:nvPr/>
        </p:nvGrpSpPr>
        <p:grpSpPr>
          <a:xfrm>
            <a:off x="4368882" y="3826332"/>
            <a:ext cx="274337" cy="274298"/>
            <a:chOff x="5174425" y="3793675"/>
            <a:chExt cx="274337" cy="274298"/>
          </a:xfrm>
        </p:grpSpPr>
        <p:sp>
          <p:nvSpPr>
            <p:cNvPr id="1823" name="Google Shape;1823;p58"/>
            <p:cNvSpPr/>
            <p:nvPr/>
          </p:nvSpPr>
          <p:spPr>
            <a:xfrm>
              <a:off x="5392338" y="4011578"/>
              <a:ext cx="18383" cy="18393"/>
            </a:xfrm>
            <a:custGeom>
              <a:avLst/>
              <a:gdLst/>
              <a:ahLst/>
              <a:cxnLst/>
              <a:rect l="l" t="t" r="r" b="b"/>
              <a:pathLst>
                <a:path w="1399" h="1400" extrusionOk="0">
                  <a:moveTo>
                    <a:pt x="715" y="1"/>
                  </a:moveTo>
                  <a:cubicBezTo>
                    <a:pt x="325" y="1"/>
                    <a:pt x="0" y="326"/>
                    <a:pt x="0" y="716"/>
                  </a:cubicBezTo>
                  <a:cubicBezTo>
                    <a:pt x="0" y="1074"/>
                    <a:pt x="325" y="1399"/>
                    <a:pt x="715" y="1399"/>
                  </a:cubicBezTo>
                  <a:cubicBezTo>
                    <a:pt x="1073" y="1399"/>
                    <a:pt x="1398" y="1074"/>
                    <a:pt x="1398" y="716"/>
                  </a:cubicBezTo>
                  <a:cubicBezTo>
                    <a:pt x="1398" y="326"/>
                    <a:pt x="1073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8"/>
            <p:cNvSpPr/>
            <p:nvPr/>
          </p:nvSpPr>
          <p:spPr>
            <a:xfrm>
              <a:off x="5174425" y="3793675"/>
              <a:ext cx="274337" cy="274298"/>
            </a:xfrm>
            <a:custGeom>
              <a:avLst/>
              <a:gdLst/>
              <a:ahLst/>
              <a:cxnLst/>
              <a:rect l="l" t="t" r="r" b="b"/>
              <a:pathLst>
                <a:path w="20878" h="20879" extrusionOk="0">
                  <a:moveTo>
                    <a:pt x="11740" y="1692"/>
                  </a:moveTo>
                  <a:cubicBezTo>
                    <a:pt x="12065" y="1692"/>
                    <a:pt x="12357" y="1952"/>
                    <a:pt x="12357" y="2277"/>
                  </a:cubicBezTo>
                  <a:cubicBezTo>
                    <a:pt x="12357" y="2635"/>
                    <a:pt x="12065" y="2895"/>
                    <a:pt x="11740" y="2895"/>
                  </a:cubicBezTo>
                  <a:lnTo>
                    <a:pt x="11317" y="2895"/>
                  </a:lnTo>
                  <a:cubicBezTo>
                    <a:pt x="10992" y="2895"/>
                    <a:pt x="10731" y="3188"/>
                    <a:pt x="10731" y="3513"/>
                  </a:cubicBezTo>
                  <a:lnTo>
                    <a:pt x="10731" y="3968"/>
                  </a:lnTo>
                  <a:lnTo>
                    <a:pt x="11740" y="3968"/>
                  </a:lnTo>
                  <a:cubicBezTo>
                    <a:pt x="12065" y="3968"/>
                    <a:pt x="12357" y="4228"/>
                    <a:pt x="12357" y="4554"/>
                  </a:cubicBezTo>
                  <a:cubicBezTo>
                    <a:pt x="12357" y="4911"/>
                    <a:pt x="12065" y="5172"/>
                    <a:pt x="11740" y="5172"/>
                  </a:cubicBezTo>
                  <a:lnTo>
                    <a:pt x="10731" y="5172"/>
                  </a:lnTo>
                  <a:lnTo>
                    <a:pt x="10731" y="7188"/>
                  </a:lnTo>
                  <a:lnTo>
                    <a:pt x="12813" y="7188"/>
                  </a:lnTo>
                  <a:cubicBezTo>
                    <a:pt x="13463" y="7188"/>
                    <a:pt x="14016" y="6635"/>
                    <a:pt x="14016" y="5952"/>
                  </a:cubicBezTo>
                  <a:lnTo>
                    <a:pt x="14016" y="3806"/>
                  </a:lnTo>
                  <a:cubicBezTo>
                    <a:pt x="17593" y="5724"/>
                    <a:pt x="18959" y="10114"/>
                    <a:pt x="17235" y="13692"/>
                  </a:cubicBezTo>
                  <a:lnTo>
                    <a:pt x="14927" y="13692"/>
                  </a:lnTo>
                  <a:cubicBezTo>
                    <a:pt x="14244" y="13692"/>
                    <a:pt x="13691" y="14244"/>
                    <a:pt x="13691" y="14927"/>
                  </a:cubicBezTo>
                  <a:lnTo>
                    <a:pt x="13691" y="17236"/>
                  </a:lnTo>
                  <a:cubicBezTo>
                    <a:pt x="12674" y="17728"/>
                    <a:pt x="11559" y="17980"/>
                    <a:pt x="10436" y="17980"/>
                  </a:cubicBezTo>
                  <a:cubicBezTo>
                    <a:pt x="9331" y="17980"/>
                    <a:pt x="8219" y="17736"/>
                    <a:pt x="7187" y="17236"/>
                  </a:cubicBezTo>
                  <a:lnTo>
                    <a:pt x="7187" y="14927"/>
                  </a:lnTo>
                  <a:cubicBezTo>
                    <a:pt x="7187" y="14244"/>
                    <a:pt x="6634" y="13692"/>
                    <a:pt x="5951" y="13692"/>
                  </a:cubicBezTo>
                  <a:lnTo>
                    <a:pt x="3642" y="13692"/>
                  </a:lnTo>
                  <a:cubicBezTo>
                    <a:pt x="1886" y="10082"/>
                    <a:pt x="3317" y="5724"/>
                    <a:pt x="6862" y="3806"/>
                  </a:cubicBezTo>
                  <a:lnTo>
                    <a:pt x="6862" y="5952"/>
                  </a:lnTo>
                  <a:cubicBezTo>
                    <a:pt x="6862" y="6635"/>
                    <a:pt x="7382" y="7188"/>
                    <a:pt x="8065" y="7188"/>
                  </a:cubicBezTo>
                  <a:lnTo>
                    <a:pt x="9496" y="7188"/>
                  </a:lnTo>
                  <a:lnTo>
                    <a:pt x="9496" y="5172"/>
                  </a:lnTo>
                  <a:lnTo>
                    <a:pt x="9138" y="5172"/>
                  </a:lnTo>
                  <a:cubicBezTo>
                    <a:pt x="8780" y="5172"/>
                    <a:pt x="8520" y="4911"/>
                    <a:pt x="8520" y="4586"/>
                  </a:cubicBezTo>
                  <a:cubicBezTo>
                    <a:pt x="8520" y="4228"/>
                    <a:pt x="8780" y="3968"/>
                    <a:pt x="9138" y="3968"/>
                  </a:cubicBezTo>
                  <a:lnTo>
                    <a:pt x="9496" y="3968"/>
                  </a:lnTo>
                  <a:lnTo>
                    <a:pt x="9496" y="3513"/>
                  </a:lnTo>
                  <a:cubicBezTo>
                    <a:pt x="9496" y="2505"/>
                    <a:pt x="10309" y="1692"/>
                    <a:pt x="11317" y="1692"/>
                  </a:cubicBezTo>
                  <a:close/>
                  <a:moveTo>
                    <a:pt x="2930" y="15699"/>
                  </a:moveTo>
                  <a:cubicBezTo>
                    <a:pt x="3061" y="15699"/>
                    <a:pt x="3195" y="15743"/>
                    <a:pt x="3317" y="15838"/>
                  </a:cubicBezTo>
                  <a:lnTo>
                    <a:pt x="4618" y="16814"/>
                  </a:lnTo>
                  <a:cubicBezTo>
                    <a:pt x="4943" y="17041"/>
                    <a:pt x="4943" y="17529"/>
                    <a:pt x="4618" y="17789"/>
                  </a:cubicBezTo>
                  <a:lnTo>
                    <a:pt x="3317" y="18765"/>
                  </a:lnTo>
                  <a:cubicBezTo>
                    <a:pt x="3202" y="18842"/>
                    <a:pt x="3076" y="18878"/>
                    <a:pt x="2952" y="18878"/>
                  </a:cubicBezTo>
                  <a:cubicBezTo>
                    <a:pt x="2762" y="18878"/>
                    <a:pt x="2577" y="18792"/>
                    <a:pt x="2439" y="18635"/>
                  </a:cubicBezTo>
                  <a:cubicBezTo>
                    <a:pt x="2244" y="18374"/>
                    <a:pt x="2309" y="17984"/>
                    <a:pt x="2569" y="17789"/>
                  </a:cubicBezTo>
                  <a:lnTo>
                    <a:pt x="3219" y="17301"/>
                  </a:lnTo>
                  <a:lnTo>
                    <a:pt x="2569" y="16814"/>
                  </a:lnTo>
                  <a:cubicBezTo>
                    <a:pt x="2309" y="16586"/>
                    <a:pt x="2244" y="16228"/>
                    <a:pt x="2439" y="15935"/>
                  </a:cubicBezTo>
                  <a:cubicBezTo>
                    <a:pt x="2571" y="15784"/>
                    <a:pt x="2748" y="15699"/>
                    <a:pt x="2930" y="15699"/>
                  </a:cubicBezTo>
                  <a:close/>
                  <a:moveTo>
                    <a:pt x="17300" y="15383"/>
                  </a:moveTo>
                  <a:cubicBezTo>
                    <a:pt x="18341" y="15383"/>
                    <a:pt x="19187" y="16228"/>
                    <a:pt x="19187" y="17301"/>
                  </a:cubicBezTo>
                  <a:cubicBezTo>
                    <a:pt x="19219" y="18342"/>
                    <a:pt x="18341" y="19220"/>
                    <a:pt x="17300" y="19220"/>
                  </a:cubicBezTo>
                  <a:cubicBezTo>
                    <a:pt x="16227" y="19220"/>
                    <a:pt x="15382" y="18342"/>
                    <a:pt x="15382" y="17301"/>
                  </a:cubicBezTo>
                  <a:cubicBezTo>
                    <a:pt x="15382" y="16228"/>
                    <a:pt x="16227" y="15383"/>
                    <a:pt x="17300" y="15383"/>
                  </a:cubicBezTo>
                  <a:close/>
                  <a:moveTo>
                    <a:pt x="8065" y="1"/>
                  </a:moveTo>
                  <a:cubicBezTo>
                    <a:pt x="7414" y="1"/>
                    <a:pt x="6862" y="554"/>
                    <a:pt x="6862" y="1237"/>
                  </a:cubicBezTo>
                  <a:lnTo>
                    <a:pt x="6862" y="2440"/>
                  </a:lnTo>
                  <a:cubicBezTo>
                    <a:pt x="3772" y="3806"/>
                    <a:pt x="1561" y="6993"/>
                    <a:pt x="1691" y="10732"/>
                  </a:cubicBezTo>
                  <a:cubicBezTo>
                    <a:pt x="1724" y="11773"/>
                    <a:pt x="1919" y="12781"/>
                    <a:pt x="2309" y="13692"/>
                  </a:cubicBezTo>
                  <a:lnTo>
                    <a:pt x="1236" y="13692"/>
                  </a:lnTo>
                  <a:cubicBezTo>
                    <a:pt x="553" y="13692"/>
                    <a:pt x="0" y="14244"/>
                    <a:pt x="0" y="14927"/>
                  </a:cubicBezTo>
                  <a:lnTo>
                    <a:pt x="0" y="19643"/>
                  </a:lnTo>
                  <a:cubicBezTo>
                    <a:pt x="0" y="20326"/>
                    <a:pt x="553" y="20878"/>
                    <a:pt x="1236" y="20878"/>
                  </a:cubicBezTo>
                  <a:lnTo>
                    <a:pt x="5951" y="20878"/>
                  </a:lnTo>
                  <a:cubicBezTo>
                    <a:pt x="6634" y="20878"/>
                    <a:pt x="7187" y="20326"/>
                    <a:pt x="7187" y="19643"/>
                  </a:cubicBezTo>
                  <a:lnTo>
                    <a:pt x="7187" y="18570"/>
                  </a:lnTo>
                  <a:cubicBezTo>
                    <a:pt x="8227" y="18992"/>
                    <a:pt x="9341" y="19204"/>
                    <a:pt x="10451" y="19204"/>
                  </a:cubicBezTo>
                  <a:cubicBezTo>
                    <a:pt x="11561" y="19204"/>
                    <a:pt x="12666" y="18992"/>
                    <a:pt x="13691" y="18570"/>
                  </a:cubicBezTo>
                  <a:lnTo>
                    <a:pt x="13691" y="19643"/>
                  </a:lnTo>
                  <a:cubicBezTo>
                    <a:pt x="13691" y="20326"/>
                    <a:pt x="14244" y="20878"/>
                    <a:pt x="14927" y="20878"/>
                  </a:cubicBezTo>
                  <a:lnTo>
                    <a:pt x="19642" y="20878"/>
                  </a:lnTo>
                  <a:cubicBezTo>
                    <a:pt x="20325" y="20878"/>
                    <a:pt x="20878" y="20326"/>
                    <a:pt x="20878" y="19643"/>
                  </a:cubicBezTo>
                  <a:lnTo>
                    <a:pt x="20878" y="14927"/>
                  </a:lnTo>
                  <a:cubicBezTo>
                    <a:pt x="20878" y="14244"/>
                    <a:pt x="20325" y="13692"/>
                    <a:pt x="19642" y="13692"/>
                  </a:cubicBezTo>
                  <a:lnTo>
                    <a:pt x="18569" y="13692"/>
                  </a:lnTo>
                  <a:cubicBezTo>
                    <a:pt x="20292" y="9432"/>
                    <a:pt x="18406" y="4391"/>
                    <a:pt x="14016" y="2440"/>
                  </a:cubicBezTo>
                  <a:lnTo>
                    <a:pt x="14016" y="1237"/>
                  </a:lnTo>
                  <a:cubicBezTo>
                    <a:pt x="14016" y="554"/>
                    <a:pt x="13463" y="1"/>
                    <a:pt x="12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58"/>
          <p:cNvGrpSpPr/>
          <p:nvPr/>
        </p:nvGrpSpPr>
        <p:grpSpPr>
          <a:xfrm>
            <a:off x="602145" y="2782282"/>
            <a:ext cx="274314" cy="274322"/>
            <a:chOff x="1407688" y="2673425"/>
            <a:chExt cx="274314" cy="274322"/>
          </a:xfrm>
        </p:grpSpPr>
        <p:sp>
          <p:nvSpPr>
            <p:cNvPr id="1826" name="Google Shape;1826;p58"/>
            <p:cNvSpPr/>
            <p:nvPr/>
          </p:nvSpPr>
          <p:spPr>
            <a:xfrm>
              <a:off x="1522203" y="2746912"/>
              <a:ext cx="19233" cy="23087"/>
            </a:xfrm>
            <a:custGeom>
              <a:avLst/>
              <a:gdLst/>
              <a:ahLst/>
              <a:cxnLst/>
              <a:rect l="l" t="t" r="r" b="b"/>
              <a:pathLst>
                <a:path w="1464" h="1757" extrusionOk="0">
                  <a:moveTo>
                    <a:pt x="0" y="0"/>
                  </a:moveTo>
                  <a:lnTo>
                    <a:pt x="0" y="1757"/>
                  </a:lnTo>
                  <a:lnTo>
                    <a:pt x="1464" y="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8"/>
            <p:cNvSpPr/>
            <p:nvPr/>
          </p:nvSpPr>
          <p:spPr>
            <a:xfrm>
              <a:off x="1407688" y="2673425"/>
              <a:ext cx="238840" cy="196141"/>
            </a:xfrm>
            <a:custGeom>
              <a:avLst/>
              <a:gdLst/>
              <a:ahLst/>
              <a:cxnLst/>
              <a:rect l="l" t="t" r="r" b="b"/>
              <a:pathLst>
                <a:path w="18180" h="14927" extrusionOk="0">
                  <a:moveTo>
                    <a:pt x="3871" y="1951"/>
                  </a:moveTo>
                  <a:cubicBezTo>
                    <a:pt x="4196" y="1951"/>
                    <a:pt x="4489" y="2244"/>
                    <a:pt x="4489" y="2569"/>
                  </a:cubicBezTo>
                  <a:cubicBezTo>
                    <a:pt x="4489" y="2927"/>
                    <a:pt x="4196" y="3187"/>
                    <a:pt x="3871" y="3187"/>
                  </a:cubicBezTo>
                  <a:lnTo>
                    <a:pt x="2570" y="3187"/>
                  </a:lnTo>
                  <a:cubicBezTo>
                    <a:pt x="2245" y="3187"/>
                    <a:pt x="1952" y="2927"/>
                    <a:pt x="1952" y="2569"/>
                  </a:cubicBezTo>
                  <a:cubicBezTo>
                    <a:pt x="1952" y="2244"/>
                    <a:pt x="2245" y="1951"/>
                    <a:pt x="2570" y="1951"/>
                  </a:cubicBezTo>
                  <a:close/>
                  <a:moveTo>
                    <a:pt x="15708" y="1951"/>
                  </a:moveTo>
                  <a:cubicBezTo>
                    <a:pt x="16033" y="1951"/>
                    <a:pt x="16293" y="2244"/>
                    <a:pt x="16293" y="2569"/>
                  </a:cubicBezTo>
                  <a:cubicBezTo>
                    <a:pt x="16293" y="2927"/>
                    <a:pt x="16033" y="3187"/>
                    <a:pt x="15708" y="3187"/>
                  </a:cubicBezTo>
                  <a:lnTo>
                    <a:pt x="14375" y="3187"/>
                  </a:lnTo>
                  <a:cubicBezTo>
                    <a:pt x="14049" y="3187"/>
                    <a:pt x="13789" y="2927"/>
                    <a:pt x="13789" y="2569"/>
                  </a:cubicBezTo>
                  <a:cubicBezTo>
                    <a:pt x="13789" y="2244"/>
                    <a:pt x="14049" y="1951"/>
                    <a:pt x="14375" y="1951"/>
                  </a:cubicBezTo>
                  <a:close/>
                  <a:moveTo>
                    <a:pt x="3871" y="4260"/>
                  </a:moveTo>
                  <a:cubicBezTo>
                    <a:pt x="4196" y="4260"/>
                    <a:pt x="4489" y="4520"/>
                    <a:pt x="4489" y="4846"/>
                  </a:cubicBezTo>
                  <a:cubicBezTo>
                    <a:pt x="4489" y="5203"/>
                    <a:pt x="4196" y="5463"/>
                    <a:pt x="3871" y="5463"/>
                  </a:cubicBezTo>
                  <a:lnTo>
                    <a:pt x="2570" y="5463"/>
                  </a:lnTo>
                  <a:cubicBezTo>
                    <a:pt x="2245" y="5463"/>
                    <a:pt x="1952" y="5203"/>
                    <a:pt x="1952" y="4846"/>
                  </a:cubicBezTo>
                  <a:cubicBezTo>
                    <a:pt x="1952" y="4520"/>
                    <a:pt x="2245" y="4260"/>
                    <a:pt x="2570" y="4260"/>
                  </a:cubicBezTo>
                  <a:close/>
                  <a:moveTo>
                    <a:pt x="8131" y="3921"/>
                  </a:moveTo>
                  <a:cubicBezTo>
                    <a:pt x="8230" y="3921"/>
                    <a:pt x="8331" y="3946"/>
                    <a:pt x="8424" y="4000"/>
                  </a:cubicBezTo>
                  <a:lnTo>
                    <a:pt x="11675" y="5951"/>
                  </a:lnTo>
                  <a:cubicBezTo>
                    <a:pt x="12098" y="6211"/>
                    <a:pt x="12098" y="6764"/>
                    <a:pt x="11675" y="7024"/>
                  </a:cubicBezTo>
                  <a:lnTo>
                    <a:pt x="8424" y="8976"/>
                  </a:lnTo>
                  <a:cubicBezTo>
                    <a:pt x="8331" y="9030"/>
                    <a:pt x="8230" y="9054"/>
                    <a:pt x="8131" y="9054"/>
                  </a:cubicBezTo>
                  <a:cubicBezTo>
                    <a:pt x="7815" y="9054"/>
                    <a:pt x="7513" y="8802"/>
                    <a:pt x="7513" y="8455"/>
                  </a:cubicBezTo>
                  <a:lnTo>
                    <a:pt x="7513" y="4520"/>
                  </a:lnTo>
                  <a:cubicBezTo>
                    <a:pt x="7513" y="4174"/>
                    <a:pt x="7815" y="3921"/>
                    <a:pt x="8131" y="3921"/>
                  </a:cubicBezTo>
                  <a:close/>
                  <a:moveTo>
                    <a:pt x="1822" y="0"/>
                  </a:moveTo>
                  <a:cubicBezTo>
                    <a:pt x="814" y="0"/>
                    <a:pt x="1" y="813"/>
                    <a:pt x="1" y="1854"/>
                  </a:cubicBezTo>
                  <a:lnTo>
                    <a:pt x="1" y="13106"/>
                  </a:lnTo>
                  <a:cubicBezTo>
                    <a:pt x="1" y="14114"/>
                    <a:pt x="814" y="14927"/>
                    <a:pt x="1822" y="14927"/>
                  </a:cubicBezTo>
                  <a:lnTo>
                    <a:pt x="8651" y="14927"/>
                  </a:lnTo>
                  <a:cubicBezTo>
                    <a:pt x="8651" y="13528"/>
                    <a:pt x="8619" y="13398"/>
                    <a:pt x="8684" y="13040"/>
                  </a:cubicBezTo>
                  <a:lnTo>
                    <a:pt x="2570" y="13040"/>
                  </a:lnTo>
                  <a:cubicBezTo>
                    <a:pt x="2245" y="13040"/>
                    <a:pt x="1952" y="12780"/>
                    <a:pt x="1952" y="12455"/>
                  </a:cubicBezTo>
                  <a:cubicBezTo>
                    <a:pt x="1952" y="12097"/>
                    <a:pt x="2245" y="11837"/>
                    <a:pt x="2570" y="11837"/>
                  </a:cubicBezTo>
                  <a:lnTo>
                    <a:pt x="3318" y="11837"/>
                  </a:lnTo>
                  <a:lnTo>
                    <a:pt x="3318" y="11187"/>
                  </a:lnTo>
                  <a:cubicBezTo>
                    <a:pt x="3318" y="10829"/>
                    <a:pt x="3578" y="10569"/>
                    <a:pt x="3903" y="10569"/>
                  </a:cubicBezTo>
                  <a:cubicBezTo>
                    <a:pt x="4261" y="10569"/>
                    <a:pt x="4521" y="10829"/>
                    <a:pt x="4521" y="11187"/>
                  </a:cubicBezTo>
                  <a:lnTo>
                    <a:pt x="4521" y="11837"/>
                  </a:lnTo>
                  <a:lnTo>
                    <a:pt x="9204" y="11837"/>
                  </a:lnTo>
                  <a:cubicBezTo>
                    <a:pt x="9757" y="11057"/>
                    <a:pt x="10667" y="10536"/>
                    <a:pt x="11708" y="10536"/>
                  </a:cubicBezTo>
                  <a:lnTo>
                    <a:pt x="13822" y="10536"/>
                  </a:lnTo>
                  <a:cubicBezTo>
                    <a:pt x="14212" y="10536"/>
                    <a:pt x="14602" y="10667"/>
                    <a:pt x="14895" y="10894"/>
                  </a:cubicBezTo>
                  <a:lnTo>
                    <a:pt x="15545" y="10829"/>
                  </a:lnTo>
                  <a:cubicBezTo>
                    <a:pt x="16521" y="10732"/>
                    <a:pt x="17399" y="10406"/>
                    <a:pt x="18179" y="9821"/>
                  </a:cubicBezTo>
                  <a:lnTo>
                    <a:pt x="18179" y="1854"/>
                  </a:lnTo>
                  <a:cubicBezTo>
                    <a:pt x="18179" y="813"/>
                    <a:pt x="17366" y="0"/>
                    <a:pt x="16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8"/>
            <p:cNvSpPr/>
            <p:nvPr/>
          </p:nvSpPr>
          <p:spPr>
            <a:xfrm>
              <a:off x="1559793" y="2919956"/>
              <a:ext cx="35484" cy="27791"/>
            </a:xfrm>
            <a:custGeom>
              <a:avLst/>
              <a:gdLst/>
              <a:ahLst/>
              <a:cxnLst/>
              <a:rect l="l" t="t" r="r" b="b"/>
              <a:pathLst>
                <a:path w="2701" h="2115" extrusionOk="0">
                  <a:moveTo>
                    <a:pt x="1" y="1"/>
                  </a:moveTo>
                  <a:lnTo>
                    <a:pt x="391" y="1627"/>
                  </a:lnTo>
                  <a:cubicBezTo>
                    <a:pt x="456" y="1920"/>
                    <a:pt x="684" y="2115"/>
                    <a:pt x="977" y="2115"/>
                  </a:cubicBezTo>
                  <a:lnTo>
                    <a:pt x="2017" y="2115"/>
                  </a:lnTo>
                  <a:cubicBezTo>
                    <a:pt x="2407" y="2115"/>
                    <a:pt x="2700" y="1757"/>
                    <a:pt x="2602" y="1367"/>
                  </a:cubicBezTo>
                  <a:lnTo>
                    <a:pt x="22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8"/>
            <p:cNvSpPr/>
            <p:nvPr/>
          </p:nvSpPr>
          <p:spPr>
            <a:xfrm>
              <a:off x="1613201" y="2801861"/>
              <a:ext cx="68801" cy="127695"/>
            </a:xfrm>
            <a:custGeom>
              <a:avLst/>
              <a:gdLst/>
              <a:ahLst/>
              <a:cxnLst/>
              <a:rect l="l" t="t" r="r" b="b"/>
              <a:pathLst>
                <a:path w="5237" h="9718" extrusionOk="0">
                  <a:moveTo>
                    <a:pt x="4622" y="0"/>
                  </a:moveTo>
                  <a:cubicBezTo>
                    <a:pt x="4462" y="0"/>
                    <a:pt x="4306" y="66"/>
                    <a:pt x="4196" y="176"/>
                  </a:cubicBezTo>
                  <a:lnTo>
                    <a:pt x="3968" y="404"/>
                  </a:lnTo>
                  <a:cubicBezTo>
                    <a:pt x="2895" y="1477"/>
                    <a:pt x="1497" y="2127"/>
                    <a:pt x="1" y="2257"/>
                  </a:cubicBezTo>
                  <a:lnTo>
                    <a:pt x="1" y="7460"/>
                  </a:lnTo>
                  <a:cubicBezTo>
                    <a:pt x="1497" y="7591"/>
                    <a:pt x="2895" y="8241"/>
                    <a:pt x="3968" y="9347"/>
                  </a:cubicBezTo>
                  <a:lnTo>
                    <a:pt x="4196" y="9542"/>
                  </a:lnTo>
                  <a:cubicBezTo>
                    <a:pt x="4306" y="9652"/>
                    <a:pt x="4462" y="9718"/>
                    <a:pt x="4622" y="9718"/>
                  </a:cubicBezTo>
                  <a:cubicBezTo>
                    <a:pt x="4697" y="9718"/>
                    <a:pt x="4773" y="9703"/>
                    <a:pt x="4846" y="9672"/>
                  </a:cubicBezTo>
                  <a:cubicBezTo>
                    <a:pt x="5074" y="9574"/>
                    <a:pt x="5237" y="9347"/>
                    <a:pt x="5237" y="9119"/>
                  </a:cubicBezTo>
                  <a:lnTo>
                    <a:pt x="5237" y="631"/>
                  </a:lnTo>
                  <a:cubicBezTo>
                    <a:pt x="5237" y="371"/>
                    <a:pt x="5074" y="144"/>
                    <a:pt x="4846" y="46"/>
                  </a:cubicBezTo>
                  <a:cubicBezTo>
                    <a:pt x="4773" y="15"/>
                    <a:pt x="4697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8"/>
            <p:cNvSpPr/>
            <p:nvPr/>
          </p:nvSpPr>
          <p:spPr>
            <a:xfrm>
              <a:off x="1537155" y="2827666"/>
              <a:ext cx="60249" cy="76081"/>
            </a:xfrm>
            <a:custGeom>
              <a:avLst/>
              <a:gdLst/>
              <a:ahLst/>
              <a:cxnLst/>
              <a:rect l="l" t="t" r="r" b="b"/>
              <a:pathLst>
                <a:path w="4586" h="5790" extrusionOk="0">
                  <a:moveTo>
                    <a:pt x="1854" y="1"/>
                  </a:moveTo>
                  <a:cubicBezTo>
                    <a:pt x="846" y="1"/>
                    <a:pt x="0" y="814"/>
                    <a:pt x="0" y="1854"/>
                  </a:cubicBezTo>
                  <a:lnTo>
                    <a:pt x="0" y="3968"/>
                  </a:lnTo>
                  <a:cubicBezTo>
                    <a:pt x="0" y="4976"/>
                    <a:pt x="846" y="5789"/>
                    <a:pt x="1854" y="5789"/>
                  </a:cubicBezTo>
                  <a:lnTo>
                    <a:pt x="3968" y="5789"/>
                  </a:lnTo>
                  <a:cubicBezTo>
                    <a:pt x="4293" y="5789"/>
                    <a:pt x="4586" y="5529"/>
                    <a:pt x="4586" y="5171"/>
                  </a:cubicBezTo>
                  <a:lnTo>
                    <a:pt x="4586" y="619"/>
                  </a:lnTo>
                  <a:cubicBezTo>
                    <a:pt x="4586" y="293"/>
                    <a:pt x="4293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58"/>
          <p:cNvSpPr/>
          <p:nvPr/>
        </p:nvSpPr>
        <p:spPr>
          <a:xfrm>
            <a:off x="-29600" y="4738125"/>
            <a:ext cx="9173700" cy="427500"/>
          </a:xfrm>
          <a:prstGeom prst="rect">
            <a:avLst/>
          </a:prstGeom>
          <a:solidFill>
            <a:srgbClr val="F9D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2" name="Google Shape;1832;p58"/>
          <p:cNvCxnSpPr/>
          <p:nvPr/>
        </p:nvCxnSpPr>
        <p:spPr>
          <a:xfrm>
            <a:off x="-29600" y="4697675"/>
            <a:ext cx="9206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3" name="Google Shape;1833;p58"/>
          <p:cNvSpPr txBox="1">
            <a:spLocks noGrp="1"/>
          </p:cNvSpPr>
          <p:nvPr>
            <p:ph type="subTitle" idx="1"/>
          </p:nvPr>
        </p:nvSpPr>
        <p:spPr>
          <a:xfrm>
            <a:off x="1168982" y="1468395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834" name="Google Shape;1834;p58"/>
          <p:cNvSpPr txBox="1">
            <a:spLocks noGrp="1"/>
          </p:cNvSpPr>
          <p:nvPr>
            <p:ph type="subTitle" idx="2"/>
          </p:nvPr>
        </p:nvSpPr>
        <p:spPr>
          <a:xfrm>
            <a:off x="1168982" y="1785357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fifth planet from the sun </a:t>
            </a:r>
            <a:endParaRPr/>
          </a:p>
        </p:txBody>
      </p:sp>
      <p:sp>
        <p:nvSpPr>
          <p:cNvPr id="1835" name="Google Shape;1835;p58"/>
          <p:cNvSpPr txBox="1">
            <a:spLocks noGrp="1"/>
          </p:cNvSpPr>
          <p:nvPr>
            <p:ph type="subTitle" idx="3"/>
          </p:nvPr>
        </p:nvSpPr>
        <p:spPr>
          <a:xfrm>
            <a:off x="1168982" y="3566845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836" name="Google Shape;1836;p58"/>
          <p:cNvSpPr txBox="1">
            <a:spLocks noGrp="1"/>
          </p:cNvSpPr>
          <p:nvPr>
            <p:ph type="subTitle" idx="4"/>
          </p:nvPr>
        </p:nvSpPr>
        <p:spPr>
          <a:xfrm>
            <a:off x="1168982" y="3883807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smallest planet in the Solar System</a:t>
            </a:r>
            <a:endParaRPr/>
          </a:p>
        </p:txBody>
      </p:sp>
      <p:sp>
        <p:nvSpPr>
          <p:cNvPr id="1837" name="Google Shape;1837;p58"/>
          <p:cNvSpPr txBox="1">
            <a:spLocks noGrp="1"/>
          </p:cNvSpPr>
          <p:nvPr>
            <p:ph type="subTitle" idx="5"/>
          </p:nvPr>
        </p:nvSpPr>
        <p:spPr>
          <a:xfrm>
            <a:off x="1168982" y="251762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838" name="Google Shape;1838;p58"/>
          <p:cNvSpPr txBox="1">
            <a:spLocks noGrp="1"/>
          </p:cNvSpPr>
          <p:nvPr>
            <p:ph type="subTitle" idx="6"/>
          </p:nvPr>
        </p:nvSpPr>
        <p:spPr>
          <a:xfrm>
            <a:off x="1168982" y="2834582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the fourth planet from the sun</a:t>
            </a:r>
            <a:endParaRPr/>
          </a:p>
        </p:txBody>
      </p:sp>
      <p:sp>
        <p:nvSpPr>
          <p:cNvPr id="1839" name="Google Shape;1839;p58"/>
          <p:cNvSpPr txBox="1">
            <a:spLocks noGrp="1"/>
          </p:cNvSpPr>
          <p:nvPr>
            <p:ph type="subTitle" idx="7"/>
          </p:nvPr>
        </p:nvSpPr>
        <p:spPr>
          <a:xfrm>
            <a:off x="4935732" y="1468395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840" name="Google Shape;1840;p58"/>
          <p:cNvSpPr txBox="1">
            <a:spLocks noGrp="1"/>
          </p:cNvSpPr>
          <p:nvPr>
            <p:ph type="subTitle" idx="8"/>
          </p:nvPr>
        </p:nvSpPr>
        <p:spPr>
          <a:xfrm>
            <a:off x="4935732" y="1785357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841" name="Google Shape;1841;p58"/>
          <p:cNvSpPr txBox="1">
            <a:spLocks noGrp="1"/>
          </p:cNvSpPr>
          <p:nvPr>
            <p:ph type="subTitle" idx="9"/>
          </p:nvPr>
        </p:nvSpPr>
        <p:spPr>
          <a:xfrm>
            <a:off x="4935732" y="3566845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842" name="Google Shape;1842;p58"/>
          <p:cNvSpPr txBox="1">
            <a:spLocks noGrp="1"/>
          </p:cNvSpPr>
          <p:nvPr>
            <p:ph type="subTitle" idx="13"/>
          </p:nvPr>
        </p:nvSpPr>
        <p:spPr>
          <a:xfrm>
            <a:off x="4935732" y="3883807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a planet with very high temperatures</a:t>
            </a:r>
            <a:endParaRPr/>
          </a:p>
        </p:txBody>
      </p:sp>
      <p:sp>
        <p:nvSpPr>
          <p:cNvPr id="1843" name="Google Shape;1843;p58"/>
          <p:cNvSpPr txBox="1">
            <a:spLocks noGrp="1"/>
          </p:cNvSpPr>
          <p:nvPr>
            <p:ph type="subTitle" idx="14"/>
          </p:nvPr>
        </p:nvSpPr>
        <p:spPr>
          <a:xfrm>
            <a:off x="4935732" y="251762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844" name="Google Shape;1844;p58"/>
          <p:cNvSpPr txBox="1">
            <a:spLocks noGrp="1"/>
          </p:cNvSpPr>
          <p:nvPr>
            <p:ph type="subTitle" idx="15"/>
          </p:nvPr>
        </p:nvSpPr>
        <p:spPr>
          <a:xfrm>
            <a:off x="4935732" y="2834582"/>
            <a:ext cx="22113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with rings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939" y="2043032"/>
            <a:ext cx="1816912" cy="293355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46" y="1185424"/>
            <a:ext cx="2880236" cy="30345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2883243-54BA-4323-BCDE-7AA75FBE663D}"/>
              </a:ext>
            </a:extLst>
          </p:cNvPr>
          <p:cNvGrpSpPr/>
          <p:nvPr/>
        </p:nvGrpSpPr>
        <p:grpSpPr>
          <a:xfrm>
            <a:off x="359504" y="2268885"/>
            <a:ext cx="2851710" cy="1741472"/>
            <a:chOff x="499216" y="2015006"/>
            <a:chExt cx="4291445" cy="23219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D96AFBA-0885-4F84-9C75-4AAF6939841C}"/>
                </a:ext>
              </a:extLst>
            </p:cNvPr>
            <p:cNvSpPr txBox="1"/>
            <p:nvPr/>
          </p:nvSpPr>
          <p:spPr>
            <a:xfrm>
              <a:off x="499216" y="2921197"/>
              <a:ext cx="4291445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E7206F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900" dirty="0">
                <a:solidFill>
                  <a:srgbClr val="E7206F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rgbClr val="E7206F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900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9F7C26-BA78-4510-B9EC-24FFC3207A0F}"/>
                </a:ext>
              </a:extLst>
            </p:cNvPr>
            <p:cNvSpPr txBox="1"/>
            <p:nvPr/>
          </p:nvSpPr>
          <p:spPr>
            <a:xfrm>
              <a:off x="499218" y="2015006"/>
              <a:ext cx="4291443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rgbClr val="E7206F"/>
                  </a:solidFill>
                  <a:cs typeface="Arial" pitchFamily="34" charset="0"/>
                </a:rPr>
                <a:t>Contents Here</a:t>
              </a:r>
              <a:endParaRPr lang="ko-KR" altLang="en-US" sz="2800" b="1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D2588-506B-4580-99E3-393ADBD0B7FB}"/>
              </a:ext>
            </a:extLst>
          </p:cNvPr>
          <p:cNvSpPr txBox="1"/>
          <p:nvPr/>
        </p:nvSpPr>
        <p:spPr>
          <a:xfrm>
            <a:off x="1968796" y="164836"/>
            <a:ext cx="561554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500" b="1" dirty="0">
                <a:solidFill>
                  <a:srgbClr val="E72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BLOOD </a:t>
            </a:r>
            <a:r>
              <a:rPr lang="en-US" altLang="ko-KR" sz="4500" b="1" dirty="0" smtClean="0">
                <a:solidFill>
                  <a:srgbClr val="E72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 GAME</a:t>
            </a:r>
            <a:endParaRPr lang="ko-KR" altLang="en-US" sz="4500" b="1" dirty="0">
              <a:solidFill>
                <a:srgbClr val="E720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220A55-55AC-4480-86AB-F9B9CC9B050C}"/>
              </a:ext>
            </a:extLst>
          </p:cNvPr>
          <p:cNvSpPr txBox="1"/>
          <p:nvPr/>
        </p:nvSpPr>
        <p:spPr>
          <a:xfrm>
            <a:off x="2201579" y="4626768"/>
            <a:ext cx="457697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900" dirty="0">
                <a:solidFill>
                  <a:srgbClr val="E7206F"/>
                </a:solidFill>
                <a:cs typeface="Arial" pitchFamily="34" charset="0"/>
              </a:rPr>
              <a:t>L</a:t>
            </a:r>
            <a:r>
              <a:rPr lang="en-US" altLang="ko-KR" sz="900" dirty="0">
                <a:solidFill>
                  <a:srgbClr val="E7206F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900" dirty="0">
              <a:solidFill>
                <a:srgbClr val="E7206F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70F7E4-DEFD-4D86-A153-AE91C26EEE65}"/>
              </a:ext>
            </a:extLst>
          </p:cNvPr>
          <p:cNvSpPr txBox="1"/>
          <p:nvPr/>
        </p:nvSpPr>
        <p:spPr>
          <a:xfrm>
            <a:off x="3416820" y="4031177"/>
            <a:ext cx="21464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00" dirty="0">
                <a:solidFill>
                  <a:srgbClr val="E7206F"/>
                </a:solidFill>
                <a:cs typeface="Arial" pitchFamily="34" charset="0"/>
              </a:rPr>
              <a:t>L</a:t>
            </a:r>
            <a:r>
              <a:rPr lang="en-US" altLang="ko-KR" sz="1800" dirty="0">
                <a:solidFill>
                  <a:srgbClr val="E7206F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1800" dirty="0">
                <a:solidFill>
                  <a:srgbClr val="E7206F"/>
                </a:solidFill>
                <a:cs typeface="Arial" pitchFamily="34" charset="0"/>
              </a:rPr>
              <a:t>DOLOR SIT AMET</a:t>
            </a:r>
            <a:endParaRPr lang="ko-KR" altLang="en-US" sz="1800" dirty="0">
              <a:solidFill>
                <a:srgbClr val="E7206F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824" y="1385415"/>
            <a:ext cx="1679748" cy="26345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704" y="1325036"/>
            <a:ext cx="843750" cy="85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505" y="1317058"/>
            <a:ext cx="855000" cy="855000"/>
          </a:xfrm>
          <a:prstGeom prst="rect">
            <a:avLst/>
          </a:prstGeom>
        </p:spPr>
      </p:pic>
      <p:grpSp>
        <p:nvGrpSpPr>
          <p:cNvPr id="18" name="Group 8">
            <a:extLst>
              <a:ext uri="{FF2B5EF4-FFF2-40B4-BE49-F238E27FC236}">
                <a16:creationId xmlns:a16="http://schemas.microsoft.com/office/drawing/2014/main" xmlns="" id="{E2883243-54BA-4323-BCDE-7AA75FBE663D}"/>
              </a:ext>
            </a:extLst>
          </p:cNvPr>
          <p:cNvGrpSpPr/>
          <p:nvPr/>
        </p:nvGrpSpPr>
        <p:grpSpPr>
          <a:xfrm>
            <a:off x="5930182" y="2265934"/>
            <a:ext cx="2851710" cy="1741472"/>
            <a:chOff x="499216" y="2015006"/>
            <a:chExt cx="4291445" cy="2321963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xmlns="" id="{3D96AFBA-0885-4F84-9C75-4AAF6939841C}"/>
                </a:ext>
              </a:extLst>
            </p:cNvPr>
            <p:cNvSpPr txBox="1"/>
            <p:nvPr/>
          </p:nvSpPr>
          <p:spPr>
            <a:xfrm>
              <a:off x="499216" y="2921197"/>
              <a:ext cx="4291445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E7206F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900" dirty="0">
                <a:solidFill>
                  <a:srgbClr val="E7206F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900" dirty="0">
                  <a:solidFill>
                    <a:srgbClr val="E7206F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900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xmlns="" id="{3C9F7C26-BA78-4510-B9EC-24FFC3207A0F}"/>
                </a:ext>
              </a:extLst>
            </p:cNvPr>
            <p:cNvSpPr txBox="1"/>
            <p:nvPr/>
          </p:nvSpPr>
          <p:spPr>
            <a:xfrm>
              <a:off x="499218" y="2015006"/>
              <a:ext cx="4291443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rgbClr val="E7206F"/>
                  </a:solidFill>
                  <a:cs typeface="Arial" pitchFamily="34" charset="0"/>
                </a:rPr>
                <a:t>Contents Here</a:t>
              </a:r>
              <a:endParaRPr lang="ko-KR" altLang="en-US" sz="2800" b="1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 OUTREACH</a:t>
            </a:r>
            <a:endParaRPr/>
          </a:p>
        </p:txBody>
      </p:sp>
      <p:sp>
        <p:nvSpPr>
          <p:cNvPr id="1896" name="Google Shape;1896;p61"/>
          <p:cNvSpPr txBox="1"/>
          <p:nvPr/>
        </p:nvSpPr>
        <p:spPr>
          <a:xfrm>
            <a:off x="125400" y="1347797"/>
            <a:ext cx="2371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Media channels</a:t>
            </a:r>
            <a:endParaRPr sz="2400" dirty="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897" name="Google Shape;1897;p61"/>
          <p:cNvSpPr txBox="1"/>
          <p:nvPr/>
        </p:nvSpPr>
        <p:spPr>
          <a:xfrm>
            <a:off x="1331946" y="2061772"/>
            <a:ext cx="96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Radio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8" name="Google Shape;1898;p61"/>
          <p:cNvSpPr/>
          <p:nvPr/>
        </p:nvSpPr>
        <p:spPr>
          <a:xfrm flipH="1">
            <a:off x="480296" y="1867210"/>
            <a:ext cx="742500" cy="742500"/>
          </a:xfrm>
          <a:prstGeom prst="diamond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61"/>
          <p:cNvSpPr txBox="1"/>
          <p:nvPr/>
        </p:nvSpPr>
        <p:spPr>
          <a:xfrm>
            <a:off x="5471250" y="1347797"/>
            <a:ext cx="2371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Key messages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900" name="Google Shape;1900;p61"/>
          <p:cNvSpPr txBox="1"/>
          <p:nvPr/>
        </p:nvSpPr>
        <p:spPr>
          <a:xfrm>
            <a:off x="1331946" y="3890595"/>
            <a:ext cx="96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1" name="Google Shape;1901;p61"/>
          <p:cNvSpPr/>
          <p:nvPr/>
        </p:nvSpPr>
        <p:spPr>
          <a:xfrm flipH="1">
            <a:off x="480296" y="3696022"/>
            <a:ext cx="742500" cy="742500"/>
          </a:xfrm>
          <a:prstGeom prst="diamond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61"/>
          <p:cNvSpPr txBox="1"/>
          <p:nvPr/>
        </p:nvSpPr>
        <p:spPr>
          <a:xfrm>
            <a:off x="1331946" y="2976183"/>
            <a:ext cx="96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3" name="Google Shape;1903;p61"/>
          <p:cNvSpPr/>
          <p:nvPr/>
        </p:nvSpPr>
        <p:spPr>
          <a:xfrm flipH="1">
            <a:off x="480296" y="2781616"/>
            <a:ext cx="742500" cy="742500"/>
          </a:xfrm>
          <a:prstGeom prst="diamond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61"/>
          <p:cNvSpPr txBox="1"/>
          <p:nvPr/>
        </p:nvSpPr>
        <p:spPr>
          <a:xfrm>
            <a:off x="5588396" y="1793572"/>
            <a:ext cx="21375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“Neptune is the farthest planet from the Sun”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5" name="Google Shape;1905;p61"/>
          <p:cNvSpPr txBox="1"/>
          <p:nvPr/>
        </p:nvSpPr>
        <p:spPr>
          <a:xfrm>
            <a:off x="5588396" y="2727860"/>
            <a:ext cx="21375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“Jupiter is the fifth planet from the sun and also the largest”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6" name="Google Shape;1906;p61"/>
          <p:cNvSpPr txBox="1"/>
          <p:nvPr/>
        </p:nvSpPr>
        <p:spPr>
          <a:xfrm>
            <a:off x="5588396" y="3662135"/>
            <a:ext cx="21375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“Venus has a beautiful name, but also high temperatures”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7" name="Google Shape;1907;p61"/>
          <p:cNvSpPr txBox="1"/>
          <p:nvPr/>
        </p:nvSpPr>
        <p:spPr>
          <a:xfrm>
            <a:off x="2798250" y="1347797"/>
            <a:ext cx="2371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goals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grpSp>
        <p:nvGrpSpPr>
          <p:cNvPr id="1908" name="Google Shape;1908;p61"/>
          <p:cNvGrpSpPr/>
          <p:nvPr/>
        </p:nvGrpSpPr>
        <p:grpSpPr>
          <a:xfrm>
            <a:off x="714384" y="2101297"/>
            <a:ext cx="274317" cy="274320"/>
            <a:chOff x="1149813" y="1996163"/>
            <a:chExt cx="274317" cy="274320"/>
          </a:xfrm>
        </p:grpSpPr>
        <p:sp>
          <p:nvSpPr>
            <p:cNvPr id="1909" name="Google Shape;1909;p61"/>
            <p:cNvSpPr/>
            <p:nvPr/>
          </p:nvSpPr>
          <p:spPr>
            <a:xfrm>
              <a:off x="1209201" y="2195690"/>
              <a:ext cx="47860" cy="74793"/>
            </a:xfrm>
            <a:custGeom>
              <a:avLst/>
              <a:gdLst/>
              <a:ahLst/>
              <a:cxnLst/>
              <a:rect l="l" t="t" r="r" b="b"/>
              <a:pathLst>
                <a:path w="3643" h="5692" extrusionOk="0">
                  <a:moveTo>
                    <a:pt x="1" y="1"/>
                  </a:moveTo>
                  <a:lnTo>
                    <a:pt x="1139" y="5204"/>
                  </a:lnTo>
                  <a:cubicBezTo>
                    <a:pt x="1204" y="5497"/>
                    <a:pt x="1432" y="5692"/>
                    <a:pt x="1724" y="5692"/>
                  </a:cubicBezTo>
                  <a:lnTo>
                    <a:pt x="3025" y="5692"/>
                  </a:lnTo>
                  <a:cubicBezTo>
                    <a:pt x="3383" y="5692"/>
                    <a:pt x="3643" y="5432"/>
                    <a:pt x="3643" y="5074"/>
                  </a:cubicBezTo>
                  <a:lnTo>
                    <a:pt x="36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1"/>
            <p:cNvSpPr/>
            <p:nvPr/>
          </p:nvSpPr>
          <p:spPr>
            <a:xfrm>
              <a:off x="1185275" y="2052134"/>
              <a:ext cx="110237" cy="127353"/>
            </a:xfrm>
            <a:custGeom>
              <a:avLst/>
              <a:gdLst/>
              <a:ahLst/>
              <a:cxnLst/>
              <a:rect l="l" t="t" r="r" b="b"/>
              <a:pathLst>
                <a:path w="8391" h="9692" extrusionOk="0">
                  <a:moveTo>
                    <a:pt x="4196" y="2277"/>
                  </a:moveTo>
                  <a:cubicBezTo>
                    <a:pt x="4553" y="2277"/>
                    <a:pt x="4813" y="2537"/>
                    <a:pt x="4813" y="2895"/>
                  </a:cubicBezTo>
                  <a:cubicBezTo>
                    <a:pt x="4813" y="3220"/>
                    <a:pt x="4553" y="3480"/>
                    <a:pt x="4196" y="3480"/>
                  </a:cubicBezTo>
                  <a:lnTo>
                    <a:pt x="2895" y="3480"/>
                  </a:lnTo>
                  <a:cubicBezTo>
                    <a:pt x="2570" y="3480"/>
                    <a:pt x="2277" y="3220"/>
                    <a:pt x="2277" y="2895"/>
                  </a:cubicBezTo>
                  <a:cubicBezTo>
                    <a:pt x="2277" y="2537"/>
                    <a:pt x="2570" y="2277"/>
                    <a:pt x="2895" y="2277"/>
                  </a:cubicBezTo>
                  <a:close/>
                  <a:moveTo>
                    <a:pt x="4196" y="4586"/>
                  </a:moveTo>
                  <a:cubicBezTo>
                    <a:pt x="4553" y="4586"/>
                    <a:pt x="4813" y="4878"/>
                    <a:pt x="4813" y="5203"/>
                  </a:cubicBezTo>
                  <a:cubicBezTo>
                    <a:pt x="4813" y="5529"/>
                    <a:pt x="4553" y="5821"/>
                    <a:pt x="4196" y="5821"/>
                  </a:cubicBezTo>
                  <a:lnTo>
                    <a:pt x="2895" y="5821"/>
                  </a:lnTo>
                  <a:cubicBezTo>
                    <a:pt x="2570" y="5821"/>
                    <a:pt x="2277" y="5561"/>
                    <a:pt x="2277" y="5203"/>
                  </a:cubicBezTo>
                  <a:cubicBezTo>
                    <a:pt x="2277" y="4878"/>
                    <a:pt x="2570" y="4586"/>
                    <a:pt x="2895" y="4586"/>
                  </a:cubicBezTo>
                  <a:close/>
                  <a:moveTo>
                    <a:pt x="2440" y="0"/>
                  </a:moveTo>
                  <a:cubicBezTo>
                    <a:pt x="1106" y="0"/>
                    <a:pt x="1" y="1073"/>
                    <a:pt x="1" y="2439"/>
                  </a:cubicBezTo>
                  <a:lnTo>
                    <a:pt x="1" y="7252"/>
                  </a:lnTo>
                  <a:cubicBezTo>
                    <a:pt x="1" y="8585"/>
                    <a:pt x="1106" y="9691"/>
                    <a:pt x="2440" y="9691"/>
                  </a:cubicBezTo>
                  <a:lnTo>
                    <a:pt x="7805" y="9691"/>
                  </a:lnTo>
                  <a:cubicBezTo>
                    <a:pt x="8130" y="9691"/>
                    <a:pt x="8391" y="9431"/>
                    <a:pt x="8391" y="9073"/>
                  </a:cubicBezTo>
                  <a:lnTo>
                    <a:pt x="8391" y="586"/>
                  </a:lnTo>
                  <a:cubicBezTo>
                    <a:pt x="8391" y="260"/>
                    <a:pt x="8130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1"/>
            <p:cNvSpPr/>
            <p:nvPr/>
          </p:nvSpPr>
          <p:spPr>
            <a:xfrm>
              <a:off x="1149813" y="2073498"/>
              <a:ext cx="20521" cy="84188"/>
            </a:xfrm>
            <a:custGeom>
              <a:avLst/>
              <a:gdLst/>
              <a:ahLst/>
              <a:cxnLst/>
              <a:rect l="l" t="t" r="r" b="b"/>
              <a:pathLst>
                <a:path w="1562" h="6407" extrusionOk="0">
                  <a:moveTo>
                    <a:pt x="1561" y="0"/>
                  </a:moveTo>
                  <a:lnTo>
                    <a:pt x="1561" y="0"/>
                  </a:lnTo>
                  <a:cubicBezTo>
                    <a:pt x="683" y="163"/>
                    <a:pt x="0" y="911"/>
                    <a:pt x="0" y="1821"/>
                  </a:cubicBezTo>
                  <a:lnTo>
                    <a:pt x="0" y="4586"/>
                  </a:lnTo>
                  <a:cubicBezTo>
                    <a:pt x="0" y="5529"/>
                    <a:pt x="683" y="6277"/>
                    <a:pt x="1561" y="6407"/>
                  </a:cubicBezTo>
                  <a:cubicBezTo>
                    <a:pt x="1496" y="6146"/>
                    <a:pt x="1496" y="5886"/>
                    <a:pt x="1496" y="5626"/>
                  </a:cubicBezTo>
                  <a:lnTo>
                    <a:pt x="1496" y="813"/>
                  </a:lnTo>
                  <a:cubicBezTo>
                    <a:pt x="1496" y="521"/>
                    <a:pt x="1496" y="26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1"/>
            <p:cNvSpPr/>
            <p:nvPr/>
          </p:nvSpPr>
          <p:spPr>
            <a:xfrm>
              <a:off x="1312171" y="1996163"/>
              <a:ext cx="111958" cy="238872"/>
            </a:xfrm>
            <a:custGeom>
              <a:avLst/>
              <a:gdLst/>
              <a:ahLst/>
              <a:cxnLst/>
              <a:rect l="l" t="t" r="r" b="b"/>
              <a:pathLst>
                <a:path w="8522" h="18179" extrusionOk="0">
                  <a:moveTo>
                    <a:pt x="7903" y="0"/>
                  </a:moveTo>
                  <a:cubicBezTo>
                    <a:pt x="7578" y="0"/>
                    <a:pt x="7318" y="293"/>
                    <a:pt x="7318" y="618"/>
                  </a:cubicBezTo>
                  <a:lnTo>
                    <a:pt x="7318" y="1301"/>
                  </a:lnTo>
                  <a:lnTo>
                    <a:pt x="7090" y="1496"/>
                  </a:lnTo>
                  <a:cubicBezTo>
                    <a:pt x="5009" y="3122"/>
                    <a:pt x="2602" y="4130"/>
                    <a:pt x="1" y="4455"/>
                  </a:cubicBezTo>
                  <a:cubicBezTo>
                    <a:pt x="1" y="4488"/>
                    <a:pt x="1" y="13691"/>
                    <a:pt x="1" y="13724"/>
                  </a:cubicBezTo>
                  <a:cubicBezTo>
                    <a:pt x="2602" y="14049"/>
                    <a:pt x="5009" y="15089"/>
                    <a:pt x="7090" y="16715"/>
                  </a:cubicBezTo>
                  <a:lnTo>
                    <a:pt x="7318" y="16910"/>
                  </a:lnTo>
                  <a:lnTo>
                    <a:pt x="7318" y="17593"/>
                  </a:lnTo>
                  <a:cubicBezTo>
                    <a:pt x="7318" y="17919"/>
                    <a:pt x="7578" y="18179"/>
                    <a:pt x="7903" y="18179"/>
                  </a:cubicBezTo>
                  <a:cubicBezTo>
                    <a:pt x="8261" y="18179"/>
                    <a:pt x="8521" y="17919"/>
                    <a:pt x="8521" y="17593"/>
                  </a:cubicBezTo>
                  <a:lnTo>
                    <a:pt x="8521" y="618"/>
                  </a:lnTo>
                  <a:cubicBezTo>
                    <a:pt x="8521" y="293"/>
                    <a:pt x="8261" y="0"/>
                    <a:pt x="7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1"/>
            <p:cNvSpPr/>
            <p:nvPr/>
          </p:nvSpPr>
          <p:spPr>
            <a:xfrm>
              <a:off x="1273293" y="2195690"/>
              <a:ext cx="22229" cy="21379"/>
            </a:xfrm>
            <a:custGeom>
              <a:avLst/>
              <a:gdLst/>
              <a:ahLst/>
              <a:cxnLst/>
              <a:rect l="l" t="t" r="r" b="b"/>
              <a:pathLst>
                <a:path w="1692" h="1627" extrusionOk="0">
                  <a:moveTo>
                    <a:pt x="1" y="1"/>
                  </a:moveTo>
                  <a:lnTo>
                    <a:pt x="1" y="1627"/>
                  </a:lnTo>
                  <a:lnTo>
                    <a:pt x="1074" y="1627"/>
                  </a:lnTo>
                  <a:cubicBezTo>
                    <a:pt x="1431" y="1627"/>
                    <a:pt x="1692" y="1367"/>
                    <a:pt x="1692" y="1042"/>
                  </a:cubicBezTo>
                  <a:lnTo>
                    <a:pt x="1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61"/>
          <p:cNvGrpSpPr/>
          <p:nvPr/>
        </p:nvGrpSpPr>
        <p:grpSpPr>
          <a:xfrm>
            <a:off x="714396" y="3043147"/>
            <a:ext cx="274298" cy="219455"/>
            <a:chOff x="1149825" y="2979675"/>
            <a:chExt cx="274298" cy="219455"/>
          </a:xfrm>
        </p:grpSpPr>
        <p:sp>
          <p:nvSpPr>
            <p:cNvPr id="1915" name="Google Shape;1915;p61"/>
            <p:cNvSpPr/>
            <p:nvPr/>
          </p:nvSpPr>
          <p:spPr>
            <a:xfrm>
              <a:off x="1149825" y="3156832"/>
              <a:ext cx="274298" cy="42297"/>
            </a:xfrm>
            <a:custGeom>
              <a:avLst/>
              <a:gdLst/>
              <a:ahLst/>
              <a:cxnLst/>
              <a:rect l="l" t="t" r="r" b="b"/>
              <a:pathLst>
                <a:path w="20879" h="3253" extrusionOk="0">
                  <a:moveTo>
                    <a:pt x="619" y="1"/>
                  </a:moveTo>
                  <a:cubicBezTo>
                    <a:pt x="261" y="1"/>
                    <a:pt x="1" y="261"/>
                    <a:pt x="1" y="619"/>
                  </a:cubicBezTo>
                  <a:lnTo>
                    <a:pt x="1" y="1432"/>
                  </a:lnTo>
                  <a:cubicBezTo>
                    <a:pt x="1" y="2440"/>
                    <a:pt x="814" y="3253"/>
                    <a:pt x="1822" y="3253"/>
                  </a:cubicBezTo>
                  <a:lnTo>
                    <a:pt x="19025" y="3253"/>
                  </a:lnTo>
                  <a:cubicBezTo>
                    <a:pt x="20066" y="3253"/>
                    <a:pt x="20878" y="2440"/>
                    <a:pt x="20878" y="1432"/>
                  </a:cubicBezTo>
                  <a:lnTo>
                    <a:pt x="20878" y="619"/>
                  </a:lnTo>
                  <a:cubicBezTo>
                    <a:pt x="20878" y="261"/>
                    <a:pt x="20586" y="1"/>
                    <a:pt x="20261" y="1"/>
                  </a:cubicBezTo>
                  <a:lnTo>
                    <a:pt x="11058" y="1"/>
                  </a:lnTo>
                  <a:lnTo>
                    <a:pt x="11058" y="619"/>
                  </a:lnTo>
                  <a:cubicBezTo>
                    <a:pt x="11058" y="944"/>
                    <a:pt x="10765" y="1204"/>
                    <a:pt x="10440" y="1204"/>
                  </a:cubicBezTo>
                  <a:cubicBezTo>
                    <a:pt x="10115" y="1204"/>
                    <a:pt x="9822" y="944"/>
                    <a:pt x="9822" y="619"/>
                  </a:cubicBezTo>
                  <a:lnTo>
                    <a:pt x="98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1"/>
            <p:cNvSpPr/>
            <p:nvPr/>
          </p:nvSpPr>
          <p:spPr>
            <a:xfrm>
              <a:off x="1234869" y="3046481"/>
              <a:ext cx="26932" cy="26642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041" y="0"/>
                  </a:moveTo>
                  <a:cubicBezTo>
                    <a:pt x="456" y="0"/>
                    <a:pt x="0" y="456"/>
                    <a:pt x="0" y="1008"/>
                  </a:cubicBezTo>
                  <a:cubicBezTo>
                    <a:pt x="0" y="1594"/>
                    <a:pt x="456" y="2049"/>
                    <a:pt x="1041" y="2049"/>
                  </a:cubicBezTo>
                  <a:lnTo>
                    <a:pt x="2049" y="2049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1"/>
            <p:cNvSpPr/>
            <p:nvPr/>
          </p:nvSpPr>
          <p:spPr>
            <a:xfrm>
              <a:off x="1278022" y="3037172"/>
              <a:ext cx="35051" cy="45262"/>
            </a:xfrm>
            <a:custGeom>
              <a:avLst/>
              <a:gdLst/>
              <a:ahLst/>
              <a:cxnLst/>
              <a:rect l="l" t="t" r="r" b="b"/>
              <a:pathLst>
                <a:path w="2668" h="3481" extrusionOk="0">
                  <a:moveTo>
                    <a:pt x="2667" y="1"/>
                  </a:moveTo>
                  <a:cubicBezTo>
                    <a:pt x="1887" y="554"/>
                    <a:pt x="944" y="911"/>
                    <a:pt x="1" y="1009"/>
                  </a:cubicBezTo>
                  <a:lnTo>
                    <a:pt x="1" y="2472"/>
                  </a:lnTo>
                  <a:cubicBezTo>
                    <a:pt x="944" y="2570"/>
                    <a:pt x="1854" y="2928"/>
                    <a:pt x="2667" y="3480"/>
                  </a:cubicBezTo>
                  <a:lnTo>
                    <a:pt x="26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1"/>
            <p:cNvSpPr/>
            <p:nvPr/>
          </p:nvSpPr>
          <p:spPr>
            <a:xfrm>
              <a:off x="1158379" y="2979675"/>
              <a:ext cx="257206" cy="161114"/>
            </a:xfrm>
            <a:custGeom>
              <a:avLst/>
              <a:gdLst/>
              <a:ahLst/>
              <a:cxnLst/>
              <a:rect l="l" t="t" r="r" b="b"/>
              <a:pathLst>
                <a:path w="19578" h="12391" extrusionOk="0">
                  <a:moveTo>
                    <a:pt x="3903" y="1951"/>
                  </a:moveTo>
                  <a:cubicBezTo>
                    <a:pt x="4260" y="1951"/>
                    <a:pt x="4521" y="2244"/>
                    <a:pt x="4521" y="2569"/>
                  </a:cubicBezTo>
                  <a:cubicBezTo>
                    <a:pt x="4521" y="2927"/>
                    <a:pt x="4260" y="3187"/>
                    <a:pt x="3903" y="3187"/>
                  </a:cubicBezTo>
                  <a:lnTo>
                    <a:pt x="3252" y="3187"/>
                  </a:lnTo>
                  <a:cubicBezTo>
                    <a:pt x="2927" y="3187"/>
                    <a:pt x="2634" y="2927"/>
                    <a:pt x="2634" y="2569"/>
                  </a:cubicBezTo>
                  <a:cubicBezTo>
                    <a:pt x="2634" y="2244"/>
                    <a:pt x="2927" y="1951"/>
                    <a:pt x="3252" y="1951"/>
                  </a:cubicBezTo>
                  <a:close/>
                  <a:moveTo>
                    <a:pt x="15646" y="2277"/>
                  </a:moveTo>
                  <a:cubicBezTo>
                    <a:pt x="15805" y="2277"/>
                    <a:pt x="15967" y="2342"/>
                    <a:pt x="16098" y="2472"/>
                  </a:cubicBezTo>
                  <a:cubicBezTo>
                    <a:pt x="16325" y="2699"/>
                    <a:pt x="16325" y="3090"/>
                    <a:pt x="16098" y="3317"/>
                  </a:cubicBezTo>
                  <a:lnTo>
                    <a:pt x="15122" y="4325"/>
                  </a:lnTo>
                  <a:cubicBezTo>
                    <a:pt x="14992" y="4439"/>
                    <a:pt x="14829" y="4496"/>
                    <a:pt x="14671" y="4496"/>
                  </a:cubicBezTo>
                  <a:cubicBezTo>
                    <a:pt x="14512" y="4496"/>
                    <a:pt x="14358" y="4439"/>
                    <a:pt x="14244" y="4325"/>
                  </a:cubicBezTo>
                  <a:cubicBezTo>
                    <a:pt x="14016" y="4065"/>
                    <a:pt x="14016" y="3675"/>
                    <a:pt x="14244" y="3447"/>
                  </a:cubicBezTo>
                  <a:lnTo>
                    <a:pt x="15219" y="2472"/>
                  </a:lnTo>
                  <a:cubicBezTo>
                    <a:pt x="15333" y="2342"/>
                    <a:pt x="15488" y="2277"/>
                    <a:pt x="15646" y="2277"/>
                  </a:cubicBezTo>
                  <a:close/>
                  <a:moveTo>
                    <a:pt x="16293" y="5561"/>
                  </a:moveTo>
                  <a:cubicBezTo>
                    <a:pt x="16650" y="5561"/>
                    <a:pt x="16910" y="5821"/>
                    <a:pt x="16910" y="6146"/>
                  </a:cubicBezTo>
                  <a:cubicBezTo>
                    <a:pt x="16910" y="6504"/>
                    <a:pt x="16650" y="6764"/>
                    <a:pt x="16293" y="6764"/>
                  </a:cubicBezTo>
                  <a:lnTo>
                    <a:pt x="14992" y="6764"/>
                  </a:lnTo>
                  <a:cubicBezTo>
                    <a:pt x="14667" y="6764"/>
                    <a:pt x="14406" y="6504"/>
                    <a:pt x="14406" y="6146"/>
                  </a:cubicBezTo>
                  <a:cubicBezTo>
                    <a:pt x="14406" y="5821"/>
                    <a:pt x="14667" y="5561"/>
                    <a:pt x="14992" y="5561"/>
                  </a:cubicBezTo>
                  <a:close/>
                  <a:moveTo>
                    <a:pt x="14671" y="7829"/>
                  </a:moveTo>
                  <a:cubicBezTo>
                    <a:pt x="14829" y="7829"/>
                    <a:pt x="14992" y="7886"/>
                    <a:pt x="15122" y="8000"/>
                  </a:cubicBezTo>
                  <a:lnTo>
                    <a:pt x="16098" y="8976"/>
                  </a:lnTo>
                  <a:cubicBezTo>
                    <a:pt x="16325" y="9236"/>
                    <a:pt x="16325" y="9626"/>
                    <a:pt x="16098" y="9854"/>
                  </a:cubicBezTo>
                  <a:cubicBezTo>
                    <a:pt x="15967" y="9967"/>
                    <a:pt x="15805" y="10024"/>
                    <a:pt x="15646" y="10024"/>
                  </a:cubicBezTo>
                  <a:cubicBezTo>
                    <a:pt x="15488" y="10024"/>
                    <a:pt x="15333" y="9967"/>
                    <a:pt x="15219" y="9854"/>
                  </a:cubicBezTo>
                  <a:lnTo>
                    <a:pt x="14244" y="8878"/>
                  </a:lnTo>
                  <a:cubicBezTo>
                    <a:pt x="14016" y="8650"/>
                    <a:pt x="14016" y="8260"/>
                    <a:pt x="14244" y="8000"/>
                  </a:cubicBezTo>
                  <a:cubicBezTo>
                    <a:pt x="14358" y="7886"/>
                    <a:pt x="14512" y="7829"/>
                    <a:pt x="14671" y="7829"/>
                  </a:cubicBezTo>
                  <a:close/>
                  <a:moveTo>
                    <a:pt x="12397" y="2615"/>
                  </a:moveTo>
                  <a:cubicBezTo>
                    <a:pt x="12718" y="2615"/>
                    <a:pt x="13008" y="2866"/>
                    <a:pt x="13008" y="3220"/>
                  </a:cubicBezTo>
                  <a:lnTo>
                    <a:pt x="13008" y="9106"/>
                  </a:lnTo>
                  <a:cubicBezTo>
                    <a:pt x="13008" y="9459"/>
                    <a:pt x="12718" y="9710"/>
                    <a:pt x="12397" y="9710"/>
                  </a:cubicBezTo>
                  <a:cubicBezTo>
                    <a:pt x="12275" y="9710"/>
                    <a:pt x="12149" y="9674"/>
                    <a:pt x="12033" y="9593"/>
                  </a:cubicBezTo>
                  <a:lnTo>
                    <a:pt x="11089" y="8911"/>
                  </a:lnTo>
                  <a:cubicBezTo>
                    <a:pt x="10472" y="8455"/>
                    <a:pt x="9756" y="8195"/>
                    <a:pt x="9008" y="8098"/>
                  </a:cubicBezTo>
                  <a:cubicBezTo>
                    <a:pt x="8911" y="8293"/>
                    <a:pt x="8716" y="8390"/>
                    <a:pt x="8488" y="8390"/>
                  </a:cubicBezTo>
                  <a:lnTo>
                    <a:pt x="7090" y="8390"/>
                  </a:lnTo>
                  <a:lnTo>
                    <a:pt x="7447" y="9593"/>
                  </a:lnTo>
                  <a:cubicBezTo>
                    <a:pt x="7545" y="9984"/>
                    <a:pt x="7252" y="10341"/>
                    <a:pt x="6862" y="10341"/>
                  </a:cubicBezTo>
                  <a:cubicBezTo>
                    <a:pt x="6569" y="10341"/>
                    <a:pt x="6342" y="10179"/>
                    <a:pt x="6244" y="9919"/>
                  </a:cubicBezTo>
                  <a:lnTo>
                    <a:pt x="5756" y="8098"/>
                  </a:lnTo>
                  <a:cubicBezTo>
                    <a:pt x="5073" y="7740"/>
                    <a:pt x="4618" y="6992"/>
                    <a:pt x="4618" y="6146"/>
                  </a:cubicBezTo>
                  <a:cubicBezTo>
                    <a:pt x="4618" y="4911"/>
                    <a:pt x="5626" y="3903"/>
                    <a:pt x="6862" y="3903"/>
                  </a:cubicBezTo>
                  <a:lnTo>
                    <a:pt x="8488" y="3903"/>
                  </a:lnTo>
                  <a:cubicBezTo>
                    <a:pt x="8716" y="3903"/>
                    <a:pt x="8878" y="4033"/>
                    <a:pt x="9008" y="4195"/>
                  </a:cubicBezTo>
                  <a:cubicBezTo>
                    <a:pt x="9756" y="4130"/>
                    <a:pt x="10472" y="3837"/>
                    <a:pt x="11089" y="3415"/>
                  </a:cubicBezTo>
                  <a:lnTo>
                    <a:pt x="12033" y="2732"/>
                  </a:lnTo>
                  <a:cubicBezTo>
                    <a:pt x="12149" y="2651"/>
                    <a:pt x="12275" y="2615"/>
                    <a:pt x="12397" y="2615"/>
                  </a:cubicBezTo>
                  <a:close/>
                  <a:moveTo>
                    <a:pt x="1204" y="0"/>
                  </a:moveTo>
                  <a:cubicBezTo>
                    <a:pt x="553" y="0"/>
                    <a:pt x="0" y="553"/>
                    <a:pt x="0" y="1236"/>
                  </a:cubicBezTo>
                  <a:lnTo>
                    <a:pt x="0" y="12390"/>
                  </a:lnTo>
                  <a:lnTo>
                    <a:pt x="19577" y="12390"/>
                  </a:lnTo>
                  <a:lnTo>
                    <a:pt x="19577" y="1236"/>
                  </a:lnTo>
                  <a:cubicBezTo>
                    <a:pt x="19577" y="553"/>
                    <a:pt x="19024" y="0"/>
                    <a:pt x="18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61"/>
          <p:cNvGrpSpPr/>
          <p:nvPr/>
        </p:nvGrpSpPr>
        <p:grpSpPr>
          <a:xfrm>
            <a:off x="714384" y="3922272"/>
            <a:ext cx="274304" cy="289999"/>
            <a:chOff x="1149813" y="3900500"/>
            <a:chExt cx="274304" cy="289999"/>
          </a:xfrm>
        </p:grpSpPr>
        <p:sp>
          <p:nvSpPr>
            <p:cNvPr id="1920" name="Google Shape;1920;p61"/>
            <p:cNvSpPr/>
            <p:nvPr/>
          </p:nvSpPr>
          <p:spPr>
            <a:xfrm>
              <a:off x="1149813" y="4012971"/>
              <a:ext cx="274304" cy="177528"/>
            </a:xfrm>
            <a:custGeom>
              <a:avLst/>
              <a:gdLst/>
              <a:ahLst/>
              <a:cxnLst/>
              <a:rect l="l" t="t" r="r" b="b"/>
              <a:pathLst>
                <a:path w="19513" h="12781" extrusionOk="0">
                  <a:moveTo>
                    <a:pt x="1" y="0"/>
                  </a:moveTo>
                  <a:lnTo>
                    <a:pt x="1" y="11870"/>
                  </a:lnTo>
                  <a:lnTo>
                    <a:pt x="4781" y="7415"/>
                  </a:lnTo>
                  <a:cubicBezTo>
                    <a:pt x="4902" y="7309"/>
                    <a:pt x="5044" y="7260"/>
                    <a:pt x="5187" y="7260"/>
                  </a:cubicBezTo>
                  <a:cubicBezTo>
                    <a:pt x="5353" y="7260"/>
                    <a:pt x="5520" y="7325"/>
                    <a:pt x="5659" y="7447"/>
                  </a:cubicBezTo>
                  <a:cubicBezTo>
                    <a:pt x="5887" y="7708"/>
                    <a:pt x="5854" y="8098"/>
                    <a:pt x="5627" y="8325"/>
                  </a:cubicBezTo>
                  <a:lnTo>
                    <a:pt x="846" y="12781"/>
                  </a:lnTo>
                  <a:lnTo>
                    <a:pt x="18667" y="12781"/>
                  </a:lnTo>
                  <a:lnTo>
                    <a:pt x="13919" y="8325"/>
                  </a:lnTo>
                  <a:cubicBezTo>
                    <a:pt x="13659" y="8098"/>
                    <a:pt x="13659" y="7708"/>
                    <a:pt x="13887" y="7447"/>
                  </a:cubicBezTo>
                  <a:cubicBezTo>
                    <a:pt x="14009" y="7325"/>
                    <a:pt x="14177" y="7260"/>
                    <a:pt x="14342" y="7260"/>
                  </a:cubicBezTo>
                  <a:cubicBezTo>
                    <a:pt x="14486" y="7260"/>
                    <a:pt x="14627" y="7309"/>
                    <a:pt x="14732" y="7415"/>
                  </a:cubicBezTo>
                  <a:lnTo>
                    <a:pt x="19513" y="11870"/>
                  </a:lnTo>
                  <a:lnTo>
                    <a:pt x="19513" y="0"/>
                  </a:lnTo>
                  <a:lnTo>
                    <a:pt x="10375" y="7512"/>
                  </a:lnTo>
                  <a:lnTo>
                    <a:pt x="10375" y="9008"/>
                  </a:lnTo>
                  <a:cubicBezTo>
                    <a:pt x="10375" y="9366"/>
                    <a:pt x="10082" y="9626"/>
                    <a:pt x="9757" y="9626"/>
                  </a:cubicBezTo>
                  <a:cubicBezTo>
                    <a:pt x="9432" y="9626"/>
                    <a:pt x="9139" y="9366"/>
                    <a:pt x="9139" y="9008"/>
                  </a:cubicBezTo>
                  <a:lnTo>
                    <a:pt x="9139" y="7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1"/>
            <p:cNvSpPr/>
            <p:nvPr/>
          </p:nvSpPr>
          <p:spPr>
            <a:xfrm>
              <a:off x="1158501" y="3983162"/>
              <a:ext cx="19681" cy="30725"/>
            </a:xfrm>
            <a:custGeom>
              <a:avLst/>
              <a:gdLst/>
              <a:ahLst/>
              <a:cxnLst/>
              <a:rect l="l" t="t" r="r" b="b"/>
              <a:pathLst>
                <a:path w="1400" h="2212" extrusionOk="0">
                  <a:moveTo>
                    <a:pt x="1399" y="0"/>
                  </a:moveTo>
                  <a:lnTo>
                    <a:pt x="1" y="1073"/>
                  </a:lnTo>
                  <a:lnTo>
                    <a:pt x="1399" y="2211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1"/>
            <p:cNvSpPr/>
            <p:nvPr/>
          </p:nvSpPr>
          <p:spPr>
            <a:xfrm>
              <a:off x="1395780" y="3983162"/>
              <a:ext cx="19666" cy="30725"/>
            </a:xfrm>
            <a:custGeom>
              <a:avLst/>
              <a:gdLst/>
              <a:ahLst/>
              <a:cxnLst/>
              <a:rect l="l" t="t" r="r" b="b"/>
              <a:pathLst>
                <a:path w="1399" h="2212" extrusionOk="0">
                  <a:moveTo>
                    <a:pt x="0" y="0"/>
                  </a:moveTo>
                  <a:lnTo>
                    <a:pt x="0" y="2211"/>
                  </a:lnTo>
                  <a:lnTo>
                    <a:pt x="1399" y="1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1"/>
            <p:cNvSpPr/>
            <p:nvPr/>
          </p:nvSpPr>
          <p:spPr>
            <a:xfrm>
              <a:off x="1240335" y="3961021"/>
              <a:ext cx="28818" cy="28224"/>
            </a:xfrm>
            <a:custGeom>
              <a:avLst/>
              <a:gdLst/>
              <a:ahLst/>
              <a:cxnLst/>
              <a:rect l="l" t="t" r="r" b="b"/>
              <a:pathLst>
                <a:path w="2050" h="2032" extrusionOk="0">
                  <a:moveTo>
                    <a:pt x="1041" y="1"/>
                  </a:moveTo>
                  <a:cubicBezTo>
                    <a:pt x="456" y="1"/>
                    <a:pt x="1" y="456"/>
                    <a:pt x="1" y="1009"/>
                  </a:cubicBezTo>
                  <a:cubicBezTo>
                    <a:pt x="1" y="1399"/>
                    <a:pt x="228" y="1757"/>
                    <a:pt x="554" y="1919"/>
                  </a:cubicBezTo>
                  <a:cubicBezTo>
                    <a:pt x="651" y="1919"/>
                    <a:pt x="716" y="1952"/>
                    <a:pt x="781" y="2017"/>
                  </a:cubicBezTo>
                  <a:cubicBezTo>
                    <a:pt x="835" y="2028"/>
                    <a:pt x="872" y="2031"/>
                    <a:pt x="937" y="2031"/>
                  </a:cubicBezTo>
                  <a:cubicBezTo>
                    <a:pt x="1067" y="2031"/>
                    <a:pt x="1312" y="2017"/>
                    <a:pt x="2049" y="2017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1"/>
            <p:cNvSpPr/>
            <p:nvPr/>
          </p:nvSpPr>
          <p:spPr>
            <a:xfrm>
              <a:off x="1286517" y="3951089"/>
              <a:ext cx="37491" cy="48337"/>
            </a:xfrm>
            <a:custGeom>
              <a:avLst/>
              <a:gdLst/>
              <a:ahLst/>
              <a:cxnLst/>
              <a:rect l="l" t="t" r="r" b="b"/>
              <a:pathLst>
                <a:path w="2667" h="3480" extrusionOk="0">
                  <a:moveTo>
                    <a:pt x="2667" y="0"/>
                  </a:moveTo>
                  <a:cubicBezTo>
                    <a:pt x="1886" y="553"/>
                    <a:pt x="943" y="911"/>
                    <a:pt x="0" y="1008"/>
                  </a:cubicBezTo>
                  <a:lnTo>
                    <a:pt x="0" y="2472"/>
                  </a:lnTo>
                  <a:cubicBezTo>
                    <a:pt x="943" y="2569"/>
                    <a:pt x="1886" y="2894"/>
                    <a:pt x="2667" y="3480"/>
                  </a:cubicBezTo>
                  <a:lnTo>
                    <a:pt x="26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1"/>
            <p:cNvSpPr/>
            <p:nvPr/>
          </p:nvSpPr>
          <p:spPr>
            <a:xfrm>
              <a:off x="1195081" y="3900500"/>
              <a:ext cx="183324" cy="199433"/>
            </a:xfrm>
            <a:custGeom>
              <a:avLst/>
              <a:gdLst/>
              <a:ahLst/>
              <a:cxnLst/>
              <a:rect l="l" t="t" r="r" b="b"/>
              <a:pathLst>
                <a:path w="13041" h="14358" extrusionOk="0">
                  <a:moveTo>
                    <a:pt x="9772" y="1817"/>
                  </a:moveTo>
                  <a:cubicBezTo>
                    <a:pt x="10093" y="1817"/>
                    <a:pt x="10407" y="2058"/>
                    <a:pt x="10407" y="2439"/>
                  </a:cubicBezTo>
                  <a:lnTo>
                    <a:pt x="10407" y="8293"/>
                  </a:lnTo>
                  <a:cubicBezTo>
                    <a:pt x="10407" y="8673"/>
                    <a:pt x="10110" y="8915"/>
                    <a:pt x="9786" y="8915"/>
                  </a:cubicBezTo>
                  <a:cubicBezTo>
                    <a:pt x="9667" y="8915"/>
                    <a:pt x="9544" y="8883"/>
                    <a:pt x="9431" y="8813"/>
                  </a:cubicBezTo>
                  <a:lnTo>
                    <a:pt x="8488" y="8097"/>
                  </a:lnTo>
                  <a:cubicBezTo>
                    <a:pt x="7870" y="7675"/>
                    <a:pt x="7155" y="7414"/>
                    <a:pt x="6407" y="7317"/>
                  </a:cubicBezTo>
                  <a:cubicBezTo>
                    <a:pt x="6309" y="7480"/>
                    <a:pt x="6114" y="7610"/>
                    <a:pt x="5886" y="7610"/>
                  </a:cubicBezTo>
                  <a:lnTo>
                    <a:pt x="4521" y="7610"/>
                  </a:lnTo>
                  <a:lnTo>
                    <a:pt x="4846" y="8813"/>
                  </a:lnTo>
                  <a:cubicBezTo>
                    <a:pt x="4943" y="9171"/>
                    <a:pt x="4651" y="9561"/>
                    <a:pt x="4260" y="9561"/>
                  </a:cubicBezTo>
                  <a:cubicBezTo>
                    <a:pt x="3968" y="9561"/>
                    <a:pt x="3740" y="9398"/>
                    <a:pt x="3642" y="9105"/>
                  </a:cubicBezTo>
                  <a:lnTo>
                    <a:pt x="3155" y="7317"/>
                  </a:lnTo>
                  <a:cubicBezTo>
                    <a:pt x="2472" y="6959"/>
                    <a:pt x="2017" y="6211"/>
                    <a:pt x="2017" y="5366"/>
                  </a:cubicBezTo>
                  <a:cubicBezTo>
                    <a:pt x="2017" y="4130"/>
                    <a:pt x="2992" y="3122"/>
                    <a:pt x="4260" y="3122"/>
                  </a:cubicBezTo>
                  <a:lnTo>
                    <a:pt x="5886" y="3122"/>
                  </a:lnTo>
                  <a:cubicBezTo>
                    <a:pt x="6114" y="3122"/>
                    <a:pt x="6277" y="3252"/>
                    <a:pt x="6407" y="3415"/>
                  </a:cubicBezTo>
                  <a:cubicBezTo>
                    <a:pt x="7155" y="3350"/>
                    <a:pt x="7870" y="3057"/>
                    <a:pt x="8488" y="2602"/>
                  </a:cubicBezTo>
                  <a:lnTo>
                    <a:pt x="9431" y="1919"/>
                  </a:lnTo>
                  <a:cubicBezTo>
                    <a:pt x="9536" y="1849"/>
                    <a:pt x="9654" y="1817"/>
                    <a:pt x="9772" y="1817"/>
                  </a:cubicBezTo>
                  <a:close/>
                  <a:moveTo>
                    <a:pt x="618" y="0"/>
                  </a:moveTo>
                  <a:cubicBezTo>
                    <a:pt x="293" y="0"/>
                    <a:pt x="0" y="260"/>
                    <a:pt x="0" y="618"/>
                  </a:cubicBezTo>
                  <a:lnTo>
                    <a:pt x="0" y="9171"/>
                  </a:lnTo>
                  <a:lnTo>
                    <a:pt x="6147" y="14211"/>
                  </a:lnTo>
                  <a:cubicBezTo>
                    <a:pt x="6260" y="14309"/>
                    <a:pt x="6399" y="14357"/>
                    <a:pt x="6537" y="14357"/>
                  </a:cubicBezTo>
                  <a:cubicBezTo>
                    <a:pt x="6675" y="14357"/>
                    <a:pt x="6813" y="14309"/>
                    <a:pt x="6927" y="14211"/>
                  </a:cubicBezTo>
                  <a:lnTo>
                    <a:pt x="13041" y="9171"/>
                  </a:lnTo>
                  <a:lnTo>
                    <a:pt x="13041" y="618"/>
                  </a:lnTo>
                  <a:cubicBezTo>
                    <a:pt x="13041" y="260"/>
                    <a:pt x="12781" y="0"/>
                    <a:pt x="12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61"/>
          <p:cNvSpPr txBox="1"/>
          <p:nvPr/>
        </p:nvSpPr>
        <p:spPr>
          <a:xfrm>
            <a:off x="2853319" y="2277522"/>
            <a:ext cx="6861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74%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28" name="Google Shape;1928;p61"/>
          <p:cNvSpPr txBox="1"/>
          <p:nvPr/>
        </p:nvSpPr>
        <p:spPr>
          <a:xfrm>
            <a:off x="2851471" y="2052631"/>
            <a:ext cx="22653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Neptune is an ice giant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9" name="Google Shape;1929;p61"/>
          <p:cNvSpPr txBox="1"/>
          <p:nvPr/>
        </p:nvSpPr>
        <p:spPr>
          <a:xfrm>
            <a:off x="2851471" y="3691039"/>
            <a:ext cx="22653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Goal 3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30" name="Google Shape;1930;p61"/>
          <p:cNvSpPr txBox="1"/>
          <p:nvPr/>
        </p:nvSpPr>
        <p:spPr>
          <a:xfrm>
            <a:off x="2853319" y="4182547"/>
            <a:ext cx="6861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53%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31" name="Google Shape;1931;p61"/>
          <p:cNvSpPr txBox="1"/>
          <p:nvPr/>
        </p:nvSpPr>
        <p:spPr>
          <a:xfrm>
            <a:off x="2851471" y="3957648"/>
            <a:ext cx="22653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is hot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3" name="Google Shape;1933;p61"/>
          <p:cNvSpPr txBox="1"/>
          <p:nvPr/>
        </p:nvSpPr>
        <p:spPr>
          <a:xfrm>
            <a:off x="2853319" y="3230035"/>
            <a:ext cx="6861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82%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34" name="Google Shape;1934;p61"/>
          <p:cNvSpPr txBox="1"/>
          <p:nvPr/>
        </p:nvSpPr>
        <p:spPr>
          <a:xfrm>
            <a:off x="2851471" y="3005140"/>
            <a:ext cx="22653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Jupiter is big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35" name="Google Shape;1935;p61"/>
          <p:cNvGrpSpPr/>
          <p:nvPr/>
        </p:nvGrpSpPr>
        <p:grpSpPr>
          <a:xfrm>
            <a:off x="3407521" y="2324022"/>
            <a:ext cx="1562400" cy="168000"/>
            <a:chOff x="4195575" y="2161988"/>
            <a:chExt cx="1562400" cy="168000"/>
          </a:xfrm>
        </p:grpSpPr>
        <p:sp>
          <p:nvSpPr>
            <p:cNvPr id="1936" name="Google Shape;1936;p61"/>
            <p:cNvSpPr/>
            <p:nvPr/>
          </p:nvSpPr>
          <p:spPr>
            <a:xfrm>
              <a:off x="4195575" y="2161988"/>
              <a:ext cx="1562400" cy="168000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1"/>
            <p:cNvSpPr/>
            <p:nvPr/>
          </p:nvSpPr>
          <p:spPr>
            <a:xfrm>
              <a:off x="4195575" y="2161988"/>
              <a:ext cx="1164300" cy="168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61"/>
          <p:cNvGrpSpPr/>
          <p:nvPr/>
        </p:nvGrpSpPr>
        <p:grpSpPr>
          <a:xfrm>
            <a:off x="3407521" y="4229035"/>
            <a:ext cx="1562400" cy="168000"/>
            <a:chOff x="4195575" y="4177963"/>
            <a:chExt cx="1562400" cy="168000"/>
          </a:xfrm>
        </p:grpSpPr>
        <p:sp>
          <p:nvSpPr>
            <p:cNvPr id="1939" name="Google Shape;1939;p61"/>
            <p:cNvSpPr/>
            <p:nvPr/>
          </p:nvSpPr>
          <p:spPr>
            <a:xfrm>
              <a:off x="4195575" y="4177963"/>
              <a:ext cx="1562400" cy="1680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1"/>
            <p:cNvSpPr/>
            <p:nvPr/>
          </p:nvSpPr>
          <p:spPr>
            <a:xfrm>
              <a:off x="4195575" y="4177963"/>
              <a:ext cx="844200" cy="168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61"/>
          <p:cNvGrpSpPr/>
          <p:nvPr/>
        </p:nvGrpSpPr>
        <p:grpSpPr>
          <a:xfrm>
            <a:off x="3407521" y="3276522"/>
            <a:ext cx="1562400" cy="168013"/>
            <a:chOff x="4195575" y="3169975"/>
            <a:chExt cx="1562400" cy="168013"/>
          </a:xfrm>
        </p:grpSpPr>
        <p:sp>
          <p:nvSpPr>
            <p:cNvPr id="1942" name="Google Shape;1942;p61"/>
            <p:cNvSpPr/>
            <p:nvPr/>
          </p:nvSpPr>
          <p:spPr>
            <a:xfrm>
              <a:off x="4195575" y="3169975"/>
              <a:ext cx="1562400" cy="168000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1"/>
            <p:cNvSpPr/>
            <p:nvPr/>
          </p:nvSpPr>
          <p:spPr>
            <a:xfrm>
              <a:off x="4195575" y="3169988"/>
              <a:ext cx="1298100" cy="1680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521" y="3230035"/>
            <a:ext cx="1260000" cy="17887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7157" y="430963"/>
            <a:ext cx="6616700" cy="542925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E7206F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BAAF8FA-D04E-4EEC-BD60-37EB256A7726}"/>
              </a:ext>
            </a:extLst>
          </p:cNvPr>
          <p:cNvGrpSpPr/>
          <p:nvPr/>
        </p:nvGrpSpPr>
        <p:grpSpPr>
          <a:xfrm>
            <a:off x="262298" y="2055334"/>
            <a:ext cx="2550814" cy="1000605"/>
            <a:chOff x="920500" y="1603171"/>
            <a:chExt cx="3401085" cy="13341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D791A5D-1680-4AFC-9303-0F6DA509B0EE}"/>
                </a:ext>
              </a:extLst>
            </p:cNvPr>
            <p:cNvSpPr txBox="1"/>
            <p:nvPr/>
          </p:nvSpPr>
          <p:spPr>
            <a:xfrm>
              <a:off x="920500" y="1603171"/>
              <a:ext cx="340108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E8CB538-A64C-4575-9832-F7224A87736E}"/>
                </a:ext>
              </a:extLst>
            </p:cNvPr>
            <p:cNvSpPr txBox="1"/>
            <p:nvPr/>
          </p:nvSpPr>
          <p:spPr>
            <a:xfrm>
              <a:off x="920500" y="1890870"/>
              <a:ext cx="340108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2">
                      <a:lumMod val="50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E6BC2A2-BA92-4A3C-8E80-78A218466E0B}"/>
              </a:ext>
            </a:extLst>
          </p:cNvPr>
          <p:cNvGrpSpPr/>
          <p:nvPr/>
        </p:nvGrpSpPr>
        <p:grpSpPr>
          <a:xfrm>
            <a:off x="6350229" y="2037277"/>
            <a:ext cx="2550814" cy="1000605"/>
            <a:chOff x="8006841" y="4240144"/>
            <a:chExt cx="3401085" cy="13341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325DFC6-B997-45B3-BA6A-D41B77ECA3F1}"/>
                </a:ext>
              </a:extLst>
            </p:cNvPr>
            <p:cNvSpPr txBox="1"/>
            <p:nvPr/>
          </p:nvSpPr>
          <p:spPr>
            <a:xfrm>
              <a:off x="8006841" y="4240144"/>
              <a:ext cx="340108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C22EB80-3723-41D8-9F7E-679066E74608}"/>
                </a:ext>
              </a:extLst>
            </p:cNvPr>
            <p:cNvSpPr txBox="1"/>
            <p:nvPr/>
          </p:nvSpPr>
          <p:spPr>
            <a:xfrm>
              <a:off x="8006841" y="4527843"/>
              <a:ext cx="340108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2">
                      <a:lumMod val="50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3812003-35A4-4C68-8888-C7715C5C7A8B}"/>
              </a:ext>
            </a:extLst>
          </p:cNvPr>
          <p:cNvGrpSpPr/>
          <p:nvPr/>
        </p:nvGrpSpPr>
        <p:grpSpPr>
          <a:xfrm>
            <a:off x="1019358" y="3513984"/>
            <a:ext cx="1364678" cy="712441"/>
            <a:chOff x="593244" y="5007332"/>
            <a:chExt cx="1819571" cy="94992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266ECD3-543E-4A13-BA39-3E3BF8146E25}"/>
                </a:ext>
              </a:extLst>
            </p:cNvPr>
            <p:cNvSpPr txBox="1"/>
            <p:nvPr/>
          </p:nvSpPr>
          <p:spPr>
            <a:xfrm>
              <a:off x="593244" y="5007332"/>
              <a:ext cx="181957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E7206F"/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684D7D9-40B5-4C6D-9535-440945856434}"/>
                </a:ext>
              </a:extLst>
            </p:cNvPr>
            <p:cNvSpPr txBox="1"/>
            <p:nvPr/>
          </p:nvSpPr>
          <p:spPr>
            <a:xfrm>
              <a:off x="593244" y="5618699"/>
              <a:ext cx="181957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E7206F"/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3DBEBAA-DF1D-4543-BA51-0A6A2589FFC0}"/>
                </a:ext>
              </a:extLst>
            </p:cNvPr>
            <p:cNvSpPr txBox="1"/>
            <p:nvPr/>
          </p:nvSpPr>
          <p:spPr>
            <a:xfrm>
              <a:off x="593244" y="5313015"/>
              <a:ext cx="181957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E7206F"/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56480F2-B399-4BE6-BBF3-2283B660BFCD}"/>
              </a:ext>
            </a:extLst>
          </p:cNvPr>
          <p:cNvGrpSpPr/>
          <p:nvPr/>
        </p:nvGrpSpPr>
        <p:grpSpPr>
          <a:xfrm>
            <a:off x="6848029" y="3475877"/>
            <a:ext cx="1364678" cy="712441"/>
            <a:chOff x="9795206" y="5007332"/>
            <a:chExt cx="1819571" cy="9499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0061C0B-6B8A-4B2B-8DBD-A462B31C0B3F}"/>
                </a:ext>
              </a:extLst>
            </p:cNvPr>
            <p:cNvSpPr txBox="1"/>
            <p:nvPr/>
          </p:nvSpPr>
          <p:spPr>
            <a:xfrm>
              <a:off x="9795206" y="5007332"/>
              <a:ext cx="181957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E7206F"/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C9BAB11-A6A2-4B79-BA55-900690B05730}"/>
                </a:ext>
              </a:extLst>
            </p:cNvPr>
            <p:cNvSpPr txBox="1"/>
            <p:nvPr/>
          </p:nvSpPr>
          <p:spPr>
            <a:xfrm>
              <a:off x="9795206" y="5618699"/>
              <a:ext cx="181957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E7206F"/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D55D195-30EC-481A-81FB-DAD1B88E282F}"/>
                </a:ext>
              </a:extLst>
            </p:cNvPr>
            <p:cNvSpPr txBox="1"/>
            <p:nvPr/>
          </p:nvSpPr>
          <p:spPr>
            <a:xfrm>
              <a:off x="9795206" y="5313016"/>
              <a:ext cx="181957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E7206F"/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rgbClr val="E7206F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633" y="1403453"/>
            <a:ext cx="2422798" cy="37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62"/>
          <p:cNvSpPr/>
          <p:nvPr/>
        </p:nvSpPr>
        <p:spPr>
          <a:xfrm>
            <a:off x="3860850" y="801463"/>
            <a:ext cx="1422300" cy="14142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62"/>
          <p:cNvSpPr txBox="1">
            <a:spLocks noGrp="1"/>
          </p:cNvSpPr>
          <p:nvPr>
            <p:ph type="title"/>
          </p:nvPr>
        </p:nvSpPr>
        <p:spPr>
          <a:xfrm>
            <a:off x="1467650" y="2573150"/>
            <a:ext cx="62088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950" name="Google Shape;1950;p62"/>
          <p:cNvSpPr txBox="1">
            <a:spLocks noGrp="1"/>
          </p:cNvSpPr>
          <p:nvPr>
            <p:ph type="title" idx="2"/>
          </p:nvPr>
        </p:nvSpPr>
        <p:spPr>
          <a:xfrm>
            <a:off x="3790500" y="1141513"/>
            <a:ext cx="15630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951" name="Google Shape;1951;p62"/>
          <p:cNvSpPr txBox="1">
            <a:spLocks noGrp="1"/>
          </p:cNvSpPr>
          <p:nvPr>
            <p:ph type="subTitle" idx="1"/>
          </p:nvPr>
        </p:nvSpPr>
        <p:spPr>
          <a:xfrm>
            <a:off x="2818975" y="3431400"/>
            <a:ext cx="35061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77" y="1782269"/>
            <a:ext cx="2088346" cy="32982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5" y="1572379"/>
            <a:ext cx="2044334" cy="346974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63"/>
          <p:cNvSpPr txBox="1">
            <a:spLocks noGrp="1"/>
          </p:cNvSpPr>
          <p:nvPr>
            <p:ph type="title"/>
          </p:nvPr>
        </p:nvSpPr>
        <p:spPr>
          <a:xfrm>
            <a:off x="1619335" y="460788"/>
            <a:ext cx="4403100" cy="7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111,000 km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957" name="Google Shape;1957;p63"/>
          <p:cNvSpPr/>
          <p:nvPr/>
        </p:nvSpPr>
        <p:spPr>
          <a:xfrm>
            <a:off x="6967402" y="849859"/>
            <a:ext cx="678600" cy="6747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63"/>
          <p:cNvSpPr txBox="1">
            <a:spLocks noGrp="1"/>
          </p:cNvSpPr>
          <p:nvPr>
            <p:ph type="subTitle" idx="1"/>
          </p:nvPr>
        </p:nvSpPr>
        <p:spPr>
          <a:xfrm>
            <a:off x="1619335" y="1247288"/>
            <a:ext cx="4403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fifth planet from the sun </a:t>
            </a:r>
            <a:endParaRPr/>
          </a:p>
        </p:txBody>
      </p:sp>
      <p:sp>
        <p:nvSpPr>
          <p:cNvPr id="1959" name="Google Shape;1959;p63"/>
          <p:cNvSpPr txBox="1">
            <a:spLocks noGrp="1"/>
          </p:cNvSpPr>
          <p:nvPr>
            <p:ph type="title" idx="2"/>
          </p:nvPr>
        </p:nvSpPr>
        <p:spPr>
          <a:xfrm>
            <a:off x="1619335" y="3252088"/>
            <a:ext cx="4403100" cy="7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333,000,000</a:t>
            </a:r>
            <a:endParaRPr/>
          </a:p>
        </p:txBody>
      </p:sp>
      <p:sp>
        <p:nvSpPr>
          <p:cNvPr id="1960" name="Google Shape;1960;p63"/>
          <p:cNvSpPr txBox="1">
            <a:spLocks noGrp="1"/>
          </p:cNvSpPr>
          <p:nvPr>
            <p:ph type="subTitle" idx="3"/>
          </p:nvPr>
        </p:nvSpPr>
        <p:spPr>
          <a:xfrm>
            <a:off x="1619335" y="4038588"/>
            <a:ext cx="4403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</a:t>
            </a:r>
            <a:endParaRPr/>
          </a:p>
        </p:txBody>
      </p:sp>
      <p:sp>
        <p:nvSpPr>
          <p:cNvPr id="1961" name="Google Shape;1961;p63"/>
          <p:cNvSpPr txBox="1">
            <a:spLocks noGrp="1"/>
          </p:cNvSpPr>
          <p:nvPr>
            <p:ph type="title" idx="4"/>
          </p:nvPr>
        </p:nvSpPr>
        <p:spPr>
          <a:xfrm>
            <a:off x="1619335" y="1856438"/>
            <a:ext cx="4403100" cy="7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5h 43m 45s</a:t>
            </a:r>
            <a:endParaRPr/>
          </a:p>
        </p:txBody>
      </p:sp>
      <p:sp>
        <p:nvSpPr>
          <p:cNvPr id="1962" name="Google Shape;1962;p63"/>
          <p:cNvSpPr txBox="1">
            <a:spLocks noGrp="1"/>
          </p:cNvSpPr>
          <p:nvPr>
            <p:ph type="subTitle" idx="5"/>
          </p:nvPr>
        </p:nvSpPr>
        <p:spPr>
          <a:xfrm>
            <a:off x="1619335" y="2642938"/>
            <a:ext cx="4403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the fourth planet from the sun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75" y="1970314"/>
            <a:ext cx="1727192" cy="30558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5"/>
          <p:cNvSpPr/>
          <p:nvPr/>
        </p:nvSpPr>
        <p:spPr>
          <a:xfrm>
            <a:off x="1237788" y="1353675"/>
            <a:ext cx="725400" cy="7212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5"/>
          <p:cNvSpPr/>
          <p:nvPr/>
        </p:nvSpPr>
        <p:spPr>
          <a:xfrm>
            <a:off x="1237788" y="2419300"/>
            <a:ext cx="725400" cy="7212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5"/>
          <p:cNvSpPr/>
          <p:nvPr/>
        </p:nvSpPr>
        <p:spPr>
          <a:xfrm>
            <a:off x="1237788" y="3484925"/>
            <a:ext cx="725400" cy="7212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5"/>
          <p:cNvSpPr/>
          <p:nvPr/>
        </p:nvSpPr>
        <p:spPr>
          <a:xfrm>
            <a:off x="4990963" y="1353675"/>
            <a:ext cx="725400" cy="7212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5"/>
          <p:cNvSpPr/>
          <p:nvPr/>
        </p:nvSpPr>
        <p:spPr>
          <a:xfrm>
            <a:off x="4990963" y="2419300"/>
            <a:ext cx="725400" cy="7212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5"/>
          <p:cNvSpPr/>
          <p:nvPr/>
        </p:nvSpPr>
        <p:spPr>
          <a:xfrm>
            <a:off x="4990963" y="3484925"/>
            <a:ext cx="725400" cy="721200"/>
          </a:xfrm>
          <a:prstGeom prst="plus">
            <a:avLst>
              <a:gd name="adj" fmla="val 25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970" name="Google Shape;970;p35"/>
          <p:cNvSpPr txBox="1">
            <a:spLocks noGrp="1"/>
          </p:cNvSpPr>
          <p:nvPr>
            <p:ph type="subTitle" idx="1"/>
          </p:nvPr>
        </p:nvSpPr>
        <p:spPr>
          <a:xfrm>
            <a:off x="2059450" y="13222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971" name="Google Shape;971;p35"/>
          <p:cNvSpPr txBox="1">
            <a:spLocks noGrp="1"/>
          </p:cNvSpPr>
          <p:nvPr>
            <p:ph type="subTitle" idx="2"/>
          </p:nvPr>
        </p:nvSpPr>
        <p:spPr>
          <a:xfrm>
            <a:off x="2059450" y="1639196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topic of the section here</a:t>
            </a:r>
            <a:endParaRPr/>
          </a:p>
        </p:txBody>
      </p:sp>
      <p:sp>
        <p:nvSpPr>
          <p:cNvPr id="972" name="Google Shape;972;p35"/>
          <p:cNvSpPr txBox="1">
            <a:spLocks noGrp="1"/>
          </p:cNvSpPr>
          <p:nvPr>
            <p:ph type="subTitle" idx="3"/>
          </p:nvPr>
        </p:nvSpPr>
        <p:spPr>
          <a:xfrm>
            <a:off x="2059450" y="345348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&amp; STRATEGY</a:t>
            </a:r>
            <a:endParaRPr/>
          </a:p>
        </p:txBody>
      </p:sp>
      <p:sp>
        <p:nvSpPr>
          <p:cNvPr id="973" name="Google Shape;973;p35"/>
          <p:cNvSpPr txBox="1">
            <a:spLocks noGrp="1"/>
          </p:cNvSpPr>
          <p:nvPr>
            <p:ph type="subTitle" idx="4"/>
          </p:nvPr>
        </p:nvSpPr>
        <p:spPr>
          <a:xfrm>
            <a:off x="2059450" y="3770446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the topic of the section here</a:t>
            </a:r>
            <a:endParaRPr/>
          </a:p>
        </p:txBody>
      </p:sp>
      <p:sp>
        <p:nvSpPr>
          <p:cNvPr id="974" name="Google Shape;974;p35"/>
          <p:cNvSpPr txBox="1">
            <a:spLocks noGrp="1"/>
          </p:cNvSpPr>
          <p:nvPr>
            <p:ph type="subTitle" idx="5"/>
          </p:nvPr>
        </p:nvSpPr>
        <p:spPr>
          <a:xfrm>
            <a:off x="2059450" y="238786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analysis</a:t>
            </a:r>
            <a:endParaRPr/>
          </a:p>
        </p:txBody>
      </p:sp>
      <p:sp>
        <p:nvSpPr>
          <p:cNvPr id="975" name="Google Shape;975;p35"/>
          <p:cNvSpPr txBox="1">
            <a:spLocks noGrp="1"/>
          </p:cNvSpPr>
          <p:nvPr>
            <p:ph type="subTitle" idx="6"/>
          </p:nvPr>
        </p:nvSpPr>
        <p:spPr>
          <a:xfrm>
            <a:off x="2059450" y="2704821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the topic of the section here</a:t>
            </a:r>
            <a:endParaRPr/>
          </a:p>
        </p:txBody>
      </p:sp>
      <p:sp>
        <p:nvSpPr>
          <p:cNvPr id="976" name="Google Shape;976;p35"/>
          <p:cNvSpPr txBox="1">
            <a:spLocks noGrp="1"/>
          </p:cNvSpPr>
          <p:nvPr>
            <p:ph type="subTitle" idx="7"/>
          </p:nvPr>
        </p:nvSpPr>
        <p:spPr>
          <a:xfrm>
            <a:off x="5812625" y="132223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PLAN</a:t>
            </a:r>
            <a:endParaRPr/>
          </a:p>
        </p:txBody>
      </p:sp>
      <p:sp>
        <p:nvSpPr>
          <p:cNvPr id="977" name="Google Shape;977;p35"/>
          <p:cNvSpPr txBox="1">
            <a:spLocks noGrp="1"/>
          </p:cNvSpPr>
          <p:nvPr>
            <p:ph type="subTitle" idx="8"/>
          </p:nvPr>
        </p:nvSpPr>
        <p:spPr>
          <a:xfrm>
            <a:off x="5812625" y="1639196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the topic of the section here</a:t>
            </a:r>
            <a:endParaRPr/>
          </a:p>
        </p:txBody>
      </p:sp>
      <p:sp>
        <p:nvSpPr>
          <p:cNvPr id="978" name="Google Shape;978;p35"/>
          <p:cNvSpPr txBox="1">
            <a:spLocks noGrp="1"/>
          </p:cNvSpPr>
          <p:nvPr>
            <p:ph type="subTitle" idx="9"/>
          </p:nvPr>
        </p:nvSpPr>
        <p:spPr>
          <a:xfrm>
            <a:off x="5812625" y="3453488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KPI OVERVIEW</a:t>
            </a:r>
            <a:endParaRPr/>
          </a:p>
        </p:txBody>
      </p:sp>
      <p:sp>
        <p:nvSpPr>
          <p:cNvPr id="979" name="Google Shape;979;p35"/>
          <p:cNvSpPr txBox="1">
            <a:spLocks noGrp="1"/>
          </p:cNvSpPr>
          <p:nvPr>
            <p:ph type="subTitle" idx="13"/>
          </p:nvPr>
        </p:nvSpPr>
        <p:spPr>
          <a:xfrm>
            <a:off x="5812625" y="3770446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the topic of the section here</a:t>
            </a:r>
            <a:endParaRPr/>
          </a:p>
        </p:txBody>
      </p:sp>
      <p:sp>
        <p:nvSpPr>
          <p:cNvPr id="980" name="Google Shape;980;p35"/>
          <p:cNvSpPr txBox="1">
            <a:spLocks noGrp="1"/>
          </p:cNvSpPr>
          <p:nvPr>
            <p:ph type="subTitle" idx="14"/>
          </p:nvPr>
        </p:nvSpPr>
        <p:spPr>
          <a:xfrm>
            <a:off x="5812625" y="2387863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981" name="Google Shape;981;p35"/>
          <p:cNvSpPr txBox="1">
            <a:spLocks noGrp="1"/>
          </p:cNvSpPr>
          <p:nvPr>
            <p:ph type="subTitle" idx="15"/>
          </p:nvPr>
        </p:nvSpPr>
        <p:spPr>
          <a:xfrm>
            <a:off x="5812625" y="2704821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the topic of the section here</a:t>
            </a:r>
            <a:endParaRPr/>
          </a:p>
        </p:txBody>
      </p:sp>
      <p:sp>
        <p:nvSpPr>
          <p:cNvPr id="982" name="Google Shape;982;p35"/>
          <p:cNvSpPr txBox="1">
            <a:spLocks noGrp="1"/>
          </p:cNvSpPr>
          <p:nvPr>
            <p:ph type="title" idx="16"/>
          </p:nvPr>
        </p:nvSpPr>
        <p:spPr>
          <a:xfrm>
            <a:off x="1246488" y="1427175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83" name="Google Shape;983;p35"/>
          <p:cNvSpPr txBox="1">
            <a:spLocks noGrp="1"/>
          </p:cNvSpPr>
          <p:nvPr>
            <p:ph type="title" idx="17"/>
          </p:nvPr>
        </p:nvSpPr>
        <p:spPr>
          <a:xfrm>
            <a:off x="1246488" y="3558425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84" name="Google Shape;984;p35"/>
          <p:cNvSpPr txBox="1">
            <a:spLocks noGrp="1"/>
          </p:cNvSpPr>
          <p:nvPr>
            <p:ph type="title" idx="18"/>
          </p:nvPr>
        </p:nvSpPr>
        <p:spPr>
          <a:xfrm>
            <a:off x="1246488" y="2492800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85" name="Google Shape;985;p35"/>
          <p:cNvSpPr txBox="1">
            <a:spLocks noGrp="1"/>
          </p:cNvSpPr>
          <p:nvPr>
            <p:ph type="title" idx="19"/>
          </p:nvPr>
        </p:nvSpPr>
        <p:spPr>
          <a:xfrm>
            <a:off x="4999663" y="1427175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86" name="Google Shape;986;p35"/>
          <p:cNvSpPr txBox="1">
            <a:spLocks noGrp="1"/>
          </p:cNvSpPr>
          <p:nvPr>
            <p:ph type="title" idx="20"/>
          </p:nvPr>
        </p:nvSpPr>
        <p:spPr>
          <a:xfrm>
            <a:off x="4999663" y="3558425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987" name="Google Shape;987;p35"/>
          <p:cNvSpPr txBox="1">
            <a:spLocks noGrp="1"/>
          </p:cNvSpPr>
          <p:nvPr>
            <p:ph type="title" idx="21"/>
          </p:nvPr>
        </p:nvSpPr>
        <p:spPr>
          <a:xfrm>
            <a:off x="4999663" y="2492800"/>
            <a:ext cx="708000" cy="5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988" name="Google Shape;988;p35"/>
          <p:cNvSpPr/>
          <p:nvPr/>
        </p:nvSpPr>
        <p:spPr>
          <a:xfrm>
            <a:off x="10003150" y="1451100"/>
            <a:ext cx="62000" cy="94475"/>
          </a:xfrm>
          <a:custGeom>
            <a:avLst/>
            <a:gdLst/>
            <a:ahLst/>
            <a:cxnLst/>
            <a:rect l="l" t="t" r="r" b="b"/>
            <a:pathLst>
              <a:path w="2480" h="3779" extrusionOk="0">
                <a:moveTo>
                  <a:pt x="0" y="0"/>
                </a:moveTo>
                <a:cubicBezTo>
                  <a:pt x="394" y="394"/>
                  <a:pt x="765" y="835"/>
                  <a:pt x="1113" y="1321"/>
                </a:cubicBezTo>
                <a:cubicBezTo>
                  <a:pt x="1622" y="2086"/>
                  <a:pt x="1900" y="2944"/>
                  <a:pt x="2155" y="3778"/>
                </a:cubicBezTo>
                <a:cubicBezTo>
                  <a:pt x="2271" y="3685"/>
                  <a:pt x="2364" y="3569"/>
                  <a:pt x="2480" y="3454"/>
                </a:cubicBezTo>
                <a:cubicBezTo>
                  <a:pt x="2040" y="1994"/>
                  <a:pt x="1275" y="580"/>
                  <a:pt x="0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5"/>
          <p:cNvSpPr/>
          <p:nvPr/>
        </p:nvSpPr>
        <p:spPr>
          <a:xfrm>
            <a:off x="9991550" y="1440100"/>
            <a:ext cx="79975" cy="97350"/>
          </a:xfrm>
          <a:custGeom>
            <a:avLst/>
            <a:gdLst/>
            <a:ahLst/>
            <a:cxnLst/>
            <a:rect l="l" t="t" r="r" b="b"/>
            <a:pathLst>
              <a:path w="3199" h="3894" extrusionOk="0">
                <a:moveTo>
                  <a:pt x="1" y="0"/>
                </a:moveTo>
                <a:lnTo>
                  <a:pt x="1" y="0"/>
                </a:lnTo>
                <a:cubicBezTo>
                  <a:pt x="163" y="139"/>
                  <a:pt x="325" y="301"/>
                  <a:pt x="464" y="440"/>
                </a:cubicBezTo>
                <a:cubicBezTo>
                  <a:pt x="1739" y="1020"/>
                  <a:pt x="2504" y="2434"/>
                  <a:pt x="2944" y="3894"/>
                </a:cubicBezTo>
                <a:cubicBezTo>
                  <a:pt x="3037" y="3824"/>
                  <a:pt x="3106" y="3755"/>
                  <a:pt x="3199" y="3685"/>
                </a:cubicBezTo>
                <a:cubicBezTo>
                  <a:pt x="2874" y="2573"/>
                  <a:pt x="2434" y="1437"/>
                  <a:pt x="1507" y="719"/>
                </a:cubicBezTo>
                <a:cubicBezTo>
                  <a:pt x="1067" y="348"/>
                  <a:pt x="534" y="116"/>
                  <a:pt x="1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35"/>
          <p:cNvGrpSpPr/>
          <p:nvPr/>
        </p:nvGrpSpPr>
        <p:grpSpPr>
          <a:xfrm>
            <a:off x="8027113" y="2036323"/>
            <a:ext cx="1580279" cy="804307"/>
            <a:chOff x="8027113" y="2169598"/>
            <a:chExt cx="1580279" cy="804307"/>
          </a:xfrm>
        </p:grpSpPr>
        <p:sp>
          <p:nvSpPr>
            <p:cNvPr id="991" name="Google Shape;991;p35"/>
            <p:cNvSpPr/>
            <p:nvPr/>
          </p:nvSpPr>
          <p:spPr>
            <a:xfrm>
              <a:off x="8045687" y="2185143"/>
              <a:ext cx="1548500" cy="771330"/>
            </a:xfrm>
            <a:custGeom>
              <a:avLst/>
              <a:gdLst/>
              <a:ahLst/>
              <a:cxnLst/>
              <a:rect l="l" t="t" r="r" b="b"/>
              <a:pathLst>
                <a:path w="27093" h="13496" extrusionOk="0">
                  <a:moveTo>
                    <a:pt x="13930" y="1"/>
                  </a:moveTo>
                  <a:cubicBezTo>
                    <a:pt x="11707" y="1"/>
                    <a:pt x="8953" y="1146"/>
                    <a:pt x="8529" y="3437"/>
                  </a:cubicBezTo>
                  <a:cubicBezTo>
                    <a:pt x="8621" y="3530"/>
                    <a:pt x="8691" y="3622"/>
                    <a:pt x="8760" y="3738"/>
                  </a:cubicBezTo>
                  <a:cubicBezTo>
                    <a:pt x="8810" y="3820"/>
                    <a:pt x="8731" y="3902"/>
                    <a:pt x="8648" y="3902"/>
                  </a:cubicBezTo>
                  <a:cubicBezTo>
                    <a:pt x="8614" y="3902"/>
                    <a:pt x="8579" y="3888"/>
                    <a:pt x="8552" y="3854"/>
                  </a:cubicBezTo>
                  <a:cubicBezTo>
                    <a:pt x="8529" y="3784"/>
                    <a:pt x="8482" y="3738"/>
                    <a:pt x="8436" y="3692"/>
                  </a:cubicBezTo>
                  <a:cubicBezTo>
                    <a:pt x="8390" y="3692"/>
                    <a:pt x="8366" y="3669"/>
                    <a:pt x="8366" y="3622"/>
                  </a:cubicBezTo>
                  <a:cubicBezTo>
                    <a:pt x="7915" y="3156"/>
                    <a:pt x="7253" y="2891"/>
                    <a:pt x="6599" y="2891"/>
                  </a:cubicBezTo>
                  <a:cubicBezTo>
                    <a:pt x="6212" y="2891"/>
                    <a:pt x="5829" y="2984"/>
                    <a:pt x="5493" y="3182"/>
                  </a:cubicBezTo>
                  <a:cubicBezTo>
                    <a:pt x="4519" y="3715"/>
                    <a:pt x="4357" y="5036"/>
                    <a:pt x="5215" y="5754"/>
                  </a:cubicBezTo>
                  <a:cubicBezTo>
                    <a:pt x="5238" y="5778"/>
                    <a:pt x="5238" y="5824"/>
                    <a:pt x="5215" y="5847"/>
                  </a:cubicBezTo>
                  <a:lnTo>
                    <a:pt x="5238" y="5847"/>
                  </a:lnTo>
                  <a:cubicBezTo>
                    <a:pt x="5277" y="5886"/>
                    <a:pt x="5234" y="5974"/>
                    <a:pt x="5192" y="5974"/>
                  </a:cubicBezTo>
                  <a:cubicBezTo>
                    <a:pt x="5184" y="5974"/>
                    <a:pt x="5176" y="5970"/>
                    <a:pt x="5168" y="5963"/>
                  </a:cubicBezTo>
                  <a:cubicBezTo>
                    <a:pt x="4517" y="5470"/>
                    <a:pt x="3731" y="5177"/>
                    <a:pt x="2934" y="5177"/>
                  </a:cubicBezTo>
                  <a:cubicBezTo>
                    <a:pt x="2682" y="5177"/>
                    <a:pt x="2429" y="5207"/>
                    <a:pt x="2179" y="5268"/>
                  </a:cubicBezTo>
                  <a:cubicBezTo>
                    <a:pt x="1159" y="5523"/>
                    <a:pt x="0" y="6380"/>
                    <a:pt x="47" y="7539"/>
                  </a:cubicBezTo>
                  <a:cubicBezTo>
                    <a:pt x="70" y="8837"/>
                    <a:pt x="1530" y="9462"/>
                    <a:pt x="2619" y="9578"/>
                  </a:cubicBezTo>
                  <a:cubicBezTo>
                    <a:pt x="2782" y="9596"/>
                    <a:pt x="2944" y="9604"/>
                    <a:pt x="3105" y="9604"/>
                  </a:cubicBezTo>
                  <a:cubicBezTo>
                    <a:pt x="4017" y="9604"/>
                    <a:pt x="4886" y="9329"/>
                    <a:pt x="5655" y="8837"/>
                  </a:cubicBezTo>
                  <a:cubicBezTo>
                    <a:pt x="5493" y="8651"/>
                    <a:pt x="5377" y="8466"/>
                    <a:pt x="5261" y="8257"/>
                  </a:cubicBezTo>
                  <a:cubicBezTo>
                    <a:pt x="5230" y="8179"/>
                    <a:pt x="5283" y="8122"/>
                    <a:pt x="5336" y="8122"/>
                  </a:cubicBezTo>
                  <a:cubicBezTo>
                    <a:pt x="5360" y="8122"/>
                    <a:pt x="5385" y="8135"/>
                    <a:pt x="5400" y="8165"/>
                  </a:cubicBezTo>
                  <a:cubicBezTo>
                    <a:pt x="5701" y="8651"/>
                    <a:pt x="6095" y="8999"/>
                    <a:pt x="6628" y="9231"/>
                  </a:cubicBezTo>
                  <a:cubicBezTo>
                    <a:pt x="6745" y="9289"/>
                    <a:pt x="6666" y="9461"/>
                    <a:pt x="6556" y="9461"/>
                  </a:cubicBezTo>
                  <a:cubicBezTo>
                    <a:pt x="6535" y="9461"/>
                    <a:pt x="6512" y="9454"/>
                    <a:pt x="6489" y="9439"/>
                  </a:cubicBezTo>
                  <a:cubicBezTo>
                    <a:pt x="6281" y="9347"/>
                    <a:pt x="6072" y="9207"/>
                    <a:pt x="5887" y="9068"/>
                  </a:cubicBezTo>
                  <a:cubicBezTo>
                    <a:pt x="5840" y="9092"/>
                    <a:pt x="5794" y="9138"/>
                    <a:pt x="5725" y="9161"/>
                  </a:cubicBezTo>
                  <a:lnTo>
                    <a:pt x="5771" y="9207"/>
                  </a:lnTo>
                  <a:cubicBezTo>
                    <a:pt x="5794" y="9184"/>
                    <a:pt x="5817" y="9161"/>
                    <a:pt x="5864" y="9161"/>
                  </a:cubicBezTo>
                  <a:cubicBezTo>
                    <a:pt x="5875" y="9154"/>
                    <a:pt x="5886" y="9150"/>
                    <a:pt x="5897" y="9150"/>
                  </a:cubicBezTo>
                  <a:cubicBezTo>
                    <a:pt x="5952" y="9150"/>
                    <a:pt x="5991" y="9238"/>
                    <a:pt x="5933" y="9277"/>
                  </a:cubicBezTo>
                  <a:cubicBezTo>
                    <a:pt x="5238" y="9717"/>
                    <a:pt x="5122" y="10737"/>
                    <a:pt x="5887" y="11177"/>
                  </a:cubicBezTo>
                  <a:cubicBezTo>
                    <a:pt x="6052" y="11273"/>
                    <a:pt x="6215" y="11314"/>
                    <a:pt x="6373" y="11314"/>
                  </a:cubicBezTo>
                  <a:cubicBezTo>
                    <a:pt x="6904" y="11314"/>
                    <a:pt x="7389" y="10857"/>
                    <a:pt x="7764" y="10482"/>
                  </a:cubicBezTo>
                  <a:cubicBezTo>
                    <a:pt x="7790" y="10464"/>
                    <a:pt x="7817" y="10457"/>
                    <a:pt x="7842" y="10457"/>
                  </a:cubicBezTo>
                  <a:cubicBezTo>
                    <a:pt x="7883" y="10457"/>
                    <a:pt x="7921" y="10477"/>
                    <a:pt x="7949" y="10505"/>
                  </a:cubicBezTo>
                  <a:cubicBezTo>
                    <a:pt x="7973" y="10505"/>
                    <a:pt x="8019" y="10528"/>
                    <a:pt x="8019" y="10575"/>
                  </a:cubicBezTo>
                  <a:cubicBezTo>
                    <a:pt x="7676" y="12677"/>
                    <a:pt x="11638" y="13495"/>
                    <a:pt x="13126" y="13495"/>
                  </a:cubicBezTo>
                  <a:cubicBezTo>
                    <a:pt x="13147" y="13495"/>
                    <a:pt x="13167" y="13495"/>
                    <a:pt x="13187" y="13495"/>
                  </a:cubicBezTo>
                  <a:cubicBezTo>
                    <a:pt x="15064" y="13472"/>
                    <a:pt x="17567" y="12522"/>
                    <a:pt x="17776" y="10389"/>
                  </a:cubicBezTo>
                  <a:cubicBezTo>
                    <a:pt x="17787" y="10285"/>
                    <a:pt x="17874" y="10233"/>
                    <a:pt x="17955" y="10233"/>
                  </a:cubicBezTo>
                  <a:cubicBezTo>
                    <a:pt x="18036" y="10233"/>
                    <a:pt x="18112" y="10285"/>
                    <a:pt x="18100" y="10389"/>
                  </a:cubicBezTo>
                  <a:cubicBezTo>
                    <a:pt x="18100" y="10505"/>
                    <a:pt x="18077" y="10621"/>
                    <a:pt x="18054" y="10737"/>
                  </a:cubicBezTo>
                  <a:cubicBezTo>
                    <a:pt x="18378" y="11108"/>
                    <a:pt x="18772" y="11409"/>
                    <a:pt x="19282" y="11525"/>
                  </a:cubicBezTo>
                  <a:cubicBezTo>
                    <a:pt x="19389" y="11555"/>
                    <a:pt x="19522" y="11571"/>
                    <a:pt x="19665" y="11571"/>
                  </a:cubicBezTo>
                  <a:cubicBezTo>
                    <a:pt x="20293" y="11571"/>
                    <a:pt x="21098" y="11265"/>
                    <a:pt x="20626" y="10528"/>
                  </a:cubicBezTo>
                  <a:cubicBezTo>
                    <a:pt x="20580" y="10482"/>
                    <a:pt x="20649" y="10436"/>
                    <a:pt x="20696" y="10436"/>
                  </a:cubicBezTo>
                  <a:cubicBezTo>
                    <a:pt x="20726" y="10391"/>
                    <a:pt x="20765" y="10365"/>
                    <a:pt x="20808" y="10365"/>
                  </a:cubicBezTo>
                  <a:cubicBezTo>
                    <a:pt x="20832" y="10365"/>
                    <a:pt x="20856" y="10373"/>
                    <a:pt x="20881" y="10389"/>
                  </a:cubicBezTo>
                  <a:cubicBezTo>
                    <a:pt x="21733" y="11019"/>
                    <a:pt x="22849" y="11478"/>
                    <a:pt x="23908" y="11478"/>
                  </a:cubicBezTo>
                  <a:cubicBezTo>
                    <a:pt x="24837" y="11478"/>
                    <a:pt x="25723" y="11126"/>
                    <a:pt x="26350" y="10227"/>
                  </a:cubicBezTo>
                  <a:cubicBezTo>
                    <a:pt x="27092" y="9184"/>
                    <a:pt x="26999" y="7817"/>
                    <a:pt x="26096" y="6913"/>
                  </a:cubicBezTo>
                  <a:cubicBezTo>
                    <a:pt x="25331" y="6148"/>
                    <a:pt x="24195" y="5963"/>
                    <a:pt x="23175" y="5940"/>
                  </a:cubicBezTo>
                  <a:cubicBezTo>
                    <a:pt x="23146" y="5983"/>
                    <a:pt x="23108" y="6002"/>
                    <a:pt x="23072" y="6002"/>
                  </a:cubicBezTo>
                  <a:cubicBezTo>
                    <a:pt x="22992" y="6002"/>
                    <a:pt x="22919" y="5912"/>
                    <a:pt x="22967" y="5801"/>
                  </a:cubicBezTo>
                  <a:cubicBezTo>
                    <a:pt x="23481" y="4729"/>
                    <a:pt x="23223" y="2865"/>
                    <a:pt x="21807" y="2865"/>
                  </a:cubicBezTo>
                  <a:cubicBezTo>
                    <a:pt x="21691" y="2865"/>
                    <a:pt x="21568" y="2878"/>
                    <a:pt x="21437" y="2904"/>
                  </a:cubicBezTo>
                  <a:cubicBezTo>
                    <a:pt x="20418" y="3089"/>
                    <a:pt x="19746" y="3970"/>
                    <a:pt x="19352" y="4851"/>
                  </a:cubicBezTo>
                  <a:cubicBezTo>
                    <a:pt x="19630" y="5036"/>
                    <a:pt x="19861" y="5245"/>
                    <a:pt x="20024" y="5523"/>
                  </a:cubicBezTo>
                  <a:cubicBezTo>
                    <a:pt x="20094" y="5628"/>
                    <a:pt x="19990" y="5748"/>
                    <a:pt x="19896" y="5748"/>
                  </a:cubicBezTo>
                  <a:cubicBezTo>
                    <a:pt x="19866" y="5748"/>
                    <a:pt x="19837" y="5736"/>
                    <a:pt x="19815" y="5708"/>
                  </a:cubicBezTo>
                  <a:cubicBezTo>
                    <a:pt x="19252" y="5032"/>
                    <a:pt x="18601" y="4641"/>
                    <a:pt x="17714" y="4641"/>
                  </a:cubicBezTo>
                  <a:cubicBezTo>
                    <a:pt x="17688" y="4641"/>
                    <a:pt x="17662" y="4641"/>
                    <a:pt x="17637" y="4642"/>
                  </a:cubicBezTo>
                  <a:cubicBezTo>
                    <a:pt x="17567" y="4642"/>
                    <a:pt x="17544" y="4503"/>
                    <a:pt x="17637" y="4480"/>
                  </a:cubicBezTo>
                  <a:cubicBezTo>
                    <a:pt x="17752" y="4462"/>
                    <a:pt x="17871" y="4454"/>
                    <a:pt x="17991" y="4454"/>
                  </a:cubicBezTo>
                  <a:cubicBezTo>
                    <a:pt x="18351" y="4454"/>
                    <a:pt x="18720" y="4532"/>
                    <a:pt x="19050" y="4688"/>
                  </a:cubicBezTo>
                  <a:cubicBezTo>
                    <a:pt x="18981" y="2209"/>
                    <a:pt x="16941" y="285"/>
                    <a:pt x="14531" y="30"/>
                  </a:cubicBezTo>
                  <a:cubicBezTo>
                    <a:pt x="14337" y="10"/>
                    <a:pt x="14135" y="1"/>
                    <a:pt x="139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8027113" y="2169598"/>
              <a:ext cx="1580279" cy="804307"/>
            </a:xfrm>
            <a:custGeom>
              <a:avLst/>
              <a:gdLst/>
              <a:ahLst/>
              <a:cxnLst/>
              <a:rect l="l" t="t" r="r" b="b"/>
              <a:pathLst>
                <a:path w="27649" h="14073" extrusionOk="0">
                  <a:moveTo>
                    <a:pt x="14326" y="0"/>
                  </a:moveTo>
                  <a:cubicBezTo>
                    <a:pt x="12097" y="0"/>
                    <a:pt x="8972" y="1172"/>
                    <a:pt x="8715" y="3570"/>
                  </a:cubicBezTo>
                  <a:cubicBezTo>
                    <a:pt x="8234" y="3154"/>
                    <a:pt x="7578" y="2927"/>
                    <a:pt x="6931" y="2927"/>
                  </a:cubicBezTo>
                  <a:cubicBezTo>
                    <a:pt x="6424" y="2927"/>
                    <a:pt x="5924" y="3066"/>
                    <a:pt x="5516" y="3361"/>
                  </a:cubicBezTo>
                  <a:cubicBezTo>
                    <a:pt x="4752" y="3894"/>
                    <a:pt x="4520" y="5030"/>
                    <a:pt x="5053" y="5748"/>
                  </a:cubicBezTo>
                  <a:cubicBezTo>
                    <a:pt x="4481" y="5414"/>
                    <a:pt x="3777" y="5242"/>
                    <a:pt x="3079" y="5242"/>
                  </a:cubicBezTo>
                  <a:cubicBezTo>
                    <a:pt x="1598" y="5242"/>
                    <a:pt x="149" y="6018"/>
                    <a:pt x="70" y="7672"/>
                  </a:cubicBezTo>
                  <a:cubicBezTo>
                    <a:pt x="1" y="8831"/>
                    <a:pt x="974" y="9642"/>
                    <a:pt x="1994" y="9966"/>
                  </a:cubicBezTo>
                  <a:cubicBezTo>
                    <a:pt x="2461" y="10124"/>
                    <a:pt x="2941" y="10199"/>
                    <a:pt x="3419" y="10199"/>
                  </a:cubicBezTo>
                  <a:cubicBezTo>
                    <a:pt x="4341" y="10199"/>
                    <a:pt x="5256" y="9922"/>
                    <a:pt x="6050" y="9433"/>
                  </a:cubicBezTo>
                  <a:cubicBezTo>
                    <a:pt x="6119" y="9387"/>
                    <a:pt x="6165" y="9364"/>
                    <a:pt x="6212" y="9340"/>
                  </a:cubicBezTo>
                  <a:cubicBezTo>
                    <a:pt x="6397" y="9479"/>
                    <a:pt x="6606" y="9619"/>
                    <a:pt x="6814" y="9711"/>
                  </a:cubicBezTo>
                  <a:cubicBezTo>
                    <a:pt x="6837" y="9726"/>
                    <a:pt x="6860" y="9733"/>
                    <a:pt x="6881" y="9733"/>
                  </a:cubicBezTo>
                  <a:cubicBezTo>
                    <a:pt x="6991" y="9733"/>
                    <a:pt x="7066" y="9561"/>
                    <a:pt x="6930" y="9503"/>
                  </a:cubicBezTo>
                  <a:cubicBezTo>
                    <a:pt x="6420" y="9271"/>
                    <a:pt x="6026" y="8923"/>
                    <a:pt x="5725" y="8437"/>
                  </a:cubicBezTo>
                  <a:cubicBezTo>
                    <a:pt x="5711" y="8409"/>
                    <a:pt x="5690" y="8398"/>
                    <a:pt x="5667" y="8398"/>
                  </a:cubicBezTo>
                  <a:cubicBezTo>
                    <a:pt x="5613" y="8398"/>
                    <a:pt x="5553" y="8464"/>
                    <a:pt x="5586" y="8529"/>
                  </a:cubicBezTo>
                  <a:cubicBezTo>
                    <a:pt x="5702" y="8738"/>
                    <a:pt x="5818" y="8923"/>
                    <a:pt x="5980" y="9109"/>
                  </a:cubicBezTo>
                  <a:cubicBezTo>
                    <a:pt x="5211" y="9601"/>
                    <a:pt x="4342" y="9876"/>
                    <a:pt x="3430" y="9876"/>
                  </a:cubicBezTo>
                  <a:cubicBezTo>
                    <a:pt x="3269" y="9876"/>
                    <a:pt x="3107" y="9868"/>
                    <a:pt x="2944" y="9850"/>
                  </a:cubicBezTo>
                  <a:cubicBezTo>
                    <a:pt x="1855" y="9734"/>
                    <a:pt x="395" y="9109"/>
                    <a:pt x="372" y="7811"/>
                  </a:cubicBezTo>
                  <a:cubicBezTo>
                    <a:pt x="325" y="6652"/>
                    <a:pt x="1484" y="5795"/>
                    <a:pt x="2504" y="5540"/>
                  </a:cubicBezTo>
                  <a:cubicBezTo>
                    <a:pt x="2749" y="5485"/>
                    <a:pt x="2996" y="5459"/>
                    <a:pt x="3242" y="5459"/>
                  </a:cubicBezTo>
                  <a:cubicBezTo>
                    <a:pt x="4045" y="5459"/>
                    <a:pt x="4837" y="5738"/>
                    <a:pt x="5493" y="6235"/>
                  </a:cubicBezTo>
                  <a:cubicBezTo>
                    <a:pt x="5502" y="6244"/>
                    <a:pt x="5511" y="6247"/>
                    <a:pt x="5521" y="6247"/>
                  </a:cubicBezTo>
                  <a:cubicBezTo>
                    <a:pt x="5562" y="6247"/>
                    <a:pt x="5601" y="6176"/>
                    <a:pt x="5563" y="6119"/>
                  </a:cubicBezTo>
                  <a:lnTo>
                    <a:pt x="5540" y="6119"/>
                  </a:lnTo>
                  <a:cubicBezTo>
                    <a:pt x="5563" y="6096"/>
                    <a:pt x="5563" y="6050"/>
                    <a:pt x="5540" y="6026"/>
                  </a:cubicBezTo>
                  <a:cubicBezTo>
                    <a:pt x="4682" y="5308"/>
                    <a:pt x="4844" y="3987"/>
                    <a:pt x="5818" y="3454"/>
                  </a:cubicBezTo>
                  <a:cubicBezTo>
                    <a:pt x="6154" y="3256"/>
                    <a:pt x="6534" y="3163"/>
                    <a:pt x="6917" y="3163"/>
                  </a:cubicBezTo>
                  <a:cubicBezTo>
                    <a:pt x="7564" y="3163"/>
                    <a:pt x="8217" y="3428"/>
                    <a:pt x="8668" y="3894"/>
                  </a:cubicBezTo>
                  <a:cubicBezTo>
                    <a:pt x="8668" y="3941"/>
                    <a:pt x="8715" y="3964"/>
                    <a:pt x="8761" y="3964"/>
                  </a:cubicBezTo>
                  <a:cubicBezTo>
                    <a:pt x="8807" y="4010"/>
                    <a:pt x="8831" y="4056"/>
                    <a:pt x="8877" y="4126"/>
                  </a:cubicBezTo>
                  <a:cubicBezTo>
                    <a:pt x="8904" y="4160"/>
                    <a:pt x="8939" y="4174"/>
                    <a:pt x="8973" y="4174"/>
                  </a:cubicBezTo>
                  <a:cubicBezTo>
                    <a:pt x="9056" y="4174"/>
                    <a:pt x="9135" y="4092"/>
                    <a:pt x="9085" y="4010"/>
                  </a:cubicBezTo>
                  <a:cubicBezTo>
                    <a:pt x="9016" y="3894"/>
                    <a:pt x="8946" y="3802"/>
                    <a:pt x="8854" y="3709"/>
                  </a:cubicBezTo>
                  <a:cubicBezTo>
                    <a:pt x="9278" y="1418"/>
                    <a:pt x="12032" y="273"/>
                    <a:pt x="14255" y="273"/>
                  </a:cubicBezTo>
                  <a:cubicBezTo>
                    <a:pt x="14460" y="273"/>
                    <a:pt x="14662" y="282"/>
                    <a:pt x="14856" y="302"/>
                  </a:cubicBezTo>
                  <a:cubicBezTo>
                    <a:pt x="17266" y="557"/>
                    <a:pt x="19306" y="2481"/>
                    <a:pt x="19375" y="4960"/>
                  </a:cubicBezTo>
                  <a:cubicBezTo>
                    <a:pt x="19047" y="4813"/>
                    <a:pt x="18707" y="4735"/>
                    <a:pt x="18372" y="4735"/>
                  </a:cubicBezTo>
                  <a:cubicBezTo>
                    <a:pt x="18234" y="4735"/>
                    <a:pt x="18097" y="4748"/>
                    <a:pt x="17962" y="4775"/>
                  </a:cubicBezTo>
                  <a:cubicBezTo>
                    <a:pt x="17869" y="4775"/>
                    <a:pt x="17892" y="4914"/>
                    <a:pt x="17962" y="4914"/>
                  </a:cubicBezTo>
                  <a:cubicBezTo>
                    <a:pt x="17987" y="4913"/>
                    <a:pt x="18013" y="4913"/>
                    <a:pt x="18039" y="4913"/>
                  </a:cubicBezTo>
                  <a:cubicBezTo>
                    <a:pt x="18926" y="4913"/>
                    <a:pt x="19577" y="5304"/>
                    <a:pt x="20140" y="5980"/>
                  </a:cubicBezTo>
                  <a:cubicBezTo>
                    <a:pt x="20162" y="6008"/>
                    <a:pt x="20191" y="6020"/>
                    <a:pt x="20221" y="6020"/>
                  </a:cubicBezTo>
                  <a:cubicBezTo>
                    <a:pt x="20315" y="6020"/>
                    <a:pt x="20419" y="5900"/>
                    <a:pt x="20349" y="5795"/>
                  </a:cubicBezTo>
                  <a:cubicBezTo>
                    <a:pt x="20186" y="5517"/>
                    <a:pt x="19955" y="5308"/>
                    <a:pt x="19677" y="5123"/>
                  </a:cubicBezTo>
                  <a:cubicBezTo>
                    <a:pt x="20071" y="4242"/>
                    <a:pt x="20743" y="3361"/>
                    <a:pt x="21762" y="3176"/>
                  </a:cubicBezTo>
                  <a:cubicBezTo>
                    <a:pt x="21893" y="3150"/>
                    <a:pt x="22016" y="3137"/>
                    <a:pt x="22132" y="3137"/>
                  </a:cubicBezTo>
                  <a:cubicBezTo>
                    <a:pt x="23548" y="3137"/>
                    <a:pt x="23806" y="5003"/>
                    <a:pt x="23292" y="6096"/>
                  </a:cubicBezTo>
                  <a:cubicBezTo>
                    <a:pt x="23245" y="6191"/>
                    <a:pt x="23315" y="6275"/>
                    <a:pt x="23395" y="6275"/>
                  </a:cubicBezTo>
                  <a:cubicBezTo>
                    <a:pt x="23432" y="6275"/>
                    <a:pt x="23471" y="6256"/>
                    <a:pt x="23500" y="6212"/>
                  </a:cubicBezTo>
                  <a:cubicBezTo>
                    <a:pt x="24520" y="6235"/>
                    <a:pt x="25656" y="6420"/>
                    <a:pt x="26421" y="7185"/>
                  </a:cubicBezTo>
                  <a:cubicBezTo>
                    <a:pt x="27324" y="8089"/>
                    <a:pt x="27417" y="9456"/>
                    <a:pt x="26675" y="10499"/>
                  </a:cubicBezTo>
                  <a:cubicBezTo>
                    <a:pt x="26048" y="11398"/>
                    <a:pt x="25167" y="11750"/>
                    <a:pt x="24241" y="11750"/>
                  </a:cubicBezTo>
                  <a:cubicBezTo>
                    <a:pt x="23185" y="11750"/>
                    <a:pt x="22071" y="11291"/>
                    <a:pt x="21206" y="10661"/>
                  </a:cubicBezTo>
                  <a:cubicBezTo>
                    <a:pt x="21186" y="10648"/>
                    <a:pt x="21165" y="10642"/>
                    <a:pt x="21146" y="10642"/>
                  </a:cubicBezTo>
                  <a:cubicBezTo>
                    <a:pt x="21098" y="10642"/>
                    <a:pt x="21053" y="10675"/>
                    <a:pt x="21021" y="10708"/>
                  </a:cubicBezTo>
                  <a:cubicBezTo>
                    <a:pt x="20974" y="10708"/>
                    <a:pt x="20905" y="10754"/>
                    <a:pt x="20951" y="10824"/>
                  </a:cubicBezTo>
                  <a:cubicBezTo>
                    <a:pt x="21419" y="11553"/>
                    <a:pt x="20633" y="11845"/>
                    <a:pt x="20008" y="11845"/>
                  </a:cubicBezTo>
                  <a:cubicBezTo>
                    <a:pt x="19859" y="11845"/>
                    <a:pt x="19719" y="11828"/>
                    <a:pt x="19607" y="11797"/>
                  </a:cubicBezTo>
                  <a:cubicBezTo>
                    <a:pt x="19097" y="11681"/>
                    <a:pt x="18703" y="11380"/>
                    <a:pt x="18379" y="11009"/>
                  </a:cubicBezTo>
                  <a:cubicBezTo>
                    <a:pt x="18402" y="10893"/>
                    <a:pt x="18425" y="10777"/>
                    <a:pt x="18425" y="10661"/>
                  </a:cubicBezTo>
                  <a:cubicBezTo>
                    <a:pt x="18437" y="10557"/>
                    <a:pt x="18361" y="10505"/>
                    <a:pt x="18280" y="10505"/>
                  </a:cubicBezTo>
                  <a:cubicBezTo>
                    <a:pt x="18199" y="10505"/>
                    <a:pt x="18112" y="10557"/>
                    <a:pt x="18101" y="10661"/>
                  </a:cubicBezTo>
                  <a:cubicBezTo>
                    <a:pt x="17892" y="12794"/>
                    <a:pt x="15389" y="13744"/>
                    <a:pt x="13512" y="13767"/>
                  </a:cubicBezTo>
                  <a:cubicBezTo>
                    <a:pt x="13491" y="13767"/>
                    <a:pt x="13471" y="13767"/>
                    <a:pt x="13449" y="13767"/>
                  </a:cubicBezTo>
                  <a:cubicBezTo>
                    <a:pt x="11960" y="13767"/>
                    <a:pt x="8001" y="12972"/>
                    <a:pt x="8344" y="10870"/>
                  </a:cubicBezTo>
                  <a:cubicBezTo>
                    <a:pt x="8344" y="10800"/>
                    <a:pt x="8298" y="10777"/>
                    <a:pt x="8274" y="10777"/>
                  </a:cubicBezTo>
                  <a:cubicBezTo>
                    <a:pt x="8246" y="10749"/>
                    <a:pt x="8208" y="10729"/>
                    <a:pt x="8167" y="10729"/>
                  </a:cubicBezTo>
                  <a:cubicBezTo>
                    <a:pt x="8142" y="10729"/>
                    <a:pt x="8115" y="10736"/>
                    <a:pt x="8089" y="10754"/>
                  </a:cubicBezTo>
                  <a:cubicBezTo>
                    <a:pt x="7714" y="11129"/>
                    <a:pt x="7229" y="11586"/>
                    <a:pt x="6698" y="11586"/>
                  </a:cubicBezTo>
                  <a:cubicBezTo>
                    <a:pt x="6540" y="11586"/>
                    <a:pt x="6377" y="11545"/>
                    <a:pt x="6212" y="11449"/>
                  </a:cubicBezTo>
                  <a:cubicBezTo>
                    <a:pt x="5447" y="11009"/>
                    <a:pt x="5563" y="9989"/>
                    <a:pt x="6258" y="9549"/>
                  </a:cubicBezTo>
                  <a:cubicBezTo>
                    <a:pt x="6321" y="9507"/>
                    <a:pt x="6269" y="9407"/>
                    <a:pt x="6207" y="9407"/>
                  </a:cubicBezTo>
                  <a:cubicBezTo>
                    <a:pt x="6201" y="9407"/>
                    <a:pt x="6195" y="9408"/>
                    <a:pt x="6189" y="9410"/>
                  </a:cubicBezTo>
                  <a:cubicBezTo>
                    <a:pt x="6142" y="9433"/>
                    <a:pt x="6119" y="9456"/>
                    <a:pt x="6096" y="9479"/>
                  </a:cubicBezTo>
                  <a:cubicBezTo>
                    <a:pt x="5377" y="9873"/>
                    <a:pt x="5215" y="10893"/>
                    <a:pt x="5841" y="11473"/>
                  </a:cubicBezTo>
                  <a:cubicBezTo>
                    <a:pt x="6102" y="11725"/>
                    <a:pt x="6391" y="11829"/>
                    <a:pt x="6683" y="11829"/>
                  </a:cubicBezTo>
                  <a:cubicBezTo>
                    <a:pt x="7221" y="11829"/>
                    <a:pt x="7768" y="11476"/>
                    <a:pt x="8158" y="11055"/>
                  </a:cubicBezTo>
                  <a:lnTo>
                    <a:pt x="8158" y="11055"/>
                  </a:lnTo>
                  <a:cubicBezTo>
                    <a:pt x="7834" y="13118"/>
                    <a:pt x="11820" y="14045"/>
                    <a:pt x="13234" y="14068"/>
                  </a:cubicBezTo>
                  <a:cubicBezTo>
                    <a:pt x="13306" y="14071"/>
                    <a:pt x="13378" y="14072"/>
                    <a:pt x="13452" y="14072"/>
                  </a:cubicBezTo>
                  <a:cubicBezTo>
                    <a:pt x="15343" y="14072"/>
                    <a:pt x="17707" y="13206"/>
                    <a:pt x="18309" y="11287"/>
                  </a:cubicBezTo>
                  <a:cubicBezTo>
                    <a:pt x="18749" y="11787"/>
                    <a:pt x="19414" y="12149"/>
                    <a:pt x="20080" y="12149"/>
                  </a:cubicBezTo>
                  <a:cubicBezTo>
                    <a:pt x="20185" y="12149"/>
                    <a:pt x="20291" y="12140"/>
                    <a:pt x="20395" y="12121"/>
                  </a:cubicBezTo>
                  <a:cubicBezTo>
                    <a:pt x="20928" y="12029"/>
                    <a:pt x="21368" y="11519"/>
                    <a:pt x="21229" y="11032"/>
                  </a:cubicBezTo>
                  <a:lnTo>
                    <a:pt x="21229" y="11032"/>
                  </a:lnTo>
                  <a:cubicBezTo>
                    <a:pt x="22049" y="11673"/>
                    <a:pt x="23136" y="12052"/>
                    <a:pt x="24181" y="12052"/>
                  </a:cubicBezTo>
                  <a:cubicBezTo>
                    <a:pt x="25439" y="12052"/>
                    <a:pt x="26636" y="11502"/>
                    <a:pt x="27232" y="10198"/>
                  </a:cubicBezTo>
                  <a:cubicBezTo>
                    <a:pt x="27649" y="9294"/>
                    <a:pt x="27579" y="8205"/>
                    <a:pt x="26977" y="7394"/>
                  </a:cubicBezTo>
                  <a:cubicBezTo>
                    <a:pt x="26259" y="6402"/>
                    <a:pt x="25080" y="6063"/>
                    <a:pt x="23913" y="6063"/>
                  </a:cubicBezTo>
                  <a:cubicBezTo>
                    <a:pt x="23798" y="6063"/>
                    <a:pt x="23684" y="6067"/>
                    <a:pt x="23570" y="6073"/>
                  </a:cubicBezTo>
                  <a:cubicBezTo>
                    <a:pt x="24126" y="5007"/>
                    <a:pt x="23894" y="3338"/>
                    <a:pt x="22597" y="2944"/>
                  </a:cubicBezTo>
                  <a:cubicBezTo>
                    <a:pt x="22421" y="2891"/>
                    <a:pt x="22246" y="2867"/>
                    <a:pt x="22074" y="2867"/>
                  </a:cubicBezTo>
                  <a:cubicBezTo>
                    <a:pt x="21039" y="2867"/>
                    <a:pt x="20094" y="3752"/>
                    <a:pt x="19677" y="4705"/>
                  </a:cubicBezTo>
                  <a:cubicBezTo>
                    <a:pt x="19468" y="2179"/>
                    <a:pt x="17336" y="279"/>
                    <a:pt x="14856" y="24"/>
                  </a:cubicBezTo>
                  <a:cubicBezTo>
                    <a:pt x="14687" y="8"/>
                    <a:pt x="14509" y="0"/>
                    <a:pt x="14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9200705" y="2348884"/>
              <a:ext cx="186954" cy="170486"/>
            </a:xfrm>
            <a:custGeom>
              <a:avLst/>
              <a:gdLst/>
              <a:ahLst/>
              <a:cxnLst/>
              <a:rect l="l" t="t" r="r" b="b"/>
              <a:pathLst>
                <a:path w="3271" h="2983" extrusionOk="0">
                  <a:moveTo>
                    <a:pt x="1598" y="0"/>
                  </a:moveTo>
                  <a:cubicBezTo>
                    <a:pt x="1482" y="0"/>
                    <a:pt x="1359" y="13"/>
                    <a:pt x="1228" y="39"/>
                  </a:cubicBezTo>
                  <a:cubicBezTo>
                    <a:pt x="742" y="132"/>
                    <a:pt x="324" y="386"/>
                    <a:pt x="0" y="711"/>
                  </a:cubicBezTo>
                  <a:cubicBezTo>
                    <a:pt x="233" y="582"/>
                    <a:pt x="488" y="503"/>
                    <a:pt x="764" y="503"/>
                  </a:cubicBezTo>
                  <a:cubicBezTo>
                    <a:pt x="982" y="503"/>
                    <a:pt x="1214" y="552"/>
                    <a:pt x="1460" y="665"/>
                  </a:cubicBezTo>
                  <a:cubicBezTo>
                    <a:pt x="2572" y="1198"/>
                    <a:pt x="2503" y="2078"/>
                    <a:pt x="2178" y="2936"/>
                  </a:cubicBezTo>
                  <a:cubicBezTo>
                    <a:pt x="2364" y="2959"/>
                    <a:pt x="2549" y="2959"/>
                    <a:pt x="2735" y="2982"/>
                  </a:cubicBezTo>
                  <a:cubicBezTo>
                    <a:pt x="2735" y="2959"/>
                    <a:pt x="2735" y="2959"/>
                    <a:pt x="2735" y="2959"/>
                  </a:cubicBezTo>
                  <a:cubicBezTo>
                    <a:pt x="3270" y="1866"/>
                    <a:pt x="3014" y="0"/>
                    <a:pt x="1598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9057649" y="2450386"/>
              <a:ext cx="54354" cy="10688"/>
            </a:xfrm>
            <a:custGeom>
              <a:avLst/>
              <a:gdLst/>
              <a:ahLst/>
              <a:cxnLst/>
              <a:rect l="l" t="t" r="r" b="b"/>
              <a:pathLst>
                <a:path w="951" h="187" extrusionOk="0">
                  <a:moveTo>
                    <a:pt x="0" y="1"/>
                  </a:moveTo>
                  <a:cubicBezTo>
                    <a:pt x="325" y="70"/>
                    <a:pt x="649" y="117"/>
                    <a:pt x="950" y="186"/>
                  </a:cubicBezTo>
                  <a:cubicBezTo>
                    <a:pt x="672" y="70"/>
                    <a:pt x="348" y="1"/>
                    <a:pt x="0" y="1"/>
                  </a:cubicBezTo>
                  <a:close/>
                </a:path>
              </a:pathLst>
            </a:custGeom>
            <a:solidFill>
              <a:srgbClr val="DB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8991408" y="2223949"/>
              <a:ext cx="143116" cy="229182"/>
            </a:xfrm>
            <a:custGeom>
              <a:avLst/>
              <a:gdLst/>
              <a:ahLst/>
              <a:cxnLst/>
              <a:rect l="l" t="t" r="r" b="b"/>
              <a:pathLst>
                <a:path w="2504" h="4010" extrusionOk="0">
                  <a:moveTo>
                    <a:pt x="0" y="0"/>
                  </a:moveTo>
                  <a:lnTo>
                    <a:pt x="0" y="0"/>
                  </a:lnTo>
                  <a:cubicBezTo>
                    <a:pt x="719" y="1159"/>
                    <a:pt x="1020" y="2480"/>
                    <a:pt x="1159" y="3801"/>
                  </a:cubicBezTo>
                  <a:cubicBezTo>
                    <a:pt x="1247" y="3791"/>
                    <a:pt x="1336" y="3787"/>
                    <a:pt x="1426" y="3787"/>
                  </a:cubicBezTo>
                  <a:cubicBezTo>
                    <a:pt x="1783" y="3787"/>
                    <a:pt x="2146" y="3861"/>
                    <a:pt x="2480" y="4009"/>
                  </a:cubicBezTo>
                  <a:lnTo>
                    <a:pt x="2503" y="4009"/>
                  </a:lnTo>
                  <a:cubicBezTo>
                    <a:pt x="2434" y="2271"/>
                    <a:pt x="1437" y="81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9151667" y="2525884"/>
              <a:ext cx="442494" cy="320797"/>
            </a:xfrm>
            <a:custGeom>
              <a:avLst/>
              <a:gdLst/>
              <a:ahLst/>
              <a:cxnLst/>
              <a:rect l="l" t="t" r="r" b="b"/>
              <a:pathLst>
                <a:path w="7742" h="5613" extrusionOk="0">
                  <a:moveTo>
                    <a:pt x="4288" y="1"/>
                  </a:moveTo>
                  <a:cubicBezTo>
                    <a:pt x="4381" y="24"/>
                    <a:pt x="4473" y="47"/>
                    <a:pt x="4566" y="94"/>
                  </a:cubicBezTo>
                  <a:cubicBezTo>
                    <a:pt x="5748" y="511"/>
                    <a:pt x="6675" y="1739"/>
                    <a:pt x="6374" y="3060"/>
                  </a:cubicBezTo>
                  <a:cubicBezTo>
                    <a:pt x="6062" y="4262"/>
                    <a:pt x="4810" y="4801"/>
                    <a:pt x="3665" y="4801"/>
                  </a:cubicBezTo>
                  <a:cubicBezTo>
                    <a:pt x="3618" y="4801"/>
                    <a:pt x="3570" y="4800"/>
                    <a:pt x="3523" y="4798"/>
                  </a:cubicBezTo>
                  <a:cubicBezTo>
                    <a:pt x="2642" y="4752"/>
                    <a:pt x="1947" y="4451"/>
                    <a:pt x="1298" y="4010"/>
                  </a:cubicBezTo>
                  <a:cubicBezTo>
                    <a:pt x="1206" y="4312"/>
                    <a:pt x="1067" y="4590"/>
                    <a:pt x="858" y="4868"/>
                  </a:cubicBezTo>
                  <a:cubicBezTo>
                    <a:pt x="626" y="5169"/>
                    <a:pt x="325" y="5424"/>
                    <a:pt x="1" y="5586"/>
                  </a:cubicBezTo>
                  <a:cubicBezTo>
                    <a:pt x="94" y="5603"/>
                    <a:pt x="200" y="5612"/>
                    <a:pt x="312" y="5612"/>
                  </a:cubicBezTo>
                  <a:cubicBezTo>
                    <a:pt x="947" y="5612"/>
                    <a:pt x="1748" y="5319"/>
                    <a:pt x="1275" y="4590"/>
                  </a:cubicBezTo>
                  <a:cubicBezTo>
                    <a:pt x="1229" y="4520"/>
                    <a:pt x="1298" y="4474"/>
                    <a:pt x="1345" y="4474"/>
                  </a:cubicBezTo>
                  <a:cubicBezTo>
                    <a:pt x="1377" y="4441"/>
                    <a:pt x="1422" y="4408"/>
                    <a:pt x="1470" y="4408"/>
                  </a:cubicBezTo>
                  <a:cubicBezTo>
                    <a:pt x="1489" y="4408"/>
                    <a:pt x="1510" y="4414"/>
                    <a:pt x="1530" y="4427"/>
                  </a:cubicBezTo>
                  <a:cubicBezTo>
                    <a:pt x="2395" y="5057"/>
                    <a:pt x="3509" y="5516"/>
                    <a:pt x="4565" y="5516"/>
                  </a:cubicBezTo>
                  <a:cubicBezTo>
                    <a:pt x="5491" y="5516"/>
                    <a:pt x="6372" y="5164"/>
                    <a:pt x="6999" y="4265"/>
                  </a:cubicBezTo>
                  <a:cubicBezTo>
                    <a:pt x="7741" y="3222"/>
                    <a:pt x="7648" y="1855"/>
                    <a:pt x="6745" y="951"/>
                  </a:cubicBezTo>
                  <a:cubicBezTo>
                    <a:pt x="6096" y="325"/>
                    <a:pt x="5192" y="70"/>
                    <a:pt x="4288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9130463" y="2333339"/>
              <a:ext cx="476901" cy="530604"/>
            </a:xfrm>
            <a:custGeom>
              <a:avLst/>
              <a:gdLst/>
              <a:ahLst/>
              <a:cxnLst/>
              <a:rect l="l" t="t" r="r" b="b"/>
              <a:pathLst>
                <a:path w="8344" h="9284" extrusionOk="0">
                  <a:moveTo>
                    <a:pt x="2768" y="0"/>
                  </a:moveTo>
                  <a:cubicBezTo>
                    <a:pt x="1825" y="0"/>
                    <a:pt x="957" y="743"/>
                    <a:pt x="487" y="1585"/>
                  </a:cubicBezTo>
                  <a:cubicBezTo>
                    <a:pt x="719" y="1354"/>
                    <a:pt x="951" y="1122"/>
                    <a:pt x="1229" y="983"/>
                  </a:cubicBezTo>
                  <a:cubicBezTo>
                    <a:pt x="1577" y="658"/>
                    <a:pt x="1971" y="404"/>
                    <a:pt x="2457" y="311"/>
                  </a:cubicBezTo>
                  <a:cubicBezTo>
                    <a:pt x="2588" y="285"/>
                    <a:pt x="2711" y="272"/>
                    <a:pt x="2827" y="272"/>
                  </a:cubicBezTo>
                  <a:cubicBezTo>
                    <a:pt x="4243" y="272"/>
                    <a:pt x="4501" y="2138"/>
                    <a:pt x="3987" y="3231"/>
                  </a:cubicBezTo>
                  <a:cubicBezTo>
                    <a:pt x="3964" y="3231"/>
                    <a:pt x="3964" y="3231"/>
                    <a:pt x="3964" y="3254"/>
                  </a:cubicBezTo>
                  <a:cubicBezTo>
                    <a:pt x="4195" y="3277"/>
                    <a:pt x="4427" y="3300"/>
                    <a:pt x="4659" y="3370"/>
                  </a:cubicBezTo>
                  <a:cubicBezTo>
                    <a:pt x="5563" y="3439"/>
                    <a:pt x="6467" y="3671"/>
                    <a:pt x="7116" y="4320"/>
                  </a:cubicBezTo>
                  <a:cubicBezTo>
                    <a:pt x="8019" y="5224"/>
                    <a:pt x="8112" y="6591"/>
                    <a:pt x="7370" y="7634"/>
                  </a:cubicBezTo>
                  <a:cubicBezTo>
                    <a:pt x="6743" y="8533"/>
                    <a:pt x="5857" y="8885"/>
                    <a:pt x="4928" y="8885"/>
                  </a:cubicBezTo>
                  <a:cubicBezTo>
                    <a:pt x="3869" y="8885"/>
                    <a:pt x="2753" y="8426"/>
                    <a:pt x="1901" y="7796"/>
                  </a:cubicBezTo>
                  <a:cubicBezTo>
                    <a:pt x="1881" y="7783"/>
                    <a:pt x="1860" y="7777"/>
                    <a:pt x="1841" y="7777"/>
                  </a:cubicBezTo>
                  <a:cubicBezTo>
                    <a:pt x="1793" y="7777"/>
                    <a:pt x="1748" y="7810"/>
                    <a:pt x="1716" y="7843"/>
                  </a:cubicBezTo>
                  <a:cubicBezTo>
                    <a:pt x="1669" y="7843"/>
                    <a:pt x="1600" y="7889"/>
                    <a:pt x="1646" y="7959"/>
                  </a:cubicBezTo>
                  <a:cubicBezTo>
                    <a:pt x="2119" y="8688"/>
                    <a:pt x="1318" y="8981"/>
                    <a:pt x="683" y="8981"/>
                  </a:cubicBezTo>
                  <a:cubicBezTo>
                    <a:pt x="571" y="8981"/>
                    <a:pt x="465" y="8972"/>
                    <a:pt x="372" y="8955"/>
                  </a:cubicBezTo>
                  <a:cubicBezTo>
                    <a:pt x="256" y="9025"/>
                    <a:pt x="117" y="9071"/>
                    <a:pt x="1" y="9117"/>
                  </a:cubicBezTo>
                  <a:cubicBezTo>
                    <a:pt x="255" y="9219"/>
                    <a:pt x="522" y="9284"/>
                    <a:pt x="792" y="9284"/>
                  </a:cubicBezTo>
                  <a:cubicBezTo>
                    <a:pt x="891" y="9284"/>
                    <a:pt x="991" y="9275"/>
                    <a:pt x="1090" y="9256"/>
                  </a:cubicBezTo>
                  <a:cubicBezTo>
                    <a:pt x="1623" y="9164"/>
                    <a:pt x="2063" y="8654"/>
                    <a:pt x="1924" y="8167"/>
                  </a:cubicBezTo>
                  <a:lnTo>
                    <a:pt x="1924" y="8167"/>
                  </a:lnTo>
                  <a:cubicBezTo>
                    <a:pt x="2744" y="8808"/>
                    <a:pt x="3831" y="9187"/>
                    <a:pt x="4876" y="9187"/>
                  </a:cubicBezTo>
                  <a:cubicBezTo>
                    <a:pt x="6134" y="9187"/>
                    <a:pt x="7331" y="8637"/>
                    <a:pt x="7927" y="7333"/>
                  </a:cubicBezTo>
                  <a:cubicBezTo>
                    <a:pt x="8344" y="6429"/>
                    <a:pt x="8274" y="5340"/>
                    <a:pt x="7672" y="4529"/>
                  </a:cubicBezTo>
                  <a:cubicBezTo>
                    <a:pt x="6951" y="3553"/>
                    <a:pt x="5764" y="3199"/>
                    <a:pt x="4591" y="3199"/>
                  </a:cubicBezTo>
                  <a:cubicBezTo>
                    <a:pt x="4482" y="3199"/>
                    <a:pt x="4373" y="3202"/>
                    <a:pt x="4265" y="3208"/>
                  </a:cubicBezTo>
                  <a:cubicBezTo>
                    <a:pt x="4821" y="2142"/>
                    <a:pt x="4589" y="473"/>
                    <a:pt x="3292" y="79"/>
                  </a:cubicBezTo>
                  <a:cubicBezTo>
                    <a:pt x="3116" y="25"/>
                    <a:pt x="2940" y="0"/>
                    <a:pt x="2768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9057649" y="2440956"/>
              <a:ext cx="75559" cy="22747"/>
            </a:xfrm>
            <a:custGeom>
              <a:avLst/>
              <a:gdLst/>
              <a:ahLst/>
              <a:cxnLst/>
              <a:rect l="l" t="t" r="r" b="b"/>
              <a:pathLst>
                <a:path w="1322" h="398" extrusionOk="0">
                  <a:moveTo>
                    <a:pt x="341" y="0"/>
                  </a:moveTo>
                  <a:cubicBezTo>
                    <a:pt x="227" y="0"/>
                    <a:pt x="113" y="9"/>
                    <a:pt x="0" y="27"/>
                  </a:cubicBezTo>
                  <a:cubicBezTo>
                    <a:pt x="0" y="73"/>
                    <a:pt x="0" y="120"/>
                    <a:pt x="0" y="166"/>
                  </a:cubicBezTo>
                  <a:cubicBezTo>
                    <a:pt x="348" y="166"/>
                    <a:pt x="672" y="235"/>
                    <a:pt x="950" y="351"/>
                  </a:cubicBezTo>
                  <a:cubicBezTo>
                    <a:pt x="1020" y="375"/>
                    <a:pt x="1089" y="375"/>
                    <a:pt x="1182" y="398"/>
                  </a:cubicBezTo>
                  <a:cubicBezTo>
                    <a:pt x="1228" y="351"/>
                    <a:pt x="1275" y="282"/>
                    <a:pt x="1321" y="212"/>
                  </a:cubicBezTo>
                  <a:cubicBezTo>
                    <a:pt x="1010" y="74"/>
                    <a:pt x="674" y="0"/>
                    <a:pt x="34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8972833" y="2197431"/>
              <a:ext cx="177581" cy="255700"/>
            </a:xfrm>
            <a:custGeom>
              <a:avLst/>
              <a:gdLst/>
              <a:ahLst/>
              <a:cxnLst/>
              <a:rect l="l" t="t" r="r" b="b"/>
              <a:pathLst>
                <a:path w="3107" h="4474" extrusionOk="0">
                  <a:moveTo>
                    <a:pt x="1" y="1"/>
                  </a:moveTo>
                  <a:cubicBezTo>
                    <a:pt x="94" y="116"/>
                    <a:pt x="186" y="255"/>
                    <a:pt x="279" y="371"/>
                  </a:cubicBezTo>
                  <a:cubicBezTo>
                    <a:pt x="302" y="418"/>
                    <a:pt x="325" y="441"/>
                    <a:pt x="325" y="464"/>
                  </a:cubicBezTo>
                  <a:cubicBezTo>
                    <a:pt x="1762" y="1275"/>
                    <a:pt x="2782" y="2735"/>
                    <a:pt x="2828" y="4473"/>
                  </a:cubicBezTo>
                  <a:cubicBezTo>
                    <a:pt x="2921" y="4357"/>
                    <a:pt x="3014" y="4218"/>
                    <a:pt x="3106" y="4126"/>
                  </a:cubicBezTo>
                  <a:cubicBezTo>
                    <a:pt x="2921" y="2249"/>
                    <a:pt x="1669" y="71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65"/>
          <p:cNvSpPr/>
          <p:nvPr/>
        </p:nvSpPr>
        <p:spPr>
          <a:xfrm>
            <a:off x="899075" y="886588"/>
            <a:ext cx="1422300" cy="14142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65"/>
          <p:cNvSpPr txBox="1">
            <a:spLocks noGrp="1"/>
          </p:cNvSpPr>
          <p:nvPr>
            <p:ph type="title"/>
          </p:nvPr>
        </p:nvSpPr>
        <p:spPr>
          <a:xfrm>
            <a:off x="2648700" y="769625"/>
            <a:ext cx="3573900" cy="17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KPI OVERVIEW</a:t>
            </a:r>
            <a:endParaRPr/>
          </a:p>
        </p:txBody>
      </p:sp>
      <p:sp>
        <p:nvSpPr>
          <p:cNvPr id="2061" name="Google Shape;2061;p65"/>
          <p:cNvSpPr txBox="1">
            <a:spLocks noGrp="1"/>
          </p:cNvSpPr>
          <p:nvPr>
            <p:ph type="title" idx="2"/>
          </p:nvPr>
        </p:nvSpPr>
        <p:spPr>
          <a:xfrm>
            <a:off x="828725" y="1226638"/>
            <a:ext cx="15630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062" name="Google Shape;2062;p65"/>
          <p:cNvSpPr txBox="1">
            <a:spLocks noGrp="1"/>
          </p:cNvSpPr>
          <p:nvPr>
            <p:ph type="subTitle" idx="1"/>
          </p:nvPr>
        </p:nvSpPr>
        <p:spPr>
          <a:xfrm>
            <a:off x="2648700" y="2563175"/>
            <a:ext cx="29622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94573" y="653011"/>
            <a:ext cx="2564447" cy="449048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p67"/>
          <p:cNvGrpSpPr/>
          <p:nvPr/>
        </p:nvGrpSpPr>
        <p:grpSpPr>
          <a:xfrm>
            <a:off x="1361675" y="2351475"/>
            <a:ext cx="6420650" cy="914400"/>
            <a:chOff x="1361675" y="2351475"/>
            <a:chExt cx="6420650" cy="914400"/>
          </a:xfrm>
        </p:grpSpPr>
        <p:sp>
          <p:nvSpPr>
            <p:cNvPr id="2151" name="Google Shape;2151;p67"/>
            <p:cNvSpPr/>
            <p:nvPr/>
          </p:nvSpPr>
          <p:spPr>
            <a:xfrm flipH="1">
              <a:off x="1361675" y="2351475"/>
              <a:ext cx="914400" cy="914400"/>
            </a:xfrm>
            <a:prstGeom prst="diamond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7"/>
            <p:cNvSpPr/>
            <p:nvPr/>
          </p:nvSpPr>
          <p:spPr>
            <a:xfrm flipH="1">
              <a:off x="2738238" y="2351475"/>
              <a:ext cx="914400" cy="914400"/>
            </a:xfrm>
            <a:prstGeom prst="diamond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7"/>
            <p:cNvSpPr/>
            <p:nvPr/>
          </p:nvSpPr>
          <p:spPr>
            <a:xfrm flipH="1">
              <a:off x="4114800" y="2351475"/>
              <a:ext cx="914400" cy="914400"/>
            </a:xfrm>
            <a:prstGeom prst="diamond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7"/>
            <p:cNvSpPr/>
            <p:nvPr/>
          </p:nvSpPr>
          <p:spPr>
            <a:xfrm flipH="1">
              <a:off x="5491363" y="2351475"/>
              <a:ext cx="914400" cy="914400"/>
            </a:xfrm>
            <a:prstGeom prst="diamond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7"/>
            <p:cNvSpPr/>
            <p:nvPr/>
          </p:nvSpPr>
          <p:spPr>
            <a:xfrm flipH="1">
              <a:off x="6867925" y="2351475"/>
              <a:ext cx="914400" cy="914400"/>
            </a:xfrm>
            <a:prstGeom prst="diamond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56" name="Google Shape;2156;p67"/>
            <p:cNvCxnSpPr>
              <a:stCxn id="2151" idx="1"/>
              <a:endCxn id="2152" idx="3"/>
            </p:cNvCxnSpPr>
            <p:nvPr/>
          </p:nvCxnSpPr>
          <p:spPr>
            <a:xfrm>
              <a:off x="2276075" y="2808675"/>
              <a:ext cx="4623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7" name="Google Shape;2157;p67"/>
            <p:cNvCxnSpPr>
              <a:stCxn id="2152" idx="1"/>
              <a:endCxn id="2153" idx="3"/>
            </p:cNvCxnSpPr>
            <p:nvPr/>
          </p:nvCxnSpPr>
          <p:spPr>
            <a:xfrm>
              <a:off x="3652638" y="2808675"/>
              <a:ext cx="4623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8" name="Google Shape;2158;p67"/>
            <p:cNvCxnSpPr>
              <a:stCxn id="2153" idx="1"/>
              <a:endCxn id="2154" idx="3"/>
            </p:cNvCxnSpPr>
            <p:nvPr/>
          </p:nvCxnSpPr>
          <p:spPr>
            <a:xfrm>
              <a:off x="5029200" y="2808675"/>
              <a:ext cx="4623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9" name="Google Shape;2159;p67"/>
            <p:cNvCxnSpPr>
              <a:stCxn id="2154" idx="1"/>
              <a:endCxn id="2155" idx="3"/>
            </p:cNvCxnSpPr>
            <p:nvPr/>
          </p:nvCxnSpPr>
          <p:spPr>
            <a:xfrm>
              <a:off x="6405763" y="2808675"/>
              <a:ext cx="4623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60" name="Google Shape;2160;p6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161" name="Google Shape;2161;p67"/>
          <p:cNvSpPr txBox="1"/>
          <p:nvPr/>
        </p:nvSpPr>
        <p:spPr>
          <a:xfrm>
            <a:off x="713225" y="3413750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PHASE 1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162" name="Google Shape;2162;p67"/>
          <p:cNvSpPr txBox="1"/>
          <p:nvPr/>
        </p:nvSpPr>
        <p:spPr>
          <a:xfrm>
            <a:off x="713225" y="3730700"/>
            <a:ext cx="22113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Jupiter is the fifth planet from the sun and also the largest one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3" name="Google Shape;2163;p67"/>
          <p:cNvSpPr txBox="1"/>
          <p:nvPr/>
        </p:nvSpPr>
        <p:spPr>
          <a:xfrm>
            <a:off x="6219475" y="3413750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PHASE 5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164" name="Google Shape;2164;p67"/>
          <p:cNvSpPr txBox="1"/>
          <p:nvPr/>
        </p:nvSpPr>
        <p:spPr>
          <a:xfrm>
            <a:off x="6219475" y="3730700"/>
            <a:ext cx="22113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Mercury is the closest planet to the Sun and the smallest one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5" name="Google Shape;2165;p67"/>
          <p:cNvSpPr txBox="1"/>
          <p:nvPr/>
        </p:nvSpPr>
        <p:spPr>
          <a:xfrm>
            <a:off x="3466350" y="3413750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PHASE 3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166" name="Google Shape;2166;p67"/>
          <p:cNvSpPr txBox="1"/>
          <p:nvPr/>
        </p:nvSpPr>
        <p:spPr>
          <a:xfrm>
            <a:off x="3466350" y="3730700"/>
            <a:ext cx="22113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Despite being red, Mars is actually a cold place full of iron oxide dust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7" name="Google Shape;2167;p67"/>
          <p:cNvSpPr txBox="1"/>
          <p:nvPr/>
        </p:nvSpPr>
        <p:spPr>
          <a:xfrm>
            <a:off x="2089788" y="1194700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PHASE 2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168" name="Google Shape;2168;p67"/>
          <p:cNvSpPr txBox="1"/>
          <p:nvPr/>
        </p:nvSpPr>
        <p:spPr>
          <a:xfrm>
            <a:off x="2089788" y="1511650"/>
            <a:ext cx="22113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Saturn is a gas giant with a radius of nine times the Earth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9" name="Google Shape;2169;p67"/>
          <p:cNvSpPr txBox="1"/>
          <p:nvPr/>
        </p:nvSpPr>
        <p:spPr>
          <a:xfrm>
            <a:off x="4842913" y="1194700"/>
            <a:ext cx="2211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PHASE 4</a:t>
            </a:r>
            <a:endParaRPr sz="24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170" name="Google Shape;2170;p67"/>
          <p:cNvSpPr txBox="1"/>
          <p:nvPr/>
        </p:nvSpPr>
        <p:spPr>
          <a:xfrm>
            <a:off x="4842913" y="1511650"/>
            <a:ext cx="22113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has a beautiful name but also very high temperatures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71" name="Google Shape;2171;p67"/>
          <p:cNvGrpSpPr/>
          <p:nvPr/>
        </p:nvGrpSpPr>
        <p:grpSpPr>
          <a:xfrm>
            <a:off x="3012638" y="2625775"/>
            <a:ext cx="365761" cy="365783"/>
            <a:chOff x="3012638" y="2625775"/>
            <a:chExt cx="365761" cy="365783"/>
          </a:xfrm>
        </p:grpSpPr>
        <p:sp>
          <p:nvSpPr>
            <p:cNvPr id="2172" name="Google Shape;2172;p67"/>
            <p:cNvSpPr/>
            <p:nvPr/>
          </p:nvSpPr>
          <p:spPr>
            <a:xfrm>
              <a:off x="3012638" y="2672340"/>
              <a:ext cx="69083" cy="78209"/>
            </a:xfrm>
            <a:custGeom>
              <a:avLst/>
              <a:gdLst/>
              <a:ahLst/>
              <a:cxnLst/>
              <a:rect l="l" t="t" r="r" b="b"/>
              <a:pathLst>
                <a:path w="3968" h="4464" extrusionOk="0">
                  <a:moveTo>
                    <a:pt x="1980" y="1"/>
                  </a:moveTo>
                  <a:cubicBezTo>
                    <a:pt x="1822" y="1"/>
                    <a:pt x="1659" y="57"/>
                    <a:pt x="1529" y="171"/>
                  </a:cubicBezTo>
                  <a:lnTo>
                    <a:pt x="228" y="1472"/>
                  </a:lnTo>
                  <a:cubicBezTo>
                    <a:pt x="0" y="1700"/>
                    <a:pt x="0" y="2090"/>
                    <a:pt x="228" y="2350"/>
                  </a:cubicBezTo>
                  <a:cubicBezTo>
                    <a:pt x="358" y="2464"/>
                    <a:pt x="521" y="2521"/>
                    <a:pt x="679" y="2521"/>
                  </a:cubicBezTo>
                  <a:cubicBezTo>
                    <a:pt x="838" y="2521"/>
                    <a:pt x="992" y="2464"/>
                    <a:pt x="1106" y="2350"/>
                  </a:cubicBezTo>
                  <a:lnTo>
                    <a:pt x="1366" y="2090"/>
                  </a:lnTo>
                  <a:lnTo>
                    <a:pt x="1366" y="3879"/>
                  </a:lnTo>
                  <a:cubicBezTo>
                    <a:pt x="1366" y="4204"/>
                    <a:pt x="1659" y="4464"/>
                    <a:pt x="1984" y="4464"/>
                  </a:cubicBezTo>
                  <a:cubicBezTo>
                    <a:pt x="2309" y="4464"/>
                    <a:pt x="2602" y="4204"/>
                    <a:pt x="2602" y="3879"/>
                  </a:cubicBezTo>
                  <a:lnTo>
                    <a:pt x="2602" y="2090"/>
                  </a:lnTo>
                  <a:lnTo>
                    <a:pt x="2862" y="2350"/>
                  </a:lnTo>
                  <a:cubicBezTo>
                    <a:pt x="2976" y="2464"/>
                    <a:pt x="3130" y="2521"/>
                    <a:pt x="3285" y="2521"/>
                  </a:cubicBezTo>
                  <a:cubicBezTo>
                    <a:pt x="3439" y="2521"/>
                    <a:pt x="3594" y="2464"/>
                    <a:pt x="3708" y="2350"/>
                  </a:cubicBezTo>
                  <a:cubicBezTo>
                    <a:pt x="3968" y="2090"/>
                    <a:pt x="3968" y="1700"/>
                    <a:pt x="3708" y="1472"/>
                  </a:cubicBezTo>
                  <a:lnTo>
                    <a:pt x="2407" y="171"/>
                  </a:lnTo>
                  <a:cubicBezTo>
                    <a:pt x="2293" y="57"/>
                    <a:pt x="2139" y="1"/>
                    <a:pt x="1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7"/>
            <p:cNvSpPr/>
            <p:nvPr/>
          </p:nvSpPr>
          <p:spPr>
            <a:xfrm>
              <a:off x="3036419" y="2769343"/>
              <a:ext cx="21536" cy="21094"/>
            </a:xfrm>
            <a:custGeom>
              <a:avLst/>
              <a:gdLst/>
              <a:ahLst/>
              <a:cxnLst/>
              <a:rect l="l" t="t" r="r" b="b"/>
              <a:pathLst>
                <a:path w="1237" h="1204" extrusionOk="0">
                  <a:moveTo>
                    <a:pt x="618" y="0"/>
                  </a:moveTo>
                  <a:cubicBezTo>
                    <a:pt x="293" y="0"/>
                    <a:pt x="0" y="260"/>
                    <a:pt x="0" y="618"/>
                  </a:cubicBezTo>
                  <a:cubicBezTo>
                    <a:pt x="0" y="943"/>
                    <a:pt x="293" y="1203"/>
                    <a:pt x="618" y="1203"/>
                  </a:cubicBezTo>
                  <a:cubicBezTo>
                    <a:pt x="943" y="1203"/>
                    <a:pt x="1236" y="943"/>
                    <a:pt x="1236" y="618"/>
                  </a:cubicBezTo>
                  <a:cubicBezTo>
                    <a:pt x="1236" y="260"/>
                    <a:pt x="943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7"/>
            <p:cNvSpPr/>
            <p:nvPr/>
          </p:nvSpPr>
          <p:spPr>
            <a:xfrm>
              <a:off x="3309298" y="2757798"/>
              <a:ext cx="69100" cy="78787"/>
            </a:xfrm>
            <a:custGeom>
              <a:avLst/>
              <a:gdLst/>
              <a:ahLst/>
              <a:cxnLst/>
              <a:rect l="l" t="t" r="r" b="b"/>
              <a:pathLst>
                <a:path w="3969" h="4497" extrusionOk="0">
                  <a:moveTo>
                    <a:pt x="1984" y="0"/>
                  </a:moveTo>
                  <a:cubicBezTo>
                    <a:pt x="1830" y="0"/>
                    <a:pt x="1675" y="57"/>
                    <a:pt x="1562" y="171"/>
                  </a:cubicBezTo>
                  <a:lnTo>
                    <a:pt x="228" y="1472"/>
                  </a:lnTo>
                  <a:cubicBezTo>
                    <a:pt x="1" y="1732"/>
                    <a:pt x="1" y="2122"/>
                    <a:pt x="228" y="2350"/>
                  </a:cubicBezTo>
                  <a:cubicBezTo>
                    <a:pt x="358" y="2464"/>
                    <a:pt x="521" y="2521"/>
                    <a:pt x="680" y="2521"/>
                  </a:cubicBezTo>
                  <a:cubicBezTo>
                    <a:pt x="838" y="2521"/>
                    <a:pt x="993" y="2464"/>
                    <a:pt x="1106" y="2350"/>
                  </a:cubicBezTo>
                  <a:lnTo>
                    <a:pt x="1367" y="2090"/>
                  </a:lnTo>
                  <a:lnTo>
                    <a:pt x="1367" y="3878"/>
                  </a:lnTo>
                  <a:cubicBezTo>
                    <a:pt x="1367" y="4204"/>
                    <a:pt x="1659" y="4496"/>
                    <a:pt x="1984" y="4496"/>
                  </a:cubicBezTo>
                  <a:cubicBezTo>
                    <a:pt x="2310" y="4496"/>
                    <a:pt x="2602" y="4204"/>
                    <a:pt x="2602" y="3878"/>
                  </a:cubicBezTo>
                  <a:lnTo>
                    <a:pt x="2602" y="2090"/>
                  </a:lnTo>
                  <a:lnTo>
                    <a:pt x="2862" y="2350"/>
                  </a:lnTo>
                  <a:cubicBezTo>
                    <a:pt x="2976" y="2464"/>
                    <a:pt x="3131" y="2521"/>
                    <a:pt x="3285" y="2521"/>
                  </a:cubicBezTo>
                  <a:cubicBezTo>
                    <a:pt x="3440" y="2521"/>
                    <a:pt x="3594" y="2464"/>
                    <a:pt x="3708" y="2350"/>
                  </a:cubicBezTo>
                  <a:cubicBezTo>
                    <a:pt x="3968" y="2122"/>
                    <a:pt x="3968" y="1732"/>
                    <a:pt x="3708" y="1472"/>
                  </a:cubicBezTo>
                  <a:lnTo>
                    <a:pt x="2407" y="171"/>
                  </a:lnTo>
                  <a:cubicBezTo>
                    <a:pt x="2293" y="57"/>
                    <a:pt x="2139" y="0"/>
                    <a:pt x="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7"/>
            <p:cNvSpPr/>
            <p:nvPr/>
          </p:nvSpPr>
          <p:spPr>
            <a:xfrm>
              <a:off x="3333080" y="2854782"/>
              <a:ext cx="21536" cy="21672"/>
            </a:xfrm>
            <a:custGeom>
              <a:avLst/>
              <a:gdLst/>
              <a:ahLst/>
              <a:cxnLst/>
              <a:rect l="l" t="t" r="r" b="b"/>
              <a:pathLst>
                <a:path w="1237" h="1237" extrusionOk="0">
                  <a:moveTo>
                    <a:pt x="618" y="1"/>
                  </a:moveTo>
                  <a:cubicBezTo>
                    <a:pt x="293" y="1"/>
                    <a:pt x="1" y="294"/>
                    <a:pt x="1" y="619"/>
                  </a:cubicBezTo>
                  <a:cubicBezTo>
                    <a:pt x="1" y="977"/>
                    <a:pt x="293" y="1237"/>
                    <a:pt x="618" y="1237"/>
                  </a:cubicBezTo>
                  <a:cubicBezTo>
                    <a:pt x="944" y="1237"/>
                    <a:pt x="1236" y="977"/>
                    <a:pt x="1236" y="619"/>
                  </a:cubicBezTo>
                  <a:cubicBezTo>
                    <a:pt x="1236" y="294"/>
                    <a:pt x="94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7"/>
            <p:cNvSpPr/>
            <p:nvPr/>
          </p:nvSpPr>
          <p:spPr>
            <a:xfrm>
              <a:off x="3013769" y="2625775"/>
              <a:ext cx="363503" cy="365783"/>
            </a:xfrm>
            <a:custGeom>
              <a:avLst/>
              <a:gdLst/>
              <a:ahLst/>
              <a:cxnLst/>
              <a:rect l="l" t="t" r="r" b="b"/>
              <a:pathLst>
                <a:path w="20879" h="20878" extrusionOk="0">
                  <a:moveTo>
                    <a:pt x="10439" y="2081"/>
                  </a:moveTo>
                  <a:cubicBezTo>
                    <a:pt x="10764" y="2114"/>
                    <a:pt x="11025" y="2374"/>
                    <a:pt x="11025" y="2732"/>
                  </a:cubicBezTo>
                  <a:cubicBezTo>
                    <a:pt x="11317" y="2797"/>
                    <a:pt x="11512" y="2894"/>
                    <a:pt x="11740" y="3024"/>
                  </a:cubicBezTo>
                  <a:cubicBezTo>
                    <a:pt x="12033" y="3220"/>
                    <a:pt x="12130" y="3610"/>
                    <a:pt x="11935" y="3902"/>
                  </a:cubicBezTo>
                  <a:cubicBezTo>
                    <a:pt x="11816" y="4062"/>
                    <a:pt x="11635" y="4160"/>
                    <a:pt x="11439" y="4160"/>
                  </a:cubicBezTo>
                  <a:cubicBezTo>
                    <a:pt x="11314" y="4160"/>
                    <a:pt x="11183" y="4121"/>
                    <a:pt x="11057" y="4033"/>
                  </a:cubicBezTo>
                  <a:cubicBezTo>
                    <a:pt x="10931" y="3957"/>
                    <a:pt x="10727" y="3881"/>
                    <a:pt x="10506" y="3881"/>
                  </a:cubicBezTo>
                  <a:cubicBezTo>
                    <a:pt x="10441" y="3881"/>
                    <a:pt x="10375" y="3888"/>
                    <a:pt x="10309" y="3902"/>
                  </a:cubicBezTo>
                  <a:cubicBezTo>
                    <a:pt x="10179" y="3935"/>
                    <a:pt x="10049" y="4033"/>
                    <a:pt x="10017" y="4163"/>
                  </a:cubicBezTo>
                  <a:cubicBezTo>
                    <a:pt x="9984" y="4260"/>
                    <a:pt x="10017" y="4325"/>
                    <a:pt x="10049" y="4358"/>
                  </a:cubicBezTo>
                  <a:cubicBezTo>
                    <a:pt x="10147" y="4520"/>
                    <a:pt x="10699" y="4715"/>
                    <a:pt x="11090" y="4846"/>
                  </a:cubicBezTo>
                  <a:cubicBezTo>
                    <a:pt x="11903" y="5138"/>
                    <a:pt x="12325" y="5854"/>
                    <a:pt x="12195" y="6699"/>
                  </a:cubicBezTo>
                  <a:cubicBezTo>
                    <a:pt x="12098" y="7350"/>
                    <a:pt x="11643" y="7870"/>
                    <a:pt x="11025" y="8097"/>
                  </a:cubicBezTo>
                  <a:lnTo>
                    <a:pt x="11025" y="8260"/>
                  </a:lnTo>
                  <a:cubicBezTo>
                    <a:pt x="11025" y="8569"/>
                    <a:pt x="10761" y="8848"/>
                    <a:pt x="10429" y="8848"/>
                  </a:cubicBezTo>
                  <a:cubicBezTo>
                    <a:pt x="10411" y="8848"/>
                    <a:pt x="10393" y="8847"/>
                    <a:pt x="10374" y="8845"/>
                  </a:cubicBezTo>
                  <a:cubicBezTo>
                    <a:pt x="10049" y="8845"/>
                    <a:pt x="9789" y="8553"/>
                    <a:pt x="9789" y="8228"/>
                  </a:cubicBezTo>
                  <a:lnTo>
                    <a:pt x="9789" y="8162"/>
                  </a:lnTo>
                  <a:cubicBezTo>
                    <a:pt x="9529" y="8097"/>
                    <a:pt x="9269" y="8000"/>
                    <a:pt x="8943" y="7805"/>
                  </a:cubicBezTo>
                  <a:cubicBezTo>
                    <a:pt x="8683" y="7642"/>
                    <a:pt x="8586" y="7252"/>
                    <a:pt x="8748" y="6959"/>
                  </a:cubicBezTo>
                  <a:cubicBezTo>
                    <a:pt x="8853" y="6770"/>
                    <a:pt x="9053" y="6663"/>
                    <a:pt x="9260" y="6663"/>
                  </a:cubicBezTo>
                  <a:cubicBezTo>
                    <a:pt x="9374" y="6663"/>
                    <a:pt x="9490" y="6695"/>
                    <a:pt x="9594" y="6764"/>
                  </a:cubicBezTo>
                  <a:cubicBezTo>
                    <a:pt x="9886" y="6959"/>
                    <a:pt x="9984" y="6992"/>
                    <a:pt x="10407" y="6992"/>
                  </a:cubicBezTo>
                  <a:cubicBezTo>
                    <a:pt x="10797" y="6992"/>
                    <a:pt x="10960" y="6667"/>
                    <a:pt x="10992" y="6471"/>
                  </a:cubicBezTo>
                  <a:cubicBezTo>
                    <a:pt x="11025" y="6309"/>
                    <a:pt x="10992" y="6114"/>
                    <a:pt x="10667" y="6016"/>
                  </a:cubicBezTo>
                  <a:cubicBezTo>
                    <a:pt x="10179" y="5821"/>
                    <a:pt x="9659" y="5626"/>
                    <a:pt x="9269" y="5333"/>
                  </a:cubicBezTo>
                  <a:cubicBezTo>
                    <a:pt x="8456" y="4683"/>
                    <a:pt x="8683" y="3154"/>
                    <a:pt x="9789" y="2764"/>
                  </a:cubicBezTo>
                  <a:lnTo>
                    <a:pt x="9789" y="2699"/>
                  </a:lnTo>
                  <a:cubicBezTo>
                    <a:pt x="9789" y="2341"/>
                    <a:pt x="10082" y="2081"/>
                    <a:pt x="10439" y="2081"/>
                  </a:cubicBezTo>
                  <a:close/>
                  <a:moveTo>
                    <a:pt x="10439" y="0"/>
                  </a:moveTo>
                  <a:cubicBezTo>
                    <a:pt x="7382" y="0"/>
                    <a:pt x="4911" y="2472"/>
                    <a:pt x="4911" y="5496"/>
                  </a:cubicBezTo>
                  <a:cubicBezTo>
                    <a:pt x="4911" y="8325"/>
                    <a:pt x="7057" y="10667"/>
                    <a:pt x="9821" y="10959"/>
                  </a:cubicBezTo>
                  <a:lnTo>
                    <a:pt x="9821" y="13138"/>
                  </a:lnTo>
                  <a:cubicBezTo>
                    <a:pt x="9301" y="12488"/>
                    <a:pt x="8488" y="12065"/>
                    <a:pt x="7578" y="12065"/>
                  </a:cubicBezTo>
                  <a:lnTo>
                    <a:pt x="6927" y="12065"/>
                  </a:lnTo>
                  <a:cubicBezTo>
                    <a:pt x="6700" y="12065"/>
                    <a:pt x="6504" y="12260"/>
                    <a:pt x="6504" y="12455"/>
                  </a:cubicBezTo>
                  <a:cubicBezTo>
                    <a:pt x="6504" y="14049"/>
                    <a:pt x="7805" y="15317"/>
                    <a:pt x="9366" y="15317"/>
                  </a:cubicBezTo>
                  <a:lnTo>
                    <a:pt x="9821" y="15317"/>
                  </a:lnTo>
                  <a:lnTo>
                    <a:pt x="9821" y="18016"/>
                  </a:lnTo>
                  <a:cubicBezTo>
                    <a:pt x="9073" y="18081"/>
                    <a:pt x="8358" y="18276"/>
                    <a:pt x="7675" y="18569"/>
                  </a:cubicBezTo>
                  <a:cubicBezTo>
                    <a:pt x="6179" y="19284"/>
                    <a:pt x="4521" y="19642"/>
                    <a:pt x="2895" y="19642"/>
                  </a:cubicBezTo>
                  <a:lnTo>
                    <a:pt x="586" y="19642"/>
                  </a:lnTo>
                  <a:cubicBezTo>
                    <a:pt x="261" y="19642"/>
                    <a:pt x="0" y="19902"/>
                    <a:pt x="0" y="20260"/>
                  </a:cubicBezTo>
                  <a:cubicBezTo>
                    <a:pt x="0" y="20585"/>
                    <a:pt x="261" y="20878"/>
                    <a:pt x="586" y="20878"/>
                  </a:cubicBezTo>
                  <a:lnTo>
                    <a:pt x="20260" y="20878"/>
                  </a:lnTo>
                  <a:cubicBezTo>
                    <a:pt x="20585" y="20878"/>
                    <a:pt x="20846" y="20585"/>
                    <a:pt x="20846" y="20260"/>
                  </a:cubicBezTo>
                  <a:cubicBezTo>
                    <a:pt x="20878" y="19935"/>
                    <a:pt x="20585" y="19642"/>
                    <a:pt x="20260" y="19642"/>
                  </a:cubicBezTo>
                  <a:lnTo>
                    <a:pt x="17984" y="19642"/>
                  </a:lnTo>
                  <a:cubicBezTo>
                    <a:pt x="16325" y="19642"/>
                    <a:pt x="14667" y="19284"/>
                    <a:pt x="13171" y="18569"/>
                  </a:cubicBezTo>
                  <a:cubicBezTo>
                    <a:pt x="12521" y="18276"/>
                    <a:pt x="11773" y="18081"/>
                    <a:pt x="11057" y="18016"/>
                  </a:cubicBezTo>
                  <a:lnTo>
                    <a:pt x="11057" y="16292"/>
                  </a:lnTo>
                  <a:lnTo>
                    <a:pt x="11480" y="16292"/>
                  </a:lnTo>
                  <a:cubicBezTo>
                    <a:pt x="13073" y="16292"/>
                    <a:pt x="14342" y="15024"/>
                    <a:pt x="14342" y="13463"/>
                  </a:cubicBezTo>
                  <a:cubicBezTo>
                    <a:pt x="14342" y="13236"/>
                    <a:pt x="14179" y="13040"/>
                    <a:pt x="13951" y="13040"/>
                  </a:cubicBezTo>
                  <a:lnTo>
                    <a:pt x="13301" y="13040"/>
                  </a:lnTo>
                  <a:cubicBezTo>
                    <a:pt x="12390" y="13040"/>
                    <a:pt x="11577" y="13463"/>
                    <a:pt x="11057" y="14146"/>
                  </a:cubicBezTo>
                  <a:lnTo>
                    <a:pt x="11057" y="10959"/>
                  </a:lnTo>
                  <a:cubicBezTo>
                    <a:pt x="13789" y="10667"/>
                    <a:pt x="15935" y="8325"/>
                    <a:pt x="15935" y="5496"/>
                  </a:cubicBezTo>
                  <a:cubicBezTo>
                    <a:pt x="15935" y="2472"/>
                    <a:pt x="13464" y="0"/>
                    <a:pt x="10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7" name="Google Shape;2177;p67"/>
          <p:cNvGrpSpPr/>
          <p:nvPr/>
        </p:nvGrpSpPr>
        <p:grpSpPr>
          <a:xfrm>
            <a:off x="1690525" y="2625800"/>
            <a:ext cx="256685" cy="365758"/>
            <a:chOff x="1690525" y="2625800"/>
            <a:chExt cx="256685" cy="365758"/>
          </a:xfrm>
        </p:grpSpPr>
        <p:sp>
          <p:nvSpPr>
            <p:cNvPr id="2178" name="Google Shape;2178;p67"/>
            <p:cNvSpPr/>
            <p:nvPr/>
          </p:nvSpPr>
          <p:spPr>
            <a:xfrm>
              <a:off x="1768214" y="2941524"/>
              <a:ext cx="85762" cy="50034"/>
            </a:xfrm>
            <a:custGeom>
              <a:avLst/>
              <a:gdLst/>
              <a:ahLst/>
              <a:cxnLst/>
              <a:rect l="l" t="t" r="r" b="b"/>
              <a:pathLst>
                <a:path w="4846" h="2855" extrusionOk="0">
                  <a:moveTo>
                    <a:pt x="2407" y="1"/>
                  </a:moveTo>
                  <a:lnTo>
                    <a:pt x="0" y="391"/>
                  </a:lnTo>
                  <a:lnTo>
                    <a:pt x="1952" y="2635"/>
                  </a:lnTo>
                  <a:cubicBezTo>
                    <a:pt x="2082" y="2781"/>
                    <a:pt x="2252" y="2855"/>
                    <a:pt x="2419" y="2855"/>
                  </a:cubicBezTo>
                  <a:cubicBezTo>
                    <a:pt x="2586" y="2855"/>
                    <a:pt x="2748" y="2781"/>
                    <a:pt x="2862" y="2635"/>
                  </a:cubicBezTo>
                  <a:lnTo>
                    <a:pt x="4846" y="359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7"/>
            <p:cNvSpPr/>
            <p:nvPr/>
          </p:nvSpPr>
          <p:spPr>
            <a:xfrm>
              <a:off x="1759578" y="2900497"/>
              <a:ext cx="103035" cy="27374"/>
            </a:xfrm>
            <a:custGeom>
              <a:avLst/>
              <a:gdLst/>
              <a:ahLst/>
              <a:cxnLst/>
              <a:rect l="l" t="t" r="r" b="b"/>
              <a:pathLst>
                <a:path w="5822" h="1562" extrusionOk="0">
                  <a:moveTo>
                    <a:pt x="1" y="1"/>
                  </a:moveTo>
                  <a:lnTo>
                    <a:pt x="1" y="1561"/>
                  </a:lnTo>
                  <a:lnTo>
                    <a:pt x="2797" y="1106"/>
                  </a:lnTo>
                  <a:lnTo>
                    <a:pt x="2992" y="1106"/>
                  </a:lnTo>
                  <a:lnTo>
                    <a:pt x="5822" y="1529"/>
                  </a:lnTo>
                  <a:lnTo>
                    <a:pt x="58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7"/>
            <p:cNvSpPr/>
            <p:nvPr/>
          </p:nvSpPr>
          <p:spPr>
            <a:xfrm>
              <a:off x="1690525" y="2625800"/>
              <a:ext cx="256685" cy="253043"/>
            </a:xfrm>
            <a:custGeom>
              <a:avLst/>
              <a:gdLst/>
              <a:ahLst/>
              <a:cxnLst/>
              <a:rect l="l" t="t" r="r" b="b"/>
              <a:pathLst>
                <a:path w="14504" h="14439" extrusionOk="0">
                  <a:moveTo>
                    <a:pt x="6797" y="3089"/>
                  </a:moveTo>
                  <a:cubicBezTo>
                    <a:pt x="7122" y="3122"/>
                    <a:pt x="7382" y="3382"/>
                    <a:pt x="7382" y="3740"/>
                  </a:cubicBezTo>
                  <a:cubicBezTo>
                    <a:pt x="7675" y="3805"/>
                    <a:pt x="7903" y="3902"/>
                    <a:pt x="8098" y="4033"/>
                  </a:cubicBezTo>
                  <a:cubicBezTo>
                    <a:pt x="8390" y="4228"/>
                    <a:pt x="8488" y="4618"/>
                    <a:pt x="8293" y="4911"/>
                  </a:cubicBezTo>
                  <a:cubicBezTo>
                    <a:pt x="8189" y="5076"/>
                    <a:pt x="7993" y="5176"/>
                    <a:pt x="7780" y="5176"/>
                  </a:cubicBezTo>
                  <a:cubicBezTo>
                    <a:pt x="7659" y="5176"/>
                    <a:pt x="7533" y="5144"/>
                    <a:pt x="7415" y="5073"/>
                  </a:cubicBezTo>
                  <a:cubicBezTo>
                    <a:pt x="7283" y="4994"/>
                    <a:pt x="7064" y="4893"/>
                    <a:pt x="6848" y="4893"/>
                  </a:cubicBezTo>
                  <a:cubicBezTo>
                    <a:pt x="6798" y="4893"/>
                    <a:pt x="6748" y="4898"/>
                    <a:pt x="6699" y="4911"/>
                  </a:cubicBezTo>
                  <a:cubicBezTo>
                    <a:pt x="6537" y="4943"/>
                    <a:pt x="6407" y="5041"/>
                    <a:pt x="6374" y="5203"/>
                  </a:cubicBezTo>
                  <a:cubicBezTo>
                    <a:pt x="6374" y="5301"/>
                    <a:pt x="6407" y="5366"/>
                    <a:pt x="6407" y="5366"/>
                  </a:cubicBezTo>
                  <a:cubicBezTo>
                    <a:pt x="6504" y="5528"/>
                    <a:pt x="7057" y="5724"/>
                    <a:pt x="7447" y="5854"/>
                  </a:cubicBezTo>
                  <a:cubicBezTo>
                    <a:pt x="8260" y="6146"/>
                    <a:pt x="8716" y="6894"/>
                    <a:pt x="8553" y="7707"/>
                  </a:cubicBezTo>
                  <a:cubicBezTo>
                    <a:pt x="8455" y="8390"/>
                    <a:pt x="8000" y="8910"/>
                    <a:pt x="7382" y="9138"/>
                  </a:cubicBezTo>
                  <a:lnTo>
                    <a:pt x="7382" y="9268"/>
                  </a:lnTo>
                  <a:cubicBezTo>
                    <a:pt x="7382" y="9608"/>
                    <a:pt x="7119" y="9889"/>
                    <a:pt x="6814" y="9889"/>
                  </a:cubicBezTo>
                  <a:cubicBezTo>
                    <a:pt x="6797" y="9889"/>
                    <a:pt x="6781" y="9888"/>
                    <a:pt x="6764" y="9886"/>
                  </a:cubicBezTo>
                  <a:cubicBezTo>
                    <a:pt x="6407" y="9886"/>
                    <a:pt x="6179" y="9593"/>
                    <a:pt x="6179" y="9268"/>
                  </a:cubicBezTo>
                  <a:lnTo>
                    <a:pt x="6179" y="9203"/>
                  </a:lnTo>
                  <a:cubicBezTo>
                    <a:pt x="5886" y="9138"/>
                    <a:pt x="5626" y="9041"/>
                    <a:pt x="5333" y="8845"/>
                  </a:cubicBezTo>
                  <a:cubicBezTo>
                    <a:pt x="5041" y="8650"/>
                    <a:pt x="4943" y="8293"/>
                    <a:pt x="5106" y="8000"/>
                  </a:cubicBezTo>
                  <a:cubicBezTo>
                    <a:pt x="5232" y="7811"/>
                    <a:pt x="5439" y="7703"/>
                    <a:pt x="5649" y="7703"/>
                  </a:cubicBezTo>
                  <a:cubicBezTo>
                    <a:pt x="5764" y="7703"/>
                    <a:pt x="5880" y="7736"/>
                    <a:pt x="5984" y="7805"/>
                  </a:cubicBezTo>
                  <a:cubicBezTo>
                    <a:pt x="6277" y="8000"/>
                    <a:pt x="6374" y="8000"/>
                    <a:pt x="6764" y="8000"/>
                  </a:cubicBezTo>
                  <a:cubicBezTo>
                    <a:pt x="7187" y="8000"/>
                    <a:pt x="7317" y="7707"/>
                    <a:pt x="7350" y="7512"/>
                  </a:cubicBezTo>
                  <a:cubicBezTo>
                    <a:pt x="7382" y="7350"/>
                    <a:pt x="7350" y="7122"/>
                    <a:pt x="7057" y="7024"/>
                  </a:cubicBezTo>
                  <a:cubicBezTo>
                    <a:pt x="6537" y="6829"/>
                    <a:pt x="6016" y="6634"/>
                    <a:pt x="5659" y="6341"/>
                  </a:cubicBezTo>
                  <a:cubicBezTo>
                    <a:pt x="4813" y="5691"/>
                    <a:pt x="5073" y="4195"/>
                    <a:pt x="6179" y="3772"/>
                  </a:cubicBezTo>
                  <a:lnTo>
                    <a:pt x="6179" y="3707"/>
                  </a:lnTo>
                  <a:cubicBezTo>
                    <a:pt x="6179" y="3350"/>
                    <a:pt x="6472" y="3089"/>
                    <a:pt x="6797" y="3089"/>
                  </a:cubicBezTo>
                  <a:close/>
                  <a:moveTo>
                    <a:pt x="6797" y="0"/>
                  </a:moveTo>
                  <a:cubicBezTo>
                    <a:pt x="3057" y="0"/>
                    <a:pt x="0" y="3057"/>
                    <a:pt x="0" y="6797"/>
                  </a:cubicBezTo>
                  <a:cubicBezTo>
                    <a:pt x="0" y="8845"/>
                    <a:pt x="878" y="10732"/>
                    <a:pt x="2439" y="12032"/>
                  </a:cubicBezTo>
                  <a:cubicBezTo>
                    <a:pt x="3155" y="12650"/>
                    <a:pt x="3675" y="13496"/>
                    <a:pt x="3870" y="14439"/>
                  </a:cubicBezTo>
                  <a:lnTo>
                    <a:pt x="9756" y="14439"/>
                  </a:lnTo>
                  <a:cubicBezTo>
                    <a:pt x="9951" y="13496"/>
                    <a:pt x="10472" y="12650"/>
                    <a:pt x="11220" y="12000"/>
                  </a:cubicBezTo>
                  <a:cubicBezTo>
                    <a:pt x="14211" y="9463"/>
                    <a:pt x="14504" y="4846"/>
                    <a:pt x="11642" y="1984"/>
                  </a:cubicBezTo>
                  <a:cubicBezTo>
                    <a:pt x="10374" y="716"/>
                    <a:pt x="8683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1" name="Google Shape;2181;p67"/>
          <p:cNvGrpSpPr/>
          <p:nvPr/>
        </p:nvGrpSpPr>
        <p:grpSpPr>
          <a:xfrm>
            <a:off x="5765750" y="2632213"/>
            <a:ext cx="365750" cy="352913"/>
            <a:chOff x="5765750" y="2632213"/>
            <a:chExt cx="365750" cy="352913"/>
          </a:xfrm>
        </p:grpSpPr>
        <p:sp>
          <p:nvSpPr>
            <p:cNvPr id="2182" name="Google Shape;2182;p67"/>
            <p:cNvSpPr/>
            <p:nvPr/>
          </p:nvSpPr>
          <p:spPr>
            <a:xfrm>
              <a:off x="5765750" y="2781414"/>
              <a:ext cx="148128" cy="203712"/>
            </a:xfrm>
            <a:custGeom>
              <a:avLst/>
              <a:gdLst/>
              <a:ahLst/>
              <a:cxnLst/>
              <a:rect l="l" t="t" r="r" b="b"/>
              <a:pathLst>
                <a:path w="8456" h="11639" extrusionOk="0">
                  <a:moveTo>
                    <a:pt x="4519" y="0"/>
                  </a:moveTo>
                  <a:cubicBezTo>
                    <a:pt x="4268" y="0"/>
                    <a:pt x="4022" y="159"/>
                    <a:pt x="3936" y="419"/>
                  </a:cubicBezTo>
                  <a:lnTo>
                    <a:pt x="3611" y="1427"/>
                  </a:lnTo>
                  <a:cubicBezTo>
                    <a:pt x="3578" y="1558"/>
                    <a:pt x="3513" y="1623"/>
                    <a:pt x="3415" y="1720"/>
                  </a:cubicBezTo>
                  <a:lnTo>
                    <a:pt x="1952" y="2956"/>
                  </a:lnTo>
                  <a:cubicBezTo>
                    <a:pt x="1724" y="3119"/>
                    <a:pt x="1659" y="3411"/>
                    <a:pt x="1757" y="3639"/>
                  </a:cubicBezTo>
                  <a:lnTo>
                    <a:pt x="2050" y="4354"/>
                  </a:lnTo>
                  <a:cubicBezTo>
                    <a:pt x="2128" y="4589"/>
                    <a:pt x="2353" y="4740"/>
                    <a:pt x="2590" y="4740"/>
                  </a:cubicBezTo>
                  <a:cubicBezTo>
                    <a:pt x="2648" y="4740"/>
                    <a:pt x="2707" y="4731"/>
                    <a:pt x="2765" y="4712"/>
                  </a:cubicBezTo>
                  <a:lnTo>
                    <a:pt x="4163" y="4322"/>
                  </a:lnTo>
                  <a:cubicBezTo>
                    <a:pt x="4198" y="4310"/>
                    <a:pt x="4231" y="4305"/>
                    <a:pt x="4263" y="4305"/>
                  </a:cubicBezTo>
                  <a:cubicBezTo>
                    <a:pt x="4411" y="4305"/>
                    <a:pt x="4521" y="4421"/>
                    <a:pt x="4521" y="4582"/>
                  </a:cubicBezTo>
                  <a:cubicBezTo>
                    <a:pt x="4521" y="4679"/>
                    <a:pt x="4489" y="4777"/>
                    <a:pt x="4424" y="4810"/>
                  </a:cubicBezTo>
                  <a:lnTo>
                    <a:pt x="2147" y="6631"/>
                  </a:lnTo>
                  <a:cubicBezTo>
                    <a:pt x="2017" y="6761"/>
                    <a:pt x="1920" y="6923"/>
                    <a:pt x="1920" y="7118"/>
                  </a:cubicBezTo>
                  <a:lnTo>
                    <a:pt x="1920" y="8549"/>
                  </a:lnTo>
                  <a:cubicBezTo>
                    <a:pt x="1367" y="8679"/>
                    <a:pt x="944" y="9167"/>
                    <a:pt x="944" y="9752"/>
                  </a:cubicBezTo>
                  <a:lnTo>
                    <a:pt x="944" y="10403"/>
                  </a:lnTo>
                  <a:lnTo>
                    <a:pt x="619" y="10403"/>
                  </a:lnTo>
                  <a:cubicBezTo>
                    <a:pt x="261" y="10403"/>
                    <a:pt x="1" y="10663"/>
                    <a:pt x="1" y="11021"/>
                  </a:cubicBezTo>
                  <a:cubicBezTo>
                    <a:pt x="1" y="11346"/>
                    <a:pt x="261" y="11639"/>
                    <a:pt x="619" y="11639"/>
                  </a:cubicBezTo>
                  <a:lnTo>
                    <a:pt x="7838" y="11639"/>
                  </a:lnTo>
                  <a:cubicBezTo>
                    <a:pt x="8163" y="11639"/>
                    <a:pt x="8456" y="11346"/>
                    <a:pt x="8456" y="11021"/>
                  </a:cubicBezTo>
                  <a:cubicBezTo>
                    <a:pt x="8456" y="10696"/>
                    <a:pt x="8163" y="10403"/>
                    <a:pt x="7838" y="10403"/>
                  </a:cubicBezTo>
                  <a:lnTo>
                    <a:pt x="7480" y="10403"/>
                  </a:lnTo>
                  <a:lnTo>
                    <a:pt x="7480" y="9752"/>
                  </a:lnTo>
                  <a:cubicBezTo>
                    <a:pt x="7480" y="9232"/>
                    <a:pt x="7123" y="8777"/>
                    <a:pt x="6667" y="8614"/>
                  </a:cubicBezTo>
                  <a:lnTo>
                    <a:pt x="8033" y="4452"/>
                  </a:lnTo>
                  <a:cubicBezTo>
                    <a:pt x="8098" y="4289"/>
                    <a:pt x="8066" y="4127"/>
                    <a:pt x="8001" y="3964"/>
                  </a:cubicBezTo>
                  <a:lnTo>
                    <a:pt x="6570" y="1395"/>
                  </a:lnTo>
                  <a:cubicBezTo>
                    <a:pt x="6505" y="1297"/>
                    <a:pt x="6440" y="1232"/>
                    <a:pt x="6375" y="1200"/>
                  </a:cubicBezTo>
                  <a:lnTo>
                    <a:pt x="4879" y="127"/>
                  </a:lnTo>
                  <a:cubicBezTo>
                    <a:pt x="4770" y="40"/>
                    <a:pt x="4644" y="0"/>
                    <a:pt x="4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7"/>
            <p:cNvSpPr/>
            <p:nvPr/>
          </p:nvSpPr>
          <p:spPr>
            <a:xfrm>
              <a:off x="5947483" y="2739790"/>
              <a:ext cx="23946" cy="23926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684" y="1"/>
                  </a:moveTo>
                  <a:cubicBezTo>
                    <a:pt x="293" y="1"/>
                    <a:pt x="1" y="293"/>
                    <a:pt x="1" y="684"/>
                  </a:cubicBezTo>
                  <a:cubicBezTo>
                    <a:pt x="1" y="1074"/>
                    <a:pt x="293" y="1367"/>
                    <a:pt x="684" y="1367"/>
                  </a:cubicBezTo>
                  <a:cubicBezTo>
                    <a:pt x="1074" y="1367"/>
                    <a:pt x="1366" y="1074"/>
                    <a:pt x="1366" y="684"/>
                  </a:cubicBezTo>
                  <a:cubicBezTo>
                    <a:pt x="1366" y="293"/>
                    <a:pt x="1074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7"/>
            <p:cNvSpPr/>
            <p:nvPr/>
          </p:nvSpPr>
          <p:spPr>
            <a:xfrm>
              <a:off x="5835822" y="2678895"/>
              <a:ext cx="295678" cy="249883"/>
            </a:xfrm>
            <a:custGeom>
              <a:avLst/>
              <a:gdLst/>
              <a:ahLst/>
              <a:cxnLst/>
              <a:rect l="l" t="t" r="r" b="b"/>
              <a:pathLst>
                <a:path w="16879" h="14277" extrusionOk="0">
                  <a:moveTo>
                    <a:pt x="7058" y="2244"/>
                  </a:moveTo>
                  <a:cubicBezTo>
                    <a:pt x="8098" y="2244"/>
                    <a:pt x="8976" y="3089"/>
                    <a:pt x="8976" y="4163"/>
                  </a:cubicBezTo>
                  <a:cubicBezTo>
                    <a:pt x="8976" y="5203"/>
                    <a:pt x="8098" y="6081"/>
                    <a:pt x="7058" y="6081"/>
                  </a:cubicBezTo>
                  <a:cubicBezTo>
                    <a:pt x="5984" y="6081"/>
                    <a:pt x="5139" y="5203"/>
                    <a:pt x="5139" y="4163"/>
                  </a:cubicBezTo>
                  <a:cubicBezTo>
                    <a:pt x="5139" y="3089"/>
                    <a:pt x="5984" y="2244"/>
                    <a:pt x="7058" y="2244"/>
                  </a:cubicBezTo>
                  <a:close/>
                  <a:moveTo>
                    <a:pt x="7383" y="8097"/>
                  </a:moveTo>
                  <a:cubicBezTo>
                    <a:pt x="7708" y="8097"/>
                    <a:pt x="8001" y="8390"/>
                    <a:pt x="8001" y="8715"/>
                  </a:cubicBezTo>
                  <a:cubicBezTo>
                    <a:pt x="8001" y="9073"/>
                    <a:pt x="7708" y="9333"/>
                    <a:pt x="7383" y="9333"/>
                  </a:cubicBezTo>
                  <a:cubicBezTo>
                    <a:pt x="7025" y="9333"/>
                    <a:pt x="6765" y="9073"/>
                    <a:pt x="6765" y="8715"/>
                  </a:cubicBezTo>
                  <a:cubicBezTo>
                    <a:pt x="6765" y="8390"/>
                    <a:pt x="7025" y="8097"/>
                    <a:pt x="7383" y="8097"/>
                  </a:cubicBezTo>
                  <a:close/>
                  <a:moveTo>
                    <a:pt x="12590" y="2561"/>
                  </a:moveTo>
                  <a:cubicBezTo>
                    <a:pt x="12749" y="2561"/>
                    <a:pt x="12911" y="2618"/>
                    <a:pt x="13041" y="2732"/>
                  </a:cubicBezTo>
                  <a:lnTo>
                    <a:pt x="14667" y="4390"/>
                  </a:lnTo>
                  <a:cubicBezTo>
                    <a:pt x="14895" y="4618"/>
                    <a:pt x="14895" y="5008"/>
                    <a:pt x="14667" y="5236"/>
                  </a:cubicBezTo>
                  <a:cubicBezTo>
                    <a:pt x="14537" y="5366"/>
                    <a:pt x="14383" y="5431"/>
                    <a:pt x="14228" y="5431"/>
                  </a:cubicBezTo>
                  <a:cubicBezTo>
                    <a:pt x="14074" y="5431"/>
                    <a:pt x="13919" y="5366"/>
                    <a:pt x="13789" y="5236"/>
                  </a:cubicBezTo>
                  <a:lnTo>
                    <a:pt x="13204" y="4650"/>
                  </a:lnTo>
                  <a:lnTo>
                    <a:pt x="13204" y="6276"/>
                  </a:lnTo>
                  <a:cubicBezTo>
                    <a:pt x="13204" y="7967"/>
                    <a:pt x="11838" y="9333"/>
                    <a:pt x="10147" y="9333"/>
                  </a:cubicBezTo>
                  <a:lnTo>
                    <a:pt x="9659" y="9333"/>
                  </a:lnTo>
                  <a:cubicBezTo>
                    <a:pt x="9334" y="9333"/>
                    <a:pt x="9041" y="9073"/>
                    <a:pt x="9041" y="8715"/>
                  </a:cubicBezTo>
                  <a:cubicBezTo>
                    <a:pt x="9041" y="8390"/>
                    <a:pt x="9334" y="8097"/>
                    <a:pt x="9659" y="8097"/>
                  </a:cubicBezTo>
                  <a:lnTo>
                    <a:pt x="10147" y="8097"/>
                  </a:lnTo>
                  <a:cubicBezTo>
                    <a:pt x="11155" y="8097"/>
                    <a:pt x="12001" y="7284"/>
                    <a:pt x="12001" y="6276"/>
                  </a:cubicBezTo>
                  <a:lnTo>
                    <a:pt x="12001" y="4650"/>
                  </a:lnTo>
                  <a:lnTo>
                    <a:pt x="11415" y="5236"/>
                  </a:lnTo>
                  <a:cubicBezTo>
                    <a:pt x="11285" y="5366"/>
                    <a:pt x="11123" y="5431"/>
                    <a:pt x="10964" y="5431"/>
                  </a:cubicBezTo>
                  <a:cubicBezTo>
                    <a:pt x="10805" y="5431"/>
                    <a:pt x="10651" y="5366"/>
                    <a:pt x="10537" y="5236"/>
                  </a:cubicBezTo>
                  <a:cubicBezTo>
                    <a:pt x="10277" y="5008"/>
                    <a:pt x="10277" y="4618"/>
                    <a:pt x="10537" y="4390"/>
                  </a:cubicBezTo>
                  <a:lnTo>
                    <a:pt x="12163" y="2732"/>
                  </a:lnTo>
                  <a:cubicBezTo>
                    <a:pt x="12277" y="2618"/>
                    <a:pt x="12431" y="2561"/>
                    <a:pt x="12590" y="2561"/>
                  </a:cubicBezTo>
                  <a:close/>
                  <a:moveTo>
                    <a:pt x="8684" y="10732"/>
                  </a:moveTo>
                  <a:cubicBezTo>
                    <a:pt x="9009" y="10732"/>
                    <a:pt x="9301" y="10992"/>
                    <a:pt x="9301" y="11317"/>
                  </a:cubicBezTo>
                  <a:cubicBezTo>
                    <a:pt x="9301" y="11675"/>
                    <a:pt x="9009" y="11935"/>
                    <a:pt x="8684" y="11935"/>
                  </a:cubicBezTo>
                  <a:lnTo>
                    <a:pt x="7383" y="11935"/>
                  </a:lnTo>
                  <a:cubicBezTo>
                    <a:pt x="7025" y="11935"/>
                    <a:pt x="6765" y="11675"/>
                    <a:pt x="6765" y="11317"/>
                  </a:cubicBezTo>
                  <a:cubicBezTo>
                    <a:pt x="6765" y="10992"/>
                    <a:pt x="7025" y="10732"/>
                    <a:pt x="7383" y="10732"/>
                  </a:cubicBezTo>
                  <a:close/>
                  <a:moveTo>
                    <a:pt x="14602" y="9423"/>
                  </a:moveTo>
                  <a:cubicBezTo>
                    <a:pt x="14757" y="9423"/>
                    <a:pt x="14911" y="9480"/>
                    <a:pt x="15025" y="9593"/>
                  </a:cubicBezTo>
                  <a:cubicBezTo>
                    <a:pt x="15285" y="9821"/>
                    <a:pt x="15285" y="10211"/>
                    <a:pt x="15025" y="10471"/>
                  </a:cubicBezTo>
                  <a:lnTo>
                    <a:pt x="14797" y="10667"/>
                  </a:lnTo>
                  <a:lnTo>
                    <a:pt x="15025" y="10894"/>
                  </a:lnTo>
                  <a:cubicBezTo>
                    <a:pt x="15285" y="11122"/>
                    <a:pt x="15285" y="11512"/>
                    <a:pt x="15025" y="11772"/>
                  </a:cubicBezTo>
                  <a:cubicBezTo>
                    <a:pt x="14911" y="11886"/>
                    <a:pt x="14757" y="11943"/>
                    <a:pt x="14602" y="11943"/>
                  </a:cubicBezTo>
                  <a:cubicBezTo>
                    <a:pt x="14448" y="11943"/>
                    <a:pt x="14293" y="11886"/>
                    <a:pt x="14179" y="11772"/>
                  </a:cubicBezTo>
                  <a:lnTo>
                    <a:pt x="13952" y="11545"/>
                  </a:lnTo>
                  <a:lnTo>
                    <a:pt x="13724" y="11772"/>
                  </a:lnTo>
                  <a:cubicBezTo>
                    <a:pt x="13610" y="11886"/>
                    <a:pt x="13456" y="11943"/>
                    <a:pt x="13297" y="11943"/>
                  </a:cubicBezTo>
                  <a:cubicBezTo>
                    <a:pt x="13139" y="11943"/>
                    <a:pt x="12976" y="11886"/>
                    <a:pt x="12846" y="11772"/>
                  </a:cubicBezTo>
                  <a:cubicBezTo>
                    <a:pt x="12618" y="11512"/>
                    <a:pt x="12618" y="11122"/>
                    <a:pt x="12846" y="10894"/>
                  </a:cubicBezTo>
                  <a:lnTo>
                    <a:pt x="13074" y="10667"/>
                  </a:lnTo>
                  <a:lnTo>
                    <a:pt x="12846" y="10471"/>
                  </a:lnTo>
                  <a:cubicBezTo>
                    <a:pt x="12618" y="10211"/>
                    <a:pt x="12618" y="9821"/>
                    <a:pt x="12846" y="9593"/>
                  </a:cubicBezTo>
                  <a:cubicBezTo>
                    <a:pt x="12976" y="9480"/>
                    <a:pt x="13139" y="9423"/>
                    <a:pt x="13297" y="9423"/>
                  </a:cubicBezTo>
                  <a:cubicBezTo>
                    <a:pt x="13456" y="9423"/>
                    <a:pt x="13610" y="9480"/>
                    <a:pt x="13724" y="9593"/>
                  </a:cubicBezTo>
                  <a:lnTo>
                    <a:pt x="13952" y="9821"/>
                  </a:lnTo>
                  <a:lnTo>
                    <a:pt x="14179" y="9593"/>
                  </a:lnTo>
                  <a:cubicBezTo>
                    <a:pt x="14293" y="9480"/>
                    <a:pt x="14448" y="9423"/>
                    <a:pt x="14602" y="9423"/>
                  </a:cubicBezTo>
                  <a:close/>
                  <a:moveTo>
                    <a:pt x="1854" y="0"/>
                  </a:moveTo>
                  <a:cubicBezTo>
                    <a:pt x="814" y="0"/>
                    <a:pt x="1" y="813"/>
                    <a:pt x="1" y="1821"/>
                  </a:cubicBezTo>
                  <a:lnTo>
                    <a:pt x="1" y="4715"/>
                  </a:lnTo>
                  <a:cubicBezTo>
                    <a:pt x="177" y="4664"/>
                    <a:pt x="357" y="4638"/>
                    <a:pt x="534" y="4638"/>
                  </a:cubicBezTo>
                  <a:cubicBezTo>
                    <a:pt x="914" y="4638"/>
                    <a:pt x="1284" y="4754"/>
                    <a:pt x="1594" y="4976"/>
                  </a:cubicBezTo>
                  <a:lnTo>
                    <a:pt x="3090" y="6049"/>
                  </a:lnTo>
                  <a:cubicBezTo>
                    <a:pt x="3318" y="6211"/>
                    <a:pt x="3480" y="6406"/>
                    <a:pt x="3643" y="6667"/>
                  </a:cubicBezTo>
                  <a:lnTo>
                    <a:pt x="5074" y="9236"/>
                  </a:lnTo>
                  <a:cubicBezTo>
                    <a:pt x="5302" y="9691"/>
                    <a:pt x="5367" y="10211"/>
                    <a:pt x="5204" y="10699"/>
                  </a:cubicBezTo>
                  <a:lnTo>
                    <a:pt x="4098" y="14016"/>
                  </a:lnTo>
                  <a:cubicBezTo>
                    <a:pt x="4163" y="14081"/>
                    <a:pt x="4228" y="14179"/>
                    <a:pt x="4293" y="14276"/>
                  </a:cubicBezTo>
                  <a:lnTo>
                    <a:pt x="15057" y="14276"/>
                  </a:lnTo>
                  <a:cubicBezTo>
                    <a:pt x="16066" y="14276"/>
                    <a:pt x="16878" y="13431"/>
                    <a:pt x="16878" y="12423"/>
                  </a:cubicBezTo>
                  <a:lnTo>
                    <a:pt x="16878" y="1821"/>
                  </a:lnTo>
                  <a:cubicBezTo>
                    <a:pt x="16878" y="813"/>
                    <a:pt x="16066" y="0"/>
                    <a:pt x="15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7"/>
            <p:cNvSpPr/>
            <p:nvPr/>
          </p:nvSpPr>
          <p:spPr>
            <a:xfrm>
              <a:off x="5880826" y="2632213"/>
              <a:ext cx="45598" cy="25064"/>
            </a:xfrm>
            <a:custGeom>
              <a:avLst/>
              <a:gdLst/>
              <a:ahLst/>
              <a:cxnLst/>
              <a:rect l="l" t="t" r="r" b="b"/>
              <a:pathLst>
                <a:path w="2603" h="1432" extrusionOk="0">
                  <a:moveTo>
                    <a:pt x="1302" y="1"/>
                  </a:moveTo>
                  <a:cubicBezTo>
                    <a:pt x="586" y="1"/>
                    <a:pt x="1" y="586"/>
                    <a:pt x="1" y="1334"/>
                  </a:cubicBezTo>
                  <a:lnTo>
                    <a:pt x="1" y="1431"/>
                  </a:lnTo>
                  <a:lnTo>
                    <a:pt x="2602" y="1431"/>
                  </a:lnTo>
                  <a:lnTo>
                    <a:pt x="2602" y="1334"/>
                  </a:lnTo>
                  <a:cubicBezTo>
                    <a:pt x="2602" y="586"/>
                    <a:pt x="2017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7"/>
            <p:cNvSpPr/>
            <p:nvPr/>
          </p:nvSpPr>
          <p:spPr>
            <a:xfrm>
              <a:off x="6040906" y="2632213"/>
              <a:ext cx="45598" cy="25064"/>
            </a:xfrm>
            <a:custGeom>
              <a:avLst/>
              <a:gdLst/>
              <a:ahLst/>
              <a:cxnLst/>
              <a:rect l="l" t="t" r="r" b="b"/>
              <a:pathLst>
                <a:path w="2603" h="1432" extrusionOk="0">
                  <a:moveTo>
                    <a:pt x="1302" y="1"/>
                  </a:moveTo>
                  <a:cubicBezTo>
                    <a:pt x="586" y="1"/>
                    <a:pt x="1" y="586"/>
                    <a:pt x="1" y="1334"/>
                  </a:cubicBezTo>
                  <a:lnTo>
                    <a:pt x="1" y="1431"/>
                  </a:lnTo>
                  <a:lnTo>
                    <a:pt x="2602" y="1431"/>
                  </a:lnTo>
                  <a:lnTo>
                    <a:pt x="2602" y="1334"/>
                  </a:lnTo>
                  <a:cubicBezTo>
                    <a:pt x="2602" y="586"/>
                    <a:pt x="2017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67"/>
          <p:cNvGrpSpPr/>
          <p:nvPr/>
        </p:nvGrpSpPr>
        <p:grpSpPr>
          <a:xfrm>
            <a:off x="4382775" y="2625788"/>
            <a:ext cx="378594" cy="365770"/>
            <a:chOff x="4382775" y="2625788"/>
            <a:chExt cx="378594" cy="365770"/>
          </a:xfrm>
        </p:grpSpPr>
        <p:sp>
          <p:nvSpPr>
            <p:cNvPr id="2188" name="Google Shape;2188;p67"/>
            <p:cNvSpPr/>
            <p:nvPr/>
          </p:nvSpPr>
          <p:spPr>
            <a:xfrm>
              <a:off x="4578293" y="2638892"/>
              <a:ext cx="172863" cy="195996"/>
            </a:xfrm>
            <a:custGeom>
              <a:avLst/>
              <a:gdLst/>
              <a:ahLst/>
              <a:cxnLst/>
              <a:rect l="l" t="t" r="r" b="b"/>
              <a:pathLst>
                <a:path w="9919" h="11187" extrusionOk="0">
                  <a:moveTo>
                    <a:pt x="1" y="0"/>
                  </a:moveTo>
                  <a:lnTo>
                    <a:pt x="261" y="2602"/>
                  </a:lnTo>
                  <a:cubicBezTo>
                    <a:pt x="261" y="2764"/>
                    <a:pt x="358" y="2927"/>
                    <a:pt x="488" y="3024"/>
                  </a:cubicBezTo>
                  <a:lnTo>
                    <a:pt x="1269" y="3577"/>
                  </a:lnTo>
                  <a:cubicBezTo>
                    <a:pt x="2114" y="4195"/>
                    <a:pt x="2277" y="5431"/>
                    <a:pt x="1594" y="6244"/>
                  </a:cubicBezTo>
                  <a:lnTo>
                    <a:pt x="1334" y="6536"/>
                  </a:lnTo>
                  <a:cubicBezTo>
                    <a:pt x="1204" y="6732"/>
                    <a:pt x="1171" y="7024"/>
                    <a:pt x="1301" y="7219"/>
                  </a:cubicBezTo>
                  <a:lnTo>
                    <a:pt x="1887" y="8293"/>
                  </a:lnTo>
                  <a:cubicBezTo>
                    <a:pt x="1984" y="8455"/>
                    <a:pt x="2114" y="8553"/>
                    <a:pt x="2309" y="8585"/>
                  </a:cubicBezTo>
                  <a:lnTo>
                    <a:pt x="4131" y="8943"/>
                  </a:lnTo>
                  <a:cubicBezTo>
                    <a:pt x="4651" y="9073"/>
                    <a:pt x="5074" y="9366"/>
                    <a:pt x="5334" y="9788"/>
                  </a:cubicBezTo>
                  <a:cubicBezTo>
                    <a:pt x="5526" y="9770"/>
                    <a:pt x="5717" y="9760"/>
                    <a:pt x="5906" y="9760"/>
                  </a:cubicBezTo>
                  <a:cubicBezTo>
                    <a:pt x="7342" y="9760"/>
                    <a:pt x="8657" y="10296"/>
                    <a:pt x="9691" y="11187"/>
                  </a:cubicBezTo>
                  <a:cubicBezTo>
                    <a:pt x="9919" y="9171"/>
                    <a:pt x="9529" y="7057"/>
                    <a:pt x="8488" y="5171"/>
                  </a:cubicBezTo>
                  <a:cubicBezTo>
                    <a:pt x="8228" y="5691"/>
                    <a:pt x="7870" y="6276"/>
                    <a:pt x="7415" y="6959"/>
                  </a:cubicBezTo>
                  <a:cubicBezTo>
                    <a:pt x="7057" y="7528"/>
                    <a:pt x="6472" y="7813"/>
                    <a:pt x="5882" y="7813"/>
                  </a:cubicBezTo>
                  <a:cubicBezTo>
                    <a:pt x="5293" y="7813"/>
                    <a:pt x="4700" y="7528"/>
                    <a:pt x="4326" y="6959"/>
                  </a:cubicBezTo>
                  <a:cubicBezTo>
                    <a:pt x="2049" y="3415"/>
                    <a:pt x="2049" y="2244"/>
                    <a:pt x="2049" y="1854"/>
                  </a:cubicBezTo>
                  <a:cubicBezTo>
                    <a:pt x="2049" y="1333"/>
                    <a:pt x="2147" y="813"/>
                    <a:pt x="2374" y="358"/>
                  </a:cubicBezTo>
                  <a:cubicBezTo>
                    <a:pt x="1594" y="130"/>
                    <a:pt x="814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7"/>
            <p:cNvSpPr/>
            <p:nvPr/>
          </p:nvSpPr>
          <p:spPr>
            <a:xfrm>
              <a:off x="4404873" y="2838853"/>
              <a:ext cx="209147" cy="152529"/>
            </a:xfrm>
            <a:custGeom>
              <a:avLst/>
              <a:gdLst/>
              <a:ahLst/>
              <a:cxnLst/>
              <a:rect l="l" t="t" r="r" b="b"/>
              <a:pathLst>
                <a:path w="12001" h="8706" extrusionOk="0">
                  <a:moveTo>
                    <a:pt x="2537" y="0"/>
                  </a:moveTo>
                  <a:lnTo>
                    <a:pt x="1" y="1594"/>
                  </a:lnTo>
                  <a:cubicBezTo>
                    <a:pt x="1298" y="5818"/>
                    <a:pt x="5221" y="8706"/>
                    <a:pt x="9619" y="8706"/>
                  </a:cubicBezTo>
                  <a:cubicBezTo>
                    <a:pt x="10402" y="8706"/>
                    <a:pt x="11200" y="8615"/>
                    <a:pt x="12000" y="8423"/>
                  </a:cubicBezTo>
                  <a:cubicBezTo>
                    <a:pt x="10960" y="7480"/>
                    <a:pt x="10244" y="6179"/>
                    <a:pt x="10114" y="4683"/>
                  </a:cubicBezTo>
                  <a:lnTo>
                    <a:pt x="9041" y="4033"/>
                  </a:lnTo>
                  <a:cubicBezTo>
                    <a:pt x="8195" y="3513"/>
                    <a:pt x="7805" y="2537"/>
                    <a:pt x="8033" y="1561"/>
                  </a:cubicBezTo>
                  <a:lnTo>
                    <a:pt x="8033" y="1496"/>
                  </a:lnTo>
                  <a:cubicBezTo>
                    <a:pt x="8163" y="1041"/>
                    <a:pt x="7935" y="553"/>
                    <a:pt x="7513" y="326"/>
                  </a:cubicBezTo>
                  <a:cubicBezTo>
                    <a:pt x="7252" y="748"/>
                    <a:pt x="6992" y="1204"/>
                    <a:pt x="6667" y="1724"/>
                  </a:cubicBezTo>
                  <a:cubicBezTo>
                    <a:pt x="6309" y="2293"/>
                    <a:pt x="5716" y="2578"/>
                    <a:pt x="5122" y="2578"/>
                  </a:cubicBezTo>
                  <a:cubicBezTo>
                    <a:pt x="4529" y="2578"/>
                    <a:pt x="3935" y="2293"/>
                    <a:pt x="3578" y="1724"/>
                  </a:cubicBezTo>
                  <a:cubicBezTo>
                    <a:pt x="3155" y="1074"/>
                    <a:pt x="2797" y="488"/>
                    <a:pt x="2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7"/>
            <p:cNvSpPr/>
            <p:nvPr/>
          </p:nvSpPr>
          <p:spPr>
            <a:xfrm>
              <a:off x="4382775" y="2638892"/>
              <a:ext cx="262981" cy="257526"/>
            </a:xfrm>
            <a:custGeom>
              <a:avLst/>
              <a:gdLst/>
              <a:ahLst/>
              <a:cxnLst/>
              <a:rect l="l" t="t" r="r" b="b"/>
              <a:pathLst>
                <a:path w="15090" h="14699" extrusionOk="0">
                  <a:moveTo>
                    <a:pt x="10016" y="0"/>
                  </a:moveTo>
                  <a:cubicBezTo>
                    <a:pt x="4260" y="520"/>
                    <a:pt x="0" y="5821"/>
                    <a:pt x="976" y="11740"/>
                  </a:cubicBezTo>
                  <a:lnTo>
                    <a:pt x="3220" y="10309"/>
                  </a:lnTo>
                  <a:cubicBezTo>
                    <a:pt x="2537" y="8910"/>
                    <a:pt x="2537" y="8293"/>
                    <a:pt x="2537" y="8065"/>
                  </a:cubicBezTo>
                  <a:cubicBezTo>
                    <a:pt x="2537" y="5951"/>
                    <a:pt x="4260" y="4228"/>
                    <a:pt x="6374" y="4228"/>
                  </a:cubicBezTo>
                  <a:cubicBezTo>
                    <a:pt x="8488" y="4228"/>
                    <a:pt x="10211" y="5951"/>
                    <a:pt x="10211" y="8065"/>
                  </a:cubicBezTo>
                  <a:cubicBezTo>
                    <a:pt x="10211" y="8325"/>
                    <a:pt x="10211" y="9008"/>
                    <a:pt x="9366" y="10666"/>
                  </a:cubicBezTo>
                  <a:cubicBezTo>
                    <a:pt x="10276" y="11154"/>
                    <a:pt x="10732" y="12195"/>
                    <a:pt x="10504" y="13203"/>
                  </a:cubicBezTo>
                  <a:lnTo>
                    <a:pt x="10472" y="13268"/>
                  </a:lnTo>
                  <a:cubicBezTo>
                    <a:pt x="10374" y="13723"/>
                    <a:pt x="10569" y="14146"/>
                    <a:pt x="10927" y="14406"/>
                  </a:cubicBezTo>
                  <a:lnTo>
                    <a:pt x="11415" y="14699"/>
                  </a:lnTo>
                  <a:cubicBezTo>
                    <a:pt x="11740" y="12585"/>
                    <a:pt x="13171" y="10862"/>
                    <a:pt x="15089" y="10146"/>
                  </a:cubicBezTo>
                  <a:lnTo>
                    <a:pt x="13268" y="9788"/>
                  </a:lnTo>
                  <a:cubicBezTo>
                    <a:pt x="12780" y="9658"/>
                    <a:pt x="12325" y="9366"/>
                    <a:pt x="12065" y="8878"/>
                  </a:cubicBezTo>
                  <a:lnTo>
                    <a:pt x="11447" y="7837"/>
                  </a:lnTo>
                  <a:cubicBezTo>
                    <a:pt x="11057" y="7154"/>
                    <a:pt x="11154" y="6341"/>
                    <a:pt x="11642" y="5756"/>
                  </a:cubicBezTo>
                  <a:lnTo>
                    <a:pt x="11870" y="5463"/>
                  </a:lnTo>
                  <a:cubicBezTo>
                    <a:pt x="12098" y="5171"/>
                    <a:pt x="12065" y="4780"/>
                    <a:pt x="11772" y="4553"/>
                  </a:cubicBezTo>
                  <a:lnTo>
                    <a:pt x="11024" y="4032"/>
                  </a:lnTo>
                  <a:cubicBezTo>
                    <a:pt x="10569" y="3707"/>
                    <a:pt x="10309" y="3219"/>
                    <a:pt x="10244" y="2699"/>
                  </a:cubicBezTo>
                  <a:lnTo>
                    <a:pt x="100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7"/>
            <p:cNvSpPr/>
            <p:nvPr/>
          </p:nvSpPr>
          <p:spPr>
            <a:xfrm>
              <a:off x="4634967" y="2625788"/>
              <a:ext cx="91268" cy="128352"/>
            </a:xfrm>
            <a:custGeom>
              <a:avLst/>
              <a:gdLst/>
              <a:ahLst/>
              <a:cxnLst/>
              <a:rect l="l" t="t" r="r" b="b"/>
              <a:pathLst>
                <a:path w="5237" h="7326" extrusionOk="0">
                  <a:moveTo>
                    <a:pt x="2635" y="1951"/>
                  </a:moveTo>
                  <a:cubicBezTo>
                    <a:pt x="2992" y="1951"/>
                    <a:pt x="3285" y="2244"/>
                    <a:pt x="3285" y="2602"/>
                  </a:cubicBezTo>
                  <a:cubicBezTo>
                    <a:pt x="3285" y="2959"/>
                    <a:pt x="2992" y="3252"/>
                    <a:pt x="2635" y="3252"/>
                  </a:cubicBezTo>
                  <a:cubicBezTo>
                    <a:pt x="2277" y="3252"/>
                    <a:pt x="1984" y="2959"/>
                    <a:pt x="1984" y="2602"/>
                  </a:cubicBezTo>
                  <a:cubicBezTo>
                    <a:pt x="1984" y="2244"/>
                    <a:pt x="2277" y="1951"/>
                    <a:pt x="2635" y="1951"/>
                  </a:cubicBezTo>
                  <a:close/>
                  <a:moveTo>
                    <a:pt x="2635" y="0"/>
                  </a:moveTo>
                  <a:cubicBezTo>
                    <a:pt x="1171" y="0"/>
                    <a:pt x="0" y="1171"/>
                    <a:pt x="0" y="2602"/>
                  </a:cubicBezTo>
                  <a:cubicBezTo>
                    <a:pt x="0" y="3642"/>
                    <a:pt x="1334" y="5854"/>
                    <a:pt x="2114" y="7057"/>
                  </a:cubicBezTo>
                  <a:cubicBezTo>
                    <a:pt x="2228" y="7236"/>
                    <a:pt x="2423" y="7325"/>
                    <a:pt x="2622" y="7325"/>
                  </a:cubicBezTo>
                  <a:cubicBezTo>
                    <a:pt x="2822" y="7325"/>
                    <a:pt x="3025" y="7236"/>
                    <a:pt x="3155" y="7057"/>
                  </a:cubicBezTo>
                  <a:cubicBezTo>
                    <a:pt x="3903" y="5854"/>
                    <a:pt x="5236" y="3642"/>
                    <a:pt x="5236" y="2602"/>
                  </a:cubicBezTo>
                  <a:cubicBezTo>
                    <a:pt x="5236" y="1171"/>
                    <a:pt x="4065" y="0"/>
                    <a:pt x="2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7"/>
            <p:cNvSpPr/>
            <p:nvPr/>
          </p:nvSpPr>
          <p:spPr>
            <a:xfrm>
              <a:off x="4448511" y="2734019"/>
              <a:ext cx="90693" cy="128790"/>
            </a:xfrm>
            <a:custGeom>
              <a:avLst/>
              <a:gdLst/>
              <a:ahLst/>
              <a:cxnLst/>
              <a:rect l="l" t="t" r="r" b="b"/>
              <a:pathLst>
                <a:path w="5204" h="7351" extrusionOk="0">
                  <a:moveTo>
                    <a:pt x="2602" y="1985"/>
                  </a:moveTo>
                  <a:cubicBezTo>
                    <a:pt x="2960" y="1985"/>
                    <a:pt x="3252" y="2277"/>
                    <a:pt x="3252" y="2635"/>
                  </a:cubicBezTo>
                  <a:cubicBezTo>
                    <a:pt x="3252" y="2993"/>
                    <a:pt x="2960" y="3285"/>
                    <a:pt x="2602" y="3285"/>
                  </a:cubicBezTo>
                  <a:cubicBezTo>
                    <a:pt x="2244" y="3285"/>
                    <a:pt x="1952" y="2993"/>
                    <a:pt x="1952" y="2635"/>
                  </a:cubicBezTo>
                  <a:cubicBezTo>
                    <a:pt x="1952" y="2277"/>
                    <a:pt x="2244" y="1985"/>
                    <a:pt x="2602" y="1985"/>
                  </a:cubicBezTo>
                  <a:close/>
                  <a:moveTo>
                    <a:pt x="2602" y="1"/>
                  </a:moveTo>
                  <a:cubicBezTo>
                    <a:pt x="1171" y="1"/>
                    <a:pt x="1" y="1172"/>
                    <a:pt x="1" y="2635"/>
                  </a:cubicBezTo>
                  <a:cubicBezTo>
                    <a:pt x="1" y="3643"/>
                    <a:pt x="1334" y="5887"/>
                    <a:pt x="2082" y="7058"/>
                  </a:cubicBezTo>
                  <a:cubicBezTo>
                    <a:pt x="2212" y="7253"/>
                    <a:pt x="2415" y="7350"/>
                    <a:pt x="2614" y="7350"/>
                  </a:cubicBezTo>
                  <a:cubicBezTo>
                    <a:pt x="2813" y="7350"/>
                    <a:pt x="3009" y="7253"/>
                    <a:pt x="3122" y="7058"/>
                  </a:cubicBezTo>
                  <a:cubicBezTo>
                    <a:pt x="3870" y="5887"/>
                    <a:pt x="5204" y="3643"/>
                    <a:pt x="5204" y="2635"/>
                  </a:cubicBezTo>
                  <a:cubicBezTo>
                    <a:pt x="5204" y="1172"/>
                    <a:pt x="4065" y="1"/>
                    <a:pt x="2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7"/>
            <p:cNvSpPr/>
            <p:nvPr/>
          </p:nvSpPr>
          <p:spPr>
            <a:xfrm>
              <a:off x="4655375" y="2910067"/>
              <a:ext cx="52143" cy="23950"/>
            </a:xfrm>
            <a:custGeom>
              <a:avLst/>
              <a:gdLst/>
              <a:ahLst/>
              <a:cxnLst/>
              <a:rect l="l" t="t" r="r" b="b"/>
              <a:pathLst>
                <a:path w="2992" h="1367" extrusionOk="0">
                  <a:moveTo>
                    <a:pt x="0" y="0"/>
                  </a:moveTo>
                  <a:lnTo>
                    <a:pt x="358" y="1366"/>
                  </a:lnTo>
                  <a:lnTo>
                    <a:pt x="2667" y="1366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7"/>
            <p:cNvSpPr/>
            <p:nvPr/>
          </p:nvSpPr>
          <p:spPr>
            <a:xfrm>
              <a:off x="4602099" y="2831442"/>
              <a:ext cx="159270" cy="160115"/>
            </a:xfrm>
            <a:custGeom>
              <a:avLst/>
              <a:gdLst/>
              <a:ahLst/>
              <a:cxnLst/>
              <a:rect l="l" t="t" r="r" b="b"/>
              <a:pathLst>
                <a:path w="9139" h="9139" extrusionOk="0">
                  <a:moveTo>
                    <a:pt x="5542" y="1943"/>
                  </a:moveTo>
                  <a:cubicBezTo>
                    <a:pt x="5723" y="1943"/>
                    <a:pt x="5903" y="2028"/>
                    <a:pt x="6016" y="2179"/>
                  </a:cubicBezTo>
                  <a:lnTo>
                    <a:pt x="6829" y="3253"/>
                  </a:lnTo>
                  <a:cubicBezTo>
                    <a:pt x="7252" y="3253"/>
                    <a:pt x="7512" y="3643"/>
                    <a:pt x="7447" y="4033"/>
                  </a:cubicBezTo>
                  <a:lnTo>
                    <a:pt x="6894" y="6147"/>
                  </a:lnTo>
                  <a:cubicBezTo>
                    <a:pt x="6764" y="6700"/>
                    <a:pt x="6277" y="7090"/>
                    <a:pt x="5724" y="7090"/>
                  </a:cubicBezTo>
                  <a:lnTo>
                    <a:pt x="3415" y="7090"/>
                  </a:lnTo>
                  <a:cubicBezTo>
                    <a:pt x="2830" y="7090"/>
                    <a:pt x="2342" y="6700"/>
                    <a:pt x="2212" y="6147"/>
                  </a:cubicBezTo>
                  <a:lnTo>
                    <a:pt x="1691" y="4033"/>
                  </a:lnTo>
                  <a:cubicBezTo>
                    <a:pt x="1594" y="3643"/>
                    <a:pt x="1854" y="3253"/>
                    <a:pt x="2277" y="3253"/>
                  </a:cubicBezTo>
                  <a:lnTo>
                    <a:pt x="3090" y="2179"/>
                  </a:lnTo>
                  <a:cubicBezTo>
                    <a:pt x="3203" y="2028"/>
                    <a:pt x="3383" y="1943"/>
                    <a:pt x="3565" y="1943"/>
                  </a:cubicBezTo>
                  <a:cubicBezTo>
                    <a:pt x="3695" y="1943"/>
                    <a:pt x="3826" y="1987"/>
                    <a:pt x="3935" y="2082"/>
                  </a:cubicBezTo>
                  <a:cubicBezTo>
                    <a:pt x="4228" y="2277"/>
                    <a:pt x="4260" y="2667"/>
                    <a:pt x="4065" y="2927"/>
                  </a:cubicBezTo>
                  <a:lnTo>
                    <a:pt x="3805" y="3253"/>
                  </a:lnTo>
                  <a:lnTo>
                    <a:pt x="5301" y="3253"/>
                  </a:lnTo>
                  <a:lnTo>
                    <a:pt x="5041" y="2927"/>
                  </a:lnTo>
                  <a:cubicBezTo>
                    <a:pt x="4846" y="2667"/>
                    <a:pt x="4911" y="2277"/>
                    <a:pt x="5171" y="2082"/>
                  </a:cubicBezTo>
                  <a:cubicBezTo>
                    <a:pt x="5280" y="1987"/>
                    <a:pt x="5411" y="1943"/>
                    <a:pt x="5542" y="1943"/>
                  </a:cubicBezTo>
                  <a:close/>
                  <a:moveTo>
                    <a:pt x="4553" y="1"/>
                  </a:moveTo>
                  <a:cubicBezTo>
                    <a:pt x="2049" y="1"/>
                    <a:pt x="0" y="2049"/>
                    <a:pt x="0" y="4553"/>
                  </a:cubicBezTo>
                  <a:cubicBezTo>
                    <a:pt x="0" y="7090"/>
                    <a:pt x="2049" y="9139"/>
                    <a:pt x="4553" y="9139"/>
                  </a:cubicBezTo>
                  <a:cubicBezTo>
                    <a:pt x="7090" y="9139"/>
                    <a:pt x="9138" y="7090"/>
                    <a:pt x="9138" y="4553"/>
                  </a:cubicBezTo>
                  <a:cubicBezTo>
                    <a:pt x="9138" y="2049"/>
                    <a:pt x="7090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5" name="Google Shape;2195;p67"/>
          <p:cNvGrpSpPr/>
          <p:nvPr/>
        </p:nvGrpSpPr>
        <p:grpSpPr>
          <a:xfrm>
            <a:off x="7142338" y="2625788"/>
            <a:ext cx="365783" cy="365756"/>
            <a:chOff x="7142338" y="2625788"/>
            <a:chExt cx="365783" cy="365756"/>
          </a:xfrm>
        </p:grpSpPr>
        <p:sp>
          <p:nvSpPr>
            <p:cNvPr id="2196" name="Google Shape;2196;p67"/>
            <p:cNvSpPr/>
            <p:nvPr/>
          </p:nvSpPr>
          <p:spPr>
            <a:xfrm>
              <a:off x="7429473" y="2625788"/>
              <a:ext cx="78630" cy="105171"/>
            </a:xfrm>
            <a:custGeom>
              <a:avLst/>
              <a:gdLst/>
              <a:ahLst/>
              <a:cxnLst/>
              <a:rect l="l" t="t" r="r" b="b"/>
              <a:pathLst>
                <a:path w="4488" h="5985" extrusionOk="0">
                  <a:moveTo>
                    <a:pt x="618" y="1"/>
                  </a:moveTo>
                  <a:cubicBezTo>
                    <a:pt x="293" y="1"/>
                    <a:pt x="0" y="261"/>
                    <a:pt x="0" y="586"/>
                  </a:cubicBezTo>
                  <a:lnTo>
                    <a:pt x="0" y="5984"/>
                  </a:lnTo>
                  <a:lnTo>
                    <a:pt x="4488" y="5984"/>
                  </a:lnTo>
                  <a:lnTo>
                    <a:pt x="4488" y="586"/>
                  </a:lnTo>
                  <a:cubicBezTo>
                    <a:pt x="4488" y="261"/>
                    <a:pt x="4228" y="1"/>
                    <a:pt x="3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7"/>
            <p:cNvSpPr/>
            <p:nvPr/>
          </p:nvSpPr>
          <p:spPr>
            <a:xfrm>
              <a:off x="7142338" y="2752083"/>
              <a:ext cx="365783" cy="239460"/>
            </a:xfrm>
            <a:custGeom>
              <a:avLst/>
              <a:gdLst/>
              <a:ahLst/>
              <a:cxnLst/>
              <a:rect l="l" t="t" r="r" b="b"/>
              <a:pathLst>
                <a:path w="20878" h="13627" extrusionOk="0">
                  <a:moveTo>
                    <a:pt x="17333" y="1561"/>
                  </a:moveTo>
                  <a:cubicBezTo>
                    <a:pt x="17658" y="1561"/>
                    <a:pt x="17951" y="1854"/>
                    <a:pt x="17951" y="2179"/>
                  </a:cubicBezTo>
                  <a:cubicBezTo>
                    <a:pt x="17951" y="2569"/>
                    <a:pt x="18244" y="2862"/>
                    <a:pt x="18634" y="2862"/>
                  </a:cubicBezTo>
                  <a:cubicBezTo>
                    <a:pt x="18959" y="2862"/>
                    <a:pt x="19252" y="3155"/>
                    <a:pt x="19252" y="3480"/>
                  </a:cubicBezTo>
                  <a:lnTo>
                    <a:pt x="19252" y="10081"/>
                  </a:lnTo>
                  <a:cubicBezTo>
                    <a:pt x="19252" y="10407"/>
                    <a:pt x="18959" y="10699"/>
                    <a:pt x="18634" y="10699"/>
                  </a:cubicBezTo>
                  <a:cubicBezTo>
                    <a:pt x="18244" y="10699"/>
                    <a:pt x="17951" y="10992"/>
                    <a:pt x="17951" y="11382"/>
                  </a:cubicBezTo>
                  <a:cubicBezTo>
                    <a:pt x="17951" y="11707"/>
                    <a:pt x="17658" y="12000"/>
                    <a:pt x="17333" y="12000"/>
                  </a:cubicBezTo>
                  <a:lnTo>
                    <a:pt x="3610" y="12000"/>
                  </a:lnTo>
                  <a:cubicBezTo>
                    <a:pt x="3252" y="12000"/>
                    <a:pt x="2992" y="11707"/>
                    <a:pt x="2992" y="11382"/>
                  </a:cubicBezTo>
                  <a:cubicBezTo>
                    <a:pt x="2992" y="11024"/>
                    <a:pt x="2699" y="10699"/>
                    <a:pt x="2277" y="10699"/>
                  </a:cubicBezTo>
                  <a:cubicBezTo>
                    <a:pt x="1919" y="10699"/>
                    <a:pt x="1659" y="10439"/>
                    <a:pt x="1659" y="10081"/>
                  </a:cubicBezTo>
                  <a:lnTo>
                    <a:pt x="1659" y="3480"/>
                  </a:lnTo>
                  <a:cubicBezTo>
                    <a:pt x="1659" y="3122"/>
                    <a:pt x="1919" y="2862"/>
                    <a:pt x="2277" y="2862"/>
                  </a:cubicBezTo>
                  <a:cubicBezTo>
                    <a:pt x="2699" y="2862"/>
                    <a:pt x="2992" y="2537"/>
                    <a:pt x="2992" y="2179"/>
                  </a:cubicBezTo>
                  <a:cubicBezTo>
                    <a:pt x="2992" y="1854"/>
                    <a:pt x="3252" y="1561"/>
                    <a:pt x="3610" y="1561"/>
                  </a:cubicBezTo>
                  <a:close/>
                  <a:moveTo>
                    <a:pt x="1821" y="0"/>
                  </a:moveTo>
                  <a:cubicBezTo>
                    <a:pt x="813" y="0"/>
                    <a:pt x="0" y="846"/>
                    <a:pt x="0" y="1854"/>
                  </a:cubicBezTo>
                  <a:lnTo>
                    <a:pt x="0" y="11805"/>
                  </a:lnTo>
                  <a:cubicBezTo>
                    <a:pt x="0" y="12813"/>
                    <a:pt x="813" y="13626"/>
                    <a:pt x="1821" y="13626"/>
                  </a:cubicBezTo>
                  <a:lnTo>
                    <a:pt x="19057" y="13626"/>
                  </a:lnTo>
                  <a:cubicBezTo>
                    <a:pt x="20065" y="13626"/>
                    <a:pt x="20878" y="12813"/>
                    <a:pt x="20878" y="11805"/>
                  </a:cubicBezTo>
                  <a:lnTo>
                    <a:pt x="20878" y="1854"/>
                  </a:lnTo>
                  <a:cubicBezTo>
                    <a:pt x="20878" y="846"/>
                    <a:pt x="20065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7"/>
            <p:cNvSpPr/>
            <p:nvPr/>
          </p:nvSpPr>
          <p:spPr>
            <a:xfrm>
              <a:off x="7307541" y="2853794"/>
              <a:ext cx="35355" cy="36024"/>
            </a:xfrm>
            <a:custGeom>
              <a:avLst/>
              <a:gdLst/>
              <a:ahLst/>
              <a:cxnLst/>
              <a:rect l="l" t="t" r="r" b="b"/>
              <a:pathLst>
                <a:path w="2018" h="2050" extrusionOk="0">
                  <a:moveTo>
                    <a:pt x="1009" y="1"/>
                  </a:moveTo>
                  <a:cubicBezTo>
                    <a:pt x="456" y="1"/>
                    <a:pt x="1" y="489"/>
                    <a:pt x="1" y="1041"/>
                  </a:cubicBezTo>
                  <a:cubicBezTo>
                    <a:pt x="1" y="1594"/>
                    <a:pt x="456" y="2050"/>
                    <a:pt x="1009" y="2050"/>
                  </a:cubicBezTo>
                  <a:cubicBezTo>
                    <a:pt x="1562" y="2050"/>
                    <a:pt x="2017" y="1594"/>
                    <a:pt x="2017" y="1041"/>
                  </a:cubicBezTo>
                  <a:cubicBezTo>
                    <a:pt x="2017" y="456"/>
                    <a:pt x="1562" y="1"/>
                    <a:pt x="1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7"/>
            <p:cNvSpPr/>
            <p:nvPr/>
          </p:nvSpPr>
          <p:spPr>
            <a:xfrm>
              <a:off x="7192459" y="2801234"/>
              <a:ext cx="265533" cy="140018"/>
            </a:xfrm>
            <a:custGeom>
              <a:avLst/>
              <a:gdLst/>
              <a:ahLst/>
              <a:cxnLst/>
              <a:rect l="l" t="t" r="r" b="b"/>
              <a:pathLst>
                <a:path w="15156" h="7968" extrusionOk="0">
                  <a:moveTo>
                    <a:pt x="3285" y="3415"/>
                  </a:moveTo>
                  <a:cubicBezTo>
                    <a:pt x="3643" y="3415"/>
                    <a:pt x="3903" y="3675"/>
                    <a:pt x="3903" y="4032"/>
                  </a:cubicBezTo>
                  <a:cubicBezTo>
                    <a:pt x="3903" y="4358"/>
                    <a:pt x="3643" y="4650"/>
                    <a:pt x="3285" y="4650"/>
                  </a:cubicBezTo>
                  <a:lnTo>
                    <a:pt x="1985" y="4650"/>
                  </a:lnTo>
                  <a:cubicBezTo>
                    <a:pt x="1659" y="4650"/>
                    <a:pt x="1399" y="4358"/>
                    <a:pt x="1399" y="4032"/>
                  </a:cubicBezTo>
                  <a:cubicBezTo>
                    <a:pt x="1399" y="3675"/>
                    <a:pt x="1659" y="3415"/>
                    <a:pt x="1985" y="3415"/>
                  </a:cubicBezTo>
                  <a:close/>
                  <a:moveTo>
                    <a:pt x="13171" y="3415"/>
                  </a:moveTo>
                  <a:cubicBezTo>
                    <a:pt x="13497" y="3415"/>
                    <a:pt x="13789" y="3675"/>
                    <a:pt x="13789" y="4032"/>
                  </a:cubicBezTo>
                  <a:cubicBezTo>
                    <a:pt x="13789" y="4358"/>
                    <a:pt x="13497" y="4650"/>
                    <a:pt x="13171" y="4650"/>
                  </a:cubicBezTo>
                  <a:lnTo>
                    <a:pt x="11871" y="4650"/>
                  </a:lnTo>
                  <a:cubicBezTo>
                    <a:pt x="11513" y="4650"/>
                    <a:pt x="11253" y="4358"/>
                    <a:pt x="11253" y="4032"/>
                  </a:cubicBezTo>
                  <a:cubicBezTo>
                    <a:pt x="11253" y="3675"/>
                    <a:pt x="11513" y="3415"/>
                    <a:pt x="11871" y="3415"/>
                  </a:cubicBezTo>
                  <a:close/>
                  <a:moveTo>
                    <a:pt x="7578" y="1789"/>
                  </a:moveTo>
                  <a:cubicBezTo>
                    <a:pt x="8814" y="1789"/>
                    <a:pt x="9822" y="2797"/>
                    <a:pt x="9822" y="4032"/>
                  </a:cubicBezTo>
                  <a:cubicBezTo>
                    <a:pt x="9822" y="5268"/>
                    <a:pt x="8814" y="6276"/>
                    <a:pt x="7578" y="6276"/>
                  </a:cubicBezTo>
                  <a:cubicBezTo>
                    <a:pt x="6342" y="6276"/>
                    <a:pt x="5334" y="5268"/>
                    <a:pt x="5334" y="4032"/>
                  </a:cubicBezTo>
                  <a:cubicBezTo>
                    <a:pt x="5334" y="2797"/>
                    <a:pt x="6342" y="1789"/>
                    <a:pt x="7578" y="1789"/>
                  </a:cubicBezTo>
                  <a:close/>
                  <a:moveTo>
                    <a:pt x="1237" y="0"/>
                  </a:moveTo>
                  <a:cubicBezTo>
                    <a:pt x="1042" y="553"/>
                    <a:pt x="586" y="1041"/>
                    <a:pt x="1" y="1203"/>
                  </a:cubicBezTo>
                  <a:lnTo>
                    <a:pt x="1" y="6764"/>
                  </a:lnTo>
                  <a:cubicBezTo>
                    <a:pt x="586" y="6959"/>
                    <a:pt x="1042" y="7414"/>
                    <a:pt x="1237" y="7967"/>
                  </a:cubicBezTo>
                  <a:lnTo>
                    <a:pt x="13952" y="7967"/>
                  </a:lnTo>
                  <a:cubicBezTo>
                    <a:pt x="14147" y="7414"/>
                    <a:pt x="14602" y="6959"/>
                    <a:pt x="15155" y="6764"/>
                  </a:cubicBezTo>
                  <a:lnTo>
                    <a:pt x="15155" y="1203"/>
                  </a:lnTo>
                  <a:cubicBezTo>
                    <a:pt x="14602" y="1008"/>
                    <a:pt x="14147" y="553"/>
                    <a:pt x="13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7"/>
            <p:cNvSpPr/>
            <p:nvPr/>
          </p:nvSpPr>
          <p:spPr>
            <a:xfrm>
              <a:off x="7223800" y="2705796"/>
              <a:ext cx="78647" cy="25164"/>
            </a:xfrm>
            <a:custGeom>
              <a:avLst/>
              <a:gdLst/>
              <a:ahLst/>
              <a:cxnLst/>
              <a:rect l="l" t="t" r="r" b="b"/>
              <a:pathLst>
                <a:path w="4489" h="1432" extrusionOk="0">
                  <a:moveTo>
                    <a:pt x="618" y="0"/>
                  </a:moveTo>
                  <a:cubicBezTo>
                    <a:pt x="293" y="0"/>
                    <a:pt x="1" y="260"/>
                    <a:pt x="1" y="618"/>
                  </a:cubicBezTo>
                  <a:lnTo>
                    <a:pt x="1" y="1431"/>
                  </a:lnTo>
                  <a:lnTo>
                    <a:pt x="4488" y="1431"/>
                  </a:lnTo>
                  <a:lnTo>
                    <a:pt x="4488" y="618"/>
                  </a:lnTo>
                  <a:cubicBezTo>
                    <a:pt x="4488" y="260"/>
                    <a:pt x="4228" y="0"/>
                    <a:pt x="3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7"/>
            <p:cNvSpPr/>
            <p:nvPr/>
          </p:nvSpPr>
          <p:spPr>
            <a:xfrm>
              <a:off x="7326917" y="2665783"/>
              <a:ext cx="78069" cy="65176"/>
            </a:xfrm>
            <a:custGeom>
              <a:avLst/>
              <a:gdLst/>
              <a:ahLst/>
              <a:cxnLst/>
              <a:rect l="l" t="t" r="r" b="b"/>
              <a:pathLst>
                <a:path w="4456" h="3709" extrusionOk="0">
                  <a:moveTo>
                    <a:pt x="586" y="1"/>
                  </a:moveTo>
                  <a:cubicBezTo>
                    <a:pt x="261" y="1"/>
                    <a:pt x="1" y="261"/>
                    <a:pt x="1" y="619"/>
                  </a:cubicBezTo>
                  <a:lnTo>
                    <a:pt x="1" y="3708"/>
                  </a:lnTo>
                  <a:lnTo>
                    <a:pt x="4456" y="3708"/>
                  </a:lnTo>
                  <a:lnTo>
                    <a:pt x="4456" y="619"/>
                  </a:lnTo>
                  <a:cubicBezTo>
                    <a:pt x="4456" y="261"/>
                    <a:pt x="4196" y="1"/>
                    <a:pt x="3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7"/>
            <p:cNvSpPr/>
            <p:nvPr/>
          </p:nvSpPr>
          <p:spPr>
            <a:xfrm>
              <a:off x="7142898" y="2705796"/>
              <a:ext cx="38772" cy="21720"/>
            </a:xfrm>
            <a:custGeom>
              <a:avLst/>
              <a:gdLst/>
              <a:ahLst/>
              <a:cxnLst/>
              <a:rect l="l" t="t" r="r" b="b"/>
              <a:pathLst>
                <a:path w="2213" h="1236" extrusionOk="0">
                  <a:moveTo>
                    <a:pt x="619" y="0"/>
                  </a:moveTo>
                  <a:cubicBezTo>
                    <a:pt x="293" y="0"/>
                    <a:pt x="1" y="260"/>
                    <a:pt x="1" y="618"/>
                  </a:cubicBezTo>
                  <a:cubicBezTo>
                    <a:pt x="1" y="943"/>
                    <a:pt x="293" y="1236"/>
                    <a:pt x="619" y="1236"/>
                  </a:cubicBezTo>
                  <a:lnTo>
                    <a:pt x="1594" y="1236"/>
                  </a:lnTo>
                  <a:cubicBezTo>
                    <a:pt x="1952" y="1236"/>
                    <a:pt x="2212" y="943"/>
                    <a:pt x="2212" y="618"/>
                  </a:cubicBezTo>
                  <a:cubicBezTo>
                    <a:pt x="2212" y="260"/>
                    <a:pt x="1952" y="0"/>
                    <a:pt x="1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7"/>
            <p:cNvSpPr/>
            <p:nvPr/>
          </p:nvSpPr>
          <p:spPr>
            <a:xfrm>
              <a:off x="7257419" y="2665783"/>
              <a:ext cx="38754" cy="21175"/>
            </a:xfrm>
            <a:custGeom>
              <a:avLst/>
              <a:gdLst/>
              <a:ahLst/>
              <a:cxnLst/>
              <a:rect l="l" t="t" r="r" b="b"/>
              <a:pathLst>
                <a:path w="2212" h="1205" extrusionOk="0">
                  <a:moveTo>
                    <a:pt x="618" y="1"/>
                  </a:moveTo>
                  <a:cubicBezTo>
                    <a:pt x="260" y="1"/>
                    <a:pt x="0" y="261"/>
                    <a:pt x="0" y="619"/>
                  </a:cubicBezTo>
                  <a:cubicBezTo>
                    <a:pt x="0" y="944"/>
                    <a:pt x="260" y="1204"/>
                    <a:pt x="618" y="1204"/>
                  </a:cubicBezTo>
                  <a:lnTo>
                    <a:pt x="1594" y="1204"/>
                  </a:lnTo>
                  <a:cubicBezTo>
                    <a:pt x="1919" y="1204"/>
                    <a:pt x="2212" y="944"/>
                    <a:pt x="2212" y="619"/>
                  </a:cubicBezTo>
                  <a:cubicBezTo>
                    <a:pt x="2212" y="261"/>
                    <a:pt x="1919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7"/>
            <p:cNvSpPr/>
            <p:nvPr/>
          </p:nvSpPr>
          <p:spPr>
            <a:xfrm>
              <a:off x="7200448" y="2665783"/>
              <a:ext cx="38194" cy="21175"/>
            </a:xfrm>
            <a:custGeom>
              <a:avLst/>
              <a:gdLst/>
              <a:ahLst/>
              <a:cxnLst/>
              <a:rect l="l" t="t" r="r" b="b"/>
              <a:pathLst>
                <a:path w="2180" h="1205" extrusionOk="0">
                  <a:moveTo>
                    <a:pt x="586" y="1"/>
                  </a:moveTo>
                  <a:cubicBezTo>
                    <a:pt x="260" y="1"/>
                    <a:pt x="0" y="261"/>
                    <a:pt x="0" y="619"/>
                  </a:cubicBezTo>
                  <a:cubicBezTo>
                    <a:pt x="0" y="944"/>
                    <a:pt x="260" y="1204"/>
                    <a:pt x="586" y="1204"/>
                  </a:cubicBezTo>
                  <a:lnTo>
                    <a:pt x="1594" y="1204"/>
                  </a:lnTo>
                  <a:cubicBezTo>
                    <a:pt x="1919" y="1204"/>
                    <a:pt x="2179" y="944"/>
                    <a:pt x="2179" y="619"/>
                  </a:cubicBezTo>
                  <a:cubicBezTo>
                    <a:pt x="2179" y="261"/>
                    <a:pt x="1919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7"/>
            <p:cNvSpPr/>
            <p:nvPr/>
          </p:nvSpPr>
          <p:spPr>
            <a:xfrm>
              <a:off x="7142898" y="2665783"/>
              <a:ext cx="38772" cy="21175"/>
            </a:xfrm>
            <a:custGeom>
              <a:avLst/>
              <a:gdLst/>
              <a:ahLst/>
              <a:cxnLst/>
              <a:rect l="l" t="t" r="r" b="b"/>
              <a:pathLst>
                <a:path w="2213" h="1205" extrusionOk="0">
                  <a:moveTo>
                    <a:pt x="619" y="1"/>
                  </a:moveTo>
                  <a:cubicBezTo>
                    <a:pt x="293" y="1"/>
                    <a:pt x="1" y="261"/>
                    <a:pt x="1" y="619"/>
                  </a:cubicBezTo>
                  <a:cubicBezTo>
                    <a:pt x="1" y="944"/>
                    <a:pt x="293" y="1204"/>
                    <a:pt x="619" y="1204"/>
                  </a:cubicBezTo>
                  <a:lnTo>
                    <a:pt x="1594" y="1204"/>
                  </a:lnTo>
                  <a:cubicBezTo>
                    <a:pt x="1952" y="1204"/>
                    <a:pt x="2212" y="944"/>
                    <a:pt x="2212" y="619"/>
                  </a:cubicBezTo>
                  <a:cubicBezTo>
                    <a:pt x="2212" y="261"/>
                    <a:pt x="1952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7"/>
            <p:cNvSpPr/>
            <p:nvPr/>
          </p:nvSpPr>
          <p:spPr>
            <a:xfrm>
              <a:off x="7371923" y="2625788"/>
              <a:ext cx="38194" cy="21157"/>
            </a:xfrm>
            <a:custGeom>
              <a:avLst/>
              <a:gdLst/>
              <a:ahLst/>
              <a:cxnLst/>
              <a:rect l="l" t="t" r="r" b="b"/>
              <a:pathLst>
                <a:path w="2180" h="1204" extrusionOk="0">
                  <a:moveTo>
                    <a:pt x="586" y="1"/>
                  </a:moveTo>
                  <a:cubicBezTo>
                    <a:pt x="261" y="1"/>
                    <a:pt x="1" y="261"/>
                    <a:pt x="1" y="586"/>
                  </a:cubicBezTo>
                  <a:cubicBezTo>
                    <a:pt x="1" y="944"/>
                    <a:pt x="261" y="1204"/>
                    <a:pt x="586" y="1204"/>
                  </a:cubicBezTo>
                  <a:lnTo>
                    <a:pt x="1562" y="1204"/>
                  </a:lnTo>
                  <a:cubicBezTo>
                    <a:pt x="1919" y="1204"/>
                    <a:pt x="2179" y="944"/>
                    <a:pt x="2179" y="586"/>
                  </a:cubicBezTo>
                  <a:cubicBezTo>
                    <a:pt x="2179" y="261"/>
                    <a:pt x="1919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7"/>
            <p:cNvSpPr/>
            <p:nvPr/>
          </p:nvSpPr>
          <p:spPr>
            <a:xfrm>
              <a:off x="7314391" y="2625788"/>
              <a:ext cx="38754" cy="21157"/>
            </a:xfrm>
            <a:custGeom>
              <a:avLst/>
              <a:gdLst/>
              <a:ahLst/>
              <a:cxnLst/>
              <a:rect l="l" t="t" r="r" b="b"/>
              <a:pathLst>
                <a:path w="2212" h="1204" extrusionOk="0">
                  <a:moveTo>
                    <a:pt x="618" y="1"/>
                  </a:moveTo>
                  <a:cubicBezTo>
                    <a:pt x="293" y="1"/>
                    <a:pt x="0" y="261"/>
                    <a:pt x="0" y="586"/>
                  </a:cubicBezTo>
                  <a:cubicBezTo>
                    <a:pt x="0" y="944"/>
                    <a:pt x="293" y="1204"/>
                    <a:pt x="618" y="1204"/>
                  </a:cubicBezTo>
                  <a:lnTo>
                    <a:pt x="1594" y="1204"/>
                  </a:lnTo>
                  <a:cubicBezTo>
                    <a:pt x="1951" y="1204"/>
                    <a:pt x="2211" y="944"/>
                    <a:pt x="2211" y="586"/>
                  </a:cubicBezTo>
                  <a:cubicBezTo>
                    <a:pt x="2211" y="261"/>
                    <a:pt x="1951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7"/>
            <p:cNvSpPr/>
            <p:nvPr/>
          </p:nvSpPr>
          <p:spPr>
            <a:xfrm>
              <a:off x="7257419" y="2625788"/>
              <a:ext cx="38754" cy="21157"/>
            </a:xfrm>
            <a:custGeom>
              <a:avLst/>
              <a:gdLst/>
              <a:ahLst/>
              <a:cxnLst/>
              <a:rect l="l" t="t" r="r" b="b"/>
              <a:pathLst>
                <a:path w="2212" h="1204" extrusionOk="0">
                  <a:moveTo>
                    <a:pt x="618" y="1"/>
                  </a:moveTo>
                  <a:cubicBezTo>
                    <a:pt x="260" y="1"/>
                    <a:pt x="0" y="261"/>
                    <a:pt x="0" y="586"/>
                  </a:cubicBezTo>
                  <a:cubicBezTo>
                    <a:pt x="0" y="944"/>
                    <a:pt x="260" y="1204"/>
                    <a:pt x="618" y="1204"/>
                  </a:cubicBezTo>
                  <a:lnTo>
                    <a:pt x="1594" y="1204"/>
                  </a:lnTo>
                  <a:cubicBezTo>
                    <a:pt x="1919" y="1204"/>
                    <a:pt x="2212" y="944"/>
                    <a:pt x="2212" y="586"/>
                  </a:cubicBezTo>
                  <a:cubicBezTo>
                    <a:pt x="2212" y="261"/>
                    <a:pt x="1919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7"/>
            <p:cNvSpPr/>
            <p:nvPr/>
          </p:nvSpPr>
          <p:spPr>
            <a:xfrm>
              <a:off x="7200448" y="2625788"/>
              <a:ext cx="38194" cy="21157"/>
            </a:xfrm>
            <a:custGeom>
              <a:avLst/>
              <a:gdLst/>
              <a:ahLst/>
              <a:cxnLst/>
              <a:rect l="l" t="t" r="r" b="b"/>
              <a:pathLst>
                <a:path w="2180" h="1204" extrusionOk="0">
                  <a:moveTo>
                    <a:pt x="586" y="1"/>
                  </a:moveTo>
                  <a:cubicBezTo>
                    <a:pt x="260" y="1"/>
                    <a:pt x="0" y="261"/>
                    <a:pt x="0" y="586"/>
                  </a:cubicBezTo>
                  <a:cubicBezTo>
                    <a:pt x="0" y="944"/>
                    <a:pt x="260" y="1204"/>
                    <a:pt x="586" y="1204"/>
                  </a:cubicBezTo>
                  <a:lnTo>
                    <a:pt x="1594" y="1204"/>
                  </a:lnTo>
                  <a:cubicBezTo>
                    <a:pt x="1919" y="1204"/>
                    <a:pt x="2179" y="944"/>
                    <a:pt x="2179" y="586"/>
                  </a:cubicBezTo>
                  <a:cubicBezTo>
                    <a:pt x="2179" y="261"/>
                    <a:pt x="1919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7"/>
            <p:cNvSpPr/>
            <p:nvPr/>
          </p:nvSpPr>
          <p:spPr>
            <a:xfrm>
              <a:off x="7142898" y="2625788"/>
              <a:ext cx="38772" cy="21157"/>
            </a:xfrm>
            <a:custGeom>
              <a:avLst/>
              <a:gdLst/>
              <a:ahLst/>
              <a:cxnLst/>
              <a:rect l="l" t="t" r="r" b="b"/>
              <a:pathLst>
                <a:path w="2213" h="1204" extrusionOk="0">
                  <a:moveTo>
                    <a:pt x="619" y="1"/>
                  </a:moveTo>
                  <a:cubicBezTo>
                    <a:pt x="293" y="1"/>
                    <a:pt x="1" y="261"/>
                    <a:pt x="1" y="586"/>
                  </a:cubicBezTo>
                  <a:cubicBezTo>
                    <a:pt x="1" y="944"/>
                    <a:pt x="293" y="1204"/>
                    <a:pt x="619" y="1204"/>
                  </a:cubicBezTo>
                  <a:lnTo>
                    <a:pt x="1594" y="1204"/>
                  </a:lnTo>
                  <a:cubicBezTo>
                    <a:pt x="1952" y="1204"/>
                    <a:pt x="2212" y="944"/>
                    <a:pt x="2212" y="586"/>
                  </a:cubicBezTo>
                  <a:cubicBezTo>
                    <a:pt x="2212" y="261"/>
                    <a:pt x="1952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6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400" dirty="0" smtClean="0"/>
              <a:t>C</a:t>
            </a:r>
            <a:r>
              <a:rPr lang="en" sz="5400" dirty="0" smtClean="0"/>
              <a:t>ard of GAME</a:t>
            </a:r>
            <a:endParaRPr sz="5400" dirty="0"/>
          </a:p>
        </p:txBody>
      </p:sp>
      <p:grpSp>
        <p:nvGrpSpPr>
          <p:cNvPr id="2223" name="Google Shape;2223;p68"/>
          <p:cNvGrpSpPr/>
          <p:nvPr/>
        </p:nvGrpSpPr>
        <p:grpSpPr>
          <a:xfrm>
            <a:off x="6579440" y="1100288"/>
            <a:ext cx="1911111" cy="796085"/>
            <a:chOff x="6579440" y="1100288"/>
            <a:chExt cx="1911111" cy="796085"/>
          </a:xfrm>
        </p:grpSpPr>
        <p:sp>
          <p:nvSpPr>
            <p:cNvPr id="2224" name="Google Shape;2224;p68"/>
            <p:cNvSpPr/>
            <p:nvPr/>
          </p:nvSpPr>
          <p:spPr>
            <a:xfrm>
              <a:off x="6583195" y="1124844"/>
              <a:ext cx="1897879" cy="753249"/>
            </a:xfrm>
            <a:custGeom>
              <a:avLst/>
              <a:gdLst/>
              <a:ahLst/>
              <a:cxnLst/>
              <a:rect l="l" t="t" r="r" b="b"/>
              <a:pathLst>
                <a:path w="30836" h="12239" extrusionOk="0">
                  <a:moveTo>
                    <a:pt x="12949" y="1"/>
                  </a:moveTo>
                  <a:cubicBezTo>
                    <a:pt x="10711" y="1"/>
                    <a:pt x="8461" y="1288"/>
                    <a:pt x="8760" y="4054"/>
                  </a:cubicBezTo>
                  <a:cubicBezTo>
                    <a:pt x="8779" y="4164"/>
                    <a:pt x="8681" y="4230"/>
                    <a:pt x="8582" y="4230"/>
                  </a:cubicBezTo>
                  <a:cubicBezTo>
                    <a:pt x="8556" y="4230"/>
                    <a:pt x="8530" y="4225"/>
                    <a:pt x="8505" y="4216"/>
                  </a:cubicBezTo>
                  <a:cubicBezTo>
                    <a:pt x="7691" y="3842"/>
                    <a:pt x="6801" y="3469"/>
                    <a:pt x="5901" y="3469"/>
                  </a:cubicBezTo>
                  <a:cubicBezTo>
                    <a:pt x="5572" y="3469"/>
                    <a:pt x="5242" y="3519"/>
                    <a:pt x="4913" y="3636"/>
                  </a:cubicBezTo>
                  <a:cubicBezTo>
                    <a:pt x="3592" y="4123"/>
                    <a:pt x="2990" y="6000"/>
                    <a:pt x="4496" y="6719"/>
                  </a:cubicBezTo>
                  <a:cubicBezTo>
                    <a:pt x="4612" y="6580"/>
                    <a:pt x="4774" y="6487"/>
                    <a:pt x="4936" y="6394"/>
                  </a:cubicBezTo>
                  <a:cubicBezTo>
                    <a:pt x="4953" y="6385"/>
                    <a:pt x="4969" y="6380"/>
                    <a:pt x="4986" y="6380"/>
                  </a:cubicBezTo>
                  <a:cubicBezTo>
                    <a:pt x="5086" y="6380"/>
                    <a:pt x="5172" y="6543"/>
                    <a:pt x="5052" y="6603"/>
                  </a:cubicBezTo>
                  <a:cubicBezTo>
                    <a:pt x="4612" y="6835"/>
                    <a:pt x="4334" y="7159"/>
                    <a:pt x="4125" y="7599"/>
                  </a:cubicBezTo>
                  <a:cubicBezTo>
                    <a:pt x="4110" y="7630"/>
                    <a:pt x="4084" y="7643"/>
                    <a:pt x="4058" y="7643"/>
                  </a:cubicBezTo>
                  <a:cubicBezTo>
                    <a:pt x="4004" y="7643"/>
                    <a:pt x="3948" y="7592"/>
                    <a:pt x="3963" y="7530"/>
                  </a:cubicBezTo>
                  <a:cubicBezTo>
                    <a:pt x="4033" y="7321"/>
                    <a:pt x="4125" y="7113"/>
                    <a:pt x="4264" y="6927"/>
                  </a:cubicBezTo>
                  <a:lnTo>
                    <a:pt x="4264" y="6927"/>
                  </a:lnTo>
                  <a:cubicBezTo>
                    <a:pt x="2897" y="6997"/>
                    <a:pt x="0" y="7901"/>
                    <a:pt x="1113" y="9731"/>
                  </a:cubicBezTo>
                  <a:cubicBezTo>
                    <a:pt x="1532" y="10425"/>
                    <a:pt x="2216" y="10694"/>
                    <a:pt x="2949" y="10694"/>
                  </a:cubicBezTo>
                  <a:cubicBezTo>
                    <a:pt x="3956" y="10694"/>
                    <a:pt x="5058" y="10186"/>
                    <a:pt x="5701" y="9569"/>
                  </a:cubicBezTo>
                  <a:cubicBezTo>
                    <a:pt x="5729" y="9541"/>
                    <a:pt x="5762" y="9529"/>
                    <a:pt x="5793" y="9529"/>
                  </a:cubicBezTo>
                  <a:cubicBezTo>
                    <a:pt x="5889" y="9529"/>
                    <a:pt x="5974" y="9644"/>
                    <a:pt x="5887" y="9731"/>
                  </a:cubicBezTo>
                  <a:cubicBezTo>
                    <a:pt x="5840" y="9778"/>
                    <a:pt x="5817" y="9801"/>
                    <a:pt x="5771" y="9847"/>
                  </a:cubicBezTo>
                  <a:cubicBezTo>
                    <a:pt x="5751" y="10334"/>
                    <a:pt x="6141" y="10674"/>
                    <a:pt x="6609" y="10674"/>
                  </a:cubicBezTo>
                  <a:cubicBezTo>
                    <a:pt x="6698" y="10674"/>
                    <a:pt x="6790" y="10661"/>
                    <a:pt x="6883" y="10635"/>
                  </a:cubicBezTo>
                  <a:cubicBezTo>
                    <a:pt x="7393" y="10519"/>
                    <a:pt x="7694" y="10079"/>
                    <a:pt x="7949" y="9662"/>
                  </a:cubicBezTo>
                  <a:cubicBezTo>
                    <a:pt x="7970" y="9628"/>
                    <a:pt x="8000" y="9614"/>
                    <a:pt x="8031" y="9614"/>
                  </a:cubicBezTo>
                  <a:cubicBezTo>
                    <a:pt x="8105" y="9614"/>
                    <a:pt x="8184" y="9696"/>
                    <a:pt x="8135" y="9778"/>
                  </a:cubicBezTo>
                  <a:cubicBezTo>
                    <a:pt x="8135" y="9778"/>
                    <a:pt x="8135" y="9778"/>
                    <a:pt x="8135" y="9801"/>
                  </a:cubicBezTo>
                  <a:lnTo>
                    <a:pt x="8158" y="9801"/>
                  </a:lnTo>
                  <a:cubicBezTo>
                    <a:pt x="8447" y="11426"/>
                    <a:pt x="9870" y="12238"/>
                    <a:pt x="11419" y="12238"/>
                  </a:cubicBezTo>
                  <a:cubicBezTo>
                    <a:pt x="11483" y="12238"/>
                    <a:pt x="11547" y="12237"/>
                    <a:pt x="11611" y="12234"/>
                  </a:cubicBezTo>
                  <a:cubicBezTo>
                    <a:pt x="12329" y="12211"/>
                    <a:pt x="13210" y="12072"/>
                    <a:pt x="13836" y="11678"/>
                  </a:cubicBezTo>
                  <a:cubicBezTo>
                    <a:pt x="14554" y="11238"/>
                    <a:pt x="14879" y="10427"/>
                    <a:pt x="15180" y="9685"/>
                  </a:cubicBezTo>
                  <a:cubicBezTo>
                    <a:pt x="14832" y="9685"/>
                    <a:pt x="14508" y="9662"/>
                    <a:pt x="14160" y="9592"/>
                  </a:cubicBezTo>
                  <a:cubicBezTo>
                    <a:pt x="14075" y="9571"/>
                    <a:pt x="14088" y="9451"/>
                    <a:pt x="14163" y="9451"/>
                  </a:cubicBezTo>
                  <a:cubicBezTo>
                    <a:pt x="14170" y="9451"/>
                    <a:pt x="14176" y="9452"/>
                    <a:pt x="14183" y="9453"/>
                  </a:cubicBezTo>
                  <a:cubicBezTo>
                    <a:pt x="14360" y="9466"/>
                    <a:pt x="14536" y="9473"/>
                    <a:pt x="14712" y="9473"/>
                  </a:cubicBezTo>
                  <a:cubicBezTo>
                    <a:pt x="15185" y="9473"/>
                    <a:pt x="15658" y="9420"/>
                    <a:pt x="16130" y="9268"/>
                  </a:cubicBezTo>
                  <a:cubicBezTo>
                    <a:pt x="16144" y="9264"/>
                    <a:pt x="16158" y="9263"/>
                    <a:pt x="16170" y="9263"/>
                  </a:cubicBezTo>
                  <a:cubicBezTo>
                    <a:pt x="16325" y="9263"/>
                    <a:pt x="16371" y="9503"/>
                    <a:pt x="16200" y="9546"/>
                  </a:cubicBezTo>
                  <a:cubicBezTo>
                    <a:pt x="15945" y="9592"/>
                    <a:pt x="15713" y="9639"/>
                    <a:pt x="15458" y="9662"/>
                  </a:cubicBezTo>
                  <a:cubicBezTo>
                    <a:pt x="15481" y="9685"/>
                    <a:pt x="15481" y="9708"/>
                    <a:pt x="15458" y="9755"/>
                  </a:cubicBezTo>
                  <a:cubicBezTo>
                    <a:pt x="15458" y="9755"/>
                    <a:pt x="15458" y="9778"/>
                    <a:pt x="15458" y="9778"/>
                  </a:cubicBezTo>
                  <a:cubicBezTo>
                    <a:pt x="15777" y="10347"/>
                    <a:pt x="16412" y="10832"/>
                    <a:pt x="16994" y="10832"/>
                  </a:cubicBezTo>
                  <a:cubicBezTo>
                    <a:pt x="17385" y="10832"/>
                    <a:pt x="17752" y="10614"/>
                    <a:pt x="17984" y="10056"/>
                  </a:cubicBezTo>
                  <a:cubicBezTo>
                    <a:pt x="18004" y="10007"/>
                    <a:pt x="18039" y="9987"/>
                    <a:pt x="18078" y="9987"/>
                  </a:cubicBezTo>
                  <a:cubicBezTo>
                    <a:pt x="18131" y="9987"/>
                    <a:pt x="18189" y="10025"/>
                    <a:pt x="18216" y="10079"/>
                  </a:cubicBezTo>
                  <a:cubicBezTo>
                    <a:pt x="18623" y="11188"/>
                    <a:pt x="20466" y="11656"/>
                    <a:pt x="21567" y="11656"/>
                  </a:cubicBezTo>
                  <a:cubicBezTo>
                    <a:pt x="21594" y="11656"/>
                    <a:pt x="21620" y="11656"/>
                    <a:pt x="21646" y="11655"/>
                  </a:cubicBezTo>
                  <a:cubicBezTo>
                    <a:pt x="22874" y="11609"/>
                    <a:pt x="23963" y="10913"/>
                    <a:pt x="24311" y="9731"/>
                  </a:cubicBezTo>
                  <a:lnTo>
                    <a:pt x="24311" y="9731"/>
                  </a:lnTo>
                  <a:cubicBezTo>
                    <a:pt x="24120" y="9784"/>
                    <a:pt x="23929" y="9810"/>
                    <a:pt x="23737" y="9810"/>
                  </a:cubicBezTo>
                  <a:cubicBezTo>
                    <a:pt x="23674" y="9810"/>
                    <a:pt x="23610" y="9807"/>
                    <a:pt x="23546" y="9801"/>
                  </a:cubicBezTo>
                  <a:cubicBezTo>
                    <a:pt x="23453" y="9778"/>
                    <a:pt x="23453" y="9662"/>
                    <a:pt x="23546" y="9662"/>
                  </a:cubicBezTo>
                  <a:cubicBezTo>
                    <a:pt x="23940" y="9616"/>
                    <a:pt x="24265" y="9546"/>
                    <a:pt x="24589" y="9407"/>
                  </a:cubicBezTo>
                  <a:cubicBezTo>
                    <a:pt x="24589" y="9384"/>
                    <a:pt x="24612" y="9384"/>
                    <a:pt x="24612" y="9384"/>
                  </a:cubicBezTo>
                  <a:cubicBezTo>
                    <a:pt x="24890" y="9245"/>
                    <a:pt x="25145" y="9083"/>
                    <a:pt x="25377" y="8851"/>
                  </a:cubicBezTo>
                  <a:cubicBezTo>
                    <a:pt x="25403" y="8825"/>
                    <a:pt x="25432" y="8814"/>
                    <a:pt x="25461" y="8814"/>
                  </a:cubicBezTo>
                  <a:cubicBezTo>
                    <a:pt x="25561" y="8814"/>
                    <a:pt x="25652" y="8946"/>
                    <a:pt x="25562" y="9036"/>
                  </a:cubicBezTo>
                  <a:cubicBezTo>
                    <a:pt x="25400" y="9222"/>
                    <a:pt x="25168" y="9384"/>
                    <a:pt x="24937" y="9523"/>
                  </a:cubicBezTo>
                  <a:cubicBezTo>
                    <a:pt x="25665" y="9881"/>
                    <a:pt x="26860" y="10245"/>
                    <a:pt x="27937" y="10245"/>
                  </a:cubicBezTo>
                  <a:cubicBezTo>
                    <a:pt x="28951" y="10245"/>
                    <a:pt x="29859" y="9922"/>
                    <a:pt x="30174" y="8967"/>
                  </a:cubicBezTo>
                  <a:cubicBezTo>
                    <a:pt x="30836" y="6896"/>
                    <a:pt x="28431" y="6241"/>
                    <a:pt x="26834" y="6241"/>
                  </a:cubicBezTo>
                  <a:cubicBezTo>
                    <a:pt x="26697" y="6241"/>
                    <a:pt x="26566" y="6246"/>
                    <a:pt x="26443" y="6255"/>
                  </a:cubicBezTo>
                  <a:cubicBezTo>
                    <a:pt x="26420" y="6278"/>
                    <a:pt x="26420" y="6278"/>
                    <a:pt x="26420" y="6278"/>
                  </a:cubicBezTo>
                  <a:cubicBezTo>
                    <a:pt x="26395" y="6309"/>
                    <a:pt x="26364" y="6322"/>
                    <a:pt x="26333" y="6322"/>
                  </a:cubicBezTo>
                  <a:cubicBezTo>
                    <a:pt x="26248" y="6322"/>
                    <a:pt x="26166" y="6224"/>
                    <a:pt x="26234" y="6139"/>
                  </a:cubicBezTo>
                  <a:cubicBezTo>
                    <a:pt x="26652" y="5560"/>
                    <a:pt x="26165" y="4934"/>
                    <a:pt x="25516" y="4865"/>
                  </a:cubicBezTo>
                  <a:cubicBezTo>
                    <a:pt x="25470" y="4860"/>
                    <a:pt x="25424" y="4858"/>
                    <a:pt x="25378" y="4858"/>
                  </a:cubicBezTo>
                  <a:cubicBezTo>
                    <a:pt x="24950" y="4858"/>
                    <a:pt x="24572" y="5047"/>
                    <a:pt x="24195" y="5235"/>
                  </a:cubicBezTo>
                  <a:cubicBezTo>
                    <a:pt x="24195" y="5259"/>
                    <a:pt x="24195" y="5282"/>
                    <a:pt x="24195" y="5328"/>
                  </a:cubicBezTo>
                  <a:cubicBezTo>
                    <a:pt x="24195" y="5421"/>
                    <a:pt x="24120" y="5467"/>
                    <a:pt x="24044" y="5467"/>
                  </a:cubicBezTo>
                  <a:cubicBezTo>
                    <a:pt x="23969" y="5467"/>
                    <a:pt x="23894" y="5421"/>
                    <a:pt x="23894" y="5328"/>
                  </a:cubicBezTo>
                  <a:cubicBezTo>
                    <a:pt x="23894" y="3683"/>
                    <a:pt x="22573" y="2269"/>
                    <a:pt x="20927" y="2107"/>
                  </a:cubicBezTo>
                  <a:cubicBezTo>
                    <a:pt x="20798" y="2093"/>
                    <a:pt x="20670" y="2086"/>
                    <a:pt x="20544" y="2086"/>
                  </a:cubicBezTo>
                  <a:cubicBezTo>
                    <a:pt x="19200" y="2086"/>
                    <a:pt x="18041" y="2849"/>
                    <a:pt x="17173" y="3845"/>
                  </a:cubicBezTo>
                  <a:cubicBezTo>
                    <a:pt x="17173" y="3845"/>
                    <a:pt x="17173" y="3868"/>
                    <a:pt x="17150" y="3868"/>
                  </a:cubicBezTo>
                  <a:cubicBezTo>
                    <a:pt x="17150" y="3914"/>
                    <a:pt x="17127" y="3914"/>
                    <a:pt x="17103" y="3914"/>
                  </a:cubicBezTo>
                  <a:cubicBezTo>
                    <a:pt x="17095" y="3919"/>
                    <a:pt x="17086" y="3921"/>
                    <a:pt x="17077" y="3921"/>
                  </a:cubicBezTo>
                  <a:cubicBezTo>
                    <a:pt x="17035" y="3921"/>
                    <a:pt x="16992" y="3879"/>
                    <a:pt x="17011" y="3822"/>
                  </a:cubicBezTo>
                  <a:cubicBezTo>
                    <a:pt x="17034" y="3799"/>
                    <a:pt x="17057" y="3775"/>
                    <a:pt x="17057" y="3752"/>
                  </a:cubicBezTo>
                  <a:cubicBezTo>
                    <a:pt x="17465" y="1317"/>
                    <a:pt x="15213" y="1"/>
                    <a:pt x="12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8"/>
            <p:cNvSpPr/>
            <p:nvPr/>
          </p:nvSpPr>
          <p:spPr>
            <a:xfrm>
              <a:off x="6579440" y="1100288"/>
              <a:ext cx="1911111" cy="796085"/>
            </a:xfrm>
            <a:custGeom>
              <a:avLst/>
              <a:gdLst/>
              <a:ahLst/>
              <a:cxnLst/>
              <a:rect l="l" t="t" r="r" b="b"/>
              <a:pathLst>
                <a:path w="31051" h="12935" extrusionOk="0">
                  <a:moveTo>
                    <a:pt x="13032" y="408"/>
                  </a:moveTo>
                  <a:cubicBezTo>
                    <a:pt x="15296" y="408"/>
                    <a:pt x="17549" y="1719"/>
                    <a:pt x="17141" y="4151"/>
                  </a:cubicBezTo>
                  <a:cubicBezTo>
                    <a:pt x="17118" y="4174"/>
                    <a:pt x="17095" y="4198"/>
                    <a:pt x="17072" y="4221"/>
                  </a:cubicBezTo>
                  <a:cubicBezTo>
                    <a:pt x="17053" y="4278"/>
                    <a:pt x="17096" y="4320"/>
                    <a:pt x="17138" y="4320"/>
                  </a:cubicBezTo>
                  <a:cubicBezTo>
                    <a:pt x="17147" y="4320"/>
                    <a:pt x="17156" y="4318"/>
                    <a:pt x="17164" y="4313"/>
                  </a:cubicBezTo>
                  <a:cubicBezTo>
                    <a:pt x="17188" y="4313"/>
                    <a:pt x="17211" y="4313"/>
                    <a:pt x="17234" y="4267"/>
                  </a:cubicBezTo>
                  <a:cubicBezTo>
                    <a:pt x="17234" y="4267"/>
                    <a:pt x="17234" y="4244"/>
                    <a:pt x="17234" y="4244"/>
                  </a:cubicBezTo>
                  <a:cubicBezTo>
                    <a:pt x="18111" y="3239"/>
                    <a:pt x="19304" y="2490"/>
                    <a:pt x="20649" y="2490"/>
                  </a:cubicBezTo>
                  <a:cubicBezTo>
                    <a:pt x="20761" y="2490"/>
                    <a:pt x="20874" y="2495"/>
                    <a:pt x="20988" y="2506"/>
                  </a:cubicBezTo>
                  <a:cubicBezTo>
                    <a:pt x="22634" y="2668"/>
                    <a:pt x="23955" y="4082"/>
                    <a:pt x="23955" y="5727"/>
                  </a:cubicBezTo>
                  <a:cubicBezTo>
                    <a:pt x="23955" y="5831"/>
                    <a:pt x="24036" y="5884"/>
                    <a:pt x="24114" y="5884"/>
                  </a:cubicBezTo>
                  <a:cubicBezTo>
                    <a:pt x="24192" y="5884"/>
                    <a:pt x="24268" y="5831"/>
                    <a:pt x="24256" y="5727"/>
                  </a:cubicBezTo>
                  <a:cubicBezTo>
                    <a:pt x="24256" y="5704"/>
                    <a:pt x="24256" y="5658"/>
                    <a:pt x="24256" y="5634"/>
                  </a:cubicBezTo>
                  <a:cubicBezTo>
                    <a:pt x="24629" y="5448"/>
                    <a:pt x="25021" y="5280"/>
                    <a:pt x="25432" y="5280"/>
                  </a:cubicBezTo>
                  <a:cubicBezTo>
                    <a:pt x="25480" y="5280"/>
                    <a:pt x="25528" y="5282"/>
                    <a:pt x="25577" y="5287"/>
                  </a:cubicBezTo>
                  <a:cubicBezTo>
                    <a:pt x="26226" y="5333"/>
                    <a:pt x="26736" y="5959"/>
                    <a:pt x="26295" y="6561"/>
                  </a:cubicBezTo>
                  <a:cubicBezTo>
                    <a:pt x="26242" y="6633"/>
                    <a:pt x="26325" y="6731"/>
                    <a:pt x="26409" y="6731"/>
                  </a:cubicBezTo>
                  <a:cubicBezTo>
                    <a:pt x="26434" y="6731"/>
                    <a:pt x="26459" y="6722"/>
                    <a:pt x="26481" y="6701"/>
                  </a:cubicBezTo>
                  <a:cubicBezTo>
                    <a:pt x="26504" y="6677"/>
                    <a:pt x="26504" y="6677"/>
                    <a:pt x="26504" y="6654"/>
                  </a:cubicBezTo>
                  <a:cubicBezTo>
                    <a:pt x="26609" y="6648"/>
                    <a:pt x="26721" y="6645"/>
                    <a:pt x="26837" y="6645"/>
                  </a:cubicBezTo>
                  <a:cubicBezTo>
                    <a:pt x="28433" y="6645"/>
                    <a:pt x="30905" y="7270"/>
                    <a:pt x="30235" y="9366"/>
                  </a:cubicBezTo>
                  <a:cubicBezTo>
                    <a:pt x="29932" y="10321"/>
                    <a:pt x="29023" y="10644"/>
                    <a:pt x="28009" y="10644"/>
                  </a:cubicBezTo>
                  <a:cubicBezTo>
                    <a:pt x="26932" y="10644"/>
                    <a:pt x="25737" y="10280"/>
                    <a:pt x="25021" y="9922"/>
                  </a:cubicBezTo>
                  <a:cubicBezTo>
                    <a:pt x="25253" y="9783"/>
                    <a:pt x="25461" y="9621"/>
                    <a:pt x="25623" y="9435"/>
                  </a:cubicBezTo>
                  <a:cubicBezTo>
                    <a:pt x="25713" y="9345"/>
                    <a:pt x="25636" y="9213"/>
                    <a:pt x="25542" y="9213"/>
                  </a:cubicBezTo>
                  <a:cubicBezTo>
                    <a:pt x="25515" y="9213"/>
                    <a:pt x="25487" y="9224"/>
                    <a:pt x="25461" y="9250"/>
                  </a:cubicBezTo>
                  <a:cubicBezTo>
                    <a:pt x="25206" y="9482"/>
                    <a:pt x="24951" y="9667"/>
                    <a:pt x="24673" y="9783"/>
                  </a:cubicBezTo>
                  <a:cubicBezTo>
                    <a:pt x="24673" y="9783"/>
                    <a:pt x="24650" y="9806"/>
                    <a:pt x="24650" y="9806"/>
                  </a:cubicBezTo>
                  <a:cubicBezTo>
                    <a:pt x="24349" y="9945"/>
                    <a:pt x="24001" y="10038"/>
                    <a:pt x="23630" y="10061"/>
                  </a:cubicBezTo>
                  <a:cubicBezTo>
                    <a:pt x="23538" y="10061"/>
                    <a:pt x="23538" y="10177"/>
                    <a:pt x="23630" y="10200"/>
                  </a:cubicBezTo>
                  <a:cubicBezTo>
                    <a:pt x="23688" y="10206"/>
                    <a:pt x="23749" y="10209"/>
                    <a:pt x="23812" y="10209"/>
                  </a:cubicBezTo>
                  <a:cubicBezTo>
                    <a:pt x="24000" y="10209"/>
                    <a:pt x="24204" y="10183"/>
                    <a:pt x="24395" y="10130"/>
                  </a:cubicBezTo>
                  <a:lnTo>
                    <a:pt x="24395" y="10130"/>
                  </a:lnTo>
                  <a:cubicBezTo>
                    <a:pt x="24047" y="11312"/>
                    <a:pt x="22935" y="12008"/>
                    <a:pt x="21730" y="12054"/>
                  </a:cubicBezTo>
                  <a:cubicBezTo>
                    <a:pt x="21681" y="12056"/>
                    <a:pt x="21630" y="12057"/>
                    <a:pt x="21578" y="12057"/>
                  </a:cubicBezTo>
                  <a:cubicBezTo>
                    <a:pt x="20470" y="12057"/>
                    <a:pt x="18697" y="11585"/>
                    <a:pt x="18277" y="10478"/>
                  </a:cubicBezTo>
                  <a:cubicBezTo>
                    <a:pt x="18263" y="10436"/>
                    <a:pt x="18205" y="10393"/>
                    <a:pt x="18152" y="10393"/>
                  </a:cubicBezTo>
                  <a:cubicBezTo>
                    <a:pt x="18118" y="10393"/>
                    <a:pt x="18086" y="10410"/>
                    <a:pt x="18068" y="10455"/>
                  </a:cubicBezTo>
                  <a:cubicBezTo>
                    <a:pt x="17827" y="11021"/>
                    <a:pt x="17460" y="11241"/>
                    <a:pt x="17071" y="11241"/>
                  </a:cubicBezTo>
                  <a:cubicBezTo>
                    <a:pt x="16490" y="11241"/>
                    <a:pt x="15862" y="10747"/>
                    <a:pt x="15542" y="10177"/>
                  </a:cubicBezTo>
                  <a:cubicBezTo>
                    <a:pt x="15542" y="10177"/>
                    <a:pt x="15542" y="10177"/>
                    <a:pt x="15542" y="10154"/>
                  </a:cubicBezTo>
                  <a:cubicBezTo>
                    <a:pt x="15542" y="10130"/>
                    <a:pt x="15542" y="10084"/>
                    <a:pt x="15542" y="10061"/>
                  </a:cubicBezTo>
                  <a:cubicBezTo>
                    <a:pt x="15774" y="10038"/>
                    <a:pt x="16029" y="9991"/>
                    <a:pt x="16284" y="9945"/>
                  </a:cubicBezTo>
                  <a:cubicBezTo>
                    <a:pt x="16434" y="9924"/>
                    <a:pt x="16385" y="9662"/>
                    <a:pt x="16229" y="9662"/>
                  </a:cubicBezTo>
                  <a:cubicBezTo>
                    <a:pt x="16217" y="9662"/>
                    <a:pt x="16204" y="9664"/>
                    <a:pt x="16191" y="9667"/>
                  </a:cubicBezTo>
                  <a:cubicBezTo>
                    <a:pt x="15735" y="9819"/>
                    <a:pt x="15267" y="9872"/>
                    <a:pt x="14787" y="9872"/>
                  </a:cubicBezTo>
                  <a:cubicBezTo>
                    <a:pt x="14608" y="9872"/>
                    <a:pt x="14427" y="9865"/>
                    <a:pt x="14244" y="9852"/>
                  </a:cubicBezTo>
                  <a:cubicBezTo>
                    <a:pt x="14175" y="9852"/>
                    <a:pt x="14152" y="9968"/>
                    <a:pt x="14221" y="9991"/>
                  </a:cubicBezTo>
                  <a:cubicBezTo>
                    <a:pt x="14569" y="10061"/>
                    <a:pt x="14916" y="10084"/>
                    <a:pt x="15241" y="10084"/>
                  </a:cubicBezTo>
                  <a:cubicBezTo>
                    <a:pt x="14940" y="10849"/>
                    <a:pt x="14638" y="11637"/>
                    <a:pt x="13897" y="12077"/>
                  </a:cubicBezTo>
                  <a:cubicBezTo>
                    <a:pt x="13271" y="12471"/>
                    <a:pt x="12390" y="12610"/>
                    <a:pt x="11695" y="12657"/>
                  </a:cubicBezTo>
                  <a:cubicBezTo>
                    <a:pt x="11632" y="12659"/>
                    <a:pt x="11569" y="12661"/>
                    <a:pt x="11506" y="12661"/>
                  </a:cubicBezTo>
                  <a:cubicBezTo>
                    <a:pt x="9934" y="12661"/>
                    <a:pt x="8508" y="11827"/>
                    <a:pt x="8219" y="10200"/>
                  </a:cubicBezTo>
                  <a:cubicBezTo>
                    <a:pt x="8266" y="10105"/>
                    <a:pt x="8185" y="10021"/>
                    <a:pt x="8106" y="10021"/>
                  </a:cubicBezTo>
                  <a:cubicBezTo>
                    <a:pt x="8069" y="10021"/>
                    <a:pt x="8032" y="10040"/>
                    <a:pt x="8010" y="10084"/>
                  </a:cubicBezTo>
                  <a:cubicBezTo>
                    <a:pt x="7778" y="10501"/>
                    <a:pt x="7454" y="10918"/>
                    <a:pt x="6967" y="11057"/>
                  </a:cubicBezTo>
                  <a:cubicBezTo>
                    <a:pt x="6882" y="11077"/>
                    <a:pt x="6797" y="11087"/>
                    <a:pt x="6714" y="11087"/>
                  </a:cubicBezTo>
                  <a:cubicBezTo>
                    <a:pt x="6218" y="11087"/>
                    <a:pt x="5812" y="10743"/>
                    <a:pt x="5832" y="10246"/>
                  </a:cubicBezTo>
                  <a:cubicBezTo>
                    <a:pt x="5878" y="10223"/>
                    <a:pt x="5924" y="10177"/>
                    <a:pt x="5948" y="10130"/>
                  </a:cubicBezTo>
                  <a:cubicBezTo>
                    <a:pt x="6037" y="10059"/>
                    <a:pt x="5960" y="9931"/>
                    <a:pt x="5867" y="9931"/>
                  </a:cubicBezTo>
                  <a:cubicBezTo>
                    <a:pt x="5840" y="9931"/>
                    <a:pt x="5812" y="9942"/>
                    <a:pt x="5785" y="9968"/>
                  </a:cubicBezTo>
                  <a:cubicBezTo>
                    <a:pt x="5140" y="10586"/>
                    <a:pt x="4028" y="11103"/>
                    <a:pt x="3013" y="11103"/>
                  </a:cubicBezTo>
                  <a:cubicBezTo>
                    <a:pt x="2277" y="11103"/>
                    <a:pt x="1592" y="10832"/>
                    <a:pt x="1174" y="10130"/>
                  </a:cubicBezTo>
                  <a:cubicBezTo>
                    <a:pt x="84" y="8300"/>
                    <a:pt x="2981" y="7396"/>
                    <a:pt x="4349" y="7349"/>
                  </a:cubicBezTo>
                  <a:lnTo>
                    <a:pt x="4349" y="7349"/>
                  </a:lnTo>
                  <a:cubicBezTo>
                    <a:pt x="4209" y="7535"/>
                    <a:pt x="4094" y="7743"/>
                    <a:pt x="4047" y="7952"/>
                  </a:cubicBezTo>
                  <a:cubicBezTo>
                    <a:pt x="4032" y="8014"/>
                    <a:pt x="4088" y="8065"/>
                    <a:pt x="4142" y="8065"/>
                  </a:cubicBezTo>
                  <a:cubicBezTo>
                    <a:pt x="4168" y="8065"/>
                    <a:pt x="4194" y="8052"/>
                    <a:pt x="4209" y="8022"/>
                  </a:cubicBezTo>
                  <a:cubicBezTo>
                    <a:pt x="4418" y="7558"/>
                    <a:pt x="4696" y="7234"/>
                    <a:pt x="5113" y="7002"/>
                  </a:cubicBezTo>
                  <a:cubicBezTo>
                    <a:pt x="5233" y="6942"/>
                    <a:pt x="5164" y="6779"/>
                    <a:pt x="5054" y="6779"/>
                  </a:cubicBezTo>
                  <a:cubicBezTo>
                    <a:pt x="5036" y="6779"/>
                    <a:pt x="5017" y="6784"/>
                    <a:pt x="4997" y="6793"/>
                  </a:cubicBezTo>
                  <a:cubicBezTo>
                    <a:pt x="4835" y="6886"/>
                    <a:pt x="4696" y="7002"/>
                    <a:pt x="4557" y="7118"/>
                  </a:cubicBezTo>
                  <a:cubicBezTo>
                    <a:pt x="3051" y="6422"/>
                    <a:pt x="3653" y="4522"/>
                    <a:pt x="4974" y="4059"/>
                  </a:cubicBezTo>
                  <a:cubicBezTo>
                    <a:pt x="5314" y="3931"/>
                    <a:pt x="5656" y="3877"/>
                    <a:pt x="5998" y="3877"/>
                  </a:cubicBezTo>
                  <a:cubicBezTo>
                    <a:pt x="6894" y="3877"/>
                    <a:pt x="7784" y="4246"/>
                    <a:pt x="8590" y="4615"/>
                  </a:cubicBezTo>
                  <a:cubicBezTo>
                    <a:pt x="8612" y="4626"/>
                    <a:pt x="8639" y="4632"/>
                    <a:pt x="8666" y="4632"/>
                  </a:cubicBezTo>
                  <a:cubicBezTo>
                    <a:pt x="8751" y="4632"/>
                    <a:pt x="8845" y="4575"/>
                    <a:pt x="8845" y="4453"/>
                  </a:cubicBezTo>
                  <a:cubicBezTo>
                    <a:pt x="8533" y="1695"/>
                    <a:pt x="10788" y="408"/>
                    <a:pt x="13032" y="408"/>
                  </a:cubicBezTo>
                  <a:close/>
                  <a:moveTo>
                    <a:pt x="12835" y="1"/>
                  </a:moveTo>
                  <a:cubicBezTo>
                    <a:pt x="10499" y="1"/>
                    <a:pt x="8337" y="1765"/>
                    <a:pt x="8474" y="4198"/>
                  </a:cubicBezTo>
                  <a:cubicBezTo>
                    <a:pt x="7688" y="3866"/>
                    <a:pt x="6765" y="3560"/>
                    <a:pt x="5895" y="3560"/>
                  </a:cubicBezTo>
                  <a:cubicBezTo>
                    <a:pt x="5124" y="3560"/>
                    <a:pt x="4394" y="3801"/>
                    <a:pt x="3839" y="4476"/>
                  </a:cubicBezTo>
                  <a:cubicBezTo>
                    <a:pt x="3143" y="5333"/>
                    <a:pt x="3306" y="6701"/>
                    <a:pt x="4302" y="7164"/>
                  </a:cubicBezTo>
                  <a:cubicBezTo>
                    <a:pt x="4243" y="7161"/>
                    <a:pt x="4183" y="7159"/>
                    <a:pt x="4121" y="7159"/>
                  </a:cubicBezTo>
                  <a:cubicBezTo>
                    <a:pt x="2525" y="7159"/>
                    <a:pt x="0" y="8301"/>
                    <a:pt x="826" y="10130"/>
                  </a:cubicBezTo>
                  <a:cubicBezTo>
                    <a:pt x="1223" y="11013"/>
                    <a:pt x="2030" y="11350"/>
                    <a:pt x="2912" y="11350"/>
                  </a:cubicBezTo>
                  <a:cubicBezTo>
                    <a:pt x="3882" y="11350"/>
                    <a:pt x="4942" y="10943"/>
                    <a:pt x="5646" y="10409"/>
                  </a:cubicBezTo>
                  <a:cubicBezTo>
                    <a:pt x="5646" y="10826"/>
                    <a:pt x="6040" y="11220"/>
                    <a:pt x="6481" y="11289"/>
                  </a:cubicBezTo>
                  <a:cubicBezTo>
                    <a:pt x="6550" y="11301"/>
                    <a:pt x="6619" y="11306"/>
                    <a:pt x="6687" y="11306"/>
                  </a:cubicBezTo>
                  <a:cubicBezTo>
                    <a:pt x="7294" y="11306"/>
                    <a:pt x="7811" y="10860"/>
                    <a:pt x="8103" y="10339"/>
                  </a:cubicBezTo>
                  <a:cubicBezTo>
                    <a:pt x="8242" y="12031"/>
                    <a:pt x="9934" y="12935"/>
                    <a:pt x="11510" y="12935"/>
                  </a:cubicBezTo>
                  <a:cubicBezTo>
                    <a:pt x="12437" y="12935"/>
                    <a:pt x="13549" y="12749"/>
                    <a:pt x="14291" y="12170"/>
                  </a:cubicBezTo>
                  <a:cubicBezTo>
                    <a:pt x="14870" y="11730"/>
                    <a:pt x="15171" y="11057"/>
                    <a:pt x="15426" y="10409"/>
                  </a:cubicBezTo>
                  <a:cubicBezTo>
                    <a:pt x="15771" y="11029"/>
                    <a:pt x="16459" y="11485"/>
                    <a:pt x="17093" y="11485"/>
                  </a:cubicBezTo>
                  <a:cubicBezTo>
                    <a:pt x="17524" y="11485"/>
                    <a:pt x="17930" y="11273"/>
                    <a:pt x="18184" y="10756"/>
                  </a:cubicBezTo>
                  <a:cubicBezTo>
                    <a:pt x="18952" y="11747"/>
                    <a:pt x="20325" y="12326"/>
                    <a:pt x="21624" y="12326"/>
                  </a:cubicBezTo>
                  <a:cubicBezTo>
                    <a:pt x="23029" y="12326"/>
                    <a:pt x="24346" y="11649"/>
                    <a:pt x="24720" y="10084"/>
                  </a:cubicBezTo>
                  <a:cubicBezTo>
                    <a:pt x="25481" y="10517"/>
                    <a:pt x="26816" y="10939"/>
                    <a:pt x="28025" y="10939"/>
                  </a:cubicBezTo>
                  <a:cubicBezTo>
                    <a:pt x="29209" y="10939"/>
                    <a:pt x="30273" y="10535"/>
                    <a:pt x="30560" y="9343"/>
                  </a:cubicBezTo>
                  <a:cubicBezTo>
                    <a:pt x="31051" y="7276"/>
                    <a:pt x="28977" y="6474"/>
                    <a:pt x="27256" y="6474"/>
                  </a:cubicBezTo>
                  <a:cubicBezTo>
                    <a:pt x="27028" y="6474"/>
                    <a:pt x="26806" y="6488"/>
                    <a:pt x="26597" y="6515"/>
                  </a:cubicBezTo>
                  <a:cubicBezTo>
                    <a:pt x="26852" y="6052"/>
                    <a:pt x="26620" y="5472"/>
                    <a:pt x="26180" y="5217"/>
                  </a:cubicBezTo>
                  <a:cubicBezTo>
                    <a:pt x="25961" y="5100"/>
                    <a:pt x="25735" y="5052"/>
                    <a:pt x="25509" y="5052"/>
                  </a:cubicBezTo>
                  <a:cubicBezTo>
                    <a:pt x="25063" y="5052"/>
                    <a:pt x="24617" y="5242"/>
                    <a:pt x="24233" y="5472"/>
                  </a:cubicBezTo>
                  <a:cubicBezTo>
                    <a:pt x="24094" y="3943"/>
                    <a:pt x="22935" y="2645"/>
                    <a:pt x="21405" y="2320"/>
                  </a:cubicBezTo>
                  <a:cubicBezTo>
                    <a:pt x="21158" y="2269"/>
                    <a:pt x="20909" y="2244"/>
                    <a:pt x="20662" y="2244"/>
                  </a:cubicBezTo>
                  <a:cubicBezTo>
                    <a:pt x="19359" y="2244"/>
                    <a:pt x="18099" y="2930"/>
                    <a:pt x="17280" y="3943"/>
                  </a:cubicBezTo>
                  <a:cubicBezTo>
                    <a:pt x="17605" y="1579"/>
                    <a:pt x="15171" y="49"/>
                    <a:pt x="12970" y="3"/>
                  </a:cubicBezTo>
                  <a:cubicBezTo>
                    <a:pt x="12925" y="2"/>
                    <a:pt x="12880" y="1"/>
                    <a:pt x="1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8"/>
            <p:cNvSpPr/>
            <p:nvPr/>
          </p:nvSpPr>
          <p:spPr>
            <a:xfrm>
              <a:off x="7931041" y="1270150"/>
              <a:ext cx="122726" cy="208330"/>
            </a:xfrm>
            <a:custGeom>
              <a:avLst/>
              <a:gdLst/>
              <a:ahLst/>
              <a:cxnLst/>
              <a:rect l="l" t="t" r="r" b="b"/>
              <a:pathLst>
                <a:path w="1994" h="3385" extrusionOk="0">
                  <a:moveTo>
                    <a:pt x="1" y="1"/>
                  </a:moveTo>
                  <a:cubicBezTo>
                    <a:pt x="719" y="858"/>
                    <a:pt x="835" y="2156"/>
                    <a:pt x="951" y="3384"/>
                  </a:cubicBezTo>
                  <a:cubicBezTo>
                    <a:pt x="1275" y="3199"/>
                    <a:pt x="1646" y="3083"/>
                    <a:pt x="1994" y="3014"/>
                  </a:cubicBezTo>
                  <a:cubicBezTo>
                    <a:pt x="1994" y="2990"/>
                    <a:pt x="1994" y="2990"/>
                    <a:pt x="1994" y="2967"/>
                  </a:cubicBezTo>
                  <a:cubicBezTo>
                    <a:pt x="1994" y="1669"/>
                    <a:pt x="1159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8"/>
            <p:cNvSpPr/>
            <p:nvPr/>
          </p:nvSpPr>
          <p:spPr>
            <a:xfrm>
              <a:off x="8072288" y="1423827"/>
              <a:ext cx="151222" cy="78901"/>
            </a:xfrm>
            <a:custGeom>
              <a:avLst/>
              <a:gdLst/>
              <a:ahLst/>
              <a:cxnLst/>
              <a:rect l="l" t="t" r="r" b="b"/>
              <a:pathLst>
                <a:path w="2457" h="1282" extrusionOk="0">
                  <a:moveTo>
                    <a:pt x="1183" y="0"/>
                  </a:moveTo>
                  <a:cubicBezTo>
                    <a:pt x="755" y="0"/>
                    <a:pt x="377" y="189"/>
                    <a:pt x="0" y="377"/>
                  </a:cubicBezTo>
                  <a:cubicBezTo>
                    <a:pt x="0" y="401"/>
                    <a:pt x="0" y="424"/>
                    <a:pt x="0" y="447"/>
                  </a:cubicBezTo>
                  <a:cubicBezTo>
                    <a:pt x="93" y="447"/>
                    <a:pt x="162" y="424"/>
                    <a:pt x="255" y="424"/>
                  </a:cubicBezTo>
                  <a:cubicBezTo>
                    <a:pt x="394" y="377"/>
                    <a:pt x="533" y="354"/>
                    <a:pt x="672" y="354"/>
                  </a:cubicBezTo>
                  <a:cubicBezTo>
                    <a:pt x="704" y="350"/>
                    <a:pt x="736" y="348"/>
                    <a:pt x="767" y="348"/>
                  </a:cubicBezTo>
                  <a:cubicBezTo>
                    <a:pt x="920" y="348"/>
                    <a:pt x="1071" y="393"/>
                    <a:pt x="1205" y="470"/>
                  </a:cubicBezTo>
                  <a:cubicBezTo>
                    <a:pt x="1599" y="586"/>
                    <a:pt x="1924" y="887"/>
                    <a:pt x="2039" y="1281"/>
                  </a:cubicBezTo>
                  <a:cubicBezTo>
                    <a:pt x="2457" y="679"/>
                    <a:pt x="1970" y="76"/>
                    <a:pt x="1321" y="7"/>
                  </a:cubicBezTo>
                  <a:cubicBezTo>
                    <a:pt x="1275" y="2"/>
                    <a:pt x="1229" y="0"/>
                    <a:pt x="1183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8"/>
            <p:cNvSpPr/>
            <p:nvPr/>
          </p:nvSpPr>
          <p:spPr>
            <a:xfrm rot="440491">
              <a:off x="7489472" y="1138368"/>
              <a:ext cx="169596" cy="225010"/>
            </a:xfrm>
            <a:custGeom>
              <a:avLst/>
              <a:gdLst/>
              <a:ahLst/>
              <a:cxnLst/>
              <a:rect l="l" t="t" r="r" b="b"/>
              <a:pathLst>
                <a:path w="2481" h="3292" extrusionOk="0">
                  <a:moveTo>
                    <a:pt x="1" y="1"/>
                  </a:moveTo>
                  <a:cubicBezTo>
                    <a:pt x="882" y="997"/>
                    <a:pt x="1646" y="2087"/>
                    <a:pt x="2202" y="3292"/>
                  </a:cubicBezTo>
                  <a:cubicBezTo>
                    <a:pt x="2295" y="3199"/>
                    <a:pt x="2365" y="3106"/>
                    <a:pt x="2457" y="2990"/>
                  </a:cubicBezTo>
                  <a:cubicBezTo>
                    <a:pt x="2481" y="1461"/>
                    <a:pt x="1391" y="46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8"/>
            <p:cNvSpPr/>
            <p:nvPr/>
          </p:nvSpPr>
          <p:spPr>
            <a:xfrm>
              <a:off x="7962429" y="1726564"/>
              <a:ext cx="117002" cy="108504"/>
            </a:xfrm>
            <a:custGeom>
              <a:avLst/>
              <a:gdLst/>
              <a:ahLst/>
              <a:cxnLst/>
              <a:rect l="l" t="t" r="r" b="b"/>
              <a:pathLst>
                <a:path w="1901" h="1763" extrusionOk="0">
                  <a:moveTo>
                    <a:pt x="1901" y="1"/>
                  </a:moveTo>
                  <a:cubicBezTo>
                    <a:pt x="1739" y="47"/>
                    <a:pt x="1553" y="70"/>
                    <a:pt x="1368" y="94"/>
                  </a:cubicBezTo>
                  <a:lnTo>
                    <a:pt x="1090" y="94"/>
                  </a:lnTo>
                  <a:cubicBezTo>
                    <a:pt x="812" y="696"/>
                    <a:pt x="441" y="1252"/>
                    <a:pt x="1" y="1762"/>
                  </a:cubicBezTo>
                  <a:cubicBezTo>
                    <a:pt x="881" y="1530"/>
                    <a:pt x="1623" y="905"/>
                    <a:pt x="190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8"/>
            <p:cNvSpPr/>
            <p:nvPr/>
          </p:nvSpPr>
          <p:spPr>
            <a:xfrm>
              <a:off x="8153590" y="1509189"/>
              <a:ext cx="327925" cy="246549"/>
            </a:xfrm>
            <a:custGeom>
              <a:avLst/>
              <a:gdLst/>
              <a:ahLst/>
              <a:cxnLst/>
              <a:rect l="l" t="t" r="r" b="b"/>
              <a:pathLst>
                <a:path w="5328" h="4006" extrusionOk="0">
                  <a:moveTo>
                    <a:pt x="1260" y="1"/>
                  </a:moveTo>
                  <a:cubicBezTo>
                    <a:pt x="1144" y="1"/>
                    <a:pt x="1032" y="4"/>
                    <a:pt x="927" y="10"/>
                  </a:cubicBezTo>
                  <a:cubicBezTo>
                    <a:pt x="904" y="33"/>
                    <a:pt x="904" y="33"/>
                    <a:pt x="904" y="57"/>
                  </a:cubicBezTo>
                  <a:lnTo>
                    <a:pt x="881" y="57"/>
                  </a:lnTo>
                  <a:cubicBezTo>
                    <a:pt x="1738" y="196"/>
                    <a:pt x="2526" y="520"/>
                    <a:pt x="2804" y="1238"/>
                  </a:cubicBezTo>
                  <a:cubicBezTo>
                    <a:pt x="3268" y="2444"/>
                    <a:pt x="2039" y="3278"/>
                    <a:pt x="1020" y="3486"/>
                  </a:cubicBezTo>
                  <a:cubicBezTo>
                    <a:pt x="795" y="3531"/>
                    <a:pt x="580" y="3557"/>
                    <a:pt x="363" y="3557"/>
                  </a:cubicBezTo>
                  <a:cubicBezTo>
                    <a:pt x="243" y="3557"/>
                    <a:pt x="123" y="3549"/>
                    <a:pt x="0" y="3533"/>
                  </a:cubicBezTo>
                  <a:lnTo>
                    <a:pt x="0" y="3533"/>
                  </a:lnTo>
                  <a:cubicBezTo>
                    <a:pt x="706" y="3792"/>
                    <a:pt x="1597" y="4005"/>
                    <a:pt x="2419" y="4005"/>
                  </a:cubicBezTo>
                  <a:cubicBezTo>
                    <a:pt x="3432" y="4005"/>
                    <a:pt x="4338" y="3681"/>
                    <a:pt x="4658" y="2722"/>
                  </a:cubicBezTo>
                  <a:cubicBezTo>
                    <a:pt x="5328" y="626"/>
                    <a:pt x="2856" y="1"/>
                    <a:pt x="126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1" name="Google Shape;2231;p68"/>
          <p:cNvSpPr txBox="1">
            <a:spLocks noGrp="1"/>
          </p:cNvSpPr>
          <p:nvPr>
            <p:ph type="subTitle" idx="1"/>
          </p:nvPr>
        </p:nvSpPr>
        <p:spPr>
          <a:xfrm>
            <a:off x="4734625" y="2161150"/>
            <a:ext cx="3480300" cy="13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16" y="1739093"/>
            <a:ext cx="3633750" cy="2092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5DF3BF1-AE58-4F91-9BF9-3EF7EDDD23A7}"/>
              </a:ext>
            </a:extLst>
          </p:cNvPr>
          <p:cNvGrpSpPr/>
          <p:nvPr/>
        </p:nvGrpSpPr>
        <p:grpSpPr>
          <a:xfrm>
            <a:off x="4551725" y="2548802"/>
            <a:ext cx="1808741" cy="718128"/>
            <a:chOff x="575693" y="4067337"/>
            <a:chExt cx="1625933" cy="111993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2217BF5-D495-4F05-9D25-5EE15A8D812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A27D64-A722-42D7-B667-07CC97079AB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AC16A68-47D6-41F0-94CA-FC535E1EB356}"/>
              </a:ext>
            </a:extLst>
          </p:cNvPr>
          <p:cNvGrpSpPr/>
          <p:nvPr/>
        </p:nvGrpSpPr>
        <p:grpSpPr>
          <a:xfrm>
            <a:off x="4551725" y="3351788"/>
            <a:ext cx="1808741" cy="718128"/>
            <a:chOff x="575693" y="4067337"/>
            <a:chExt cx="1625933" cy="111993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F438DEE-A7D9-4E13-8675-80C622BCF74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9770B32-AF1D-4805-A669-8A3021FCB5E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95DCACF-1664-4AAE-A620-AECB389DC545}"/>
              </a:ext>
            </a:extLst>
          </p:cNvPr>
          <p:cNvGrpSpPr/>
          <p:nvPr/>
        </p:nvGrpSpPr>
        <p:grpSpPr>
          <a:xfrm>
            <a:off x="4551725" y="4154773"/>
            <a:ext cx="1808741" cy="718128"/>
            <a:chOff x="575693" y="4067337"/>
            <a:chExt cx="1625933" cy="111993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8DF50897-0BAC-48DD-992A-07BFFFF183AF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5AD4C23-DDF5-4509-8EA0-66C39AC94D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7D2FF5B-B7AC-468F-AD0A-1CFD156B5982}"/>
              </a:ext>
            </a:extLst>
          </p:cNvPr>
          <p:cNvGrpSpPr/>
          <p:nvPr/>
        </p:nvGrpSpPr>
        <p:grpSpPr>
          <a:xfrm>
            <a:off x="6784993" y="2555966"/>
            <a:ext cx="1808741" cy="718128"/>
            <a:chOff x="575693" y="4067337"/>
            <a:chExt cx="1625933" cy="111993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0BFEC2D-F103-4CD2-8ABE-64F2A9DFFEA1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661A0EB-95C0-4DC0-8627-A9BC3BE14A0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707B2695-32FF-4C87-81FA-F2347CD79EF9}"/>
              </a:ext>
            </a:extLst>
          </p:cNvPr>
          <p:cNvGrpSpPr/>
          <p:nvPr/>
        </p:nvGrpSpPr>
        <p:grpSpPr>
          <a:xfrm>
            <a:off x="6784993" y="3358952"/>
            <a:ext cx="1808741" cy="718128"/>
            <a:chOff x="575693" y="4067337"/>
            <a:chExt cx="1625933" cy="111993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7AF9506-CD22-4D7E-9249-B3BAA7AD0EC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50F817E-B6D5-4AD6-8261-C9122851DB0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0621F8EA-2A5D-405C-8FE5-953A1C9BA928}"/>
              </a:ext>
            </a:extLst>
          </p:cNvPr>
          <p:cNvGrpSpPr/>
          <p:nvPr/>
        </p:nvGrpSpPr>
        <p:grpSpPr>
          <a:xfrm>
            <a:off x="6784993" y="4161937"/>
            <a:ext cx="1808741" cy="718128"/>
            <a:chOff x="575693" y="4067337"/>
            <a:chExt cx="1625933" cy="111993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D8796FB-C16A-49BD-8D14-98B4EACD046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1C842EB-A013-4D63-B6A9-1C339B0F677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1C0702A-F0C7-4FF6-9116-B92D107CEF5C}"/>
              </a:ext>
            </a:extLst>
          </p:cNvPr>
          <p:cNvGrpSpPr/>
          <p:nvPr/>
        </p:nvGrpSpPr>
        <p:grpSpPr>
          <a:xfrm>
            <a:off x="3742919" y="1153584"/>
            <a:ext cx="5043893" cy="1114084"/>
            <a:chOff x="919818" y="1776479"/>
            <a:chExt cx="4568470" cy="148544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7B4D9DE-C88C-4E58-94B1-176C5F99E103}"/>
                </a:ext>
              </a:extLst>
            </p:cNvPr>
            <p:cNvSpPr txBox="1"/>
            <p:nvPr/>
          </p:nvSpPr>
          <p:spPr>
            <a:xfrm>
              <a:off x="919818" y="2030818"/>
              <a:ext cx="456847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A0FDB54-E494-4606-BBC8-7FF8F000E8E8}"/>
                </a:ext>
              </a:extLst>
            </p:cNvPr>
            <p:cNvSpPr txBox="1"/>
            <p:nvPr/>
          </p:nvSpPr>
          <p:spPr>
            <a:xfrm>
              <a:off x="919818" y="1776479"/>
              <a:ext cx="456847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5954" y="942847"/>
            <a:ext cx="2071595" cy="39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2249" name="Google Shape;2249;p69"/>
          <p:cNvSpPr txBox="1">
            <a:spLocks noGrp="1"/>
          </p:cNvSpPr>
          <p:nvPr>
            <p:ph type="subTitle" idx="4294967295"/>
          </p:nvPr>
        </p:nvSpPr>
        <p:spPr>
          <a:xfrm>
            <a:off x="1447800" y="3294594"/>
            <a:ext cx="2293938" cy="301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>
                    <a:lumMod val="50000"/>
                  </a:schemeClr>
                </a:solidFill>
                <a:latin typeface="OCR A Std" panose="020F0609000104060307" pitchFamily="49" charset="0"/>
              </a:rPr>
              <a:t>HELENA JAMES</a:t>
            </a:r>
            <a:endParaRPr b="1" dirty="0">
              <a:solidFill>
                <a:schemeClr val="bg2">
                  <a:lumMod val="50000"/>
                </a:schemeClr>
              </a:solidFill>
              <a:latin typeface="OCR A Std" panose="020F0609000104060307" pitchFamily="49" charset="0"/>
            </a:endParaRPr>
          </a:p>
        </p:txBody>
      </p:sp>
      <p:sp>
        <p:nvSpPr>
          <p:cNvPr id="2250" name="Google Shape;2250;p69"/>
          <p:cNvSpPr txBox="1">
            <a:spLocks noGrp="1"/>
          </p:cNvSpPr>
          <p:nvPr>
            <p:ph type="subTitle" idx="4294967295"/>
          </p:nvPr>
        </p:nvSpPr>
        <p:spPr>
          <a:xfrm>
            <a:off x="1447800" y="3612094"/>
            <a:ext cx="2293938" cy="5127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talk a bit about this person</a:t>
            </a:r>
            <a:endParaRPr/>
          </a:p>
        </p:txBody>
      </p:sp>
      <p:sp>
        <p:nvSpPr>
          <p:cNvPr id="2251" name="Google Shape;2251;p69"/>
          <p:cNvSpPr txBox="1">
            <a:spLocks noGrp="1"/>
          </p:cNvSpPr>
          <p:nvPr>
            <p:ph type="subTitle" idx="4294967295"/>
          </p:nvPr>
        </p:nvSpPr>
        <p:spPr>
          <a:xfrm>
            <a:off x="5369606" y="3270101"/>
            <a:ext cx="2293937" cy="301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>
                    <a:lumMod val="50000"/>
                  </a:schemeClr>
                </a:solidFill>
                <a:latin typeface="OCR A Std" panose="020F0609000104060307" pitchFamily="49" charset="0"/>
              </a:rPr>
              <a:t>TIMMY JIMMY</a:t>
            </a:r>
            <a:endParaRPr b="1" dirty="0">
              <a:solidFill>
                <a:schemeClr val="bg2">
                  <a:lumMod val="50000"/>
                </a:schemeClr>
              </a:solidFill>
              <a:latin typeface="OCR A Std" panose="020F0609000104060307" pitchFamily="49" charset="0"/>
            </a:endParaRPr>
          </a:p>
        </p:txBody>
      </p:sp>
      <p:sp>
        <p:nvSpPr>
          <p:cNvPr id="2252" name="Google Shape;2252;p69"/>
          <p:cNvSpPr txBox="1">
            <a:spLocks noGrp="1"/>
          </p:cNvSpPr>
          <p:nvPr>
            <p:ph type="subTitle" idx="4294967295"/>
          </p:nvPr>
        </p:nvSpPr>
        <p:spPr>
          <a:xfrm>
            <a:off x="5369606" y="3587601"/>
            <a:ext cx="2293937" cy="5127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you can talk a bit about this person</a:t>
            </a:r>
            <a:endParaRPr dirty="0"/>
          </a:p>
        </p:txBody>
      </p:sp>
      <p:sp>
        <p:nvSpPr>
          <p:cNvPr id="2239" name="Google Shape;2239;p69"/>
          <p:cNvSpPr/>
          <p:nvPr/>
        </p:nvSpPr>
        <p:spPr>
          <a:xfrm>
            <a:off x="11893800" y="3478375"/>
            <a:ext cx="51000" cy="54925"/>
          </a:xfrm>
          <a:custGeom>
            <a:avLst/>
            <a:gdLst/>
            <a:ahLst/>
            <a:cxnLst/>
            <a:rect l="l" t="t" r="r" b="b"/>
            <a:pathLst>
              <a:path w="2040" h="2197" extrusionOk="0">
                <a:moveTo>
                  <a:pt x="634" y="0"/>
                </a:moveTo>
                <a:cubicBezTo>
                  <a:pt x="425" y="0"/>
                  <a:pt x="211" y="44"/>
                  <a:pt x="0" y="111"/>
                </a:cubicBezTo>
                <a:cubicBezTo>
                  <a:pt x="116" y="203"/>
                  <a:pt x="232" y="342"/>
                  <a:pt x="325" y="505"/>
                </a:cubicBezTo>
                <a:cubicBezTo>
                  <a:pt x="533" y="875"/>
                  <a:pt x="510" y="1223"/>
                  <a:pt x="394" y="1548"/>
                </a:cubicBezTo>
                <a:cubicBezTo>
                  <a:pt x="406" y="1536"/>
                  <a:pt x="417" y="1530"/>
                  <a:pt x="429" y="1530"/>
                </a:cubicBezTo>
                <a:cubicBezTo>
                  <a:pt x="441" y="1530"/>
                  <a:pt x="452" y="1536"/>
                  <a:pt x="464" y="1548"/>
                </a:cubicBezTo>
                <a:cubicBezTo>
                  <a:pt x="672" y="1710"/>
                  <a:pt x="881" y="1942"/>
                  <a:pt x="1020" y="2196"/>
                </a:cubicBezTo>
                <a:lnTo>
                  <a:pt x="1113" y="2196"/>
                </a:lnTo>
                <a:cubicBezTo>
                  <a:pt x="997" y="2150"/>
                  <a:pt x="927" y="2034"/>
                  <a:pt x="1043" y="1965"/>
                </a:cubicBezTo>
                <a:cubicBezTo>
                  <a:pt x="1507" y="1548"/>
                  <a:pt x="2040" y="899"/>
                  <a:pt x="1460" y="319"/>
                </a:cubicBezTo>
                <a:cubicBezTo>
                  <a:pt x="1215" y="88"/>
                  <a:pt x="930" y="0"/>
                  <a:pt x="634" y="0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69"/>
          <p:cNvSpPr/>
          <p:nvPr/>
        </p:nvSpPr>
        <p:spPr>
          <a:xfrm>
            <a:off x="11894950" y="3519375"/>
            <a:ext cx="19150" cy="16250"/>
          </a:xfrm>
          <a:custGeom>
            <a:avLst/>
            <a:gdLst/>
            <a:ahLst/>
            <a:cxnLst/>
            <a:rect l="l" t="t" r="r" b="b"/>
            <a:pathLst>
              <a:path w="766" h="650" extrusionOk="0">
                <a:moveTo>
                  <a:pt x="302" y="0"/>
                </a:moveTo>
                <a:cubicBezTo>
                  <a:pt x="232" y="162"/>
                  <a:pt x="116" y="325"/>
                  <a:pt x="1" y="464"/>
                </a:cubicBezTo>
                <a:cubicBezTo>
                  <a:pt x="256" y="510"/>
                  <a:pt x="510" y="580"/>
                  <a:pt x="765" y="649"/>
                </a:cubicBezTo>
                <a:cubicBezTo>
                  <a:pt x="742" y="603"/>
                  <a:pt x="719" y="556"/>
                  <a:pt x="673" y="510"/>
                </a:cubicBezTo>
                <a:cubicBezTo>
                  <a:pt x="580" y="325"/>
                  <a:pt x="464" y="162"/>
                  <a:pt x="325" y="23"/>
                </a:cubicBezTo>
                <a:cubicBezTo>
                  <a:pt x="302" y="23"/>
                  <a:pt x="302" y="0"/>
                  <a:pt x="302" y="0"/>
                </a:cubicBezTo>
                <a:close/>
              </a:path>
            </a:pathLst>
          </a:custGeom>
          <a:solidFill>
            <a:srgbClr val="DBEF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1" name="Google Shape;2241;p69"/>
          <p:cNvGrpSpPr/>
          <p:nvPr/>
        </p:nvGrpSpPr>
        <p:grpSpPr>
          <a:xfrm>
            <a:off x="4026338" y="2610425"/>
            <a:ext cx="1091325" cy="674692"/>
            <a:chOff x="4026338" y="2610425"/>
            <a:chExt cx="1091325" cy="674692"/>
          </a:xfrm>
        </p:grpSpPr>
        <p:sp>
          <p:nvSpPr>
            <p:cNvPr id="2242" name="Google Shape;2242;p69"/>
            <p:cNvSpPr/>
            <p:nvPr/>
          </p:nvSpPr>
          <p:spPr>
            <a:xfrm>
              <a:off x="4028621" y="2629381"/>
              <a:ext cx="1074414" cy="640720"/>
            </a:xfrm>
            <a:custGeom>
              <a:avLst/>
              <a:gdLst/>
              <a:ahLst/>
              <a:cxnLst/>
              <a:rect l="l" t="t" r="r" b="b"/>
              <a:pathLst>
                <a:path w="18818" h="11222" extrusionOk="0">
                  <a:moveTo>
                    <a:pt x="10916" y="1"/>
                  </a:moveTo>
                  <a:cubicBezTo>
                    <a:pt x="8738" y="1"/>
                    <a:pt x="6652" y="1530"/>
                    <a:pt x="6722" y="3824"/>
                  </a:cubicBezTo>
                  <a:cubicBezTo>
                    <a:pt x="6861" y="3709"/>
                    <a:pt x="7023" y="3616"/>
                    <a:pt x="7185" y="3546"/>
                  </a:cubicBezTo>
                  <a:cubicBezTo>
                    <a:pt x="7203" y="3536"/>
                    <a:pt x="7221" y="3531"/>
                    <a:pt x="7238" y="3531"/>
                  </a:cubicBezTo>
                  <a:cubicBezTo>
                    <a:pt x="7331" y="3531"/>
                    <a:pt x="7399" y="3673"/>
                    <a:pt x="7301" y="3732"/>
                  </a:cubicBezTo>
                  <a:cubicBezTo>
                    <a:pt x="7069" y="3848"/>
                    <a:pt x="6884" y="3987"/>
                    <a:pt x="6722" y="4126"/>
                  </a:cubicBezTo>
                  <a:cubicBezTo>
                    <a:pt x="6698" y="4149"/>
                    <a:pt x="6698" y="4172"/>
                    <a:pt x="6675" y="4172"/>
                  </a:cubicBezTo>
                  <a:cubicBezTo>
                    <a:pt x="6490" y="4381"/>
                    <a:pt x="6328" y="4589"/>
                    <a:pt x="6188" y="4867"/>
                  </a:cubicBezTo>
                  <a:cubicBezTo>
                    <a:pt x="6175" y="4881"/>
                    <a:pt x="6159" y="4887"/>
                    <a:pt x="6144" y="4887"/>
                  </a:cubicBezTo>
                  <a:cubicBezTo>
                    <a:pt x="6107" y="4887"/>
                    <a:pt x="6073" y="4854"/>
                    <a:pt x="6073" y="4821"/>
                  </a:cubicBezTo>
                  <a:cubicBezTo>
                    <a:pt x="6142" y="4566"/>
                    <a:pt x="6258" y="4334"/>
                    <a:pt x="6443" y="4126"/>
                  </a:cubicBezTo>
                  <a:cubicBezTo>
                    <a:pt x="6420" y="4103"/>
                    <a:pt x="6397" y="4079"/>
                    <a:pt x="6397" y="4033"/>
                  </a:cubicBezTo>
                  <a:cubicBezTo>
                    <a:pt x="5909" y="3589"/>
                    <a:pt x="5357" y="3103"/>
                    <a:pt x="4681" y="3103"/>
                  </a:cubicBezTo>
                  <a:cubicBezTo>
                    <a:pt x="4650" y="3103"/>
                    <a:pt x="4620" y="3104"/>
                    <a:pt x="4589" y="3106"/>
                  </a:cubicBezTo>
                  <a:cubicBezTo>
                    <a:pt x="4033" y="3152"/>
                    <a:pt x="3500" y="3593"/>
                    <a:pt x="3616" y="4195"/>
                  </a:cubicBezTo>
                  <a:cubicBezTo>
                    <a:pt x="3709" y="4612"/>
                    <a:pt x="4056" y="4914"/>
                    <a:pt x="4381" y="5145"/>
                  </a:cubicBezTo>
                  <a:cubicBezTo>
                    <a:pt x="4404" y="5169"/>
                    <a:pt x="4404" y="5169"/>
                    <a:pt x="4404" y="5169"/>
                  </a:cubicBezTo>
                  <a:cubicBezTo>
                    <a:pt x="4427" y="5169"/>
                    <a:pt x="4427" y="5192"/>
                    <a:pt x="4450" y="5192"/>
                  </a:cubicBezTo>
                  <a:cubicBezTo>
                    <a:pt x="4529" y="5251"/>
                    <a:pt x="4474" y="5393"/>
                    <a:pt x="4386" y="5393"/>
                  </a:cubicBezTo>
                  <a:cubicBezTo>
                    <a:pt x="4369" y="5393"/>
                    <a:pt x="4352" y="5388"/>
                    <a:pt x="4334" y="5377"/>
                  </a:cubicBezTo>
                  <a:cubicBezTo>
                    <a:pt x="4265" y="5331"/>
                    <a:pt x="4219" y="5308"/>
                    <a:pt x="4149" y="5261"/>
                  </a:cubicBezTo>
                  <a:cubicBezTo>
                    <a:pt x="3946" y="5245"/>
                    <a:pt x="3736" y="5236"/>
                    <a:pt x="3525" y="5236"/>
                  </a:cubicBezTo>
                  <a:cubicBezTo>
                    <a:pt x="2194" y="5236"/>
                    <a:pt x="788" y="5606"/>
                    <a:pt x="348" y="7046"/>
                  </a:cubicBezTo>
                  <a:cubicBezTo>
                    <a:pt x="1" y="8228"/>
                    <a:pt x="1229" y="8853"/>
                    <a:pt x="2202" y="8853"/>
                  </a:cubicBezTo>
                  <a:cubicBezTo>
                    <a:pt x="2990" y="8853"/>
                    <a:pt x="3686" y="8506"/>
                    <a:pt x="4404" y="8181"/>
                  </a:cubicBezTo>
                  <a:cubicBezTo>
                    <a:pt x="4427" y="8170"/>
                    <a:pt x="4445" y="8164"/>
                    <a:pt x="4459" y="8164"/>
                  </a:cubicBezTo>
                  <a:cubicBezTo>
                    <a:pt x="4474" y="8164"/>
                    <a:pt x="4485" y="8170"/>
                    <a:pt x="4497" y="8181"/>
                  </a:cubicBezTo>
                  <a:cubicBezTo>
                    <a:pt x="4505" y="8177"/>
                    <a:pt x="4514" y="8175"/>
                    <a:pt x="4522" y="8175"/>
                  </a:cubicBezTo>
                  <a:cubicBezTo>
                    <a:pt x="4558" y="8175"/>
                    <a:pt x="4585" y="8213"/>
                    <a:pt x="4566" y="8251"/>
                  </a:cubicBezTo>
                  <a:cubicBezTo>
                    <a:pt x="4589" y="8297"/>
                    <a:pt x="4566" y="8344"/>
                    <a:pt x="4520" y="8367"/>
                  </a:cubicBezTo>
                  <a:cubicBezTo>
                    <a:pt x="4497" y="8390"/>
                    <a:pt x="4450" y="8413"/>
                    <a:pt x="4427" y="8436"/>
                  </a:cubicBezTo>
                  <a:cubicBezTo>
                    <a:pt x="4149" y="8877"/>
                    <a:pt x="4358" y="9479"/>
                    <a:pt x="4914" y="9641"/>
                  </a:cubicBezTo>
                  <a:cubicBezTo>
                    <a:pt x="5001" y="9663"/>
                    <a:pt x="5083" y="9673"/>
                    <a:pt x="5161" y="9673"/>
                  </a:cubicBezTo>
                  <a:cubicBezTo>
                    <a:pt x="5666" y="9673"/>
                    <a:pt x="5994" y="9252"/>
                    <a:pt x="6235" y="8830"/>
                  </a:cubicBezTo>
                  <a:cubicBezTo>
                    <a:pt x="6258" y="8792"/>
                    <a:pt x="6289" y="8776"/>
                    <a:pt x="6319" y="8776"/>
                  </a:cubicBezTo>
                  <a:cubicBezTo>
                    <a:pt x="6379" y="8776"/>
                    <a:pt x="6436" y="8838"/>
                    <a:pt x="6420" y="8900"/>
                  </a:cubicBezTo>
                  <a:cubicBezTo>
                    <a:pt x="6420" y="8923"/>
                    <a:pt x="6420" y="8923"/>
                    <a:pt x="6420" y="8946"/>
                  </a:cubicBezTo>
                  <a:cubicBezTo>
                    <a:pt x="7219" y="10477"/>
                    <a:pt x="8718" y="11222"/>
                    <a:pt x="10410" y="11222"/>
                  </a:cubicBezTo>
                  <a:cubicBezTo>
                    <a:pt x="10486" y="11222"/>
                    <a:pt x="10562" y="11220"/>
                    <a:pt x="10638" y="11217"/>
                  </a:cubicBezTo>
                  <a:cubicBezTo>
                    <a:pt x="12284" y="11125"/>
                    <a:pt x="14694" y="10174"/>
                    <a:pt x="14578" y="8205"/>
                  </a:cubicBezTo>
                  <a:lnTo>
                    <a:pt x="14578" y="8205"/>
                  </a:lnTo>
                  <a:cubicBezTo>
                    <a:pt x="14474" y="8228"/>
                    <a:pt x="14358" y="8239"/>
                    <a:pt x="14242" y="8239"/>
                  </a:cubicBezTo>
                  <a:cubicBezTo>
                    <a:pt x="14126" y="8239"/>
                    <a:pt x="14010" y="8228"/>
                    <a:pt x="13906" y="8205"/>
                  </a:cubicBezTo>
                  <a:cubicBezTo>
                    <a:pt x="13843" y="8183"/>
                    <a:pt x="13856" y="8086"/>
                    <a:pt x="13911" y="8086"/>
                  </a:cubicBezTo>
                  <a:cubicBezTo>
                    <a:pt x="13917" y="8086"/>
                    <a:pt x="13923" y="8087"/>
                    <a:pt x="13929" y="8089"/>
                  </a:cubicBezTo>
                  <a:cubicBezTo>
                    <a:pt x="14161" y="8089"/>
                    <a:pt x="14392" y="8066"/>
                    <a:pt x="14601" y="7996"/>
                  </a:cubicBezTo>
                  <a:cubicBezTo>
                    <a:pt x="14647" y="7973"/>
                    <a:pt x="14694" y="7950"/>
                    <a:pt x="14740" y="7950"/>
                  </a:cubicBezTo>
                  <a:cubicBezTo>
                    <a:pt x="14972" y="7880"/>
                    <a:pt x="15180" y="7741"/>
                    <a:pt x="15389" y="7556"/>
                  </a:cubicBezTo>
                  <a:cubicBezTo>
                    <a:pt x="15408" y="7536"/>
                    <a:pt x="15431" y="7528"/>
                    <a:pt x="15454" y="7528"/>
                  </a:cubicBezTo>
                  <a:cubicBezTo>
                    <a:pt x="15539" y="7528"/>
                    <a:pt x="15625" y="7645"/>
                    <a:pt x="15551" y="7718"/>
                  </a:cubicBezTo>
                  <a:cubicBezTo>
                    <a:pt x="15389" y="7880"/>
                    <a:pt x="15180" y="7996"/>
                    <a:pt x="14972" y="8089"/>
                  </a:cubicBezTo>
                  <a:cubicBezTo>
                    <a:pt x="15431" y="8482"/>
                    <a:pt x="16024" y="8742"/>
                    <a:pt x="16604" y="8742"/>
                  </a:cubicBezTo>
                  <a:cubicBezTo>
                    <a:pt x="17048" y="8742"/>
                    <a:pt x="17484" y="8590"/>
                    <a:pt x="17846" y="8228"/>
                  </a:cubicBezTo>
                  <a:cubicBezTo>
                    <a:pt x="18796" y="7301"/>
                    <a:pt x="18216" y="6049"/>
                    <a:pt x="17058" y="5748"/>
                  </a:cubicBezTo>
                  <a:cubicBezTo>
                    <a:pt x="16942" y="5725"/>
                    <a:pt x="16965" y="5563"/>
                    <a:pt x="17081" y="5539"/>
                  </a:cubicBezTo>
                  <a:lnTo>
                    <a:pt x="17127" y="5539"/>
                  </a:lnTo>
                  <a:cubicBezTo>
                    <a:pt x="17127" y="5516"/>
                    <a:pt x="17150" y="5447"/>
                    <a:pt x="17197" y="5447"/>
                  </a:cubicBezTo>
                  <a:cubicBezTo>
                    <a:pt x="17222" y="5448"/>
                    <a:pt x="17247" y="5448"/>
                    <a:pt x="17271" y="5448"/>
                  </a:cubicBezTo>
                  <a:cubicBezTo>
                    <a:pt x="18817" y="5448"/>
                    <a:pt x="18751" y="3310"/>
                    <a:pt x="17359" y="2990"/>
                  </a:cubicBezTo>
                  <a:cubicBezTo>
                    <a:pt x="17210" y="2953"/>
                    <a:pt x="17066" y="2936"/>
                    <a:pt x="16927" y="2936"/>
                  </a:cubicBezTo>
                  <a:cubicBezTo>
                    <a:pt x="16024" y="2936"/>
                    <a:pt x="15324" y="3664"/>
                    <a:pt x="14902" y="4427"/>
                  </a:cubicBezTo>
                  <a:cubicBezTo>
                    <a:pt x="14873" y="4476"/>
                    <a:pt x="14836" y="4496"/>
                    <a:pt x="14800" y="4496"/>
                  </a:cubicBezTo>
                  <a:cubicBezTo>
                    <a:pt x="14752" y="4496"/>
                    <a:pt x="14707" y="4458"/>
                    <a:pt x="14694" y="4404"/>
                  </a:cubicBezTo>
                  <a:cubicBezTo>
                    <a:pt x="14684" y="4407"/>
                    <a:pt x="14675" y="4408"/>
                    <a:pt x="14667" y="4408"/>
                  </a:cubicBezTo>
                  <a:cubicBezTo>
                    <a:pt x="14613" y="4408"/>
                    <a:pt x="14581" y="4351"/>
                    <a:pt x="14601" y="4311"/>
                  </a:cubicBezTo>
                  <a:cubicBezTo>
                    <a:pt x="16154" y="1808"/>
                    <a:pt x="13072" y="1"/>
                    <a:pt x="10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9"/>
            <p:cNvSpPr/>
            <p:nvPr/>
          </p:nvSpPr>
          <p:spPr>
            <a:xfrm>
              <a:off x="4026338" y="2610425"/>
              <a:ext cx="1091314" cy="674692"/>
            </a:xfrm>
            <a:custGeom>
              <a:avLst/>
              <a:gdLst/>
              <a:ahLst/>
              <a:cxnLst/>
              <a:rect l="l" t="t" r="r" b="b"/>
              <a:pathLst>
                <a:path w="19114" h="11817" extrusionOk="0">
                  <a:moveTo>
                    <a:pt x="10956" y="333"/>
                  </a:moveTo>
                  <a:cubicBezTo>
                    <a:pt x="13088" y="333"/>
                    <a:pt x="16171" y="2140"/>
                    <a:pt x="14641" y="4643"/>
                  </a:cubicBezTo>
                  <a:cubicBezTo>
                    <a:pt x="14603" y="4700"/>
                    <a:pt x="14643" y="4742"/>
                    <a:pt x="14685" y="4742"/>
                  </a:cubicBezTo>
                  <a:cubicBezTo>
                    <a:pt x="14693" y="4742"/>
                    <a:pt x="14702" y="4740"/>
                    <a:pt x="14711" y="4736"/>
                  </a:cubicBezTo>
                  <a:cubicBezTo>
                    <a:pt x="14724" y="4790"/>
                    <a:pt x="14776" y="4828"/>
                    <a:pt x="14832" y="4828"/>
                  </a:cubicBezTo>
                  <a:cubicBezTo>
                    <a:pt x="14872" y="4828"/>
                    <a:pt x="14913" y="4808"/>
                    <a:pt x="14942" y="4759"/>
                  </a:cubicBezTo>
                  <a:cubicBezTo>
                    <a:pt x="15367" y="3990"/>
                    <a:pt x="16057" y="3275"/>
                    <a:pt x="16965" y="3275"/>
                  </a:cubicBezTo>
                  <a:cubicBezTo>
                    <a:pt x="17097" y="3275"/>
                    <a:pt x="17234" y="3290"/>
                    <a:pt x="17376" y="3322"/>
                  </a:cubicBezTo>
                  <a:cubicBezTo>
                    <a:pt x="18790" y="3642"/>
                    <a:pt x="18857" y="5780"/>
                    <a:pt x="17311" y="5780"/>
                  </a:cubicBezTo>
                  <a:cubicBezTo>
                    <a:pt x="17287" y="5780"/>
                    <a:pt x="17262" y="5780"/>
                    <a:pt x="17237" y="5779"/>
                  </a:cubicBezTo>
                  <a:cubicBezTo>
                    <a:pt x="17167" y="5779"/>
                    <a:pt x="17144" y="5848"/>
                    <a:pt x="17167" y="5895"/>
                  </a:cubicBezTo>
                  <a:cubicBezTo>
                    <a:pt x="17144" y="5895"/>
                    <a:pt x="17144" y="5871"/>
                    <a:pt x="17121" y="5871"/>
                  </a:cubicBezTo>
                  <a:cubicBezTo>
                    <a:pt x="17005" y="5895"/>
                    <a:pt x="16959" y="6057"/>
                    <a:pt x="17098" y="6103"/>
                  </a:cubicBezTo>
                  <a:cubicBezTo>
                    <a:pt x="18256" y="6381"/>
                    <a:pt x="18836" y="7633"/>
                    <a:pt x="17886" y="8583"/>
                  </a:cubicBezTo>
                  <a:cubicBezTo>
                    <a:pt x="17518" y="8931"/>
                    <a:pt x="17086" y="9079"/>
                    <a:pt x="16648" y="9079"/>
                  </a:cubicBezTo>
                  <a:cubicBezTo>
                    <a:pt x="16066" y="9079"/>
                    <a:pt x="15475" y="8818"/>
                    <a:pt x="15012" y="8421"/>
                  </a:cubicBezTo>
                  <a:cubicBezTo>
                    <a:pt x="15220" y="8328"/>
                    <a:pt x="15406" y="8212"/>
                    <a:pt x="15568" y="8050"/>
                  </a:cubicBezTo>
                  <a:cubicBezTo>
                    <a:pt x="15660" y="7977"/>
                    <a:pt x="15578" y="7860"/>
                    <a:pt x="15482" y="7860"/>
                  </a:cubicBezTo>
                  <a:cubicBezTo>
                    <a:pt x="15457" y="7860"/>
                    <a:pt x="15430" y="7868"/>
                    <a:pt x="15406" y="7888"/>
                  </a:cubicBezTo>
                  <a:cubicBezTo>
                    <a:pt x="15220" y="8073"/>
                    <a:pt x="15012" y="8212"/>
                    <a:pt x="14780" y="8305"/>
                  </a:cubicBezTo>
                  <a:cubicBezTo>
                    <a:pt x="14767" y="8298"/>
                    <a:pt x="14751" y="8295"/>
                    <a:pt x="14735" y="8295"/>
                  </a:cubicBezTo>
                  <a:cubicBezTo>
                    <a:pt x="14697" y="8295"/>
                    <a:pt x="14657" y="8312"/>
                    <a:pt x="14641" y="8328"/>
                  </a:cubicBezTo>
                  <a:cubicBezTo>
                    <a:pt x="14432" y="8398"/>
                    <a:pt x="14201" y="8421"/>
                    <a:pt x="13946" y="8421"/>
                  </a:cubicBezTo>
                  <a:cubicBezTo>
                    <a:pt x="13876" y="8421"/>
                    <a:pt x="13876" y="8513"/>
                    <a:pt x="13946" y="8537"/>
                  </a:cubicBezTo>
                  <a:cubicBezTo>
                    <a:pt x="14050" y="8560"/>
                    <a:pt x="14166" y="8571"/>
                    <a:pt x="14282" y="8571"/>
                  </a:cubicBezTo>
                  <a:cubicBezTo>
                    <a:pt x="14398" y="8571"/>
                    <a:pt x="14514" y="8560"/>
                    <a:pt x="14618" y="8537"/>
                  </a:cubicBezTo>
                  <a:lnTo>
                    <a:pt x="14618" y="8537"/>
                  </a:lnTo>
                  <a:cubicBezTo>
                    <a:pt x="14734" y="10506"/>
                    <a:pt x="12324" y="11457"/>
                    <a:pt x="10678" y="11549"/>
                  </a:cubicBezTo>
                  <a:cubicBezTo>
                    <a:pt x="10602" y="11552"/>
                    <a:pt x="10526" y="11554"/>
                    <a:pt x="10450" y="11554"/>
                  </a:cubicBezTo>
                  <a:cubicBezTo>
                    <a:pt x="8758" y="11554"/>
                    <a:pt x="7259" y="10809"/>
                    <a:pt x="6460" y="9278"/>
                  </a:cubicBezTo>
                  <a:lnTo>
                    <a:pt x="6460" y="9232"/>
                  </a:lnTo>
                  <a:cubicBezTo>
                    <a:pt x="6476" y="9170"/>
                    <a:pt x="6419" y="9108"/>
                    <a:pt x="6359" y="9108"/>
                  </a:cubicBezTo>
                  <a:cubicBezTo>
                    <a:pt x="6329" y="9108"/>
                    <a:pt x="6298" y="9124"/>
                    <a:pt x="6275" y="9162"/>
                  </a:cubicBezTo>
                  <a:cubicBezTo>
                    <a:pt x="6034" y="9584"/>
                    <a:pt x="5706" y="10005"/>
                    <a:pt x="5201" y="10005"/>
                  </a:cubicBezTo>
                  <a:cubicBezTo>
                    <a:pt x="5123" y="10005"/>
                    <a:pt x="5041" y="9995"/>
                    <a:pt x="4954" y="9973"/>
                  </a:cubicBezTo>
                  <a:cubicBezTo>
                    <a:pt x="4398" y="9811"/>
                    <a:pt x="4166" y="9209"/>
                    <a:pt x="4467" y="8768"/>
                  </a:cubicBezTo>
                  <a:cubicBezTo>
                    <a:pt x="4490" y="8745"/>
                    <a:pt x="4537" y="8722"/>
                    <a:pt x="4560" y="8699"/>
                  </a:cubicBezTo>
                  <a:cubicBezTo>
                    <a:pt x="4606" y="8676"/>
                    <a:pt x="4629" y="8629"/>
                    <a:pt x="4606" y="8583"/>
                  </a:cubicBezTo>
                  <a:cubicBezTo>
                    <a:pt x="4625" y="8545"/>
                    <a:pt x="4598" y="8507"/>
                    <a:pt x="4562" y="8507"/>
                  </a:cubicBezTo>
                  <a:cubicBezTo>
                    <a:pt x="4554" y="8507"/>
                    <a:pt x="4545" y="8509"/>
                    <a:pt x="4537" y="8513"/>
                  </a:cubicBezTo>
                  <a:cubicBezTo>
                    <a:pt x="4525" y="8502"/>
                    <a:pt x="4514" y="8496"/>
                    <a:pt x="4499" y="8496"/>
                  </a:cubicBezTo>
                  <a:cubicBezTo>
                    <a:pt x="4485" y="8496"/>
                    <a:pt x="4467" y="8502"/>
                    <a:pt x="4444" y="8513"/>
                  </a:cubicBezTo>
                  <a:cubicBezTo>
                    <a:pt x="3726" y="8838"/>
                    <a:pt x="3030" y="9185"/>
                    <a:pt x="2242" y="9185"/>
                  </a:cubicBezTo>
                  <a:cubicBezTo>
                    <a:pt x="1269" y="9185"/>
                    <a:pt x="41" y="8560"/>
                    <a:pt x="388" y="7378"/>
                  </a:cubicBezTo>
                  <a:cubicBezTo>
                    <a:pt x="828" y="5938"/>
                    <a:pt x="2234" y="5568"/>
                    <a:pt x="3565" y="5568"/>
                  </a:cubicBezTo>
                  <a:cubicBezTo>
                    <a:pt x="3776" y="5568"/>
                    <a:pt x="3986" y="5577"/>
                    <a:pt x="4189" y="5593"/>
                  </a:cubicBezTo>
                  <a:cubicBezTo>
                    <a:pt x="4259" y="5640"/>
                    <a:pt x="4305" y="5663"/>
                    <a:pt x="4374" y="5709"/>
                  </a:cubicBezTo>
                  <a:cubicBezTo>
                    <a:pt x="4394" y="5721"/>
                    <a:pt x="4413" y="5726"/>
                    <a:pt x="4430" y="5726"/>
                  </a:cubicBezTo>
                  <a:cubicBezTo>
                    <a:pt x="4516" y="5726"/>
                    <a:pt x="4564" y="5601"/>
                    <a:pt x="4467" y="5524"/>
                  </a:cubicBezTo>
                  <a:cubicBezTo>
                    <a:pt x="4467" y="5524"/>
                    <a:pt x="4444" y="5501"/>
                    <a:pt x="4444" y="5501"/>
                  </a:cubicBezTo>
                  <a:cubicBezTo>
                    <a:pt x="4444" y="5501"/>
                    <a:pt x="4421" y="5477"/>
                    <a:pt x="4421" y="5477"/>
                  </a:cubicBezTo>
                  <a:cubicBezTo>
                    <a:pt x="4096" y="5246"/>
                    <a:pt x="3749" y="4944"/>
                    <a:pt x="3656" y="4527"/>
                  </a:cubicBezTo>
                  <a:cubicBezTo>
                    <a:pt x="3540" y="3925"/>
                    <a:pt x="4050" y="3484"/>
                    <a:pt x="4629" y="3438"/>
                  </a:cubicBezTo>
                  <a:cubicBezTo>
                    <a:pt x="4660" y="3436"/>
                    <a:pt x="4690" y="3435"/>
                    <a:pt x="4720" y="3435"/>
                  </a:cubicBezTo>
                  <a:cubicBezTo>
                    <a:pt x="5395" y="3435"/>
                    <a:pt x="5927" y="3921"/>
                    <a:pt x="6437" y="4365"/>
                  </a:cubicBezTo>
                  <a:cubicBezTo>
                    <a:pt x="6437" y="4411"/>
                    <a:pt x="6460" y="4435"/>
                    <a:pt x="6460" y="4458"/>
                  </a:cubicBezTo>
                  <a:cubicBezTo>
                    <a:pt x="6298" y="4666"/>
                    <a:pt x="6182" y="4898"/>
                    <a:pt x="6113" y="5153"/>
                  </a:cubicBezTo>
                  <a:cubicBezTo>
                    <a:pt x="6096" y="5186"/>
                    <a:pt x="6138" y="5219"/>
                    <a:pt x="6172" y="5219"/>
                  </a:cubicBezTo>
                  <a:cubicBezTo>
                    <a:pt x="6186" y="5219"/>
                    <a:pt x="6199" y="5213"/>
                    <a:pt x="6205" y="5199"/>
                  </a:cubicBezTo>
                  <a:cubicBezTo>
                    <a:pt x="6368" y="4921"/>
                    <a:pt x="6507" y="4690"/>
                    <a:pt x="6715" y="4504"/>
                  </a:cubicBezTo>
                  <a:cubicBezTo>
                    <a:pt x="6715" y="4504"/>
                    <a:pt x="6738" y="4481"/>
                    <a:pt x="6762" y="4458"/>
                  </a:cubicBezTo>
                  <a:cubicBezTo>
                    <a:pt x="6924" y="4319"/>
                    <a:pt x="7109" y="4180"/>
                    <a:pt x="7341" y="4064"/>
                  </a:cubicBezTo>
                  <a:cubicBezTo>
                    <a:pt x="7439" y="4005"/>
                    <a:pt x="7371" y="3863"/>
                    <a:pt x="7278" y="3863"/>
                  </a:cubicBezTo>
                  <a:cubicBezTo>
                    <a:pt x="7261" y="3863"/>
                    <a:pt x="7243" y="3868"/>
                    <a:pt x="7225" y="3878"/>
                  </a:cubicBezTo>
                  <a:cubicBezTo>
                    <a:pt x="7063" y="3948"/>
                    <a:pt x="6901" y="4041"/>
                    <a:pt x="6762" y="4156"/>
                  </a:cubicBezTo>
                  <a:cubicBezTo>
                    <a:pt x="6692" y="1862"/>
                    <a:pt x="8755" y="333"/>
                    <a:pt x="10956" y="333"/>
                  </a:cubicBezTo>
                  <a:close/>
                  <a:moveTo>
                    <a:pt x="11019" y="1"/>
                  </a:moveTo>
                  <a:cubicBezTo>
                    <a:pt x="8652" y="1"/>
                    <a:pt x="6349" y="1598"/>
                    <a:pt x="6414" y="4110"/>
                  </a:cubicBezTo>
                  <a:cubicBezTo>
                    <a:pt x="5945" y="3641"/>
                    <a:pt x="5307" y="3206"/>
                    <a:pt x="4665" y="3206"/>
                  </a:cubicBezTo>
                  <a:cubicBezTo>
                    <a:pt x="4387" y="3206"/>
                    <a:pt x="4108" y="3288"/>
                    <a:pt x="3841" y="3484"/>
                  </a:cubicBezTo>
                  <a:cubicBezTo>
                    <a:pt x="3123" y="4017"/>
                    <a:pt x="3401" y="4852"/>
                    <a:pt x="3934" y="5385"/>
                  </a:cubicBezTo>
                  <a:cubicBezTo>
                    <a:pt x="3731" y="5353"/>
                    <a:pt x="3518" y="5337"/>
                    <a:pt x="3301" y="5337"/>
                  </a:cubicBezTo>
                  <a:cubicBezTo>
                    <a:pt x="1758" y="5337"/>
                    <a:pt x="0" y="6141"/>
                    <a:pt x="41" y="7888"/>
                  </a:cubicBezTo>
                  <a:cubicBezTo>
                    <a:pt x="64" y="8699"/>
                    <a:pt x="875" y="9209"/>
                    <a:pt x="1593" y="9371"/>
                  </a:cubicBezTo>
                  <a:cubicBezTo>
                    <a:pt x="1819" y="9424"/>
                    <a:pt x="2047" y="9449"/>
                    <a:pt x="2275" y="9449"/>
                  </a:cubicBezTo>
                  <a:cubicBezTo>
                    <a:pt x="2939" y="9449"/>
                    <a:pt x="3603" y="9241"/>
                    <a:pt x="4189" y="8931"/>
                  </a:cubicBezTo>
                  <a:lnTo>
                    <a:pt x="4189" y="8931"/>
                  </a:lnTo>
                  <a:cubicBezTo>
                    <a:pt x="4027" y="9348"/>
                    <a:pt x="4212" y="9881"/>
                    <a:pt x="4653" y="10112"/>
                  </a:cubicBezTo>
                  <a:cubicBezTo>
                    <a:pt x="4822" y="10197"/>
                    <a:pt x="5003" y="10236"/>
                    <a:pt x="5182" y="10236"/>
                  </a:cubicBezTo>
                  <a:cubicBezTo>
                    <a:pt x="5689" y="10236"/>
                    <a:pt x="6185" y="9926"/>
                    <a:pt x="6391" y="9464"/>
                  </a:cubicBezTo>
                  <a:cubicBezTo>
                    <a:pt x="7089" y="11086"/>
                    <a:pt x="8789" y="11817"/>
                    <a:pt x="10489" y="11817"/>
                  </a:cubicBezTo>
                  <a:cubicBezTo>
                    <a:pt x="10707" y="11817"/>
                    <a:pt x="10925" y="11805"/>
                    <a:pt x="11142" y="11781"/>
                  </a:cubicBezTo>
                  <a:cubicBezTo>
                    <a:pt x="12810" y="11596"/>
                    <a:pt x="15058" y="10483"/>
                    <a:pt x="14919" y="8537"/>
                  </a:cubicBezTo>
                  <a:lnTo>
                    <a:pt x="14919" y="8537"/>
                  </a:lnTo>
                  <a:cubicBezTo>
                    <a:pt x="15401" y="9018"/>
                    <a:pt x="16058" y="9300"/>
                    <a:pt x="16698" y="9300"/>
                  </a:cubicBezTo>
                  <a:cubicBezTo>
                    <a:pt x="17290" y="9300"/>
                    <a:pt x="17868" y="9059"/>
                    <a:pt x="18280" y="8513"/>
                  </a:cubicBezTo>
                  <a:cubicBezTo>
                    <a:pt x="18905" y="7679"/>
                    <a:pt x="18581" y="6242"/>
                    <a:pt x="17584" y="5941"/>
                  </a:cubicBezTo>
                  <a:cubicBezTo>
                    <a:pt x="18697" y="5848"/>
                    <a:pt x="19114" y="4411"/>
                    <a:pt x="18349" y="3554"/>
                  </a:cubicBezTo>
                  <a:cubicBezTo>
                    <a:pt x="17976" y="3126"/>
                    <a:pt x="17523" y="2948"/>
                    <a:pt x="17064" y="2948"/>
                  </a:cubicBezTo>
                  <a:cubicBezTo>
                    <a:pt x="16355" y="2948"/>
                    <a:pt x="15629" y="3371"/>
                    <a:pt x="15151" y="3948"/>
                  </a:cubicBezTo>
                  <a:cubicBezTo>
                    <a:pt x="15846" y="1955"/>
                    <a:pt x="13482" y="263"/>
                    <a:pt x="11582" y="31"/>
                  </a:cubicBezTo>
                  <a:cubicBezTo>
                    <a:pt x="11395" y="11"/>
                    <a:pt x="11206" y="1"/>
                    <a:pt x="11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9"/>
            <p:cNvSpPr/>
            <p:nvPr/>
          </p:nvSpPr>
          <p:spPr>
            <a:xfrm>
              <a:off x="4953572" y="2796386"/>
              <a:ext cx="148219" cy="142680"/>
            </a:xfrm>
            <a:custGeom>
              <a:avLst/>
              <a:gdLst/>
              <a:ahLst/>
              <a:cxnLst/>
              <a:rect l="l" t="t" r="r" b="b"/>
              <a:pathLst>
                <a:path w="2596" h="2499" extrusionOk="0">
                  <a:moveTo>
                    <a:pt x="761" y="0"/>
                  </a:moveTo>
                  <a:cubicBezTo>
                    <a:pt x="484" y="0"/>
                    <a:pt x="225" y="68"/>
                    <a:pt x="0" y="181"/>
                  </a:cubicBezTo>
                  <a:cubicBezTo>
                    <a:pt x="348" y="204"/>
                    <a:pt x="719" y="297"/>
                    <a:pt x="1066" y="505"/>
                  </a:cubicBezTo>
                  <a:cubicBezTo>
                    <a:pt x="1622" y="830"/>
                    <a:pt x="1854" y="1618"/>
                    <a:pt x="1507" y="2174"/>
                  </a:cubicBezTo>
                  <a:cubicBezTo>
                    <a:pt x="1437" y="2290"/>
                    <a:pt x="1367" y="2406"/>
                    <a:pt x="1275" y="2499"/>
                  </a:cubicBezTo>
                  <a:cubicBezTo>
                    <a:pt x="2596" y="2313"/>
                    <a:pt x="2480" y="366"/>
                    <a:pt x="1136" y="42"/>
                  </a:cubicBezTo>
                  <a:cubicBezTo>
                    <a:pt x="1008" y="14"/>
                    <a:pt x="883" y="0"/>
                    <a:pt x="761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9"/>
            <p:cNvSpPr/>
            <p:nvPr/>
          </p:nvSpPr>
          <p:spPr>
            <a:xfrm>
              <a:off x="4757734" y="2651876"/>
              <a:ext cx="137656" cy="223698"/>
            </a:xfrm>
            <a:custGeom>
              <a:avLst/>
              <a:gdLst/>
              <a:ahLst/>
              <a:cxnLst/>
              <a:rect l="l" t="t" r="r" b="b"/>
              <a:pathLst>
                <a:path w="2411" h="3918" extrusionOk="0">
                  <a:moveTo>
                    <a:pt x="0" y="1"/>
                  </a:moveTo>
                  <a:cubicBezTo>
                    <a:pt x="580" y="974"/>
                    <a:pt x="1460" y="2503"/>
                    <a:pt x="1692" y="3709"/>
                  </a:cubicBezTo>
                  <a:cubicBezTo>
                    <a:pt x="2063" y="3523"/>
                    <a:pt x="1831" y="3917"/>
                    <a:pt x="2225" y="2874"/>
                  </a:cubicBezTo>
                  <a:cubicBezTo>
                    <a:pt x="2410" y="1553"/>
                    <a:pt x="1298" y="51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9"/>
            <p:cNvSpPr/>
            <p:nvPr/>
          </p:nvSpPr>
          <p:spPr>
            <a:xfrm>
              <a:off x="4941639" y="2978692"/>
              <a:ext cx="146963" cy="149589"/>
            </a:xfrm>
            <a:custGeom>
              <a:avLst/>
              <a:gdLst/>
              <a:ahLst/>
              <a:cxnLst/>
              <a:rect l="l" t="t" r="r" b="b"/>
              <a:pathLst>
                <a:path w="2574" h="2620" extrusionOk="0">
                  <a:moveTo>
                    <a:pt x="1808" y="1"/>
                  </a:moveTo>
                  <a:lnTo>
                    <a:pt x="1808" y="1"/>
                  </a:lnTo>
                  <a:cubicBezTo>
                    <a:pt x="1878" y="279"/>
                    <a:pt x="1878" y="580"/>
                    <a:pt x="1785" y="928"/>
                  </a:cubicBezTo>
                  <a:cubicBezTo>
                    <a:pt x="1530" y="1971"/>
                    <a:pt x="835" y="2411"/>
                    <a:pt x="1" y="2527"/>
                  </a:cubicBezTo>
                  <a:cubicBezTo>
                    <a:pt x="202" y="2586"/>
                    <a:pt x="410" y="2620"/>
                    <a:pt x="618" y="2620"/>
                  </a:cubicBezTo>
                  <a:cubicBezTo>
                    <a:pt x="1056" y="2620"/>
                    <a:pt x="1493" y="2471"/>
                    <a:pt x="1855" y="2110"/>
                  </a:cubicBezTo>
                  <a:cubicBezTo>
                    <a:pt x="2573" y="1415"/>
                    <a:pt x="2411" y="534"/>
                    <a:pt x="1808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9"/>
            <p:cNvSpPr/>
            <p:nvPr/>
          </p:nvSpPr>
          <p:spPr>
            <a:xfrm>
              <a:off x="4740491" y="2624071"/>
              <a:ext cx="169458" cy="191953"/>
            </a:xfrm>
            <a:custGeom>
              <a:avLst/>
              <a:gdLst/>
              <a:ahLst/>
              <a:cxnLst/>
              <a:rect l="l" t="t" r="r" b="b"/>
              <a:pathLst>
                <a:path w="2968" h="3362" extrusionOk="0">
                  <a:moveTo>
                    <a:pt x="1" y="1"/>
                  </a:moveTo>
                  <a:cubicBezTo>
                    <a:pt x="117" y="163"/>
                    <a:pt x="210" y="325"/>
                    <a:pt x="302" y="488"/>
                  </a:cubicBezTo>
                  <a:cubicBezTo>
                    <a:pt x="1600" y="997"/>
                    <a:pt x="2712" y="2040"/>
                    <a:pt x="2527" y="3361"/>
                  </a:cubicBezTo>
                  <a:cubicBezTo>
                    <a:pt x="2597" y="3338"/>
                    <a:pt x="2666" y="3315"/>
                    <a:pt x="2736" y="3292"/>
                  </a:cubicBezTo>
                  <a:cubicBezTo>
                    <a:pt x="2967" y="1785"/>
                    <a:pt x="1507" y="5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9"/>
            <p:cNvSpPr/>
            <p:nvPr/>
          </p:nvSpPr>
          <p:spPr>
            <a:xfrm>
              <a:off x="4921770" y="2779371"/>
              <a:ext cx="195893" cy="362325"/>
            </a:xfrm>
            <a:custGeom>
              <a:avLst/>
              <a:gdLst/>
              <a:ahLst/>
              <a:cxnLst/>
              <a:rect l="l" t="t" r="r" b="b"/>
              <a:pathLst>
                <a:path w="3431" h="6346" extrusionOk="0">
                  <a:moveTo>
                    <a:pt x="1384" y="1"/>
                  </a:moveTo>
                  <a:cubicBezTo>
                    <a:pt x="904" y="1"/>
                    <a:pt x="416" y="194"/>
                    <a:pt x="1" y="502"/>
                  </a:cubicBezTo>
                  <a:cubicBezTo>
                    <a:pt x="132" y="486"/>
                    <a:pt x="263" y="469"/>
                    <a:pt x="394" y="469"/>
                  </a:cubicBezTo>
                  <a:cubicBezTo>
                    <a:pt x="449" y="469"/>
                    <a:pt x="503" y="472"/>
                    <a:pt x="557" y="479"/>
                  </a:cubicBezTo>
                  <a:cubicBezTo>
                    <a:pt x="771" y="372"/>
                    <a:pt x="1014" y="306"/>
                    <a:pt x="1275" y="306"/>
                  </a:cubicBezTo>
                  <a:cubicBezTo>
                    <a:pt x="1410" y="306"/>
                    <a:pt x="1550" y="324"/>
                    <a:pt x="1693" y="363"/>
                  </a:cubicBezTo>
                  <a:cubicBezTo>
                    <a:pt x="3037" y="664"/>
                    <a:pt x="3153" y="2611"/>
                    <a:pt x="1832" y="2820"/>
                  </a:cubicBezTo>
                  <a:cubicBezTo>
                    <a:pt x="1809" y="2843"/>
                    <a:pt x="1785" y="2866"/>
                    <a:pt x="1762" y="2889"/>
                  </a:cubicBezTo>
                  <a:cubicBezTo>
                    <a:pt x="1948" y="3051"/>
                    <a:pt x="2064" y="3260"/>
                    <a:pt x="2133" y="3515"/>
                  </a:cubicBezTo>
                  <a:cubicBezTo>
                    <a:pt x="2759" y="4025"/>
                    <a:pt x="2898" y="4906"/>
                    <a:pt x="2203" y="5624"/>
                  </a:cubicBezTo>
                  <a:cubicBezTo>
                    <a:pt x="1843" y="5968"/>
                    <a:pt x="1409" y="6112"/>
                    <a:pt x="973" y="6112"/>
                  </a:cubicBezTo>
                  <a:cubicBezTo>
                    <a:pt x="763" y="6112"/>
                    <a:pt x="552" y="6078"/>
                    <a:pt x="349" y="6018"/>
                  </a:cubicBezTo>
                  <a:cubicBezTo>
                    <a:pt x="302" y="6041"/>
                    <a:pt x="256" y="6041"/>
                    <a:pt x="210" y="6041"/>
                  </a:cubicBezTo>
                  <a:cubicBezTo>
                    <a:pt x="210" y="6087"/>
                    <a:pt x="233" y="6157"/>
                    <a:pt x="233" y="6203"/>
                  </a:cubicBezTo>
                  <a:cubicBezTo>
                    <a:pt x="490" y="6296"/>
                    <a:pt x="756" y="6345"/>
                    <a:pt x="1019" y="6345"/>
                  </a:cubicBezTo>
                  <a:cubicBezTo>
                    <a:pt x="1608" y="6345"/>
                    <a:pt x="2180" y="6099"/>
                    <a:pt x="2597" y="5554"/>
                  </a:cubicBezTo>
                  <a:cubicBezTo>
                    <a:pt x="3222" y="4720"/>
                    <a:pt x="2898" y="3283"/>
                    <a:pt x="1901" y="2982"/>
                  </a:cubicBezTo>
                  <a:cubicBezTo>
                    <a:pt x="3014" y="2889"/>
                    <a:pt x="3431" y="1452"/>
                    <a:pt x="2666" y="595"/>
                  </a:cubicBezTo>
                  <a:cubicBezTo>
                    <a:pt x="2293" y="176"/>
                    <a:pt x="1842" y="1"/>
                    <a:pt x="1384" y="1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7" y="1585252"/>
            <a:ext cx="1260000" cy="1327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65" y="1575750"/>
            <a:ext cx="1260000" cy="1327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A979F8-3F93-4082-AEFA-C45BD60C3729}"/>
              </a:ext>
            </a:extLst>
          </p:cNvPr>
          <p:cNvSpPr/>
          <p:nvPr/>
        </p:nvSpPr>
        <p:spPr>
          <a:xfrm>
            <a:off x="199506" y="211975"/>
            <a:ext cx="8715894" cy="470084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E30613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8620" y="201088"/>
            <a:ext cx="3135032" cy="47289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11492B-C4E3-4166-B4D1-2FD669D7C863}"/>
              </a:ext>
            </a:extLst>
          </p:cNvPr>
          <p:cNvSpPr txBox="1"/>
          <p:nvPr/>
        </p:nvSpPr>
        <p:spPr>
          <a:xfrm>
            <a:off x="3743526" y="644037"/>
            <a:ext cx="475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C52C63-B6ED-44B8-A256-E29EBDB0EE5E}"/>
              </a:ext>
            </a:extLst>
          </p:cNvPr>
          <p:cNvSpPr txBox="1"/>
          <p:nvPr/>
        </p:nvSpPr>
        <p:spPr>
          <a:xfrm>
            <a:off x="3743526" y="1296996"/>
            <a:ext cx="475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E7206F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900" dirty="0">
              <a:solidFill>
                <a:srgbClr val="E7206F"/>
              </a:solidFill>
              <a:cs typeface="Arial" pitchFamily="34" charset="0"/>
            </a:endParaRPr>
          </a:p>
          <a:p>
            <a:pPr algn="just"/>
            <a:r>
              <a:rPr lang="en-US" altLang="ko-KR" sz="900" dirty="0">
                <a:solidFill>
                  <a:srgbClr val="E7206F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900" dirty="0">
              <a:solidFill>
                <a:srgbClr val="E7206F"/>
              </a:solidFill>
              <a:cs typeface="Arial" pitchFamily="34" charset="0"/>
            </a:endParaRPr>
          </a:p>
          <a:p>
            <a:endParaRPr lang="en-US" altLang="ko-KR" sz="900" dirty="0">
              <a:solidFill>
                <a:srgbClr val="E7206F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E7206F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0" y="748617"/>
            <a:ext cx="2947672" cy="15362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76" y="2484836"/>
            <a:ext cx="1212188" cy="26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618676" y="3339488"/>
            <a:ext cx="3221804" cy="15351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5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50" b="1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4265E91-D0E9-4D4E-A745-937EDAA689F1}"/>
              </a:ext>
            </a:extLst>
          </p:cNvPr>
          <p:cNvGrpSpPr/>
          <p:nvPr/>
        </p:nvGrpSpPr>
        <p:grpSpPr>
          <a:xfrm>
            <a:off x="4871937" y="253148"/>
            <a:ext cx="3718756" cy="2303916"/>
            <a:chOff x="6547859" y="219658"/>
            <a:chExt cx="4958341" cy="30718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75FA847-8142-4D67-BFEC-B789B4A27F32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05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97169F0-DF73-4D3D-93C5-5C5E84F5F1B1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3F40611-7569-434F-B6EF-DDB218EC1262}"/>
                </a:ext>
              </a:extLst>
            </p:cNvPr>
            <p:cNvSpPr txBox="1"/>
            <p:nvPr/>
          </p:nvSpPr>
          <p:spPr>
            <a:xfrm>
              <a:off x="7263848" y="307586"/>
              <a:ext cx="42423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5B00AB4-95BA-4F01-A192-B29CA9AB98F4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3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3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798797E-1BEB-4DAD-A500-446F7DD1231A}"/>
              </a:ext>
            </a:extLst>
          </p:cNvPr>
          <p:cNvGrpSpPr/>
          <p:nvPr/>
        </p:nvGrpSpPr>
        <p:grpSpPr>
          <a:xfrm>
            <a:off x="4871937" y="2609521"/>
            <a:ext cx="3718756" cy="2303916"/>
            <a:chOff x="6547859" y="219658"/>
            <a:chExt cx="4958341" cy="307188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49B2B17-8B61-40E6-9F77-5828A94DEB44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05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42DCA91-64FB-4111-BDC2-9A36977BF017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3F5B64A-C0B0-474D-A099-E4E1FF87A3EA}"/>
                </a:ext>
              </a:extLst>
            </p:cNvPr>
            <p:cNvSpPr txBox="1"/>
            <p:nvPr/>
          </p:nvSpPr>
          <p:spPr>
            <a:xfrm>
              <a:off x="7263848" y="307586"/>
              <a:ext cx="42423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0500B95-C2C6-45B9-8B96-28257B04E833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3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33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297169F0-DF73-4D3D-93C5-5C5E84F5F1B1}"/>
              </a:ext>
            </a:extLst>
          </p:cNvPr>
          <p:cNvSpPr txBox="1"/>
          <p:nvPr/>
        </p:nvSpPr>
        <p:spPr>
          <a:xfrm>
            <a:off x="3112954" y="3455686"/>
            <a:ext cx="1455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900" dirty="0">
                <a:solidFill>
                  <a:schemeClr val="bg1"/>
                </a:solidFill>
              </a:rPr>
              <a:t>simply </a:t>
            </a:r>
            <a:r>
              <a:rPr lang="en-US" altLang="ko-KR" sz="900" dirty="0">
                <a:solidFill>
                  <a:schemeClr val="bg1"/>
                </a:solidFill>
              </a:rPr>
              <a:t>impress your audience and add a </a:t>
            </a:r>
            <a:r>
              <a:rPr lang="en-US" altLang="ko-KR" sz="900" dirty="0">
                <a:solidFill>
                  <a:schemeClr val="bg1"/>
                </a:solidFill>
              </a:rPr>
              <a:t>to </a:t>
            </a:r>
            <a:r>
              <a:rPr lang="en-US" altLang="ko-KR" sz="900" dirty="0">
                <a:solidFill>
                  <a:schemeClr val="bg1"/>
                </a:solidFill>
              </a:rPr>
              <a:t>your Reports and Presentations with our Templates..</a:t>
            </a:r>
            <a:endParaRPr lang="en-US" altLang="ko-KR" sz="9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2" y="118011"/>
            <a:ext cx="3250382" cy="32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70"/>
          <p:cNvSpPr txBox="1">
            <a:spLocks noGrp="1"/>
          </p:cNvSpPr>
          <p:nvPr>
            <p:ph type="title"/>
          </p:nvPr>
        </p:nvSpPr>
        <p:spPr>
          <a:xfrm>
            <a:off x="2509950" y="623800"/>
            <a:ext cx="4124100" cy="8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r>
              <a:rPr lang="en" dirty="0">
                <a:solidFill>
                  <a:schemeClr val="accent2"/>
                </a:solidFill>
              </a:rPr>
              <a:t>!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261" name="Google Shape;2261;p70"/>
          <p:cNvSpPr txBox="1">
            <a:spLocks noGrp="1"/>
          </p:cNvSpPr>
          <p:nvPr>
            <p:ph type="subTitle" idx="1"/>
          </p:nvPr>
        </p:nvSpPr>
        <p:spPr>
          <a:xfrm>
            <a:off x="244179" y="3630850"/>
            <a:ext cx="2515646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E7206F"/>
                </a:solidFill>
              </a:rPr>
              <a:t>Do you have any questions?</a:t>
            </a:r>
            <a:endParaRPr sz="1200" dirty="0">
              <a:solidFill>
                <a:srgbClr val="E7206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E7206F"/>
                </a:solidFill>
              </a:rPr>
              <a:t>your-email@freepik.com </a:t>
            </a:r>
            <a:endParaRPr sz="1200" dirty="0">
              <a:solidFill>
                <a:srgbClr val="E7206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E7206F"/>
                </a:solidFill>
              </a:rPr>
              <a:t>+91  620 421 838 | yourcompany.com</a:t>
            </a:r>
            <a:endParaRPr sz="1200" dirty="0">
              <a:solidFill>
                <a:srgbClr val="E7206F"/>
              </a:solidFill>
            </a:endParaRPr>
          </a:p>
        </p:txBody>
      </p:sp>
      <p:sp>
        <p:nvSpPr>
          <p:cNvPr id="2262" name="Google Shape;2262;p70"/>
          <p:cNvSpPr txBox="1">
            <a:spLocks noGrp="1"/>
          </p:cNvSpPr>
          <p:nvPr>
            <p:ph type="subTitle" idx="2"/>
          </p:nvPr>
        </p:nvSpPr>
        <p:spPr>
          <a:xfrm>
            <a:off x="2632040" y="4298675"/>
            <a:ext cx="41241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Please keep this slide for attribution</a:t>
            </a:r>
            <a:endParaRPr dirty="0"/>
          </a:p>
        </p:txBody>
      </p:sp>
      <p:sp>
        <p:nvSpPr>
          <p:cNvPr id="154" name="Google Shape;2261;p70"/>
          <p:cNvSpPr txBox="1">
            <a:spLocks/>
          </p:cNvSpPr>
          <p:nvPr/>
        </p:nvSpPr>
        <p:spPr>
          <a:xfrm>
            <a:off x="6628354" y="3693275"/>
            <a:ext cx="2515646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SemiBold"/>
              <a:buNone/>
              <a:defRPr sz="15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SemiBold"/>
              <a:buNone/>
              <a:defRPr sz="17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SemiBold"/>
              <a:buNone/>
              <a:defRPr sz="17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SemiBold"/>
              <a:buNone/>
              <a:defRPr sz="17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SemiBold"/>
              <a:buNone/>
              <a:defRPr sz="17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SemiBold"/>
              <a:buNone/>
              <a:defRPr sz="17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SemiBold"/>
              <a:buNone/>
              <a:defRPr sz="17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SemiBold"/>
              <a:buNone/>
              <a:defRPr sz="17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SemiBold"/>
              <a:buNone/>
              <a:defRPr sz="17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indent="0" algn="r"/>
            <a:r>
              <a:rPr lang="en-US" sz="1200" smtClean="0">
                <a:solidFill>
                  <a:srgbClr val="E7206F"/>
                </a:solidFill>
              </a:rPr>
              <a:t>Do you have any questions?</a:t>
            </a:r>
          </a:p>
          <a:p>
            <a:pPr marL="0" indent="0" algn="r"/>
            <a:r>
              <a:rPr lang="en-US" sz="1200" smtClean="0">
                <a:solidFill>
                  <a:srgbClr val="E7206F"/>
                </a:solidFill>
              </a:rPr>
              <a:t>your-email@freepik.com </a:t>
            </a:r>
          </a:p>
          <a:p>
            <a:pPr marL="0" indent="0" algn="r"/>
            <a:r>
              <a:rPr lang="en-US" sz="1200" smtClean="0">
                <a:solidFill>
                  <a:srgbClr val="E7206F"/>
                </a:solidFill>
              </a:rPr>
              <a:t>+91  620 421 838 | yourcompany.com</a:t>
            </a:r>
            <a:endParaRPr lang="en-US" sz="1200" dirty="0">
              <a:solidFill>
                <a:srgbClr val="E7206F"/>
              </a:solidFill>
            </a:endParaRPr>
          </a:p>
        </p:txBody>
      </p:sp>
      <p:pic>
        <p:nvPicPr>
          <p:cNvPr id="155" name="Imagen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08" y="1504600"/>
            <a:ext cx="2424870" cy="275290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7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PACK: MARKETING | FILLED</a:t>
            </a:r>
            <a:endParaRPr/>
          </a:p>
        </p:txBody>
      </p:sp>
      <p:grpSp>
        <p:nvGrpSpPr>
          <p:cNvPr id="2413" name="Google Shape;2413;p71"/>
          <p:cNvGrpSpPr/>
          <p:nvPr/>
        </p:nvGrpSpPr>
        <p:grpSpPr>
          <a:xfrm>
            <a:off x="1127261" y="1418350"/>
            <a:ext cx="455287" cy="455283"/>
            <a:chOff x="1127261" y="1570750"/>
            <a:chExt cx="455287" cy="455283"/>
          </a:xfrm>
          <a:solidFill>
            <a:srgbClr val="E7206F"/>
          </a:solidFill>
        </p:grpSpPr>
        <p:sp>
          <p:nvSpPr>
            <p:cNvPr id="2414" name="Google Shape;2414;p71"/>
            <p:cNvSpPr/>
            <p:nvPr/>
          </p:nvSpPr>
          <p:spPr>
            <a:xfrm>
              <a:off x="1229543" y="1829305"/>
              <a:ext cx="250723" cy="105837"/>
            </a:xfrm>
            <a:custGeom>
              <a:avLst/>
              <a:gdLst/>
              <a:ahLst/>
              <a:cxnLst/>
              <a:rect l="l" t="t" r="r" b="b"/>
              <a:pathLst>
                <a:path w="11480" h="4846" extrusionOk="0">
                  <a:moveTo>
                    <a:pt x="3187" y="0"/>
                  </a:moveTo>
                  <a:lnTo>
                    <a:pt x="3187" y="0"/>
                  </a:lnTo>
                  <a:cubicBezTo>
                    <a:pt x="1951" y="455"/>
                    <a:pt x="813" y="1203"/>
                    <a:pt x="0" y="2211"/>
                  </a:cubicBezTo>
                  <a:cubicBezTo>
                    <a:pt x="1366" y="3870"/>
                    <a:pt x="3512" y="4845"/>
                    <a:pt x="5723" y="4845"/>
                  </a:cubicBezTo>
                  <a:cubicBezTo>
                    <a:pt x="7967" y="4845"/>
                    <a:pt x="10114" y="3870"/>
                    <a:pt x="11479" y="2211"/>
                  </a:cubicBezTo>
                  <a:cubicBezTo>
                    <a:pt x="10634" y="1203"/>
                    <a:pt x="9528" y="455"/>
                    <a:pt x="8260" y="0"/>
                  </a:cubicBezTo>
                  <a:lnTo>
                    <a:pt x="8260" y="0"/>
                  </a:lnTo>
                  <a:cubicBezTo>
                    <a:pt x="9073" y="1821"/>
                    <a:pt x="7740" y="3870"/>
                    <a:pt x="5723" y="3870"/>
                  </a:cubicBezTo>
                  <a:cubicBezTo>
                    <a:pt x="3740" y="3870"/>
                    <a:pt x="2406" y="1821"/>
                    <a:pt x="3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1"/>
            <p:cNvSpPr/>
            <p:nvPr/>
          </p:nvSpPr>
          <p:spPr>
            <a:xfrm>
              <a:off x="1154235" y="1669494"/>
              <a:ext cx="44772" cy="4475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594"/>
                    <a:pt x="489" y="2049"/>
                    <a:pt x="1042" y="2049"/>
                  </a:cubicBezTo>
                  <a:cubicBezTo>
                    <a:pt x="1594" y="2049"/>
                    <a:pt x="2050" y="1594"/>
                    <a:pt x="2050" y="1041"/>
                  </a:cubicBezTo>
                  <a:lnTo>
                    <a:pt x="20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1"/>
            <p:cNvSpPr/>
            <p:nvPr/>
          </p:nvSpPr>
          <p:spPr>
            <a:xfrm>
              <a:off x="1321166" y="1820066"/>
              <a:ext cx="67486" cy="67486"/>
            </a:xfrm>
            <a:custGeom>
              <a:avLst/>
              <a:gdLst/>
              <a:ahLst/>
              <a:cxnLst/>
              <a:rect l="l" t="t" r="r" b="b"/>
              <a:pathLst>
                <a:path w="3090" h="3090" extrusionOk="0">
                  <a:moveTo>
                    <a:pt x="1561" y="0"/>
                  </a:moveTo>
                  <a:cubicBezTo>
                    <a:pt x="683" y="0"/>
                    <a:pt x="0" y="683"/>
                    <a:pt x="0" y="1529"/>
                  </a:cubicBezTo>
                  <a:cubicBezTo>
                    <a:pt x="0" y="2407"/>
                    <a:pt x="683" y="3090"/>
                    <a:pt x="1561" y="3090"/>
                  </a:cubicBezTo>
                  <a:cubicBezTo>
                    <a:pt x="2406" y="3090"/>
                    <a:pt x="3089" y="2407"/>
                    <a:pt x="3089" y="1529"/>
                  </a:cubicBezTo>
                  <a:cubicBezTo>
                    <a:pt x="3089" y="683"/>
                    <a:pt x="2406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1"/>
            <p:cNvSpPr/>
            <p:nvPr/>
          </p:nvSpPr>
          <p:spPr>
            <a:xfrm>
              <a:off x="1225983" y="1669494"/>
              <a:ext cx="44772" cy="4475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0" y="0"/>
                  </a:moveTo>
                  <a:lnTo>
                    <a:pt x="0" y="1041"/>
                  </a:lnTo>
                  <a:cubicBezTo>
                    <a:pt x="0" y="1594"/>
                    <a:pt x="456" y="2049"/>
                    <a:pt x="1009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1"/>
            <p:cNvSpPr/>
            <p:nvPr/>
          </p:nvSpPr>
          <p:spPr>
            <a:xfrm>
              <a:off x="1127261" y="1570750"/>
              <a:ext cx="259962" cy="72465"/>
            </a:xfrm>
            <a:custGeom>
              <a:avLst/>
              <a:gdLst/>
              <a:ahLst/>
              <a:cxnLst/>
              <a:rect l="l" t="t" r="r" b="b"/>
              <a:pathLst>
                <a:path w="11903" h="3318" extrusionOk="0">
                  <a:moveTo>
                    <a:pt x="1821" y="1"/>
                  </a:moveTo>
                  <a:cubicBezTo>
                    <a:pt x="813" y="1"/>
                    <a:pt x="0" y="846"/>
                    <a:pt x="0" y="1855"/>
                  </a:cubicBezTo>
                  <a:lnTo>
                    <a:pt x="0" y="3318"/>
                  </a:lnTo>
                  <a:lnTo>
                    <a:pt x="11902" y="3318"/>
                  </a:lnTo>
                  <a:lnTo>
                    <a:pt x="76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1"/>
            <p:cNvSpPr/>
            <p:nvPr/>
          </p:nvSpPr>
          <p:spPr>
            <a:xfrm>
              <a:off x="1297010" y="1669494"/>
              <a:ext cx="44772" cy="4475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0" y="0"/>
                  </a:moveTo>
                  <a:lnTo>
                    <a:pt x="0" y="1041"/>
                  </a:lnTo>
                  <a:cubicBezTo>
                    <a:pt x="0" y="1594"/>
                    <a:pt x="456" y="2049"/>
                    <a:pt x="1008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1"/>
            <p:cNvSpPr/>
            <p:nvPr/>
          </p:nvSpPr>
          <p:spPr>
            <a:xfrm>
              <a:off x="1368037" y="1669494"/>
              <a:ext cx="44772" cy="4475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0" y="0"/>
                  </a:moveTo>
                  <a:lnTo>
                    <a:pt x="0" y="1041"/>
                  </a:lnTo>
                  <a:cubicBezTo>
                    <a:pt x="0" y="1594"/>
                    <a:pt x="456" y="2049"/>
                    <a:pt x="1041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1"/>
            <p:cNvSpPr/>
            <p:nvPr/>
          </p:nvSpPr>
          <p:spPr>
            <a:xfrm>
              <a:off x="1510092" y="1669494"/>
              <a:ext cx="45471" cy="44750"/>
            </a:xfrm>
            <a:custGeom>
              <a:avLst/>
              <a:gdLst/>
              <a:ahLst/>
              <a:cxnLst/>
              <a:rect l="l" t="t" r="r" b="b"/>
              <a:pathLst>
                <a:path w="2082" h="2049" extrusionOk="0">
                  <a:moveTo>
                    <a:pt x="0" y="0"/>
                  </a:moveTo>
                  <a:lnTo>
                    <a:pt x="0" y="1041"/>
                  </a:lnTo>
                  <a:cubicBezTo>
                    <a:pt x="0" y="1594"/>
                    <a:pt x="521" y="2049"/>
                    <a:pt x="1073" y="2049"/>
                  </a:cubicBezTo>
                  <a:cubicBezTo>
                    <a:pt x="1626" y="2049"/>
                    <a:pt x="2082" y="1594"/>
                    <a:pt x="2082" y="1041"/>
                  </a:cubicBezTo>
                  <a:lnTo>
                    <a:pt x="20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1"/>
            <p:cNvSpPr/>
            <p:nvPr/>
          </p:nvSpPr>
          <p:spPr>
            <a:xfrm>
              <a:off x="1127261" y="1692208"/>
              <a:ext cx="455277" cy="333824"/>
            </a:xfrm>
            <a:custGeom>
              <a:avLst/>
              <a:gdLst/>
              <a:ahLst/>
              <a:cxnLst/>
              <a:rect l="l" t="t" r="r" b="b"/>
              <a:pathLst>
                <a:path w="20846" h="15285" extrusionOk="0">
                  <a:moveTo>
                    <a:pt x="5203" y="3968"/>
                  </a:moveTo>
                  <a:cubicBezTo>
                    <a:pt x="5561" y="3968"/>
                    <a:pt x="5821" y="4261"/>
                    <a:pt x="5821" y="4586"/>
                  </a:cubicBezTo>
                  <a:cubicBezTo>
                    <a:pt x="5821" y="4911"/>
                    <a:pt x="5561" y="5204"/>
                    <a:pt x="5203" y="5204"/>
                  </a:cubicBezTo>
                  <a:lnTo>
                    <a:pt x="3252" y="5204"/>
                  </a:lnTo>
                  <a:cubicBezTo>
                    <a:pt x="2927" y="5204"/>
                    <a:pt x="2634" y="4911"/>
                    <a:pt x="2634" y="4586"/>
                  </a:cubicBezTo>
                  <a:cubicBezTo>
                    <a:pt x="2634" y="4261"/>
                    <a:pt x="2927" y="3968"/>
                    <a:pt x="3252" y="3968"/>
                  </a:cubicBezTo>
                  <a:close/>
                  <a:moveTo>
                    <a:pt x="10406" y="4619"/>
                  </a:moveTo>
                  <a:cubicBezTo>
                    <a:pt x="13171" y="4619"/>
                    <a:pt x="15870" y="5984"/>
                    <a:pt x="17431" y="8131"/>
                  </a:cubicBezTo>
                  <a:cubicBezTo>
                    <a:pt x="17593" y="8358"/>
                    <a:pt x="17593" y="8651"/>
                    <a:pt x="17431" y="8846"/>
                  </a:cubicBezTo>
                  <a:cubicBezTo>
                    <a:pt x="15870" y="11025"/>
                    <a:pt x="13171" y="12358"/>
                    <a:pt x="10406" y="12358"/>
                  </a:cubicBezTo>
                  <a:cubicBezTo>
                    <a:pt x="7642" y="12358"/>
                    <a:pt x="4976" y="11025"/>
                    <a:pt x="3415" y="8846"/>
                  </a:cubicBezTo>
                  <a:cubicBezTo>
                    <a:pt x="3252" y="8651"/>
                    <a:pt x="3252" y="8358"/>
                    <a:pt x="3415" y="8131"/>
                  </a:cubicBezTo>
                  <a:cubicBezTo>
                    <a:pt x="4976" y="5984"/>
                    <a:pt x="7642" y="4619"/>
                    <a:pt x="10406" y="4619"/>
                  </a:cubicBezTo>
                  <a:close/>
                  <a:moveTo>
                    <a:pt x="17593" y="12098"/>
                  </a:moveTo>
                  <a:cubicBezTo>
                    <a:pt x="17918" y="12098"/>
                    <a:pt x="18179" y="12391"/>
                    <a:pt x="18179" y="12716"/>
                  </a:cubicBezTo>
                  <a:cubicBezTo>
                    <a:pt x="18179" y="13074"/>
                    <a:pt x="17918" y="13334"/>
                    <a:pt x="17593" y="13334"/>
                  </a:cubicBezTo>
                  <a:lnTo>
                    <a:pt x="14992" y="13334"/>
                  </a:lnTo>
                  <a:cubicBezTo>
                    <a:pt x="14634" y="13334"/>
                    <a:pt x="14374" y="13074"/>
                    <a:pt x="14374" y="12716"/>
                  </a:cubicBezTo>
                  <a:cubicBezTo>
                    <a:pt x="14374" y="12391"/>
                    <a:pt x="14634" y="12098"/>
                    <a:pt x="14992" y="12098"/>
                  </a:cubicBezTo>
                  <a:close/>
                  <a:moveTo>
                    <a:pt x="0" y="1"/>
                  </a:moveTo>
                  <a:lnTo>
                    <a:pt x="0" y="13464"/>
                  </a:lnTo>
                  <a:cubicBezTo>
                    <a:pt x="0" y="14472"/>
                    <a:pt x="813" y="15285"/>
                    <a:pt x="1821" y="15285"/>
                  </a:cubicBezTo>
                  <a:lnTo>
                    <a:pt x="18992" y="15285"/>
                  </a:lnTo>
                  <a:cubicBezTo>
                    <a:pt x="20000" y="15285"/>
                    <a:pt x="20845" y="14472"/>
                    <a:pt x="20845" y="13464"/>
                  </a:cubicBezTo>
                  <a:lnTo>
                    <a:pt x="20845" y="1"/>
                  </a:lnTo>
                  <a:cubicBezTo>
                    <a:pt x="20845" y="1237"/>
                    <a:pt x="19837" y="2212"/>
                    <a:pt x="18601" y="2212"/>
                  </a:cubicBezTo>
                  <a:cubicBezTo>
                    <a:pt x="17951" y="2212"/>
                    <a:pt x="17333" y="1952"/>
                    <a:pt x="16943" y="1529"/>
                  </a:cubicBezTo>
                  <a:cubicBezTo>
                    <a:pt x="16488" y="2001"/>
                    <a:pt x="15894" y="2237"/>
                    <a:pt x="15305" y="2237"/>
                  </a:cubicBezTo>
                  <a:cubicBezTo>
                    <a:pt x="14715" y="2237"/>
                    <a:pt x="14130" y="2001"/>
                    <a:pt x="13691" y="1529"/>
                  </a:cubicBezTo>
                  <a:cubicBezTo>
                    <a:pt x="13236" y="2001"/>
                    <a:pt x="12642" y="2237"/>
                    <a:pt x="12049" y="2237"/>
                  </a:cubicBezTo>
                  <a:cubicBezTo>
                    <a:pt x="11455" y="2237"/>
                    <a:pt x="10862" y="2001"/>
                    <a:pt x="10406" y="1529"/>
                  </a:cubicBezTo>
                  <a:cubicBezTo>
                    <a:pt x="9967" y="2001"/>
                    <a:pt x="9382" y="2237"/>
                    <a:pt x="8793" y="2237"/>
                  </a:cubicBezTo>
                  <a:cubicBezTo>
                    <a:pt x="8203" y="2237"/>
                    <a:pt x="7610" y="2001"/>
                    <a:pt x="7154" y="1529"/>
                  </a:cubicBezTo>
                  <a:cubicBezTo>
                    <a:pt x="6715" y="2001"/>
                    <a:pt x="6122" y="2237"/>
                    <a:pt x="5529" y="2237"/>
                  </a:cubicBezTo>
                  <a:cubicBezTo>
                    <a:pt x="4935" y="2237"/>
                    <a:pt x="4342" y="2001"/>
                    <a:pt x="3903" y="1529"/>
                  </a:cubicBezTo>
                  <a:cubicBezTo>
                    <a:pt x="3512" y="1952"/>
                    <a:pt x="2927" y="2212"/>
                    <a:pt x="2277" y="2212"/>
                  </a:cubicBezTo>
                  <a:cubicBezTo>
                    <a:pt x="1041" y="2212"/>
                    <a:pt x="0" y="1237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1"/>
            <p:cNvSpPr/>
            <p:nvPr/>
          </p:nvSpPr>
          <p:spPr>
            <a:xfrm>
              <a:off x="1439065" y="1669494"/>
              <a:ext cx="44772" cy="4475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0" y="0"/>
                  </a:moveTo>
                  <a:lnTo>
                    <a:pt x="0" y="1041"/>
                  </a:lnTo>
                  <a:cubicBezTo>
                    <a:pt x="0" y="1594"/>
                    <a:pt x="456" y="2049"/>
                    <a:pt x="1041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1"/>
            <p:cNvSpPr/>
            <p:nvPr/>
          </p:nvSpPr>
          <p:spPr>
            <a:xfrm>
              <a:off x="1336783" y="1570750"/>
              <a:ext cx="245766" cy="72465"/>
            </a:xfrm>
            <a:custGeom>
              <a:avLst/>
              <a:gdLst/>
              <a:ahLst/>
              <a:cxnLst/>
              <a:rect l="l" t="t" r="r" b="b"/>
              <a:pathLst>
                <a:path w="11253" h="3318" extrusionOk="0">
                  <a:moveTo>
                    <a:pt x="0" y="1"/>
                  </a:moveTo>
                  <a:lnTo>
                    <a:pt x="4293" y="3318"/>
                  </a:lnTo>
                  <a:lnTo>
                    <a:pt x="11252" y="3318"/>
                  </a:lnTo>
                  <a:lnTo>
                    <a:pt x="11252" y="1855"/>
                  </a:lnTo>
                  <a:cubicBezTo>
                    <a:pt x="11252" y="846"/>
                    <a:pt x="10439" y="1"/>
                    <a:pt x="9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71"/>
          <p:cNvGrpSpPr/>
          <p:nvPr/>
        </p:nvGrpSpPr>
        <p:grpSpPr>
          <a:xfrm>
            <a:off x="1841200" y="1416800"/>
            <a:ext cx="457202" cy="457205"/>
            <a:chOff x="1841200" y="1569200"/>
            <a:chExt cx="457202" cy="457205"/>
          </a:xfrm>
          <a:solidFill>
            <a:srgbClr val="E7206F"/>
          </a:solidFill>
        </p:grpSpPr>
        <p:sp>
          <p:nvSpPr>
            <p:cNvPr id="2426" name="Google Shape;2426;p71"/>
            <p:cNvSpPr/>
            <p:nvPr/>
          </p:nvSpPr>
          <p:spPr>
            <a:xfrm>
              <a:off x="1939063" y="1569924"/>
              <a:ext cx="87892" cy="42812"/>
            </a:xfrm>
            <a:custGeom>
              <a:avLst/>
              <a:gdLst/>
              <a:ahLst/>
              <a:cxnLst/>
              <a:rect l="l" t="t" r="r" b="b"/>
              <a:pathLst>
                <a:path w="4001" h="1952" extrusionOk="0">
                  <a:moveTo>
                    <a:pt x="0" y="0"/>
                  </a:moveTo>
                  <a:lnTo>
                    <a:pt x="0" y="1334"/>
                  </a:lnTo>
                  <a:cubicBezTo>
                    <a:pt x="0" y="1659"/>
                    <a:pt x="293" y="1952"/>
                    <a:pt x="618" y="1952"/>
                  </a:cubicBezTo>
                  <a:lnTo>
                    <a:pt x="3382" y="1952"/>
                  </a:lnTo>
                  <a:cubicBezTo>
                    <a:pt x="3740" y="1952"/>
                    <a:pt x="4000" y="1659"/>
                    <a:pt x="4000" y="1334"/>
                  </a:cubicBezTo>
                  <a:lnTo>
                    <a:pt x="4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1"/>
            <p:cNvSpPr/>
            <p:nvPr/>
          </p:nvSpPr>
          <p:spPr>
            <a:xfrm>
              <a:off x="1841200" y="1569200"/>
              <a:ext cx="284325" cy="457205"/>
            </a:xfrm>
            <a:custGeom>
              <a:avLst/>
              <a:gdLst/>
              <a:ahLst/>
              <a:cxnLst/>
              <a:rect l="l" t="t" r="r" b="b"/>
              <a:pathLst>
                <a:path w="12943" h="20846" extrusionOk="0">
                  <a:moveTo>
                    <a:pt x="3870" y="14732"/>
                  </a:moveTo>
                  <a:cubicBezTo>
                    <a:pt x="4195" y="14732"/>
                    <a:pt x="4455" y="15025"/>
                    <a:pt x="4455" y="15350"/>
                  </a:cubicBezTo>
                  <a:cubicBezTo>
                    <a:pt x="4455" y="15708"/>
                    <a:pt x="4195" y="15968"/>
                    <a:pt x="3870" y="15968"/>
                  </a:cubicBezTo>
                  <a:lnTo>
                    <a:pt x="2244" y="15968"/>
                  </a:lnTo>
                  <a:cubicBezTo>
                    <a:pt x="1886" y="15968"/>
                    <a:pt x="1626" y="15708"/>
                    <a:pt x="1626" y="15350"/>
                  </a:cubicBezTo>
                  <a:cubicBezTo>
                    <a:pt x="1626" y="15025"/>
                    <a:pt x="1886" y="14732"/>
                    <a:pt x="2244" y="14732"/>
                  </a:cubicBezTo>
                  <a:close/>
                  <a:moveTo>
                    <a:pt x="9073" y="17366"/>
                  </a:moveTo>
                  <a:cubicBezTo>
                    <a:pt x="9398" y="17366"/>
                    <a:pt x="9659" y="17627"/>
                    <a:pt x="9659" y="17952"/>
                  </a:cubicBezTo>
                  <a:cubicBezTo>
                    <a:pt x="9659" y="18309"/>
                    <a:pt x="9398" y="18570"/>
                    <a:pt x="9073" y="18570"/>
                  </a:cubicBezTo>
                  <a:lnTo>
                    <a:pt x="3870" y="18570"/>
                  </a:lnTo>
                  <a:cubicBezTo>
                    <a:pt x="3512" y="18570"/>
                    <a:pt x="3252" y="18309"/>
                    <a:pt x="3252" y="17952"/>
                  </a:cubicBezTo>
                  <a:cubicBezTo>
                    <a:pt x="3252" y="17627"/>
                    <a:pt x="3512" y="17366"/>
                    <a:pt x="3870" y="17366"/>
                  </a:cubicBezTo>
                  <a:close/>
                  <a:moveTo>
                    <a:pt x="2439" y="1"/>
                  </a:moveTo>
                  <a:cubicBezTo>
                    <a:pt x="1073" y="1"/>
                    <a:pt x="0" y="1107"/>
                    <a:pt x="0" y="2440"/>
                  </a:cubicBezTo>
                  <a:lnTo>
                    <a:pt x="0" y="18407"/>
                  </a:lnTo>
                  <a:cubicBezTo>
                    <a:pt x="0" y="19740"/>
                    <a:pt x="1073" y="20846"/>
                    <a:pt x="2439" y="20846"/>
                  </a:cubicBezTo>
                  <a:lnTo>
                    <a:pt x="10472" y="20846"/>
                  </a:lnTo>
                  <a:cubicBezTo>
                    <a:pt x="11837" y="20846"/>
                    <a:pt x="12943" y="19740"/>
                    <a:pt x="12943" y="18407"/>
                  </a:cubicBezTo>
                  <a:lnTo>
                    <a:pt x="12943" y="14017"/>
                  </a:lnTo>
                  <a:cubicBezTo>
                    <a:pt x="12130" y="13399"/>
                    <a:pt x="11219" y="13041"/>
                    <a:pt x="10211" y="12944"/>
                  </a:cubicBezTo>
                  <a:lnTo>
                    <a:pt x="9951" y="12911"/>
                  </a:lnTo>
                  <a:lnTo>
                    <a:pt x="10114" y="13627"/>
                  </a:lnTo>
                  <a:cubicBezTo>
                    <a:pt x="10374" y="14765"/>
                    <a:pt x="9496" y="15870"/>
                    <a:pt x="8325" y="15870"/>
                  </a:cubicBezTo>
                  <a:lnTo>
                    <a:pt x="7317" y="15870"/>
                  </a:lnTo>
                  <a:cubicBezTo>
                    <a:pt x="6472" y="15870"/>
                    <a:pt x="5724" y="15318"/>
                    <a:pt x="5529" y="14472"/>
                  </a:cubicBezTo>
                  <a:lnTo>
                    <a:pt x="5171" y="12976"/>
                  </a:lnTo>
                  <a:cubicBezTo>
                    <a:pt x="4098" y="12521"/>
                    <a:pt x="3317" y="11448"/>
                    <a:pt x="3317" y="10180"/>
                  </a:cubicBezTo>
                  <a:lnTo>
                    <a:pt x="3317" y="8066"/>
                  </a:lnTo>
                  <a:cubicBezTo>
                    <a:pt x="3317" y="6375"/>
                    <a:pt x="4683" y="5009"/>
                    <a:pt x="6374" y="5009"/>
                  </a:cubicBezTo>
                  <a:lnTo>
                    <a:pt x="8488" y="5009"/>
                  </a:lnTo>
                  <a:cubicBezTo>
                    <a:pt x="8911" y="5009"/>
                    <a:pt x="9268" y="5139"/>
                    <a:pt x="9593" y="5367"/>
                  </a:cubicBezTo>
                  <a:lnTo>
                    <a:pt x="10211" y="5334"/>
                  </a:lnTo>
                  <a:cubicBezTo>
                    <a:pt x="11219" y="5237"/>
                    <a:pt x="12130" y="4846"/>
                    <a:pt x="12910" y="4228"/>
                  </a:cubicBezTo>
                  <a:lnTo>
                    <a:pt x="12910" y="2440"/>
                  </a:lnTo>
                  <a:cubicBezTo>
                    <a:pt x="12910" y="1107"/>
                    <a:pt x="11837" y="1"/>
                    <a:pt x="10472" y="1"/>
                  </a:cubicBezTo>
                  <a:lnTo>
                    <a:pt x="9659" y="1"/>
                  </a:lnTo>
                  <a:lnTo>
                    <a:pt x="9659" y="1367"/>
                  </a:lnTo>
                  <a:cubicBezTo>
                    <a:pt x="9659" y="2375"/>
                    <a:pt x="8846" y="3188"/>
                    <a:pt x="7837" y="3188"/>
                  </a:cubicBezTo>
                  <a:lnTo>
                    <a:pt x="5073" y="3188"/>
                  </a:lnTo>
                  <a:cubicBezTo>
                    <a:pt x="4065" y="3188"/>
                    <a:pt x="3252" y="2375"/>
                    <a:pt x="3252" y="1367"/>
                  </a:cubicBezTo>
                  <a:lnTo>
                    <a:pt x="3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1"/>
            <p:cNvSpPr/>
            <p:nvPr/>
          </p:nvSpPr>
          <p:spPr>
            <a:xfrm>
              <a:off x="1984074" y="1859495"/>
              <a:ext cx="55029" cy="31407"/>
            </a:xfrm>
            <a:custGeom>
              <a:avLst/>
              <a:gdLst/>
              <a:ahLst/>
              <a:cxnLst/>
              <a:rect l="l" t="t" r="r" b="b"/>
              <a:pathLst>
                <a:path w="2505" h="1432" extrusionOk="0">
                  <a:moveTo>
                    <a:pt x="0" y="0"/>
                  </a:moveTo>
                  <a:lnTo>
                    <a:pt x="228" y="943"/>
                  </a:lnTo>
                  <a:cubicBezTo>
                    <a:pt x="293" y="1236"/>
                    <a:pt x="520" y="1431"/>
                    <a:pt x="813" y="1431"/>
                  </a:cubicBezTo>
                  <a:lnTo>
                    <a:pt x="1821" y="1431"/>
                  </a:lnTo>
                  <a:cubicBezTo>
                    <a:pt x="2211" y="1431"/>
                    <a:pt x="2504" y="1074"/>
                    <a:pt x="2407" y="683"/>
                  </a:cubicBezTo>
                  <a:lnTo>
                    <a:pt x="22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1"/>
            <p:cNvSpPr/>
            <p:nvPr/>
          </p:nvSpPr>
          <p:spPr>
            <a:xfrm>
              <a:off x="2067636" y="1663070"/>
              <a:ext cx="115044" cy="212592"/>
            </a:xfrm>
            <a:custGeom>
              <a:avLst/>
              <a:gdLst/>
              <a:ahLst/>
              <a:cxnLst/>
              <a:rect l="l" t="t" r="r" b="b"/>
              <a:pathLst>
                <a:path w="5237" h="9693" extrusionOk="0">
                  <a:moveTo>
                    <a:pt x="4622" y="0"/>
                  </a:moveTo>
                  <a:cubicBezTo>
                    <a:pt x="4462" y="0"/>
                    <a:pt x="4306" y="66"/>
                    <a:pt x="4196" y="176"/>
                  </a:cubicBezTo>
                  <a:lnTo>
                    <a:pt x="3968" y="404"/>
                  </a:lnTo>
                  <a:cubicBezTo>
                    <a:pt x="2895" y="1477"/>
                    <a:pt x="1497" y="2127"/>
                    <a:pt x="1" y="2257"/>
                  </a:cubicBezTo>
                  <a:lnTo>
                    <a:pt x="1" y="7428"/>
                  </a:lnTo>
                  <a:cubicBezTo>
                    <a:pt x="1497" y="7591"/>
                    <a:pt x="2895" y="8241"/>
                    <a:pt x="3968" y="9314"/>
                  </a:cubicBezTo>
                  <a:lnTo>
                    <a:pt x="4196" y="9509"/>
                  </a:lnTo>
                  <a:cubicBezTo>
                    <a:pt x="4300" y="9634"/>
                    <a:pt x="4445" y="9693"/>
                    <a:pt x="4595" y="9693"/>
                  </a:cubicBezTo>
                  <a:cubicBezTo>
                    <a:pt x="4679" y="9693"/>
                    <a:pt x="4765" y="9674"/>
                    <a:pt x="4846" y="9639"/>
                  </a:cubicBezTo>
                  <a:cubicBezTo>
                    <a:pt x="5074" y="9574"/>
                    <a:pt x="5237" y="9347"/>
                    <a:pt x="5237" y="9086"/>
                  </a:cubicBezTo>
                  <a:lnTo>
                    <a:pt x="5237" y="631"/>
                  </a:lnTo>
                  <a:cubicBezTo>
                    <a:pt x="5237" y="371"/>
                    <a:pt x="5074" y="144"/>
                    <a:pt x="4846" y="46"/>
                  </a:cubicBezTo>
                  <a:cubicBezTo>
                    <a:pt x="4773" y="15"/>
                    <a:pt x="4697" y="0"/>
                    <a:pt x="4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1"/>
            <p:cNvSpPr/>
            <p:nvPr/>
          </p:nvSpPr>
          <p:spPr>
            <a:xfrm>
              <a:off x="1941194" y="1706145"/>
              <a:ext cx="100040" cy="126989"/>
            </a:xfrm>
            <a:custGeom>
              <a:avLst/>
              <a:gdLst/>
              <a:ahLst/>
              <a:cxnLst/>
              <a:rect l="l" t="t" r="r" b="b"/>
              <a:pathLst>
                <a:path w="4554" h="5790" extrusionOk="0">
                  <a:moveTo>
                    <a:pt x="1822" y="1"/>
                  </a:moveTo>
                  <a:cubicBezTo>
                    <a:pt x="814" y="1"/>
                    <a:pt x="1" y="814"/>
                    <a:pt x="1" y="1822"/>
                  </a:cubicBezTo>
                  <a:lnTo>
                    <a:pt x="1" y="3936"/>
                  </a:lnTo>
                  <a:cubicBezTo>
                    <a:pt x="1" y="4944"/>
                    <a:pt x="814" y="5789"/>
                    <a:pt x="1822" y="5789"/>
                  </a:cubicBezTo>
                  <a:lnTo>
                    <a:pt x="3936" y="5789"/>
                  </a:lnTo>
                  <a:cubicBezTo>
                    <a:pt x="4294" y="5789"/>
                    <a:pt x="4554" y="5497"/>
                    <a:pt x="4554" y="5171"/>
                  </a:cubicBezTo>
                  <a:lnTo>
                    <a:pt x="4554" y="619"/>
                  </a:lnTo>
                  <a:cubicBezTo>
                    <a:pt x="4554" y="261"/>
                    <a:pt x="4294" y="1"/>
                    <a:pt x="39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1"/>
            <p:cNvSpPr/>
            <p:nvPr/>
          </p:nvSpPr>
          <p:spPr>
            <a:xfrm>
              <a:off x="2213366" y="1756085"/>
              <a:ext cx="85036" cy="26407"/>
            </a:xfrm>
            <a:custGeom>
              <a:avLst/>
              <a:gdLst/>
              <a:ahLst/>
              <a:cxnLst/>
              <a:rect l="l" t="t" r="r" b="b"/>
              <a:pathLst>
                <a:path w="3871" h="1204" extrusionOk="0">
                  <a:moveTo>
                    <a:pt x="619" y="0"/>
                  </a:moveTo>
                  <a:cubicBezTo>
                    <a:pt x="294" y="0"/>
                    <a:pt x="1" y="260"/>
                    <a:pt x="1" y="618"/>
                  </a:cubicBezTo>
                  <a:cubicBezTo>
                    <a:pt x="1" y="943"/>
                    <a:pt x="294" y="1203"/>
                    <a:pt x="619" y="1203"/>
                  </a:cubicBezTo>
                  <a:lnTo>
                    <a:pt x="3285" y="1203"/>
                  </a:lnTo>
                  <a:cubicBezTo>
                    <a:pt x="3611" y="1203"/>
                    <a:pt x="3871" y="943"/>
                    <a:pt x="3871" y="618"/>
                  </a:cubicBezTo>
                  <a:cubicBezTo>
                    <a:pt x="3871" y="260"/>
                    <a:pt x="3611" y="0"/>
                    <a:pt x="32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1"/>
            <p:cNvSpPr/>
            <p:nvPr/>
          </p:nvSpPr>
          <p:spPr>
            <a:xfrm>
              <a:off x="2204798" y="1663180"/>
              <a:ext cx="65749" cy="62420"/>
            </a:xfrm>
            <a:custGeom>
              <a:avLst/>
              <a:gdLst/>
              <a:ahLst/>
              <a:cxnLst/>
              <a:rect l="l" t="t" r="r" b="b"/>
              <a:pathLst>
                <a:path w="2993" h="2846" extrusionOk="0">
                  <a:moveTo>
                    <a:pt x="2310" y="0"/>
                  </a:moveTo>
                  <a:cubicBezTo>
                    <a:pt x="2155" y="0"/>
                    <a:pt x="2001" y="57"/>
                    <a:pt x="1887" y="171"/>
                  </a:cubicBezTo>
                  <a:lnTo>
                    <a:pt x="261" y="1797"/>
                  </a:lnTo>
                  <a:cubicBezTo>
                    <a:pt x="1" y="2057"/>
                    <a:pt x="1" y="2447"/>
                    <a:pt x="261" y="2675"/>
                  </a:cubicBezTo>
                  <a:cubicBezTo>
                    <a:pt x="375" y="2789"/>
                    <a:pt x="529" y="2846"/>
                    <a:pt x="684" y="2846"/>
                  </a:cubicBezTo>
                  <a:cubicBezTo>
                    <a:pt x="838" y="2846"/>
                    <a:pt x="993" y="2789"/>
                    <a:pt x="1106" y="2675"/>
                  </a:cubicBezTo>
                  <a:lnTo>
                    <a:pt x="2732" y="1049"/>
                  </a:lnTo>
                  <a:cubicBezTo>
                    <a:pt x="2992" y="822"/>
                    <a:pt x="2992" y="431"/>
                    <a:pt x="2732" y="171"/>
                  </a:cubicBezTo>
                  <a:cubicBezTo>
                    <a:pt x="2619" y="57"/>
                    <a:pt x="2464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1"/>
            <p:cNvSpPr/>
            <p:nvPr/>
          </p:nvSpPr>
          <p:spPr>
            <a:xfrm>
              <a:off x="2204798" y="1813131"/>
              <a:ext cx="65749" cy="62244"/>
            </a:xfrm>
            <a:custGeom>
              <a:avLst/>
              <a:gdLst/>
              <a:ahLst/>
              <a:cxnLst/>
              <a:rect l="l" t="t" r="r" b="b"/>
              <a:pathLst>
                <a:path w="2993" h="2838" extrusionOk="0">
                  <a:moveTo>
                    <a:pt x="684" y="1"/>
                  </a:moveTo>
                  <a:cubicBezTo>
                    <a:pt x="529" y="1"/>
                    <a:pt x="375" y="66"/>
                    <a:pt x="261" y="196"/>
                  </a:cubicBezTo>
                  <a:cubicBezTo>
                    <a:pt x="1" y="423"/>
                    <a:pt x="1" y="814"/>
                    <a:pt x="261" y="1041"/>
                  </a:cubicBezTo>
                  <a:lnTo>
                    <a:pt x="1887" y="2667"/>
                  </a:lnTo>
                  <a:cubicBezTo>
                    <a:pt x="2001" y="2781"/>
                    <a:pt x="2155" y="2838"/>
                    <a:pt x="2310" y="2838"/>
                  </a:cubicBezTo>
                  <a:cubicBezTo>
                    <a:pt x="2464" y="2838"/>
                    <a:pt x="2619" y="2781"/>
                    <a:pt x="2732" y="2667"/>
                  </a:cubicBezTo>
                  <a:cubicBezTo>
                    <a:pt x="2992" y="2440"/>
                    <a:pt x="2992" y="2049"/>
                    <a:pt x="2732" y="1822"/>
                  </a:cubicBezTo>
                  <a:lnTo>
                    <a:pt x="1106" y="196"/>
                  </a:lnTo>
                  <a:cubicBezTo>
                    <a:pt x="993" y="66"/>
                    <a:pt x="838" y="1"/>
                    <a:pt x="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4" name="Google Shape;2434;p71"/>
          <p:cNvGrpSpPr/>
          <p:nvPr/>
        </p:nvGrpSpPr>
        <p:grpSpPr>
          <a:xfrm>
            <a:off x="2572150" y="1416800"/>
            <a:ext cx="425133" cy="457199"/>
            <a:chOff x="2572150" y="1569200"/>
            <a:chExt cx="425133" cy="457199"/>
          </a:xfrm>
          <a:solidFill>
            <a:srgbClr val="E7206F"/>
          </a:solidFill>
        </p:grpSpPr>
        <p:sp>
          <p:nvSpPr>
            <p:cNvPr id="2435" name="Google Shape;2435;p71"/>
            <p:cNvSpPr/>
            <p:nvPr/>
          </p:nvSpPr>
          <p:spPr>
            <a:xfrm>
              <a:off x="2721426" y="1995648"/>
              <a:ext cx="126569" cy="30751"/>
            </a:xfrm>
            <a:custGeom>
              <a:avLst/>
              <a:gdLst/>
              <a:ahLst/>
              <a:cxnLst/>
              <a:rect l="l" t="t" r="r" b="b"/>
              <a:pathLst>
                <a:path w="5790" h="1400" extrusionOk="0">
                  <a:moveTo>
                    <a:pt x="1" y="1"/>
                  </a:moveTo>
                  <a:lnTo>
                    <a:pt x="1" y="814"/>
                  </a:lnTo>
                  <a:cubicBezTo>
                    <a:pt x="1" y="1139"/>
                    <a:pt x="261" y="1399"/>
                    <a:pt x="618" y="1399"/>
                  </a:cubicBezTo>
                  <a:lnTo>
                    <a:pt x="5171" y="1399"/>
                  </a:lnTo>
                  <a:cubicBezTo>
                    <a:pt x="5496" y="1399"/>
                    <a:pt x="5789" y="1139"/>
                    <a:pt x="5789" y="814"/>
                  </a:cubicBezTo>
                  <a:lnTo>
                    <a:pt x="57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1"/>
            <p:cNvSpPr/>
            <p:nvPr/>
          </p:nvSpPr>
          <p:spPr>
            <a:xfrm>
              <a:off x="2677358" y="1739920"/>
              <a:ext cx="44092" cy="44325"/>
            </a:xfrm>
            <a:custGeom>
              <a:avLst/>
              <a:gdLst/>
              <a:ahLst/>
              <a:cxnLst/>
              <a:rect l="l" t="t" r="r" b="b"/>
              <a:pathLst>
                <a:path w="2017" h="2018" extrusionOk="0">
                  <a:moveTo>
                    <a:pt x="1008" y="1"/>
                  </a:moveTo>
                  <a:cubicBezTo>
                    <a:pt x="456" y="1"/>
                    <a:pt x="0" y="456"/>
                    <a:pt x="0" y="1009"/>
                  </a:cubicBezTo>
                  <a:cubicBezTo>
                    <a:pt x="0" y="1562"/>
                    <a:pt x="456" y="2017"/>
                    <a:pt x="1008" y="2017"/>
                  </a:cubicBezTo>
                  <a:lnTo>
                    <a:pt x="2017" y="2017"/>
                  </a:lnTo>
                  <a:lnTo>
                    <a:pt x="20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1"/>
            <p:cNvSpPr/>
            <p:nvPr/>
          </p:nvSpPr>
          <p:spPr>
            <a:xfrm>
              <a:off x="2747722" y="1724214"/>
              <a:ext cx="59022" cy="76460"/>
            </a:xfrm>
            <a:custGeom>
              <a:avLst/>
              <a:gdLst/>
              <a:ahLst/>
              <a:cxnLst/>
              <a:rect l="l" t="t" r="r" b="b"/>
              <a:pathLst>
                <a:path w="2700" h="3481" extrusionOk="0">
                  <a:moveTo>
                    <a:pt x="2700" y="0"/>
                  </a:moveTo>
                  <a:cubicBezTo>
                    <a:pt x="1887" y="553"/>
                    <a:pt x="976" y="911"/>
                    <a:pt x="1" y="1009"/>
                  </a:cubicBezTo>
                  <a:lnTo>
                    <a:pt x="1" y="2439"/>
                  </a:lnTo>
                  <a:cubicBezTo>
                    <a:pt x="976" y="2570"/>
                    <a:pt x="1887" y="2895"/>
                    <a:pt x="2700" y="3480"/>
                  </a:cubicBezTo>
                  <a:lnTo>
                    <a:pt x="2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1"/>
            <p:cNvSpPr/>
            <p:nvPr/>
          </p:nvSpPr>
          <p:spPr>
            <a:xfrm>
              <a:off x="2572150" y="1569200"/>
              <a:ext cx="425133" cy="399324"/>
            </a:xfrm>
            <a:custGeom>
              <a:avLst/>
              <a:gdLst/>
              <a:ahLst/>
              <a:cxnLst/>
              <a:rect l="l" t="t" r="r" b="b"/>
              <a:pathLst>
                <a:path w="19448" h="18180" extrusionOk="0">
                  <a:moveTo>
                    <a:pt x="3870" y="4586"/>
                  </a:moveTo>
                  <a:cubicBezTo>
                    <a:pt x="4196" y="4586"/>
                    <a:pt x="4456" y="4879"/>
                    <a:pt x="4456" y="5204"/>
                  </a:cubicBezTo>
                  <a:cubicBezTo>
                    <a:pt x="4456" y="5529"/>
                    <a:pt x="4196" y="5822"/>
                    <a:pt x="3870" y="5822"/>
                  </a:cubicBezTo>
                  <a:lnTo>
                    <a:pt x="3220" y="5822"/>
                  </a:lnTo>
                  <a:cubicBezTo>
                    <a:pt x="2862" y="5822"/>
                    <a:pt x="2602" y="5529"/>
                    <a:pt x="2602" y="5204"/>
                  </a:cubicBezTo>
                  <a:cubicBezTo>
                    <a:pt x="2602" y="4879"/>
                    <a:pt x="2862" y="4586"/>
                    <a:pt x="3220" y="4586"/>
                  </a:cubicBezTo>
                  <a:close/>
                  <a:moveTo>
                    <a:pt x="14602" y="4911"/>
                  </a:moveTo>
                  <a:cubicBezTo>
                    <a:pt x="14756" y="4911"/>
                    <a:pt x="14911" y="4976"/>
                    <a:pt x="15025" y="5106"/>
                  </a:cubicBezTo>
                  <a:cubicBezTo>
                    <a:pt x="15285" y="5334"/>
                    <a:pt x="15285" y="5724"/>
                    <a:pt x="15025" y="5952"/>
                  </a:cubicBezTo>
                  <a:lnTo>
                    <a:pt x="14049" y="6927"/>
                  </a:lnTo>
                  <a:cubicBezTo>
                    <a:pt x="13935" y="7057"/>
                    <a:pt x="13781" y="7123"/>
                    <a:pt x="13626" y="7123"/>
                  </a:cubicBezTo>
                  <a:cubicBezTo>
                    <a:pt x="13472" y="7123"/>
                    <a:pt x="13317" y="7057"/>
                    <a:pt x="13203" y="6927"/>
                  </a:cubicBezTo>
                  <a:cubicBezTo>
                    <a:pt x="12943" y="6700"/>
                    <a:pt x="12943" y="6310"/>
                    <a:pt x="13203" y="6082"/>
                  </a:cubicBezTo>
                  <a:lnTo>
                    <a:pt x="14179" y="5106"/>
                  </a:lnTo>
                  <a:cubicBezTo>
                    <a:pt x="14293" y="4976"/>
                    <a:pt x="14447" y="4911"/>
                    <a:pt x="14602" y="4911"/>
                  </a:cubicBezTo>
                  <a:close/>
                  <a:moveTo>
                    <a:pt x="15252" y="8163"/>
                  </a:moveTo>
                  <a:cubicBezTo>
                    <a:pt x="15577" y="8163"/>
                    <a:pt x="15870" y="8456"/>
                    <a:pt x="15870" y="8781"/>
                  </a:cubicBezTo>
                  <a:cubicBezTo>
                    <a:pt x="15870" y="9139"/>
                    <a:pt x="15577" y="9399"/>
                    <a:pt x="15252" y="9399"/>
                  </a:cubicBezTo>
                  <a:lnTo>
                    <a:pt x="13951" y="9399"/>
                  </a:lnTo>
                  <a:cubicBezTo>
                    <a:pt x="13626" y="9399"/>
                    <a:pt x="13334" y="9139"/>
                    <a:pt x="13334" y="8781"/>
                  </a:cubicBezTo>
                  <a:cubicBezTo>
                    <a:pt x="13334" y="8456"/>
                    <a:pt x="13626" y="8163"/>
                    <a:pt x="13951" y="8163"/>
                  </a:cubicBezTo>
                  <a:close/>
                  <a:moveTo>
                    <a:pt x="13626" y="10440"/>
                  </a:moveTo>
                  <a:cubicBezTo>
                    <a:pt x="13781" y="10440"/>
                    <a:pt x="13935" y="10505"/>
                    <a:pt x="14049" y="10635"/>
                  </a:cubicBezTo>
                  <a:lnTo>
                    <a:pt x="15025" y="11610"/>
                  </a:lnTo>
                  <a:cubicBezTo>
                    <a:pt x="15285" y="11838"/>
                    <a:pt x="15285" y="12228"/>
                    <a:pt x="15025" y="12456"/>
                  </a:cubicBezTo>
                  <a:cubicBezTo>
                    <a:pt x="14911" y="12586"/>
                    <a:pt x="14756" y="12651"/>
                    <a:pt x="14602" y="12651"/>
                  </a:cubicBezTo>
                  <a:cubicBezTo>
                    <a:pt x="14447" y="12651"/>
                    <a:pt x="14293" y="12586"/>
                    <a:pt x="14179" y="12456"/>
                  </a:cubicBezTo>
                  <a:lnTo>
                    <a:pt x="13203" y="11480"/>
                  </a:lnTo>
                  <a:cubicBezTo>
                    <a:pt x="12943" y="11253"/>
                    <a:pt x="12943" y="10862"/>
                    <a:pt x="13203" y="10635"/>
                  </a:cubicBezTo>
                  <a:cubicBezTo>
                    <a:pt x="13317" y="10505"/>
                    <a:pt x="13472" y="10440"/>
                    <a:pt x="13626" y="10440"/>
                  </a:cubicBezTo>
                  <a:close/>
                  <a:moveTo>
                    <a:pt x="11342" y="5250"/>
                  </a:moveTo>
                  <a:cubicBezTo>
                    <a:pt x="11660" y="5250"/>
                    <a:pt x="11968" y="5501"/>
                    <a:pt x="11968" y="5854"/>
                  </a:cubicBezTo>
                  <a:lnTo>
                    <a:pt x="11968" y="11708"/>
                  </a:lnTo>
                  <a:cubicBezTo>
                    <a:pt x="11968" y="12061"/>
                    <a:pt x="11660" y="12312"/>
                    <a:pt x="11342" y="12312"/>
                  </a:cubicBezTo>
                  <a:cubicBezTo>
                    <a:pt x="11222" y="12312"/>
                    <a:pt x="11100" y="12276"/>
                    <a:pt x="10992" y="12196"/>
                  </a:cubicBezTo>
                  <a:lnTo>
                    <a:pt x="10049" y="11513"/>
                  </a:lnTo>
                  <a:cubicBezTo>
                    <a:pt x="9399" y="11090"/>
                    <a:pt x="8716" y="10797"/>
                    <a:pt x="7968" y="10732"/>
                  </a:cubicBezTo>
                  <a:cubicBezTo>
                    <a:pt x="7870" y="10895"/>
                    <a:pt x="7675" y="11025"/>
                    <a:pt x="7447" y="11025"/>
                  </a:cubicBezTo>
                  <a:lnTo>
                    <a:pt x="6049" y="11025"/>
                  </a:lnTo>
                  <a:lnTo>
                    <a:pt x="6407" y="12196"/>
                  </a:lnTo>
                  <a:cubicBezTo>
                    <a:pt x="6504" y="12586"/>
                    <a:pt x="6212" y="12976"/>
                    <a:pt x="5821" y="12976"/>
                  </a:cubicBezTo>
                  <a:cubicBezTo>
                    <a:pt x="5561" y="12976"/>
                    <a:pt x="5301" y="12781"/>
                    <a:pt x="5236" y="12521"/>
                  </a:cubicBezTo>
                  <a:lnTo>
                    <a:pt x="4716" y="10732"/>
                  </a:lnTo>
                  <a:cubicBezTo>
                    <a:pt x="4033" y="10342"/>
                    <a:pt x="3578" y="9627"/>
                    <a:pt x="3578" y="8781"/>
                  </a:cubicBezTo>
                  <a:cubicBezTo>
                    <a:pt x="3578" y="7545"/>
                    <a:pt x="4586" y="6537"/>
                    <a:pt x="5821" y="6537"/>
                  </a:cubicBezTo>
                  <a:lnTo>
                    <a:pt x="7447" y="6537"/>
                  </a:lnTo>
                  <a:cubicBezTo>
                    <a:pt x="7675" y="6537"/>
                    <a:pt x="7870" y="6667"/>
                    <a:pt x="7968" y="6830"/>
                  </a:cubicBezTo>
                  <a:cubicBezTo>
                    <a:pt x="8716" y="6765"/>
                    <a:pt x="9431" y="6472"/>
                    <a:pt x="10049" y="6049"/>
                  </a:cubicBezTo>
                  <a:lnTo>
                    <a:pt x="10992" y="5366"/>
                  </a:lnTo>
                  <a:cubicBezTo>
                    <a:pt x="11100" y="5286"/>
                    <a:pt x="11222" y="5250"/>
                    <a:pt x="11342" y="5250"/>
                  </a:cubicBezTo>
                  <a:close/>
                  <a:moveTo>
                    <a:pt x="16260" y="15903"/>
                  </a:moveTo>
                  <a:lnTo>
                    <a:pt x="16260" y="16976"/>
                  </a:lnTo>
                  <a:lnTo>
                    <a:pt x="3155" y="16976"/>
                  </a:lnTo>
                  <a:lnTo>
                    <a:pt x="3155" y="15903"/>
                  </a:lnTo>
                  <a:close/>
                  <a:moveTo>
                    <a:pt x="3187" y="1"/>
                  </a:moveTo>
                  <a:cubicBezTo>
                    <a:pt x="2862" y="1"/>
                    <a:pt x="2602" y="261"/>
                    <a:pt x="2602" y="619"/>
                  </a:cubicBezTo>
                  <a:cubicBezTo>
                    <a:pt x="2602" y="944"/>
                    <a:pt x="2862" y="1204"/>
                    <a:pt x="3187" y="1204"/>
                  </a:cubicBezTo>
                  <a:lnTo>
                    <a:pt x="3903" y="1204"/>
                  </a:lnTo>
                  <a:lnTo>
                    <a:pt x="3903" y="2310"/>
                  </a:lnTo>
                  <a:lnTo>
                    <a:pt x="586" y="2310"/>
                  </a:lnTo>
                  <a:cubicBezTo>
                    <a:pt x="261" y="2310"/>
                    <a:pt x="0" y="2602"/>
                    <a:pt x="0" y="2927"/>
                  </a:cubicBezTo>
                  <a:lnTo>
                    <a:pt x="0" y="15285"/>
                  </a:lnTo>
                  <a:cubicBezTo>
                    <a:pt x="0" y="15643"/>
                    <a:pt x="261" y="15903"/>
                    <a:pt x="586" y="15903"/>
                  </a:cubicBezTo>
                  <a:lnTo>
                    <a:pt x="1952" y="15903"/>
                  </a:lnTo>
                  <a:lnTo>
                    <a:pt x="1952" y="16943"/>
                  </a:lnTo>
                  <a:lnTo>
                    <a:pt x="586" y="16943"/>
                  </a:lnTo>
                  <a:cubicBezTo>
                    <a:pt x="261" y="16943"/>
                    <a:pt x="0" y="17236"/>
                    <a:pt x="0" y="17561"/>
                  </a:cubicBezTo>
                  <a:cubicBezTo>
                    <a:pt x="0" y="17919"/>
                    <a:pt x="261" y="18179"/>
                    <a:pt x="586" y="18179"/>
                  </a:cubicBezTo>
                  <a:lnTo>
                    <a:pt x="18829" y="18179"/>
                  </a:lnTo>
                  <a:cubicBezTo>
                    <a:pt x="19155" y="18179"/>
                    <a:pt x="19447" y="17919"/>
                    <a:pt x="19447" y="17561"/>
                  </a:cubicBezTo>
                  <a:cubicBezTo>
                    <a:pt x="19447" y="17236"/>
                    <a:pt x="19155" y="16943"/>
                    <a:pt x="18829" y="16943"/>
                  </a:cubicBezTo>
                  <a:lnTo>
                    <a:pt x="17496" y="16943"/>
                  </a:lnTo>
                  <a:lnTo>
                    <a:pt x="17496" y="15903"/>
                  </a:lnTo>
                  <a:lnTo>
                    <a:pt x="18829" y="15903"/>
                  </a:lnTo>
                  <a:cubicBezTo>
                    <a:pt x="19187" y="15903"/>
                    <a:pt x="19447" y="15643"/>
                    <a:pt x="19447" y="15285"/>
                  </a:cubicBezTo>
                  <a:lnTo>
                    <a:pt x="19447" y="2927"/>
                  </a:lnTo>
                  <a:cubicBezTo>
                    <a:pt x="19447" y="2602"/>
                    <a:pt x="19187" y="2310"/>
                    <a:pt x="18829" y="2310"/>
                  </a:cubicBezTo>
                  <a:lnTo>
                    <a:pt x="15545" y="2310"/>
                  </a:lnTo>
                  <a:lnTo>
                    <a:pt x="15545" y="1204"/>
                  </a:lnTo>
                  <a:lnTo>
                    <a:pt x="16228" y="1204"/>
                  </a:lnTo>
                  <a:cubicBezTo>
                    <a:pt x="16553" y="1204"/>
                    <a:pt x="16846" y="944"/>
                    <a:pt x="16846" y="619"/>
                  </a:cubicBezTo>
                  <a:cubicBezTo>
                    <a:pt x="16846" y="261"/>
                    <a:pt x="16553" y="1"/>
                    <a:pt x="16228" y="1"/>
                  </a:cubicBezTo>
                  <a:lnTo>
                    <a:pt x="13626" y="1"/>
                  </a:lnTo>
                  <a:cubicBezTo>
                    <a:pt x="13301" y="1"/>
                    <a:pt x="13008" y="261"/>
                    <a:pt x="13008" y="619"/>
                  </a:cubicBezTo>
                  <a:cubicBezTo>
                    <a:pt x="13008" y="944"/>
                    <a:pt x="13301" y="1204"/>
                    <a:pt x="13626" y="1204"/>
                  </a:cubicBezTo>
                  <a:lnTo>
                    <a:pt x="14309" y="1204"/>
                  </a:lnTo>
                  <a:lnTo>
                    <a:pt x="14309" y="2310"/>
                  </a:lnTo>
                  <a:lnTo>
                    <a:pt x="10342" y="2310"/>
                  </a:lnTo>
                  <a:lnTo>
                    <a:pt x="10342" y="1204"/>
                  </a:lnTo>
                  <a:lnTo>
                    <a:pt x="11025" y="1204"/>
                  </a:lnTo>
                  <a:cubicBezTo>
                    <a:pt x="11350" y="1204"/>
                    <a:pt x="11643" y="944"/>
                    <a:pt x="11643" y="619"/>
                  </a:cubicBezTo>
                  <a:cubicBezTo>
                    <a:pt x="11643" y="261"/>
                    <a:pt x="11350" y="1"/>
                    <a:pt x="11025" y="1"/>
                  </a:cubicBezTo>
                  <a:lnTo>
                    <a:pt x="8423" y="1"/>
                  </a:lnTo>
                  <a:cubicBezTo>
                    <a:pt x="8065" y="1"/>
                    <a:pt x="7805" y="261"/>
                    <a:pt x="7805" y="619"/>
                  </a:cubicBezTo>
                  <a:cubicBezTo>
                    <a:pt x="7805" y="944"/>
                    <a:pt x="8065" y="1204"/>
                    <a:pt x="8423" y="1204"/>
                  </a:cubicBezTo>
                  <a:lnTo>
                    <a:pt x="9106" y="1204"/>
                  </a:lnTo>
                  <a:lnTo>
                    <a:pt x="9106" y="2310"/>
                  </a:lnTo>
                  <a:lnTo>
                    <a:pt x="5106" y="2310"/>
                  </a:lnTo>
                  <a:lnTo>
                    <a:pt x="5106" y="1204"/>
                  </a:lnTo>
                  <a:lnTo>
                    <a:pt x="5821" y="1204"/>
                  </a:lnTo>
                  <a:cubicBezTo>
                    <a:pt x="6147" y="1204"/>
                    <a:pt x="6407" y="944"/>
                    <a:pt x="6407" y="619"/>
                  </a:cubicBezTo>
                  <a:cubicBezTo>
                    <a:pt x="6407" y="261"/>
                    <a:pt x="6147" y="1"/>
                    <a:pt x="5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9" name="Google Shape;2439;p71"/>
          <p:cNvGrpSpPr/>
          <p:nvPr/>
        </p:nvGrpSpPr>
        <p:grpSpPr>
          <a:xfrm>
            <a:off x="3271025" y="1416800"/>
            <a:ext cx="457205" cy="457201"/>
            <a:chOff x="3271025" y="1569200"/>
            <a:chExt cx="457205" cy="457201"/>
          </a:xfrm>
          <a:solidFill>
            <a:srgbClr val="E7206F"/>
          </a:solidFill>
        </p:grpSpPr>
        <p:sp>
          <p:nvSpPr>
            <p:cNvPr id="2440" name="Google Shape;2440;p71"/>
            <p:cNvSpPr/>
            <p:nvPr/>
          </p:nvSpPr>
          <p:spPr>
            <a:xfrm>
              <a:off x="3271025" y="1955054"/>
              <a:ext cx="457205" cy="71346"/>
            </a:xfrm>
            <a:custGeom>
              <a:avLst/>
              <a:gdLst/>
              <a:ahLst/>
              <a:cxnLst/>
              <a:rect l="l" t="t" r="r" b="b"/>
              <a:pathLst>
                <a:path w="20846" h="3253" extrusionOk="0">
                  <a:moveTo>
                    <a:pt x="586" y="0"/>
                  </a:moveTo>
                  <a:cubicBezTo>
                    <a:pt x="261" y="0"/>
                    <a:pt x="1" y="293"/>
                    <a:pt x="1" y="618"/>
                  </a:cubicBezTo>
                  <a:lnTo>
                    <a:pt x="1" y="1431"/>
                  </a:lnTo>
                  <a:cubicBezTo>
                    <a:pt x="1" y="2439"/>
                    <a:pt x="814" y="3252"/>
                    <a:pt x="1822" y="3252"/>
                  </a:cubicBezTo>
                  <a:lnTo>
                    <a:pt x="19025" y="3252"/>
                  </a:lnTo>
                  <a:cubicBezTo>
                    <a:pt x="20033" y="3252"/>
                    <a:pt x="20846" y="2439"/>
                    <a:pt x="20846" y="1431"/>
                  </a:cubicBezTo>
                  <a:lnTo>
                    <a:pt x="20846" y="618"/>
                  </a:lnTo>
                  <a:cubicBezTo>
                    <a:pt x="20846" y="293"/>
                    <a:pt x="20586" y="0"/>
                    <a:pt x="20228" y="0"/>
                  </a:cubicBezTo>
                  <a:lnTo>
                    <a:pt x="11025" y="0"/>
                  </a:lnTo>
                  <a:lnTo>
                    <a:pt x="11025" y="618"/>
                  </a:lnTo>
                  <a:cubicBezTo>
                    <a:pt x="11025" y="943"/>
                    <a:pt x="10765" y="1236"/>
                    <a:pt x="10407" y="1236"/>
                  </a:cubicBezTo>
                  <a:cubicBezTo>
                    <a:pt x="10082" y="1236"/>
                    <a:pt x="9822" y="943"/>
                    <a:pt x="9822" y="618"/>
                  </a:cubicBezTo>
                  <a:lnTo>
                    <a:pt x="98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1"/>
            <p:cNvSpPr/>
            <p:nvPr/>
          </p:nvSpPr>
          <p:spPr>
            <a:xfrm>
              <a:off x="3284579" y="1656929"/>
              <a:ext cx="429394" cy="271766"/>
            </a:xfrm>
            <a:custGeom>
              <a:avLst/>
              <a:gdLst/>
              <a:ahLst/>
              <a:cxnLst/>
              <a:rect l="l" t="t" r="r" b="b"/>
              <a:pathLst>
                <a:path w="19578" h="12391" extrusionOk="0">
                  <a:moveTo>
                    <a:pt x="2960" y="3220"/>
                  </a:moveTo>
                  <a:cubicBezTo>
                    <a:pt x="3285" y="3220"/>
                    <a:pt x="3545" y="3480"/>
                    <a:pt x="3545" y="3805"/>
                  </a:cubicBezTo>
                  <a:cubicBezTo>
                    <a:pt x="3545" y="4163"/>
                    <a:pt x="3285" y="4423"/>
                    <a:pt x="2960" y="4423"/>
                  </a:cubicBezTo>
                  <a:cubicBezTo>
                    <a:pt x="2602" y="4423"/>
                    <a:pt x="2342" y="4163"/>
                    <a:pt x="2342" y="3805"/>
                  </a:cubicBezTo>
                  <a:cubicBezTo>
                    <a:pt x="2342" y="3480"/>
                    <a:pt x="2602" y="3220"/>
                    <a:pt x="2960" y="3220"/>
                  </a:cubicBezTo>
                  <a:close/>
                  <a:moveTo>
                    <a:pt x="17626" y="3545"/>
                  </a:moveTo>
                  <a:cubicBezTo>
                    <a:pt x="17952" y="3545"/>
                    <a:pt x="18244" y="3805"/>
                    <a:pt x="18244" y="4130"/>
                  </a:cubicBezTo>
                  <a:lnTo>
                    <a:pt x="18244" y="8065"/>
                  </a:lnTo>
                  <a:cubicBezTo>
                    <a:pt x="18244" y="8390"/>
                    <a:pt x="17952" y="8650"/>
                    <a:pt x="17626" y="8650"/>
                  </a:cubicBezTo>
                  <a:cubicBezTo>
                    <a:pt x="17301" y="8650"/>
                    <a:pt x="17008" y="8390"/>
                    <a:pt x="17008" y="8065"/>
                  </a:cubicBezTo>
                  <a:lnTo>
                    <a:pt x="17008" y="4130"/>
                  </a:lnTo>
                  <a:cubicBezTo>
                    <a:pt x="17008" y="3805"/>
                    <a:pt x="17301" y="3545"/>
                    <a:pt x="17626" y="3545"/>
                  </a:cubicBezTo>
                  <a:close/>
                  <a:moveTo>
                    <a:pt x="17626" y="9723"/>
                  </a:moveTo>
                  <a:cubicBezTo>
                    <a:pt x="17952" y="9723"/>
                    <a:pt x="18244" y="10016"/>
                    <a:pt x="18244" y="10341"/>
                  </a:cubicBezTo>
                  <a:cubicBezTo>
                    <a:pt x="18244" y="10667"/>
                    <a:pt x="17952" y="10959"/>
                    <a:pt x="17626" y="10959"/>
                  </a:cubicBezTo>
                  <a:cubicBezTo>
                    <a:pt x="17301" y="10959"/>
                    <a:pt x="17008" y="10667"/>
                    <a:pt x="17008" y="10341"/>
                  </a:cubicBezTo>
                  <a:cubicBezTo>
                    <a:pt x="17008" y="10016"/>
                    <a:pt x="17301" y="9723"/>
                    <a:pt x="17626" y="9723"/>
                  </a:cubicBezTo>
                  <a:close/>
                  <a:moveTo>
                    <a:pt x="1236" y="0"/>
                  </a:moveTo>
                  <a:cubicBezTo>
                    <a:pt x="554" y="0"/>
                    <a:pt x="1" y="520"/>
                    <a:pt x="1" y="1203"/>
                  </a:cubicBezTo>
                  <a:lnTo>
                    <a:pt x="1" y="12390"/>
                  </a:lnTo>
                  <a:lnTo>
                    <a:pt x="19578" y="12390"/>
                  </a:lnTo>
                  <a:lnTo>
                    <a:pt x="19578" y="1203"/>
                  </a:lnTo>
                  <a:cubicBezTo>
                    <a:pt x="19578" y="520"/>
                    <a:pt x="19025" y="0"/>
                    <a:pt x="18374" y="0"/>
                  </a:cubicBezTo>
                  <a:lnTo>
                    <a:pt x="13399" y="0"/>
                  </a:lnTo>
                  <a:cubicBezTo>
                    <a:pt x="13626" y="878"/>
                    <a:pt x="13724" y="1789"/>
                    <a:pt x="13691" y="2699"/>
                  </a:cubicBezTo>
                  <a:lnTo>
                    <a:pt x="15415" y="4650"/>
                  </a:lnTo>
                  <a:cubicBezTo>
                    <a:pt x="15773" y="5041"/>
                    <a:pt x="15935" y="5561"/>
                    <a:pt x="15870" y="6049"/>
                  </a:cubicBezTo>
                  <a:lnTo>
                    <a:pt x="15675" y="8423"/>
                  </a:lnTo>
                  <a:cubicBezTo>
                    <a:pt x="15580" y="9420"/>
                    <a:pt x="14722" y="10070"/>
                    <a:pt x="13823" y="10070"/>
                  </a:cubicBezTo>
                  <a:cubicBezTo>
                    <a:pt x="13491" y="10070"/>
                    <a:pt x="13153" y="9982"/>
                    <a:pt x="12846" y="9789"/>
                  </a:cubicBezTo>
                  <a:lnTo>
                    <a:pt x="11545" y="8943"/>
                  </a:lnTo>
                  <a:lnTo>
                    <a:pt x="10407" y="8943"/>
                  </a:lnTo>
                  <a:lnTo>
                    <a:pt x="10407" y="9691"/>
                  </a:lnTo>
                  <a:cubicBezTo>
                    <a:pt x="10407" y="10016"/>
                    <a:pt x="10147" y="10309"/>
                    <a:pt x="9789" y="10309"/>
                  </a:cubicBezTo>
                  <a:cubicBezTo>
                    <a:pt x="9464" y="10309"/>
                    <a:pt x="9204" y="10016"/>
                    <a:pt x="9204" y="9691"/>
                  </a:cubicBezTo>
                  <a:lnTo>
                    <a:pt x="9204" y="8943"/>
                  </a:lnTo>
                  <a:lnTo>
                    <a:pt x="8033" y="8943"/>
                  </a:lnTo>
                  <a:lnTo>
                    <a:pt x="6732" y="9789"/>
                  </a:lnTo>
                  <a:cubicBezTo>
                    <a:pt x="6420" y="9985"/>
                    <a:pt x="6079" y="10076"/>
                    <a:pt x="5745" y="10076"/>
                  </a:cubicBezTo>
                  <a:cubicBezTo>
                    <a:pt x="4861" y="10076"/>
                    <a:pt x="4030" y="9438"/>
                    <a:pt x="3936" y="8423"/>
                  </a:cubicBezTo>
                  <a:lnTo>
                    <a:pt x="3708" y="6049"/>
                  </a:lnTo>
                  <a:cubicBezTo>
                    <a:pt x="3675" y="5561"/>
                    <a:pt x="3838" y="5041"/>
                    <a:pt x="4163" y="4650"/>
                  </a:cubicBezTo>
                  <a:lnTo>
                    <a:pt x="5919" y="2699"/>
                  </a:lnTo>
                  <a:cubicBezTo>
                    <a:pt x="5887" y="1789"/>
                    <a:pt x="5984" y="878"/>
                    <a:pt x="6212" y="0"/>
                  </a:cubicBezTo>
                  <a:lnTo>
                    <a:pt x="3545" y="0"/>
                  </a:lnTo>
                  <a:lnTo>
                    <a:pt x="3545" y="1529"/>
                  </a:lnTo>
                  <a:cubicBezTo>
                    <a:pt x="3545" y="1886"/>
                    <a:pt x="3285" y="2146"/>
                    <a:pt x="2960" y="2146"/>
                  </a:cubicBezTo>
                  <a:cubicBezTo>
                    <a:pt x="2602" y="2146"/>
                    <a:pt x="2342" y="1886"/>
                    <a:pt x="2342" y="1529"/>
                  </a:cubicBezTo>
                  <a:lnTo>
                    <a:pt x="23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1"/>
            <p:cNvSpPr/>
            <p:nvPr/>
          </p:nvSpPr>
          <p:spPr>
            <a:xfrm>
              <a:off x="3392288" y="1752488"/>
              <a:ext cx="39237" cy="98587"/>
            </a:xfrm>
            <a:custGeom>
              <a:avLst/>
              <a:gdLst/>
              <a:ahLst/>
              <a:cxnLst/>
              <a:rect l="l" t="t" r="r" b="b"/>
              <a:pathLst>
                <a:path w="1789" h="4495" extrusionOk="0">
                  <a:moveTo>
                    <a:pt x="1171" y="1"/>
                  </a:moveTo>
                  <a:lnTo>
                    <a:pt x="163" y="1106"/>
                  </a:lnTo>
                  <a:cubicBezTo>
                    <a:pt x="65" y="1237"/>
                    <a:pt x="0" y="1399"/>
                    <a:pt x="33" y="1594"/>
                  </a:cubicBezTo>
                  <a:lnTo>
                    <a:pt x="228" y="3936"/>
                  </a:lnTo>
                  <a:cubicBezTo>
                    <a:pt x="251" y="4266"/>
                    <a:pt x="533" y="4494"/>
                    <a:pt x="834" y="4494"/>
                  </a:cubicBezTo>
                  <a:cubicBezTo>
                    <a:pt x="948" y="4494"/>
                    <a:pt x="1064" y="4462"/>
                    <a:pt x="1171" y="4391"/>
                  </a:cubicBezTo>
                  <a:lnTo>
                    <a:pt x="1789" y="4001"/>
                  </a:lnTo>
                  <a:lnTo>
                    <a:pt x="11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1"/>
            <p:cNvSpPr/>
            <p:nvPr/>
          </p:nvSpPr>
          <p:spPr>
            <a:xfrm>
              <a:off x="3567725" y="1752488"/>
              <a:ext cx="39259" cy="98587"/>
            </a:xfrm>
            <a:custGeom>
              <a:avLst/>
              <a:gdLst/>
              <a:ahLst/>
              <a:cxnLst/>
              <a:rect l="l" t="t" r="r" b="b"/>
              <a:pathLst>
                <a:path w="1790" h="4495" extrusionOk="0">
                  <a:moveTo>
                    <a:pt x="619" y="1"/>
                  </a:moveTo>
                  <a:lnTo>
                    <a:pt x="1" y="4001"/>
                  </a:lnTo>
                  <a:lnTo>
                    <a:pt x="619" y="4391"/>
                  </a:lnTo>
                  <a:cubicBezTo>
                    <a:pt x="726" y="4462"/>
                    <a:pt x="839" y="4494"/>
                    <a:pt x="950" y="4494"/>
                  </a:cubicBezTo>
                  <a:cubicBezTo>
                    <a:pt x="1244" y="4494"/>
                    <a:pt x="1515" y="4266"/>
                    <a:pt x="1562" y="3936"/>
                  </a:cubicBezTo>
                  <a:lnTo>
                    <a:pt x="1757" y="1594"/>
                  </a:lnTo>
                  <a:cubicBezTo>
                    <a:pt x="1790" y="1399"/>
                    <a:pt x="1725" y="1237"/>
                    <a:pt x="1594" y="1106"/>
                  </a:cubicBezTo>
                  <a:lnTo>
                    <a:pt x="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1"/>
            <p:cNvSpPr/>
            <p:nvPr/>
          </p:nvSpPr>
          <p:spPr>
            <a:xfrm>
              <a:off x="3465038" y="1569200"/>
              <a:ext cx="69197" cy="58143"/>
            </a:xfrm>
            <a:custGeom>
              <a:avLst/>
              <a:gdLst/>
              <a:ahLst/>
              <a:cxnLst/>
              <a:rect l="l" t="t" r="r" b="b"/>
              <a:pathLst>
                <a:path w="3155" h="2651" extrusionOk="0">
                  <a:moveTo>
                    <a:pt x="1561" y="0"/>
                  </a:moveTo>
                  <a:cubicBezTo>
                    <a:pt x="943" y="618"/>
                    <a:pt x="390" y="1334"/>
                    <a:pt x="0" y="2114"/>
                  </a:cubicBezTo>
                  <a:cubicBezTo>
                    <a:pt x="472" y="2472"/>
                    <a:pt x="1025" y="2651"/>
                    <a:pt x="1577" y="2651"/>
                  </a:cubicBezTo>
                  <a:cubicBezTo>
                    <a:pt x="2130" y="2651"/>
                    <a:pt x="2683" y="2472"/>
                    <a:pt x="3155" y="2114"/>
                  </a:cubicBezTo>
                  <a:cubicBezTo>
                    <a:pt x="2732" y="1334"/>
                    <a:pt x="2211" y="618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1"/>
            <p:cNvSpPr/>
            <p:nvPr/>
          </p:nvSpPr>
          <p:spPr>
            <a:xfrm>
              <a:off x="3437930" y="1640524"/>
              <a:ext cx="122690" cy="186163"/>
            </a:xfrm>
            <a:custGeom>
              <a:avLst/>
              <a:gdLst/>
              <a:ahLst/>
              <a:cxnLst/>
              <a:rect l="l" t="t" r="r" b="b"/>
              <a:pathLst>
                <a:path w="5594" h="8488" extrusionOk="0">
                  <a:moveTo>
                    <a:pt x="2797" y="1951"/>
                  </a:moveTo>
                  <a:cubicBezTo>
                    <a:pt x="3513" y="1951"/>
                    <a:pt x="4065" y="2537"/>
                    <a:pt x="4065" y="3220"/>
                  </a:cubicBezTo>
                  <a:cubicBezTo>
                    <a:pt x="4065" y="3903"/>
                    <a:pt x="3513" y="4488"/>
                    <a:pt x="2797" y="4488"/>
                  </a:cubicBezTo>
                  <a:cubicBezTo>
                    <a:pt x="2114" y="4488"/>
                    <a:pt x="1529" y="3903"/>
                    <a:pt x="1529" y="3220"/>
                  </a:cubicBezTo>
                  <a:cubicBezTo>
                    <a:pt x="1529" y="2537"/>
                    <a:pt x="2114" y="1951"/>
                    <a:pt x="2797" y="1951"/>
                  </a:cubicBezTo>
                  <a:close/>
                  <a:moveTo>
                    <a:pt x="716" y="0"/>
                  </a:moveTo>
                  <a:cubicBezTo>
                    <a:pt x="163" y="1431"/>
                    <a:pt x="0" y="2992"/>
                    <a:pt x="228" y="4553"/>
                  </a:cubicBezTo>
                  <a:lnTo>
                    <a:pt x="846" y="8488"/>
                  </a:lnTo>
                  <a:lnTo>
                    <a:pt x="2212" y="8488"/>
                  </a:lnTo>
                  <a:lnTo>
                    <a:pt x="2212" y="6862"/>
                  </a:lnTo>
                  <a:cubicBezTo>
                    <a:pt x="2212" y="6504"/>
                    <a:pt x="2472" y="6244"/>
                    <a:pt x="2797" y="6244"/>
                  </a:cubicBezTo>
                  <a:cubicBezTo>
                    <a:pt x="3155" y="6244"/>
                    <a:pt x="3415" y="6504"/>
                    <a:pt x="3415" y="6862"/>
                  </a:cubicBezTo>
                  <a:lnTo>
                    <a:pt x="3415" y="8488"/>
                  </a:lnTo>
                  <a:lnTo>
                    <a:pt x="4748" y="8488"/>
                  </a:lnTo>
                  <a:lnTo>
                    <a:pt x="5366" y="4553"/>
                  </a:lnTo>
                  <a:cubicBezTo>
                    <a:pt x="5594" y="3025"/>
                    <a:pt x="5431" y="1464"/>
                    <a:pt x="4911" y="0"/>
                  </a:cubicBezTo>
                  <a:cubicBezTo>
                    <a:pt x="4260" y="407"/>
                    <a:pt x="3529" y="610"/>
                    <a:pt x="2801" y="610"/>
                  </a:cubicBezTo>
                  <a:cubicBezTo>
                    <a:pt x="2074" y="610"/>
                    <a:pt x="1350" y="407"/>
                    <a:pt x="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1"/>
            <p:cNvSpPr/>
            <p:nvPr/>
          </p:nvSpPr>
          <p:spPr>
            <a:xfrm>
              <a:off x="3335945" y="1619842"/>
              <a:ext cx="27109" cy="37110"/>
            </a:xfrm>
            <a:custGeom>
              <a:avLst/>
              <a:gdLst/>
              <a:ahLst/>
              <a:cxnLst/>
              <a:rect l="l" t="t" r="r" b="b"/>
              <a:pathLst>
                <a:path w="1236" h="1692" extrusionOk="0">
                  <a:moveTo>
                    <a:pt x="618" y="0"/>
                  </a:moveTo>
                  <a:cubicBezTo>
                    <a:pt x="260" y="0"/>
                    <a:pt x="0" y="293"/>
                    <a:pt x="0" y="618"/>
                  </a:cubicBezTo>
                  <a:lnTo>
                    <a:pt x="0" y="1691"/>
                  </a:lnTo>
                  <a:lnTo>
                    <a:pt x="1236" y="1691"/>
                  </a:lnTo>
                  <a:lnTo>
                    <a:pt x="1236" y="618"/>
                  </a:lnTo>
                  <a:cubicBezTo>
                    <a:pt x="1236" y="293"/>
                    <a:pt x="943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7" name="Google Shape;2447;p71"/>
          <p:cNvGrpSpPr/>
          <p:nvPr/>
        </p:nvGrpSpPr>
        <p:grpSpPr>
          <a:xfrm>
            <a:off x="3985950" y="1416800"/>
            <a:ext cx="457199" cy="457193"/>
            <a:chOff x="3985950" y="1569200"/>
            <a:chExt cx="457199" cy="457193"/>
          </a:xfrm>
          <a:solidFill>
            <a:srgbClr val="E7206F"/>
          </a:solidFill>
        </p:grpSpPr>
        <p:sp>
          <p:nvSpPr>
            <p:cNvPr id="2448" name="Google Shape;2448;p71"/>
            <p:cNvSpPr/>
            <p:nvPr/>
          </p:nvSpPr>
          <p:spPr>
            <a:xfrm>
              <a:off x="3985950" y="1886818"/>
              <a:ext cx="285587" cy="139575"/>
            </a:xfrm>
            <a:custGeom>
              <a:avLst/>
              <a:gdLst/>
              <a:ahLst/>
              <a:cxnLst/>
              <a:rect l="l" t="t" r="r" b="b"/>
              <a:pathLst>
                <a:path w="13042" h="6374" extrusionOk="0">
                  <a:moveTo>
                    <a:pt x="3643" y="0"/>
                  </a:moveTo>
                  <a:lnTo>
                    <a:pt x="2245" y="390"/>
                  </a:lnTo>
                  <a:cubicBezTo>
                    <a:pt x="944" y="748"/>
                    <a:pt x="1" y="1984"/>
                    <a:pt x="1" y="3350"/>
                  </a:cubicBezTo>
                  <a:lnTo>
                    <a:pt x="1" y="5756"/>
                  </a:lnTo>
                  <a:cubicBezTo>
                    <a:pt x="1" y="6081"/>
                    <a:pt x="293" y="6374"/>
                    <a:pt x="619" y="6374"/>
                  </a:cubicBezTo>
                  <a:lnTo>
                    <a:pt x="12423" y="6374"/>
                  </a:lnTo>
                  <a:cubicBezTo>
                    <a:pt x="12781" y="6374"/>
                    <a:pt x="13041" y="6081"/>
                    <a:pt x="13041" y="5756"/>
                  </a:cubicBezTo>
                  <a:lnTo>
                    <a:pt x="13041" y="3350"/>
                  </a:lnTo>
                  <a:cubicBezTo>
                    <a:pt x="13041" y="1984"/>
                    <a:pt x="12131" y="748"/>
                    <a:pt x="10797" y="390"/>
                  </a:cubicBezTo>
                  <a:lnTo>
                    <a:pt x="9431" y="0"/>
                  </a:lnTo>
                  <a:cubicBezTo>
                    <a:pt x="9106" y="260"/>
                    <a:pt x="8781" y="488"/>
                    <a:pt x="8456" y="650"/>
                  </a:cubicBezTo>
                  <a:lnTo>
                    <a:pt x="8456" y="1138"/>
                  </a:lnTo>
                  <a:cubicBezTo>
                    <a:pt x="8456" y="2211"/>
                    <a:pt x="7578" y="3057"/>
                    <a:pt x="6537" y="3057"/>
                  </a:cubicBezTo>
                  <a:cubicBezTo>
                    <a:pt x="5464" y="3057"/>
                    <a:pt x="4619" y="2211"/>
                    <a:pt x="4619" y="1138"/>
                  </a:cubicBezTo>
                  <a:lnTo>
                    <a:pt x="4619" y="650"/>
                  </a:lnTo>
                  <a:cubicBezTo>
                    <a:pt x="4261" y="488"/>
                    <a:pt x="3936" y="26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1"/>
            <p:cNvSpPr/>
            <p:nvPr/>
          </p:nvSpPr>
          <p:spPr>
            <a:xfrm>
              <a:off x="4113416" y="1908892"/>
              <a:ext cx="30657" cy="18525"/>
            </a:xfrm>
            <a:custGeom>
              <a:avLst/>
              <a:gdLst/>
              <a:ahLst/>
              <a:cxnLst/>
              <a:rect l="l" t="t" r="r" b="b"/>
              <a:pathLst>
                <a:path w="1400" h="846" extrusionOk="0">
                  <a:moveTo>
                    <a:pt x="1" y="0"/>
                  </a:moveTo>
                  <a:lnTo>
                    <a:pt x="1" y="130"/>
                  </a:lnTo>
                  <a:cubicBezTo>
                    <a:pt x="1" y="521"/>
                    <a:pt x="326" y="846"/>
                    <a:pt x="716" y="846"/>
                  </a:cubicBezTo>
                  <a:cubicBezTo>
                    <a:pt x="1074" y="846"/>
                    <a:pt x="1399" y="521"/>
                    <a:pt x="1399" y="130"/>
                  </a:cubicBezTo>
                  <a:lnTo>
                    <a:pt x="1399" y="0"/>
                  </a:lnTo>
                  <a:cubicBezTo>
                    <a:pt x="1171" y="49"/>
                    <a:pt x="944" y="73"/>
                    <a:pt x="712" y="73"/>
                  </a:cubicBezTo>
                  <a:cubicBezTo>
                    <a:pt x="480" y="73"/>
                    <a:pt x="245" y="4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1"/>
            <p:cNvSpPr/>
            <p:nvPr/>
          </p:nvSpPr>
          <p:spPr>
            <a:xfrm>
              <a:off x="4057161" y="1774303"/>
              <a:ext cx="143166" cy="108962"/>
            </a:xfrm>
            <a:custGeom>
              <a:avLst/>
              <a:gdLst/>
              <a:ahLst/>
              <a:cxnLst/>
              <a:rect l="l" t="t" r="r" b="b"/>
              <a:pathLst>
                <a:path w="6538" h="4976" extrusionOk="0">
                  <a:moveTo>
                    <a:pt x="1" y="0"/>
                  </a:moveTo>
                  <a:lnTo>
                    <a:pt x="1" y="1724"/>
                  </a:lnTo>
                  <a:cubicBezTo>
                    <a:pt x="1" y="3545"/>
                    <a:pt x="1464" y="4976"/>
                    <a:pt x="3285" y="4976"/>
                  </a:cubicBezTo>
                  <a:cubicBezTo>
                    <a:pt x="5074" y="4976"/>
                    <a:pt x="6537" y="3545"/>
                    <a:pt x="6537" y="1724"/>
                  </a:cubicBezTo>
                  <a:lnTo>
                    <a:pt x="6537" y="3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1"/>
            <p:cNvSpPr/>
            <p:nvPr/>
          </p:nvSpPr>
          <p:spPr>
            <a:xfrm>
              <a:off x="4028672" y="1662488"/>
              <a:ext cx="171655" cy="85466"/>
            </a:xfrm>
            <a:custGeom>
              <a:avLst/>
              <a:gdLst/>
              <a:ahLst/>
              <a:cxnLst/>
              <a:rect l="l" t="t" r="r" b="b"/>
              <a:pathLst>
                <a:path w="7839" h="3903" extrusionOk="0">
                  <a:moveTo>
                    <a:pt x="619" y="0"/>
                  </a:moveTo>
                  <a:cubicBezTo>
                    <a:pt x="294" y="0"/>
                    <a:pt x="1" y="261"/>
                    <a:pt x="1" y="586"/>
                  </a:cubicBezTo>
                  <a:lnTo>
                    <a:pt x="1" y="2277"/>
                  </a:lnTo>
                  <a:cubicBezTo>
                    <a:pt x="1" y="3155"/>
                    <a:pt x="749" y="3903"/>
                    <a:pt x="1627" y="3903"/>
                  </a:cubicBezTo>
                  <a:lnTo>
                    <a:pt x="7838" y="3903"/>
                  </a:lnTo>
                  <a:lnTo>
                    <a:pt x="7838" y="2504"/>
                  </a:lnTo>
                  <a:cubicBezTo>
                    <a:pt x="7838" y="1854"/>
                    <a:pt x="7285" y="1301"/>
                    <a:pt x="6602" y="1301"/>
                  </a:cubicBezTo>
                  <a:lnTo>
                    <a:pt x="6375" y="1301"/>
                  </a:lnTo>
                  <a:cubicBezTo>
                    <a:pt x="5497" y="1301"/>
                    <a:pt x="5041" y="651"/>
                    <a:pt x="5074" y="651"/>
                  </a:cubicBezTo>
                  <a:cubicBezTo>
                    <a:pt x="4749" y="228"/>
                    <a:pt x="4261" y="0"/>
                    <a:pt x="3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1"/>
            <p:cNvSpPr/>
            <p:nvPr/>
          </p:nvSpPr>
          <p:spPr>
            <a:xfrm>
              <a:off x="4165401" y="1569200"/>
              <a:ext cx="277748" cy="242055"/>
            </a:xfrm>
            <a:custGeom>
              <a:avLst/>
              <a:gdLst/>
              <a:ahLst/>
              <a:cxnLst/>
              <a:rect l="l" t="t" r="r" b="b"/>
              <a:pathLst>
                <a:path w="12684" h="11054" extrusionOk="0">
                  <a:moveTo>
                    <a:pt x="5464" y="2992"/>
                  </a:moveTo>
                  <a:cubicBezTo>
                    <a:pt x="5789" y="2992"/>
                    <a:pt x="6082" y="3252"/>
                    <a:pt x="6082" y="3610"/>
                  </a:cubicBezTo>
                  <a:cubicBezTo>
                    <a:pt x="6082" y="3935"/>
                    <a:pt x="5789" y="4195"/>
                    <a:pt x="5464" y="4195"/>
                  </a:cubicBezTo>
                  <a:lnTo>
                    <a:pt x="3838" y="4195"/>
                  </a:lnTo>
                  <a:cubicBezTo>
                    <a:pt x="3513" y="4195"/>
                    <a:pt x="3220" y="3935"/>
                    <a:pt x="3220" y="3610"/>
                  </a:cubicBezTo>
                  <a:cubicBezTo>
                    <a:pt x="3220" y="3252"/>
                    <a:pt x="3513" y="2992"/>
                    <a:pt x="3838" y="2992"/>
                  </a:cubicBezTo>
                  <a:close/>
                  <a:moveTo>
                    <a:pt x="9464" y="2992"/>
                  </a:moveTo>
                  <a:cubicBezTo>
                    <a:pt x="9789" y="2992"/>
                    <a:pt x="10082" y="3252"/>
                    <a:pt x="10082" y="3610"/>
                  </a:cubicBezTo>
                  <a:cubicBezTo>
                    <a:pt x="10082" y="3935"/>
                    <a:pt x="9789" y="4195"/>
                    <a:pt x="9464" y="4195"/>
                  </a:cubicBezTo>
                  <a:lnTo>
                    <a:pt x="7838" y="4195"/>
                  </a:lnTo>
                  <a:cubicBezTo>
                    <a:pt x="7480" y="4195"/>
                    <a:pt x="7220" y="3935"/>
                    <a:pt x="7220" y="3610"/>
                  </a:cubicBezTo>
                  <a:cubicBezTo>
                    <a:pt x="7220" y="3252"/>
                    <a:pt x="7480" y="2992"/>
                    <a:pt x="7838" y="2992"/>
                  </a:cubicBezTo>
                  <a:close/>
                  <a:moveTo>
                    <a:pt x="5464" y="5269"/>
                  </a:moveTo>
                  <a:cubicBezTo>
                    <a:pt x="5789" y="5269"/>
                    <a:pt x="6082" y="5529"/>
                    <a:pt x="6082" y="5886"/>
                  </a:cubicBezTo>
                  <a:cubicBezTo>
                    <a:pt x="6082" y="6212"/>
                    <a:pt x="5789" y="6504"/>
                    <a:pt x="5464" y="6504"/>
                  </a:cubicBezTo>
                  <a:lnTo>
                    <a:pt x="3838" y="6504"/>
                  </a:lnTo>
                  <a:cubicBezTo>
                    <a:pt x="3513" y="6504"/>
                    <a:pt x="3220" y="6212"/>
                    <a:pt x="3220" y="5886"/>
                  </a:cubicBezTo>
                  <a:cubicBezTo>
                    <a:pt x="3220" y="5529"/>
                    <a:pt x="3513" y="5269"/>
                    <a:pt x="3838" y="5269"/>
                  </a:cubicBezTo>
                  <a:close/>
                  <a:moveTo>
                    <a:pt x="9464" y="5269"/>
                  </a:moveTo>
                  <a:cubicBezTo>
                    <a:pt x="9789" y="5269"/>
                    <a:pt x="10082" y="5529"/>
                    <a:pt x="10082" y="5886"/>
                  </a:cubicBezTo>
                  <a:cubicBezTo>
                    <a:pt x="10082" y="6212"/>
                    <a:pt x="9789" y="6504"/>
                    <a:pt x="9464" y="6504"/>
                  </a:cubicBezTo>
                  <a:lnTo>
                    <a:pt x="7838" y="6504"/>
                  </a:lnTo>
                  <a:cubicBezTo>
                    <a:pt x="7480" y="6504"/>
                    <a:pt x="7220" y="6212"/>
                    <a:pt x="7220" y="5886"/>
                  </a:cubicBezTo>
                  <a:cubicBezTo>
                    <a:pt x="7220" y="5529"/>
                    <a:pt x="7480" y="5269"/>
                    <a:pt x="7838" y="5269"/>
                  </a:cubicBezTo>
                  <a:close/>
                  <a:moveTo>
                    <a:pt x="619" y="0"/>
                  </a:moveTo>
                  <a:cubicBezTo>
                    <a:pt x="261" y="0"/>
                    <a:pt x="1" y="293"/>
                    <a:pt x="1" y="618"/>
                  </a:cubicBezTo>
                  <a:lnTo>
                    <a:pt x="1" y="4293"/>
                  </a:lnTo>
                  <a:cubicBezTo>
                    <a:pt x="66" y="4325"/>
                    <a:pt x="131" y="4325"/>
                    <a:pt x="358" y="4325"/>
                  </a:cubicBezTo>
                  <a:cubicBezTo>
                    <a:pt x="1724" y="4325"/>
                    <a:pt x="2797" y="5431"/>
                    <a:pt x="2797" y="6764"/>
                  </a:cubicBezTo>
                  <a:lnTo>
                    <a:pt x="2797" y="9106"/>
                  </a:lnTo>
                  <a:lnTo>
                    <a:pt x="3578" y="9106"/>
                  </a:lnTo>
                  <a:lnTo>
                    <a:pt x="3578" y="10439"/>
                  </a:lnTo>
                  <a:cubicBezTo>
                    <a:pt x="3578" y="10796"/>
                    <a:pt x="3898" y="11053"/>
                    <a:pt x="4225" y="11053"/>
                  </a:cubicBezTo>
                  <a:cubicBezTo>
                    <a:pt x="4314" y="11053"/>
                    <a:pt x="4404" y="11034"/>
                    <a:pt x="4488" y="10992"/>
                  </a:cubicBezTo>
                  <a:lnTo>
                    <a:pt x="7936" y="9106"/>
                  </a:lnTo>
                  <a:lnTo>
                    <a:pt x="12066" y="9106"/>
                  </a:lnTo>
                  <a:cubicBezTo>
                    <a:pt x="12391" y="9106"/>
                    <a:pt x="12683" y="8813"/>
                    <a:pt x="12683" y="8488"/>
                  </a:cubicBezTo>
                  <a:lnTo>
                    <a:pt x="12683" y="618"/>
                  </a:lnTo>
                  <a:cubicBezTo>
                    <a:pt x="12683" y="293"/>
                    <a:pt x="12391" y="0"/>
                    <a:pt x="12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3" name="Google Shape;2453;p71"/>
          <p:cNvGrpSpPr/>
          <p:nvPr/>
        </p:nvGrpSpPr>
        <p:grpSpPr>
          <a:xfrm>
            <a:off x="4700850" y="1416800"/>
            <a:ext cx="457199" cy="457193"/>
            <a:chOff x="4700850" y="1569200"/>
            <a:chExt cx="457199" cy="457193"/>
          </a:xfrm>
          <a:solidFill>
            <a:srgbClr val="E7206F"/>
          </a:solidFill>
        </p:grpSpPr>
        <p:sp>
          <p:nvSpPr>
            <p:cNvPr id="2454" name="Google Shape;2454;p71"/>
            <p:cNvSpPr/>
            <p:nvPr/>
          </p:nvSpPr>
          <p:spPr>
            <a:xfrm>
              <a:off x="4799827" y="1901753"/>
              <a:ext cx="79773" cy="124641"/>
            </a:xfrm>
            <a:custGeom>
              <a:avLst/>
              <a:gdLst/>
              <a:ahLst/>
              <a:cxnLst/>
              <a:rect l="l" t="t" r="r" b="b"/>
              <a:pathLst>
                <a:path w="3643" h="5692" extrusionOk="0">
                  <a:moveTo>
                    <a:pt x="1" y="1"/>
                  </a:moveTo>
                  <a:lnTo>
                    <a:pt x="1139" y="5204"/>
                  </a:lnTo>
                  <a:cubicBezTo>
                    <a:pt x="1204" y="5497"/>
                    <a:pt x="1432" y="5692"/>
                    <a:pt x="1724" y="5692"/>
                  </a:cubicBezTo>
                  <a:lnTo>
                    <a:pt x="3025" y="5692"/>
                  </a:lnTo>
                  <a:cubicBezTo>
                    <a:pt x="3383" y="5692"/>
                    <a:pt x="3643" y="5432"/>
                    <a:pt x="3643" y="5074"/>
                  </a:cubicBezTo>
                  <a:lnTo>
                    <a:pt x="36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1"/>
            <p:cNvSpPr/>
            <p:nvPr/>
          </p:nvSpPr>
          <p:spPr>
            <a:xfrm>
              <a:off x="4759952" y="1662488"/>
              <a:ext cx="183742" cy="212231"/>
            </a:xfrm>
            <a:custGeom>
              <a:avLst/>
              <a:gdLst/>
              <a:ahLst/>
              <a:cxnLst/>
              <a:rect l="l" t="t" r="r" b="b"/>
              <a:pathLst>
                <a:path w="8391" h="9692" extrusionOk="0">
                  <a:moveTo>
                    <a:pt x="4196" y="2277"/>
                  </a:moveTo>
                  <a:cubicBezTo>
                    <a:pt x="4553" y="2277"/>
                    <a:pt x="4813" y="2537"/>
                    <a:pt x="4813" y="2895"/>
                  </a:cubicBezTo>
                  <a:cubicBezTo>
                    <a:pt x="4813" y="3220"/>
                    <a:pt x="4553" y="3480"/>
                    <a:pt x="4196" y="3480"/>
                  </a:cubicBezTo>
                  <a:lnTo>
                    <a:pt x="2895" y="3480"/>
                  </a:lnTo>
                  <a:cubicBezTo>
                    <a:pt x="2570" y="3480"/>
                    <a:pt x="2277" y="3220"/>
                    <a:pt x="2277" y="2895"/>
                  </a:cubicBezTo>
                  <a:cubicBezTo>
                    <a:pt x="2277" y="2537"/>
                    <a:pt x="2570" y="2277"/>
                    <a:pt x="2895" y="2277"/>
                  </a:cubicBezTo>
                  <a:close/>
                  <a:moveTo>
                    <a:pt x="4196" y="4586"/>
                  </a:moveTo>
                  <a:cubicBezTo>
                    <a:pt x="4553" y="4586"/>
                    <a:pt x="4813" y="4878"/>
                    <a:pt x="4813" y="5203"/>
                  </a:cubicBezTo>
                  <a:cubicBezTo>
                    <a:pt x="4813" y="5529"/>
                    <a:pt x="4553" y="5821"/>
                    <a:pt x="4196" y="5821"/>
                  </a:cubicBezTo>
                  <a:lnTo>
                    <a:pt x="2895" y="5821"/>
                  </a:lnTo>
                  <a:cubicBezTo>
                    <a:pt x="2570" y="5821"/>
                    <a:pt x="2277" y="5561"/>
                    <a:pt x="2277" y="5203"/>
                  </a:cubicBezTo>
                  <a:cubicBezTo>
                    <a:pt x="2277" y="4878"/>
                    <a:pt x="2570" y="4586"/>
                    <a:pt x="2895" y="4586"/>
                  </a:cubicBezTo>
                  <a:close/>
                  <a:moveTo>
                    <a:pt x="2440" y="0"/>
                  </a:moveTo>
                  <a:cubicBezTo>
                    <a:pt x="1106" y="0"/>
                    <a:pt x="1" y="1073"/>
                    <a:pt x="1" y="2439"/>
                  </a:cubicBezTo>
                  <a:lnTo>
                    <a:pt x="1" y="7252"/>
                  </a:lnTo>
                  <a:cubicBezTo>
                    <a:pt x="1" y="8585"/>
                    <a:pt x="1106" y="9691"/>
                    <a:pt x="2440" y="9691"/>
                  </a:cubicBezTo>
                  <a:lnTo>
                    <a:pt x="7805" y="9691"/>
                  </a:lnTo>
                  <a:cubicBezTo>
                    <a:pt x="8130" y="9691"/>
                    <a:pt x="8391" y="9431"/>
                    <a:pt x="8391" y="9073"/>
                  </a:cubicBezTo>
                  <a:lnTo>
                    <a:pt x="8391" y="586"/>
                  </a:lnTo>
                  <a:cubicBezTo>
                    <a:pt x="8391" y="260"/>
                    <a:pt x="8130" y="0"/>
                    <a:pt x="7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1"/>
            <p:cNvSpPr/>
            <p:nvPr/>
          </p:nvSpPr>
          <p:spPr>
            <a:xfrm>
              <a:off x="4700850" y="1698095"/>
              <a:ext cx="34204" cy="140297"/>
            </a:xfrm>
            <a:custGeom>
              <a:avLst/>
              <a:gdLst/>
              <a:ahLst/>
              <a:cxnLst/>
              <a:rect l="l" t="t" r="r" b="b"/>
              <a:pathLst>
                <a:path w="1562" h="6407" extrusionOk="0">
                  <a:moveTo>
                    <a:pt x="1561" y="0"/>
                  </a:moveTo>
                  <a:lnTo>
                    <a:pt x="1561" y="0"/>
                  </a:lnTo>
                  <a:cubicBezTo>
                    <a:pt x="683" y="163"/>
                    <a:pt x="0" y="911"/>
                    <a:pt x="0" y="1821"/>
                  </a:cubicBezTo>
                  <a:lnTo>
                    <a:pt x="0" y="4586"/>
                  </a:lnTo>
                  <a:cubicBezTo>
                    <a:pt x="0" y="5529"/>
                    <a:pt x="683" y="6277"/>
                    <a:pt x="1561" y="6407"/>
                  </a:cubicBezTo>
                  <a:cubicBezTo>
                    <a:pt x="1496" y="6146"/>
                    <a:pt x="1496" y="5886"/>
                    <a:pt x="1496" y="5626"/>
                  </a:cubicBezTo>
                  <a:lnTo>
                    <a:pt x="1496" y="813"/>
                  </a:lnTo>
                  <a:cubicBezTo>
                    <a:pt x="1496" y="521"/>
                    <a:pt x="1496" y="26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1"/>
            <p:cNvSpPr/>
            <p:nvPr/>
          </p:nvSpPr>
          <p:spPr>
            <a:xfrm>
              <a:off x="4971439" y="1569200"/>
              <a:ext cx="186610" cy="398075"/>
            </a:xfrm>
            <a:custGeom>
              <a:avLst/>
              <a:gdLst/>
              <a:ahLst/>
              <a:cxnLst/>
              <a:rect l="l" t="t" r="r" b="b"/>
              <a:pathLst>
                <a:path w="8522" h="18179" extrusionOk="0">
                  <a:moveTo>
                    <a:pt x="7903" y="0"/>
                  </a:moveTo>
                  <a:cubicBezTo>
                    <a:pt x="7578" y="0"/>
                    <a:pt x="7318" y="293"/>
                    <a:pt x="7318" y="618"/>
                  </a:cubicBezTo>
                  <a:lnTo>
                    <a:pt x="7318" y="1301"/>
                  </a:lnTo>
                  <a:lnTo>
                    <a:pt x="7090" y="1496"/>
                  </a:lnTo>
                  <a:cubicBezTo>
                    <a:pt x="5009" y="3122"/>
                    <a:pt x="2602" y="4130"/>
                    <a:pt x="1" y="4455"/>
                  </a:cubicBezTo>
                  <a:cubicBezTo>
                    <a:pt x="1" y="4488"/>
                    <a:pt x="1" y="13691"/>
                    <a:pt x="1" y="13724"/>
                  </a:cubicBezTo>
                  <a:cubicBezTo>
                    <a:pt x="2602" y="14049"/>
                    <a:pt x="5009" y="15089"/>
                    <a:pt x="7090" y="16715"/>
                  </a:cubicBezTo>
                  <a:lnTo>
                    <a:pt x="7318" y="16910"/>
                  </a:lnTo>
                  <a:lnTo>
                    <a:pt x="7318" y="17593"/>
                  </a:lnTo>
                  <a:cubicBezTo>
                    <a:pt x="7318" y="17919"/>
                    <a:pt x="7578" y="18179"/>
                    <a:pt x="7903" y="18179"/>
                  </a:cubicBezTo>
                  <a:cubicBezTo>
                    <a:pt x="8261" y="18179"/>
                    <a:pt x="8521" y="17919"/>
                    <a:pt x="8521" y="17593"/>
                  </a:cubicBezTo>
                  <a:lnTo>
                    <a:pt x="8521" y="618"/>
                  </a:lnTo>
                  <a:cubicBezTo>
                    <a:pt x="8521" y="293"/>
                    <a:pt x="8261" y="0"/>
                    <a:pt x="79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71"/>
            <p:cNvSpPr/>
            <p:nvPr/>
          </p:nvSpPr>
          <p:spPr>
            <a:xfrm>
              <a:off x="4906644" y="1901753"/>
              <a:ext cx="37051" cy="35627"/>
            </a:xfrm>
            <a:custGeom>
              <a:avLst/>
              <a:gdLst/>
              <a:ahLst/>
              <a:cxnLst/>
              <a:rect l="l" t="t" r="r" b="b"/>
              <a:pathLst>
                <a:path w="1692" h="1627" extrusionOk="0">
                  <a:moveTo>
                    <a:pt x="1" y="1"/>
                  </a:moveTo>
                  <a:lnTo>
                    <a:pt x="1" y="1627"/>
                  </a:lnTo>
                  <a:lnTo>
                    <a:pt x="1074" y="1627"/>
                  </a:lnTo>
                  <a:cubicBezTo>
                    <a:pt x="1431" y="1627"/>
                    <a:pt x="1692" y="1367"/>
                    <a:pt x="1692" y="1042"/>
                  </a:cubicBezTo>
                  <a:lnTo>
                    <a:pt x="1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71"/>
          <p:cNvGrpSpPr/>
          <p:nvPr/>
        </p:nvGrpSpPr>
        <p:grpSpPr>
          <a:xfrm>
            <a:off x="5415750" y="1416800"/>
            <a:ext cx="457206" cy="457199"/>
            <a:chOff x="5415750" y="1569200"/>
            <a:chExt cx="457206" cy="457199"/>
          </a:xfrm>
          <a:solidFill>
            <a:srgbClr val="E7206F"/>
          </a:solidFill>
        </p:grpSpPr>
        <p:sp>
          <p:nvSpPr>
            <p:cNvPr id="2460" name="Google Shape;2460;p71"/>
            <p:cNvSpPr/>
            <p:nvPr/>
          </p:nvSpPr>
          <p:spPr>
            <a:xfrm>
              <a:off x="5415750" y="1755618"/>
              <a:ext cx="168734" cy="233751"/>
            </a:xfrm>
            <a:custGeom>
              <a:avLst/>
              <a:gdLst/>
              <a:ahLst/>
              <a:cxnLst/>
              <a:rect l="l" t="t" r="r" b="b"/>
              <a:pathLst>
                <a:path w="7741" h="10676" extrusionOk="0">
                  <a:moveTo>
                    <a:pt x="6976" y="0"/>
                  </a:moveTo>
                  <a:cubicBezTo>
                    <a:pt x="6781" y="0"/>
                    <a:pt x="6586" y="90"/>
                    <a:pt x="6472" y="269"/>
                  </a:cubicBezTo>
                  <a:lnTo>
                    <a:pt x="261" y="9732"/>
                  </a:lnTo>
                  <a:cubicBezTo>
                    <a:pt x="0" y="10155"/>
                    <a:pt x="293" y="10675"/>
                    <a:pt x="781" y="10675"/>
                  </a:cubicBezTo>
                  <a:lnTo>
                    <a:pt x="1496" y="10675"/>
                  </a:lnTo>
                  <a:lnTo>
                    <a:pt x="7740" y="692"/>
                  </a:lnTo>
                  <a:lnTo>
                    <a:pt x="7480" y="269"/>
                  </a:lnTo>
                  <a:cubicBezTo>
                    <a:pt x="7366" y="90"/>
                    <a:pt x="7171" y="0"/>
                    <a:pt x="69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1"/>
            <p:cNvSpPr/>
            <p:nvPr/>
          </p:nvSpPr>
          <p:spPr>
            <a:xfrm>
              <a:off x="5541210" y="1839807"/>
              <a:ext cx="67354" cy="51300"/>
            </a:xfrm>
            <a:custGeom>
              <a:avLst/>
              <a:gdLst/>
              <a:ahLst/>
              <a:cxnLst/>
              <a:rect l="l" t="t" r="r" b="b"/>
              <a:pathLst>
                <a:path w="3090" h="2343" extrusionOk="0">
                  <a:moveTo>
                    <a:pt x="1464" y="1"/>
                  </a:moveTo>
                  <a:lnTo>
                    <a:pt x="0" y="2342"/>
                  </a:lnTo>
                  <a:lnTo>
                    <a:pt x="3025" y="2342"/>
                  </a:lnTo>
                  <a:lnTo>
                    <a:pt x="3025" y="586"/>
                  </a:lnTo>
                  <a:cubicBezTo>
                    <a:pt x="3025" y="391"/>
                    <a:pt x="3057" y="196"/>
                    <a:pt x="3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1"/>
            <p:cNvSpPr/>
            <p:nvPr/>
          </p:nvSpPr>
          <p:spPr>
            <a:xfrm>
              <a:off x="5752438" y="1959444"/>
              <a:ext cx="65240" cy="29930"/>
            </a:xfrm>
            <a:custGeom>
              <a:avLst/>
              <a:gdLst/>
              <a:ahLst/>
              <a:cxnLst/>
              <a:rect l="l" t="t" r="r" b="b"/>
              <a:pathLst>
                <a:path w="2993" h="1367" extrusionOk="0">
                  <a:moveTo>
                    <a:pt x="0" y="0"/>
                  </a:moveTo>
                  <a:lnTo>
                    <a:pt x="391" y="1366"/>
                  </a:lnTo>
                  <a:lnTo>
                    <a:pt x="2992" y="1366"/>
                  </a:lnTo>
                  <a:cubicBezTo>
                    <a:pt x="2277" y="618"/>
                    <a:pt x="1269" y="13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1"/>
            <p:cNvSpPr/>
            <p:nvPr/>
          </p:nvSpPr>
          <p:spPr>
            <a:xfrm>
              <a:off x="5487329" y="1918149"/>
              <a:ext cx="168734" cy="71224"/>
            </a:xfrm>
            <a:custGeom>
              <a:avLst/>
              <a:gdLst/>
              <a:ahLst/>
              <a:cxnLst/>
              <a:rect l="l" t="t" r="r" b="b"/>
              <a:pathLst>
                <a:path w="7741" h="3253" extrusionOk="0">
                  <a:moveTo>
                    <a:pt x="1692" y="0"/>
                  </a:moveTo>
                  <a:lnTo>
                    <a:pt x="261" y="2309"/>
                  </a:lnTo>
                  <a:cubicBezTo>
                    <a:pt x="1" y="2732"/>
                    <a:pt x="294" y="3252"/>
                    <a:pt x="781" y="3252"/>
                  </a:cubicBezTo>
                  <a:lnTo>
                    <a:pt x="7741" y="3252"/>
                  </a:lnTo>
                  <a:lnTo>
                    <a:pt x="7350" y="1951"/>
                  </a:lnTo>
                  <a:cubicBezTo>
                    <a:pt x="6505" y="1594"/>
                    <a:pt x="5887" y="878"/>
                    <a:pt x="5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1"/>
            <p:cNvSpPr/>
            <p:nvPr/>
          </p:nvSpPr>
          <p:spPr>
            <a:xfrm>
              <a:off x="5590121" y="1569200"/>
              <a:ext cx="170849" cy="243582"/>
            </a:xfrm>
            <a:custGeom>
              <a:avLst/>
              <a:gdLst/>
              <a:ahLst/>
              <a:cxnLst/>
              <a:rect l="l" t="t" r="r" b="b"/>
              <a:pathLst>
                <a:path w="7838" h="11125" extrusionOk="0">
                  <a:moveTo>
                    <a:pt x="4174" y="0"/>
                  </a:moveTo>
                  <a:cubicBezTo>
                    <a:pt x="3841" y="0"/>
                    <a:pt x="3577" y="281"/>
                    <a:pt x="3577" y="620"/>
                  </a:cubicBezTo>
                  <a:lnTo>
                    <a:pt x="3577" y="815"/>
                  </a:lnTo>
                  <a:lnTo>
                    <a:pt x="976" y="2409"/>
                  </a:lnTo>
                  <a:cubicBezTo>
                    <a:pt x="813" y="2506"/>
                    <a:pt x="813" y="2734"/>
                    <a:pt x="976" y="2832"/>
                  </a:cubicBezTo>
                  <a:lnTo>
                    <a:pt x="3577" y="4393"/>
                  </a:lnTo>
                  <a:lnTo>
                    <a:pt x="3577" y="5368"/>
                  </a:lnTo>
                  <a:lnTo>
                    <a:pt x="0" y="11124"/>
                  </a:lnTo>
                  <a:lnTo>
                    <a:pt x="1399" y="11124"/>
                  </a:lnTo>
                  <a:cubicBezTo>
                    <a:pt x="1951" y="10376"/>
                    <a:pt x="2830" y="9888"/>
                    <a:pt x="3838" y="9888"/>
                  </a:cubicBezTo>
                  <a:lnTo>
                    <a:pt x="5951" y="9888"/>
                  </a:lnTo>
                  <a:cubicBezTo>
                    <a:pt x="6342" y="9888"/>
                    <a:pt x="6732" y="10051"/>
                    <a:pt x="7057" y="10279"/>
                  </a:cubicBezTo>
                  <a:cubicBezTo>
                    <a:pt x="7773" y="10181"/>
                    <a:pt x="7740" y="10181"/>
                    <a:pt x="7838" y="10181"/>
                  </a:cubicBezTo>
                  <a:lnTo>
                    <a:pt x="4813" y="5368"/>
                  </a:lnTo>
                  <a:lnTo>
                    <a:pt x="4813" y="620"/>
                  </a:lnTo>
                  <a:cubicBezTo>
                    <a:pt x="4813" y="295"/>
                    <a:pt x="4553" y="2"/>
                    <a:pt x="4228" y="2"/>
                  </a:cubicBezTo>
                  <a:cubicBezTo>
                    <a:pt x="4210" y="1"/>
                    <a:pt x="4192" y="0"/>
                    <a:pt x="4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1"/>
            <p:cNvSpPr/>
            <p:nvPr/>
          </p:nvSpPr>
          <p:spPr>
            <a:xfrm>
              <a:off x="5676587" y="1965837"/>
              <a:ext cx="63823" cy="60562"/>
            </a:xfrm>
            <a:custGeom>
              <a:avLst/>
              <a:gdLst/>
              <a:ahLst/>
              <a:cxnLst/>
              <a:rect l="l" t="t" r="r" b="b"/>
              <a:pathLst>
                <a:path w="2928" h="2766" extrusionOk="0">
                  <a:moveTo>
                    <a:pt x="2277" y="1"/>
                  </a:moveTo>
                  <a:cubicBezTo>
                    <a:pt x="2082" y="33"/>
                    <a:pt x="2180" y="33"/>
                    <a:pt x="1" y="33"/>
                  </a:cubicBezTo>
                  <a:lnTo>
                    <a:pt x="651" y="2310"/>
                  </a:lnTo>
                  <a:cubicBezTo>
                    <a:pt x="716" y="2570"/>
                    <a:pt x="944" y="2765"/>
                    <a:pt x="1236" y="2765"/>
                  </a:cubicBezTo>
                  <a:lnTo>
                    <a:pt x="2245" y="2765"/>
                  </a:lnTo>
                  <a:cubicBezTo>
                    <a:pt x="2635" y="2765"/>
                    <a:pt x="2927" y="2375"/>
                    <a:pt x="2830" y="1985"/>
                  </a:cubicBezTo>
                  <a:lnTo>
                    <a:pt x="2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1"/>
            <p:cNvSpPr/>
            <p:nvPr/>
          </p:nvSpPr>
          <p:spPr>
            <a:xfrm>
              <a:off x="5760241" y="1762647"/>
              <a:ext cx="112715" cy="226964"/>
            </a:xfrm>
            <a:custGeom>
              <a:avLst/>
              <a:gdLst/>
              <a:ahLst/>
              <a:cxnLst/>
              <a:rect l="l" t="t" r="r" b="b"/>
              <a:pathLst>
                <a:path w="5171" h="10366" extrusionOk="0">
                  <a:moveTo>
                    <a:pt x="4531" y="1"/>
                  </a:moveTo>
                  <a:cubicBezTo>
                    <a:pt x="4369" y="1"/>
                    <a:pt x="4210" y="73"/>
                    <a:pt x="4098" y="208"/>
                  </a:cubicBezTo>
                  <a:lnTo>
                    <a:pt x="3740" y="598"/>
                  </a:lnTo>
                  <a:cubicBezTo>
                    <a:pt x="2797" y="1736"/>
                    <a:pt x="1431" y="2419"/>
                    <a:pt x="0" y="2582"/>
                  </a:cubicBezTo>
                  <a:lnTo>
                    <a:pt x="0" y="7785"/>
                  </a:lnTo>
                  <a:cubicBezTo>
                    <a:pt x="1431" y="7948"/>
                    <a:pt x="2797" y="8630"/>
                    <a:pt x="3740" y="9769"/>
                  </a:cubicBezTo>
                  <a:lnTo>
                    <a:pt x="4098" y="10126"/>
                  </a:lnTo>
                  <a:cubicBezTo>
                    <a:pt x="4211" y="10286"/>
                    <a:pt x="4373" y="10365"/>
                    <a:pt x="4538" y="10365"/>
                  </a:cubicBezTo>
                  <a:cubicBezTo>
                    <a:pt x="4608" y="10365"/>
                    <a:pt x="4680" y="10351"/>
                    <a:pt x="4748" y="10322"/>
                  </a:cubicBezTo>
                  <a:cubicBezTo>
                    <a:pt x="5008" y="10224"/>
                    <a:pt x="5171" y="9996"/>
                    <a:pt x="5171" y="9736"/>
                  </a:cubicBezTo>
                  <a:lnTo>
                    <a:pt x="5171" y="631"/>
                  </a:lnTo>
                  <a:cubicBezTo>
                    <a:pt x="5171" y="371"/>
                    <a:pt x="5008" y="143"/>
                    <a:pt x="4748" y="45"/>
                  </a:cubicBezTo>
                  <a:cubicBezTo>
                    <a:pt x="4677" y="15"/>
                    <a:pt x="4604" y="1"/>
                    <a:pt x="45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1"/>
            <p:cNvSpPr/>
            <p:nvPr/>
          </p:nvSpPr>
          <p:spPr>
            <a:xfrm>
              <a:off x="5634062" y="1812766"/>
              <a:ext cx="99266" cy="126750"/>
            </a:xfrm>
            <a:custGeom>
              <a:avLst/>
              <a:gdLst/>
              <a:ahLst/>
              <a:cxnLst/>
              <a:rect l="l" t="t" r="r" b="b"/>
              <a:pathLst>
                <a:path w="4554" h="5789" extrusionOk="0">
                  <a:moveTo>
                    <a:pt x="1822" y="0"/>
                  </a:moveTo>
                  <a:cubicBezTo>
                    <a:pt x="814" y="0"/>
                    <a:pt x="1" y="813"/>
                    <a:pt x="1" y="1821"/>
                  </a:cubicBezTo>
                  <a:lnTo>
                    <a:pt x="1" y="3968"/>
                  </a:lnTo>
                  <a:cubicBezTo>
                    <a:pt x="1" y="4976"/>
                    <a:pt x="814" y="5789"/>
                    <a:pt x="1822" y="5789"/>
                  </a:cubicBezTo>
                  <a:lnTo>
                    <a:pt x="3935" y="5789"/>
                  </a:lnTo>
                  <a:cubicBezTo>
                    <a:pt x="4261" y="5789"/>
                    <a:pt x="4553" y="5528"/>
                    <a:pt x="4553" y="5171"/>
                  </a:cubicBezTo>
                  <a:lnTo>
                    <a:pt x="4553" y="618"/>
                  </a:lnTo>
                  <a:cubicBezTo>
                    <a:pt x="4553" y="260"/>
                    <a:pt x="4293" y="0"/>
                    <a:pt x="39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8" name="Google Shape;2468;p71"/>
          <p:cNvGrpSpPr/>
          <p:nvPr/>
        </p:nvGrpSpPr>
        <p:grpSpPr>
          <a:xfrm>
            <a:off x="6130663" y="1416800"/>
            <a:ext cx="457201" cy="457202"/>
            <a:chOff x="6130663" y="1569200"/>
            <a:chExt cx="457201" cy="457202"/>
          </a:xfrm>
          <a:solidFill>
            <a:srgbClr val="E7206F"/>
          </a:solidFill>
        </p:grpSpPr>
        <p:sp>
          <p:nvSpPr>
            <p:cNvPr id="2469" name="Google Shape;2469;p71"/>
            <p:cNvSpPr/>
            <p:nvPr/>
          </p:nvSpPr>
          <p:spPr>
            <a:xfrm>
              <a:off x="6391700" y="1974340"/>
              <a:ext cx="62793" cy="52062"/>
            </a:xfrm>
            <a:custGeom>
              <a:avLst/>
              <a:gdLst/>
              <a:ahLst/>
              <a:cxnLst/>
              <a:rect l="l" t="t" r="r" b="b"/>
              <a:pathLst>
                <a:path w="2863" h="2374" extrusionOk="0">
                  <a:moveTo>
                    <a:pt x="0" y="0"/>
                  </a:moveTo>
                  <a:lnTo>
                    <a:pt x="553" y="1951"/>
                  </a:lnTo>
                  <a:cubicBezTo>
                    <a:pt x="618" y="2211"/>
                    <a:pt x="879" y="2374"/>
                    <a:pt x="1139" y="2374"/>
                  </a:cubicBezTo>
                  <a:lnTo>
                    <a:pt x="2147" y="2374"/>
                  </a:lnTo>
                  <a:cubicBezTo>
                    <a:pt x="2570" y="2374"/>
                    <a:pt x="2862" y="2016"/>
                    <a:pt x="2732" y="1626"/>
                  </a:cubicBezTo>
                  <a:lnTo>
                    <a:pt x="2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1"/>
            <p:cNvSpPr/>
            <p:nvPr/>
          </p:nvSpPr>
          <p:spPr>
            <a:xfrm>
              <a:off x="6473727" y="1777220"/>
              <a:ext cx="114137" cy="213116"/>
            </a:xfrm>
            <a:custGeom>
              <a:avLst/>
              <a:gdLst/>
              <a:ahLst/>
              <a:cxnLst/>
              <a:rect l="l" t="t" r="r" b="b"/>
              <a:pathLst>
                <a:path w="5204" h="9718" extrusionOk="0">
                  <a:moveTo>
                    <a:pt x="4620" y="0"/>
                  </a:moveTo>
                  <a:cubicBezTo>
                    <a:pt x="4458" y="0"/>
                    <a:pt x="4295" y="66"/>
                    <a:pt x="4163" y="176"/>
                  </a:cubicBezTo>
                  <a:lnTo>
                    <a:pt x="3968" y="404"/>
                  </a:lnTo>
                  <a:cubicBezTo>
                    <a:pt x="2894" y="1477"/>
                    <a:pt x="1496" y="2127"/>
                    <a:pt x="0" y="2257"/>
                  </a:cubicBezTo>
                  <a:lnTo>
                    <a:pt x="0" y="7461"/>
                  </a:lnTo>
                  <a:cubicBezTo>
                    <a:pt x="1496" y="7591"/>
                    <a:pt x="2894" y="8241"/>
                    <a:pt x="3968" y="9314"/>
                  </a:cubicBezTo>
                  <a:lnTo>
                    <a:pt x="4163" y="9542"/>
                  </a:lnTo>
                  <a:cubicBezTo>
                    <a:pt x="4295" y="9652"/>
                    <a:pt x="4458" y="9718"/>
                    <a:pt x="4620" y="9718"/>
                  </a:cubicBezTo>
                  <a:cubicBezTo>
                    <a:pt x="4696" y="9718"/>
                    <a:pt x="4773" y="9703"/>
                    <a:pt x="4846" y="9672"/>
                  </a:cubicBezTo>
                  <a:cubicBezTo>
                    <a:pt x="5073" y="9574"/>
                    <a:pt x="5203" y="9347"/>
                    <a:pt x="5203" y="9119"/>
                  </a:cubicBezTo>
                  <a:lnTo>
                    <a:pt x="5203" y="631"/>
                  </a:lnTo>
                  <a:cubicBezTo>
                    <a:pt x="5203" y="371"/>
                    <a:pt x="5073" y="144"/>
                    <a:pt x="4846" y="46"/>
                  </a:cubicBezTo>
                  <a:cubicBezTo>
                    <a:pt x="4773" y="15"/>
                    <a:pt x="4696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1"/>
            <p:cNvSpPr/>
            <p:nvPr/>
          </p:nvSpPr>
          <p:spPr>
            <a:xfrm>
              <a:off x="6346761" y="1820288"/>
              <a:ext cx="99881" cy="126975"/>
            </a:xfrm>
            <a:custGeom>
              <a:avLst/>
              <a:gdLst/>
              <a:ahLst/>
              <a:cxnLst/>
              <a:rect l="l" t="t" r="r" b="b"/>
              <a:pathLst>
                <a:path w="4554" h="5790" extrusionOk="0">
                  <a:moveTo>
                    <a:pt x="1854" y="1"/>
                  </a:moveTo>
                  <a:cubicBezTo>
                    <a:pt x="814" y="1"/>
                    <a:pt x="1" y="814"/>
                    <a:pt x="1" y="1822"/>
                  </a:cubicBezTo>
                  <a:lnTo>
                    <a:pt x="1" y="3936"/>
                  </a:lnTo>
                  <a:cubicBezTo>
                    <a:pt x="1" y="4976"/>
                    <a:pt x="814" y="5789"/>
                    <a:pt x="1854" y="5789"/>
                  </a:cubicBezTo>
                  <a:lnTo>
                    <a:pt x="3968" y="5789"/>
                  </a:lnTo>
                  <a:cubicBezTo>
                    <a:pt x="4293" y="5789"/>
                    <a:pt x="4554" y="5529"/>
                    <a:pt x="4554" y="5171"/>
                  </a:cubicBezTo>
                  <a:lnTo>
                    <a:pt x="4554" y="619"/>
                  </a:lnTo>
                  <a:cubicBezTo>
                    <a:pt x="4554" y="261"/>
                    <a:pt x="4293" y="1"/>
                    <a:pt x="39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1"/>
            <p:cNvSpPr/>
            <p:nvPr/>
          </p:nvSpPr>
          <p:spPr>
            <a:xfrm>
              <a:off x="6509389" y="1774654"/>
              <a:ext cx="23556" cy="15000"/>
            </a:xfrm>
            <a:custGeom>
              <a:avLst/>
              <a:gdLst/>
              <a:ahLst/>
              <a:cxnLst/>
              <a:rect l="l" t="t" r="r" b="b"/>
              <a:pathLst>
                <a:path w="1074" h="684" extrusionOk="0">
                  <a:moveTo>
                    <a:pt x="0" y="1"/>
                  </a:moveTo>
                  <a:lnTo>
                    <a:pt x="0" y="683"/>
                  </a:lnTo>
                  <a:cubicBezTo>
                    <a:pt x="390" y="488"/>
                    <a:pt x="748" y="26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1"/>
            <p:cNvSpPr/>
            <p:nvPr/>
          </p:nvSpPr>
          <p:spPr>
            <a:xfrm>
              <a:off x="6425213" y="1717594"/>
              <a:ext cx="57792" cy="29978"/>
            </a:xfrm>
            <a:custGeom>
              <a:avLst/>
              <a:gdLst/>
              <a:ahLst/>
              <a:cxnLst/>
              <a:rect l="l" t="t" r="r" b="b"/>
              <a:pathLst>
                <a:path w="2635" h="1367" extrusionOk="0">
                  <a:moveTo>
                    <a:pt x="1" y="1"/>
                  </a:moveTo>
                  <a:lnTo>
                    <a:pt x="1" y="1367"/>
                  </a:lnTo>
                  <a:lnTo>
                    <a:pt x="2635" y="1367"/>
                  </a:lnTo>
                  <a:lnTo>
                    <a:pt x="26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1"/>
            <p:cNvSpPr/>
            <p:nvPr/>
          </p:nvSpPr>
          <p:spPr>
            <a:xfrm>
              <a:off x="6509389" y="1717594"/>
              <a:ext cx="49238" cy="29978"/>
            </a:xfrm>
            <a:custGeom>
              <a:avLst/>
              <a:gdLst/>
              <a:ahLst/>
              <a:cxnLst/>
              <a:rect l="l" t="t" r="r" b="b"/>
              <a:pathLst>
                <a:path w="2245" h="1367" extrusionOk="0">
                  <a:moveTo>
                    <a:pt x="0" y="1"/>
                  </a:moveTo>
                  <a:lnTo>
                    <a:pt x="0" y="1367"/>
                  </a:lnTo>
                  <a:lnTo>
                    <a:pt x="2244" y="1367"/>
                  </a:lnTo>
                  <a:lnTo>
                    <a:pt x="22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1"/>
            <p:cNvSpPr/>
            <p:nvPr/>
          </p:nvSpPr>
          <p:spPr>
            <a:xfrm>
              <a:off x="6130663" y="1569200"/>
              <a:ext cx="427969" cy="121339"/>
            </a:xfrm>
            <a:custGeom>
              <a:avLst/>
              <a:gdLst/>
              <a:ahLst/>
              <a:cxnLst/>
              <a:rect l="l" t="t" r="r" b="b"/>
              <a:pathLst>
                <a:path w="19513" h="5533" extrusionOk="0">
                  <a:moveTo>
                    <a:pt x="17591" y="1"/>
                  </a:moveTo>
                  <a:cubicBezTo>
                    <a:pt x="17570" y="1"/>
                    <a:pt x="17549" y="2"/>
                    <a:pt x="17528" y="4"/>
                  </a:cubicBezTo>
                  <a:lnTo>
                    <a:pt x="1886" y="1662"/>
                  </a:lnTo>
                  <a:cubicBezTo>
                    <a:pt x="1561" y="1695"/>
                    <a:pt x="1334" y="1955"/>
                    <a:pt x="1334" y="2280"/>
                  </a:cubicBezTo>
                  <a:lnTo>
                    <a:pt x="1334" y="3288"/>
                  </a:lnTo>
                  <a:lnTo>
                    <a:pt x="586" y="3288"/>
                  </a:lnTo>
                  <a:cubicBezTo>
                    <a:pt x="260" y="3288"/>
                    <a:pt x="0" y="3581"/>
                    <a:pt x="0" y="3906"/>
                  </a:cubicBezTo>
                  <a:lnTo>
                    <a:pt x="0" y="5532"/>
                  </a:lnTo>
                  <a:lnTo>
                    <a:pt x="6212" y="5532"/>
                  </a:lnTo>
                  <a:lnTo>
                    <a:pt x="6212" y="5175"/>
                  </a:lnTo>
                  <a:cubicBezTo>
                    <a:pt x="6212" y="4849"/>
                    <a:pt x="6504" y="4557"/>
                    <a:pt x="6829" y="4557"/>
                  </a:cubicBezTo>
                  <a:cubicBezTo>
                    <a:pt x="7187" y="4557"/>
                    <a:pt x="7447" y="4849"/>
                    <a:pt x="7447" y="5175"/>
                  </a:cubicBezTo>
                  <a:lnTo>
                    <a:pt x="7447" y="5532"/>
                  </a:lnTo>
                  <a:lnTo>
                    <a:pt x="19512" y="5532"/>
                  </a:lnTo>
                  <a:lnTo>
                    <a:pt x="19512" y="3906"/>
                  </a:lnTo>
                  <a:cubicBezTo>
                    <a:pt x="19512" y="3581"/>
                    <a:pt x="19252" y="3288"/>
                    <a:pt x="18894" y="3288"/>
                  </a:cubicBezTo>
                  <a:lnTo>
                    <a:pt x="2537" y="3288"/>
                  </a:lnTo>
                  <a:lnTo>
                    <a:pt x="2537" y="2833"/>
                  </a:lnTo>
                  <a:lnTo>
                    <a:pt x="17658" y="1207"/>
                  </a:lnTo>
                  <a:cubicBezTo>
                    <a:pt x="17984" y="1175"/>
                    <a:pt x="18244" y="882"/>
                    <a:pt x="18211" y="524"/>
                  </a:cubicBezTo>
                  <a:cubicBezTo>
                    <a:pt x="18181" y="220"/>
                    <a:pt x="17894" y="1"/>
                    <a:pt x="175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1"/>
            <p:cNvSpPr/>
            <p:nvPr/>
          </p:nvSpPr>
          <p:spPr>
            <a:xfrm>
              <a:off x="6187708" y="1788952"/>
              <a:ext cx="81348" cy="73444"/>
            </a:xfrm>
            <a:custGeom>
              <a:avLst/>
              <a:gdLst/>
              <a:ahLst/>
              <a:cxnLst/>
              <a:rect l="l" t="t" r="r" b="b"/>
              <a:pathLst>
                <a:path w="3709" h="3349" extrusionOk="0">
                  <a:moveTo>
                    <a:pt x="1669" y="1"/>
                  </a:moveTo>
                  <a:cubicBezTo>
                    <a:pt x="785" y="1"/>
                    <a:pt x="1" y="712"/>
                    <a:pt x="1" y="1657"/>
                  </a:cubicBezTo>
                  <a:cubicBezTo>
                    <a:pt x="1" y="2600"/>
                    <a:pt x="749" y="3348"/>
                    <a:pt x="1659" y="3348"/>
                  </a:cubicBezTo>
                  <a:cubicBezTo>
                    <a:pt x="2895" y="3348"/>
                    <a:pt x="3708" y="2080"/>
                    <a:pt x="3188" y="975"/>
                  </a:cubicBezTo>
                  <a:lnTo>
                    <a:pt x="3188" y="975"/>
                  </a:lnTo>
                  <a:lnTo>
                    <a:pt x="2700" y="1462"/>
                  </a:lnTo>
                  <a:cubicBezTo>
                    <a:pt x="2586" y="1576"/>
                    <a:pt x="2432" y="1633"/>
                    <a:pt x="2277" y="1633"/>
                  </a:cubicBezTo>
                  <a:cubicBezTo>
                    <a:pt x="2123" y="1633"/>
                    <a:pt x="1968" y="1576"/>
                    <a:pt x="1854" y="1462"/>
                  </a:cubicBezTo>
                  <a:cubicBezTo>
                    <a:pt x="1594" y="1202"/>
                    <a:pt x="1594" y="812"/>
                    <a:pt x="1854" y="584"/>
                  </a:cubicBezTo>
                  <a:lnTo>
                    <a:pt x="2310" y="129"/>
                  </a:lnTo>
                  <a:cubicBezTo>
                    <a:pt x="2097" y="41"/>
                    <a:pt x="1880" y="1"/>
                    <a:pt x="16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1"/>
            <p:cNvSpPr/>
            <p:nvPr/>
          </p:nvSpPr>
          <p:spPr>
            <a:xfrm>
              <a:off x="6130663" y="1717594"/>
              <a:ext cx="189014" cy="222546"/>
            </a:xfrm>
            <a:custGeom>
              <a:avLst/>
              <a:gdLst/>
              <a:ahLst/>
              <a:cxnLst/>
              <a:rect l="l" t="t" r="r" b="b"/>
              <a:pathLst>
                <a:path w="8618" h="10148" extrusionOk="0">
                  <a:moveTo>
                    <a:pt x="4260" y="2017"/>
                  </a:moveTo>
                  <a:cubicBezTo>
                    <a:pt x="5854" y="2017"/>
                    <a:pt x="7155" y="3318"/>
                    <a:pt x="7155" y="4911"/>
                  </a:cubicBezTo>
                  <a:cubicBezTo>
                    <a:pt x="7155" y="6537"/>
                    <a:pt x="5854" y="7806"/>
                    <a:pt x="4260" y="7806"/>
                  </a:cubicBezTo>
                  <a:cubicBezTo>
                    <a:pt x="2667" y="7806"/>
                    <a:pt x="1366" y="6537"/>
                    <a:pt x="1366" y="4911"/>
                  </a:cubicBezTo>
                  <a:cubicBezTo>
                    <a:pt x="1366" y="3318"/>
                    <a:pt x="2667" y="2017"/>
                    <a:pt x="4260" y="2017"/>
                  </a:cubicBezTo>
                  <a:close/>
                  <a:moveTo>
                    <a:pt x="0" y="1"/>
                  </a:moveTo>
                  <a:lnTo>
                    <a:pt x="0" y="9529"/>
                  </a:lnTo>
                  <a:cubicBezTo>
                    <a:pt x="0" y="9887"/>
                    <a:pt x="260" y="10147"/>
                    <a:pt x="586" y="10147"/>
                  </a:cubicBezTo>
                  <a:lnTo>
                    <a:pt x="8618" y="10147"/>
                  </a:lnTo>
                  <a:lnTo>
                    <a:pt x="86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1"/>
            <p:cNvSpPr/>
            <p:nvPr/>
          </p:nvSpPr>
          <p:spPr>
            <a:xfrm>
              <a:off x="6346761" y="1717594"/>
              <a:ext cx="52090" cy="29978"/>
            </a:xfrm>
            <a:custGeom>
              <a:avLst/>
              <a:gdLst/>
              <a:ahLst/>
              <a:cxnLst/>
              <a:rect l="l" t="t" r="r" b="b"/>
              <a:pathLst>
                <a:path w="2375" h="1367" extrusionOk="0">
                  <a:moveTo>
                    <a:pt x="1" y="1"/>
                  </a:moveTo>
                  <a:lnTo>
                    <a:pt x="1" y="1367"/>
                  </a:lnTo>
                  <a:lnTo>
                    <a:pt x="2375" y="1367"/>
                  </a:lnTo>
                  <a:lnTo>
                    <a:pt x="23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1"/>
            <p:cNvSpPr/>
            <p:nvPr/>
          </p:nvSpPr>
          <p:spPr>
            <a:xfrm>
              <a:off x="6425213" y="1774654"/>
              <a:ext cx="57792" cy="27127"/>
            </a:xfrm>
            <a:custGeom>
              <a:avLst/>
              <a:gdLst/>
              <a:ahLst/>
              <a:cxnLst/>
              <a:rect l="l" t="t" r="r" b="b"/>
              <a:pathLst>
                <a:path w="2635" h="1237" extrusionOk="0">
                  <a:moveTo>
                    <a:pt x="1" y="1"/>
                  </a:moveTo>
                  <a:lnTo>
                    <a:pt x="1" y="846"/>
                  </a:lnTo>
                  <a:lnTo>
                    <a:pt x="391" y="846"/>
                  </a:lnTo>
                  <a:cubicBezTo>
                    <a:pt x="781" y="846"/>
                    <a:pt x="1172" y="1009"/>
                    <a:pt x="1464" y="1236"/>
                  </a:cubicBezTo>
                  <a:cubicBezTo>
                    <a:pt x="2115" y="1171"/>
                    <a:pt x="2277" y="1139"/>
                    <a:pt x="2635" y="1074"/>
                  </a:cubicBezTo>
                  <a:lnTo>
                    <a:pt x="26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1"/>
            <p:cNvSpPr/>
            <p:nvPr/>
          </p:nvSpPr>
          <p:spPr>
            <a:xfrm>
              <a:off x="6346761" y="1774654"/>
              <a:ext cx="52090" cy="32106"/>
            </a:xfrm>
            <a:custGeom>
              <a:avLst/>
              <a:gdLst/>
              <a:ahLst/>
              <a:cxnLst/>
              <a:rect l="l" t="t" r="r" b="b"/>
              <a:pathLst>
                <a:path w="2375" h="1464" extrusionOk="0">
                  <a:moveTo>
                    <a:pt x="1" y="1"/>
                  </a:moveTo>
                  <a:lnTo>
                    <a:pt x="1" y="1464"/>
                  </a:lnTo>
                  <a:cubicBezTo>
                    <a:pt x="521" y="1074"/>
                    <a:pt x="1139" y="846"/>
                    <a:pt x="1822" y="846"/>
                  </a:cubicBezTo>
                  <a:lnTo>
                    <a:pt x="2375" y="846"/>
                  </a:lnTo>
                  <a:lnTo>
                    <a:pt x="23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1" name="Google Shape;2481;p71"/>
          <p:cNvGrpSpPr/>
          <p:nvPr/>
        </p:nvGrpSpPr>
        <p:grpSpPr>
          <a:xfrm>
            <a:off x="6829850" y="1416800"/>
            <a:ext cx="505317" cy="457201"/>
            <a:chOff x="6829850" y="1569200"/>
            <a:chExt cx="505317" cy="457201"/>
          </a:xfrm>
          <a:solidFill>
            <a:srgbClr val="E7206F"/>
          </a:solidFill>
        </p:grpSpPr>
        <p:sp>
          <p:nvSpPr>
            <p:cNvPr id="2482" name="Google Shape;2482;p71"/>
            <p:cNvSpPr/>
            <p:nvPr/>
          </p:nvSpPr>
          <p:spPr>
            <a:xfrm>
              <a:off x="6829850" y="1721374"/>
              <a:ext cx="386782" cy="305027"/>
            </a:xfrm>
            <a:custGeom>
              <a:avLst/>
              <a:gdLst/>
              <a:ahLst/>
              <a:cxnLst/>
              <a:rect l="l" t="t" r="r" b="b"/>
              <a:pathLst>
                <a:path w="17724" h="13925" extrusionOk="0">
                  <a:moveTo>
                    <a:pt x="1659" y="1"/>
                  </a:moveTo>
                  <a:cubicBezTo>
                    <a:pt x="1401" y="1"/>
                    <a:pt x="1168" y="175"/>
                    <a:pt x="1074" y="435"/>
                  </a:cubicBezTo>
                  <a:cubicBezTo>
                    <a:pt x="1" y="4045"/>
                    <a:pt x="879" y="8110"/>
                    <a:pt x="3805" y="10972"/>
                  </a:cubicBezTo>
                  <a:cubicBezTo>
                    <a:pt x="5780" y="12910"/>
                    <a:pt x="8415" y="13925"/>
                    <a:pt x="11079" y="13925"/>
                  </a:cubicBezTo>
                  <a:cubicBezTo>
                    <a:pt x="13286" y="13925"/>
                    <a:pt x="15513" y="13229"/>
                    <a:pt x="17399" y="11785"/>
                  </a:cubicBezTo>
                  <a:cubicBezTo>
                    <a:pt x="17691" y="11557"/>
                    <a:pt x="17724" y="11134"/>
                    <a:pt x="17464" y="10842"/>
                  </a:cubicBezTo>
                  <a:lnTo>
                    <a:pt x="16000" y="9411"/>
                  </a:lnTo>
                  <a:cubicBezTo>
                    <a:pt x="15894" y="9287"/>
                    <a:pt x="15741" y="9231"/>
                    <a:pt x="15586" y="9231"/>
                  </a:cubicBezTo>
                  <a:cubicBezTo>
                    <a:pt x="15456" y="9231"/>
                    <a:pt x="15324" y="9271"/>
                    <a:pt x="15220" y="9346"/>
                  </a:cubicBezTo>
                  <a:cubicBezTo>
                    <a:pt x="14049" y="10159"/>
                    <a:pt x="12651" y="10647"/>
                    <a:pt x="11122" y="10647"/>
                  </a:cubicBezTo>
                  <a:cubicBezTo>
                    <a:pt x="11088" y="10647"/>
                    <a:pt x="11055" y="10647"/>
                    <a:pt x="11021" y="10647"/>
                  </a:cubicBezTo>
                  <a:cubicBezTo>
                    <a:pt x="6389" y="10647"/>
                    <a:pt x="2968" y="6224"/>
                    <a:pt x="4131" y="1704"/>
                  </a:cubicBezTo>
                  <a:cubicBezTo>
                    <a:pt x="4196" y="1411"/>
                    <a:pt x="4065" y="1118"/>
                    <a:pt x="3805" y="988"/>
                  </a:cubicBezTo>
                  <a:lnTo>
                    <a:pt x="1952" y="78"/>
                  </a:lnTo>
                  <a:cubicBezTo>
                    <a:pt x="1855" y="25"/>
                    <a:pt x="1755" y="1"/>
                    <a:pt x="16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1"/>
            <p:cNvSpPr/>
            <p:nvPr/>
          </p:nvSpPr>
          <p:spPr>
            <a:xfrm>
              <a:off x="6874567" y="1569200"/>
              <a:ext cx="267566" cy="147311"/>
            </a:xfrm>
            <a:custGeom>
              <a:avLst/>
              <a:gdLst/>
              <a:ahLst/>
              <a:cxnLst/>
              <a:rect l="l" t="t" r="r" b="b"/>
              <a:pathLst>
                <a:path w="12261" h="6725" extrusionOk="0">
                  <a:moveTo>
                    <a:pt x="9016" y="1"/>
                  </a:moveTo>
                  <a:cubicBezTo>
                    <a:pt x="5540" y="1"/>
                    <a:pt x="2159" y="1752"/>
                    <a:pt x="195" y="4878"/>
                  </a:cubicBezTo>
                  <a:cubicBezTo>
                    <a:pt x="0" y="5171"/>
                    <a:pt x="130" y="5561"/>
                    <a:pt x="456" y="5724"/>
                  </a:cubicBezTo>
                  <a:lnTo>
                    <a:pt x="2277" y="6667"/>
                  </a:lnTo>
                  <a:cubicBezTo>
                    <a:pt x="2354" y="6706"/>
                    <a:pt x="2441" y="6724"/>
                    <a:pt x="2528" y="6724"/>
                  </a:cubicBezTo>
                  <a:cubicBezTo>
                    <a:pt x="2733" y="6724"/>
                    <a:pt x="2943" y="6622"/>
                    <a:pt x="3057" y="6439"/>
                  </a:cubicBezTo>
                  <a:cubicBezTo>
                    <a:pt x="4407" y="4401"/>
                    <a:pt x="6684" y="3268"/>
                    <a:pt x="9028" y="3268"/>
                  </a:cubicBezTo>
                  <a:cubicBezTo>
                    <a:pt x="9563" y="3268"/>
                    <a:pt x="10102" y="3327"/>
                    <a:pt x="10634" y="3448"/>
                  </a:cubicBezTo>
                  <a:cubicBezTo>
                    <a:pt x="10678" y="3457"/>
                    <a:pt x="10722" y="3462"/>
                    <a:pt x="10765" y="3462"/>
                  </a:cubicBezTo>
                  <a:cubicBezTo>
                    <a:pt x="11010" y="3462"/>
                    <a:pt x="11234" y="3311"/>
                    <a:pt x="11317" y="3090"/>
                  </a:cubicBezTo>
                  <a:lnTo>
                    <a:pt x="12130" y="1171"/>
                  </a:lnTo>
                  <a:cubicBezTo>
                    <a:pt x="12260" y="846"/>
                    <a:pt x="12065" y="456"/>
                    <a:pt x="11707" y="358"/>
                  </a:cubicBezTo>
                  <a:cubicBezTo>
                    <a:pt x="10819" y="118"/>
                    <a:pt x="9914" y="1"/>
                    <a:pt x="90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1"/>
            <p:cNvSpPr/>
            <p:nvPr/>
          </p:nvSpPr>
          <p:spPr>
            <a:xfrm>
              <a:off x="7147078" y="1598553"/>
              <a:ext cx="188088" cy="343142"/>
            </a:xfrm>
            <a:custGeom>
              <a:avLst/>
              <a:gdLst/>
              <a:ahLst/>
              <a:cxnLst/>
              <a:rect l="l" t="t" r="r" b="b"/>
              <a:pathLst>
                <a:path w="8619" h="15665" extrusionOk="0">
                  <a:moveTo>
                    <a:pt x="1472" y="1"/>
                  </a:moveTo>
                  <a:cubicBezTo>
                    <a:pt x="1241" y="1"/>
                    <a:pt x="1023" y="139"/>
                    <a:pt x="911" y="384"/>
                  </a:cubicBezTo>
                  <a:lnTo>
                    <a:pt x="131" y="2270"/>
                  </a:lnTo>
                  <a:cubicBezTo>
                    <a:pt x="1" y="2563"/>
                    <a:pt x="98" y="2856"/>
                    <a:pt x="359" y="3018"/>
                  </a:cubicBezTo>
                  <a:cubicBezTo>
                    <a:pt x="3903" y="5262"/>
                    <a:pt x="4716" y="9945"/>
                    <a:pt x="2375" y="13229"/>
                  </a:cubicBezTo>
                  <a:cubicBezTo>
                    <a:pt x="2212" y="13489"/>
                    <a:pt x="2245" y="13815"/>
                    <a:pt x="2440" y="14042"/>
                  </a:cubicBezTo>
                  <a:lnTo>
                    <a:pt x="3903" y="15473"/>
                  </a:lnTo>
                  <a:cubicBezTo>
                    <a:pt x="4029" y="15599"/>
                    <a:pt x="4194" y="15664"/>
                    <a:pt x="4356" y="15664"/>
                  </a:cubicBezTo>
                  <a:cubicBezTo>
                    <a:pt x="4528" y="15664"/>
                    <a:pt x="4697" y="15591"/>
                    <a:pt x="4814" y="15441"/>
                  </a:cubicBezTo>
                  <a:cubicBezTo>
                    <a:pt x="8618" y="10465"/>
                    <a:pt x="7220" y="3246"/>
                    <a:pt x="1789" y="91"/>
                  </a:cubicBezTo>
                  <a:cubicBezTo>
                    <a:pt x="1687" y="30"/>
                    <a:pt x="1578" y="1"/>
                    <a:pt x="1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1"/>
            <p:cNvSpPr/>
            <p:nvPr/>
          </p:nvSpPr>
          <p:spPr>
            <a:xfrm>
              <a:off x="6979604" y="1727157"/>
              <a:ext cx="183811" cy="141243"/>
            </a:xfrm>
            <a:custGeom>
              <a:avLst/>
              <a:gdLst/>
              <a:ahLst/>
              <a:cxnLst/>
              <a:rect l="l" t="t" r="r" b="b"/>
              <a:pathLst>
                <a:path w="8423" h="6448" extrusionOk="0">
                  <a:moveTo>
                    <a:pt x="2898" y="1"/>
                  </a:moveTo>
                  <a:cubicBezTo>
                    <a:pt x="2740" y="1"/>
                    <a:pt x="2585" y="58"/>
                    <a:pt x="2472" y="171"/>
                  </a:cubicBezTo>
                  <a:lnTo>
                    <a:pt x="1333" y="1310"/>
                  </a:lnTo>
                  <a:lnTo>
                    <a:pt x="618" y="1310"/>
                  </a:lnTo>
                  <a:cubicBezTo>
                    <a:pt x="293" y="1310"/>
                    <a:pt x="0" y="1570"/>
                    <a:pt x="0" y="1927"/>
                  </a:cubicBezTo>
                  <a:cubicBezTo>
                    <a:pt x="0" y="2253"/>
                    <a:pt x="293" y="2545"/>
                    <a:pt x="618" y="2545"/>
                  </a:cubicBezTo>
                  <a:lnTo>
                    <a:pt x="716" y="2545"/>
                  </a:lnTo>
                  <a:lnTo>
                    <a:pt x="878" y="4757"/>
                  </a:lnTo>
                  <a:cubicBezTo>
                    <a:pt x="943" y="5700"/>
                    <a:pt x="1756" y="6448"/>
                    <a:pt x="2699" y="6448"/>
                  </a:cubicBezTo>
                  <a:lnTo>
                    <a:pt x="5724" y="6448"/>
                  </a:lnTo>
                  <a:cubicBezTo>
                    <a:pt x="6667" y="6448"/>
                    <a:pt x="7480" y="5700"/>
                    <a:pt x="7545" y="4757"/>
                  </a:cubicBezTo>
                  <a:lnTo>
                    <a:pt x="7707" y="2545"/>
                  </a:lnTo>
                  <a:lnTo>
                    <a:pt x="7805" y="2545"/>
                  </a:lnTo>
                  <a:cubicBezTo>
                    <a:pt x="8130" y="2545"/>
                    <a:pt x="8423" y="2253"/>
                    <a:pt x="8423" y="1927"/>
                  </a:cubicBezTo>
                  <a:cubicBezTo>
                    <a:pt x="8423" y="1570"/>
                    <a:pt x="8130" y="1310"/>
                    <a:pt x="7805" y="1310"/>
                  </a:cubicBezTo>
                  <a:lnTo>
                    <a:pt x="7089" y="1310"/>
                  </a:lnTo>
                  <a:lnTo>
                    <a:pt x="5951" y="171"/>
                  </a:lnTo>
                  <a:cubicBezTo>
                    <a:pt x="5837" y="58"/>
                    <a:pt x="5683" y="1"/>
                    <a:pt x="5524" y="1"/>
                  </a:cubicBezTo>
                  <a:cubicBezTo>
                    <a:pt x="5366" y="1"/>
                    <a:pt x="5203" y="58"/>
                    <a:pt x="5073" y="171"/>
                  </a:cubicBezTo>
                  <a:cubicBezTo>
                    <a:pt x="4846" y="432"/>
                    <a:pt x="4846" y="822"/>
                    <a:pt x="5073" y="1049"/>
                  </a:cubicBezTo>
                  <a:lnTo>
                    <a:pt x="5333" y="1310"/>
                  </a:lnTo>
                  <a:lnTo>
                    <a:pt x="3090" y="1310"/>
                  </a:lnTo>
                  <a:lnTo>
                    <a:pt x="3350" y="1049"/>
                  </a:lnTo>
                  <a:cubicBezTo>
                    <a:pt x="3577" y="822"/>
                    <a:pt x="3577" y="432"/>
                    <a:pt x="3350" y="171"/>
                  </a:cubicBezTo>
                  <a:cubicBezTo>
                    <a:pt x="3220" y="58"/>
                    <a:pt x="3057" y="1"/>
                    <a:pt x="28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71"/>
          <p:cNvGrpSpPr/>
          <p:nvPr/>
        </p:nvGrpSpPr>
        <p:grpSpPr>
          <a:xfrm>
            <a:off x="7588563" y="1416812"/>
            <a:ext cx="401056" cy="457176"/>
            <a:chOff x="7588563" y="1569213"/>
            <a:chExt cx="401056" cy="457176"/>
          </a:xfrm>
          <a:solidFill>
            <a:srgbClr val="E7206F"/>
          </a:solidFill>
        </p:grpSpPr>
        <p:sp>
          <p:nvSpPr>
            <p:cNvPr id="2487" name="Google Shape;2487;p71"/>
            <p:cNvSpPr/>
            <p:nvPr/>
          </p:nvSpPr>
          <p:spPr>
            <a:xfrm>
              <a:off x="7686501" y="1569213"/>
              <a:ext cx="87332" cy="42744"/>
            </a:xfrm>
            <a:custGeom>
              <a:avLst/>
              <a:gdLst/>
              <a:ahLst/>
              <a:cxnLst/>
              <a:rect l="l" t="t" r="r" b="b"/>
              <a:pathLst>
                <a:path w="4001" h="1952" extrusionOk="0">
                  <a:moveTo>
                    <a:pt x="1" y="0"/>
                  </a:moveTo>
                  <a:lnTo>
                    <a:pt x="1" y="1334"/>
                  </a:lnTo>
                  <a:cubicBezTo>
                    <a:pt x="1" y="1691"/>
                    <a:pt x="293" y="1952"/>
                    <a:pt x="619" y="1952"/>
                  </a:cubicBezTo>
                  <a:lnTo>
                    <a:pt x="3383" y="1952"/>
                  </a:lnTo>
                  <a:cubicBezTo>
                    <a:pt x="3741" y="1952"/>
                    <a:pt x="4001" y="1691"/>
                    <a:pt x="4001" y="1334"/>
                  </a:cubicBezTo>
                  <a:lnTo>
                    <a:pt x="40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1"/>
            <p:cNvSpPr/>
            <p:nvPr/>
          </p:nvSpPr>
          <p:spPr>
            <a:xfrm>
              <a:off x="7588563" y="1569212"/>
              <a:ext cx="283234" cy="457176"/>
            </a:xfrm>
            <a:custGeom>
              <a:avLst/>
              <a:gdLst/>
              <a:ahLst/>
              <a:cxnLst/>
              <a:rect l="l" t="t" r="r" b="b"/>
              <a:pathLst>
                <a:path w="12976" h="20878" extrusionOk="0">
                  <a:moveTo>
                    <a:pt x="5041" y="5919"/>
                  </a:moveTo>
                  <a:cubicBezTo>
                    <a:pt x="5366" y="5919"/>
                    <a:pt x="5626" y="6179"/>
                    <a:pt x="5626" y="6504"/>
                  </a:cubicBezTo>
                  <a:cubicBezTo>
                    <a:pt x="5626" y="6862"/>
                    <a:pt x="5366" y="7122"/>
                    <a:pt x="5041" y="7122"/>
                  </a:cubicBezTo>
                  <a:lnTo>
                    <a:pt x="2407" y="7122"/>
                  </a:lnTo>
                  <a:cubicBezTo>
                    <a:pt x="2081" y="7122"/>
                    <a:pt x="1821" y="6862"/>
                    <a:pt x="1821" y="6504"/>
                  </a:cubicBezTo>
                  <a:cubicBezTo>
                    <a:pt x="1821" y="6179"/>
                    <a:pt x="2081" y="5919"/>
                    <a:pt x="2407" y="5919"/>
                  </a:cubicBezTo>
                  <a:close/>
                  <a:moveTo>
                    <a:pt x="4715" y="8195"/>
                  </a:moveTo>
                  <a:cubicBezTo>
                    <a:pt x="5041" y="8195"/>
                    <a:pt x="5301" y="8455"/>
                    <a:pt x="5301" y="8813"/>
                  </a:cubicBezTo>
                  <a:cubicBezTo>
                    <a:pt x="5301" y="9138"/>
                    <a:pt x="5041" y="9399"/>
                    <a:pt x="4715" y="9399"/>
                  </a:cubicBezTo>
                  <a:lnTo>
                    <a:pt x="2407" y="9399"/>
                  </a:lnTo>
                  <a:cubicBezTo>
                    <a:pt x="2081" y="9399"/>
                    <a:pt x="1821" y="9138"/>
                    <a:pt x="1821" y="8813"/>
                  </a:cubicBezTo>
                  <a:cubicBezTo>
                    <a:pt x="1821" y="8455"/>
                    <a:pt x="2081" y="8195"/>
                    <a:pt x="2407" y="8195"/>
                  </a:cubicBezTo>
                  <a:close/>
                  <a:moveTo>
                    <a:pt x="3707" y="10472"/>
                  </a:moveTo>
                  <a:cubicBezTo>
                    <a:pt x="4065" y="10472"/>
                    <a:pt x="4325" y="10764"/>
                    <a:pt x="4325" y="11090"/>
                  </a:cubicBezTo>
                  <a:cubicBezTo>
                    <a:pt x="4325" y="11415"/>
                    <a:pt x="4065" y="11707"/>
                    <a:pt x="3707" y="11707"/>
                  </a:cubicBezTo>
                  <a:lnTo>
                    <a:pt x="2407" y="11707"/>
                  </a:lnTo>
                  <a:cubicBezTo>
                    <a:pt x="2081" y="11707"/>
                    <a:pt x="1789" y="11415"/>
                    <a:pt x="1789" y="11090"/>
                  </a:cubicBezTo>
                  <a:cubicBezTo>
                    <a:pt x="1789" y="10764"/>
                    <a:pt x="2081" y="10472"/>
                    <a:pt x="2407" y="10472"/>
                  </a:cubicBezTo>
                  <a:close/>
                  <a:moveTo>
                    <a:pt x="9106" y="17366"/>
                  </a:moveTo>
                  <a:cubicBezTo>
                    <a:pt x="9431" y="17366"/>
                    <a:pt x="9723" y="17626"/>
                    <a:pt x="9723" y="17984"/>
                  </a:cubicBezTo>
                  <a:cubicBezTo>
                    <a:pt x="9723" y="18309"/>
                    <a:pt x="9431" y="18602"/>
                    <a:pt x="9106" y="18602"/>
                  </a:cubicBezTo>
                  <a:lnTo>
                    <a:pt x="3870" y="18602"/>
                  </a:lnTo>
                  <a:cubicBezTo>
                    <a:pt x="3545" y="18602"/>
                    <a:pt x="3285" y="18309"/>
                    <a:pt x="3285" y="17984"/>
                  </a:cubicBezTo>
                  <a:cubicBezTo>
                    <a:pt x="3285" y="17626"/>
                    <a:pt x="3545" y="17366"/>
                    <a:pt x="3870" y="17366"/>
                  </a:cubicBezTo>
                  <a:close/>
                  <a:moveTo>
                    <a:pt x="2439" y="0"/>
                  </a:moveTo>
                  <a:cubicBezTo>
                    <a:pt x="1106" y="0"/>
                    <a:pt x="0" y="1106"/>
                    <a:pt x="0" y="2439"/>
                  </a:cubicBezTo>
                  <a:lnTo>
                    <a:pt x="0" y="19024"/>
                  </a:lnTo>
                  <a:cubicBezTo>
                    <a:pt x="0" y="20032"/>
                    <a:pt x="813" y="20878"/>
                    <a:pt x="1854" y="20878"/>
                  </a:cubicBezTo>
                  <a:lnTo>
                    <a:pt x="11122" y="20878"/>
                  </a:lnTo>
                  <a:cubicBezTo>
                    <a:pt x="12130" y="20878"/>
                    <a:pt x="12975" y="20032"/>
                    <a:pt x="12975" y="19024"/>
                  </a:cubicBezTo>
                  <a:lnTo>
                    <a:pt x="12975" y="15577"/>
                  </a:lnTo>
                  <a:lnTo>
                    <a:pt x="7545" y="15577"/>
                  </a:lnTo>
                  <a:cubicBezTo>
                    <a:pt x="6406" y="15577"/>
                    <a:pt x="5561" y="14569"/>
                    <a:pt x="5724" y="13431"/>
                  </a:cubicBezTo>
                  <a:lnTo>
                    <a:pt x="6829" y="6829"/>
                  </a:lnTo>
                  <a:cubicBezTo>
                    <a:pt x="6992" y="5951"/>
                    <a:pt x="7740" y="5301"/>
                    <a:pt x="8650" y="5301"/>
                  </a:cubicBezTo>
                  <a:lnTo>
                    <a:pt x="12975" y="5301"/>
                  </a:lnTo>
                  <a:lnTo>
                    <a:pt x="12975" y="2439"/>
                  </a:lnTo>
                  <a:cubicBezTo>
                    <a:pt x="12975" y="1106"/>
                    <a:pt x="11870" y="0"/>
                    <a:pt x="10536" y="0"/>
                  </a:cubicBezTo>
                  <a:lnTo>
                    <a:pt x="9723" y="0"/>
                  </a:lnTo>
                  <a:lnTo>
                    <a:pt x="9723" y="1334"/>
                  </a:lnTo>
                  <a:cubicBezTo>
                    <a:pt x="9723" y="2342"/>
                    <a:pt x="8878" y="3187"/>
                    <a:pt x="7870" y="3187"/>
                  </a:cubicBezTo>
                  <a:lnTo>
                    <a:pt x="5106" y="3187"/>
                  </a:lnTo>
                  <a:cubicBezTo>
                    <a:pt x="4098" y="3187"/>
                    <a:pt x="3285" y="2342"/>
                    <a:pt x="3285" y="1334"/>
                  </a:cubicBezTo>
                  <a:lnTo>
                    <a:pt x="32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1"/>
            <p:cNvSpPr/>
            <p:nvPr/>
          </p:nvSpPr>
          <p:spPr>
            <a:xfrm>
              <a:off x="7784461" y="1712342"/>
              <a:ext cx="185294" cy="75503"/>
            </a:xfrm>
            <a:custGeom>
              <a:avLst/>
              <a:gdLst/>
              <a:ahLst/>
              <a:cxnLst/>
              <a:rect l="l" t="t" r="r" b="b"/>
              <a:pathLst>
                <a:path w="8489" h="3448" extrusionOk="0">
                  <a:moveTo>
                    <a:pt x="0" y="1"/>
                  </a:moveTo>
                  <a:lnTo>
                    <a:pt x="3448" y="3448"/>
                  </a:lnTo>
                  <a:lnTo>
                    <a:pt x="84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1"/>
            <p:cNvSpPr/>
            <p:nvPr/>
          </p:nvSpPr>
          <p:spPr>
            <a:xfrm>
              <a:off x="7739039" y="1728022"/>
              <a:ext cx="250580" cy="155253"/>
            </a:xfrm>
            <a:custGeom>
              <a:avLst/>
              <a:gdLst/>
              <a:ahLst/>
              <a:cxnLst/>
              <a:rect l="l" t="t" r="r" b="b"/>
              <a:pathLst>
                <a:path w="11480" h="7090" extrusionOk="0">
                  <a:moveTo>
                    <a:pt x="1106" y="0"/>
                  </a:moveTo>
                  <a:lnTo>
                    <a:pt x="33" y="6374"/>
                  </a:lnTo>
                  <a:cubicBezTo>
                    <a:pt x="0" y="6764"/>
                    <a:pt x="260" y="7090"/>
                    <a:pt x="651" y="7090"/>
                  </a:cubicBezTo>
                  <a:lnTo>
                    <a:pt x="9528" y="7090"/>
                  </a:lnTo>
                  <a:cubicBezTo>
                    <a:pt x="9821" y="7090"/>
                    <a:pt x="10081" y="6894"/>
                    <a:pt x="10146" y="6602"/>
                  </a:cubicBezTo>
                  <a:lnTo>
                    <a:pt x="11480" y="130"/>
                  </a:lnTo>
                  <a:lnTo>
                    <a:pt x="5821" y="4000"/>
                  </a:lnTo>
                  <a:cubicBezTo>
                    <a:pt x="5706" y="4087"/>
                    <a:pt x="5578" y="4128"/>
                    <a:pt x="5455" y="4128"/>
                  </a:cubicBezTo>
                  <a:cubicBezTo>
                    <a:pt x="5299" y="4128"/>
                    <a:pt x="5150" y="4062"/>
                    <a:pt x="5041" y="3935"/>
                  </a:cubicBezTo>
                  <a:lnTo>
                    <a:pt x="11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1" name="Google Shape;2491;p71"/>
          <p:cNvGrpSpPr/>
          <p:nvPr/>
        </p:nvGrpSpPr>
        <p:grpSpPr>
          <a:xfrm>
            <a:off x="1126288" y="2005900"/>
            <a:ext cx="457202" cy="457199"/>
            <a:chOff x="1126288" y="2158300"/>
            <a:chExt cx="457202" cy="457199"/>
          </a:xfrm>
          <a:solidFill>
            <a:srgbClr val="E7206F"/>
          </a:solidFill>
        </p:grpSpPr>
        <p:sp>
          <p:nvSpPr>
            <p:cNvPr id="2492" name="Google Shape;2492;p71"/>
            <p:cNvSpPr/>
            <p:nvPr/>
          </p:nvSpPr>
          <p:spPr>
            <a:xfrm>
              <a:off x="1356664" y="2316401"/>
              <a:ext cx="204718" cy="276303"/>
            </a:xfrm>
            <a:custGeom>
              <a:avLst/>
              <a:gdLst/>
              <a:ahLst/>
              <a:cxnLst/>
              <a:rect l="l" t="t" r="r" b="b"/>
              <a:pathLst>
                <a:path w="9334" h="12618" extrusionOk="0">
                  <a:moveTo>
                    <a:pt x="8781" y="0"/>
                  </a:moveTo>
                  <a:lnTo>
                    <a:pt x="8651" y="98"/>
                  </a:lnTo>
                  <a:cubicBezTo>
                    <a:pt x="8325" y="390"/>
                    <a:pt x="7870" y="520"/>
                    <a:pt x="7382" y="520"/>
                  </a:cubicBezTo>
                  <a:lnTo>
                    <a:pt x="6147" y="423"/>
                  </a:lnTo>
                  <a:lnTo>
                    <a:pt x="6147" y="423"/>
                  </a:lnTo>
                  <a:cubicBezTo>
                    <a:pt x="6504" y="1268"/>
                    <a:pt x="6732" y="2211"/>
                    <a:pt x="6732" y="3219"/>
                  </a:cubicBezTo>
                  <a:cubicBezTo>
                    <a:pt x="6732" y="6439"/>
                    <a:pt x="4488" y="9138"/>
                    <a:pt x="1496" y="9821"/>
                  </a:cubicBezTo>
                  <a:cubicBezTo>
                    <a:pt x="1236" y="10894"/>
                    <a:pt x="716" y="11837"/>
                    <a:pt x="0" y="12618"/>
                  </a:cubicBezTo>
                  <a:cubicBezTo>
                    <a:pt x="5171" y="12585"/>
                    <a:pt x="9334" y="8423"/>
                    <a:pt x="9334" y="3219"/>
                  </a:cubicBezTo>
                  <a:cubicBezTo>
                    <a:pt x="9334" y="2114"/>
                    <a:pt x="9138" y="1041"/>
                    <a:pt x="8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71"/>
            <p:cNvSpPr/>
            <p:nvPr/>
          </p:nvSpPr>
          <p:spPr>
            <a:xfrm>
              <a:off x="1238975" y="2264394"/>
              <a:ext cx="192589" cy="88335"/>
            </a:xfrm>
            <a:custGeom>
              <a:avLst/>
              <a:gdLst/>
              <a:ahLst/>
              <a:cxnLst/>
              <a:rect l="l" t="t" r="r" b="b"/>
              <a:pathLst>
                <a:path w="8781" h="4034" extrusionOk="0">
                  <a:moveTo>
                    <a:pt x="5303" y="1"/>
                  </a:moveTo>
                  <a:cubicBezTo>
                    <a:pt x="3022" y="1"/>
                    <a:pt x="809" y="1403"/>
                    <a:pt x="1" y="3806"/>
                  </a:cubicBezTo>
                  <a:cubicBezTo>
                    <a:pt x="111" y="3801"/>
                    <a:pt x="223" y="3798"/>
                    <a:pt x="336" y="3798"/>
                  </a:cubicBezTo>
                  <a:cubicBezTo>
                    <a:pt x="916" y="3798"/>
                    <a:pt x="1515" y="3870"/>
                    <a:pt x="2114" y="4034"/>
                  </a:cubicBezTo>
                  <a:cubicBezTo>
                    <a:pt x="2745" y="2751"/>
                    <a:pt x="4001" y="2039"/>
                    <a:pt x="5285" y="2039"/>
                  </a:cubicBezTo>
                  <a:cubicBezTo>
                    <a:pt x="5987" y="2039"/>
                    <a:pt x="6697" y="2252"/>
                    <a:pt x="7318" y="2700"/>
                  </a:cubicBezTo>
                  <a:lnTo>
                    <a:pt x="8781" y="1237"/>
                  </a:lnTo>
                  <a:cubicBezTo>
                    <a:pt x="7735" y="393"/>
                    <a:pt x="6509" y="1"/>
                    <a:pt x="53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1"/>
            <p:cNvSpPr/>
            <p:nvPr/>
          </p:nvSpPr>
          <p:spPr>
            <a:xfrm>
              <a:off x="1389475" y="2309985"/>
              <a:ext cx="87752" cy="193005"/>
            </a:xfrm>
            <a:custGeom>
              <a:avLst/>
              <a:gdLst/>
              <a:ahLst/>
              <a:cxnLst/>
              <a:rect l="l" t="t" r="r" b="b"/>
              <a:pathLst>
                <a:path w="4001" h="8814" extrusionOk="0">
                  <a:moveTo>
                    <a:pt x="2764" y="0"/>
                  </a:moveTo>
                  <a:lnTo>
                    <a:pt x="1334" y="1464"/>
                  </a:lnTo>
                  <a:cubicBezTo>
                    <a:pt x="2569" y="3220"/>
                    <a:pt x="1951" y="5724"/>
                    <a:pt x="0" y="6699"/>
                  </a:cubicBezTo>
                  <a:cubicBezTo>
                    <a:pt x="163" y="7382"/>
                    <a:pt x="260" y="8098"/>
                    <a:pt x="195" y="8813"/>
                  </a:cubicBezTo>
                  <a:cubicBezTo>
                    <a:pt x="2407" y="8065"/>
                    <a:pt x="4000" y="5951"/>
                    <a:pt x="4000" y="3512"/>
                  </a:cubicBezTo>
                  <a:cubicBezTo>
                    <a:pt x="4000" y="2179"/>
                    <a:pt x="3545" y="976"/>
                    <a:pt x="2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1"/>
            <p:cNvSpPr/>
            <p:nvPr/>
          </p:nvSpPr>
          <p:spPr>
            <a:xfrm>
              <a:off x="1310299" y="2335846"/>
              <a:ext cx="102732" cy="95210"/>
            </a:xfrm>
            <a:custGeom>
              <a:avLst/>
              <a:gdLst/>
              <a:ahLst/>
              <a:cxnLst/>
              <a:rect l="l" t="t" r="r" b="b"/>
              <a:pathLst>
                <a:path w="4684" h="4348" extrusionOk="0">
                  <a:moveTo>
                    <a:pt x="2035" y="1"/>
                  </a:moveTo>
                  <a:cubicBezTo>
                    <a:pt x="1228" y="1"/>
                    <a:pt x="438" y="428"/>
                    <a:pt x="1" y="1193"/>
                  </a:cubicBezTo>
                  <a:cubicBezTo>
                    <a:pt x="1399" y="1844"/>
                    <a:pt x="2505" y="2982"/>
                    <a:pt x="3155" y="4348"/>
                  </a:cubicBezTo>
                  <a:cubicBezTo>
                    <a:pt x="4326" y="3697"/>
                    <a:pt x="4683" y="2266"/>
                    <a:pt x="4066" y="1161"/>
                  </a:cubicBezTo>
                  <a:lnTo>
                    <a:pt x="4066" y="1161"/>
                  </a:lnTo>
                  <a:lnTo>
                    <a:pt x="3318" y="1909"/>
                  </a:lnTo>
                  <a:cubicBezTo>
                    <a:pt x="3204" y="2023"/>
                    <a:pt x="3049" y="2079"/>
                    <a:pt x="2895" y="2079"/>
                  </a:cubicBezTo>
                  <a:cubicBezTo>
                    <a:pt x="2740" y="2079"/>
                    <a:pt x="2586" y="2023"/>
                    <a:pt x="2472" y="1909"/>
                  </a:cubicBezTo>
                  <a:cubicBezTo>
                    <a:pt x="2212" y="1649"/>
                    <a:pt x="2212" y="1258"/>
                    <a:pt x="2472" y="1031"/>
                  </a:cubicBezTo>
                  <a:lnTo>
                    <a:pt x="3188" y="315"/>
                  </a:lnTo>
                  <a:cubicBezTo>
                    <a:pt x="2825" y="102"/>
                    <a:pt x="2428" y="1"/>
                    <a:pt x="2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1"/>
            <p:cNvSpPr/>
            <p:nvPr/>
          </p:nvSpPr>
          <p:spPr>
            <a:xfrm>
              <a:off x="1148395" y="2180460"/>
              <a:ext cx="276766" cy="205026"/>
            </a:xfrm>
            <a:custGeom>
              <a:avLst/>
              <a:gdLst/>
              <a:ahLst/>
              <a:cxnLst/>
              <a:rect l="l" t="t" r="r" b="b"/>
              <a:pathLst>
                <a:path w="12619" h="9363" extrusionOk="0">
                  <a:moveTo>
                    <a:pt x="9431" y="0"/>
                  </a:moveTo>
                  <a:cubicBezTo>
                    <a:pt x="7036" y="0"/>
                    <a:pt x="4623" y="903"/>
                    <a:pt x="2765" y="2761"/>
                  </a:cubicBezTo>
                  <a:cubicBezTo>
                    <a:pt x="1009" y="4517"/>
                    <a:pt x="33" y="6858"/>
                    <a:pt x="1" y="9362"/>
                  </a:cubicBezTo>
                  <a:cubicBezTo>
                    <a:pt x="781" y="8647"/>
                    <a:pt x="1757" y="8127"/>
                    <a:pt x="2797" y="7834"/>
                  </a:cubicBezTo>
                  <a:cubicBezTo>
                    <a:pt x="3513" y="4842"/>
                    <a:pt x="6212" y="2598"/>
                    <a:pt x="9431" y="2598"/>
                  </a:cubicBezTo>
                  <a:cubicBezTo>
                    <a:pt x="10407" y="2598"/>
                    <a:pt x="11350" y="2826"/>
                    <a:pt x="12195" y="3216"/>
                  </a:cubicBezTo>
                  <a:lnTo>
                    <a:pt x="12130" y="1948"/>
                  </a:lnTo>
                  <a:cubicBezTo>
                    <a:pt x="12098" y="1493"/>
                    <a:pt x="12228" y="1037"/>
                    <a:pt x="12521" y="680"/>
                  </a:cubicBezTo>
                  <a:lnTo>
                    <a:pt x="12618" y="550"/>
                  </a:lnTo>
                  <a:cubicBezTo>
                    <a:pt x="11595" y="185"/>
                    <a:pt x="10515" y="0"/>
                    <a:pt x="9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1"/>
            <p:cNvSpPr/>
            <p:nvPr/>
          </p:nvSpPr>
          <p:spPr>
            <a:xfrm>
              <a:off x="1380197" y="2323517"/>
              <a:ext cx="38535" cy="37751"/>
            </a:xfrm>
            <a:custGeom>
              <a:avLst/>
              <a:gdLst/>
              <a:ahLst/>
              <a:cxnLst/>
              <a:rect l="l" t="t" r="r" b="b"/>
              <a:pathLst>
                <a:path w="1757" h="1724" extrusionOk="0">
                  <a:moveTo>
                    <a:pt x="879" y="0"/>
                  </a:moveTo>
                  <a:lnTo>
                    <a:pt x="1" y="878"/>
                  </a:lnTo>
                  <a:cubicBezTo>
                    <a:pt x="358" y="1073"/>
                    <a:pt x="651" y="1366"/>
                    <a:pt x="879" y="1724"/>
                  </a:cubicBezTo>
                  <a:lnTo>
                    <a:pt x="1757" y="846"/>
                  </a:lnTo>
                  <a:cubicBezTo>
                    <a:pt x="1496" y="521"/>
                    <a:pt x="1204" y="228"/>
                    <a:pt x="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1"/>
            <p:cNvSpPr/>
            <p:nvPr/>
          </p:nvSpPr>
          <p:spPr>
            <a:xfrm>
              <a:off x="1431541" y="2158300"/>
              <a:ext cx="151948" cy="151706"/>
            </a:xfrm>
            <a:custGeom>
              <a:avLst/>
              <a:gdLst/>
              <a:ahLst/>
              <a:cxnLst/>
              <a:rect l="l" t="t" r="r" b="b"/>
              <a:pathLst>
                <a:path w="6928" h="6928" extrusionOk="0">
                  <a:moveTo>
                    <a:pt x="2798" y="1"/>
                  </a:moveTo>
                  <a:cubicBezTo>
                    <a:pt x="2603" y="1"/>
                    <a:pt x="2472" y="66"/>
                    <a:pt x="2342" y="196"/>
                  </a:cubicBezTo>
                  <a:lnTo>
                    <a:pt x="554" y="2472"/>
                  </a:lnTo>
                  <a:cubicBezTo>
                    <a:pt x="456" y="2570"/>
                    <a:pt x="424" y="2732"/>
                    <a:pt x="424" y="2895"/>
                  </a:cubicBezTo>
                  <a:lnTo>
                    <a:pt x="586" y="5464"/>
                  </a:lnTo>
                  <a:lnTo>
                    <a:pt x="1" y="6082"/>
                  </a:lnTo>
                  <a:cubicBezTo>
                    <a:pt x="326" y="6342"/>
                    <a:pt x="619" y="6635"/>
                    <a:pt x="846" y="6927"/>
                  </a:cubicBezTo>
                  <a:lnTo>
                    <a:pt x="1464" y="6342"/>
                  </a:lnTo>
                  <a:lnTo>
                    <a:pt x="4066" y="6505"/>
                  </a:lnTo>
                  <a:cubicBezTo>
                    <a:pt x="4196" y="6505"/>
                    <a:pt x="4359" y="6472"/>
                    <a:pt x="4489" y="6375"/>
                  </a:cubicBezTo>
                  <a:lnTo>
                    <a:pt x="6732" y="4586"/>
                  </a:lnTo>
                  <a:cubicBezTo>
                    <a:pt x="6863" y="4488"/>
                    <a:pt x="6928" y="4326"/>
                    <a:pt x="6928" y="4131"/>
                  </a:cubicBezTo>
                  <a:cubicBezTo>
                    <a:pt x="6928" y="3838"/>
                    <a:pt x="6700" y="3578"/>
                    <a:pt x="6375" y="3578"/>
                  </a:cubicBezTo>
                  <a:lnTo>
                    <a:pt x="4228" y="3578"/>
                  </a:lnTo>
                  <a:lnTo>
                    <a:pt x="6050" y="1724"/>
                  </a:lnTo>
                  <a:cubicBezTo>
                    <a:pt x="6310" y="1497"/>
                    <a:pt x="6310" y="1106"/>
                    <a:pt x="6050" y="879"/>
                  </a:cubicBezTo>
                  <a:cubicBezTo>
                    <a:pt x="5936" y="749"/>
                    <a:pt x="5781" y="684"/>
                    <a:pt x="5627" y="684"/>
                  </a:cubicBezTo>
                  <a:cubicBezTo>
                    <a:pt x="5472" y="684"/>
                    <a:pt x="5318" y="749"/>
                    <a:pt x="5204" y="879"/>
                  </a:cubicBezTo>
                  <a:lnTo>
                    <a:pt x="3350" y="2732"/>
                  </a:lnTo>
                  <a:lnTo>
                    <a:pt x="3350" y="554"/>
                  </a:lnTo>
                  <a:cubicBezTo>
                    <a:pt x="3350" y="261"/>
                    <a:pt x="3090" y="1"/>
                    <a:pt x="2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1"/>
            <p:cNvSpPr/>
            <p:nvPr/>
          </p:nvSpPr>
          <p:spPr>
            <a:xfrm>
              <a:off x="1126288" y="2374079"/>
              <a:ext cx="241104" cy="241420"/>
            </a:xfrm>
            <a:custGeom>
              <a:avLst/>
              <a:gdLst/>
              <a:ahLst/>
              <a:cxnLst/>
              <a:rect l="l" t="t" r="r" b="b"/>
              <a:pathLst>
                <a:path w="10993" h="11025" extrusionOk="0">
                  <a:moveTo>
                    <a:pt x="5464" y="2114"/>
                  </a:moveTo>
                  <a:cubicBezTo>
                    <a:pt x="5789" y="2146"/>
                    <a:pt x="6049" y="2407"/>
                    <a:pt x="6049" y="2764"/>
                  </a:cubicBezTo>
                  <a:cubicBezTo>
                    <a:pt x="6342" y="2829"/>
                    <a:pt x="6569" y="2927"/>
                    <a:pt x="6765" y="3057"/>
                  </a:cubicBezTo>
                  <a:cubicBezTo>
                    <a:pt x="7057" y="3252"/>
                    <a:pt x="7155" y="3642"/>
                    <a:pt x="6960" y="3935"/>
                  </a:cubicBezTo>
                  <a:cubicBezTo>
                    <a:pt x="6856" y="4101"/>
                    <a:pt x="6673" y="4201"/>
                    <a:pt x="6470" y="4201"/>
                  </a:cubicBezTo>
                  <a:cubicBezTo>
                    <a:pt x="6354" y="4201"/>
                    <a:pt x="6232" y="4168"/>
                    <a:pt x="6114" y="4098"/>
                  </a:cubicBezTo>
                  <a:cubicBezTo>
                    <a:pt x="5956" y="4018"/>
                    <a:pt x="5733" y="3917"/>
                    <a:pt x="5515" y="3917"/>
                  </a:cubicBezTo>
                  <a:cubicBezTo>
                    <a:pt x="5465" y="3917"/>
                    <a:pt x="5415" y="3923"/>
                    <a:pt x="5366" y="3935"/>
                  </a:cubicBezTo>
                  <a:cubicBezTo>
                    <a:pt x="5204" y="3968"/>
                    <a:pt x="5074" y="4065"/>
                    <a:pt x="5041" y="4228"/>
                  </a:cubicBezTo>
                  <a:cubicBezTo>
                    <a:pt x="5041" y="4325"/>
                    <a:pt x="5074" y="4390"/>
                    <a:pt x="5074" y="4390"/>
                  </a:cubicBezTo>
                  <a:cubicBezTo>
                    <a:pt x="5171" y="4553"/>
                    <a:pt x="5724" y="4748"/>
                    <a:pt x="6114" y="4878"/>
                  </a:cubicBezTo>
                  <a:cubicBezTo>
                    <a:pt x="6927" y="5171"/>
                    <a:pt x="7382" y="5919"/>
                    <a:pt x="7220" y="6732"/>
                  </a:cubicBezTo>
                  <a:cubicBezTo>
                    <a:pt x="7122" y="7382"/>
                    <a:pt x="6667" y="7902"/>
                    <a:pt x="6049" y="8130"/>
                  </a:cubicBezTo>
                  <a:lnTo>
                    <a:pt x="6049" y="8293"/>
                  </a:lnTo>
                  <a:cubicBezTo>
                    <a:pt x="6049" y="8650"/>
                    <a:pt x="5757" y="8910"/>
                    <a:pt x="5431" y="8910"/>
                  </a:cubicBezTo>
                  <a:cubicBezTo>
                    <a:pt x="5074" y="8878"/>
                    <a:pt x="4846" y="8585"/>
                    <a:pt x="4846" y="8260"/>
                  </a:cubicBezTo>
                  <a:lnTo>
                    <a:pt x="4846" y="8195"/>
                  </a:lnTo>
                  <a:cubicBezTo>
                    <a:pt x="4553" y="8163"/>
                    <a:pt x="4293" y="8065"/>
                    <a:pt x="4000" y="7837"/>
                  </a:cubicBezTo>
                  <a:cubicBezTo>
                    <a:pt x="3708" y="7675"/>
                    <a:pt x="3610" y="7285"/>
                    <a:pt x="3773" y="7024"/>
                  </a:cubicBezTo>
                  <a:cubicBezTo>
                    <a:pt x="3895" y="6821"/>
                    <a:pt x="4093" y="6719"/>
                    <a:pt x="4296" y="6719"/>
                  </a:cubicBezTo>
                  <a:cubicBezTo>
                    <a:pt x="4418" y="6719"/>
                    <a:pt x="4541" y="6756"/>
                    <a:pt x="4651" y="6829"/>
                  </a:cubicBezTo>
                  <a:cubicBezTo>
                    <a:pt x="4944" y="7024"/>
                    <a:pt x="5041" y="7024"/>
                    <a:pt x="5431" y="7024"/>
                  </a:cubicBezTo>
                  <a:cubicBezTo>
                    <a:pt x="5822" y="7024"/>
                    <a:pt x="5984" y="6699"/>
                    <a:pt x="6017" y="6537"/>
                  </a:cubicBezTo>
                  <a:cubicBezTo>
                    <a:pt x="6049" y="6374"/>
                    <a:pt x="6017" y="6146"/>
                    <a:pt x="5724" y="6049"/>
                  </a:cubicBezTo>
                  <a:cubicBezTo>
                    <a:pt x="5204" y="5854"/>
                    <a:pt x="4683" y="5659"/>
                    <a:pt x="4326" y="5366"/>
                  </a:cubicBezTo>
                  <a:cubicBezTo>
                    <a:pt x="3480" y="4715"/>
                    <a:pt x="3740" y="3220"/>
                    <a:pt x="4846" y="2797"/>
                  </a:cubicBezTo>
                  <a:lnTo>
                    <a:pt x="4846" y="2732"/>
                  </a:lnTo>
                  <a:cubicBezTo>
                    <a:pt x="4846" y="2374"/>
                    <a:pt x="5139" y="2114"/>
                    <a:pt x="5464" y="2114"/>
                  </a:cubicBezTo>
                  <a:close/>
                  <a:moveTo>
                    <a:pt x="5496" y="0"/>
                  </a:moveTo>
                  <a:cubicBezTo>
                    <a:pt x="2472" y="0"/>
                    <a:pt x="1" y="2472"/>
                    <a:pt x="1" y="5496"/>
                  </a:cubicBezTo>
                  <a:cubicBezTo>
                    <a:pt x="1" y="8553"/>
                    <a:pt x="2440" y="11024"/>
                    <a:pt x="5496" y="11024"/>
                  </a:cubicBezTo>
                  <a:cubicBezTo>
                    <a:pt x="8521" y="11024"/>
                    <a:pt x="10992" y="8553"/>
                    <a:pt x="10992" y="5496"/>
                  </a:cubicBezTo>
                  <a:cubicBezTo>
                    <a:pt x="10992" y="2472"/>
                    <a:pt x="8521" y="0"/>
                    <a:pt x="5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71"/>
          <p:cNvGrpSpPr/>
          <p:nvPr/>
        </p:nvGrpSpPr>
        <p:grpSpPr>
          <a:xfrm>
            <a:off x="1841213" y="2006675"/>
            <a:ext cx="457199" cy="457204"/>
            <a:chOff x="1841213" y="2159075"/>
            <a:chExt cx="457199" cy="457204"/>
          </a:xfrm>
          <a:solidFill>
            <a:srgbClr val="E7206F"/>
          </a:solidFill>
        </p:grpSpPr>
        <p:sp>
          <p:nvSpPr>
            <p:cNvPr id="2501" name="Google Shape;2501;p71"/>
            <p:cNvSpPr/>
            <p:nvPr/>
          </p:nvSpPr>
          <p:spPr>
            <a:xfrm>
              <a:off x="1841213" y="2346662"/>
              <a:ext cx="121071" cy="269616"/>
            </a:xfrm>
            <a:custGeom>
              <a:avLst/>
              <a:gdLst/>
              <a:ahLst/>
              <a:cxnLst/>
              <a:rect l="l" t="t" r="r" b="b"/>
              <a:pathLst>
                <a:path w="5529" h="12293" extrusionOk="0">
                  <a:moveTo>
                    <a:pt x="3578" y="9398"/>
                  </a:moveTo>
                  <a:cubicBezTo>
                    <a:pt x="3935" y="9398"/>
                    <a:pt x="4195" y="9691"/>
                    <a:pt x="4195" y="10016"/>
                  </a:cubicBezTo>
                  <a:cubicBezTo>
                    <a:pt x="4195" y="10341"/>
                    <a:pt x="3935" y="10634"/>
                    <a:pt x="3578" y="10634"/>
                  </a:cubicBezTo>
                  <a:cubicBezTo>
                    <a:pt x="3252" y="10634"/>
                    <a:pt x="2960" y="10374"/>
                    <a:pt x="2960" y="10016"/>
                  </a:cubicBezTo>
                  <a:cubicBezTo>
                    <a:pt x="2960" y="9691"/>
                    <a:pt x="3252" y="9398"/>
                    <a:pt x="3578" y="9398"/>
                  </a:cubicBezTo>
                  <a:close/>
                  <a:moveTo>
                    <a:pt x="456" y="0"/>
                  </a:moveTo>
                  <a:cubicBezTo>
                    <a:pt x="196" y="0"/>
                    <a:pt x="0" y="260"/>
                    <a:pt x="0" y="586"/>
                  </a:cubicBezTo>
                  <a:lnTo>
                    <a:pt x="0" y="11675"/>
                  </a:lnTo>
                  <a:cubicBezTo>
                    <a:pt x="0" y="12032"/>
                    <a:pt x="196" y="12293"/>
                    <a:pt x="456" y="12293"/>
                  </a:cubicBezTo>
                  <a:lnTo>
                    <a:pt x="5073" y="12293"/>
                  </a:lnTo>
                  <a:cubicBezTo>
                    <a:pt x="5334" y="12293"/>
                    <a:pt x="5529" y="12032"/>
                    <a:pt x="5529" y="11675"/>
                  </a:cubicBezTo>
                  <a:lnTo>
                    <a:pt x="5529" y="618"/>
                  </a:lnTo>
                  <a:cubicBezTo>
                    <a:pt x="5529" y="260"/>
                    <a:pt x="5334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1"/>
            <p:cNvSpPr/>
            <p:nvPr/>
          </p:nvSpPr>
          <p:spPr>
            <a:xfrm>
              <a:off x="1989328" y="2253230"/>
              <a:ext cx="309083" cy="363049"/>
            </a:xfrm>
            <a:custGeom>
              <a:avLst/>
              <a:gdLst/>
              <a:ahLst/>
              <a:cxnLst/>
              <a:rect l="l" t="t" r="r" b="b"/>
              <a:pathLst>
                <a:path w="14115" h="16553" extrusionOk="0">
                  <a:moveTo>
                    <a:pt x="3838" y="0"/>
                  </a:moveTo>
                  <a:cubicBezTo>
                    <a:pt x="2862" y="0"/>
                    <a:pt x="2082" y="813"/>
                    <a:pt x="2082" y="1756"/>
                  </a:cubicBezTo>
                  <a:lnTo>
                    <a:pt x="2082" y="2569"/>
                  </a:lnTo>
                  <a:cubicBezTo>
                    <a:pt x="2082" y="3772"/>
                    <a:pt x="1171" y="4781"/>
                    <a:pt x="1" y="4878"/>
                  </a:cubicBezTo>
                  <a:lnTo>
                    <a:pt x="1" y="15577"/>
                  </a:lnTo>
                  <a:lnTo>
                    <a:pt x="618" y="15577"/>
                  </a:lnTo>
                  <a:cubicBezTo>
                    <a:pt x="1236" y="15577"/>
                    <a:pt x="1854" y="15740"/>
                    <a:pt x="2407" y="16000"/>
                  </a:cubicBezTo>
                  <a:cubicBezTo>
                    <a:pt x="3155" y="16390"/>
                    <a:pt x="3968" y="16553"/>
                    <a:pt x="4748" y="16553"/>
                  </a:cubicBezTo>
                  <a:lnTo>
                    <a:pt x="9886" y="16553"/>
                  </a:lnTo>
                  <a:cubicBezTo>
                    <a:pt x="11220" y="16553"/>
                    <a:pt x="12195" y="15219"/>
                    <a:pt x="11675" y="13951"/>
                  </a:cubicBezTo>
                  <a:cubicBezTo>
                    <a:pt x="12683" y="13886"/>
                    <a:pt x="13464" y="13041"/>
                    <a:pt x="13464" y="12032"/>
                  </a:cubicBezTo>
                  <a:cubicBezTo>
                    <a:pt x="13464" y="11707"/>
                    <a:pt x="13366" y="11350"/>
                    <a:pt x="13171" y="11057"/>
                  </a:cubicBezTo>
                  <a:cubicBezTo>
                    <a:pt x="13724" y="10732"/>
                    <a:pt x="14114" y="10114"/>
                    <a:pt x="14114" y="9431"/>
                  </a:cubicBezTo>
                  <a:cubicBezTo>
                    <a:pt x="14114" y="8520"/>
                    <a:pt x="13464" y="7772"/>
                    <a:pt x="12651" y="7577"/>
                  </a:cubicBezTo>
                  <a:cubicBezTo>
                    <a:pt x="13171" y="6309"/>
                    <a:pt x="12260" y="4911"/>
                    <a:pt x="10895" y="4911"/>
                  </a:cubicBezTo>
                  <a:lnTo>
                    <a:pt x="6830" y="4911"/>
                  </a:lnTo>
                  <a:cubicBezTo>
                    <a:pt x="6504" y="4911"/>
                    <a:pt x="6244" y="4618"/>
                    <a:pt x="6244" y="4293"/>
                  </a:cubicBezTo>
                  <a:lnTo>
                    <a:pt x="6244" y="3057"/>
                  </a:lnTo>
                  <a:cubicBezTo>
                    <a:pt x="6244" y="911"/>
                    <a:pt x="5171" y="0"/>
                    <a:pt x="3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1"/>
            <p:cNvSpPr/>
            <p:nvPr/>
          </p:nvSpPr>
          <p:spPr>
            <a:xfrm>
              <a:off x="2063386" y="2159075"/>
              <a:ext cx="27087" cy="62069"/>
            </a:xfrm>
            <a:custGeom>
              <a:avLst/>
              <a:gdLst/>
              <a:ahLst/>
              <a:cxnLst/>
              <a:rect l="l" t="t" r="r" b="b"/>
              <a:pathLst>
                <a:path w="1237" h="2830" extrusionOk="0">
                  <a:moveTo>
                    <a:pt x="618" y="1"/>
                  </a:moveTo>
                  <a:cubicBezTo>
                    <a:pt x="261" y="1"/>
                    <a:pt x="1" y="261"/>
                    <a:pt x="1" y="586"/>
                  </a:cubicBezTo>
                  <a:lnTo>
                    <a:pt x="1" y="2212"/>
                  </a:lnTo>
                  <a:cubicBezTo>
                    <a:pt x="1" y="2570"/>
                    <a:pt x="261" y="2830"/>
                    <a:pt x="618" y="2830"/>
                  </a:cubicBezTo>
                  <a:cubicBezTo>
                    <a:pt x="944" y="2830"/>
                    <a:pt x="1236" y="2570"/>
                    <a:pt x="1236" y="2212"/>
                  </a:cubicBezTo>
                  <a:lnTo>
                    <a:pt x="1236" y="586"/>
                  </a:lnTo>
                  <a:cubicBezTo>
                    <a:pt x="1236" y="261"/>
                    <a:pt x="944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1"/>
            <p:cNvSpPr/>
            <p:nvPr/>
          </p:nvSpPr>
          <p:spPr>
            <a:xfrm>
              <a:off x="1986481" y="2190285"/>
              <a:ext cx="54853" cy="51739"/>
            </a:xfrm>
            <a:custGeom>
              <a:avLst/>
              <a:gdLst/>
              <a:ahLst/>
              <a:cxnLst/>
              <a:rect l="l" t="t" r="r" b="b"/>
              <a:pathLst>
                <a:path w="2505" h="2359" extrusionOk="0">
                  <a:moveTo>
                    <a:pt x="655" y="0"/>
                  </a:moveTo>
                  <a:cubicBezTo>
                    <a:pt x="496" y="0"/>
                    <a:pt x="342" y="57"/>
                    <a:pt x="228" y="171"/>
                  </a:cubicBezTo>
                  <a:cubicBezTo>
                    <a:pt x="0" y="399"/>
                    <a:pt x="0" y="789"/>
                    <a:pt x="228" y="1049"/>
                  </a:cubicBezTo>
                  <a:lnTo>
                    <a:pt x="1399" y="2187"/>
                  </a:lnTo>
                  <a:cubicBezTo>
                    <a:pt x="1513" y="2301"/>
                    <a:pt x="1667" y="2358"/>
                    <a:pt x="1822" y="2358"/>
                  </a:cubicBezTo>
                  <a:cubicBezTo>
                    <a:pt x="1976" y="2358"/>
                    <a:pt x="2130" y="2301"/>
                    <a:pt x="2244" y="2187"/>
                  </a:cubicBezTo>
                  <a:cubicBezTo>
                    <a:pt x="2504" y="1960"/>
                    <a:pt x="2504" y="1569"/>
                    <a:pt x="2244" y="1309"/>
                  </a:cubicBezTo>
                  <a:lnTo>
                    <a:pt x="1106" y="171"/>
                  </a:lnTo>
                  <a:cubicBezTo>
                    <a:pt x="976" y="57"/>
                    <a:pt x="8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1"/>
            <p:cNvSpPr/>
            <p:nvPr/>
          </p:nvSpPr>
          <p:spPr>
            <a:xfrm>
              <a:off x="2112524" y="2190285"/>
              <a:ext cx="54853" cy="51739"/>
            </a:xfrm>
            <a:custGeom>
              <a:avLst/>
              <a:gdLst/>
              <a:ahLst/>
              <a:cxnLst/>
              <a:rect l="l" t="t" r="r" b="b"/>
              <a:pathLst>
                <a:path w="2505" h="2359" extrusionOk="0">
                  <a:moveTo>
                    <a:pt x="1822" y="0"/>
                  </a:moveTo>
                  <a:cubicBezTo>
                    <a:pt x="1667" y="0"/>
                    <a:pt x="1513" y="57"/>
                    <a:pt x="1399" y="171"/>
                  </a:cubicBezTo>
                  <a:lnTo>
                    <a:pt x="228" y="1309"/>
                  </a:lnTo>
                  <a:cubicBezTo>
                    <a:pt x="0" y="1569"/>
                    <a:pt x="0" y="1960"/>
                    <a:pt x="228" y="2187"/>
                  </a:cubicBezTo>
                  <a:cubicBezTo>
                    <a:pt x="358" y="2301"/>
                    <a:pt x="521" y="2358"/>
                    <a:pt x="679" y="2358"/>
                  </a:cubicBezTo>
                  <a:cubicBezTo>
                    <a:pt x="838" y="2358"/>
                    <a:pt x="992" y="2301"/>
                    <a:pt x="1106" y="2187"/>
                  </a:cubicBezTo>
                  <a:lnTo>
                    <a:pt x="2244" y="1049"/>
                  </a:lnTo>
                  <a:cubicBezTo>
                    <a:pt x="2504" y="789"/>
                    <a:pt x="2504" y="399"/>
                    <a:pt x="2244" y="171"/>
                  </a:cubicBezTo>
                  <a:cubicBezTo>
                    <a:pt x="2130" y="57"/>
                    <a:pt x="1976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1"/>
          <p:cNvGrpSpPr/>
          <p:nvPr/>
        </p:nvGrpSpPr>
        <p:grpSpPr>
          <a:xfrm>
            <a:off x="2556125" y="2005900"/>
            <a:ext cx="457198" cy="457199"/>
            <a:chOff x="2556125" y="2158300"/>
            <a:chExt cx="457198" cy="457199"/>
          </a:xfrm>
          <a:solidFill>
            <a:srgbClr val="E7206F"/>
          </a:solidFill>
        </p:grpSpPr>
        <p:sp>
          <p:nvSpPr>
            <p:cNvPr id="2507" name="Google Shape;2507;p71"/>
            <p:cNvSpPr/>
            <p:nvPr/>
          </p:nvSpPr>
          <p:spPr>
            <a:xfrm>
              <a:off x="2722766" y="2158300"/>
              <a:ext cx="216501" cy="50868"/>
            </a:xfrm>
            <a:custGeom>
              <a:avLst/>
              <a:gdLst/>
              <a:ahLst/>
              <a:cxnLst/>
              <a:rect l="l" t="t" r="r" b="b"/>
              <a:pathLst>
                <a:path w="9887" h="2323" extrusionOk="0">
                  <a:moveTo>
                    <a:pt x="4943" y="1"/>
                  </a:moveTo>
                  <a:cubicBezTo>
                    <a:pt x="3374" y="1"/>
                    <a:pt x="1805" y="391"/>
                    <a:pt x="391" y="1171"/>
                  </a:cubicBezTo>
                  <a:cubicBezTo>
                    <a:pt x="98" y="1334"/>
                    <a:pt x="0" y="1724"/>
                    <a:pt x="163" y="2017"/>
                  </a:cubicBezTo>
                  <a:cubicBezTo>
                    <a:pt x="273" y="2214"/>
                    <a:pt x="486" y="2323"/>
                    <a:pt x="703" y="2323"/>
                  </a:cubicBezTo>
                  <a:cubicBezTo>
                    <a:pt x="807" y="2323"/>
                    <a:pt x="913" y="2298"/>
                    <a:pt x="1009" y="2245"/>
                  </a:cubicBezTo>
                  <a:cubicBezTo>
                    <a:pt x="2235" y="1574"/>
                    <a:pt x="3602" y="1232"/>
                    <a:pt x="4972" y="1232"/>
                  </a:cubicBezTo>
                  <a:cubicBezTo>
                    <a:pt x="6326" y="1232"/>
                    <a:pt x="7682" y="1566"/>
                    <a:pt x="8911" y="2245"/>
                  </a:cubicBezTo>
                  <a:cubicBezTo>
                    <a:pt x="9006" y="2298"/>
                    <a:pt x="9108" y="2323"/>
                    <a:pt x="9209" y="2323"/>
                  </a:cubicBezTo>
                  <a:cubicBezTo>
                    <a:pt x="9416" y="2323"/>
                    <a:pt x="9614" y="2214"/>
                    <a:pt x="9724" y="2017"/>
                  </a:cubicBezTo>
                  <a:cubicBezTo>
                    <a:pt x="9886" y="1724"/>
                    <a:pt x="9789" y="1334"/>
                    <a:pt x="9496" y="1171"/>
                  </a:cubicBezTo>
                  <a:cubicBezTo>
                    <a:pt x="8082" y="391"/>
                    <a:pt x="6512" y="1"/>
                    <a:pt x="4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1"/>
            <p:cNvSpPr/>
            <p:nvPr/>
          </p:nvSpPr>
          <p:spPr>
            <a:xfrm>
              <a:off x="2556125" y="2373356"/>
              <a:ext cx="86189" cy="242143"/>
            </a:xfrm>
            <a:custGeom>
              <a:avLst/>
              <a:gdLst/>
              <a:ahLst/>
              <a:cxnLst/>
              <a:rect l="l" t="t" r="r" b="b"/>
              <a:pathLst>
                <a:path w="3936" h="11058" extrusionOk="0">
                  <a:moveTo>
                    <a:pt x="521" y="1"/>
                  </a:moveTo>
                  <a:cubicBezTo>
                    <a:pt x="228" y="1"/>
                    <a:pt x="1" y="293"/>
                    <a:pt x="1" y="619"/>
                  </a:cubicBezTo>
                  <a:lnTo>
                    <a:pt x="1" y="10439"/>
                  </a:lnTo>
                  <a:cubicBezTo>
                    <a:pt x="1" y="10797"/>
                    <a:pt x="228" y="11057"/>
                    <a:pt x="521" y="11057"/>
                  </a:cubicBezTo>
                  <a:lnTo>
                    <a:pt x="3383" y="11057"/>
                  </a:lnTo>
                  <a:cubicBezTo>
                    <a:pt x="3676" y="11057"/>
                    <a:pt x="3936" y="10797"/>
                    <a:pt x="3936" y="10439"/>
                  </a:cubicBezTo>
                  <a:lnTo>
                    <a:pt x="3936" y="619"/>
                  </a:lnTo>
                  <a:cubicBezTo>
                    <a:pt x="3936" y="293"/>
                    <a:pt x="3676" y="1"/>
                    <a:pt x="3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1"/>
            <p:cNvSpPr/>
            <p:nvPr/>
          </p:nvSpPr>
          <p:spPr>
            <a:xfrm>
              <a:off x="2668635" y="2406860"/>
              <a:ext cx="344689" cy="192063"/>
            </a:xfrm>
            <a:custGeom>
              <a:avLst/>
              <a:gdLst/>
              <a:ahLst/>
              <a:cxnLst/>
              <a:rect l="l" t="t" r="r" b="b"/>
              <a:pathLst>
                <a:path w="15741" h="8771" extrusionOk="0">
                  <a:moveTo>
                    <a:pt x="2702" y="1"/>
                  </a:moveTo>
                  <a:cubicBezTo>
                    <a:pt x="2473" y="1"/>
                    <a:pt x="2244" y="22"/>
                    <a:pt x="2017" y="64"/>
                  </a:cubicBezTo>
                  <a:lnTo>
                    <a:pt x="1" y="454"/>
                  </a:lnTo>
                  <a:lnTo>
                    <a:pt x="1" y="7804"/>
                  </a:lnTo>
                  <a:lnTo>
                    <a:pt x="5172" y="8747"/>
                  </a:lnTo>
                  <a:cubicBezTo>
                    <a:pt x="5298" y="8763"/>
                    <a:pt x="5424" y="8771"/>
                    <a:pt x="5549" y="8771"/>
                  </a:cubicBezTo>
                  <a:cubicBezTo>
                    <a:pt x="5941" y="8771"/>
                    <a:pt x="6323" y="8692"/>
                    <a:pt x="6667" y="8519"/>
                  </a:cubicBezTo>
                  <a:lnTo>
                    <a:pt x="15025" y="4487"/>
                  </a:lnTo>
                  <a:cubicBezTo>
                    <a:pt x="15480" y="4292"/>
                    <a:pt x="15740" y="3836"/>
                    <a:pt x="15740" y="3349"/>
                  </a:cubicBezTo>
                  <a:cubicBezTo>
                    <a:pt x="15740" y="2642"/>
                    <a:pt x="15153" y="2095"/>
                    <a:pt x="14463" y="2095"/>
                  </a:cubicBezTo>
                  <a:cubicBezTo>
                    <a:pt x="14391" y="2095"/>
                    <a:pt x="14318" y="2101"/>
                    <a:pt x="14245" y="2113"/>
                  </a:cubicBezTo>
                  <a:lnTo>
                    <a:pt x="10245" y="2926"/>
                  </a:lnTo>
                  <a:cubicBezTo>
                    <a:pt x="10082" y="2958"/>
                    <a:pt x="9952" y="3023"/>
                    <a:pt x="9854" y="3153"/>
                  </a:cubicBezTo>
                  <a:lnTo>
                    <a:pt x="9139" y="4129"/>
                  </a:lnTo>
                  <a:cubicBezTo>
                    <a:pt x="8566" y="4966"/>
                    <a:pt x="7620" y="5430"/>
                    <a:pt x="6655" y="5430"/>
                  </a:cubicBezTo>
                  <a:cubicBezTo>
                    <a:pt x="6196" y="5430"/>
                    <a:pt x="5732" y="5325"/>
                    <a:pt x="5302" y="5105"/>
                  </a:cubicBezTo>
                  <a:lnTo>
                    <a:pt x="4554" y="4747"/>
                  </a:lnTo>
                  <a:cubicBezTo>
                    <a:pt x="4261" y="4584"/>
                    <a:pt x="4131" y="4227"/>
                    <a:pt x="4294" y="3901"/>
                  </a:cubicBezTo>
                  <a:cubicBezTo>
                    <a:pt x="4408" y="3696"/>
                    <a:pt x="4618" y="3570"/>
                    <a:pt x="4835" y="3570"/>
                  </a:cubicBezTo>
                  <a:cubicBezTo>
                    <a:pt x="4927" y="3570"/>
                    <a:pt x="5019" y="3593"/>
                    <a:pt x="5107" y="3641"/>
                  </a:cubicBezTo>
                  <a:lnTo>
                    <a:pt x="5854" y="3999"/>
                  </a:lnTo>
                  <a:cubicBezTo>
                    <a:pt x="6121" y="4137"/>
                    <a:pt x="6404" y="4203"/>
                    <a:pt x="6684" y="4203"/>
                  </a:cubicBezTo>
                  <a:cubicBezTo>
                    <a:pt x="7257" y="4203"/>
                    <a:pt x="7813" y="3927"/>
                    <a:pt x="8163" y="3446"/>
                  </a:cubicBezTo>
                  <a:lnTo>
                    <a:pt x="8228" y="3349"/>
                  </a:lnTo>
                  <a:lnTo>
                    <a:pt x="4976" y="780"/>
                  </a:lnTo>
                  <a:cubicBezTo>
                    <a:pt x="4340" y="271"/>
                    <a:pt x="3525" y="1"/>
                    <a:pt x="2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1"/>
            <p:cNvSpPr/>
            <p:nvPr/>
          </p:nvSpPr>
          <p:spPr>
            <a:xfrm>
              <a:off x="2803239" y="2271532"/>
              <a:ext cx="59123" cy="59123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1366" y="0"/>
                  </a:moveTo>
                  <a:cubicBezTo>
                    <a:pt x="618" y="0"/>
                    <a:pt x="0" y="618"/>
                    <a:pt x="0" y="1366"/>
                  </a:cubicBezTo>
                  <a:cubicBezTo>
                    <a:pt x="0" y="2114"/>
                    <a:pt x="618" y="2699"/>
                    <a:pt x="1366" y="2699"/>
                  </a:cubicBezTo>
                  <a:cubicBezTo>
                    <a:pt x="2114" y="2699"/>
                    <a:pt x="2699" y="2114"/>
                    <a:pt x="2699" y="1366"/>
                  </a:cubicBezTo>
                  <a:cubicBezTo>
                    <a:pt x="2699" y="618"/>
                    <a:pt x="2114" y="0"/>
                    <a:pt x="1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1"/>
            <p:cNvSpPr/>
            <p:nvPr/>
          </p:nvSpPr>
          <p:spPr>
            <a:xfrm>
              <a:off x="2656547" y="2209584"/>
              <a:ext cx="349659" cy="183742"/>
            </a:xfrm>
            <a:custGeom>
              <a:avLst/>
              <a:gdLst/>
              <a:ahLst/>
              <a:cxnLst/>
              <a:rect l="l" t="t" r="r" b="b"/>
              <a:pathLst>
                <a:path w="15968" h="8391" extrusionOk="0">
                  <a:moveTo>
                    <a:pt x="8065" y="1626"/>
                  </a:moveTo>
                  <a:cubicBezTo>
                    <a:pt x="9463" y="1626"/>
                    <a:pt x="10634" y="2764"/>
                    <a:pt x="10634" y="4195"/>
                  </a:cubicBezTo>
                  <a:cubicBezTo>
                    <a:pt x="10634" y="5594"/>
                    <a:pt x="9463" y="6764"/>
                    <a:pt x="8065" y="6764"/>
                  </a:cubicBezTo>
                  <a:cubicBezTo>
                    <a:pt x="6634" y="6764"/>
                    <a:pt x="5496" y="5594"/>
                    <a:pt x="5496" y="4195"/>
                  </a:cubicBezTo>
                  <a:cubicBezTo>
                    <a:pt x="5496" y="2764"/>
                    <a:pt x="6634" y="1626"/>
                    <a:pt x="8065" y="1626"/>
                  </a:cubicBezTo>
                  <a:close/>
                  <a:moveTo>
                    <a:pt x="8065" y="0"/>
                  </a:moveTo>
                  <a:cubicBezTo>
                    <a:pt x="4976" y="0"/>
                    <a:pt x="1854" y="1496"/>
                    <a:pt x="163" y="3837"/>
                  </a:cubicBezTo>
                  <a:cubicBezTo>
                    <a:pt x="0" y="4033"/>
                    <a:pt x="0" y="4325"/>
                    <a:pt x="163" y="4553"/>
                  </a:cubicBezTo>
                  <a:cubicBezTo>
                    <a:pt x="1854" y="6894"/>
                    <a:pt x="4976" y="8390"/>
                    <a:pt x="8065" y="8390"/>
                  </a:cubicBezTo>
                  <a:cubicBezTo>
                    <a:pt x="11154" y="8390"/>
                    <a:pt x="14081" y="6894"/>
                    <a:pt x="15805" y="4553"/>
                  </a:cubicBezTo>
                  <a:cubicBezTo>
                    <a:pt x="15967" y="4325"/>
                    <a:pt x="15967" y="4033"/>
                    <a:pt x="15805" y="3837"/>
                  </a:cubicBezTo>
                  <a:cubicBezTo>
                    <a:pt x="14081" y="1496"/>
                    <a:pt x="11154" y="0"/>
                    <a:pt x="8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71"/>
          <p:cNvGrpSpPr/>
          <p:nvPr/>
        </p:nvGrpSpPr>
        <p:grpSpPr>
          <a:xfrm>
            <a:off x="3287075" y="2006675"/>
            <a:ext cx="425102" cy="457199"/>
            <a:chOff x="3287075" y="2159075"/>
            <a:chExt cx="425102" cy="457199"/>
          </a:xfrm>
          <a:solidFill>
            <a:srgbClr val="E7206F"/>
          </a:solidFill>
        </p:grpSpPr>
        <p:sp>
          <p:nvSpPr>
            <p:cNvPr id="2513" name="Google Shape;2513;p71"/>
            <p:cNvSpPr/>
            <p:nvPr/>
          </p:nvSpPr>
          <p:spPr>
            <a:xfrm>
              <a:off x="3287075" y="2159075"/>
              <a:ext cx="425102" cy="304091"/>
            </a:xfrm>
            <a:custGeom>
              <a:avLst/>
              <a:gdLst/>
              <a:ahLst/>
              <a:cxnLst/>
              <a:rect l="l" t="t" r="r" b="b"/>
              <a:pathLst>
                <a:path w="19480" h="13887" extrusionOk="0">
                  <a:moveTo>
                    <a:pt x="11063" y="2658"/>
                  </a:moveTo>
                  <a:cubicBezTo>
                    <a:pt x="11252" y="2658"/>
                    <a:pt x="11431" y="2744"/>
                    <a:pt x="11545" y="2895"/>
                  </a:cubicBezTo>
                  <a:lnTo>
                    <a:pt x="12325" y="3968"/>
                  </a:lnTo>
                  <a:lnTo>
                    <a:pt x="13008" y="3968"/>
                  </a:lnTo>
                  <a:cubicBezTo>
                    <a:pt x="13333" y="3968"/>
                    <a:pt x="13626" y="4228"/>
                    <a:pt x="13626" y="4586"/>
                  </a:cubicBezTo>
                  <a:cubicBezTo>
                    <a:pt x="13626" y="4911"/>
                    <a:pt x="13333" y="5171"/>
                    <a:pt x="13008" y="5171"/>
                  </a:cubicBezTo>
                  <a:lnTo>
                    <a:pt x="12911" y="5171"/>
                  </a:lnTo>
                  <a:lnTo>
                    <a:pt x="12780" y="7090"/>
                  </a:lnTo>
                  <a:cubicBezTo>
                    <a:pt x="12683" y="8033"/>
                    <a:pt x="11902" y="8781"/>
                    <a:pt x="10927" y="8781"/>
                  </a:cubicBezTo>
                  <a:lnTo>
                    <a:pt x="8553" y="8781"/>
                  </a:lnTo>
                  <a:cubicBezTo>
                    <a:pt x="7610" y="8781"/>
                    <a:pt x="6797" y="8033"/>
                    <a:pt x="6732" y="7090"/>
                  </a:cubicBezTo>
                  <a:lnTo>
                    <a:pt x="6569" y="5171"/>
                  </a:lnTo>
                  <a:lnTo>
                    <a:pt x="6472" y="5171"/>
                  </a:lnTo>
                  <a:cubicBezTo>
                    <a:pt x="6146" y="5171"/>
                    <a:pt x="5886" y="4911"/>
                    <a:pt x="5886" y="4586"/>
                  </a:cubicBezTo>
                  <a:cubicBezTo>
                    <a:pt x="5886" y="4228"/>
                    <a:pt x="6146" y="3968"/>
                    <a:pt x="6472" y="3968"/>
                  </a:cubicBezTo>
                  <a:lnTo>
                    <a:pt x="7155" y="3968"/>
                  </a:lnTo>
                  <a:lnTo>
                    <a:pt x="7935" y="2895"/>
                  </a:lnTo>
                  <a:cubicBezTo>
                    <a:pt x="8068" y="2744"/>
                    <a:pt x="8244" y="2658"/>
                    <a:pt x="8426" y="2658"/>
                  </a:cubicBezTo>
                  <a:cubicBezTo>
                    <a:pt x="8557" y="2658"/>
                    <a:pt x="8691" y="2702"/>
                    <a:pt x="8813" y="2797"/>
                  </a:cubicBezTo>
                  <a:cubicBezTo>
                    <a:pt x="9073" y="2993"/>
                    <a:pt x="9138" y="3383"/>
                    <a:pt x="8943" y="3643"/>
                  </a:cubicBezTo>
                  <a:lnTo>
                    <a:pt x="8683" y="3968"/>
                  </a:lnTo>
                  <a:lnTo>
                    <a:pt x="10797" y="3968"/>
                  </a:lnTo>
                  <a:lnTo>
                    <a:pt x="10569" y="3643"/>
                  </a:lnTo>
                  <a:cubicBezTo>
                    <a:pt x="10341" y="3383"/>
                    <a:pt x="10407" y="2993"/>
                    <a:pt x="10667" y="2797"/>
                  </a:cubicBezTo>
                  <a:cubicBezTo>
                    <a:pt x="10789" y="2702"/>
                    <a:pt x="10928" y="2658"/>
                    <a:pt x="11063" y="2658"/>
                  </a:cubicBezTo>
                  <a:close/>
                  <a:moveTo>
                    <a:pt x="18276" y="2537"/>
                  </a:moveTo>
                  <a:lnTo>
                    <a:pt x="18276" y="5529"/>
                  </a:lnTo>
                  <a:cubicBezTo>
                    <a:pt x="18276" y="7448"/>
                    <a:pt x="16975" y="9074"/>
                    <a:pt x="15219" y="9594"/>
                  </a:cubicBezTo>
                  <a:cubicBezTo>
                    <a:pt x="15642" y="8781"/>
                    <a:pt x="15902" y="7805"/>
                    <a:pt x="15902" y="6797"/>
                  </a:cubicBezTo>
                  <a:lnTo>
                    <a:pt x="15902" y="2537"/>
                  </a:lnTo>
                  <a:close/>
                  <a:moveTo>
                    <a:pt x="3577" y="2537"/>
                  </a:moveTo>
                  <a:lnTo>
                    <a:pt x="3577" y="6830"/>
                  </a:lnTo>
                  <a:cubicBezTo>
                    <a:pt x="3577" y="7838"/>
                    <a:pt x="3838" y="8781"/>
                    <a:pt x="4260" y="9627"/>
                  </a:cubicBezTo>
                  <a:cubicBezTo>
                    <a:pt x="2504" y="9074"/>
                    <a:pt x="1236" y="7448"/>
                    <a:pt x="1236" y="5529"/>
                  </a:cubicBezTo>
                  <a:lnTo>
                    <a:pt x="1236" y="2537"/>
                  </a:lnTo>
                  <a:close/>
                  <a:moveTo>
                    <a:pt x="4195" y="1"/>
                  </a:moveTo>
                  <a:cubicBezTo>
                    <a:pt x="3870" y="1"/>
                    <a:pt x="3577" y="293"/>
                    <a:pt x="3577" y="619"/>
                  </a:cubicBezTo>
                  <a:lnTo>
                    <a:pt x="3577" y="1302"/>
                  </a:lnTo>
                  <a:lnTo>
                    <a:pt x="618" y="1302"/>
                  </a:lnTo>
                  <a:cubicBezTo>
                    <a:pt x="260" y="1302"/>
                    <a:pt x="0" y="1594"/>
                    <a:pt x="0" y="1919"/>
                  </a:cubicBezTo>
                  <a:lnTo>
                    <a:pt x="0" y="5529"/>
                  </a:lnTo>
                  <a:cubicBezTo>
                    <a:pt x="0" y="8456"/>
                    <a:pt x="2342" y="10862"/>
                    <a:pt x="5236" y="11025"/>
                  </a:cubicBezTo>
                  <a:cubicBezTo>
                    <a:pt x="5951" y="11773"/>
                    <a:pt x="6829" y="12326"/>
                    <a:pt x="7837" y="12683"/>
                  </a:cubicBezTo>
                  <a:lnTo>
                    <a:pt x="7837" y="13887"/>
                  </a:lnTo>
                  <a:lnTo>
                    <a:pt x="11675" y="13887"/>
                  </a:lnTo>
                  <a:lnTo>
                    <a:pt x="11675" y="12683"/>
                  </a:lnTo>
                  <a:cubicBezTo>
                    <a:pt x="12650" y="12326"/>
                    <a:pt x="13561" y="11773"/>
                    <a:pt x="14244" y="11025"/>
                  </a:cubicBezTo>
                  <a:cubicBezTo>
                    <a:pt x="17171" y="10862"/>
                    <a:pt x="19479" y="8456"/>
                    <a:pt x="19479" y="5529"/>
                  </a:cubicBezTo>
                  <a:lnTo>
                    <a:pt x="19479" y="1919"/>
                  </a:lnTo>
                  <a:cubicBezTo>
                    <a:pt x="19479" y="1594"/>
                    <a:pt x="19219" y="1302"/>
                    <a:pt x="18862" y="1302"/>
                  </a:cubicBezTo>
                  <a:lnTo>
                    <a:pt x="15902" y="1302"/>
                  </a:lnTo>
                  <a:lnTo>
                    <a:pt x="15902" y="619"/>
                  </a:lnTo>
                  <a:cubicBezTo>
                    <a:pt x="15902" y="293"/>
                    <a:pt x="15610" y="1"/>
                    <a:pt x="15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1"/>
            <p:cNvSpPr/>
            <p:nvPr/>
          </p:nvSpPr>
          <p:spPr>
            <a:xfrm>
              <a:off x="3456685" y="2272307"/>
              <a:ext cx="85173" cy="52007"/>
            </a:xfrm>
            <a:custGeom>
              <a:avLst/>
              <a:gdLst/>
              <a:ahLst/>
              <a:cxnLst/>
              <a:rect l="l" t="t" r="r" b="b"/>
              <a:pathLst>
                <a:path w="3903" h="2375" extrusionOk="0">
                  <a:moveTo>
                    <a:pt x="0" y="0"/>
                  </a:moveTo>
                  <a:lnTo>
                    <a:pt x="163" y="1821"/>
                  </a:lnTo>
                  <a:cubicBezTo>
                    <a:pt x="196" y="2147"/>
                    <a:pt x="456" y="2374"/>
                    <a:pt x="781" y="2374"/>
                  </a:cubicBezTo>
                  <a:lnTo>
                    <a:pt x="3155" y="2374"/>
                  </a:lnTo>
                  <a:cubicBezTo>
                    <a:pt x="3480" y="2374"/>
                    <a:pt x="3740" y="2147"/>
                    <a:pt x="3773" y="1821"/>
                  </a:cubicBezTo>
                  <a:lnTo>
                    <a:pt x="39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1"/>
            <p:cNvSpPr/>
            <p:nvPr/>
          </p:nvSpPr>
          <p:spPr>
            <a:xfrm>
              <a:off x="3358742" y="2489488"/>
              <a:ext cx="282470" cy="126787"/>
            </a:xfrm>
            <a:custGeom>
              <a:avLst/>
              <a:gdLst/>
              <a:ahLst/>
              <a:cxnLst/>
              <a:rect l="l" t="t" r="r" b="b"/>
              <a:pathLst>
                <a:path w="12944" h="5790" extrusionOk="0">
                  <a:moveTo>
                    <a:pt x="7773" y="2245"/>
                  </a:moveTo>
                  <a:cubicBezTo>
                    <a:pt x="8098" y="2245"/>
                    <a:pt x="8358" y="2505"/>
                    <a:pt x="8358" y="2863"/>
                  </a:cubicBezTo>
                  <a:cubicBezTo>
                    <a:pt x="8358" y="3188"/>
                    <a:pt x="8098" y="3480"/>
                    <a:pt x="7773" y="3480"/>
                  </a:cubicBezTo>
                  <a:lnTo>
                    <a:pt x="5139" y="3480"/>
                  </a:lnTo>
                  <a:cubicBezTo>
                    <a:pt x="4814" y="3480"/>
                    <a:pt x="4553" y="3188"/>
                    <a:pt x="4553" y="2863"/>
                  </a:cubicBezTo>
                  <a:cubicBezTo>
                    <a:pt x="4553" y="2537"/>
                    <a:pt x="4814" y="2245"/>
                    <a:pt x="5139" y="2245"/>
                  </a:cubicBezTo>
                  <a:close/>
                  <a:moveTo>
                    <a:pt x="1887" y="1"/>
                  </a:moveTo>
                  <a:cubicBezTo>
                    <a:pt x="1562" y="1"/>
                    <a:pt x="1302" y="294"/>
                    <a:pt x="1302" y="619"/>
                  </a:cubicBezTo>
                  <a:lnTo>
                    <a:pt x="1302" y="4586"/>
                  </a:lnTo>
                  <a:lnTo>
                    <a:pt x="586" y="4586"/>
                  </a:lnTo>
                  <a:cubicBezTo>
                    <a:pt x="261" y="4586"/>
                    <a:pt x="1" y="4846"/>
                    <a:pt x="1" y="5171"/>
                  </a:cubicBezTo>
                  <a:cubicBezTo>
                    <a:pt x="1" y="5529"/>
                    <a:pt x="261" y="5789"/>
                    <a:pt x="586" y="5789"/>
                  </a:cubicBezTo>
                  <a:lnTo>
                    <a:pt x="12326" y="5789"/>
                  </a:lnTo>
                  <a:cubicBezTo>
                    <a:pt x="12683" y="5789"/>
                    <a:pt x="12944" y="5529"/>
                    <a:pt x="12944" y="5171"/>
                  </a:cubicBezTo>
                  <a:cubicBezTo>
                    <a:pt x="12944" y="4846"/>
                    <a:pt x="12651" y="4586"/>
                    <a:pt x="12326" y="4586"/>
                  </a:cubicBezTo>
                  <a:lnTo>
                    <a:pt x="11643" y="4586"/>
                  </a:lnTo>
                  <a:lnTo>
                    <a:pt x="11643" y="619"/>
                  </a:lnTo>
                  <a:cubicBezTo>
                    <a:pt x="11643" y="294"/>
                    <a:pt x="11350" y="1"/>
                    <a:pt x="1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6" name="Google Shape;2516;p71"/>
          <p:cNvGrpSpPr/>
          <p:nvPr/>
        </p:nvGrpSpPr>
        <p:grpSpPr>
          <a:xfrm>
            <a:off x="3985950" y="2054025"/>
            <a:ext cx="457199" cy="360950"/>
            <a:chOff x="3985950" y="2206425"/>
            <a:chExt cx="457199" cy="360950"/>
          </a:xfrm>
          <a:solidFill>
            <a:srgbClr val="E7206F"/>
          </a:solidFill>
        </p:grpSpPr>
        <p:sp>
          <p:nvSpPr>
            <p:cNvPr id="2517" name="Google Shape;2517;p71"/>
            <p:cNvSpPr/>
            <p:nvPr/>
          </p:nvSpPr>
          <p:spPr>
            <a:xfrm>
              <a:off x="4342728" y="2335077"/>
              <a:ext cx="80473" cy="72196"/>
            </a:xfrm>
            <a:custGeom>
              <a:avLst/>
              <a:gdLst/>
              <a:ahLst/>
              <a:cxnLst/>
              <a:rect l="l" t="t" r="r" b="b"/>
              <a:pathLst>
                <a:path w="3675" h="3285" extrusionOk="0">
                  <a:moveTo>
                    <a:pt x="0" y="0"/>
                  </a:moveTo>
                  <a:lnTo>
                    <a:pt x="0" y="3285"/>
                  </a:lnTo>
                  <a:lnTo>
                    <a:pt x="3675" y="3285"/>
                  </a:lnTo>
                  <a:lnTo>
                    <a:pt x="1919" y="325"/>
                  </a:lnTo>
                  <a:cubicBezTo>
                    <a:pt x="1821" y="130"/>
                    <a:pt x="1626" y="0"/>
                    <a:pt x="13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1"/>
            <p:cNvSpPr/>
            <p:nvPr/>
          </p:nvSpPr>
          <p:spPr>
            <a:xfrm>
              <a:off x="4271517" y="2335077"/>
              <a:ext cx="171633" cy="198699"/>
            </a:xfrm>
            <a:custGeom>
              <a:avLst/>
              <a:gdLst/>
              <a:ahLst/>
              <a:cxnLst/>
              <a:rect l="l" t="t" r="r" b="b"/>
              <a:pathLst>
                <a:path w="7838" h="9041" extrusionOk="0">
                  <a:moveTo>
                    <a:pt x="618" y="0"/>
                  </a:moveTo>
                  <a:cubicBezTo>
                    <a:pt x="293" y="0"/>
                    <a:pt x="0" y="293"/>
                    <a:pt x="0" y="618"/>
                  </a:cubicBezTo>
                  <a:lnTo>
                    <a:pt x="0" y="9041"/>
                  </a:lnTo>
                  <a:lnTo>
                    <a:pt x="781" y="9041"/>
                  </a:lnTo>
                  <a:cubicBezTo>
                    <a:pt x="716" y="7480"/>
                    <a:pt x="1984" y="6081"/>
                    <a:pt x="3642" y="6081"/>
                  </a:cubicBezTo>
                  <a:cubicBezTo>
                    <a:pt x="5268" y="6081"/>
                    <a:pt x="6569" y="7480"/>
                    <a:pt x="6472" y="9041"/>
                  </a:cubicBezTo>
                  <a:lnTo>
                    <a:pt x="7220" y="9041"/>
                  </a:lnTo>
                  <a:cubicBezTo>
                    <a:pt x="7545" y="9041"/>
                    <a:pt x="7837" y="8781"/>
                    <a:pt x="7837" y="8455"/>
                  </a:cubicBezTo>
                  <a:lnTo>
                    <a:pt x="7837" y="4488"/>
                  </a:lnTo>
                  <a:lnTo>
                    <a:pt x="2667" y="4488"/>
                  </a:lnTo>
                  <a:cubicBezTo>
                    <a:pt x="2309" y="4488"/>
                    <a:pt x="2049" y="4228"/>
                    <a:pt x="2049" y="3870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1"/>
            <p:cNvSpPr/>
            <p:nvPr/>
          </p:nvSpPr>
          <p:spPr>
            <a:xfrm>
              <a:off x="3985950" y="2206425"/>
              <a:ext cx="264215" cy="328080"/>
            </a:xfrm>
            <a:custGeom>
              <a:avLst/>
              <a:gdLst/>
              <a:ahLst/>
              <a:cxnLst/>
              <a:rect l="l" t="t" r="r" b="b"/>
              <a:pathLst>
                <a:path w="12066" h="14928" extrusionOk="0">
                  <a:moveTo>
                    <a:pt x="6212" y="1"/>
                  </a:moveTo>
                  <a:cubicBezTo>
                    <a:pt x="3903" y="1"/>
                    <a:pt x="2050" y="1724"/>
                    <a:pt x="1757" y="3903"/>
                  </a:cubicBezTo>
                  <a:lnTo>
                    <a:pt x="586" y="3903"/>
                  </a:lnTo>
                  <a:cubicBezTo>
                    <a:pt x="261" y="3903"/>
                    <a:pt x="1" y="4196"/>
                    <a:pt x="1" y="4521"/>
                  </a:cubicBezTo>
                  <a:lnTo>
                    <a:pt x="1" y="10602"/>
                  </a:lnTo>
                  <a:lnTo>
                    <a:pt x="1204" y="10602"/>
                  </a:lnTo>
                  <a:cubicBezTo>
                    <a:pt x="1562" y="10602"/>
                    <a:pt x="1822" y="10862"/>
                    <a:pt x="1822" y="11220"/>
                  </a:cubicBezTo>
                  <a:cubicBezTo>
                    <a:pt x="1822" y="11545"/>
                    <a:pt x="1562" y="11805"/>
                    <a:pt x="1204" y="11805"/>
                  </a:cubicBezTo>
                  <a:lnTo>
                    <a:pt x="1" y="11805"/>
                  </a:lnTo>
                  <a:lnTo>
                    <a:pt x="1" y="14309"/>
                  </a:lnTo>
                  <a:cubicBezTo>
                    <a:pt x="1" y="14635"/>
                    <a:pt x="261" y="14927"/>
                    <a:pt x="586" y="14927"/>
                  </a:cubicBezTo>
                  <a:lnTo>
                    <a:pt x="2342" y="14927"/>
                  </a:lnTo>
                  <a:cubicBezTo>
                    <a:pt x="2277" y="13334"/>
                    <a:pt x="3578" y="11935"/>
                    <a:pt x="5204" y="11935"/>
                  </a:cubicBezTo>
                  <a:cubicBezTo>
                    <a:pt x="6863" y="11935"/>
                    <a:pt x="8131" y="13334"/>
                    <a:pt x="8066" y="14927"/>
                  </a:cubicBezTo>
                  <a:lnTo>
                    <a:pt x="12066" y="14927"/>
                  </a:lnTo>
                  <a:lnTo>
                    <a:pt x="12066" y="11805"/>
                  </a:lnTo>
                  <a:lnTo>
                    <a:pt x="8131" y="11805"/>
                  </a:lnTo>
                  <a:cubicBezTo>
                    <a:pt x="7806" y="11805"/>
                    <a:pt x="7513" y="11545"/>
                    <a:pt x="7513" y="11220"/>
                  </a:cubicBezTo>
                  <a:cubicBezTo>
                    <a:pt x="7513" y="10862"/>
                    <a:pt x="7806" y="10602"/>
                    <a:pt x="8131" y="10602"/>
                  </a:cubicBezTo>
                  <a:lnTo>
                    <a:pt x="12066" y="10602"/>
                  </a:lnTo>
                  <a:lnTo>
                    <a:pt x="12066" y="4521"/>
                  </a:lnTo>
                  <a:cubicBezTo>
                    <a:pt x="12066" y="4196"/>
                    <a:pt x="11806" y="3903"/>
                    <a:pt x="11448" y="3903"/>
                  </a:cubicBezTo>
                  <a:lnTo>
                    <a:pt x="10732" y="3903"/>
                  </a:lnTo>
                  <a:cubicBezTo>
                    <a:pt x="10635" y="3285"/>
                    <a:pt x="10440" y="2700"/>
                    <a:pt x="10114" y="2212"/>
                  </a:cubicBezTo>
                  <a:lnTo>
                    <a:pt x="10472" y="2212"/>
                  </a:lnTo>
                  <a:cubicBezTo>
                    <a:pt x="10830" y="2212"/>
                    <a:pt x="11090" y="1919"/>
                    <a:pt x="11090" y="1562"/>
                  </a:cubicBezTo>
                  <a:cubicBezTo>
                    <a:pt x="11058" y="1237"/>
                    <a:pt x="10797" y="976"/>
                    <a:pt x="10440" y="976"/>
                  </a:cubicBezTo>
                  <a:lnTo>
                    <a:pt x="8521" y="976"/>
                  </a:lnTo>
                  <a:cubicBezTo>
                    <a:pt x="8163" y="976"/>
                    <a:pt x="7903" y="1237"/>
                    <a:pt x="7903" y="1594"/>
                  </a:cubicBezTo>
                  <a:lnTo>
                    <a:pt x="7903" y="3545"/>
                  </a:lnTo>
                  <a:cubicBezTo>
                    <a:pt x="7903" y="3871"/>
                    <a:pt x="8196" y="4163"/>
                    <a:pt x="8554" y="4163"/>
                  </a:cubicBezTo>
                  <a:cubicBezTo>
                    <a:pt x="8879" y="4131"/>
                    <a:pt x="9139" y="3838"/>
                    <a:pt x="9139" y="3513"/>
                  </a:cubicBezTo>
                  <a:lnTo>
                    <a:pt x="9139" y="2928"/>
                  </a:lnTo>
                  <a:cubicBezTo>
                    <a:pt x="9301" y="3220"/>
                    <a:pt x="9399" y="3545"/>
                    <a:pt x="9464" y="3903"/>
                  </a:cubicBezTo>
                  <a:cubicBezTo>
                    <a:pt x="9854" y="5952"/>
                    <a:pt x="8293" y="7805"/>
                    <a:pt x="6245" y="7805"/>
                  </a:cubicBezTo>
                  <a:cubicBezTo>
                    <a:pt x="4424" y="7805"/>
                    <a:pt x="2928" y="6342"/>
                    <a:pt x="2928" y="4521"/>
                  </a:cubicBezTo>
                  <a:cubicBezTo>
                    <a:pt x="2928" y="2700"/>
                    <a:pt x="4391" y="1204"/>
                    <a:pt x="6245" y="1204"/>
                  </a:cubicBezTo>
                  <a:cubicBezTo>
                    <a:pt x="6570" y="1204"/>
                    <a:pt x="6863" y="944"/>
                    <a:pt x="6830" y="586"/>
                  </a:cubicBezTo>
                  <a:cubicBezTo>
                    <a:pt x="6830" y="261"/>
                    <a:pt x="6537" y="1"/>
                    <a:pt x="6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1"/>
            <p:cNvSpPr/>
            <p:nvPr/>
          </p:nvSpPr>
          <p:spPr>
            <a:xfrm>
              <a:off x="4093489" y="2263609"/>
              <a:ext cx="42744" cy="70064"/>
            </a:xfrm>
            <a:custGeom>
              <a:avLst/>
              <a:gdLst/>
              <a:ahLst/>
              <a:cxnLst/>
              <a:rect l="l" t="t" r="r" b="b"/>
              <a:pathLst>
                <a:path w="1952" h="3188" extrusionOk="0">
                  <a:moveTo>
                    <a:pt x="1334" y="0"/>
                  </a:moveTo>
                  <a:cubicBezTo>
                    <a:pt x="976" y="0"/>
                    <a:pt x="716" y="261"/>
                    <a:pt x="716" y="618"/>
                  </a:cubicBezTo>
                  <a:lnTo>
                    <a:pt x="716" y="1659"/>
                  </a:lnTo>
                  <a:lnTo>
                    <a:pt x="261" y="2147"/>
                  </a:lnTo>
                  <a:cubicBezTo>
                    <a:pt x="0" y="2374"/>
                    <a:pt x="0" y="2765"/>
                    <a:pt x="261" y="2992"/>
                  </a:cubicBezTo>
                  <a:cubicBezTo>
                    <a:pt x="374" y="3122"/>
                    <a:pt x="529" y="3187"/>
                    <a:pt x="683" y="3187"/>
                  </a:cubicBezTo>
                  <a:cubicBezTo>
                    <a:pt x="838" y="3187"/>
                    <a:pt x="992" y="3122"/>
                    <a:pt x="1106" y="2992"/>
                  </a:cubicBezTo>
                  <a:lnTo>
                    <a:pt x="1756" y="2342"/>
                  </a:lnTo>
                  <a:cubicBezTo>
                    <a:pt x="1886" y="2244"/>
                    <a:pt x="1952" y="2082"/>
                    <a:pt x="1952" y="1919"/>
                  </a:cubicBezTo>
                  <a:lnTo>
                    <a:pt x="1952" y="618"/>
                  </a:lnTo>
                  <a:cubicBezTo>
                    <a:pt x="1952" y="261"/>
                    <a:pt x="165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1"/>
            <p:cNvSpPr/>
            <p:nvPr/>
          </p:nvSpPr>
          <p:spPr>
            <a:xfrm>
              <a:off x="4064300" y="2495882"/>
              <a:ext cx="71933" cy="71493"/>
            </a:xfrm>
            <a:custGeom>
              <a:avLst/>
              <a:gdLst/>
              <a:ahLst/>
              <a:cxnLst/>
              <a:rect l="l" t="t" r="r" b="b"/>
              <a:pathLst>
                <a:path w="3285" h="3253" extrusionOk="0">
                  <a:moveTo>
                    <a:pt x="1626" y="0"/>
                  </a:moveTo>
                  <a:cubicBezTo>
                    <a:pt x="748" y="0"/>
                    <a:pt x="0" y="716"/>
                    <a:pt x="0" y="1626"/>
                  </a:cubicBezTo>
                  <a:cubicBezTo>
                    <a:pt x="0" y="2504"/>
                    <a:pt x="748" y="3252"/>
                    <a:pt x="1626" y="3252"/>
                  </a:cubicBezTo>
                  <a:cubicBezTo>
                    <a:pt x="2537" y="3252"/>
                    <a:pt x="3285" y="2537"/>
                    <a:pt x="3285" y="1626"/>
                  </a:cubicBezTo>
                  <a:cubicBezTo>
                    <a:pt x="3285" y="1203"/>
                    <a:pt x="3089" y="781"/>
                    <a:pt x="2797" y="455"/>
                  </a:cubicBezTo>
                  <a:cubicBezTo>
                    <a:pt x="2472" y="163"/>
                    <a:pt x="2081" y="0"/>
                    <a:pt x="1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1"/>
            <p:cNvSpPr/>
            <p:nvPr/>
          </p:nvSpPr>
          <p:spPr>
            <a:xfrm>
              <a:off x="4315662" y="2495882"/>
              <a:ext cx="71233" cy="71493"/>
            </a:xfrm>
            <a:custGeom>
              <a:avLst/>
              <a:gdLst/>
              <a:ahLst/>
              <a:cxnLst/>
              <a:rect l="l" t="t" r="r" b="b"/>
              <a:pathLst>
                <a:path w="3253" h="3253" extrusionOk="0">
                  <a:moveTo>
                    <a:pt x="1626" y="0"/>
                  </a:moveTo>
                  <a:cubicBezTo>
                    <a:pt x="716" y="0"/>
                    <a:pt x="0" y="716"/>
                    <a:pt x="0" y="1626"/>
                  </a:cubicBezTo>
                  <a:cubicBezTo>
                    <a:pt x="0" y="2504"/>
                    <a:pt x="716" y="3252"/>
                    <a:pt x="1626" y="3252"/>
                  </a:cubicBezTo>
                  <a:cubicBezTo>
                    <a:pt x="2504" y="3252"/>
                    <a:pt x="3252" y="2537"/>
                    <a:pt x="3252" y="1626"/>
                  </a:cubicBezTo>
                  <a:cubicBezTo>
                    <a:pt x="3252" y="716"/>
                    <a:pt x="2504" y="0"/>
                    <a:pt x="1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71"/>
          <p:cNvGrpSpPr/>
          <p:nvPr/>
        </p:nvGrpSpPr>
        <p:grpSpPr>
          <a:xfrm>
            <a:off x="4708863" y="2005900"/>
            <a:ext cx="441170" cy="457210"/>
            <a:chOff x="4708863" y="2158300"/>
            <a:chExt cx="441170" cy="457210"/>
          </a:xfrm>
          <a:solidFill>
            <a:srgbClr val="E7206F"/>
          </a:solidFill>
        </p:grpSpPr>
        <p:sp>
          <p:nvSpPr>
            <p:cNvPr id="2524" name="Google Shape;2524;p71"/>
            <p:cNvSpPr/>
            <p:nvPr/>
          </p:nvSpPr>
          <p:spPr>
            <a:xfrm>
              <a:off x="4708863" y="2158300"/>
              <a:ext cx="441170" cy="457210"/>
            </a:xfrm>
            <a:custGeom>
              <a:avLst/>
              <a:gdLst/>
              <a:ahLst/>
              <a:cxnLst/>
              <a:rect l="l" t="t" r="r" b="b"/>
              <a:pathLst>
                <a:path w="20293" h="20870" extrusionOk="0">
                  <a:moveTo>
                    <a:pt x="10173" y="4942"/>
                  </a:moveTo>
                  <a:cubicBezTo>
                    <a:pt x="11885" y="4942"/>
                    <a:pt x="13602" y="5585"/>
                    <a:pt x="14927" y="6894"/>
                  </a:cubicBezTo>
                  <a:cubicBezTo>
                    <a:pt x="17724" y="9724"/>
                    <a:pt x="17528" y="13951"/>
                    <a:pt x="15024" y="16520"/>
                  </a:cubicBezTo>
                  <a:cubicBezTo>
                    <a:pt x="13730" y="17848"/>
                    <a:pt x="11960" y="18558"/>
                    <a:pt x="10162" y="18558"/>
                  </a:cubicBezTo>
                  <a:cubicBezTo>
                    <a:pt x="8437" y="18558"/>
                    <a:pt x="6686" y="17905"/>
                    <a:pt x="5301" y="16520"/>
                  </a:cubicBezTo>
                  <a:cubicBezTo>
                    <a:pt x="2700" y="13854"/>
                    <a:pt x="2700" y="9626"/>
                    <a:pt x="5301" y="6992"/>
                  </a:cubicBezTo>
                  <a:cubicBezTo>
                    <a:pt x="6626" y="5634"/>
                    <a:pt x="8397" y="4942"/>
                    <a:pt x="10173" y="4942"/>
                  </a:cubicBezTo>
                  <a:close/>
                  <a:moveTo>
                    <a:pt x="7870" y="0"/>
                  </a:moveTo>
                  <a:cubicBezTo>
                    <a:pt x="7512" y="0"/>
                    <a:pt x="7252" y="293"/>
                    <a:pt x="7252" y="618"/>
                  </a:cubicBezTo>
                  <a:cubicBezTo>
                    <a:pt x="7252" y="943"/>
                    <a:pt x="7512" y="1236"/>
                    <a:pt x="7870" y="1236"/>
                  </a:cubicBezTo>
                  <a:lnTo>
                    <a:pt x="8846" y="1236"/>
                  </a:lnTo>
                  <a:lnTo>
                    <a:pt x="8846" y="2797"/>
                  </a:lnTo>
                  <a:cubicBezTo>
                    <a:pt x="7350" y="2992"/>
                    <a:pt x="5951" y="3577"/>
                    <a:pt x="4716" y="4488"/>
                  </a:cubicBezTo>
                  <a:lnTo>
                    <a:pt x="3675" y="3415"/>
                  </a:lnTo>
                  <a:lnTo>
                    <a:pt x="4391" y="2732"/>
                  </a:lnTo>
                  <a:cubicBezTo>
                    <a:pt x="4618" y="2472"/>
                    <a:pt x="4618" y="2081"/>
                    <a:pt x="4391" y="1854"/>
                  </a:cubicBezTo>
                  <a:cubicBezTo>
                    <a:pt x="4260" y="1740"/>
                    <a:pt x="4098" y="1683"/>
                    <a:pt x="3939" y="1683"/>
                  </a:cubicBezTo>
                  <a:cubicBezTo>
                    <a:pt x="3781" y="1683"/>
                    <a:pt x="3626" y="1740"/>
                    <a:pt x="3513" y="1854"/>
                  </a:cubicBezTo>
                  <a:lnTo>
                    <a:pt x="261" y="5106"/>
                  </a:lnTo>
                  <a:cubicBezTo>
                    <a:pt x="0" y="5366"/>
                    <a:pt x="0" y="5756"/>
                    <a:pt x="261" y="5984"/>
                  </a:cubicBezTo>
                  <a:cubicBezTo>
                    <a:pt x="374" y="6098"/>
                    <a:pt x="529" y="6155"/>
                    <a:pt x="683" y="6155"/>
                  </a:cubicBezTo>
                  <a:cubicBezTo>
                    <a:pt x="838" y="6155"/>
                    <a:pt x="992" y="6098"/>
                    <a:pt x="1106" y="5984"/>
                  </a:cubicBezTo>
                  <a:lnTo>
                    <a:pt x="1821" y="5268"/>
                  </a:lnTo>
                  <a:lnTo>
                    <a:pt x="2862" y="6342"/>
                  </a:lnTo>
                  <a:cubicBezTo>
                    <a:pt x="196" y="9854"/>
                    <a:pt x="456" y="14959"/>
                    <a:pt x="3708" y="18211"/>
                  </a:cubicBezTo>
                  <a:cubicBezTo>
                    <a:pt x="5480" y="19983"/>
                    <a:pt x="7805" y="20870"/>
                    <a:pt x="10130" y="20870"/>
                  </a:cubicBezTo>
                  <a:cubicBezTo>
                    <a:pt x="12455" y="20870"/>
                    <a:pt x="14781" y="19983"/>
                    <a:pt x="16553" y="18211"/>
                  </a:cubicBezTo>
                  <a:cubicBezTo>
                    <a:pt x="19837" y="14959"/>
                    <a:pt x="20065" y="9854"/>
                    <a:pt x="17398" y="6342"/>
                  </a:cubicBezTo>
                  <a:lnTo>
                    <a:pt x="18439" y="5268"/>
                  </a:lnTo>
                  <a:lnTo>
                    <a:pt x="19154" y="5984"/>
                  </a:lnTo>
                  <a:cubicBezTo>
                    <a:pt x="19285" y="6098"/>
                    <a:pt x="19439" y="6155"/>
                    <a:pt x="19593" y="6155"/>
                  </a:cubicBezTo>
                  <a:cubicBezTo>
                    <a:pt x="19748" y="6155"/>
                    <a:pt x="19902" y="6098"/>
                    <a:pt x="20032" y="5984"/>
                  </a:cubicBezTo>
                  <a:cubicBezTo>
                    <a:pt x="20293" y="5756"/>
                    <a:pt x="20293" y="5366"/>
                    <a:pt x="20032" y="5106"/>
                  </a:cubicBezTo>
                  <a:lnTo>
                    <a:pt x="16781" y="1854"/>
                  </a:lnTo>
                  <a:cubicBezTo>
                    <a:pt x="16667" y="1740"/>
                    <a:pt x="16512" y="1683"/>
                    <a:pt x="16354" y="1683"/>
                  </a:cubicBezTo>
                  <a:cubicBezTo>
                    <a:pt x="16195" y="1683"/>
                    <a:pt x="16033" y="1740"/>
                    <a:pt x="15902" y="1854"/>
                  </a:cubicBezTo>
                  <a:cubicBezTo>
                    <a:pt x="15675" y="2114"/>
                    <a:pt x="15675" y="2472"/>
                    <a:pt x="15902" y="2732"/>
                  </a:cubicBezTo>
                  <a:lnTo>
                    <a:pt x="16618" y="3415"/>
                  </a:lnTo>
                  <a:lnTo>
                    <a:pt x="15577" y="4488"/>
                  </a:lnTo>
                  <a:cubicBezTo>
                    <a:pt x="14342" y="3577"/>
                    <a:pt x="12943" y="2992"/>
                    <a:pt x="11447" y="2797"/>
                  </a:cubicBezTo>
                  <a:lnTo>
                    <a:pt x="11447" y="1236"/>
                  </a:lnTo>
                  <a:lnTo>
                    <a:pt x="12423" y="1236"/>
                  </a:lnTo>
                  <a:cubicBezTo>
                    <a:pt x="12781" y="1236"/>
                    <a:pt x="13041" y="943"/>
                    <a:pt x="13041" y="618"/>
                  </a:cubicBezTo>
                  <a:cubicBezTo>
                    <a:pt x="13041" y="293"/>
                    <a:pt x="12781" y="0"/>
                    <a:pt x="124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1"/>
            <p:cNvSpPr/>
            <p:nvPr/>
          </p:nvSpPr>
          <p:spPr>
            <a:xfrm>
              <a:off x="4809255" y="2294365"/>
              <a:ext cx="241097" cy="242954"/>
            </a:xfrm>
            <a:custGeom>
              <a:avLst/>
              <a:gdLst/>
              <a:ahLst/>
              <a:cxnLst/>
              <a:rect l="l" t="t" r="r" b="b"/>
              <a:pathLst>
                <a:path w="11090" h="11090" extrusionOk="0">
                  <a:moveTo>
                    <a:pt x="5529" y="2147"/>
                  </a:moveTo>
                  <a:cubicBezTo>
                    <a:pt x="5854" y="2147"/>
                    <a:pt x="6146" y="2407"/>
                    <a:pt x="6146" y="2765"/>
                  </a:cubicBezTo>
                  <a:lnTo>
                    <a:pt x="6146" y="2797"/>
                  </a:lnTo>
                  <a:cubicBezTo>
                    <a:pt x="6407" y="2862"/>
                    <a:pt x="6634" y="2960"/>
                    <a:pt x="6862" y="3090"/>
                  </a:cubicBezTo>
                  <a:cubicBezTo>
                    <a:pt x="7154" y="3285"/>
                    <a:pt x="7252" y="3643"/>
                    <a:pt x="7057" y="3935"/>
                  </a:cubicBezTo>
                  <a:cubicBezTo>
                    <a:pt x="6952" y="4124"/>
                    <a:pt x="6752" y="4232"/>
                    <a:pt x="6545" y="4232"/>
                  </a:cubicBezTo>
                  <a:cubicBezTo>
                    <a:pt x="6431" y="4232"/>
                    <a:pt x="6315" y="4200"/>
                    <a:pt x="6211" y="4130"/>
                  </a:cubicBezTo>
                  <a:lnTo>
                    <a:pt x="6179" y="4130"/>
                  </a:lnTo>
                  <a:cubicBezTo>
                    <a:pt x="6010" y="4010"/>
                    <a:pt x="5788" y="3943"/>
                    <a:pt x="5564" y="3943"/>
                  </a:cubicBezTo>
                  <a:cubicBezTo>
                    <a:pt x="5487" y="3943"/>
                    <a:pt x="5409" y="3951"/>
                    <a:pt x="5333" y="3968"/>
                  </a:cubicBezTo>
                  <a:cubicBezTo>
                    <a:pt x="5203" y="4033"/>
                    <a:pt x="5138" y="4195"/>
                    <a:pt x="5138" y="4260"/>
                  </a:cubicBezTo>
                  <a:cubicBezTo>
                    <a:pt x="5138" y="4358"/>
                    <a:pt x="5138" y="4423"/>
                    <a:pt x="5171" y="4423"/>
                  </a:cubicBezTo>
                  <a:cubicBezTo>
                    <a:pt x="5398" y="4618"/>
                    <a:pt x="5821" y="4781"/>
                    <a:pt x="6211" y="4911"/>
                  </a:cubicBezTo>
                  <a:cubicBezTo>
                    <a:pt x="7024" y="5204"/>
                    <a:pt x="7480" y="5952"/>
                    <a:pt x="7317" y="6764"/>
                  </a:cubicBezTo>
                  <a:cubicBezTo>
                    <a:pt x="7220" y="7447"/>
                    <a:pt x="6764" y="7968"/>
                    <a:pt x="6146" y="8195"/>
                  </a:cubicBezTo>
                  <a:lnTo>
                    <a:pt x="6146" y="8325"/>
                  </a:lnTo>
                  <a:cubicBezTo>
                    <a:pt x="6146" y="8651"/>
                    <a:pt x="5886" y="8911"/>
                    <a:pt x="5529" y="8911"/>
                  </a:cubicBezTo>
                  <a:cubicBezTo>
                    <a:pt x="5203" y="8911"/>
                    <a:pt x="4911" y="8651"/>
                    <a:pt x="4911" y="8325"/>
                  </a:cubicBezTo>
                  <a:lnTo>
                    <a:pt x="4911" y="8260"/>
                  </a:lnTo>
                  <a:cubicBezTo>
                    <a:pt x="4650" y="8195"/>
                    <a:pt x="4390" y="8098"/>
                    <a:pt x="4065" y="7870"/>
                  </a:cubicBezTo>
                  <a:cubicBezTo>
                    <a:pt x="3805" y="7708"/>
                    <a:pt x="3707" y="7317"/>
                    <a:pt x="3903" y="7025"/>
                  </a:cubicBezTo>
                  <a:cubicBezTo>
                    <a:pt x="4003" y="6844"/>
                    <a:pt x="4189" y="6751"/>
                    <a:pt x="4386" y="6751"/>
                  </a:cubicBezTo>
                  <a:cubicBezTo>
                    <a:pt x="4509" y="6751"/>
                    <a:pt x="4636" y="6787"/>
                    <a:pt x="4748" y="6862"/>
                  </a:cubicBezTo>
                  <a:cubicBezTo>
                    <a:pt x="5041" y="7057"/>
                    <a:pt x="5138" y="7057"/>
                    <a:pt x="5529" y="7057"/>
                  </a:cubicBezTo>
                  <a:cubicBezTo>
                    <a:pt x="5919" y="7057"/>
                    <a:pt x="6081" y="6732"/>
                    <a:pt x="6114" y="6569"/>
                  </a:cubicBezTo>
                  <a:cubicBezTo>
                    <a:pt x="6146" y="6407"/>
                    <a:pt x="6114" y="6179"/>
                    <a:pt x="5821" y="6082"/>
                  </a:cubicBezTo>
                  <a:cubicBezTo>
                    <a:pt x="5301" y="5886"/>
                    <a:pt x="4781" y="5691"/>
                    <a:pt x="4423" y="5399"/>
                  </a:cubicBezTo>
                  <a:cubicBezTo>
                    <a:pt x="3577" y="4748"/>
                    <a:pt x="3837" y="3252"/>
                    <a:pt x="4911" y="2830"/>
                  </a:cubicBezTo>
                  <a:lnTo>
                    <a:pt x="4911" y="2765"/>
                  </a:lnTo>
                  <a:cubicBezTo>
                    <a:pt x="4911" y="2407"/>
                    <a:pt x="5203" y="2147"/>
                    <a:pt x="5529" y="2147"/>
                  </a:cubicBezTo>
                  <a:close/>
                  <a:moveTo>
                    <a:pt x="4943" y="0"/>
                  </a:moveTo>
                  <a:cubicBezTo>
                    <a:pt x="3837" y="98"/>
                    <a:pt x="2862" y="521"/>
                    <a:pt x="2049" y="1171"/>
                  </a:cubicBezTo>
                  <a:cubicBezTo>
                    <a:pt x="2309" y="1431"/>
                    <a:pt x="2277" y="1822"/>
                    <a:pt x="2049" y="2049"/>
                  </a:cubicBezTo>
                  <a:cubicBezTo>
                    <a:pt x="1931" y="2167"/>
                    <a:pt x="1770" y="2232"/>
                    <a:pt x="1611" y="2232"/>
                  </a:cubicBezTo>
                  <a:cubicBezTo>
                    <a:pt x="1461" y="2232"/>
                    <a:pt x="1313" y="2175"/>
                    <a:pt x="1203" y="2049"/>
                  </a:cubicBezTo>
                  <a:cubicBezTo>
                    <a:pt x="553" y="2862"/>
                    <a:pt x="98" y="3838"/>
                    <a:pt x="0" y="4911"/>
                  </a:cubicBezTo>
                  <a:cubicBezTo>
                    <a:pt x="358" y="4911"/>
                    <a:pt x="618" y="5204"/>
                    <a:pt x="618" y="5529"/>
                  </a:cubicBezTo>
                  <a:cubicBezTo>
                    <a:pt x="618" y="5854"/>
                    <a:pt x="358" y="6147"/>
                    <a:pt x="0" y="6147"/>
                  </a:cubicBezTo>
                  <a:cubicBezTo>
                    <a:pt x="98" y="7220"/>
                    <a:pt x="553" y="8228"/>
                    <a:pt x="1203" y="9008"/>
                  </a:cubicBezTo>
                  <a:cubicBezTo>
                    <a:pt x="1317" y="8895"/>
                    <a:pt x="1472" y="8838"/>
                    <a:pt x="1626" y="8838"/>
                  </a:cubicBezTo>
                  <a:cubicBezTo>
                    <a:pt x="1781" y="8838"/>
                    <a:pt x="1935" y="8895"/>
                    <a:pt x="2049" y="9008"/>
                  </a:cubicBezTo>
                  <a:cubicBezTo>
                    <a:pt x="2277" y="9236"/>
                    <a:pt x="2309" y="9626"/>
                    <a:pt x="2049" y="9886"/>
                  </a:cubicBezTo>
                  <a:cubicBezTo>
                    <a:pt x="2862" y="10537"/>
                    <a:pt x="3837" y="10960"/>
                    <a:pt x="4943" y="11090"/>
                  </a:cubicBezTo>
                  <a:cubicBezTo>
                    <a:pt x="4943" y="10732"/>
                    <a:pt x="5203" y="10472"/>
                    <a:pt x="5529" y="10472"/>
                  </a:cubicBezTo>
                  <a:cubicBezTo>
                    <a:pt x="5854" y="10472"/>
                    <a:pt x="6146" y="10732"/>
                    <a:pt x="6146" y="11090"/>
                  </a:cubicBezTo>
                  <a:cubicBezTo>
                    <a:pt x="7220" y="10960"/>
                    <a:pt x="8228" y="10537"/>
                    <a:pt x="9041" y="9886"/>
                  </a:cubicBezTo>
                  <a:cubicBezTo>
                    <a:pt x="8780" y="9626"/>
                    <a:pt x="8780" y="9236"/>
                    <a:pt x="9008" y="9008"/>
                  </a:cubicBezTo>
                  <a:cubicBezTo>
                    <a:pt x="9138" y="8895"/>
                    <a:pt x="9293" y="8838"/>
                    <a:pt x="9447" y="8838"/>
                  </a:cubicBezTo>
                  <a:cubicBezTo>
                    <a:pt x="9602" y="8838"/>
                    <a:pt x="9756" y="8895"/>
                    <a:pt x="9886" y="9008"/>
                  </a:cubicBezTo>
                  <a:cubicBezTo>
                    <a:pt x="10537" y="8228"/>
                    <a:pt x="10959" y="7220"/>
                    <a:pt x="11089" y="6147"/>
                  </a:cubicBezTo>
                  <a:cubicBezTo>
                    <a:pt x="10732" y="6147"/>
                    <a:pt x="10471" y="5854"/>
                    <a:pt x="10471" y="5529"/>
                  </a:cubicBezTo>
                  <a:cubicBezTo>
                    <a:pt x="10471" y="5204"/>
                    <a:pt x="10732" y="4911"/>
                    <a:pt x="11089" y="4911"/>
                  </a:cubicBezTo>
                  <a:cubicBezTo>
                    <a:pt x="10959" y="3838"/>
                    <a:pt x="10537" y="2862"/>
                    <a:pt x="9886" y="2049"/>
                  </a:cubicBezTo>
                  <a:cubicBezTo>
                    <a:pt x="9760" y="2175"/>
                    <a:pt x="9612" y="2232"/>
                    <a:pt x="9463" y="2232"/>
                  </a:cubicBezTo>
                  <a:cubicBezTo>
                    <a:pt x="9303" y="2232"/>
                    <a:pt x="9143" y="2167"/>
                    <a:pt x="9008" y="2049"/>
                  </a:cubicBezTo>
                  <a:cubicBezTo>
                    <a:pt x="8780" y="1822"/>
                    <a:pt x="8780" y="1431"/>
                    <a:pt x="9041" y="1171"/>
                  </a:cubicBezTo>
                  <a:cubicBezTo>
                    <a:pt x="8228" y="521"/>
                    <a:pt x="7220" y="98"/>
                    <a:pt x="6146" y="0"/>
                  </a:cubicBezTo>
                  <a:cubicBezTo>
                    <a:pt x="6146" y="358"/>
                    <a:pt x="5854" y="618"/>
                    <a:pt x="5529" y="618"/>
                  </a:cubicBezTo>
                  <a:cubicBezTo>
                    <a:pt x="5203" y="618"/>
                    <a:pt x="4943" y="358"/>
                    <a:pt x="49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6" name="Google Shape;2526;p71"/>
          <p:cNvGrpSpPr/>
          <p:nvPr/>
        </p:nvGrpSpPr>
        <p:grpSpPr>
          <a:xfrm>
            <a:off x="5415763" y="2005900"/>
            <a:ext cx="457199" cy="457189"/>
            <a:chOff x="5415763" y="2158300"/>
            <a:chExt cx="457199" cy="457189"/>
          </a:xfrm>
          <a:solidFill>
            <a:srgbClr val="E7206F"/>
          </a:solidFill>
        </p:grpSpPr>
        <p:sp>
          <p:nvSpPr>
            <p:cNvPr id="2527" name="Google Shape;2527;p71"/>
            <p:cNvSpPr/>
            <p:nvPr/>
          </p:nvSpPr>
          <p:spPr>
            <a:xfrm>
              <a:off x="5416485" y="2158300"/>
              <a:ext cx="426563" cy="101145"/>
            </a:xfrm>
            <a:custGeom>
              <a:avLst/>
              <a:gdLst/>
              <a:ahLst/>
              <a:cxnLst/>
              <a:rect l="l" t="t" r="r" b="b"/>
              <a:pathLst>
                <a:path w="19480" h="4619" extrusionOk="0">
                  <a:moveTo>
                    <a:pt x="4521" y="0"/>
                  </a:moveTo>
                  <a:cubicBezTo>
                    <a:pt x="4163" y="0"/>
                    <a:pt x="3903" y="261"/>
                    <a:pt x="3903" y="586"/>
                  </a:cubicBezTo>
                  <a:lnTo>
                    <a:pt x="3903" y="1301"/>
                  </a:lnTo>
                  <a:lnTo>
                    <a:pt x="586" y="1301"/>
                  </a:lnTo>
                  <a:cubicBezTo>
                    <a:pt x="261" y="1301"/>
                    <a:pt x="1" y="1561"/>
                    <a:pt x="1" y="1887"/>
                  </a:cubicBezTo>
                  <a:lnTo>
                    <a:pt x="1" y="4618"/>
                  </a:lnTo>
                  <a:lnTo>
                    <a:pt x="19480" y="4618"/>
                  </a:lnTo>
                  <a:lnTo>
                    <a:pt x="19480" y="1919"/>
                  </a:lnTo>
                  <a:lnTo>
                    <a:pt x="19447" y="1919"/>
                  </a:lnTo>
                  <a:cubicBezTo>
                    <a:pt x="19447" y="1594"/>
                    <a:pt x="19187" y="1301"/>
                    <a:pt x="18829" y="1301"/>
                  </a:cubicBezTo>
                  <a:lnTo>
                    <a:pt x="16748" y="1301"/>
                  </a:lnTo>
                  <a:lnTo>
                    <a:pt x="16748" y="2895"/>
                  </a:lnTo>
                  <a:cubicBezTo>
                    <a:pt x="16748" y="3220"/>
                    <a:pt x="16488" y="3513"/>
                    <a:pt x="16163" y="3513"/>
                  </a:cubicBezTo>
                  <a:cubicBezTo>
                    <a:pt x="15805" y="3513"/>
                    <a:pt x="15545" y="3220"/>
                    <a:pt x="15545" y="2895"/>
                  </a:cubicBezTo>
                  <a:lnTo>
                    <a:pt x="15545" y="618"/>
                  </a:lnTo>
                  <a:cubicBezTo>
                    <a:pt x="15545" y="261"/>
                    <a:pt x="15252" y="0"/>
                    <a:pt x="14927" y="0"/>
                  </a:cubicBezTo>
                  <a:cubicBezTo>
                    <a:pt x="14602" y="0"/>
                    <a:pt x="14309" y="261"/>
                    <a:pt x="14309" y="618"/>
                  </a:cubicBezTo>
                  <a:lnTo>
                    <a:pt x="14309" y="1301"/>
                  </a:lnTo>
                  <a:lnTo>
                    <a:pt x="11545" y="1301"/>
                  </a:lnTo>
                  <a:lnTo>
                    <a:pt x="11545" y="2895"/>
                  </a:lnTo>
                  <a:cubicBezTo>
                    <a:pt x="11545" y="3220"/>
                    <a:pt x="11285" y="3513"/>
                    <a:pt x="10927" y="3513"/>
                  </a:cubicBezTo>
                  <a:cubicBezTo>
                    <a:pt x="10602" y="3513"/>
                    <a:pt x="10342" y="3220"/>
                    <a:pt x="10342" y="2895"/>
                  </a:cubicBezTo>
                  <a:lnTo>
                    <a:pt x="10342" y="618"/>
                  </a:lnTo>
                  <a:cubicBezTo>
                    <a:pt x="10342" y="261"/>
                    <a:pt x="10049" y="0"/>
                    <a:pt x="9724" y="0"/>
                  </a:cubicBezTo>
                  <a:cubicBezTo>
                    <a:pt x="9366" y="0"/>
                    <a:pt x="9106" y="261"/>
                    <a:pt x="9106" y="618"/>
                  </a:cubicBezTo>
                  <a:lnTo>
                    <a:pt x="9106" y="1301"/>
                  </a:lnTo>
                  <a:lnTo>
                    <a:pt x="6342" y="1301"/>
                  </a:lnTo>
                  <a:lnTo>
                    <a:pt x="6342" y="2895"/>
                  </a:lnTo>
                  <a:cubicBezTo>
                    <a:pt x="6342" y="3220"/>
                    <a:pt x="6049" y="3480"/>
                    <a:pt x="5724" y="3480"/>
                  </a:cubicBezTo>
                  <a:cubicBezTo>
                    <a:pt x="5399" y="3480"/>
                    <a:pt x="5106" y="3220"/>
                    <a:pt x="5106" y="2895"/>
                  </a:cubicBezTo>
                  <a:lnTo>
                    <a:pt x="5106" y="586"/>
                  </a:lnTo>
                  <a:cubicBezTo>
                    <a:pt x="5106" y="261"/>
                    <a:pt x="4846" y="0"/>
                    <a:pt x="4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1"/>
            <p:cNvSpPr/>
            <p:nvPr/>
          </p:nvSpPr>
          <p:spPr>
            <a:xfrm>
              <a:off x="5415763" y="2286473"/>
              <a:ext cx="426585" cy="291281"/>
            </a:xfrm>
            <a:custGeom>
              <a:avLst/>
              <a:gdLst/>
              <a:ahLst/>
              <a:cxnLst/>
              <a:rect l="l" t="t" r="r" b="b"/>
              <a:pathLst>
                <a:path w="19481" h="13302" extrusionOk="0">
                  <a:moveTo>
                    <a:pt x="8424" y="1985"/>
                  </a:moveTo>
                  <a:cubicBezTo>
                    <a:pt x="8749" y="1985"/>
                    <a:pt x="9041" y="2245"/>
                    <a:pt x="9041" y="2603"/>
                  </a:cubicBezTo>
                  <a:cubicBezTo>
                    <a:pt x="9041" y="2928"/>
                    <a:pt x="8781" y="3188"/>
                    <a:pt x="8424" y="3188"/>
                  </a:cubicBezTo>
                  <a:lnTo>
                    <a:pt x="7123" y="3188"/>
                  </a:lnTo>
                  <a:cubicBezTo>
                    <a:pt x="6798" y="3188"/>
                    <a:pt x="6505" y="2928"/>
                    <a:pt x="6505" y="2603"/>
                  </a:cubicBezTo>
                  <a:cubicBezTo>
                    <a:pt x="6505" y="2245"/>
                    <a:pt x="6798" y="1985"/>
                    <a:pt x="7123" y="1985"/>
                  </a:cubicBezTo>
                  <a:close/>
                  <a:moveTo>
                    <a:pt x="12358" y="1985"/>
                  </a:moveTo>
                  <a:cubicBezTo>
                    <a:pt x="12684" y="1985"/>
                    <a:pt x="12944" y="2245"/>
                    <a:pt x="12944" y="2570"/>
                  </a:cubicBezTo>
                  <a:cubicBezTo>
                    <a:pt x="12944" y="2928"/>
                    <a:pt x="12684" y="3188"/>
                    <a:pt x="12358" y="3188"/>
                  </a:cubicBezTo>
                  <a:lnTo>
                    <a:pt x="11025" y="3188"/>
                  </a:lnTo>
                  <a:cubicBezTo>
                    <a:pt x="10700" y="3188"/>
                    <a:pt x="10440" y="2928"/>
                    <a:pt x="10440" y="2570"/>
                  </a:cubicBezTo>
                  <a:cubicBezTo>
                    <a:pt x="10440" y="2245"/>
                    <a:pt x="10700" y="1985"/>
                    <a:pt x="11025" y="1985"/>
                  </a:cubicBezTo>
                  <a:close/>
                  <a:moveTo>
                    <a:pt x="16261" y="1985"/>
                  </a:moveTo>
                  <a:cubicBezTo>
                    <a:pt x="16586" y="1985"/>
                    <a:pt x="16879" y="2245"/>
                    <a:pt x="16879" y="2570"/>
                  </a:cubicBezTo>
                  <a:cubicBezTo>
                    <a:pt x="16879" y="2928"/>
                    <a:pt x="16586" y="3188"/>
                    <a:pt x="16261" y="3188"/>
                  </a:cubicBezTo>
                  <a:lnTo>
                    <a:pt x="14960" y="3188"/>
                  </a:lnTo>
                  <a:cubicBezTo>
                    <a:pt x="14602" y="3188"/>
                    <a:pt x="14342" y="2928"/>
                    <a:pt x="14342" y="2570"/>
                  </a:cubicBezTo>
                  <a:cubicBezTo>
                    <a:pt x="14342" y="2245"/>
                    <a:pt x="14602" y="1985"/>
                    <a:pt x="14960" y="1985"/>
                  </a:cubicBezTo>
                  <a:close/>
                  <a:moveTo>
                    <a:pt x="4521" y="4586"/>
                  </a:moveTo>
                  <a:cubicBezTo>
                    <a:pt x="4846" y="4586"/>
                    <a:pt x="5139" y="4846"/>
                    <a:pt x="5139" y="5204"/>
                  </a:cubicBezTo>
                  <a:cubicBezTo>
                    <a:pt x="5139" y="5529"/>
                    <a:pt x="4846" y="5822"/>
                    <a:pt x="4521" y="5822"/>
                  </a:cubicBezTo>
                  <a:lnTo>
                    <a:pt x="3220" y="5822"/>
                  </a:lnTo>
                  <a:cubicBezTo>
                    <a:pt x="2863" y="5822"/>
                    <a:pt x="2603" y="5529"/>
                    <a:pt x="2603" y="5204"/>
                  </a:cubicBezTo>
                  <a:cubicBezTo>
                    <a:pt x="2603" y="4846"/>
                    <a:pt x="2863" y="4586"/>
                    <a:pt x="3220" y="4586"/>
                  </a:cubicBezTo>
                  <a:close/>
                  <a:moveTo>
                    <a:pt x="8424" y="4586"/>
                  </a:moveTo>
                  <a:cubicBezTo>
                    <a:pt x="8749" y="4586"/>
                    <a:pt x="9041" y="4846"/>
                    <a:pt x="9041" y="5204"/>
                  </a:cubicBezTo>
                  <a:cubicBezTo>
                    <a:pt x="9041" y="5529"/>
                    <a:pt x="8781" y="5822"/>
                    <a:pt x="8424" y="5822"/>
                  </a:cubicBezTo>
                  <a:lnTo>
                    <a:pt x="7123" y="5822"/>
                  </a:lnTo>
                  <a:cubicBezTo>
                    <a:pt x="6798" y="5822"/>
                    <a:pt x="6505" y="5529"/>
                    <a:pt x="6505" y="5204"/>
                  </a:cubicBezTo>
                  <a:cubicBezTo>
                    <a:pt x="6505" y="4846"/>
                    <a:pt x="6798" y="4586"/>
                    <a:pt x="7123" y="4586"/>
                  </a:cubicBezTo>
                  <a:close/>
                  <a:moveTo>
                    <a:pt x="4521" y="7188"/>
                  </a:moveTo>
                  <a:cubicBezTo>
                    <a:pt x="4846" y="7188"/>
                    <a:pt x="5139" y="7480"/>
                    <a:pt x="5139" y="7806"/>
                  </a:cubicBezTo>
                  <a:cubicBezTo>
                    <a:pt x="5139" y="8131"/>
                    <a:pt x="4846" y="8424"/>
                    <a:pt x="4521" y="8424"/>
                  </a:cubicBezTo>
                  <a:lnTo>
                    <a:pt x="3220" y="8424"/>
                  </a:lnTo>
                  <a:cubicBezTo>
                    <a:pt x="2863" y="8424"/>
                    <a:pt x="2603" y="8131"/>
                    <a:pt x="2603" y="7806"/>
                  </a:cubicBezTo>
                  <a:cubicBezTo>
                    <a:pt x="2603" y="7480"/>
                    <a:pt x="2863" y="7188"/>
                    <a:pt x="3220" y="7188"/>
                  </a:cubicBezTo>
                  <a:close/>
                  <a:moveTo>
                    <a:pt x="8424" y="7188"/>
                  </a:moveTo>
                  <a:cubicBezTo>
                    <a:pt x="8749" y="7188"/>
                    <a:pt x="9041" y="7480"/>
                    <a:pt x="9041" y="7806"/>
                  </a:cubicBezTo>
                  <a:cubicBezTo>
                    <a:pt x="9041" y="8131"/>
                    <a:pt x="8781" y="8424"/>
                    <a:pt x="8424" y="8424"/>
                  </a:cubicBezTo>
                  <a:lnTo>
                    <a:pt x="7123" y="8424"/>
                  </a:lnTo>
                  <a:cubicBezTo>
                    <a:pt x="6798" y="8424"/>
                    <a:pt x="6505" y="8131"/>
                    <a:pt x="6505" y="7806"/>
                  </a:cubicBezTo>
                  <a:cubicBezTo>
                    <a:pt x="6505" y="7480"/>
                    <a:pt x="6798" y="7188"/>
                    <a:pt x="7123" y="7188"/>
                  </a:cubicBezTo>
                  <a:close/>
                  <a:moveTo>
                    <a:pt x="4521" y="9789"/>
                  </a:moveTo>
                  <a:cubicBezTo>
                    <a:pt x="4846" y="9789"/>
                    <a:pt x="5139" y="10082"/>
                    <a:pt x="5139" y="10407"/>
                  </a:cubicBezTo>
                  <a:cubicBezTo>
                    <a:pt x="5139" y="10765"/>
                    <a:pt x="4846" y="11025"/>
                    <a:pt x="4521" y="11025"/>
                  </a:cubicBezTo>
                  <a:lnTo>
                    <a:pt x="3220" y="11025"/>
                  </a:lnTo>
                  <a:cubicBezTo>
                    <a:pt x="2863" y="11025"/>
                    <a:pt x="2603" y="10765"/>
                    <a:pt x="2603" y="10407"/>
                  </a:cubicBezTo>
                  <a:cubicBezTo>
                    <a:pt x="2603" y="10082"/>
                    <a:pt x="2863" y="9789"/>
                    <a:pt x="3220" y="9789"/>
                  </a:cubicBezTo>
                  <a:close/>
                  <a:moveTo>
                    <a:pt x="8424" y="9789"/>
                  </a:moveTo>
                  <a:cubicBezTo>
                    <a:pt x="8749" y="9789"/>
                    <a:pt x="9041" y="10082"/>
                    <a:pt x="9041" y="10407"/>
                  </a:cubicBezTo>
                  <a:cubicBezTo>
                    <a:pt x="9041" y="10765"/>
                    <a:pt x="8781" y="11025"/>
                    <a:pt x="8424" y="11025"/>
                  </a:cubicBezTo>
                  <a:lnTo>
                    <a:pt x="7123" y="11025"/>
                  </a:lnTo>
                  <a:cubicBezTo>
                    <a:pt x="6798" y="11025"/>
                    <a:pt x="6505" y="10765"/>
                    <a:pt x="6505" y="10407"/>
                  </a:cubicBezTo>
                  <a:cubicBezTo>
                    <a:pt x="6505" y="10082"/>
                    <a:pt x="6798" y="9789"/>
                    <a:pt x="7123" y="9789"/>
                  </a:cubicBezTo>
                  <a:close/>
                  <a:moveTo>
                    <a:pt x="619" y="1"/>
                  </a:moveTo>
                  <a:cubicBezTo>
                    <a:pt x="261" y="1"/>
                    <a:pt x="1" y="294"/>
                    <a:pt x="1" y="619"/>
                  </a:cubicBezTo>
                  <a:lnTo>
                    <a:pt x="1" y="12684"/>
                  </a:lnTo>
                  <a:cubicBezTo>
                    <a:pt x="1" y="13041"/>
                    <a:pt x="261" y="13301"/>
                    <a:pt x="619" y="13301"/>
                  </a:cubicBezTo>
                  <a:lnTo>
                    <a:pt x="10732" y="13301"/>
                  </a:lnTo>
                  <a:cubicBezTo>
                    <a:pt x="10180" y="12358"/>
                    <a:pt x="9854" y="11285"/>
                    <a:pt x="9854" y="10115"/>
                  </a:cubicBezTo>
                  <a:cubicBezTo>
                    <a:pt x="9854" y="6765"/>
                    <a:pt x="12586" y="4001"/>
                    <a:pt x="15968" y="4001"/>
                  </a:cubicBezTo>
                  <a:cubicBezTo>
                    <a:pt x="17269" y="4001"/>
                    <a:pt x="18472" y="4424"/>
                    <a:pt x="19480" y="5107"/>
                  </a:cubicBezTo>
                  <a:lnTo>
                    <a:pt x="19480" y="619"/>
                  </a:lnTo>
                  <a:cubicBezTo>
                    <a:pt x="19480" y="294"/>
                    <a:pt x="19220" y="1"/>
                    <a:pt x="188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1"/>
            <p:cNvSpPr/>
            <p:nvPr/>
          </p:nvSpPr>
          <p:spPr>
            <a:xfrm>
              <a:off x="5658607" y="2401134"/>
              <a:ext cx="214355" cy="214355"/>
            </a:xfrm>
            <a:custGeom>
              <a:avLst/>
              <a:gdLst/>
              <a:ahLst/>
              <a:cxnLst/>
              <a:rect l="l" t="t" r="r" b="b"/>
              <a:pathLst>
                <a:path w="9789" h="9789" extrusionOk="0">
                  <a:moveTo>
                    <a:pt x="4824" y="1689"/>
                  </a:moveTo>
                  <a:cubicBezTo>
                    <a:pt x="4842" y="1689"/>
                    <a:pt x="4860" y="1690"/>
                    <a:pt x="4878" y="1692"/>
                  </a:cubicBezTo>
                  <a:cubicBezTo>
                    <a:pt x="5171" y="1692"/>
                    <a:pt x="5463" y="1952"/>
                    <a:pt x="5463" y="2310"/>
                  </a:cubicBezTo>
                  <a:cubicBezTo>
                    <a:pt x="5724" y="2407"/>
                    <a:pt x="5951" y="2505"/>
                    <a:pt x="6179" y="2635"/>
                  </a:cubicBezTo>
                  <a:cubicBezTo>
                    <a:pt x="6472" y="2797"/>
                    <a:pt x="6537" y="3188"/>
                    <a:pt x="6342" y="3480"/>
                  </a:cubicBezTo>
                  <a:cubicBezTo>
                    <a:pt x="6238" y="3646"/>
                    <a:pt x="6055" y="3746"/>
                    <a:pt x="5852" y="3746"/>
                  </a:cubicBezTo>
                  <a:cubicBezTo>
                    <a:pt x="5736" y="3746"/>
                    <a:pt x="5614" y="3714"/>
                    <a:pt x="5496" y="3643"/>
                  </a:cubicBezTo>
                  <a:cubicBezTo>
                    <a:pt x="5355" y="3558"/>
                    <a:pt x="5117" y="3474"/>
                    <a:pt x="4865" y="3474"/>
                  </a:cubicBezTo>
                  <a:cubicBezTo>
                    <a:pt x="4826" y="3474"/>
                    <a:pt x="4787" y="3476"/>
                    <a:pt x="4748" y="3480"/>
                  </a:cubicBezTo>
                  <a:cubicBezTo>
                    <a:pt x="4618" y="3513"/>
                    <a:pt x="4488" y="3610"/>
                    <a:pt x="4455" y="3773"/>
                  </a:cubicBezTo>
                  <a:cubicBezTo>
                    <a:pt x="4423" y="3870"/>
                    <a:pt x="4455" y="3935"/>
                    <a:pt x="4488" y="3968"/>
                  </a:cubicBezTo>
                  <a:cubicBezTo>
                    <a:pt x="4553" y="4098"/>
                    <a:pt x="5138" y="4293"/>
                    <a:pt x="5529" y="4456"/>
                  </a:cubicBezTo>
                  <a:cubicBezTo>
                    <a:pt x="6309" y="4716"/>
                    <a:pt x="6764" y="5464"/>
                    <a:pt x="6634" y="6277"/>
                  </a:cubicBezTo>
                  <a:cubicBezTo>
                    <a:pt x="6504" y="6960"/>
                    <a:pt x="6049" y="7480"/>
                    <a:pt x="5463" y="7708"/>
                  </a:cubicBezTo>
                  <a:lnTo>
                    <a:pt x="5463" y="7838"/>
                  </a:lnTo>
                  <a:cubicBezTo>
                    <a:pt x="5463" y="8177"/>
                    <a:pt x="5200" y="8458"/>
                    <a:pt x="4867" y="8458"/>
                  </a:cubicBezTo>
                  <a:cubicBezTo>
                    <a:pt x="4849" y="8458"/>
                    <a:pt x="4831" y="8457"/>
                    <a:pt x="4813" y="8456"/>
                  </a:cubicBezTo>
                  <a:cubicBezTo>
                    <a:pt x="4488" y="8456"/>
                    <a:pt x="4228" y="8163"/>
                    <a:pt x="4228" y="7838"/>
                  </a:cubicBezTo>
                  <a:lnTo>
                    <a:pt x="4228" y="7773"/>
                  </a:lnTo>
                  <a:cubicBezTo>
                    <a:pt x="3968" y="7708"/>
                    <a:pt x="3707" y="7610"/>
                    <a:pt x="3382" y="7415"/>
                  </a:cubicBezTo>
                  <a:cubicBezTo>
                    <a:pt x="3122" y="7220"/>
                    <a:pt x="2992" y="6862"/>
                    <a:pt x="3187" y="6570"/>
                  </a:cubicBezTo>
                  <a:cubicBezTo>
                    <a:pt x="3292" y="6381"/>
                    <a:pt x="3492" y="6273"/>
                    <a:pt x="3699" y="6273"/>
                  </a:cubicBezTo>
                  <a:cubicBezTo>
                    <a:pt x="3813" y="6273"/>
                    <a:pt x="3929" y="6305"/>
                    <a:pt x="4033" y="6374"/>
                  </a:cubicBezTo>
                  <a:cubicBezTo>
                    <a:pt x="4325" y="6570"/>
                    <a:pt x="4423" y="6570"/>
                    <a:pt x="4846" y="6570"/>
                  </a:cubicBezTo>
                  <a:cubicBezTo>
                    <a:pt x="5236" y="6570"/>
                    <a:pt x="5398" y="6277"/>
                    <a:pt x="5431" y="6082"/>
                  </a:cubicBezTo>
                  <a:cubicBezTo>
                    <a:pt x="5431" y="5919"/>
                    <a:pt x="5398" y="5692"/>
                    <a:pt x="5106" y="5594"/>
                  </a:cubicBezTo>
                  <a:cubicBezTo>
                    <a:pt x="4618" y="5431"/>
                    <a:pt x="4098" y="5204"/>
                    <a:pt x="3707" y="4911"/>
                  </a:cubicBezTo>
                  <a:cubicBezTo>
                    <a:pt x="2862" y="4261"/>
                    <a:pt x="3122" y="2765"/>
                    <a:pt x="4228" y="2375"/>
                  </a:cubicBezTo>
                  <a:lnTo>
                    <a:pt x="4228" y="2310"/>
                  </a:lnTo>
                  <a:cubicBezTo>
                    <a:pt x="4228" y="1970"/>
                    <a:pt x="4491" y="1689"/>
                    <a:pt x="4824" y="1689"/>
                  </a:cubicBezTo>
                  <a:close/>
                  <a:moveTo>
                    <a:pt x="4878" y="1"/>
                  </a:moveTo>
                  <a:cubicBezTo>
                    <a:pt x="2179" y="1"/>
                    <a:pt x="0" y="2179"/>
                    <a:pt x="0" y="4879"/>
                  </a:cubicBezTo>
                  <a:cubicBezTo>
                    <a:pt x="0" y="7578"/>
                    <a:pt x="2179" y="9789"/>
                    <a:pt x="4878" y="9789"/>
                  </a:cubicBezTo>
                  <a:cubicBezTo>
                    <a:pt x="7577" y="9789"/>
                    <a:pt x="9756" y="7578"/>
                    <a:pt x="9756" y="4879"/>
                  </a:cubicBezTo>
                  <a:cubicBezTo>
                    <a:pt x="9789" y="2179"/>
                    <a:pt x="7577" y="1"/>
                    <a:pt x="48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0" name="Google Shape;2530;p71"/>
          <p:cNvGrpSpPr/>
          <p:nvPr/>
        </p:nvGrpSpPr>
        <p:grpSpPr>
          <a:xfrm>
            <a:off x="6130675" y="2006688"/>
            <a:ext cx="457199" cy="457182"/>
            <a:chOff x="6130675" y="2159088"/>
            <a:chExt cx="457199" cy="457182"/>
          </a:xfrm>
          <a:solidFill>
            <a:srgbClr val="E7206F"/>
          </a:solidFill>
        </p:grpSpPr>
        <p:sp>
          <p:nvSpPr>
            <p:cNvPr id="2531" name="Google Shape;2531;p71"/>
            <p:cNvSpPr/>
            <p:nvPr/>
          </p:nvSpPr>
          <p:spPr>
            <a:xfrm>
              <a:off x="6300863" y="2258069"/>
              <a:ext cx="44890" cy="44890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33" y="1"/>
                  </a:moveTo>
                  <a:lnTo>
                    <a:pt x="33" y="1009"/>
                  </a:lnTo>
                  <a:cubicBezTo>
                    <a:pt x="1" y="1594"/>
                    <a:pt x="456" y="2049"/>
                    <a:pt x="1041" y="2049"/>
                  </a:cubicBezTo>
                  <a:cubicBezTo>
                    <a:pt x="1594" y="2049"/>
                    <a:pt x="2049" y="1594"/>
                    <a:pt x="2049" y="1009"/>
                  </a:cubicBez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71"/>
            <p:cNvSpPr/>
            <p:nvPr/>
          </p:nvSpPr>
          <p:spPr>
            <a:xfrm>
              <a:off x="6157740" y="2258069"/>
              <a:ext cx="44167" cy="44890"/>
            </a:xfrm>
            <a:custGeom>
              <a:avLst/>
              <a:gdLst/>
              <a:ahLst/>
              <a:cxnLst/>
              <a:rect l="l" t="t" r="r" b="b"/>
              <a:pathLst>
                <a:path w="2017" h="2050" extrusionOk="0">
                  <a:moveTo>
                    <a:pt x="0" y="1"/>
                  </a:moveTo>
                  <a:lnTo>
                    <a:pt x="0" y="1009"/>
                  </a:lnTo>
                  <a:cubicBezTo>
                    <a:pt x="0" y="1594"/>
                    <a:pt x="455" y="2049"/>
                    <a:pt x="1008" y="2049"/>
                  </a:cubicBezTo>
                  <a:cubicBezTo>
                    <a:pt x="1561" y="2049"/>
                    <a:pt x="2016" y="1594"/>
                    <a:pt x="2016" y="1009"/>
                  </a:cubicBezTo>
                  <a:lnTo>
                    <a:pt x="20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1"/>
            <p:cNvSpPr/>
            <p:nvPr/>
          </p:nvSpPr>
          <p:spPr>
            <a:xfrm>
              <a:off x="6229652" y="2258069"/>
              <a:ext cx="44890" cy="44890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1" y="1"/>
                  </a:moveTo>
                  <a:lnTo>
                    <a:pt x="1" y="1009"/>
                  </a:lnTo>
                  <a:cubicBezTo>
                    <a:pt x="1" y="1594"/>
                    <a:pt x="456" y="2049"/>
                    <a:pt x="1009" y="2049"/>
                  </a:cubicBezTo>
                  <a:cubicBezTo>
                    <a:pt x="1594" y="2049"/>
                    <a:pt x="2049" y="1594"/>
                    <a:pt x="2049" y="1009"/>
                  </a:cubicBez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1"/>
            <p:cNvSpPr/>
            <p:nvPr/>
          </p:nvSpPr>
          <p:spPr>
            <a:xfrm>
              <a:off x="6372797" y="2258069"/>
              <a:ext cx="44167" cy="44890"/>
            </a:xfrm>
            <a:custGeom>
              <a:avLst/>
              <a:gdLst/>
              <a:ahLst/>
              <a:cxnLst/>
              <a:rect l="l" t="t" r="r" b="b"/>
              <a:pathLst>
                <a:path w="2017" h="2050" extrusionOk="0">
                  <a:moveTo>
                    <a:pt x="0" y="1"/>
                  </a:moveTo>
                  <a:lnTo>
                    <a:pt x="0" y="1009"/>
                  </a:lnTo>
                  <a:cubicBezTo>
                    <a:pt x="0" y="1594"/>
                    <a:pt x="455" y="2049"/>
                    <a:pt x="1008" y="2049"/>
                  </a:cubicBezTo>
                  <a:cubicBezTo>
                    <a:pt x="1561" y="2049"/>
                    <a:pt x="2016" y="1594"/>
                    <a:pt x="2016" y="1009"/>
                  </a:cubicBezTo>
                  <a:lnTo>
                    <a:pt x="20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1"/>
            <p:cNvSpPr/>
            <p:nvPr/>
          </p:nvSpPr>
          <p:spPr>
            <a:xfrm>
              <a:off x="6130675" y="2159088"/>
              <a:ext cx="260646" cy="72656"/>
            </a:xfrm>
            <a:custGeom>
              <a:avLst/>
              <a:gdLst/>
              <a:ahLst/>
              <a:cxnLst/>
              <a:rect l="l" t="t" r="r" b="b"/>
              <a:pathLst>
                <a:path w="11903" h="3318" extrusionOk="0">
                  <a:moveTo>
                    <a:pt x="1822" y="0"/>
                  </a:moveTo>
                  <a:cubicBezTo>
                    <a:pt x="813" y="0"/>
                    <a:pt x="0" y="813"/>
                    <a:pt x="0" y="1854"/>
                  </a:cubicBezTo>
                  <a:lnTo>
                    <a:pt x="0" y="3317"/>
                  </a:lnTo>
                  <a:lnTo>
                    <a:pt x="11903" y="3317"/>
                  </a:lnTo>
                  <a:lnTo>
                    <a:pt x="7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1"/>
            <p:cNvSpPr/>
            <p:nvPr/>
          </p:nvSpPr>
          <p:spPr>
            <a:xfrm>
              <a:off x="6303009" y="2416156"/>
              <a:ext cx="112531" cy="112553"/>
            </a:xfrm>
            <a:custGeom>
              <a:avLst/>
              <a:gdLst/>
              <a:ahLst/>
              <a:cxnLst/>
              <a:rect l="l" t="t" r="r" b="b"/>
              <a:pathLst>
                <a:path w="5139" h="5140" extrusionOk="0">
                  <a:moveTo>
                    <a:pt x="1951" y="1"/>
                  </a:moveTo>
                  <a:cubicBezTo>
                    <a:pt x="976" y="229"/>
                    <a:pt x="228" y="977"/>
                    <a:pt x="0" y="1952"/>
                  </a:cubicBezTo>
                  <a:lnTo>
                    <a:pt x="293" y="1952"/>
                  </a:lnTo>
                  <a:cubicBezTo>
                    <a:pt x="618" y="1952"/>
                    <a:pt x="911" y="2245"/>
                    <a:pt x="911" y="2570"/>
                  </a:cubicBezTo>
                  <a:cubicBezTo>
                    <a:pt x="911" y="2895"/>
                    <a:pt x="618" y="3188"/>
                    <a:pt x="293" y="3188"/>
                  </a:cubicBezTo>
                  <a:lnTo>
                    <a:pt x="0" y="3188"/>
                  </a:lnTo>
                  <a:cubicBezTo>
                    <a:pt x="228" y="4163"/>
                    <a:pt x="976" y="4911"/>
                    <a:pt x="1951" y="5139"/>
                  </a:cubicBezTo>
                  <a:lnTo>
                    <a:pt x="1951" y="4846"/>
                  </a:lnTo>
                  <a:cubicBezTo>
                    <a:pt x="1951" y="4521"/>
                    <a:pt x="2244" y="4229"/>
                    <a:pt x="2569" y="4229"/>
                  </a:cubicBezTo>
                  <a:cubicBezTo>
                    <a:pt x="2894" y="4229"/>
                    <a:pt x="3187" y="4521"/>
                    <a:pt x="3187" y="4846"/>
                  </a:cubicBezTo>
                  <a:lnTo>
                    <a:pt x="3187" y="5139"/>
                  </a:lnTo>
                  <a:cubicBezTo>
                    <a:pt x="4163" y="4911"/>
                    <a:pt x="4911" y="4163"/>
                    <a:pt x="5138" y="3188"/>
                  </a:cubicBezTo>
                  <a:lnTo>
                    <a:pt x="4846" y="3188"/>
                  </a:lnTo>
                  <a:cubicBezTo>
                    <a:pt x="4520" y="3188"/>
                    <a:pt x="4228" y="2895"/>
                    <a:pt x="4228" y="2570"/>
                  </a:cubicBezTo>
                  <a:cubicBezTo>
                    <a:pt x="4228" y="2245"/>
                    <a:pt x="4520" y="1952"/>
                    <a:pt x="4846" y="1952"/>
                  </a:cubicBezTo>
                  <a:lnTo>
                    <a:pt x="5138" y="1952"/>
                  </a:lnTo>
                  <a:cubicBezTo>
                    <a:pt x="4911" y="977"/>
                    <a:pt x="4163" y="229"/>
                    <a:pt x="3187" y="1"/>
                  </a:cubicBezTo>
                  <a:lnTo>
                    <a:pt x="3187" y="294"/>
                  </a:lnTo>
                  <a:cubicBezTo>
                    <a:pt x="3187" y="619"/>
                    <a:pt x="2894" y="912"/>
                    <a:pt x="2569" y="912"/>
                  </a:cubicBezTo>
                  <a:cubicBezTo>
                    <a:pt x="2244" y="912"/>
                    <a:pt x="1951" y="619"/>
                    <a:pt x="1951" y="294"/>
                  </a:cubicBezTo>
                  <a:lnTo>
                    <a:pt x="19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1"/>
            <p:cNvSpPr/>
            <p:nvPr/>
          </p:nvSpPr>
          <p:spPr>
            <a:xfrm>
              <a:off x="6516642" y="2258069"/>
              <a:ext cx="44167" cy="44890"/>
            </a:xfrm>
            <a:custGeom>
              <a:avLst/>
              <a:gdLst/>
              <a:ahLst/>
              <a:cxnLst/>
              <a:rect l="l" t="t" r="r" b="b"/>
              <a:pathLst>
                <a:path w="2017" h="2050" extrusionOk="0">
                  <a:moveTo>
                    <a:pt x="0" y="1"/>
                  </a:moveTo>
                  <a:lnTo>
                    <a:pt x="0" y="1041"/>
                  </a:lnTo>
                  <a:cubicBezTo>
                    <a:pt x="0" y="1594"/>
                    <a:pt x="455" y="2049"/>
                    <a:pt x="1008" y="2049"/>
                  </a:cubicBezTo>
                  <a:cubicBezTo>
                    <a:pt x="1561" y="2049"/>
                    <a:pt x="2016" y="1594"/>
                    <a:pt x="2016" y="1041"/>
                  </a:cubicBezTo>
                  <a:lnTo>
                    <a:pt x="20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1"/>
            <p:cNvSpPr/>
            <p:nvPr/>
          </p:nvSpPr>
          <p:spPr>
            <a:xfrm>
              <a:off x="6444008" y="2258069"/>
              <a:ext cx="44868" cy="44890"/>
            </a:xfrm>
            <a:custGeom>
              <a:avLst/>
              <a:gdLst/>
              <a:ahLst/>
              <a:cxnLst/>
              <a:rect l="l" t="t" r="r" b="b"/>
              <a:pathLst>
                <a:path w="2049" h="2050" extrusionOk="0">
                  <a:moveTo>
                    <a:pt x="0" y="1"/>
                  </a:moveTo>
                  <a:lnTo>
                    <a:pt x="0" y="1041"/>
                  </a:lnTo>
                  <a:cubicBezTo>
                    <a:pt x="0" y="1594"/>
                    <a:pt x="455" y="2049"/>
                    <a:pt x="1008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1"/>
            <p:cNvSpPr/>
            <p:nvPr/>
          </p:nvSpPr>
          <p:spPr>
            <a:xfrm>
              <a:off x="6130675" y="2280866"/>
              <a:ext cx="457198" cy="335404"/>
            </a:xfrm>
            <a:custGeom>
              <a:avLst/>
              <a:gdLst/>
              <a:ahLst/>
              <a:cxnLst/>
              <a:rect l="l" t="t" r="r" b="b"/>
              <a:pathLst>
                <a:path w="20879" h="15317" extrusionOk="0">
                  <a:moveTo>
                    <a:pt x="4553" y="3903"/>
                  </a:moveTo>
                  <a:cubicBezTo>
                    <a:pt x="4911" y="3903"/>
                    <a:pt x="5171" y="4163"/>
                    <a:pt x="5171" y="4520"/>
                  </a:cubicBezTo>
                  <a:cubicBezTo>
                    <a:pt x="5171" y="4846"/>
                    <a:pt x="4911" y="5138"/>
                    <a:pt x="4553" y="5138"/>
                  </a:cubicBezTo>
                  <a:lnTo>
                    <a:pt x="3252" y="5138"/>
                  </a:lnTo>
                  <a:cubicBezTo>
                    <a:pt x="2927" y="5138"/>
                    <a:pt x="2667" y="4846"/>
                    <a:pt x="2667" y="4520"/>
                  </a:cubicBezTo>
                  <a:cubicBezTo>
                    <a:pt x="2667" y="4163"/>
                    <a:pt x="2927" y="3903"/>
                    <a:pt x="3252" y="3903"/>
                  </a:cubicBezTo>
                  <a:close/>
                  <a:moveTo>
                    <a:pt x="17626" y="12065"/>
                  </a:moveTo>
                  <a:cubicBezTo>
                    <a:pt x="17951" y="12065"/>
                    <a:pt x="18211" y="12325"/>
                    <a:pt x="18211" y="12683"/>
                  </a:cubicBezTo>
                  <a:cubicBezTo>
                    <a:pt x="18211" y="13008"/>
                    <a:pt x="17951" y="13268"/>
                    <a:pt x="17626" y="13268"/>
                  </a:cubicBezTo>
                  <a:lnTo>
                    <a:pt x="15642" y="13268"/>
                  </a:lnTo>
                  <a:cubicBezTo>
                    <a:pt x="15317" y="13268"/>
                    <a:pt x="15057" y="13008"/>
                    <a:pt x="15057" y="12683"/>
                  </a:cubicBezTo>
                  <a:cubicBezTo>
                    <a:pt x="15057" y="12325"/>
                    <a:pt x="15317" y="12065"/>
                    <a:pt x="15642" y="12065"/>
                  </a:cubicBezTo>
                  <a:close/>
                  <a:moveTo>
                    <a:pt x="10439" y="3903"/>
                  </a:moveTo>
                  <a:cubicBezTo>
                    <a:pt x="10764" y="3903"/>
                    <a:pt x="11057" y="4195"/>
                    <a:pt x="11057" y="4520"/>
                  </a:cubicBezTo>
                  <a:lnTo>
                    <a:pt x="11057" y="4943"/>
                  </a:lnTo>
                  <a:cubicBezTo>
                    <a:pt x="12683" y="5203"/>
                    <a:pt x="14016" y="6504"/>
                    <a:pt x="14277" y="8130"/>
                  </a:cubicBezTo>
                  <a:lnTo>
                    <a:pt x="14667" y="8130"/>
                  </a:lnTo>
                  <a:cubicBezTo>
                    <a:pt x="15025" y="8130"/>
                    <a:pt x="15285" y="8423"/>
                    <a:pt x="15285" y="8748"/>
                  </a:cubicBezTo>
                  <a:cubicBezTo>
                    <a:pt x="15285" y="9106"/>
                    <a:pt x="15025" y="9366"/>
                    <a:pt x="14667" y="9366"/>
                  </a:cubicBezTo>
                  <a:lnTo>
                    <a:pt x="14277" y="9366"/>
                  </a:lnTo>
                  <a:cubicBezTo>
                    <a:pt x="13984" y="11024"/>
                    <a:pt x="12683" y="12325"/>
                    <a:pt x="11057" y="12585"/>
                  </a:cubicBezTo>
                  <a:lnTo>
                    <a:pt x="11057" y="12976"/>
                  </a:lnTo>
                  <a:cubicBezTo>
                    <a:pt x="11057" y="13333"/>
                    <a:pt x="10764" y="13593"/>
                    <a:pt x="10439" y="13593"/>
                  </a:cubicBezTo>
                  <a:cubicBezTo>
                    <a:pt x="10114" y="13593"/>
                    <a:pt x="9821" y="13333"/>
                    <a:pt x="9821" y="12976"/>
                  </a:cubicBezTo>
                  <a:lnTo>
                    <a:pt x="9821" y="12585"/>
                  </a:lnTo>
                  <a:cubicBezTo>
                    <a:pt x="8195" y="12325"/>
                    <a:pt x="6895" y="11024"/>
                    <a:pt x="6634" y="9366"/>
                  </a:cubicBezTo>
                  <a:lnTo>
                    <a:pt x="6212" y="9366"/>
                  </a:lnTo>
                  <a:cubicBezTo>
                    <a:pt x="5854" y="9366"/>
                    <a:pt x="5594" y="9106"/>
                    <a:pt x="5594" y="8748"/>
                  </a:cubicBezTo>
                  <a:cubicBezTo>
                    <a:pt x="5594" y="8423"/>
                    <a:pt x="5854" y="8130"/>
                    <a:pt x="6212" y="8130"/>
                  </a:cubicBezTo>
                  <a:lnTo>
                    <a:pt x="6634" y="8130"/>
                  </a:lnTo>
                  <a:cubicBezTo>
                    <a:pt x="6895" y="6504"/>
                    <a:pt x="8195" y="5203"/>
                    <a:pt x="9821" y="4943"/>
                  </a:cubicBezTo>
                  <a:lnTo>
                    <a:pt x="9821" y="4520"/>
                  </a:lnTo>
                  <a:cubicBezTo>
                    <a:pt x="9821" y="4195"/>
                    <a:pt x="10114" y="3903"/>
                    <a:pt x="10439" y="3903"/>
                  </a:cubicBezTo>
                  <a:close/>
                  <a:moveTo>
                    <a:pt x="0" y="0"/>
                  </a:moveTo>
                  <a:lnTo>
                    <a:pt x="0" y="13463"/>
                  </a:lnTo>
                  <a:cubicBezTo>
                    <a:pt x="0" y="14504"/>
                    <a:pt x="813" y="15317"/>
                    <a:pt x="1822" y="15317"/>
                  </a:cubicBezTo>
                  <a:lnTo>
                    <a:pt x="19024" y="15317"/>
                  </a:lnTo>
                  <a:cubicBezTo>
                    <a:pt x="20065" y="15317"/>
                    <a:pt x="20878" y="14504"/>
                    <a:pt x="20878" y="13463"/>
                  </a:cubicBezTo>
                  <a:lnTo>
                    <a:pt x="20878" y="0"/>
                  </a:lnTo>
                  <a:cubicBezTo>
                    <a:pt x="20878" y="1236"/>
                    <a:pt x="19870" y="2244"/>
                    <a:pt x="18634" y="2244"/>
                  </a:cubicBezTo>
                  <a:cubicBezTo>
                    <a:pt x="17984" y="2244"/>
                    <a:pt x="17398" y="1951"/>
                    <a:pt x="17008" y="1529"/>
                  </a:cubicBezTo>
                  <a:cubicBezTo>
                    <a:pt x="16585" y="1951"/>
                    <a:pt x="15968" y="2244"/>
                    <a:pt x="15317" y="2244"/>
                  </a:cubicBezTo>
                  <a:cubicBezTo>
                    <a:pt x="14699" y="2244"/>
                    <a:pt x="14114" y="1951"/>
                    <a:pt x="13691" y="1529"/>
                  </a:cubicBezTo>
                  <a:cubicBezTo>
                    <a:pt x="13252" y="2000"/>
                    <a:pt x="12659" y="2236"/>
                    <a:pt x="12065" y="2236"/>
                  </a:cubicBezTo>
                  <a:cubicBezTo>
                    <a:pt x="11472" y="2236"/>
                    <a:pt x="10878" y="2000"/>
                    <a:pt x="10439" y="1529"/>
                  </a:cubicBezTo>
                  <a:cubicBezTo>
                    <a:pt x="10000" y="2000"/>
                    <a:pt x="9407" y="2236"/>
                    <a:pt x="8813" y="2236"/>
                  </a:cubicBezTo>
                  <a:cubicBezTo>
                    <a:pt x="8220" y="2236"/>
                    <a:pt x="7626" y="2000"/>
                    <a:pt x="7187" y="1529"/>
                  </a:cubicBezTo>
                  <a:cubicBezTo>
                    <a:pt x="6765" y="1951"/>
                    <a:pt x="6179" y="2244"/>
                    <a:pt x="5561" y="2244"/>
                  </a:cubicBezTo>
                  <a:cubicBezTo>
                    <a:pt x="4911" y="2244"/>
                    <a:pt x="4293" y="1951"/>
                    <a:pt x="3870" y="1529"/>
                  </a:cubicBezTo>
                  <a:cubicBezTo>
                    <a:pt x="3480" y="1951"/>
                    <a:pt x="2895" y="2244"/>
                    <a:pt x="2244" y="2244"/>
                  </a:cubicBezTo>
                  <a:cubicBezTo>
                    <a:pt x="1009" y="2244"/>
                    <a:pt x="0" y="123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1"/>
            <p:cNvSpPr/>
            <p:nvPr/>
          </p:nvSpPr>
          <p:spPr>
            <a:xfrm>
              <a:off x="6341461" y="2159088"/>
              <a:ext cx="246413" cy="72656"/>
            </a:xfrm>
            <a:custGeom>
              <a:avLst/>
              <a:gdLst/>
              <a:ahLst/>
              <a:cxnLst/>
              <a:rect l="l" t="t" r="r" b="b"/>
              <a:pathLst>
                <a:path w="11253" h="3318" extrusionOk="0">
                  <a:moveTo>
                    <a:pt x="0" y="0"/>
                  </a:moveTo>
                  <a:lnTo>
                    <a:pt x="4293" y="3317"/>
                  </a:lnTo>
                  <a:lnTo>
                    <a:pt x="11252" y="3317"/>
                  </a:lnTo>
                  <a:lnTo>
                    <a:pt x="11252" y="1854"/>
                  </a:lnTo>
                  <a:cubicBezTo>
                    <a:pt x="11252" y="813"/>
                    <a:pt x="10439" y="0"/>
                    <a:pt x="9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1" name="Google Shape;2541;p71"/>
          <p:cNvGrpSpPr/>
          <p:nvPr/>
        </p:nvGrpSpPr>
        <p:grpSpPr>
          <a:xfrm>
            <a:off x="6845575" y="2006675"/>
            <a:ext cx="457206" cy="457203"/>
            <a:chOff x="6845575" y="2159075"/>
            <a:chExt cx="457206" cy="457203"/>
          </a:xfrm>
          <a:solidFill>
            <a:srgbClr val="E7206F"/>
          </a:solidFill>
        </p:grpSpPr>
        <p:sp>
          <p:nvSpPr>
            <p:cNvPr id="2542" name="Google Shape;2542;p71"/>
            <p:cNvSpPr/>
            <p:nvPr/>
          </p:nvSpPr>
          <p:spPr>
            <a:xfrm>
              <a:off x="6845575" y="2374472"/>
              <a:ext cx="85224" cy="241806"/>
            </a:xfrm>
            <a:custGeom>
              <a:avLst/>
              <a:gdLst/>
              <a:ahLst/>
              <a:cxnLst/>
              <a:rect l="l" t="t" r="r" b="b"/>
              <a:pathLst>
                <a:path w="3904" h="11025" extrusionOk="0">
                  <a:moveTo>
                    <a:pt x="521" y="0"/>
                  </a:moveTo>
                  <a:cubicBezTo>
                    <a:pt x="228" y="0"/>
                    <a:pt x="1" y="260"/>
                    <a:pt x="1" y="618"/>
                  </a:cubicBezTo>
                  <a:lnTo>
                    <a:pt x="1" y="10439"/>
                  </a:lnTo>
                  <a:cubicBezTo>
                    <a:pt x="1" y="10764"/>
                    <a:pt x="228" y="11024"/>
                    <a:pt x="521" y="11024"/>
                  </a:cubicBezTo>
                  <a:lnTo>
                    <a:pt x="3383" y="11024"/>
                  </a:lnTo>
                  <a:cubicBezTo>
                    <a:pt x="3676" y="11024"/>
                    <a:pt x="3903" y="10764"/>
                    <a:pt x="3903" y="10439"/>
                  </a:cubicBezTo>
                  <a:lnTo>
                    <a:pt x="3903" y="618"/>
                  </a:lnTo>
                  <a:cubicBezTo>
                    <a:pt x="3903" y="260"/>
                    <a:pt x="3676" y="0"/>
                    <a:pt x="3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1"/>
            <p:cNvSpPr/>
            <p:nvPr/>
          </p:nvSpPr>
          <p:spPr>
            <a:xfrm>
              <a:off x="6957736" y="2407304"/>
              <a:ext cx="345045" cy="192809"/>
            </a:xfrm>
            <a:custGeom>
              <a:avLst/>
              <a:gdLst/>
              <a:ahLst/>
              <a:cxnLst/>
              <a:rect l="l" t="t" r="r" b="b"/>
              <a:pathLst>
                <a:path w="15806" h="8791" extrusionOk="0">
                  <a:moveTo>
                    <a:pt x="2699" y="1"/>
                  </a:moveTo>
                  <a:cubicBezTo>
                    <a:pt x="2472" y="1"/>
                    <a:pt x="2244" y="22"/>
                    <a:pt x="2017" y="64"/>
                  </a:cubicBezTo>
                  <a:lnTo>
                    <a:pt x="1" y="454"/>
                  </a:lnTo>
                  <a:lnTo>
                    <a:pt x="1" y="7804"/>
                  </a:lnTo>
                  <a:lnTo>
                    <a:pt x="5172" y="8747"/>
                  </a:lnTo>
                  <a:cubicBezTo>
                    <a:pt x="5318" y="8776"/>
                    <a:pt x="5470" y="8791"/>
                    <a:pt x="5624" y="8791"/>
                  </a:cubicBezTo>
                  <a:cubicBezTo>
                    <a:pt x="5982" y="8791"/>
                    <a:pt x="6349" y="8711"/>
                    <a:pt x="6667" y="8552"/>
                  </a:cubicBezTo>
                  <a:lnTo>
                    <a:pt x="15025" y="4519"/>
                  </a:lnTo>
                  <a:cubicBezTo>
                    <a:pt x="15513" y="4292"/>
                    <a:pt x="15805" y="3771"/>
                    <a:pt x="15708" y="3218"/>
                  </a:cubicBezTo>
                  <a:cubicBezTo>
                    <a:pt x="15623" y="2568"/>
                    <a:pt x="15095" y="2114"/>
                    <a:pt x="14488" y="2114"/>
                  </a:cubicBezTo>
                  <a:cubicBezTo>
                    <a:pt x="14398" y="2114"/>
                    <a:pt x="14305" y="2124"/>
                    <a:pt x="14212" y="2145"/>
                  </a:cubicBezTo>
                  <a:lnTo>
                    <a:pt x="10212" y="2958"/>
                  </a:lnTo>
                  <a:cubicBezTo>
                    <a:pt x="10049" y="2958"/>
                    <a:pt x="9919" y="3056"/>
                    <a:pt x="9822" y="3186"/>
                  </a:cubicBezTo>
                  <a:lnTo>
                    <a:pt x="9139" y="4162"/>
                  </a:lnTo>
                  <a:cubicBezTo>
                    <a:pt x="8550" y="4990"/>
                    <a:pt x="7626" y="5438"/>
                    <a:pt x="6679" y="5438"/>
                  </a:cubicBezTo>
                  <a:cubicBezTo>
                    <a:pt x="6213" y="5438"/>
                    <a:pt x="5741" y="5330"/>
                    <a:pt x="5302" y="5105"/>
                  </a:cubicBezTo>
                  <a:lnTo>
                    <a:pt x="4554" y="4747"/>
                  </a:lnTo>
                  <a:cubicBezTo>
                    <a:pt x="4261" y="4584"/>
                    <a:pt x="4131" y="4227"/>
                    <a:pt x="4261" y="3934"/>
                  </a:cubicBezTo>
                  <a:cubicBezTo>
                    <a:pt x="4381" y="3718"/>
                    <a:pt x="4607" y="3591"/>
                    <a:pt x="4847" y="3591"/>
                  </a:cubicBezTo>
                  <a:cubicBezTo>
                    <a:pt x="4933" y="3591"/>
                    <a:pt x="5021" y="3607"/>
                    <a:pt x="5106" y="3641"/>
                  </a:cubicBezTo>
                  <a:lnTo>
                    <a:pt x="5822" y="4031"/>
                  </a:lnTo>
                  <a:cubicBezTo>
                    <a:pt x="6085" y="4158"/>
                    <a:pt x="6366" y="4220"/>
                    <a:pt x="6644" y="4220"/>
                  </a:cubicBezTo>
                  <a:cubicBezTo>
                    <a:pt x="7223" y="4220"/>
                    <a:pt x="7790" y="3952"/>
                    <a:pt x="8163" y="3446"/>
                  </a:cubicBezTo>
                  <a:cubicBezTo>
                    <a:pt x="8196" y="3381"/>
                    <a:pt x="8163" y="3316"/>
                    <a:pt x="8131" y="3251"/>
                  </a:cubicBezTo>
                  <a:lnTo>
                    <a:pt x="4976" y="780"/>
                  </a:lnTo>
                  <a:cubicBezTo>
                    <a:pt x="4315" y="271"/>
                    <a:pt x="3514" y="1"/>
                    <a:pt x="26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71"/>
            <p:cNvSpPr/>
            <p:nvPr/>
          </p:nvSpPr>
          <p:spPr>
            <a:xfrm>
              <a:off x="6939290" y="2209717"/>
              <a:ext cx="26283" cy="97731"/>
            </a:xfrm>
            <a:custGeom>
              <a:avLst/>
              <a:gdLst/>
              <a:ahLst/>
              <a:cxnLst/>
              <a:rect l="l" t="t" r="r" b="b"/>
              <a:pathLst>
                <a:path w="1204" h="4456" extrusionOk="0">
                  <a:moveTo>
                    <a:pt x="586" y="0"/>
                  </a:moveTo>
                  <a:cubicBezTo>
                    <a:pt x="261" y="0"/>
                    <a:pt x="0" y="293"/>
                    <a:pt x="0" y="618"/>
                  </a:cubicBezTo>
                  <a:lnTo>
                    <a:pt x="0" y="3837"/>
                  </a:lnTo>
                  <a:cubicBezTo>
                    <a:pt x="0" y="4163"/>
                    <a:pt x="261" y="4455"/>
                    <a:pt x="586" y="4455"/>
                  </a:cubicBezTo>
                  <a:cubicBezTo>
                    <a:pt x="943" y="4455"/>
                    <a:pt x="1204" y="4163"/>
                    <a:pt x="1204" y="3837"/>
                  </a:cubicBezTo>
                  <a:lnTo>
                    <a:pt x="1204" y="618"/>
                  </a:lnTo>
                  <a:cubicBezTo>
                    <a:pt x="1204" y="293"/>
                    <a:pt x="943" y="0"/>
                    <a:pt x="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71"/>
            <p:cNvSpPr/>
            <p:nvPr/>
          </p:nvSpPr>
          <p:spPr>
            <a:xfrm>
              <a:off x="6939290" y="2159075"/>
              <a:ext cx="26283" cy="26407"/>
            </a:xfrm>
            <a:custGeom>
              <a:avLst/>
              <a:gdLst/>
              <a:ahLst/>
              <a:cxnLst/>
              <a:rect l="l" t="t" r="r" b="b"/>
              <a:pathLst>
                <a:path w="1204" h="1204" extrusionOk="0">
                  <a:moveTo>
                    <a:pt x="586" y="0"/>
                  </a:moveTo>
                  <a:cubicBezTo>
                    <a:pt x="261" y="0"/>
                    <a:pt x="0" y="260"/>
                    <a:pt x="0" y="618"/>
                  </a:cubicBezTo>
                  <a:cubicBezTo>
                    <a:pt x="0" y="943"/>
                    <a:pt x="261" y="1203"/>
                    <a:pt x="586" y="1203"/>
                  </a:cubicBezTo>
                  <a:cubicBezTo>
                    <a:pt x="943" y="1203"/>
                    <a:pt x="1204" y="943"/>
                    <a:pt x="1204" y="618"/>
                  </a:cubicBezTo>
                  <a:cubicBezTo>
                    <a:pt x="1204" y="260"/>
                    <a:pt x="943" y="0"/>
                    <a:pt x="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71"/>
            <p:cNvSpPr/>
            <p:nvPr/>
          </p:nvSpPr>
          <p:spPr>
            <a:xfrm>
              <a:off x="7266538" y="2325256"/>
              <a:ext cx="26305" cy="97007"/>
            </a:xfrm>
            <a:custGeom>
              <a:avLst/>
              <a:gdLst/>
              <a:ahLst/>
              <a:cxnLst/>
              <a:rect l="l" t="t" r="r" b="b"/>
              <a:pathLst>
                <a:path w="1205" h="4423" extrusionOk="0">
                  <a:moveTo>
                    <a:pt x="619" y="0"/>
                  </a:moveTo>
                  <a:cubicBezTo>
                    <a:pt x="261" y="0"/>
                    <a:pt x="1" y="260"/>
                    <a:pt x="1" y="618"/>
                  </a:cubicBezTo>
                  <a:lnTo>
                    <a:pt x="1" y="3838"/>
                  </a:lnTo>
                  <a:cubicBezTo>
                    <a:pt x="1" y="4163"/>
                    <a:pt x="261" y="4423"/>
                    <a:pt x="619" y="4423"/>
                  </a:cubicBezTo>
                  <a:cubicBezTo>
                    <a:pt x="944" y="4423"/>
                    <a:pt x="1204" y="4163"/>
                    <a:pt x="1204" y="3838"/>
                  </a:cubicBezTo>
                  <a:lnTo>
                    <a:pt x="1204" y="618"/>
                  </a:lnTo>
                  <a:cubicBezTo>
                    <a:pt x="1204" y="260"/>
                    <a:pt x="944" y="0"/>
                    <a:pt x="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71"/>
            <p:cNvSpPr/>
            <p:nvPr/>
          </p:nvSpPr>
          <p:spPr>
            <a:xfrm>
              <a:off x="7266538" y="2274614"/>
              <a:ext cx="26305" cy="26407"/>
            </a:xfrm>
            <a:custGeom>
              <a:avLst/>
              <a:gdLst/>
              <a:ahLst/>
              <a:cxnLst/>
              <a:rect l="l" t="t" r="r" b="b"/>
              <a:pathLst>
                <a:path w="1205" h="1204" extrusionOk="0">
                  <a:moveTo>
                    <a:pt x="619" y="0"/>
                  </a:moveTo>
                  <a:cubicBezTo>
                    <a:pt x="261" y="0"/>
                    <a:pt x="1" y="261"/>
                    <a:pt x="1" y="586"/>
                  </a:cubicBezTo>
                  <a:cubicBezTo>
                    <a:pt x="1" y="943"/>
                    <a:pt x="261" y="1204"/>
                    <a:pt x="619" y="1204"/>
                  </a:cubicBezTo>
                  <a:cubicBezTo>
                    <a:pt x="944" y="1204"/>
                    <a:pt x="1204" y="943"/>
                    <a:pt x="1204" y="586"/>
                  </a:cubicBezTo>
                  <a:cubicBezTo>
                    <a:pt x="1204" y="261"/>
                    <a:pt x="944" y="0"/>
                    <a:pt x="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71"/>
            <p:cNvSpPr/>
            <p:nvPr/>
          </p:nvSpPr>
          <p:spPr>
            <a:xfrm>
              <a:off x="6996069" y="2159075"/>
              <a:ext cx="239977" cy="241082"/>
            </a:xfrm>
            <a:custGeom>
              <a:avLst/>
              <a:gdLst/>
              <a:ahLst/>
              <a:cxnLst/>
              <a:rect l="l" t="t" r="r" b="b"/>
              <a:pathLst>
                <a:path w="10993" h="10992" extrusionOk="0">
                  <a:moveTo>
                    <a:pt x="5475" y="2144"/>
                  </a:moveTo>
                  <a:cubicBezTo>
                    <a:pt x="5493" y="2144"/>
                    <a:pt x="5511" y="2145"/>
                    <a:pt x="5529" y="2147"/>
                  </a:cubicBezTo>
                  <a:cubicBezTo>
                    <a:pt x="5854" y="2147"/>
                    <a:pt x="6115" y="2407"/>
                    <a:pt x="6115" y="2764"/>
                  </a:cubicBezTo>
                  <a:cubicBezTo>
                    <a:pt x="6407" y="2829"/>
                    <a:pt x="6602" y="2927"/>
                    <a:pt x="6830" y="3090"/>
                  </a:cubicBezTo>
                  <a:cubicBezTo>
                    <a:pt x="7123" y="3252"/>
                    <a:pt x="7220" y="3642"/>
                    <a:pt x="7025" y="3935"/>
                  </a:cubicBezTo>
                  <a:cubicBezTo>
                    <a:pt x="6901" y="4101"/>
                    <a:pt x="6710" y="4201"/>
                    <a:pt x="6504" y="4201"/>
                  </a:cubicBezTo>
                  <a:cubicBezTo>
                    <a:pt x="6387" y="4201"/>
                    <a:pt x="6265" y="4168"/>
                    <a:pt x="6147" y="4098"/>
                  </a:cubicBezTo>
                  <a:cubicBezTo>
                    <a:pt x="6015" y="4018"/>
                    <a:pt x="5797" y="3918"/>
                    <a:pt x="5563" y="3918"/>
                  </a:cubicBezTo>
                  <a:cubicBezTo>
                    <a:pt x="5509" y="3918"/>
                    <a:pt x="5454" y="3923"/>
                    <a:pt x="5399" y="3935"/>
                  </a:cubicBezTo>
                  <a:cubicBezTo>
                    <a:pt x="5269" y="3968"/>
                    <a:pt x="5139" y="4065"/>
                    <a:pt x="5107" y="4228"/>
                  </a:cubicBezTo>
                  <a:cubicBezTo>
                    <a:pt x="5074" y="4325"/>
                    <a:pt x="5107" y="4390"/>
                    <a:pt x="5139" y="4390"/>
                  </a:cubicBezTo>
                  <a:cubicBezTo>
                    <a:pt x="5237" y="4553"/>
                    <a:pt x="5789" y="4748"/>
                    <a:pt x="6180" y="4878"/>
                  </a:cubicBezTo>
                  <a:cubicBezTo>
                    <a:pt x="6993" y="5171"/>
                    <a:pt x="7415" y="5919"/>
                    <a:pt x="7285" y="6732"/>
                  </a:cubicBezTo>
                  <a:cubicBezTo>
                    <a:pt x="7188" y="7382"/>
                    <a:pt x="6733" y="7902"/>
                    <a:pt x="6115" y="8130"/>
                  </a:cubicBezTo>
                  <a:lnTo>
                    <a:pt x="6115" y="8293"/>
                  </a:lnTo>
                  <a:cubicBezTo>
                    <a:pt x="6115" y="8618"/>
                    <a:pt x="5822" y="8911"/>
                    <a:pt x="5464" y="8911"/>
                  </a:cubicBezTo>
                  <a:cubicBezTo>
                    <a:pt x="5139" y="8878"/>
                    <a:pt x="4879" y="8585"/>
                    <a:pt x="4879" y="8260"/>
                  </a:cubicBezTo>
                  <a:lnTo>
                    <a:pt x="4879" y="8195"/>
                  </a:lnTo>
                  <a:cubicBezTo>
                    <a:pt x="4619" y="8163"/>
                    <a:pt x="4359" y="8065"/>
                    <a:pt x="4066" y="7837"/>
                  </a:cubicBezTo>
                  <a:cubicBezTo>
                    <a:pt x="3773" y="7675"/>
                    <a:pt x="3676" y="7285"/>
                    <a:pt x="3838" y="7024"/>
                  </a:cubicBezTo>
                  <a:cubicBezTo>
                    <a:pt x="3960" y="6821"/>
                    <a:pt x="4158" y="6720"/>
                    <a:pt x="4353" y="6720"/>
                  </a:cubicBezTo>
                  <a:cubicBezTo>
                    <a:pt x="4470" y="6720"/>
                    <a:pt x="4586" y="6756"/>
                    <a:pt x="4684" y="6829"/>
                  </a:cubicBezTo>
                  <a:cubicBezTo>
                    <a:pt x="5009" y="7024"/>
                    <a:pt x="5107" y="7024"/>
                    <a:pt x="5497" y="7024"/>
                  </a:cubicBezTo>
                  <a:cubicBezTo>
                    <a:pt x="5887" y="7024"/>
                    <a:pt x="6050" y="6699"/>
                    <a:pt x="6082" y="6537"/>
                  </a:cubicBezTo>
                  <a:cubicBezTo>
                    <a:pt x="6115" y="6374"/>
                    <a:pt x="6082" y="6146"/>
                    <a:pt x="5789" y="6049"/>
                  </a:cubicBezTo>
                  <a:cubicBezTo>
                    <a:pt x="5269" y="5854"/>
                    <a:pt x="4749" y="5659"/>
                    <a:pt x="4359" y="5366"/>
                  </a:cubicBezTo>
                  <a:cubicBezTo>
                    <a:pt x="3546" y="4716"/>
                    <a:pt x="3773" y="3220"/>
                    <a:pt x="4879" y="2797"/>
                  </a:cubicBezTo>
                  <a:lnTo>
                    <a:pt x="4879" y="2732"/>
                  </a:lnTo>
                  <a:cubicBezTo>
                    <a:pt x="4879" y="2423"/>
                    <a:pt x="5142" y="2144"/>
                    <a:pt x="5475" y="2144"/>
                  </a:cubicBezTo>
                  <a:close/>
                  <a:moveTo>
                    <a:pt x="5497" y="0"/>
                  </a:moveTo>
                  <a:cubicBezTo>
                    <a:pt x="2472" y="0"/>
                    <a:pt x="1" y="2472"/>
                    <a:pt x="1" y="5496"/>
                  </a:cubicBezTo>
                  <a:cubicBezTo>
                    <a:pt x="1" y="8520"/>
                    <a:pt x="2472" y="10992"/>
                    <a:pt x="5497" y="10992"/>
                  </a:cubicBezTo>
                  <a:cubicBezTo>
                    <a:pt x="8521" y="10992"/>
                    <a:pt x="10993" y="8520"/>
                    <a:pt x="10993" y="5496"/>
                  </a:cubicBezTo>
                  <a:cubicBezTo>
                    <a:pt x="10993" y="2472"/>
                    <a:pt x="8521" y="0"/>
                    <a:pt x="54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9" name="Google Shape;2549;p71"/>
          <p:cNvGrpSpPr/>
          <p:nvPr/>
        </p:nvGrpSpPr>
        <p:grpSpPr>
          <a:xfrm>
            <a:off x="7572525" y="2005900"/>
            <a:ext cx="433139" cy="457198"/>
            <a:chOff x="7572525" y="2158300"/>
            <a:chExt cx="433139" cy="457198"/>
          </a:xfrm>
          <a:solidFill>
            <a:srgbClr val="E7206F"/>
          </a:solidFill>
        </p:grpSpPr>
        <p:sp>
          <p:nvSpPr>
            <p:cNvPr id="2550" name="Google Shape;2550;p71"/>
            <p:cNvSpPr/>
            <p:nvPr/>
          </p:nvSpPr>
          <p:spPr>
            <a:xfrm>
              <a:off x="7572525" y="2343444"/>
              <a:ext cx="70793" cy="257821"/>
            </a:xfrm>
            <a:custGeom>
              <a:avLst/>
              <a:gdLst/>
              <a:ahLst/>
              <a:cxnLst/>
              <a:rect l="l" t="t" r="r" b="b"/>
              <a:pathLst>
                <a:path w="3253" h="11774" extrusionOk="0">
                  <a:moveTo>
                    <a:pt x="619" y="1"/>
                  </a:moveTo>
                  <a:cubicBezTo>
                    <a:pt x="261" y="1"/>
                    <a:pt x="1" y="261"/>
                    <a:pt x="1" y="619"/>
                  </a:cubicBezTo>
                  <a:lnTo>
                    <a:pt x="1" y="10147"/>
                  </a:lnTo>
                  <a:cubicBezTo>
                    <a:pt x="1" y="11025"/>
                    <a:pt x="716" y="11773"/>
                    <a:pt x="1594" y="11773"/>
                  </a:cubicBezTo>
                  <a:cubicBezTo>
                    <a:pt x="1613" y="11773"/>
                    <a:pt x="1631" y="11774"/>
                    <a:pt x="1649" y="11774"/>
                  </a:cubicBezTo>
                  <a:cubicBezTo>
                    <a:pt x="2535" y="11774"/>
                    <a:pt x="3253" y="11006"/>
                    <a:pt x="3253" y="10114"/>
                  </a:cubicBezTo>
                  <a:lnTo>
                    <a:pt x="3253" y="619"/>
                  </a:lnTo>
                  <a:cubicBezTo>
                    <a:pt x="3253" y="261"/>
                    <a:pt x="2992" y="1"/>
                    <a:pt x="2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1"/>
            <p:cNvSpPr/>
            <p:nvPr/>
          </p:nvSpPr>
          <p:spPr>
            <a:xfrm>
              <a:off x="7886034" y="2399699"/>
              <a:ext cx="58062" cy="76225"/>
            </a:xfrm>
            <a:custGeom>
              <a:avLst/>
              <a:gdLst/>
              <a:ahLst/>
              <a:cxnLst/>
              <a:rect l="l" t="t" r="r" b="b"/>
              <a:pathLst>
                <a:path w="2668" h="3481" extrusionOk="0">
                  <a:moveTo>
                    <a:pt x="2668" y="1"/>
                  </a:moveTo>
                  <a:cubicBezTo>
                    <a:pt x="1887" y="554"/>
                    <a:pt x="944" y="911"/>
                    <a:pt x="1" y="1009"/>
                  </a:cubicBezTo>
                  <a:lnTo>
                    <a:pt x="1" y="2472"/>
                  </a:lnTo>
                  <a:cubicBezTo>
                    <a:pt x="944" y="2570"/>
                    <a:pt x="1855" y="2927"/>
                    <a:pt x="2668" y="3480"/>
                  </a:cubicBezTo>
                  <a:lnTo>
                    <a:pt x="26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1"/>
            <p:cNvSpPr/>
            <p:nvPr/>
          </p:nvSpPr>
          <p:spPr>
            <a:xfrm>
              <a:off x="7729649" y="2215978"/>
              <a:ext cx="214448" cy="29934"/>
            </a:xfrm>
            <a:custGeom>
              <a:avLst/>
              <a:gdLst/>
              <a:ahLst/>
              <a:cxnLst/>
              <a:rect l="l" t="t" r="r" b="b"/>
              <a:pathLst>
                <a:path w="9854" h="1367" extrusionOk="0">
                  <a:moveTo>
                    <a:pt x="0" y="1"/>
                  </a:moveTo>
                  <a:lnTo>
                    <a:pt x="0" y="1366"/>
                  </a:lnTo>
                  <a:lnTo>
                    <a:pt x="9854" y="1366"/>
                  </a:lnTo>
                  <a:lnTo>
                    <a:pt x="98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1"/>
            <p:cNvSpPr/>
            <p:nvPr/>
          </p:nvSpPr>
          <p:spPr>
            <a:xfrm>
              <a:off x="7814566" y="2416057"/>
              <a:ext cx="44613" cy="44189"/>
            </a:xfrm>
            <a:custGeom>
              <a:avLst/>
              <a:gdLst/>
              <a:ahLst/>
              <a:cxnLst/>
              <a:rect l="l" t="t" r="r" b="b"/>
              <a:pathLst>
                <a:path w="2050" h="2018" extrusionOk="0">
                  <a:moveTo>
                    <a:pt x="982" y="0"/>
                  </a:moveTo>
                  <a:cubicBezTo>
                    <a:pt x="425" y="0"/>
                    <a:pt x="0" y="444"/>
                    <a:pt x="0" y="1010"/>
                  </a:cubicBezTo>
                  <a:cubicBezTo>
                    <a:pt x="0" y="1563"/>
                    <a:pt x="456" y="2018"/>
                    <a:pt x="1041" y="2018"/>
                  </a:cubicBezTo>
                  <a:lnTo>
                    <a:pt x="2049" y="2018"/>
                  </a:lnTo>
                  <a:lnTo>
                    <a:pt x="2049" y="2"/>
                  </a:lnTo>
                  <a:lnTo>
                    <a:pt x="1041" y="2"/>
                  </a:lnTo>
                  <a:cubicBezTo>
                    <a:pt x="1021" y="1"/>
                    <a:pt x="1002" y="0"/>
                    <a:pt x="9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1"/>
            <p:cNvSpPr/>
            <p:nvPr/>
          </p:nvSpPr>
          <p:spPr>
            <a:xfrm>
              <a:off x="7645429" y="2158300"/>
              <a:ext cx="360235" cy="457198"/>
            </a:xfrm>
            <a:custGeom>
              <a:avLst/>
              <a:gdLst/>
              <a:ahLst/>
              <a:cxnLst/>
              <a:rect l="l" t="t" r="r" b="b"/>
              <a:pathLst>
                <a:path w="16553" h="20879" extrusionOk="0">
                  <a:moveTo>
                    <a:pt x="14341" y="1399"/>
                  </a:moveTo>
                  <a:cubicBezTo>
                    <a:pt x="14667" y="1399"/>
                    <a:pt x="14959" y="1659"/>
                    <a:pt x="14959" y="2017"/>
                  </a:cubicBezTo>
                  <a:lnTo>
                    <a:pt x="14959" y="4618"/>
                  </a:lnTo>
                  <a:cubicBezTo>
                    <a:pt x="14959" y="4944"/>
                    <a:pt x="14699" y="5236"/>
                    <a:pt x="14341" y="5236"/>
                  </a:cubicBezTo>
                  <a:lnTo>
                    <a:pt x="3252" y="5236"/>
                  </a:lnTo>
                  <a:cubicBezTo>
                    <a:pt x="2927" y="5236"/>
                    <a:pt x="2634" y="4944"/>
                    <a:pt x="2634" y="4618"/>
                  </a:cubicBezTo>
                  <a:lnTo>
                    <a:pt x="2634" y="2017"/>
                  </a:lnTo>
                  <a:cubicBezTo>
                    <a:pt x="2634" y="1659"/>
                    <a:pt x="2927" y="1399"/>
                    <a:pt x="3252" y="1399"/>
                  </a:cubicBezTo>
                  <a:close/>
                  <a:moveTo>
                    <a:pt x="14341" y="6635"/>
                  </a:moveTo>
                  <a:cubicBezTo>
                    <a:pt x="14667" y="6635"/>
                    <a:pt x="14959" y="6895"/>
                    <a:pt x="14959" y="7220"/>
                  </a:cubicBezTo>
                  <a:cubicBezTo>
                    <a:pt x="14959" y="7578"/>
                    <a:pt x="14667" y="7838"/>
                    <a:pt x="14341" y="7838"/>
                  </a:cubicBezTo>
                  <a:lnTo>
                    <a:pt x="3252" y="7838"/>
                  </a:lnTo>
                  <a:cubicBezTo>
                    <a:pt x="2927" y="7838"/>
                    <a:pt x="2634" y="7578"/>
                    <a:pt x="2634" y="7220"/>
                  </a:cubicBezTo>
                  <a:cubicBezTo>
                    <a:pt x="2634" y="6895"/>
                    <a:pt x="2927" y="6635"/>
                    <a:pt x="3252" y="6635"/>
                  </a:cubicBezTo>
                  <a:close/>
                  <a:moveTo>
                    <a:pt x="6179" y="8911"/>
                  </a:moveTo>
                  <a:cubicBezTo>
                    <a:pt x="6537" y="8911"/>
                    <a:pt x="6797" y="9171"/>
                    <a:pt x="6797" y="9529"/>
                  </a:cubicBezTo>
                  <a:cubicBezTo>
                    <a:pt x="6797" y="9854"/>
                    <a:pt x="6537" y="10114"/>
                    <a:pt x="6179" y="10114"/>
                  </a:cubicBezTo>
                  <a:lnTo>
                    <a:pt x="3252" y="10114"/>
                  </a:lnTo>
                  <a:cubicBezTo>
                    <a:pt x="2927" y="10114"/>
                    <a:pt x="2634" y="9854"/>
                    <a:pt x="2634" y="9529"/>
                  </a:cubicBezTo>
                  <a:cubicBezTo>
                    <a:pt x="2634" y="9171"/>
                    <a:pt x="2927" y="8911"/>
                    <a:pt x="3252" y="8911"/>
                  </a:cubicBezTo>
                  <a:close/>
                  <a:moveTo>
                    <a:pt x="4878" y="11187"/>
                  </a:moveTo>
                  <a:cubicBezTo>
                    <a:pt x="5236" y="11187"/>
                    <a:pt x="5496" y="11447"/>
                    <a:pt x="5496" y="11805"/>
                  </a:cubicBezTo>
                  <a:cubicBezTo>
                    <a:pt x="5496" y="12130"/>
                    <a:pt x="5236" y="12391"/>
                    <a:pt x="4878" y="12391"/>
                  </a:cubicBezTo>
                  <a:lnTo>
                    <a:pt x="3252" y="12391"/>
                  </a:lnTo>
                  <a:cubicBezTo>
                    <a:pt x="2927" y="12391"/>
                    <a:pt x="2634" y="12130"/>
                    <a:pt x="2634" y="11805"/>
                  </a:cubicBezTo>
                  <a:cubicBezTo>
                    <a:pt x="2634" y="11447"/>
                    <a:pt x="2927" y="11187"/>
                    <a:pt x="3252" y="11187"/>
                  </a:cubicBezTo>
                  <a:close/>
                  <a:moveTo>
                    <a:pt x="4878" y="13464"/>
                  </a:moveTo>
                  <a:cubicBezTo>
                    <a:pt x="5236" y="13464"/>
                    <a:pt x="5496" y="13756"/>
                    <a:pt x="5496" y="14082"/>
                  </a:cubicBezTo>
                  <a:cubicBezTo>
                    <a:pt x="5496" y="14407"/>
                    <a:pt x="5236" y="14699"/>
                    <a:pt x="4878" y="14699"/>
                  </a:cubicBezTo>
                  <a:lnTo>
                    <a:pt x="3252" y="14699"/>
                  </a:lnTo>
                  <a:cubicBezTo>
                    <a:pt x="2927" y="14699"/>
                    <a:pt x="2634" y="14407"/>
                    <a:pt x="2634" y="14082"/>
                  </a:cubicBezTo>
                  <a:cubicBezTo>
                    <a:pt x="2634" y="13756"/>
                    <a:pt x="2927" y="13464"/>
                    <a:pt x="3252" y="13464"/>
                  </a:cubicBezTo>
                  <a:close/>
                  <a:moveTo>
                    <a:pt x="4878" y="15740"/>
                  </a:moveTo>
                  <a:cubicBezTo>
                    <a:pt x="5236" y="15740"/>
                    <a:pt x="5496" y="16033"/>
                    <a:pt x="5496" y="16358"/>
                  </a:cubicBezTo>
                  <a:cubicBezTo>
                    <a:pt x="5496" y="16683"/>
                    <a:pt x="5236" y="16976"/>
                    <a:pt x="4878" y="16976"/>
                  </a:cubicBezTo>
                  <a:lnTo>
                    <a:pt x="3252" y="16976"/>
                  </a:lnTo>
                  <a:cubicBezTo>
                    <a:pt x="2927" y="16976"/>
                    <a:pt x="2634" y="16716"/>
                    <a:pt x="2634" y="16358"/>
                  </a:cubicBezTo>
                  <a:cubicBezTo>
                    <a:pt x="2634" y="16033"/>
                    <a:pt x="2927" y="15740"/>
                    <a:pt x="3252" y="15740"/>
                  </a:cubicBezTo>
                  <a:close/>
                  <a:moveTo>
                    <a:pt x="14334" y="9217"/>
                  </a:moveTo>
                  <a:cubicBezTo>
                    <a:pt x="14652" y="9217"/>
                    <a:pt x="14959" y="9468"/>
                    <a:pt x="14959" y="9821"/>
                  </a:cubicBezTo>
                  <a:lnTo>
                    <a:pt x="14959" y="15708"/>
                  </a:lnTo>
                  <a:cubicBezTo>
                    <a:pt x="14959" y="16061"/>
                    <a:pt x="14669" y="16312"/>
                    <a:pt x="14348" y="16312"/>
                  </a:cubicBezTo>
                  <a:cubicBezTo>
                    <a:pt x="14226" y="16312"/>
                    <a:pt x="14100" y="16276"/>
                    <a:pt x="13984" y="16195"/>
                  </a:cubicBezTo>
                  <a:lnTo>
                    <a:pt x="13041" y="15512"/>
                  </a:lnTo>
                  <a:cubicBezTo>
                    <a:pt x="12423" y="15090"/>
                    <a:pt x="11707" y="14797"/>
                    <a:pt x="10959" y="14732"/>
                  </a:cubicBezTo>
                  <a:cubicBezTo>
                    <a:pt x="10862" y="14895"/>
                    <a:pt x="10667" y="15025"/>
                    <a:pt x="10439" y="15025"/>
                  </a:cubicBezTo>
                  <a:lnTo>
                    <a:pt x="9366" y="15025"/>
                  </a:lnTo>
                  <a:lnTo>
                    <a:pt x="9724" y="16195"/>
                  </a:lnTo>
                  <a:cubicBezTo>
                    <a:pt x="9821" y="16586"/>
                    <a:pt x="9528" y="16976"/>
                    <a:pt x="9138" y="16976"/>
                  </a:cubicBezTo>
                  <a:cubicBezTo>
                    <a:pt x="8846" y="16976"/>
                    <a:pt x="8618" y="16781"/>
                    <a:pt x="8520" y="16521"/>
                  </a:cubicBezTo>
                  <a:lnTo>
                    <a:pt x="8065" y="14895"/>
                  </a:lnTo>
                  <a:cubicBezTo>
                    <a:pt x="7187" y="14602"/>
                    <a:pt x="6569" y="13756"/>
                    <a:pt x="6569" y="12781"/>
                  </a:cubicBezTo>
                  <a:cubicBezTo>
                    <a:pt x="6569" y="11545"/>
                    <a:pt x="7545" y="10537"/>
                    <a:pt x="8813" y="10537"/>
                  </a:cubicBezTo>
                  <a:lnTo>
                    <a:pt x="10439" y="10537"/>
                  </a:lnTo>
                  <a:cubicBezTo>
                    <a:pt x="10667" y="10537"/>
                    <a:pt x="10829" y="10667"/>
                    <a:pt x="10959" y="10830"/>
                  </a:cubicBezTo>
                  <a:cubicBezTo>
                    <a:pt x="11707" y="10732"/>
                    <a:pt x="12423" y="10472"/>
                    <a:pt x="13041" y="10017"/>
                  </a:cubicBezTo>
                  <a:lnTo>
                    <a:pt x="13984" y="9334"/>
                  </a:lnTo>
                  <a:cubicBezTo>
                    <a:pt x="14091" y="9253"/>
                    <a:pt x="14213" y="9217"/>
                    <a:pt x="14334" y="9217"/>
                  </a:cubicBezTo>
                  <a:close/>
                  <a:moveTo>
                    <a:pt x="1756" y="1"/>
                  </a:moveTo>
                  <a:cubicBezTo>
                    <a:pt x="1399" y="1"/>
                    <a:pt x="1138" y="293"/>
                    <a:pt x="1138" y="618"/>
                  </a:cubicBezTo>
                  <a:lnTo>
                    <a:pt x="1138" y="18602"/>
                  </a:lnTo>
                  <a:cubicBezTo>
                    <a:pt x="1138" y="19545"/>
                    <a:pt x="683" y="20358"/>
                    <a:pt x="0" y="20878"/>
                  </a:cubicBezTo>
                  <a:lnTo>
                    <a:pt x="14927" y="20878"/>
                  </a:lnTo>
                  <a:cubicBezTo>
                    <a:pt x="15805" y="20878"/>
                    <a:pt x="16553" y="20163"/>
                    <a:pt x="16553" y="19252"/>
                  </a:cubicBezTo>
                  <a:lnTo>
                    <a:pt x="16553" y="618"/>
                  </a:lnTo>
                  <a:cubicBezTo>
                    <a:pt x="16553" y="293"/>
                    <a:pt x="16260" y="1"/>
                    <a:pt x="159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5" name="Google Shape;2555;p71"/>
          <p:cNvGrpSpPr/>
          <p:nvPr/>
        </p:nvGrpSpPr>
        <p:grpSpPr>
          <a:xfrm>
            <a:off x="1126288" y="2594988"/>
            <a:ext cx="401074" cy="457199"/>
            <a:chOff x="1126288" y="2747388"/>
            <a:chExt cx="401074" cy="457199"/>
          </a:xfrm>
          <a:solidFill>
            <a:srgbClr val="E7206F"/>
          </a:solidFill>
        </p:grpSpPr>
        <p:sp>
          <p:nvSpPr>
            <p:cNvPr id="2556" name="Google Shape;2556;p71"/>
            <p:cNvSpPr/>
            <p:nvPr/>
          </p:nvSpPr>
          <p:spPr>
            <a:xfrm>
              <a:off x="1126288" y="3146117"/>
              <a:ext cx="272881" cy="58469"/>
            </a:xfrm>
            <a:custGeom>
              <a:avLst/>
              <a:gdLst/>
              <a:ahLst/>
              <a:cxnLst/>
              <a:rect l="l" t="t" r="r" b="b"/>
              <a:pathLst>
                <a:path w="12391" h="2668" extrusionOk="0">
                  <a:moveTo>
                    <a:pt x="1" y="1"/>
                  </a:moveTo>
                  <a:lnTo>
                    <a:pt x="1" y="2082"/>
                  </a:lnTo>
                  <a:cubicBezTo>
                    <a:pt x="1" y="2407"/>
                    <a:pt x="293" y="2667"/>
                    <a:pt x="619" y="2667"/>
                  </a:cubicBezTo>
                  <a:lnTo>
                    <a:pt x="12391" y="2667"/>
                  </a:lnTo>
                  <a:lnTo>
                    <a:pt x="123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1"/>
            <p:cNvSpPr/>
            <p:nvPr/>
          </p:nvSpPr>
          <p:spPr>
            <a:xfrm>
              <a:off x="1426350" y="3146840"/>
              <a:ext cx="90975" cy="57746"/>
            </a:xfrm>
            <a:custGeom>
              <a:avLst/>
              <a:gdLst/>
              <a:ahLst/>
              <a:cxnLst/>
              <a:rect l="l" t="t" r="r" b="b"/>
              <a:pathLst>
                <a:path w="4131" h="2635" extrusionOk="0">
                  <a:moveTo>
                    <a:pt x="2049" y="0"/>
                  </a:moveTo>
                  <a:lnTo>
                    <a:pt x="0" y="2634"/>
                  </a:lnTo>
                  <a:lnTo>
                    <a:pt x="4130" y="263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1"/>
            <p:cNvSpPr/>
            <p:nvPr/>
          </p:nvSpPr>
          <p:spPr>
            <a:xfrm>
              <a:off x="1127014" y="2747388"/>
              <a:ext cx="400347" cy="426532"/>
            </a:xfrm>
            <a:custGeom>
              <a:avLst/>
              <a:gdLst/>
              <a:ahLst/>
              <a:cxnLst/>
              <a:rect l="l" t="t" r="r" b="b"/>
              <a:pathLst>
                <a:path w="18179" h="19463" extrusionOk="0">
                  <a:moveTo>
                    <a:pt x="6797" y="1220"/>
                  </a:moveTo>
                  <a:cubicBezTo>
                    <a:pt x="7187" y="1220"/>
                    <a:pt x="7545" y="1317"/>
                    <a:pt x="7902" y="1480"/>
                  </a:cubicBezTo>
                  <a:cubicBezTo>
                    <a:pt x="7382" y="2163"/>
                    <a:pt x="7089" y="2976"/>
                    <a:pt x="7089" y="3854"/>
                  </a:cubicBezTo>
                  <a:lnTo>
                    <a:pt x="7089" y="4244"/>
                  </a:lnTo>
                  <a:lnTo>
                    <a:pt x="4130" y="4244"/>
                  </a:lnTo>
                  <a:lnTo>
                    <a:pt x="4130" y="3854"/>
                  </a:lnTo>
                  <a:cubicBezTo>
                    <a:pt x="4130" y="2423"/>
                    <a:pt x="5333" y="1220"/>
                    <a:pt x="6797" y="1220"/>
                  </a:cubicBezTo>
                  <a:close/>
                  <a:moveTo>
                    <a:pt x="8878" y="2228"/>
                  </a:moveTo>
                  <a:cubicBezTo>
                    <a:pt x="9236" y="2683"/>
                    <a:pt x="9431" y="3268"/>
                    <a:pt x="9431" y="3886"/>
                  </a:cubicBezTo>
                  <a:lnTo>
                    <a:pt x="9431" y="4244"/>
                  </a:lnTo>
                  <a:lnTo>
                    <a:pt x="8293" y="4244"/>
                  </a:lnTo>
                  <a:lnTo>
                    <a:pt x="8293" y="3854"/>
                  </a:lnTo>
                  <a:cubicBezTo>
                    <a:pt x="8293" y="3268"/>
                    <a:pt x="8488" y="2715"/>
                    <a:pt x="8878" y="2228"/>
                  </a:cubicBezTo>
                  <a:close/>
                  <a:moveTo>
                    <a:pt x="2374" y="6195"/>
                  </a:moveTo>
                  <a:cubicBezTo>
                    <a:pt x="2732" y="6195"/>
                    <a:pt x="2992" y="6488"/>
                    <a:pt x="2992" y="6813"/>
                  </a:cubicBezTo>
                  <a:cubicBezTo>
                    <a:pt x="2992" y="7138"/>
                    <a:pt x="2732" y="7431"/>
                    <a:pt x="2374" y="7431"/>
                  </a:cubicBezTo>
                  <a:cubicBezTo>
                    <a:pt x="2049" y="7431"/>
                    <a:pt x="1789" y="7138"/>
                    <a:pt x="1789" y="6813"/>
                  </a:cubicBezTo>
                  <a:cubicBezTo>
                    <a:pt x="1789" y="6488"/>
                    <a:pt x="2049" y="6195"/>
                    <a:pt x="2374" y="6195"/>
                  </a:cubicBezTo>
                  <a:close/>
                  <a:moveTo>
                    <a:pt x="6157" y="7851"/>
                  </a:moveTo>
                  <a:cubicBezTo>
                    <a:pt x="6175" y="7851"/>
                    <a:pt x="6193" y="7852"/>
                    <a:pt x="6211" y="7853"/>
                  </a:cubicBezTo>
                  <a:cubicBezTo>
                    <a:pt x="6537" y="7853"/>
                    <a:pt x="6797" y="8114"/>
                    <a:pt x="6797" y="8471"/>
                  </a:cubicBezTo>
                  <a:cubicBezTo>
                    <a:pt x="7089" y="8536"/>
                    <a:pt x="7285" y="8666"/>
                    <a:pt x="7512" y="8797"/>
                  </a:cubicBezTo>
                  <a:cubicBezTo>
                    <a:pt x="7805" y="8959"/>
                    <a:pt x="7902" y="9349"/>
                    <a:pt x="7707" y="9642"/>
                  </a:cubicBezTo>
                  <a:cubicBezTo>
                    <a:pt x="7583" y="9808"/>
                    <a:pt x="7392" y="9908"/>
                    <a:pt x="7186" y="9908"/>
                  </a:cubicBezTo>
                  <a:cubicBezTo>
                    <a:pt x="7069" y="9908"/>
                    <a:pt x="6947" y="9875"/>
                    <a:pt x="6829" y="9805"/>
                  </a:cubicBezTo>
                  <a:cubicBezTo>
                    <a:pt x="6688" y="9720"/>
                    <a:pt x="6450" y="9636"/>
                    <a:pt x="6220" y="9636"/>
                  </a:cubicBezTo>
                  <a:cubicBezTo>
                    <a:pt x="6184" y="9636"/>
                    <a:pt x="6149" y="9638"/>
                    <a:pt x="6114" y="9642"/>
                  </a:cubicBezTo>
                  <a:cubicBezTo>
                    <a:pt x="5951" y="9675"/>
                    <a:pt x="5821" y="9772"/>
                    <a:pt x="5789" y="9935"/>
                  </a:cubicBezTo>
                  <a:cubicBezTo>
                    <a:pt x="5789" y="10032"/>
                    <a:pt x="5821" y="10097"/>
                    <a:pt x="5821" y="10130"/>
                  </a:cubicBezTo>
                  <a:cubicBezTo>
                    <a:pt x="5919" y="10260"/>
                    <a:pt x="6472" y="10455"/>
                    <a:pt x="6862" y="10618"/>
                  </a:cubicBezTo>
                  <a:cubicBezTo>
                    <a:pt x="7675" y="10878"/>
                    <a:pt x="8098" y="11626"/>
                    <a:pt x="7967" y="12439"/>
                  </a:cubicBezTo>
                  <a:cubicBezTo>
                    <a:pt x="7870" y="13122"/>
                    <a:pt x="7415" y="13642"/>
                    <a:pt x="6797" y="13870"/>
                  </a:cubicBezTo>
                  <a:lnTo>
                    <a:pt x="6797" y="14000"/>
                  </a:lnTo>
                  <a:cubicBezTo>
                    <a:pt x="6797" y="14339"/>
                    <a:pt x="6533" y="14620"/>
                    <a:pt x="6201" y="14620"/>
                  </a:cubicBezTo>
                  <a:cubicBezTo>
                    <a:pt x="6183" y="14620"/>
                    <a:pt x="6165" y="14619"/>
                    <a:pt x="6146" y="14618"/>
                  </a:cubicBezTo>
                  <a:cubicBezTo>
                    <a:pt x="5821" y="14618"/>
                    <a:pt x="5561" y="14325"/>
                    <a:pt x="5561" y="14000"/>
                  </a:cubicBezTo>
                  <a:lnTo>
                    <a:pt x="5561" y="13935"/>
                  </a:lnTo>
                  <a:cubicBezTo>
                    <a:pt x="5301" y="13870"/>
                    <a:pt x="5041" y="13772"/>
                    <a:pt x="4748" y="13577"/>
                  </a:cubicBezTo>
                  <a:cubicBezTo>
                    <a:pt x="4455" y="13382"/>
                    <a:pt x="4358" y="13024"/>
                    <a:pt x="4520" y="12731"/>
                  </a:cubicBezTo>
                  <a:cubicBezTo>
                    <a:pt x="4646" y="12542"/>
                    <a:pt x="4854" y="12435"/>
                    <a:pt x="5055" y="12435"/>
                  </a:cubicBezTo>
                  <a:cubicBezTo>
                    <a:pt x="5165" y="12435"/>
                    <a:pt x="5274" y="12467"/>
                    <a:pt x="5366" y="12536"/>
                  </a:cubicBezTo>
                  <a:cubicBezTo>
                    <a:pt x="5691" y="12731"/>
                    <a:pt x="5789" y="12731"/>
                    <a:pt x="6179" y="12731"/>
                  </a:cubicBezTo>
                  <a:cubicBezTo>
                    <a:pt x="6569" y="12731"/>
                    <a:pt x="6732" y="12439"/>
                    <a:pt x="6764" y="12244"/>
                  </a:cubicBezTo>
                  <a:cubicBezTo>
                    <a:pt x="6797" y="12081"/>
                    <a:pt x="6764" y="11853"/>
                    <a:pt x="6472" y="11756"/>
                  </a:cubicBezTo>
                  <a:cubicBezTo>
                    <a:pt x="5951" y="11593"/>
                    <a:pt x="5431" y="11366"/>
                    <a:pt x="5073" y="11073"/>
                  </a:cubicBezTo>
                  <a:cubicBezTo>
                    <a:pt x="4228" y="10423"/>
                    <a:pt x="4488" y="8927"/>
                    <a:pt x="5561" y="8536"/>
                  </a:cubicBezTo>
                  <a:lnTo>
                    <a:pt x="5561" y="8471"/>
                  </a:lnTo>
                  <a:cubicBezTo>
                    <a:pt x="5561" y="8132"/>
                    <a:pt x="5825" y="7851"/>
                    <a:pt x="6157" y="7851"/>
                  </a:cubicBezTo>
                  <a:close/>
                  <a:moveTo>
                    <a:pt x="10211" y="14357"/>
                  </a:moveTo>
                  <a:cubicBezTo>
                    <a:pt x="10537" y="14357"/>
                    <a:pt x="10829" y="14618"/>
                    <a:pt x="10829" y="14975"/>
                  </a:cubicBezTo>
                  <a:cubicBezTo>
                    <a:pt x="10829" y="15300"/>
                    <a:pt x="10537" y="15561"/>
                    <a:pt x="10211" y="15561"/>
                  </a:cubicBezTo>
                  <a:cubicBezTo>
                    <a:pt x="9886" y="15561"/>
                    <a:pt x="9593" y="15300"/>
                    <a:pt x="9593" y="14975"/>
                  </a:cubicBezTo>
                  <a:cubicBezTo>
                    <a:pt x="9593" y="14618"/>
                    <a:pt x="9886" y="14357"/>
                    <a:pt x="10211" y="14357"/>
                  </a:cubicBezTo>
                  <a:close/>
                  <a:moveTo>
                    <a:pt x="6790" y="1"/>
                  </a:moveTo>
                  <a:cubicBezTo>
                    <a:pt x="5802" y="1"/>
                    <a:pt x="4815" y="372"/>
                    <a:pt x="4065" y="1122"/>
                  </a:cubicBezTo>
                  <a:cubicBezTo>
                    <a:pt x="3317" y="1870"/>
                    <a:pt x="2927" y="2813"/>
                    <a:pt x="2927" y="3854"/>
                  </a:cubicBezTo>
                  <a:lnTo>
                    <a:pt x="2927" y="4244"/>
                  </a:lnTo>
                  <a:lnTo>
                    <a:pt x="586" y="4244"/>
                  </a:lnTo>
                  <a:cubicBezTo>
                    <a:pt x="260" y="4244"/>
                    <a:pt x="0" y="4504"/>
                    <a:pt x="0" y="4862"/>
                  </a:cubicBezTo>
                  <a:lnTo>
                    <a:pt x="0" y="16959"/>
                  </a:lnTo>
                  <a:lnTo>
                    <a:pt x="12390" y="16959"/>
                  </a:lnTo>
                  <a:lnTo>
                    <a:pt x="12390" y="4244"/>
                  </a:lnTo>
                  <a:lnTo>
                    <a:pt x="10667" y="4244"/>
                  </a:lnTo>
                  <a:lnTo>
                    <a:pt x="10667" y="3886"/>
                  </a:lnTo>
                  <a:cubicBezTo>
                    <a:pt x="10667" y="2976"/>
                    <a:pt x="10341" y="2130"/>
                    <a:pt x="9821" y="1480"/>
                  </a:cubicBezTo>
                  <a:cubicBezTo>
                    <a:pt x="10146" y="1317"/>
                    <a:pt x="10537" y="1220"/>
                    <a:pt x="10959" y="1220"/>
                  </a:cubicBezTo>
                  <a:cubicBezTo>
                    <a:pt x="12423" y="1220"/>
                    <a:pt x="13593" y="2423"/>
                    <a:pt x="13593" y="3886"/>
                  </a:cubicBezTo>
                  <a:cubicBezTo>
                    <a:pt x="13593" y="5610"/>
                    <a:pt x="13593" y="2195"/>
                    <a:pt x="13593" y="18845"/>
                  </a:cubicBezTo>
                  <a:lnTo>
                    <a:pt x="15024" y="17024"/>
                  </a:lnTo>
                  <a:lnTo>
                    <a:pt x="15024" y="9740"/>
                  </a:lnTo>
                  <a:cubicBezTo>
                    <a:pt x="15024" y="9414"/>
                    <a:pt x="15284" y="9154"/>
                    <a:pt x="15642" y="9154"/>
                  </a:cubicBezTo>
                  <a:cubicBezTo>
                    <a:pt x="15967" y="9154"/>
                    <a:pt x="16227" y="9414"/>
                    <a:pt x="16227" y="9740"/>
                  </a:cubicBezTo>
                  <a:lnTo>
                    <a:pt x="16227" y="17024"/>
                  </a:lnTo>
                  <a:lnTo>
                    <a:pt x="18146" y="19463"/>
                  </a:lnTo>
                  <a:lnTo>
                    <a:pt x="18146" y="4862"/>
                  </a:lnTo>
                  <a:cubicBezTo>
                    <a:pt x="18179" y="4504"/>
                    <a:pt x="17886" y="4244"/>
                    <a:pt x="17561" y="4244"/>
                  </a:cubicBezTo>
                  <a:lnTo>
                    <a:pt x="14829" y="4244"/>
                  </a:lnTo>
                  <a:lnTo>
                    <a:pt x="14829" y="3886"/>
                  </a:lnTo>
                  <a:cubicBezTo>
                    <a:pt x="14829" y="1740"/>
                    <a:pt x="13073" y="16"/>
                    <a:pt x="10959" y="16"/>
                  </a:cubicBezTo>
                  <a:cubicBezTo>
                    <a:pt x="10211" y="16"/>
                    <a:pt x="9463" y="211"/>
                    <a:pt x="8878" y="602"/>
                  </a:cubicBezTo>
                  <a:cubicBezTo>
                    <a:pt x="8244" y="202"/>
                    <a:pt x="7517" y="1"/>
                    <a:pt x="6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71"/>
          <p:cNvGrpSpPr/>
          <p:nvPr/>
        </p:nvGrpSpPr>
        <p:grpSpPr>
          <a:xfrm>
            <a:off x="1841213" y="2596150"/>
            <a:ext cx="457200" cy="457191"/>
            <a:chOff x="1841213" y="2748550"/>
            <a:chExt cx="457200" cy="457191"/>
          </a:xfrm>
          <a:solidFill>
            <a:srgbClr val="E7206F"/>
          </a:solidFill>
        </p:grpSpPr>
        <p:sp>
          <p:nvSpPr>
            <p:cNvPr id="2560" name="Google Shape;2560;p71"/>
            <p:cNvSpPr/>
            <p:nvPr/>
          </p:nvSpPr>
          <p:spPr>
            <a:xfrm>
              <a:off x="1841213" y="3043196"/>
              <a:ext cx="170209" cy="162545"/>
            </a:xfrm>
            <a:custGeom>
              <a:avLst/>
              <a:gdLst/>
              <a:ahLst/>
              <a:cxnLst/>
              <a:rect l="l" t="t" r="r" b="b"/>
              <a:pathLst>
                <a:path w="7773" h="7423" extrusionOk="0">
                  <a:moveTo>
                    <a:pt x="3883" y="0"/>
                  </a:moveTo>
                  <a:cubicBezTo>
                    <a:pt x="2976" y="0"/>
                    <a:pt x="2066" y="350"/>
                    <a:pt x="1366" y="1049"/>
                  </a:cubicBezTo>
                  <a:cubicBezTo>
                    <a:pt x="781" y="1634"/>
                    <a:pt x="391" y="2772"/>
                    <a:pt x="163" y="4496"/>
                  </a:cubicBezTo>
                  <a:cubicBezTo>
                    <a:pt x="33" y="5699"/>
                    <a:pt x="1" y="6772"/>
                    <a:pt x="1" y="6805"/>
                  </a:cubicBezTo>
                  <a:cubicBezTo>
                    <a:pt x="1" y="7162"/>
                    <a:pt x="261" y="7423"/>
                    <a:pt x="618" y="7423"/>
                  </a:cubicBezTo>
                  <a:cubicBezTo>
                    <a:pt x="1074" y="7423"/>
                    <a:pt x="2082" y="7358"/>
                    <a:pt x="2927" y="7260"/>
                  </a:cubicBezTo>
                  <a:cubicBezTo>
                    <a:pt x="4683" y="7032"/>
                    <a:pt x="5789" y="6642"/>
                    <a:pt x="6374" y="6057"/>
                  </a:cubicBezTo>
                  <a:cubicBezTo>
                    <a:pt x="7773" y="4691"/>
                    <a:pt x="7773" y="2447"/>
                    <a:pt x="6374" y="1049"/>
                  </a:cubicBezTo>
                  <a:cubicBezTo>
                    <a:pt x="5692" y="350"/>
                    <a:pt x="4789" y="0"/>
                    <a:pt x="3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1"/>
            <p:cNvSpPr/>
            <p:nvPr/>
          </p:nvSpPr>
          <p:spPr>
            <a:xfrm>
              <a:off x="1870402" y="2827582"/>
              <a:ext cx="190158" cy="126787"/>
            </a:xfrm>
            <a:custGeom>
              <a:avLst/>
              <a:gdLst/>
              <a:ahLst/>
              <a:cxnLst/>
              <a:rect l="l" t="t" r="r" b="b"/>
              <a:pathLst>
                <a:path w="8684" h="5790" extrusionOk="0">
                  <a:moveTo>
                    <a:pt x="5237" y="1"/>
                  </a:moveTo>
                  <a:cubicBezTo>
                    <a:pt x="5074" y="1"/>
                    <a:pt x="4911" y="66"/>
                    <a:pt x="4814" y="163"/>
                  </a:cubicBezTo>
                  <a:lnTo>
                    <a:pt x="229" y="4749"/>
                  </a:lnTo>
                  <a:cubicBezTo>
                    <a:pt x="66" y="4911"/>
                    <a:pt x="1" y="5171"/>
                    <a:pt x="98" y="5399"/>
                  </a:cubicBezTo>
                  <a:cubicBezTo>
                    <a:pt x="196" y="5627"/>
                    <a:pt x="424" y="5789"/>
                    <a:pt x="684" y="5789"/>
                  </a:cubicBezTo>
                  <a:lnTo>
                    <a:pt x="2895" y="5789"/>
                  </a:lnTo>
                  <a:lnTo>
                    <a:pt x="86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1"/>
            <p:cNvSpPr/>
            <p:nvPr/>
          </p:nvSpPr>
          <p:spPr>
            <a:xfrm>
              <a:off x="2093298" y="2986391"/>
              <a:ext cx="126787" cy="189019"/>
            </a:xfrm>
            <a:custGeom>
              <a:avLst/>
              <a:gdLst/>
              <a:ahLst/>
              <a:cxnLst/>
              <a:rect l="l" t="t" r="r" b="b"/>
              <a:pathLst>
                <a:path w="5790" h="8632" extrusionOk="0">
                  <a:moveTo>
                    <a:pt x="5789" y="1"/>
                  </a:moveTo>
                  <a:lnTo>
                    <a:pt x="1" y="5789"/>
                  </a:lnTo>
                  <a:lnTo>
                    <a:pt x="1" y="8033"/>
                  </a:lnTo>
                  <a:cubicBezTo>
                    <a:pt x="1" y="8261"/>
                    <a:pt x="131" y="8488"/>
                    <a:pt x="358" y="8586"/>
                  </a:cubicBezTo>
                  <a:cubicBezTo>
                    <a:pt x="431" y="8617"/>
                    <a:pt x="508" y="8632"/>
                    <a:pt x="584" y="8632"/>
                  </a:cubicBezTo>
                  <a:cubicBezTo>
                    <a:pt x="746" y="8632"/>
                    <a:pt x="909" y="8566"/>
                    <a:pt x="1041" y="8456"/>
                  </a:cubicBezTo>
                  <a:lnTo>
                    <a:pt x="5594" y="3903"/>
                  </a:lnTo>
                  <a:cubicBezTo>
                    <a:pt x="5724" y="3773"/>
                    <a:pt x="5789" y="3610"/>
                    <a:pt x="5789" y="3448"/>
                  </a:cubicBezTo>
                  <a:lnTo>
                    <a:pt x="57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1"/>
            <p:cNvSpPr/>
            <p:nvPr/>
          </p:nvSpPr>
          <p:spPr>
            <a:xfrm>
              <a:off x="2204384" y="2748550"/>
              <a:ext cx="94028" cy="94006"/>
            </a:xfrm>
            <a:custGeom>
              <a:avLst/>
              <a:gdLst/>
              <a:ahLst/>
              <a:cxnLst/>
              <a:rect l="l" t="t" r="r" b="b"/>
              <a:pathLst>
                <a:path w="4294" h="4293" extrusionOk="0">
                  <a:moveTo>
                    <a:pt x="3675" y="0"/>
                  </a:moveTo>
                  <a:cubicBezTo>
                    <a:pt x="2440" y="0"/>
                    <a:pt x="1204" y="195"/>
                    <a:pt x="66" y="585"/>
                  </a:cubicBezTo>
                  <a:cubicBezTo>
                    <a:pt x="1" y="2504"/>
                    <a:pt x="1627" y="4293"/>
                    <a:pt x="3708" y="4293"/>
                  </a:cubicBezTo>
                  <a:cubicBezTo>
                    <a:pt x="4098" y="3122"/>
                    <a:pt x="4293" y="1886"/>
                    <a:pt x="4293" y="618"/>
                  </a:cubicBezTo>
                  <a:cubicBezTo>
                    <a:pt x="4293" y="293"/>
                    <a:pt x="4001" y="0"/>
                    <a:pt x="36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1"/>
            <p:cNvSpPr/>
            <p:nvPr/>
          </p:nvSpPr>
          <p:spPr>
            <a:xfrm>
              <a:off x="2034897" y="3043372"/>
              <a:ext cx="61992" cy="56452"/>
            </a:xfrm>
            <a:custGeom>
              <a:avLst/>
              <a:gdLst/>
              <a:ahLst/>
              <a:cxnLst/>
              <a:rect l="l" t="t" r="r" b="b"/>
              <a:pathLst>
                <a:path w="2831" h="2578" extrusionOk="0">
                  <a:moveTo>
                    <a:pt x="1562" y="0"/>
                  </a:moveTo>
                  <a:lnTo>
                    <a:pt x="1" y="1561"/>
                  </a:lnTo>
                  <a:lnTo>
                    <a:pt x="846" y="2407"/>
                  </a:lnTo>
                  <a:cubicBezTo>
                    <a:pt x="977" y="2520"/>
                    <a:pt x="1139" y="2577"/>
                    <a:pt x="1298" y="2577"/>
                  </a:cubicBezTo>
                  <a:cubicBezTo>
                    <a:pt x="1456" y="2577"/>
                    <a:pt x="1611" y="2520"/>
                    <a:pt x="1724" y="2407"/>
                  </a:cubicBezTo>
                  <a:lnTo>
                    <a:pt x="2830" y="1301"/>
                  </a:lnTo>
                  <a:lnTo>
                    <a:pt x="1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1"/>
            <p:cNvSpPr/>
            <p:nvPr/>
          </p:nvSpPr>
          <p:spPr>
            <a:xfrm>
              <a:off x="1988627" y="2997078"/>
              <a:ext cx="61247" cy="61269"/>
            </a:xfrm>
            <a:custGeom>
              <a:avLst/>
              <a:gdLst/>
              <a:ahLst/>
              <a:cxnLst/>
              <a:rect l="l" t="t" r="r" b="b"/>
              <a:pathLst>
                <a:path w="2797" h="2798" extrusionOk="0">
                  <a:moveTo>
                    <a:pt x="1561" y="0"/>
                  </a:moveTo>
                  <a:lnTo>
                    <a:pt x="0" y="1561"/>
                  </a:lnTo>
                  <a:lnTo>
                    <a:pt x="1268" y="2797"/>
                  </a:lnTo>
                  <a:lnTo>
                    <a:pt x="2797" y="1269"/>
                  </a:lnTo>
                  <a:lnTo>
                    <a:pt x="15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1"/>
            <p:cNvSpPr/>
            <p:nvPr/>
          </p:nvSpPr>
          <p:spPr>
            <a:xfrm>
              <a:off x="1945905" y="2950083"/>
              <a:ext cx="57700" cy="61970"/>
            </a:xfrm>
            <a:custGeom>
              <a:avLst/>
              <a:gdLst/>
              <a:ahLst/>
              <a:cxnLst/>
              <a:rect l="l" t="t" r="r" b="b"/>
              <a:pathLst>
                <a:path w="2635" h="2830" extrusionOk="0">
                  <a:moveTo>
                    <a:pt x="1366" y="0"/>
                  </a:moveTo>
                  <a:lnTo>
                    <a:pt x="260" y="1106"/>
                  </a:lnTo>
                  <a:cubicBezTo>
                    <a:pt x="0" y="1366"/>
                    <a:pt x="0" y="1756"/>
                    <a:pt x="260" y="1984"/>
                  </a:cubicBezTo>
                  <a:lnTo>
                    <a:pt x="1106" y="2829"/>
                  </a:lnTo>
                  <a:lnTo>
                    <a:pt x="2634" y="1301"/>
                  </a:lnTo>
                  <a:lnTo>
                    <a:pt x="13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1"/>
            <p:cNvSpPr/>
            <p:nvPr/>
          </p:nvSpPr>
          <p:spPr>
            <a:xfrm>
              <a:off x="1994321" y="2771325"/>
              <a:ext cx="281295" cy="281295"/>
            </a:xfrm>
            <a:custGeom>
              <a:avLst/>
              <a:gdLst/>
              <a:ahLst/>
              <a:cxnLst/>
              <a:rect l="l" t="t" r="r" b="b"/>
              <a:pathLst>
                <a:path w="12846" h="12846" extrusionOk="0">
                  <a:moveTo>
                    <a:pt x="7966" y="4309"/>
                  </a:moveTo>
                  <a:cubicBezTo>
                    <a:pt x="8135" y="4309"/>
                    <a:pt x="8302" y="4383"/>
                    <a:pt x="8423" y="4521"/>
                  </a:cubicBezTo>
                  <a:cubicBezTo>
                    <a:pt x="8651" y="4749"/>
                    <a:pt x="8651" y="5106"/>
                    <a:pt x="8390" y="5366"/>
                  </a:cubicBezTo>
                  <a:cubicBezTo>
                    <a:pt x="8553" y="5627"/>
                    <a:pt x="8618" y="5854"/>
                    <a:pt x="8683" y="6082"/>
                  </a:cubicBezTo>
                  <a:cubicBezTo>
                    <a:pt x="8781" y="6440"/>
                    <a:pt x="8553" y="6765"/>
                    <a:pt x="8195" y="6830"/>
                  </a:cubicBezTo>
                  <a:cubicBezTo>
                    <a:pt x="8158" y="6838"/>
                    <a:pt x="8120" y="6842"/>
                    <a:pt x="8082" y="6842"/>
                  </a:cubicBezTo>
                  <a:cubicBezTo>
                    <a:pt x="7823" y="6842"/>
                    <a:pt x="7565" y="6654"/>
                    <a:pt x="7480" y="6342"/>
                  </a:cubicBezTo>
                  <a:cubicBezTo>
                    <a:pt x="7447" y="6147"/>
                    <a:pt x="7317" y="5854"/>
                    <a:pt x="7090" y="5692"/>
                  </a:cubicBezTo>
                  <a:cubicBezTo>
                    <a:pt x="7018" y="5656"/>
                    <a:pt x="6937" y="5630"/>
                    <a:pt x="6857" y="5630"/>
                  </a:cubicBezTo>
                  <a:cubicBezTo>
                    <a:pt x="6791" y="5630"/>
                    <a:pt x="6726" y="5648"/>
                    <a:pt x="6667" y="5692"/>
                  </a:cubicBezTo>
                  <a:cubicBezTo>
                    <a:pt x="6569" y="5724"/>
                    <a:pt x="6537" y="5822"/>
                    <a:pt x="6537" y="5822"/>
                  </a:cubicBezTo>
                  <a:cubicBezTo>
                    <a:pt x="6504" y="5984"/>
                    <a:pt x="6764" y="6537"/>
                    <a:pt x="6927" y="6927"/>
                  </a:cubicBezTo>
                  <a:cubicBezTo>
                    <a:pt x="7317" y="7675"/>
                    <a:pt x="7090" y="8521"/>
                    <a:pt x="6407" y="9009"/>
                  </a:cubicBezTo>
                  <a:cubicBezTo>
                    <a:pt x="6107" y="9233"/>
                    <a:pt x="5743" y="9339"/>
                    <a:pt x="5376" y="9339"/>
                  </a:cubicBezTo>
                  <a:cubicBezTo>
                    <a:pt x="5106" y="9339"/>
                    <a:pt x="4834" y="9282"/>
                    <a:pt x="4586" y="9171"/>
                  </a:cubicBezTo>
                  <a:lnTo>
                    <a:pt x="4488" y="9269"/>
                  </a:lnTo>
                  <a:cubicBezTo>
                    <a:pt x="4358" y="9399"/>
                    <a:pt x="4195" y="9464"/>
                    <a:pt x="4037" y="9464"/>
                  </a:cubicBezTo>
                  <a:cubicBezTo>
                    <a:pt x="3878" y="9464"/>
                    <a:pt x="3724" y="9399"/>
                    <a:pt x="3610" y="9269"/>
                  </a:cubicBezTo>
                  <a:cubicBezTo>
                    <a:pt x="3382" y="9009"/>
                    <a:pt x="3415" y="8618"/>
                    <a:pt x="3643" y="8391"/>
                  </a:cubicBezTo>
                  <a:lnTo>
                    <a:pt x="3675" y="8358"/>
                  </a:lnTo>
                  <a:cubicBezTo>
                    <a:pt x="3512" y="8131"/>
                    <a:pt x="3415" y="7870"/>
                    <a:pt x="3350" y="7513"/>
                  </a:cubicBezTo>
                  <a:cubicBezTo>
                    <a:pt x="3252" y="7187"/>
                    <a:pt x="3447" y="6830"/>
                    <a:pt x="3773" y="6765"/>
                  </a:cubicBezTo>
                  <a:cubicBezTo>
                    <a:pt x="3829" y="6749"/>
                    <a:pt x="3885" y="6742"/>
                    <a:pt x="3940" y="6742"/>
                  </a:cubicBezTo>
                  <a:cubicBezTo>
                    <a:pt x="4227" y="6742"/>
                    <a:pt x="4466" y="6946"/>
                    <a:pt x="4521" y="7220"/>
                  </a:cubicBezTo>
                  <a:cubicBezTo>
                    <a:pt x="4618" y="7578"/>
                    <a:pt x="4651" y="7643"/>
                    <a:pt x="4943" y="7935"/>
                  </a:cubicBezTo>
                  <a:cubicBezTo>
                    <a:pt x="5078" y="8070"/>
                    <a:pt x="5220" y="8115"/>
                    <a:pt x="5349" y="8115"/>
                  </a:cubicBezTo>
                  <a:cubicBezTo>
                    <a:pt x="5501" y="8115"/>
                    <a:pt x="5636" y="8053"/>
                    <a:pt x="5724" y="8000"/>
                  </a:cubicBezTo>
                  <a:cubicBezTo>
                    <a:pt x="5854" y="7903"/>
                    <a:pt x="5984" y="7740"/>
                    <a:pt x="5854" y="7448"/>
                  </a:cubicBezTo>
                  <a:cubicBezTo>
                    <a:pt x="5594" y="6960"/>
                    <a:pt x="5399" y="6440"/>
                    <a:pt x="5334" y="5984"/>
                  </a:cubicBezTo>
                  <a:cubicBezTo>
                    <a:pt x="5229" y="5120"/>
                    <a:pt x="6010" y="4383"/>
                    <a:pt x="6878" y="4383"/>
                  </a:cubicBezTo>
                  <a:cubicBezTo>
                    <a:pt x="7088" y="4383"/>
                    <a:pt x="7303" y="4426"/>
                    <a:pt x="7512" y="4521"/>
                  </a:cubicBezTo>
                  <a:lnTo>
                    <a:pt x="7545" y="4488"/>
                  </a:lnTo>
                  <a:cubicBezTo>
                    <a:pt x="7667" y="4366"/>
                    <a:pt x="7817" y="4309"/>
                    <a:pt x="7966" y="4309"/>
                  </a:cubicBezTo>
                  <a:close/>
                  <a:moveTo>
                    <a:pt x="8390" y="1"/>
                  </a:moveTo>
                  <a:cubicBezTo>
                    <a:pt x="7090" y="586"/>
                    <a:pt x="5886" y="1432"/>
                    <a:pt x="4846" y="2472"/>
                  </a:cubicBezTo>
                  <a:lnTo>
                    <a:pt x="0" y="7318"/>
                  </a:lnTo>
                  <a:lnTo>
                    <a:pt x="5529" y="12846"/>
                  </a:lnTo>
                  <a:lnTo>
                    <a:pt x="10374" y="8000"/>
                  </a:lnTo>
                  <a:cubicBezTo>
                    <a:pt x="11447" y="6960"/>
                    <a:pt x="12260" y="5724"/>
                    <a:pt x="12846" y="4423"/>
                  </a:cubicBezTo>
                  <a:cubicBezTo>
                    <a:pt x="10504" y="4228"/>
                    <a:pt x="8618" y="2342"/>
                    <a:pt x="83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71"/>
          <p:cNvGrpSpPr/>
          <p:nvPr/>
        </p:nvGrpSpPr>
        <p:grpSpPr>
          <a:xfrm>
            <a:off x="2556125" y="2595763"/>
            <a:ext cx="457198" cy="457199"/>
            <a:chOff x="2556125" y="2748163"/>
            <a:chExt cx="457198" cy="457199"/>
          </a:xfrm>
          <a:solidFill>
            <a:srgbClr val="E7206F"/>
          </a:solidFill>
        </p:grpSpPr>
        <p:sp>
          <p:nvSpPr>
            <p:cNvPr id="2569" name="Google Shape;2569;p71"/>
            <p:cNvSpPr/>
            <p:nvPr/>
          </p:nvSpPr>
          <p:spPr>
            <a:xfrm>
              <a:off x="2556125" y="2921197"/>
              <a:ext cx="457198" cy="284164"/>
            </a:xfrm>
            <a:custGeom>
              <a:avLst/>
              <a:gdLst/>
              <a:ahLst/>
              <a:cxnLst/>
              <a:rect l="l" t="t" r="r" b="b"/>
              <a:pathLst>
                <a:path w="20879" h="12977" extrusionOk="0">
                  <a:moveTo>
                    <a:pt x="13854" y="6114"/>
                  </a:moveTo>
                  <a:cubicBezTo>
                    <a:pt x="14830" y="6114"/>
                    <a:pt x="15610" y="6895"/>
                    <a:pt x="15610" y="7871"/>
                  </a:cubicBezTo>
                  <a:cubicBezTo>
                    <a:pt x="15610" y="8846"/>
                    <a:pt x="14830" y="9627"/>
                    <a:pt x="13854" y="9627"/>
                  </a:cubicBezTo>
                  <a:lnTo>
                    <a:pt x="6992" y="9627"/>
                  </a:lnTo>
                  <a:cubicBezTo>
                    <a:pt x="6049" y="9627"/>
                    <a:pt x="5269" y="8846"/>
                    <a:pt x="5269" y="7871"/>
                  </a:cubicBezTo>
                  <a:cubicBezTo>
                    <a:pt x="5269" y="6895"/>
                    <a:pt x="6049" y="6114"/>
                    <a:pt x="6992" y="6114"/>
                  </a:cubicBezTo>
                  <a:close/>
                  <a:moveTo>
                    <a:pt x="18309" y="3285"/>
                  </a:moveTo>
                  <a:cubicBezTo>
                    <a:pt x="18634" y="3285"/>
                    <a:pt x="18895" y="3545"/>
                    <a:pt x="18895" y="3871"/>
                  </a:cubicBezTo>
                  <a:lnTo>
                    <a:pt x="18895" y="9106"/>
                  </a:lnTo>
                  <a:cubicBezTo>
                    <a:pt x="18895" y="9431"/>
                    <a:pt x="18634" y="9724"/>
                    <a:pt x="18309" y="9724"/>
                  </a:cubicBezTo>
                  <a:cubicBezTo>
                    <a:pt x="17952" y="9724"/>
                    <a:pt x="17691" y="9431"/>
                    <a:pt x="17691" y="9106"/>
                  </a:cubicBezTo>
                  <a:lnTo>
                    <a:pt x="17691" y="3871"/>
                  </a:lnTo>
                  <a:cubicBezTo>
                    <a:pt x="17691" y="3545"/>
                    <a:pt x="17952" y="3285"/>
                    <a:pt x="18309" y="3285"/>
                  </a:cubicBezTo>
                  <a:close/>
                  <a:moveTo>
                    <a:pt x="1822" y="1"/>
                  </a:moveTo>
                  <a:cubicBezTo>
                    <a:pt x="814" y="1"/>
                    <a:pt x="1" y="846"/>
                    <a:pt x="1" y="1854"/>
                  </a:cubicBezTo>
                  <a:lnTo>
                    <a:pt x="1" y="3253"/>
                  </a:lnTo>
                  <a:lnTo>
                    <a:pt x="1367" y="3253"/>
                  </a:lnTo>
                  <a:cubicBezTo>
                    <a:pt x="2407" y="3253"/>
                    <a:pt x="3220" y="4098"/>
                    <a:pt x="3220" y="5106"/>
                  </a:cubicBezTo>
                  <a:lnTo>
                    <a:pt x="3220" y="7871"/>
                  </a:lnTo>
                  <a:cubicBezTo>
                    <a:pt x="3220" y="8879"/>
                    <a:pt x="2375" y="9692"/>
                    <a:pt x="1367" y="9692"/>
                  </a:cubicBezTo>
                  <a:lnTo>
                    <a:pt x="1" y="9692"/>
                  </a:lnTo>
                  <a:lnTo>
                    <a:pt x="1" y="11122"/>
                  </a:lnTo>
                  <a:cubicBezTo>
                    <a:pt x="1" y="12131"/>
                    <a:pt x="814" y="12976"/>
                    <a:pt x="1822" y="12976"/>
                  </a:cubicBezTo>
                  <a:lnTo>
                    <a:pt x="19025" y="12976"/>
                  </a:lnTo>
                  <a:cubicBezTo>
                    <a:pt x="20033" y="12976"/>
                    <a:pt x="20878" y="12131"/>
                    <a:pt x="20878" y="11122"/>
                  </a:cubicBezTo>
                  <a:lnTo>
                    <a:pt x="20878" y="1854"/>
                  </a:lnTo>
                  <a:cubicBezTo>
                    <a:pt x="20878" y="846"/>
                    <a:pt x="20033" y="1"/>
                    <a:pt x="19025" y="1"/>
                  </a:cubicBezTo>
                  <a:lnTo>
                    <a:pt x="16911" y="1"/>
                  </a:lnTo>
                  <a:cubicBezTo>
                    <a:pt x="16163" y="2863"/>
                    <a:pt x="13529" y="4976"/>
                    <a:pt x="10440" y="4976"/>
                  </a:cubicBezTo>
                  <a:cubicBezTo>
                    <a:pt x="7318" y="4976"/>
                    <a:pt x="4716" y="2863"/>
                    <a:pt x="39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1"/>
            <p:cNvSpPr/>
            <p:nvPr/>
          </p:nvSpPr>
          <p:spPr>
            <a:xfrm>
              <a:off x="2556125" y="3019474"/>
              <a:ext cx="43467" cy="87612"/>
            </a:xfrm>
            <a:custGeom>
              <a:avLst/>
              <a:gdLst/>
              <a:ahLst/>
              <a:cxnLst/>
              <a:rect l="l" t="t" r="r" b="b"/>
              <a:pathLst>
                <a:path w="1985" h="4001" extrusionOk="0">
                  <a:moveTo>
                    <a:pt x="1" y="0"/>
                  </a:moveTo>
                  <a:lnTo>
                    <a:pt x="1" y="4000"/>
                  </a:lnTo>
                  <a:lnTo>
                    <a:pt x="1367" y="4000"/>
                  </a:lnTo>
                  <a:cubicBezTo>
                    <a:pt x="1724" y="4000"/>
                    <a:pt x="1984" y="3740"/>
                    <a:pt x="1984" y="3383"/>
                  </a:cubicBezTo>
                  <a:lnTo>
                    <a:pt x="1984" y="618"/>
                  </a:lnTo>
                  <a:cubicBezTo>
                    <a:pt x="1984" y="293"/>
                    <a:pt x="1724" y="0"/>
                    <a:pt x="13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1"/>
            <p:cNvSpPr/>
            <p:nvPr/>
          </p:nvSpPr>
          <p:spPr>
            <a:xfrm>
              <a:off x="2697846" y="3082145"/>
              <a:ext cx="173056" cy="22795"/>
            </a:xfrm>
            <a:custGeom>
              <a:avLst/>
              <a:gdLst/>
              <a:ahLst/>
              <a:cxnLst/>
              <a:rect l="l" t="t" r="r" b="b"/>
              <a:pathLst>
                <a:path w="7903" h="1041" extrusionOk="0">
                  <a:moveTo>
                    <a:pt x="520" y="0"/>
                  </a:moveTo>
                  <a:cubicBezTo>
                    <a:pt x="228" y="0"/>
                    <a:pt x="0" y="228"/>
                    <a:pt x="0" y="521"/>
                  </a:cubicBezTo>
                  <a:cubicBezTo>
                    <a:pt x="0" y="813"/>
                    <a:pt x="228" y="1041"/>
                    <a:pt x="520" y="1041"/>
                  </a:cubicBezTo>
                  <a:lnTo>
                    <a:pt x="7382" y="1041"/>
                  </a:lnTo>
                  <a:cubicBezTo>
                    <a:pt x="7675" y="1041"/>
                    <a:pt x="7902" y="813"/>
                    <a:pt x="7902" y="521"/>
                  </a:cubicBezTo>
                  <a:cubicBezTo>
                    <a:pt x="7902" y="228"/>
                    <a:pt x="7675" y="0"/>
                    <a:pt x="7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1"/>
            <p:cNvSpPr/>
            <p:nvPr/>
          </p:nvSpPr>
          <p:spPr>
            <a:xfrm>
              <a:off x="2707087" y="2748163"/>
              <a:ext cx="26386" cy="42744"/>
            </a:xfrm>
            <a:custGeom>
              <a:avLst/>
              <a:gdLst/>
              <a:ahLst/>
              <a:cxnLst/>
              <a:rect l="l" t="t" r="r" b="b"/>
              <a:pathLst>
                <a:path w="1205" h="1952" extrusionOk="0">
                  <a:moveTo>
                    <a:pt x="619" y="1"/>
                  </a:moveTo>
                  <a:cubicBezTo>
                    <a:pt x="261" y="1"/>
                    <a:pt x="1" y="261"/>
                    <a:pt x="1" y="618"/>
                  </a:cubicBezTo>
                  <a:lnTo>
                    <a:pt x="1" y="1952"/>
                  </a:lnTo>
                  <a:cubicBezTo>
                    <a:pt x="359" y="1627"/>
                    <a:pt x="781" y="1366"/>
                    <a:pt x="1204" y="1171"/>
                  </a:cubicBezTo>
                  <a:lnTo>
                    <a:pt x="1204" y="618"/>
                  </a:lnTo>
                  <a:cubicBezTo>
                    <a:pt x="1204" y="261"/>
                    <a:pt x="944" y="1"/>
                    <a:pt x="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1"/>
            <p:cNvSpPr/>
            <p:nvPr/>
          </p:nvSpPr>
          <p:spPr>
            <a:xfrm>
              <a:off x="2842392" y="2755279"/>
              <a:ext cx="27087" cy="42043"/>
            </a:xfrm>
            <a:custGeom>
              <a:avLst/>
              <a:gdLst/>
              <a:ahLst/>
              <a:cxnLst/>
              <a:rect l="l" t="t" r="r" b="b"/>
              <a:pathLst>
                <a:path w="1237" h="1920" extrusionOk="0">
                  <a:moveTo>
                    <a:pt x="618" y="1"/>
                  </a:moveTo>
                  <a:cubicBezTo>
                    <a:pt x="293" y="1"/>
                    <a:pt x="1" y="261"/>
                    <a:pt x="1" y="619"/>
                  </a:cubicBezTo>
                  <a:lnTo>
                    <a:pt x="1" y="1009"/>
                  </a:lnTo>
                  <a:cubicBezTo>
                    <a:pt x="456" y="1269"/>
                    <a:pt x="879" y="1562"/>
                    <a:pt x="1236" y="1919"/>
                  </a:cubicBezTo>
                  <a:lnTo>
                    <a:pt x="1236" y="619"/>
                  </a:lnTo>
                  <a:cubicBezTo>
                    <a:pt x="1236" y="261"/>
                    <a:pt x="944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1"/>
            <p:cNvSpPr/>
            <p:nvPr/>
          </p:nvSpPr>
          <p:spPr>
            <a:xfrm>
              <a:off x="2664365" y="2762703"/>
              <a:ext cx="240719" cy="240413"/>
            </a:xfrm>
            <a:custGeom>
              <a:avLst/>
              <a:gdLst/>
              <a:ahLst/>
              <a:cxnLst/>
              <a:rect l="l" t="t" r="r" b="b"/>
              <a:pathLst>
                <a:path w="10993" h="10979" extrusionOk="0">
                  <a:moveTo>
                    <a:pt x="5382" y="2163"/>
                  </a:moveTo>
                  <a:cubicBezTo>
                    <a:pt x="5398" y="2163"/>
                    <a:pt x="5415" y="2164"/>
                    <a:pt x="5431" y="2166"/>
                  </a:cubicBezTo>
                  <a:cubicBezTo>
                    <a:pt x="5757" y="2166"/>
                    <a:pt x="6017" y="2426"/>
                    <a:pt x="6017" y="2784"/>
                  </a:cubicBezTo>
                  <a:cubicBezTo>
                    <a:pt x="6310" y="2849"/>
                    <a:pt x="6505" y="2979"/>
                    <a:pt x="6732" y="3109"/>
                  </a:cubicBezTo>
                  <a:cubicBezTo>
                    <a:pt x="7025" y="3271"/>
                    <a:pt x="7123" y="3662"/>
                    <a:pt x="6927" y="3954"/>
                  </a:cubicBezTo>
                  <a:cubicBezTo>
                    <a:pt x="6824" y="4120"/>
                    <a:pt x="6641" y="4220"/>
                    <a:pt x="6438" y="4220"/>
                  </a:cubicBezTo>
                  <a:cubicBezTo>
                    <a:pt x="6322" y="4220"/>
                    <a:pt x="6200" y="4188"/>
                    <a:pt x="6082" y="4117"/>
                  </a:cubicBezTo>
                  <a:cubicBezTo>
                    <a:pt x="5913" y="4032"/>
                    <a:pt x="5671" y="3948"/>
                    <a:pt x="5440" y="3948"/>
                  </a:cubicBezTo>
                  <a:cubicBezTo>
                    <a:pt x="5404" y="3948"/>
                    <a:pt x="5369" y="3950"/>
                    <a:pt x="5334" y="3954"/>
                  </a:cubicBezTo>
                  <a:cubicBezTo>
                    <a:pt x="5171" y="3987"/>
                    <a:pt x="5041" y="4084"/>
                    <a:pt x="5009" y="4247"/>
                  </a:cubicBezTo>
                  <a:cubicBezTo>
                    <a:pt x="5009" y="4345"/>
                    <a:pt x="5041" y="4410"/>
                    <a:pt x="5041" y="4442"/>
                  </a:cubicBezTo>
                  <a:cubicBezTo>
                    <a:pt x="5139" y="4572"/>
                    <a:pt x="5692" y="4767"/>
                    <a:pt x="6082" y="4897"/>
                  </a:cubicBezTo>
                  <a:cubicBezTo>
                    <a:pt x="6895" y="5190"/>
                    <a:pt x="7350" y="5938"/>
                    <a:pt x="7188" y="6751"/>
                  </a:cubicBezTo>
                  <a:cubicBezTo>
                    <a:pt x="7090" y="7401"/>
                    <a:pt x="6635" y="7954"/>
                    <a:pt x="6017" y="8149"/>
                  </a:cubicBezTo>
                  <a:lnTo>
                    <a:pt x="6017" y="8312"/>
                  </a:lnTo>
                  <a:cubicBezTo>
                    <a:pt x="6017" y="8670"/>
                    <a:pt x="5757" y="8930"/>
                    <a:pt x="5399" y="8930"/>
                  </a:cubicBezTo>
                  <a:cubicBezTo>
                    <a:pt x="5074" y="8897"/>
                    <a:pt x="4814" y="8637"/>
                    <a:pt x="4814" y="8312"/>
                  </a:cubicBezTo>
                  <a:lnTo>
                    <a:pt x="4814" y="8247"/>
                  </a:lnTo>
                  <a:cubicBezTo>
                    <a:pt x="4521" y="8182"/>
                    <a:pt x="4261" y="8084"/>
                    <a:pt x="3968" y="7889"/>
                  </a:cubicBezTo>
                  <a:cubicBezTo>
                    <a:pt x="3675" y="7694"/>
                    <a:pt x="3578" y="7336"/>
                    <a:pt x="3740" y="7044"/>
                  </a:cubicBezTo>
                  <a:cubicBezTo>
                    <a:pt x="3866" y="6855"/>
                    <a:pt x="4074" y="6747"/>
                    <a:pt x="4284" y="6747"/>
                  </a:cubicBezTo>
                  <a:cubicBezTo>
                    <a:pt x="4399" y="6747"/>
                    <a:pt x="4515" y="6779"/>
                    <a:pt x="4619" y="6849"/>
                  </a:cubicBezTo>
                  <a:cubicBezTo>
                    <a:pt x="4911" y="7044"/>
                    <a:pt x="5009" y="7044"/>
                    <a:pt x="5399" y="7044"/>
                  </a:cubicBezTo>
                  <a:cubicBezTo>
                    <a:pt x="5789" y="7044"/>
                    <a:pt x="5952" y="6751"/>
                    <a:pt x="5984" y="6556"/>
                  </a:cubicBezTo>
                  <a:cubicBezTo>
                    <a:pt x="6017" y="6393"/>
                    <a:pt x="5984" y="6166"/>
                    <a:pt x="5692" y="6068"/>
                  </a:cubicBezTo>
                  <a:cubicBezTo>
                    <a:pt x="5171" y="5905"/>
                    <a:pt x="4651" y="5678"/>
                    <a:pt x="4293" y="5385"/>
                  </a:cubicBezTo>
                  <a:cubicBezTo>
                    <a:pt x="3448" y="4735"/>
                    <a:pt x="3708" y="3239"/>
                    <a:pt x="4814" y="2816"/>
                  </a:cubicBezTo>
                  <a:lnTo>
                    <a:pt x="4814" y="2751"/>
                  </a:lnTo>
                  <a:cubicBezTo>
                    <a:pt x="4814" y="2443"/>
                    <a:pt x="5077" y="2163"/>
                    <a:pt x="5382" y="2163"/>
                  </a:cubicBezTo>
                  <a:close/>
                  <a:moveTo>
                    <a:pt x="5483" y="1"/>
                  </a:moveTo>
                  <a:cubicBezTo>
                    <a:pt x="4683" y="1"/>
                    <a:pt x="3887" y="172"/>
                    <a:pt x="3155" y="507"/>
                  </a:cubicBezTo>
                  <a:lnTo>
                    <a:pt x="3155" y="2654"/>
                  </a:lnTo>
                  <a:cubicBezTo>
                    <a:pt x="3155" y="2979"/>
                    <a:pt x="2895" y="3239"/>
                    <a:pt x="2570" y="3239"/>
                  </a:cubicBezTo>
                  <a:cubicBezTo>
                    <a:pt x="2212" y="3239"/>
                    <a:pt x="1952" y="2979"/>
                    <a:pt x="1952" y="2654"/>
                  </a:cubicBezTo>
                  <a:lnTo>
                    <a:pt x="1952" y="1288"/>
                  </a:lnTo>
                  <a:cubicBezTo>
                    <a:pt x="749" y="2296"/>
                    <a:pt x="1" y="3792"/>
                    <a:pt x="1" y="5483"/>
                  </a:cubicBezTo>
                  <a:cubicBezTo>
                    <a:pt x="1" y="8540"/>
                    <a:pt x="2472" y="10979"/>
                    <a:pt x="5497" y="10979"/>
                  </a:cubicBezTo>
                  <a:cubicBezTo>
                    <a:pt x="8521" y="10979"/>
                    <a:pt x="10992" y="8540"/>
                    <a:pt x="10992" y="5483"/>
                  </a:cubicBezTo>
                  <a:cubicBezTo>
                    <a:pt x="10992" y="3954"/>
                    <a:pt x="10374" y="2588"/>
                    <a:pt x="9366" y="1580"/>
                  </a:cubicBezTo>
                  <a:cubicBezTo>
                    <a:pt x="9366" y="1906"/>
                    <a:pt x="9074" y="2198"/>
                    <a:pt x="8748" y="2198"/>
                  </a:cubicBezTo>
                  <a:cubicBezTo>
                    <a:pt x="8423" y="2198"/>
                    <a:pt x="8131" y="1906"/>
                    <a:pt x="8131" y="1580"/>
                  </a:cubicBezTo>
                  <a:lnTo>
                    <a:pt x="8131" y="670"/>
                  </a:lnTo>
                  <a:cubicBezTo>
                    <a:pt x="7301" y="221"/>
                    <a:pt x="6389" y="1"/>
                    <a:pt x="5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71"/>
          <p:cNvGrpSpPr/>
          <p:nvPr/>
        </p:nvGrpSpPr>
        <p:grpSpPr>
          <a:xfrm>
            <a:off x="3271025" y="2596163"/>
            <a:ext cx="457202" cy="457176"/>
            <a:chOff x="3271025" y="2748563"/>
            <a:chExt cx="457202" cy="457176"/>
          </a:xfrm>
          <a:solidFill>
            <a:srgbClr val="E7206F"/>
          </a:solidFill>
        </p:grpSpPr>
        <p:sp>
          <p:nvSpPr>
            <p:cNvPr id="2576" name="Google Shape;2576;p71"/>
            <p:cNvSpPr/>
            <p:nvPr/>
          </p:nvSpPr>
          <p:spPr>
            <a:xfrm>
              <a:off x="3271025" y="2806769"/>
              <a:ext cx="86354" cy="97750"/>
            </a:xfrm>
            <a:custGeom>
              <a:avLst/>
              <a:gdLst/>
              <a:ahLst/>
              <a:cxnLst/>
              <a:rect l="l" t="t" r="r" b="b"/>
              <a:pathLst>
                <a:path w="3968" h="4464" extrusionOk="0">
                  <a:moveTo>
                    <a:pt x="1980" y="1"/>
                  </a:moveTo>
                  <a:cubicBezTo>
                    <a:pt x="1822" y="1"/>
                    <a:pt x="1659" y="57"/>
                    <a:pt x="1529" y="171"/>
                  </a:cubicBezTo>
                  <a:lnTo>
                    <a:pt x="228" y="1472"/>
                  </a:lnTo>
                  <a:cubicBezTo>
                    <a:pt x="0" y="1700"/>
                    <a:pt x="0" y="2090"/>
                    <a:pt x="228" y="2350"/>
                  </a:cubicBezTo>
                  <a:cubicBezTo>
                    <a:pt x="358" y="2464"/>
                    <a:pt x="521" y="2521"/>
                    <a:pt x="679" y="2521"/>
                  </a:cubicBezTo>
                  <a:cubicBezTo>
                    <a:pt x="838" y="2521"/>
                    <a:pt x="992" y="2464"/>
                    <a:pt x="1106" y="2350"/>
                  </a:cubicBezTo>
                  <a:lnTo>
                    <a:pt x="1366" y="2090"/>
                  </a:lnTo>
                  <a:lnTo>
                    <a:pt x="1366" y="3879"/>
                  </a:lnTo>
                  <a:cubicBezTo>
                    <a:pt x="1366" y="4204"/>
                    <a:pt x="1659" y="4464"/>
                    <a:pt x="1984" y="4464"/>
                  </a:cubicBezTo>
                  <a:cubicBezTo>
                    <a:pt x="2309" y="4464"/>
                    <a:pt x="2602" y="4204"/>
                    <a:pt x="2602" y="3879"/>
                  </a:cubicBezTo>
                  <a:lnTo>
                    <a:pt x="2602" y="2090"/>
                  </a:lnTo>
                  <a:lnTo>
                    <a:pt x="2862" y="2350"/>
                  </a:lnTo>
                  <a:cubicBezTo>
                    <a:pt x="2976" y="2464"/>
                    <a:pt x="3130" y="2521"/>
                    <a:pt x="3285" y="2521"/>
                  </a:cubicBezTo>
                  <a:cubicBezTo>
                    <a:pt x="3439" y="2521"/>
                    <a:pt x="3594" y="2464"/>
                    <a:pt x="3708" y="2350"/>
                  </a:cubicBezTo>
                  <a:cubicBezTo>
                    <a:pt x="3968" y="2090"/>
                    <a:pt x="3968" y="1700"/>
                    <a:pt x="3708" y="1472"/>
                  </a:cubicBezTo>
                  <a:lnTo>
                    <a:pt x="2407" y="171"/>
                  </a:lnTo>
                  <a:cubicBezTo>
                    <a:pt x="2293" y="57"/>
                    <a:pt x="2139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1"/>
            <p:cNvSpPr/>
            <p:nvPr/>
          </p:nvSpPr>
          <p:spPr>
            <a:xfrm>
              <a:off x="3300752" y="2928022"/>
              <a:ext cx="26920" cy="26365"/>
            </a:xfrm>
            <a:custGeom>
              <a:avLst/>
              <a:gdLst/>
              <a:ahLst/>
              <a:cxnLst/>
              <a:rect l="l" t="t" r="r" b="b"/>
              <a:pathLst>
                <a:path w="1237" h="1204" extrusionOk="0">
                  <a:moveTo>
                    <a:pt x="618" y="0"/>
                  </a:moveTo>
                  <a:cubicBezTo>
                    <a:pt x="293" y="0"/>
                    <a:pt x="0" y="260"/>
                    <a:pt x="0" y="618"/>
                  </a:cubicBezTo>
                  <a:cubicBezTo>
                    <a:pt x="0" y="943"/>
                    <a:pt x="293" y="1203"/>
                    <a:pt x="618" y="1203"/>
                  </a:cubicBezTo>
                  <a:cubicBezTo>
                    <a:pt x="943" y="1203"/>
                    <a:pt x="1236" y="943"/>
                    <a:pt x="1236" y="618"/>
                  </a:cubicBezTo>
                  <a:cubicBezTo>
                    <a:pt x="1236" y="260"/>
                    <a:pt x="943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1"/>
            <p:cNvSpPr/>
            <p:nvPr/>
          </p:nvSpPr>
          <p:spPr>
            <a:xfrm>
              <a:off x="3641851" y="2913591"/>
              <a:ext cx="86375" cy="98473"/>
            </a:xfrm>
            <a:custGeom>
              <a:avLst/>
              <a:gdLst/>
              <a:ahLst/>
              <a:cxnLst/>
              <a:rect l="l" t="t" r="r" b="b"/>
              <a:pathLst>
                <a:path w="3969" h="4497" extrusionOk="0">
                  <a:moveTo>
                    <a:pt x="1984" y="0"/>
                  </a:moveTo>
                  <a:cubicBezTo>
                    <a:pt x="1830" y="0"/>
                    <a:pt x="1675" y="57"/>
                    <a:pt x="1562" y="171"/>
                  </a:cubicBezTo>
                  <a:lnTo>
                    <a:pt x="228" y="1472"/>
                  </a:lnTo>
                  <a:cubicBezTo>
                    <a:pt x="1" y="1732"/>
                    <a:pt x="1" y="2122"/>
                    <a:pt x="228" y="2350"/>
                  </a:cubicBezTo>
                  <a:cubicBezTo>
                    <a:pt x="358" y="2464"/>
                    <a:pt x="521" y="2521"/>
                    <a:pt x="680" y="2521"/>
                  </a:cubicBezTo>
                  <a:cubicBezTo>
                    <a:pt x="838" y="2521"/>
                    <a:pt x="993" y="2464"/>
                    <a:pt x="1106" y="2350"/>
                  </a:cubicBezTo>
                  <a:lnTo>
                    <a:pt x="1367" y="2090"/>
                  </a:lnTo>
                  <a:lnTo>
                    <a:pt x="1367" y="3878"/>
                  </a:lnTo>
                  <a:cubicBezTo>
                    <a:pt x="1367" y="4204"/>
                    <a:pt x="1659" y="4496"/>
                    <a:pt x="1984" y="4496"/>
                  </a:cubicBezTo>
                  <a:cubicBezTo>
                    <a:pt x="2310" y="4496"/>
                    <a:pt x="2602" y="4204"/>
                    <a:pt x="2602" y="3878"/>
                  </a:cubicBezTo>
                  <a:lnTo>
                    <a:pt x="2602" y="2090"/>
                  </a:lnTo>
                  <a:lnTo>
                    <a:pt x="2862" y="2350"/>
                  </a:lnTo>
                  <a:cubicBezTo>
                    <a:pt x="2976" y="2464"/>
                    <a:pt x="3131" y="2521"/>
                    <a:pt x="3285" y="2521"/>
                  </a:cubicBezTo>
                  <a:cubicBezTo>
                    <a:pt x="3440" y="2521"/>
                    <a:pt x="3594" y="2464"/>
                    <a:pt x="3708" y="2350"/>
                  </a:cubicBezTo>
                  <a:cubicBezTo>
                    <a:pt x="3968" y="2122"/>
                    <a:pt x="3968" y="1732"/>
                    <a:pt x="3708" y="1472"/>
                  </a:cubicBezTo>
                  <a:lnTo>
                    <a:pt x="2407" y="171"/>
                  </a:lnTo>
                  <a:cubicBezTo>
                    <a:pt x="2293" y="57"/>
                    <a:pt x="2139" y="0"/>
                    <a:pt x="19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1"/>
            <p:cNvSpPr/>
            <p:nvPr/>
          </p:nvSpPr>
          <p:spPr>
            <a:xfrm>
              <a:off x="3671578" y="3034822"/>
              <a:ext cx="26920" cy="27087"/>
            </a:xfrm>
            <a:custGeom>
              <a:avLst/>
              <a:gdLst/>
              <a:ahLst/>
              <a:cxnLst/>
              <a:rect l="l" t="t" r="r" b="b"/>
              <a:pathLst>
                <a:path w="1237" h="1237" extrusionOk="0">
                  <a:moveTo>
                    <a:pt x="618" y="1"/>
                  </a:moveTo>
                  <a:cubicBezTo>
                    <a:pt x="293" y="1"/>
                    <a:pt x="1" y="294"/>
                    <a:pt x="1" y="619"/>
                  </a:cubicBezTo>
                  <a:cubicBezTo>
                    <a:pt x="1" y="977"/>
                    <a:pt x="293" y="1237"/>
                    <a:pt x="618" y="1237"/>
                  </a:cubicBezTo>
                  <a:cubicBezTo>
                    <a:pt x="944" y="1237"/>
                    <a:pt x="1236" y="977"/>
                    <a:pt x="1236" y="619"/>
                  </a:cubicBezTo>
                  <a:cubicBezTo>
                    <a:pt x="1236" y="294"/>
                    <a:pt x="944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1"/>
            <p:cNvSpPr/>
            <p:nvPr/>
          </p:nvSpPr>
          <p:spPr>
            <a:xfrm>
              <a:off x="3272440" y="2748563"/>
              <a:ext cx="454379" cy="457176"/>
            </a:xfrm>
            <a:custGeom>
              <a:avLst/>
              <a:gdLst/>
              <a:ahLst/>
              <a:cxnLst/>
              <a:rect l="l" t="t" r="r" b="b"/>
              <a:pathLst>
                <a:path w="20879" h="20878" extrusionOk="0">
                  <a:moveTo>
                    <a:pt x="10439" y="2081"/>
                  </a:moveTo>
                  <a:cubicBezTo>
                    <a:pt x="10764" y="2114"/>
                    <a:pt x="11025" y="2374"/>
                    <a:pt x="11025" y="2732"/>
                  </a:cubicBezTo>
                  <a:cubicBezTo>
                    <a:pt x="11317" y="2797"/>
                    <a:pt x="11512" y="2894"/>
                    <a:pt x="11740" y="3024"/>
                  </a:cubicBezTo>
                  <a:cubicBezTo>
                    <a:pt x="12033" y="3220"/>
                    <a:pt x="12130" y="3610"/>
                    <a:pt x="11935" y="3902"/>
                  </a:cubicBezTo>
                  <a:cubicBezTo>
                    <a:pt x="11816" y="4062"/>
                    <a:pt x="11635" y="4160"/>
                    <a:pt x="11439" y="4160"/>
                  </a:cubicBezTo>
                  <a:cubicBezTo>
                    <a:pt x="11314" y="4160"/>
                    <a:pt x="11183" y="4121"/>
                    <a:pt x="11057" y="4033"/>
                  </a:cubicBezTo>
                  <a:cubicBezTo>
                    <a:pt x="10931" y="3957"/>
                    <a:pt x="10727" y="3881"/>
                    <a:pt x="10506" y="3881"/>
                  </a:cubicBezTo>
                  <a:cubicBezTo>
                    <a:pt x="10441" y="3881"/>
                    <a:pt x="10375" y="3888"/>
                    <a:pt x="10309" y="3902"/>
                  </a:cubicBezTo>
                  <a:cubicBezTo>
                    <a:pt x="10179" y="3935"/>
                    <a:pt x="10049" y="4033"/>
                    <a:pt x="10017" y="4163"/>
                  </a:cubicBezTo>
                  <a:cubicBezTo>
                    <a:pt x="9984" y="4260"/>
                    <a:pt x="10017" y="4325"/>
                    <a:pt x="10049" y="4358"/>
                  </a:cubicBezTo>
                  <a:cubicBezTo>
                    <a:pt x="10147" y="4520"/>
                    <a:pt x="10699" y="4715"/>
                    <a:pt x="11090" y="4846"/>
                  </a:cubicBezTo>
                  <a:cubicBezTo>
                    <a:pt x="11903" y="5138"/>
                    <a:pt x="12325" y="5854"/>
                    <a:pt x="12195" y="6699"/>
                  </a:cubicBezTo>
                  <a:cubicBezTo>
                    <a:pt x="12098" y="7350"/>
                    <a:pt x="11643" y="7870"/>
                    <a:pt x="11025" y="8097"/>
                  </a:cubicBezTo>
                  <a:lnTo>
                    <a:pt x="11025" y="8260"/>
                  </a:lnTo>
                  <a:cubicBezTo>
                    <a:pt x="11025" y="8569"/>
                    <a:pt x="10761" y="8848"/>
                    <a:pt x="10429" y="8848"/>
                  </a:cubicBezTo>
                  <a:cubicBezTo>
                    <a:pt x="10411" y="8848"/>
                    <a:pt x="10393" y="8847"/>
                    <a:pt x="10374" y="8845"/>
                  </a:cubicBezTo>
                  <a:cubicBezTo>
                    <a:pt x="10049" y="8845"/>
                    <a:pt x="9789" y="8553"/>
                    <a:pt x="9789" y="8228"/>
                  </a:cubicBezTo>
                  <a:lnTo>
                    <a:pt x="9789" y="8162"/>
                  </a:lnTo>
                  <a:cubicBezTo>
                    <a:pt x="9529" y="8097"/>
                    <a:pt x="9269" y="8000"/>
                    <a:pt x="8943" y="7805"/>
                  </a:cubicBezTo>
                  <a:cubicBezTo>
                    <a:pt x="8683" y="7642"/>
                    <a:pt x="8586" y="7252"/>
                    <a:pt x="8748" y="6959"/>
                  </a:cubicBezTo>
                  <a:cubicBezTo>
                    <a:pt x="8853" y="6770"/>
                    <a:pt x="9053" y="6663"/>
                    <a:pt x="9260" y="6663"/>
                  </a:cubicBezTo>
                  <a:cubicBezTo>
                    <a:pt x="9374" y="6663"/>
                    <a:pt x="9490" y="6695"/>
                    <a:pt x="9594" y="6764"/>
                  </a:cubicBezTo>
                  <a:cubicBezTo>
                    <a:pt x="9886" y="6959"/>
                    <a:pt x="9984" y="6992"/>
                    <a:pt x="10407" y="6992"/>
                  </a:cubicBezTo>
                  <a:cubicBezTo>
                    <a:pt x="10797" y="6992"/>
                    <a:pt x="10960" y="6667"/>
                    <a:pt x="10992" y="6471"/>
                  </a:cubicBezTo>
                  <a:cubicBezTo>
                    <a:pt x="11025" y="6309"/>
                    <a:pt x="10992" y="6114"/>
                    <a:pt x="10667" y="6016"/>
                  </a:cubicBezTo>
                  <a:cubicBezTo>
                    <a:pt x="10179" y="5821"/>
                    <a:pt x="9659" y="5626"/>
                    <a:pt x="9269" y="5333"/>
                  </a:cubicBezTo>
                  <a:cubicBezTo>
                    <a:pt x="8456" y="4683"/>
                    <a:pt x="8683" y="3154"/>
                    <a:pt x="9789" y="2764"/>
                  </a:cubicBezTo>
                  <a:lnTo>
                    <a:pt x="9789" y="2699"/>
                  </a:lnTo>
                  <a:cubicBezTo>
                    <a:pt x="9789" y="2341"/>
                    <a:pt x="10082" y="2081"/>
                    <a:pt x="10439" y="2081"/>
                  </a:cubicBezTo>
                  <a:close/>
                  <a:moveTo>
                    <a:pt x="10439" y="0"/>
                  </a:moveTo>
                  <a:cubicBezTo>
                    <a:pt x="7382" y="0"/>
                    <a:pt x="4911" y="2472"/>
                    <a:pt x="4911" y="5496"/>
                  </a:cubicBezTo>
                  <a:cubicBezTo>
                    <a:pt x="4911" y="8325"/>
                    <a:pt x="7057" y="10667"/>
                    <a:pt x="9821" y="10959"/>
                  </a:cubicBezTo>
                  <a:lnTo>
                    <a:pt x="9821" y="13138"/>
                  </a:lnTo>
                  <a:cubicBezTo>
                    <a:pt x="9301" y="12488"/>
                    <a:pt x="8488" y="12065"/>
                    <a:pt x="7578" y="12065"/>
                  </a:cubicBezTo>
                  <a:lnTo>
                    <a:pt x="6927" y="12065"/>
                  </a:lnTo>
                  <a:cubicBezTo>
                    <a:pt x="6700" y="12065"/>
                    <a:pt x="6504" y="12260"/>
                    <a:pt x="6504" y="12455"/>
                  </a:cubicBezTo>
                  <a:cubicBezTo>
                    <a:pt x="6504" y="14049"/>
                    <a:pt x="7805" y="15317"/>
                    <a:pt x="9366" y="15317"/>
                  </a:cubicBezTo>
                  <a:lnTo>
                    <a:pt x="9821" y="15317"/>
                  </a:lnTo>
                  <a:lnTo>
                    <a:pt x="9821" y="18016"/>
                  </a:lnTo>
                  <a:cubicBezTo>
                    <a:pt x="9073" y="18081"/>
                    <a:pt x="8358" y="18276"/>
                    <a:pt x="7675" y="18569"/>
                  </a:cubicBezTo>
                  <a:cubicBezTo>
                    <a:pt x="6179" y="19284"/>
                    <a:pt x="4521" y="19642"/>
                    <a:pt x="2895" y="19642"/>
                  </a:cubicBezTo>
                  <a:lnTo>
                    <a:pt x="586" y="19642"/>
                  </a:lnTo>
                  <a:cubicBezTo>
                    <a:pt x="261" y="19642"/>
                    <a:pt x="0" y="19902"/>
                    <a:pt x="0" y="20260"/>
                  </a:cubicBezTo>
                  <a:cubicBezTo>
                    <a:pt x="0" y="20585"/>
                    <a:pt x="261" y="20878"/>
                    <a:pt x="586" y="20878"/>
                  </a:cubicBezTo>
                  <a:lnTo>
                    <a:pt x="20260" y="20878"/>
                  </a:lnTo>
                  <a:cubicBezTo>
                    <a:pt x="20585" y="20878"/>
                    <a:pt x="20846" y="20585"/>
                    <a:pt x="20846" y="20260"/>
                  </a:cubicBezTo>
                  <a:cubicBezTo>
                    <a:pt x="20878" y="19935"/>
                    <a:pt x="20585" y="19642"/>
                    <a:pt x="20260" y="19642"/>
                  </a:cubicBezTo>
                  <a:lnTo>
                    <a:pt x="17984" y="19642"/>
                  </a:lnTo>
                  <a:cubicBezTo>
                    <a:pt x="16325" y="19642"/>
                    <a:pt x="14667" y="19284"/>
                    <a:pt x="13171" y="18569"/>
                  </a:cubicBezTo>
                  <a:cubicBezTo>
                    <a:pt x="12521" y="18276"/>
                    <a:pt x="11773" y="18081"/>
                    <a:pt x="11057" y="18016"/>
                  </a:cubicBezTo>
                  <a:lnTo>
                    <a:pt x="11057" y="16292"/>
                  </a:lnTo>
                  <a:lnTo>
                    <a:pt x="11480" y="16292"/>
                  </a:lnTo>
                  <a:cubicBezTo>
                    <a:pt x="13073" y="16292"/>
                    <a:pt x="14342" y="15024"/>
                    <a:pt x="14342" y="13463"/>
                  </a:cubicBezTo>
                  <a:cubicBezTo>
                    <a:pt x="14342" y="13236"/>
                    <a:pt x="14179" y="13040"/>
                    <a:pt x="13951" y="13040"/>
                  </a:cubicBezTo>
                  <a:lnTo>
                    <a:pt x="13301" y="13040"/>
                  </a:lnTo>
                  <a:cubicBezTo>
                    <a:pt x="12390" y="13040"/>
                    <a:pt x="11577" y="13463"/>
                    <a:pt x="11057" y="14146"/>
                  </a:cubicBezTo>
                  <a:lnTo>
                    <a:pt x="11057" y="10959"/>
                  </a:lnTo>
                  <a:cubicBezTo>
                    <a:pt x="13789" y="10667"/>
                    <a:pt x="15935" y="8325"/>
                    <a:pt x="15935" y="5496"/>
                  </a:cubicBezTo>
                  <a:cubicBezTo>
                    <a:pt x="15935" y="2472"/>
                    <a:pt x="13464" y="0"/>
                    <a:pt x="10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1" name="Google Shape;2581;p71"/>
          <p:cNvGrpSpPr/>
          <p:nvPr/>
        </p:nvGrpSpPr>
        <p:grpSpPr>
          <a:xfrm>
            <a:off x="3985950" y="2639100"/>
            <a:ext cx="457198" cy="368965"/>
            <a:chOff x="3985950" y="2791500"/>
            <a:chExt cx="457198" cy="368965"/>
          </a:xfrm>
          <a:solidFill>
            <a:srgbClr val="E7206F"/>
          </a:solidFill>
        </p:grpSpPr>
        <p:sp>
          <p:nvSpPr>
            <p:cNvPr id="2582" name="Google Shape;2582;p71"/>
            <p:cNvSpPr/>
            <p:nvPr/>
          </p:nvSpPr>
          <p:spPr>
            <a:xfrm>
              <a:off x="3985950" y="3089355"/>
              <a:ext cx="457198" cy="71111"/>
            </a:xfrm>
            <a:custGeom>
              <a:avLst/>
              <a:gdLst/>
              <a:ahLst/>
              <a:cxnLst/>
              <a:rect l="l" t="t" r="r" b="b"/>
              <a:pathLst>
                <a:path w="20879" h="3253" extrusionOk="0">
                  <a:moveTo>
                    <a:pt x="619" y="1"/>
                  </a:moveTo>
                  <a:cubicBezTo>
                    <a:pt x="261" y="1"/>
                    <a:pt x="1" y="261"/>
                    <a:pt x="1" y="619"/>
                  </a:cubicBezTo>
                  <a:lnTo>
                    <a:pt x="1" y="1432"/>
                  </a:lnTo>
                  <a:cubicBezTo>
                    <a:pt x="1" y="2440"/>
                    <a:pt x="814" y="3253"/>
                    <a:pt x="1822" y="3253"/>
                  </a:cubicBezTo>
                  <a:lnTo>
                    <a:pt x="19025" y="3253"/>
                  </a:lnTo>
                  <a:cubicBezTo>
                    <a:pt x="20066" y="3253"/>
                    <a:pt x="20878" y="2440"/>
                    <a:pt x="20878" y="1432"/>
                  </a:cubicBezTo>
                  <a:lnTo>
                    <a:pt x="20878" y="619"/>
                  </a:lnTo>
                  <a:cubicBezTo>
                    <a:pt x="20878" y="261"/>
                    <a:pt x="20586" y="1"/>
                    <a:pt x="20261" y="1"/>
                  </a:cubicBezTo>
                  <a:lnTo>
                    <a:pt x="11058" y="1"/>
                  </a:lnTo>
                  <a:lnTo>
                    <a:pt x="11058" y="619"/>
                  </a:lnTo>
                  <a:cubicBezTo>
                    <a:pt x="11058" y="944"/>
                    <a:pt x="10765" y="1204"/>
                    <a:pt x="10440" y="1204"/>
                  </a:cubicBezTo>
                  <a:cubicBezTo>
                    <a:pt x="10115" y="1204"/>
                    <a:pt x="9822" y="944"/>
                    <a:pt x="9822" y="619"/>
                  </a:cubicBezTo>
                  <a:lnTo>
                    <a:pt x="9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1"/>
            <p:cNvSpPr/>
            <p:nvPr/>
          </p:nvSpPr>
          <p:spPr>
            <a:xfrm>
              <a:off x="4127671" y="2903821"/>
              <a:ext cx="44890" cy="44791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041" y="0"/>
                  </a:moveTo>
                  <a:cubicBezTo>
                    <a:pt x="456" y="0"/>
                    <a:pt x="0" y="456"/>
                    <a:pt x="0" y="1008"/>
                  </a:cubicBezTo>
                  <a:cubicBezTo>
                    <a:pt x="0" y="1594"/>
                    <a:pt x="456" y="2049"/>
                    <a:pt x="1041" y="2049"/>
                  </a:cubicBezTo>
                  <a:lnTo>
                    <a:pt x="2049" y="2049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1"/>
            <p:cNvSpPr/>
            <p:nvPr/>
          </p:nvSpPr>
          <p:spPr>
            <a:xfrm>
              <a:off x="4199583" y="2888169"/>
              <a:ext cx="58423" cy="76095"/>
            </a:xfrm>
            <a:custGeom>
              <a:avLst/>
              <a:gdLst/>
              <a:ahLst/>
              <a:cxnLst/>
              <a:rect l="l" t="t" r="r" b="b"/>
              <a:pathLst>
                <a:path w="2668" h="3481" extrusionOk="0">
                  <a:moveTo>
                    <a:pt x="2667" y="1"/>
                  </a:moveTo>
                  <a:cubicBezTo>
                    <a:pt x="1887" y="554"/>
                    <a:pt x="944" y="911"/>
                    <a:pt x="1" y="1009"/>
                  </a:cubicBezTo>
                  <a:lnTo>
                    <a:pt x="1" y="2472"/>
                  </a:lnTo>
                  <a:cubicBezTo>
                    <a:pt x="944" y="2570"/>
                    <a:pt x="1854" y="2928"/>
                    <a:pt x="2667" y="3480"/>
                  </a:cubicBezTo>
                  <a:lnTo>
                    <a:pt x="2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1"/>
            <p:cNvSpPr/>
            <p:nvPr/>
          </p:nvSpPr>
          <p:spPr>
            <a:xfrm>
              <a:off x="4000205" y="2791500"/>
              <a:ext cx="428709" cy="270867"/>
            </a:xfrm>
            <a:custGeom>
              <a:avLst/>
              <a:gdLst/>
              <a:ahLst/>
              <a:cxnLst/>
              <a:rect l="l" t="t" r="r" b="b"/>
              <a:pathLst>
                <a:path w="19578" h="12391" extrusionOk="0">
                  <a:moveTo>
                    <a:pt x="3903" y="1951"/>
                  </a:moveTo>
                  <a:cubicBezTo>
                    <a:pt x="4260" y="1951"/>
                    <a:pt x="4521" y="2244"/>
                    <a:pt x="4521" y="2569"/>
                  </a:cubicBezTo>
                  <a:cubicBezTo>
                    <a:pt x="4521" y="2927"/>
                    <a:pt x="4260" y="3187"/>
                    <a:pt x="3903" y="3187"/>
                  </a:cubicBezTo>
                  <a:lnTo>
                    <a:pt x="3252" y="3187"/>
                  </a:lnTo>
                  <a:cubicBezTo>
                    <a:pt x="2927" y="3187"/>
                    <a:pt x="2634" y="2927"/>
                    <a:pt x="2634" y="2569"/>
                  </a:cubicBezTo>
                  <a:cubicBezTo>
                    <a:pt x="2634" y="2244"/>
                    <a:pt x="2927" y="1951"/>
                    <a:pt x="3252" y="1951"/>
                  </a:cubicBezTo>
                  <a:close/>
                  <a:moveTo>
                    <a:pt x="15646" y="2277"/>
                  </a:moveTo>
                  <a:cubicBezTo>
                    <a:pt x="15805" y="2277"/>
                    <a:pt x="15967" y="2342"/>
                    <a:pt x="16098" y="2472"/>
                  </a:cubicBezTo>
                  <a:cubicBezTo>
                    <a:pt x="16325" y="2699"/>
                    <a:pt x="16325" y="3090"/>
                    <a:pt x="16098" y="3317"/>
                  </a:cubicBezTo>
                  <a:lnTo>
                    <a:pt x="15122" y="4325"/>
                  </a:lnTo>
                  <a:cubicBezTo>
                    <a:pt x="14992" y="4439"/>
                    <a:pt x="14829" y="4496"/>
                    <a:pt x="14671" y="4496"/>
                  </a:cubicBezTo>
                  <a:cubicBezTo>
                    <a:pt x="14512" y="4496"/>
                    <a:pt x="14358" y="4439"/>
                    <a:pt x="14244" y="4325"/>
                  </a:cubicBezTo>
                  <a:cubicBezTo>
                    <a:pt x="14016" y="4065"/>
                    <a:pt x="14016" y="3675"/>
                    <a:pt x="14244" y="3447"/>
                  </a:cubicBezTo>
                  <a:lnTo>
                    <a:pt x="15219" y="2472"/>
                  </a:lnTo>
                  <a:cubicBezTo>
                    <a:pt x="15333" y="2342"/>
                    <a:pt x="15488" y="2277"/>
                    <a:pt x="15646" y="2277"/>
                  </a:cubicBezTo>
                  <a:close/>
                  <a:moveTo>
                    <a:pt x="16293" y="5561"/>
                  </a:moveTo>
                  <a:cubicBezTo>
                    <a:pt x="16650" y="5561"/>
                    <a:pt x="16910" y="5821"/>
                    <a:pt x="16910" y="6146"/>
                  </a:cubicBezTo>
                  <a:cubicBezTo>
                    <a:pt x="16910" y="6504"/>
                    <a:pt x="16650" y="6764"/>
                    <a:pt x="16293" y="6764"/>
                  </a:cubicBezTo>
                  <a:lnTo>
                    <a:pt x="14992" y="6764"/>
                  </a:lnTo>
                  <a:cubicBezTo>
                    <a:pt x="14667" y="6764"/>
                    <a:pt x="14406" y="6504"/>
                    <a:pt x="14406" y="6146"/>
                  </a:cubicBezTo>
                  <a:cubicBezTo>
                    <a:pt x="14406" y="5821"/>
                    <a:pt x="14667" y="5561"/>
                    <a:pt x="14992" y="5561"/>
                  </a:cubicBezTo>
                  <a:close/>
                  <a:moveTo>
                    <a:pt x="14671" y="7829"/>
                  </a:moveTo>
                  <a:cubicBezTo>
                    <a:pt x="14829" y="7829"/>
                    <a:pt x="14992" y="7886"/>
                    <a:pt x="15122" y="8000"/>
                  </a:cubicBezTo>
                  <a:lnTo>
                    <a:pt x="16098" y="8976"/>
                  </a:lnTo>
                  <a:cubicBezTo>
                    <a:pt x="16325" y="9236"/>
                    <a:pt x="16325" y="9626"/>
                    <a:pt x="16098" y="9854"/>
                  </a:cubicBezTo>
                  <a:cubicBezTo>
                    <a:pt x="15967" y="9967"/>
                    <a:pt x="15805" y="10024"/>
                    <a:pt x="15646" y="10024"/>
                  </a:cubicBezTo>
                  <a:cubicBezTo>
                    <a:pt x="15488" y="10024"/>
                    <a:pt x="15333" y="9967"/>
                    <a:pt x="15219" y="9854"/>
                  </a:cubicBezTo>
                  <a:lnTo>
                    <a:pt x="14244" y="8878"/>
                  </a:lnTo>
                  <a:cubicBezTo>
                    <a:pt x="14016" y="8650"/>
                    <a:pt x="14016" y="8260"/>
                    <a:pt x="14244" y="8000"/>
                  </a:cubicBezTo>
                  <a:cubicBezTo>
                    <a:pt x="14358" y="7886"/>
                    <a:pt x="14512" y="7829"/>
                    <a:pt x="14671" y="7829"/>
                  </a:cubicBezTo>
                  <a:close/>
                  <a:moveTo>
                    <a:pt x="12397" y="2615"/>
                  </a:moveTo>
                  <a:cubicBezTo>
                    <a:pt x="12718" y="2615"/>
                    <a:pt x="13008" y="2866"/>
                    <a:pt x="13008" y="3220"/>
                  </a:cubicBezTo>
                  <a:lnTo>
                    <a:pt x="13008" y="9106"/>
                  </a:lnTo>
                  <a:cubicBezTo>
                    <a:pt x="13008" y="9459"/>
                    <a:pt x="12718" y="9710"/>
                    <a:pt x="12397" y="9710"/>
                  </a:cubicBezTo>
                  <a:cubicBezTo>
                    <a:pt x="12275" y="9710"/>
                    <a:pt x="12149" y="9674"/>
                    <a:pt x="12033" y="9593"/>
                  </a:cubicBezTo>
                  <a:lnTo>
                    <a:pt x="11089" y="8911"/>
                  </a:lnTo>
                  <a:cubicBezTo>
                    <a:pt x="10472" y="8455"/>
                    <a:pt x="9756" y="8195"/>
                    <a:pt x="9008" y="8098"/>
                  </a:cubicBezTo>
                  <a:cubicBezTo>
                    <a:pt x="8911" y="8293"/>
                    <a:pt x="8716" y="8390"/>
                    <a:pt x="8488" y="8390"/>
                  </a:cubicBezTo>
                  <a:lnTo>
                    <a:pt x="7090" y="8390"/>
                  </a:lnTo>
                  <a:lnTo>
                    <a:pt x="7447" y="9593"/>
                  </a:lnTo>
                  <a:cubicBezTo>
                    <a:pt x="7545" y="9984"/>
                    <a:pt x="7252" y="10341"/>
                    <a:pt x="6862" y="10341"/>
                  </a:cubicBezTo>
                  <a:cubicBezTo>
                    <a:pt x="6569" y="10341"/>
                    <a:pt x="6342" y="10179"/>
                    <a:pt x="6244" y="9919"/>
                  </a:cubicBezTo>
                  <a:lnTo>
                    <a:pt x="5756" y="8098"/>
                  </a:lnTo>
                  <a:cubicBezTo>
                    <a:pt x="5073" y="7740"/>
                    <a:pt x="4618" y="6992"/>
                    <a:pt x="4618" y="6146"/>
                  </a:cubicBezTo>
                  <a:cubicBezTo>
                    <a:pt x="4618" y="4911"/>
                    <a:pt x="5626" y="3903"/>
                    <a:pt x="6862" y="3903"/>
                  </a:cubicBezTo>
                  <a:lnTo>
                    <a:pt x="8488" y="3903"/>
                  </a:lnTo>
                  <a:cubicBezTo>
                    <a:pt x="8716" y="3903"/>
                    <a:pt x="8878" y="4033"/>
                    <a:pt x="9008" y="4195"/>
                  </a:cubicBezTo>
                  <a:cubicBezTo>
                    <a:pt x="9756" y="4130"/>
                    <a:pt x="10472" y="3837"/>
                    <a:pt x="11089" y="3415"/>
                  </a:cubicBezTo>
                  <a:lnTo>
                    <a:pt x="12033" y="2732"/>
                  </a:lnTo>
                  <a:cubicBezTo>
                    <a:pt x="12149" y="2651"/>
                    <a:pt x="12275" y="2615"/>
                    <a:pt x="12397" y="2615"/>
                  </a:cubicBezTo>
                  <a:close/>
                  <a:moveTo>
                    <a:pt x="1204" y="0"/>
                  </a:moveTo>
                  <a:cubicBezTo>
                    <a:pt x="553" y="0"/>
                    <a:pt x="0" y="553"/>
                    <a:pt x="0" y="1236"/>
                  </a:cubicBezTo>
                  <a:lnTo>
                    <a:pt x="0" y="12390"/>
                  </a:lnTo>
                  <a:lnTo>
                    <a:pt x="19577" y="12390"/>
                  </a:lnTo>
                  <a:lnTo>
                    <a:pt x="19577" y="1236"/>
                  </a:lnTo>
                  <a:cubicBezTo>
                    <a:pt x="19577" y="553"/>
                    <a:pt x="19024" y="0"/>
                    <a:pt x="18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71"/>
          <p:cNvGrpSpPr/>
          <p:nvPr/>
        </p:nvGrpSpPr>
        <p:grpSpPr>
          <a:xfrm>
            <a:off x="4769025" y="2594988"/>
            <a:ext cx="320828" cy="457201"/>
            <a:chOff x="4769025" y="2747388"/>
            <a:chExt cx="320828" cy="457201"/>
          </a:xfrm>
          <a:solidFill>
            <a:srgbClr val="E7206F"/>
          </a:solidFill>
        </p:grpSpPr>
        <p:sp>
          <p:nvSpPr>
            <p:cNvPr id="2587" name="Google Shape;2587;p71"/>
            <p:cNvSpPr/>
            <p:nvPr/>
          </p:nvSpPr>
          <p:spPr>
            <a:xfrm>
              <a:off x="4866136" y="3142043"/>
              <a:ext cx="107194" cy="62546"/>
            </a:xfrm>
            <a:custGeom>
              <a:avLst/>
              <a:gdLst/>
              <a:ahLst/>
              <a:cxnLst/>
              <a:rect l="l" t="t" r="r" b="b"/>
              <a:pathLst>
                <a:path w="4846" h="2855" extrusionOk="0">
                  <a:moveTo>
                    <a:pt x="2407" y="1"/>
                  </a:moveTo>
                  <a:lnTo>
                    <a:pt x="0" y="391"/>
                  </a:lnTo>
                  <a:lnTo>
                    <a:pt x="1952" y="2635"/>
                  </a:lnTo>
                  <a:cubicBezTo>
                    <a:pt x="2082" y="2781"/>
                    <a:pt x="2252" y="2855"/>
                    <a:pt x="2419" y="2855"/>
                  </a:cubicBezTo>
                  <a:cubicBezTo>
                    <a:pt x="2586" y="2855"/>
                    <a:pt x="2748" y="2781"/>
                    <a:pt x="2862" y="2635"/>
                  </a:cubicBezTo>
                  <a:lnTo>
                    <a:pt x="4846" y="359"/>
                  </a:lnTo>
                  <a:lnTo>
                    <a:pt x="24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1"/>
            <p:cNvSpPr/>
            <p:nvPr/>
          </p:nvSpPr>
          <p:spPr>
            <a:xfrm>
              <a:off x="4855341" y="3090759"/>
              <a:ext cx="128783" cy="34220"/>
            </a:xfrm>
            <a:custGeom>
              <a:avLst/>
              <a:gdLst/>
              <a:ahLst/>
              <a:cxnLst/>
              <a:rect l="l" t="t" r="r" b="b"/>
              <a:pathLst>
                <a:path w="5822" h="1562" extrusionOk="0">
                  <a:moveTo>
                    <a:pt x="1" y="1"/>
                  </a:moveTo>
                  <a:lnTo>
                    <a:pt x="1" y="1561"/>
                  </a:lnTo>
                  <a:lnTo>
                    <a:pt x="2797" y="1106"/>
                  </a:lnTo>
                  <a:lnTo>
                    <a:pt x="2992" y="1106"/>
                  </a:lnTo>
                  <a:lnTo>
                    <a:pt x="5822" y="1529"/>
                  </a:lnTo>
                  <a:lnTo>
                    <a:pt x="5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1"/>
            <p:cNvSpPr/>
            <p:nvPr/>
          </p:nvSpPr>
          <p:spPr>
            <a:xfrm>
              <a:off x="4769025" y="2747388"/>
              <a:ext cx="320828" cy="316322"/>
            </a:xfrm>
            <a:custGeom>
              <a:avLst/>
              <a:gdLst/>
              <a:ahLst/>
              <a:cxnLst/>
              <a:rect l="l" t="t" r="r" b="b"/>
              <a:pathLst>
                <a:path w="14504" h="14439" extrusionOk="0">
                  <a:moveTo>
                    <a:pt x="6797" y="3089"/>
                  </a:moveTo>
                  <a:cubicBezTo>
                    <a:pt x="7122" y="3122"/>
                    <a:pt x="7382" y="3382"/>
                    <a:pt x="7382" y="3740"/>
                  </a:cubicBezTo>
                  <a:cubicBezTo>
                    <a:pt x="7675" y="3805"/>
                    <a:pt x="7903" y="3902"/>
                    <a:pt x="8098" y="4033"/>
                  </a:cubicBezTo>
                  <a:cubicBezTo>
                    <a:pt x="8390" y="4228"/>
                    <a:pt x="8488" y="4618"/>
                    <a:pt x="8293" y="4911"/>
                  </a:cubicBezTo>
                  <a:cubicBezTo>
                    <a:pt x="8189" y="5076"/>
                    <a:pt x="7993" y="5176"/>
                    <a:pt x="7780" y="5176"/>
                  </a:cubicBezTo>
                  <a:cubicBezTo>
                    <a:pt x="7659" y="5176"/>
                    <a:pt x="7533" y="5144"/>
                    <a:pt x="7415" y="5073"/>
                  </a:cubicBezTo>
                  <a:cubicBezTo>
                    <a:pt x="7283" y="4994"/>
                    <a:pt x="7064" y="4893"/>
                    <a:pt x="6848" y="4893"/>
                  </a:cubicBezTo>
                  <a:cubicBezTo>
                    <a:pt x="6798" y="4893"/>
                    <a:pt x="6748" y="4898"/>
                    <a:pt x="6699" y="4911"/>
                  </a:cubicBezTo>
                  <a:cubicBezTo>
                    <a:pt x="6537" y="4943"/>
                    <a:pt x="6407" y="5041"/>
                    <a:pt x="6374" y="5203"/>
                  </a:cubicBezTo>
                  <a:cubicBezTo>
                    <a:pt x="6374" y="5301"/>
                    <a:pt x="6407" y="5366"/>
                    <a:pt x="6407" y="5366"/>
                  </a:cubicBezTo>
                  <a:cubicBezTo>
                    <a:pt x="6504" y="5528"/>
                    <a:pt x="7057" y="5724"/>
                    <a:pt x="7447" y="5854"/>
                  </a:cubicBezTo>
                  <a:cubicBezTo>
                    <a:pt x="8260" y="6146"/>
                    <a:pt x="8716" y="6894"/>
                    <a:pt x="8553" y="7707"/>
                  </a:cubicBezTo>
                  <a:cubicBezTo>
                    <a:pt x="8455" y="8390"/>
                    <a:pt x="8000" y="8910"/>
                    <a:pt x="7382" y="9138"/>
                  </a:cubicBezTo>
                  <a:lnTo>
                    <a:pt x="7382" y="9268"/>
                  </a:lnTo>
                  <a:cubicBezTo>
                    <a:pt x="7382" y="9608"/>
                    <a:pt x="7119" y="9889"/>
                    <a:pt x="6814" y="9889"/>
                  </a:cubicBezTo>
                  <a:cubicBezTo>
                    <a:pt x="6797" y="9889"/>
                    <a:pt x="6781" y="9888"/>
                    <a:pt x="6764" y="9886"/>
                  </a:cubicBezTo>
                  <a:cubicBezTo>
                    <a:pt x="6407" y="9886"/>
                    <a:pt x="6179" y="9593"/>
                    <a:pt x="6179" y="9268"/>
                  </a:cubicBezTo>
                  <a:lnTo>
                    <a:pt x="6179" y="9203"/>
                  </a:lnTo>
                  <a:cubicBezTo>
                    <a:pt x="5886" y="9138"/>
                    <a:pt x="5626" y="9041"/>
                    <a:pt x="5333" y="8845"/>
                  </a:cubicBezTo>
                  <a:cubicBezTo>
                    <a:pt x="5041" y="8650"/>
                    <a:pt x="4943" y="8293"/>
                    <a:pt x="5106" y="8000"/>
                  </a:cubicBezTo>
                  <a:cubicBezTo>
                    <a:pt x="5232" y="7811"/>
                    <a:pt x="5439" y="7703"/>
                    <a:pt x="5649" y="7703"/>
                  </a:cubicBezTo>
                  <a:cubicBezTo>
                    <a:pt x="5764" y="7703"/>
                    <a:pt x="5880" y="7736"/>
                    <a:pt x="5984" y="7805"/>
                  </a:cubicBezTo>
                  <a:cubicBezTo>
                    <a:pt x="6277" y="8000"/>
                    <a:pt x="6374" y="8000"/>
                    <a:pt x="6764" y="8000"/>
                  </a:cubicBezTo>
                  <a:cubicBezTo>
                    <a:pt x="7187" y="8000"/>
                    <a:pt x="7317" y="7707"/>
                    <a:pt x="7350" y="7512"/>
                  </a:cubicBezTo>
                  <a:cubicBezTo>
                    <a:pt x="7382" y="7350"/>
                    <a:pt x="7350" y="7122"/>
                    <a:pt x="7057" y="7024"/>
                  </a:cubicBezTo>
                  <a:cubicBezTo>
                    <a:pt x="6537" y="6829"/>
                    <a:pt x="6016" y="6634"/>
                    <a:pt x="5659" y="6341"/>
                  </a:cubicBezTo>
                  <a:cubicBezTo>
                    <a:pt x="4813" y="5691"/>
                    <a:pt x="5073" y="4195"/>
                    <a:pt x="6179" y="3772"/>
                  </a:cubicBezTo>
                  <a:lnTo>
                    <a:pt x="6179" y="3707"/>
                  </a:lnTo>
                  <a:cubicBezTo>
                    <a:pt x="6179" y="3350"/>
                    <a:pt x="6472" y="3089"/>
                    <a:pt x="6797" y="3089"/>
                  </a:cubicBezTo>
                  <a:close/>
                  <a:moveTo>
                    <a:pt x="6797" y="0"/>
                  </a:moveTo>
                  <a:cubicBezTo>
                    <a:pt x="3057" y="0"/>
                    <a:pt x="0" y="3057"/>
                    <a:pt x="0" y="6797"/>
                  </a:cubicBezTo>
                  <a:cubicBezTo>
                    <a:pt x="0" y="8845"/>
                    <a:pt x="878" y="10732"/>
                    <a:pt x="2439" y="12032"/>
                  </a:cubicBezTo>
                  <a:cubicBezTo>
                    <a:pt x="3155" y="12650"/>
                    <a:pt x="3675" y="13496"/>
                    <a:pt x="3870" y="14439"/>
                  </a:cubicBezTo>
                  <a:lnTo>
                    <a:pt x="9756" y="14439"/>
                  </a:lnTo>
                  <a:cubicBezTo>
                    <a:pt x="9951" y="13496"/>
                    <a:pt x="10472" y="12650"/>
                    <a:pt x="11220" y="12000"/>
                  </a:cubicBezTo>
                  <a:cubicBezTo>
                    <a:pt x="14211" y="9463"/>
                    <a:pt x="14504" y="4846"/>
                    <a:pt x="11642" y="1984"/>
                  </a:cubicBezTo>
                  <a:cubicBezTo>
                    <a:pt x="10374" y="716"/>
                    <a:pt x="8683" y="0"/>
                    <a:pt x="6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0" name="Google Shape;2590;p71"/>
          <p:cNvGrpSpPr/>
          <p:nvPr/>
        </p:nvGrpSpPr>
        <p:grpSpPr>
          <a:xfrm>
            <a:off x="5415763" y="2595763"/>
            <a:ext cx="457194" cy="457200"/>
            <a:chOff x="5415763" y="2748163"/>
            <a:chExt cx="457194" cy="457200"/>
          </a:xfrm>
          <a:solidFill>
            <a:srgbClr val="E7206F"/>
          </a:solidFill>
        </p:grpSpPr>
        <p:sp>
          <p:nvSpPr>
            <p:cNvPr id="2591" name="Google Shape;2591;p71"/>
            <p:cNvSpPr/>
            <p:nvPr/>
          </p:nvSpPr>
          <p:spPr>
            <a:xfrm>
              <a:off x="5485553" y="2748163"/>
              <a:ext cx="280573" cy="154772"/>
            </a:xfrm>
            <a:custGeom>
              <a:avLst/>
              <a:gdLst/>
              <a:ahLst/>
              <a:cxnLst/>
              <a:rect l="l" t="t" r="r" b="b"/>
              <a:pathLst>
                <a:path w="12813" h="7068" extrusionOk="0">
                  <a:moveTo>
                    <a:pt x="2374" y="1"/>
                  </a:moveTo>
                  <a:cubicBezTo>
                    <a:pt x="943" y="1"/>
                    <a:pt x="0" y="1464"/>
                    <a:pt x="585" y="2765"/>
                  </a:cubicBezTo>
                  <a:cubicBezTo>
                    <a:pt x="1333" y="4489"/>
                    <a:pt x="1073" y="3871"/>
                    <a:pt x="1724" y="5334"/>
                  </a:cubicBezTo>
                  <a:lnTo>
                    <a:pt x="1691" y="5334"/>
                  </a:lnTo>
                  <a:cubicBezTo>
                    <a:pt x="1333" y="5334"/>
                    <a:pt x="1073" y="5594"/>
                    <a:pt x="1073" y="5920"/>
                  </a:cubicBezTo>
                  <a:cubicBezTo>
                    <a:pt x="1073" y="6277"/>
                    <a:pt x="1333" y="6537"/>
                    <a:pt x="1691" y="6537"/>
                  </a:cubicBezTo>
                  <a:cubicBezTo>
                    <a:pt x="4293" y="6537"/>
                    <a:pt x="5569" y="6546"/>
                    <a:pt x="6260" y="6546"/>
                  </a:cubicBezTo>
                  <a:cubicBezTo>
                    <a:pt x="6951" y="6546"/>
                    <a:pt x="7057" y="6537"/>
                    <a:pt x="7317" y="6505"/>
                  </a:cubicBezTo>
                  <a:cubicBezTo>
                    <a:pt x="7967" y="6732"/>
                    <a:pt x="8358" y="6895"/>
                    <a:pt x="9073" y="7025"/>
                  </a:cubicBezTo>
                  <a:cubicBezTo>
                    <a:pt x="9320" y="7053"/>
                    <a:pt x="9567" y="7068"/>
                    <a:pt x="9813" y="7068"/>
                  </a:cubicBezTo>
                  <a:cubicBezTo>
                    <a:pt x="10701" y="7068"/>
                    <a:pt x="11575" y="6880"/>
                    <a:pt x="12390" y="6472"/>
                  </a:cubicBezTo>
                  <a:cubicBezTo>
                    <a:pt x="12683" y="6310"/>
                    <a:pt x="12813" y="5952"/>
                    <a:pt x="12650" y="5659"/>
                  </a:cubicBezTo>
                  <a:cubicBezTo>
                    <a:pt x="12557" y="5427"/>
                    <a:pt x="12332" y="5311"/>
                    <a:pt x="12104" y="5311"/>
                  </a:cubicBezTo>
                  <a:cubicBezTo>
                    <a:pt x="12012" y="5311"/>
                    <a:pt x="11921" y="5330"/>
                    <a:pt x="11837" y="5367"/>
                  </a:cubicBezTo>
                  <a:cubicBezTo>
                    <a:pt x="11231" y="5683"/>
                    <a:pt x="10561" y="5850"/>
                    <a:pt x="9896" y="5850"/>
                  </a:cubicBezTo>
                  <a:cubicBezTo>
                    <a:pt x="9740" y="5850"/>
                    <a:pt x="9585" y="5840"/>
                    <a:pt x="9431" y="5822"/>
                  </a:cubicBezTo>
                  <a:cubicBezTo>
                    <a:pt x="9984" y="5529"/>
                    <a:pt x="10471" y="5172"/>
                    <a:pt x="10894" y="4716"/>
                  </a:cubicBezTo>
                  <a:cubicBezTo>
                    <a:pt x="11154" y="4489"/>
                    <a:pt x="11154" y="4098"/>
                    <a:pt x="10894" y="3871"/>
                  </a:cubicBezTo>
                  <a:cubicBezTo>
                    <a:pt x="10780" y="3741"/>
                    <a:pt x="10626" y="3676"/>
                    <a:pt x="10471" y="3676"/>
                  </a:cubicBezTo>
                  <a:cubicBezTo>
                    <a:pt x="10317" y="3676"/>
                    <a:pt x="10162" y="3741"/>
                    <a:pt x="10049" y="3871"/>
                  </a:cubicBezTo>
                  <a:cubicBezTo>
                    <a:pt x="9528" y="4359"/>
                    <a:pt x="8943" y="4749"/>
                    <a:pt x="8293" y="5009"/>
                  </a:cubicBezTo>
                  <a:cubicBezTo>
                    <a:pt x="9333" y="2668"/>
                    <a:pt x="9171" y="3058"/>
                    <a:pt x="9301" y="2765"/>
                  </a:cubicBezTo>
                  <a:cubicBezTo>
                    <a:pt x="9854" y="1497"/>
                    <a:pt x="8910" y="1"/>
                    <a:pt x="7512" y="1"/>
                  </a:cubicBezTo>
                  <a:lnTo>
                    <a:pt x="7382" y="1"/>
                  </a:lnTo>
                  <a:cubicBezTo>
                    <a:pt x="6927" y="1"/>
                    <a:pt x="6471" y="164"/>
                    <a:pt x="6114" y="456"/>
                  </a:cubicBezTo>
                  <a:lnTo>
                    <a:pt x="4943" y="1464"/>
                  </a:lnTo>
                  <a:lnTo>
                    <a:pt x="3740" y="456"/>
                  </a:lnTo>
                  <a:cubicBezTo>
                    <a:pt x="3382" y="164"/>
                    <a:pt x="2959" y="1"/>
                    <a:pt x="25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1"/>
            <p:cNvSpPr/>
            <p:nvPr/>
          </p:nvSpPr>
          <p:spPr>
            <a:xfrm>
              <a:off x="5759002" y="3013080"/>
              <a:ext cx="113955" cy="49861"/>
            </a:xfrm>
            <a:custGeom>
              <a:avLst/>
              <a:gdLst/>
              <a:ahLst/>
              <a:cxnLst/>
              <a:rect l="l" t="t" r="r" b="b"/>
              <a:pathLst>
                <a:path w="5204" h="2277" extrusionOk="0">
                  <a:moveTo>
                    <a:pt x="618" y="0"/>
                  </a:moveTo>
                  <a:cubicBezTo>
                    <a:pt x="261" y="0"/>
                    <a:pt x="1" y="260"/>
                    <a:pt x="1" y="586"/>
                  </a:cubicBezTo>
                  <a:lnTo>
                    <a:pt x="1" y="1659"/>
                  </a:lnTo>
                  <a:cubicBezTo>
                    <a:pt x="1" y="1984"/>
                    <a:pt x="261" y="2277"/>
                    <a:pt x="618" y="2277"/>
                  </a:cubicBezTo>
                  <a:lnTo>
                    <a:pt x="4586" y="2277"/>
                  </a:lnTo>
                  <a:cubicBezTo>
                    <a:pt x="4944" y="2277"/>
                    <a:pt x="5204" y="1984"/>
                    <a:pt x="5204" y="1659"/>
                  </a:cubicBezTo>
                  <a:lnTo>
                    <a:pt x="5204" y="586"/>
                  </a:lnTo>
                  <a:cubicBezTo>
                    <a:pt x="5204" y="260"/>
                    <a:pt x="4944" y="0"/>
                    <a:pt x="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1"/>
            <p:cNvSpPr/>
            <p:nvPr/>
          </p:nvSpPr>
          <p:spPr>
            <a:xfrm>
              <a:off x="5759002" y="3084291"/>
              <a:ext cx="113955" cy="49861"/>
            </a:xfrm>
            <a:custGeom>
              <a:avLst/>
              <a:gdLst/>
              <a:ahLst/>
              <a:cxnLst/>
              <a:rect l="l" t="t" r="r" b="b"/>
              <a:pathLst>
                <a:path w="5204" h="2277" extrusionOk="0">
                  <a:moveTo>
                    <a:pt x="618" y="0"/>
                  </a:moveTo>
                  <a:cubicBezTo>
                    <a:pt x="261" y="0"/>
                    <a:pt x="1" y="260"/>
                    <a:pt x="1" y="618"/>
                  </a:cubicBezTo>
                  <a:lnTo>
                    <a:pt x="1" y="1659"/>
                  </a:lnTo>
                  <a:cubicBezTo>
                    <a:pt x="1" y="2016"/>
                    <a:pt x="261" y="2277"/>
                    <a:pt x="618" y="2277"/>
                  </a:cubicBezTo>
                  <a:lnTo>
                    <a:pt x="4586" y="2277"/>
                  </a:lnTo>
                  <a:cubicBezTo>
                    <a:pt x="4944" y="2277"/>
                    <a:pt x="5204" y="2016"/>
                    <a:pt x="5204" y="1659"/>
                  </a:cubicBezTo>
                  <a:lnTo>
                    <a:pt x="5204" y="618"/>
                  </a:lnTo>
                  <a:cubicBezTo>
                    <a:pt x="5204" y="260"/>
                    <a:pt x="4944" y="0"/>
                    <a:pt x="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1"/>
            <p:cNvSpPr/>
            <p:nvPr/>
          </p:nvSpPr>
          <p:spPr>
            <a:xfrm>
              <a:off x="5759002" y="3155502"/>
              <a:ext cx="113955" cy="49861"/>
            </a:xfrm>
            <a:custGeom>
              <a:avLst/>
              <a:gdLst/>
              <a:ahLst/>
              <a:cxnLst/>
              <a:rect l="l" t="t" r="r" b="b"/>
              <a:pathLst>
                <a:path w="5204" h="2277" extrusionOk="0">
                  <a:moveTo>
                    <a:pt x="618" y="0"/>
                  </a:moveTo>
                  <a:cubicBezTo>
                    <a:pt x="261" y="0"/>
                    <a:pt x="1" y="260"/>
                    <a:pt x="1" y="618"/>
                  </a:cubicBezTo>
                  <a:lnTo>
                    <a:pt x="1" y="1691"/>
                  </a:lnTo>
                  <a:cubicBezTo>
                    <a:pt x="1" y="2016"/>
                    <a:pt x="261" y="2276"/>
                    <a:pt x="618" y="2276"/>
                  </a:cubicBezTo>
                  <a:lnTo>
                    <a:pt x="4586" y="2276"/>
                  </a:lnTo>
                  <a:cubicBezTo>
                    <a:pt x="4944" y="2276"/>
                    <a:pt x="5204" y="2016"/>
                    <a:pt x="5204" y="1691"/>
                  </a:cubicBezTo>
                  <a:lnTo>
                    <a:pt x="5204" y="618"/>
                  </a:lnTo>
                  <a:cubicBezTo>
                    <a:pt x="5204" y="293"/>
                    <a:pt x="4944" y="0"/>
                    <a:pt x="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1"/>
            <p:cNvSpPr/>
            <p:nvPr/>
          </p:nvSpPr>
          <p:spPr>
            <a:xfrm>
              <a:off x="5615872" y="3155502"/>
              <a:ext cx="114655" cy="49861"/>
            </a:xfrm>
            <a:custGeom>
              <a:avLst/>
              <a:gdLst/>
              <a:ahLst/>
              <a:cxnLst/>
              <a:rect l="l" t="t" r="r" b="b"/>
              <a:pathLst>
                <a:path w="5236" h="2277" extrusionOk="0">
                  <a:moveTo>
                    <a:pt x="618" y="0"/>
                  </a:moveTo>
                  <a:cubicBezTo>
                    <a:pt x="293" y="0"/>
                    <a:pt x="0" y="260"/>
                    <a:pt x="0" y="618"/>
                  </a:cubicBezTo>
                  <a:lnTo>
                    <a:pt x="0" y="1691"/>
                  </a:lnTo>
                  <a:cubicBezTo>
                    <a:pt x="0" y="2016"/>
                    <a:pt x="293" y="2276"/>
                    <a:pt x="618" y="2276"/>
                  </a:cubicBezTo>
                  <a:lnTo>
                    <a:pt x="4618" y="2276"/>
                  </a:lnTo>
                  <a:cubicBezTo>
                    <a:pt x="4943" y="2276"/>
                    <a:pt x="5236" y="2016"/>
                    <a:pt x="5236" y="1691"/>
                  </a:cubicBezTo>
                  <a:lnTo>
                    <a:pt x="5236" y="618"/>
                  </a:lnTo>
                  <a:cubicBezTo>
                    <a:pt x="5236" y="293"/>
                    <a:pt x="4943" y="0"/>
                    <a:pt x="4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1"/>
            <p:cNvSpPr/>
            <p:nvPr/>
          </p:nvSpPr>
          <p:spPr>
            <a:xfrm>
              <a:off x="5415763" y="2918373"/>
              <a:ext cx="346813" cy="286989"/>
            </a:xfrm>
            <a:custGeom>
              <a:avLst/>
              <a:gdLst/>
              <a:ahLst/>
              <a:cxnLst/>
              <a:rect l="l" t="t" r="r" b="b"/>
              <a:pathLst>
                <a:path w="15838" h="13106" extrusionOk="0">
                  <a:moveTo>
                    <a:pt x="8130" y="2114"/>
                  </a:moveTo>
                  <a:cubicBezTo>
                    <a:pt x="8455" y="2146"/>
                    <a:pt x="8715" y="2407"/>
                    <a:pt x="8715" y="2764"/>
                  </a:cubicBezTo>
                  <a:cubicBezTo>
                    <a:pt x="9008" y="2829"/>
                    <a:pt x="9203" y="2927"/>
                    <a:pt x="9431" y="3057"/>
                  </a:cubicBezTo>
                  <a:cubicBezTo>
                    <a:pt x="9724" y="3252"/>
                    <a:pt x="9821" y="3642"/>
                    <a:pt x="9626" y="3935"/>
                  </a:cubicBezTo>
                  <a:cubicBezTo>
                    <a:pt x="9506" y="4094"/>
                    <a:pt x="9326" y="4193"/>
                    <a:pt x="9129" y="4193"/>
                  </a:cubicBezTo>
                  <a:cubicBezTo>
                    <a:pt x="9005" y="4193"/>
                    <a:pt x="8874" y="4153"/>
                    <a:pt x="8748" y="4065"/>
                  </a:cubicBezTo>
                  <a:cubicBezTo>
                    <a:pt x="8622" y="3989"/>
                    <a:pt x="8418" y="3914"/>
                    <a:pt x="8212" y="3914"/>
                  </a:cubicBezTo>
                  <a:cubicBezTo>
                    <a:pt x="8151" y="3914"/>
                    <a:pt x="8091" y="3920"/>
                    <a:pt x="8033" y="3935"/>
                  </a:cubicBezTo>
                  <a:cubicBezTo>
                    <a:pt x="7870" y="3968"/>
                    <a:pt x="7740" y="4065"/>
                    <a:pt x="7707" y="4195"/>
                  </a:cubicBezTo>
                  <a:cubicBezTo>
                    <a:pt x="7707" y="4293"/>
                    <a:pt x="7740" y="4358"/>
                    <a:pt x="7740" y="4390"/>
                  </a:cubicBezTo>
                  <a:cubicBezTo>
                    <a:pt x="7837" y="4553"/>
                    <a:pt x="8390" y="4748"/>
                    <a:pt x="8780" y="4878"/>
                  </a:cubicBezTo>
                  <a:cubicBezTo>
                    <a:pt x="9593" y="5171"/>
                    <a:pt x="10016" y="5886"/>
                    <a:pt x="9886" y="6732"/>
                  </a:cubicBezTo>
                  <a:cubicBezTo>
                    <a:pt x="9789" y="7382"/>
                    <a:pt x="9333" y="7902"/>
                    <a:pt x="8715" y="8130"/>
                  </a:cubicBezTo>
                  <a:lnTo>
                    <a:pt x="8715" y="8293"/>
                  </a:lnTo>
                  <a:cubicBezTo>
                    <a:pt x="8715" y="8601"/>
                    <a:pt x="8452" y="8880"/>
                    <a:pt x="8119" y="8880"/>
                  </a:cubicBezTo>
                  <a:cubicBezTo>
                    <a:pt x="8101" y="8880"/>
                    <a:pt x="8083" y="8880"/>
                    <a:pt x="8065" y="8878"/>
                  </a:cubicBezTo>
                  <a:cubicBezTo>
                    <a:pt x="7740" y="8878"/>
                    <a:pt x="7480" y="8585"/>
                    <a:pt x="7480" y="8260"/>
                  </a:cubicBezTo>
                  <a:lnTo>
                    <a:pt x="7480" y="8195"/>
                  </a:lnTo>
                  <a:cubicBezTo>
                    <a:pt x="7220" y="8130"/>
                    <a:pt x="6959" y="8032"/>
                    <a:pt x="6667" y="7837"/>
                  </a:cubicBezTo>
                  <a:cubicBezTo>
                    <a:pt x="6374" y="7675"/>
                    <a:pt x="6276" y="7284"/>
                    <a:pt x="6439" y="6992"/>
                  </a:cubicBezTo>
                  <a:cubicBezTo>
                    <a:pt x="6565" y="6803"/>
                    <a:pt x="6772" y="6695"/>
                    <a:pt x="6974" y="6695"/>
                  </a:cubicBezTo>
                  <a:cubicBezTo>
                    <a:pt x="7084" y="6695"/>
                    <a:pt x="7192" y="6728"/>
                    <a:pt x="7285" y="6797"/>
                  </a:cubicBezTo>
                  <a:cubicBezTo>
                    <a:pt x="7610" y="6992"/>
                    <a:pt x="7707" y="7024"/>
                    <a:pt x="8098" y="7024"/>
                  </a:cubicBezTo>
                  <a:cubicBezTo>
                    <a:pt x="8488" y="7024"/>
                    <a:pt x="8650" y="6699"/>
                    <a:pt x="8683" y="6504"/>
                  </a:cubicBezTo>
                  <a:cubicBezTo>
                    <a:pt x="8715" y="6341"/>
                    <a:pt x="8683" y="6146"/>
                    <a:pt x="8390" y="6049"/>
                  </a:cubicBezTo>
                  <a:cubicBezTo>
                    <a:pt x="7870" y="5854"/>
                    <a:pt x="7350" y="5659"/>
                    <a:pt x="6992" y="5366"/>
                  </a:cubicBezTo>
                  <a:cubicBezTo>
                    <a:pt x="6146" y="4715"/>
                    <a:pt x="6407" y="3187"/>
                    <a:pt x="7480" y="2797"/>
                  </a:cubicBezTo>
                  <a:lnTo>
                    <a:pt x="7480" y="2732"/>
                  </a:lnTo>
                  <a:cubicBezTo>
                    <a:pt x="7480" y="2374"/>
                    <a:pt x="7772" y="2114"/>
                    <a:pt x="8130" y="2114"/>
                  </a:cubicBezTo>
                  <a:close/>
                  <a:moveTo>
                    <a:pt x="3285" y="0"/>
                  </a:moveTo>
                  <a:lnTo>
                    <a:pt x="846" y="2569"/>
                  </a:lnTo>
                  <a:cubicBezTo>
                    <a:pt x="325" y="3155"/>
                    <a:pt x="0" y="3902"/>
                    <a:pt x="0" y="4683"/>
                  </a:cubicBezTo>
                  <a:lnTo>
                    <a:pt x="0" y="10049"/>
                  </a:lnTo>
                  <a:cubicBezTo>
                    <a:pt x="0" y="11740"/>
                    <a:pt x="1399" y="13105"/>
                    <a:pt x="3057" y="13105"/>
                  </a:cubicBezTo>
                  <a:lnTo>
                    <a:pt x="8033" y="13105"/>
                  </a:lnTo>
                  <a:cubicBezTo>
                    <a:pt x="7967" y="12910"/>
                    <a:pt x="7935" y="12715"/>
                    <a:pt x="7935" y="12520"/>
                  </a:cubicBezTo>
                  <a:lnTo>
                    <a:pt x="7935" y="11447"/>
                  </a:lnTo>
                  <a:cubicBezTo>
                    <a:pt x="7935" y="10439"/>
                    <a:pt x="8748" y="9626"/>
                    <a:pt x="9756" y="9626"/>
                  </a:cubicBezTo>
                  <a:lnTo>
                    <a:pt x="13756" y="9626"/>
                  </a:lnTo>
                  <a:cubicBezTo>
                    <a:pt x="14016" y="9626"/>
                    <a:pt x="14276" y="9658"/>
                    <a:pt x="14536" y="9789"/>
                  </a:cubicBezTo>
                  <a:cubicBezTo>
                    <a:pt x="14471" y="9626"/>
                    <a:pt x="14439" y="9431"/>
                    <a:pt x="14439" y="9236"/>
                  </a:cubicBezTo>
                  <a:lnTo>
                    <a:pt x="14439" y="8195"/>
                  </a:lnTo>
                  <a:cubicBezTo>
                    <a:pt x="14439" y="7772"/>
                    <a:pt x="14569" y="7382"/>
                    <a:pt x="14797" y="7089"/>
                  </a:cubicBezTo>
                  <a:cubicBezTo>
                    <a:pt x="14569" y="6764"/>
                    <a:pt x="14439" y="6406"/>
                    <a:pt x="14439" y="5984"/>
                  </a:cubicBezTo>
                  <a:lnTo>
                    <a:pt x="14439" y="4911"/>
                  </a:lnTo>
                  <a:cubicBezTo>
                    <a:pt x="14439" y="4065"/>
                    <a:pt x="15024" y="3350"/>
                    <a:pt x="15837" y="3155"/>
                  </a:cubicBezTo>
                  <a:cubicBezTo>
                    <a:pt x="15707" y="2927"/>
                    <a:pt x="15577" y="2764"/>
                    <a:pt x="15414" y="2569"/>
                  </a:cubicBezTo>
                  <a:lnTo>
                    <a:pt x="13463" y="520"/>
                  </a:lnTo>
                  <a:cubicBezTo>
                    <a:pt x="13370" y="524"/>
                    <a:pt x="13276" y="525"/>
                    <a:pt x="13182" y="525"/>
                  </a:cubicBezTo>
                  <a:cubicBezTo>
                    <a:pt x="12328" y="525"/>
                    <a:pt x="11454" y="391"/>
                    <a:pt x="10634" y="98"/>
                  </a:cubicBezTo>
                  <a:lnTo>
                    <a:pt x="104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7" name="Google Shape;2597;p71"/>
          <p:cNvGrpSpPr/>
          <p:nvPr/>
        </p:nvGrpSpPr>
        <p:grpSpPr>
          <a:xfrm>
            <a:off x="6130675" y="2595000"/>
            <a:ext cx="457189" cy="457186"/>
            <a:chOff x="6130675" y="2747400"/>
            <a:chExt cx="457189" cy="457186"/>
          </a:xfrm>
          <a:solidFill>
            <a:srgbClr val="E7206F"/>
          </a:solidFill>
        </p:grpSpPr>
        <p:sp>
          <p:nvSpPr>
            <p:cNvPr id="2598" name="Google Shape;2598;p71"/>
            <p:cNvSpPr/>
            <p:nvPr/>
          </p:nvSpPr>
          <p:spPr>
            <a:xfrm>
              <a:off x="6130675" y="2750948"/>
              <a:ext cx="192983" cy="373177"/>
            </a:xfrm>
            <a:custGeom>
              <a:avLst/>
              <a:gdLst/>
              <a:ahLst/>
              <a:cxnLst/>
              <a:rect l="l" t="t" r="r" b="b"/>
              <a:pathLst>
                <a:path w="8813" h="17042" extrusionOk="0">
                  <a:moveTo>
                    <a:pt x="8813" y="1"/>
                  </a:moveTo>
                  <a:lnTo>
                    <a:pt x="8813" y="1"/>
                  </a:lnTo>
                  <a:cubicBezTo>
                    <a:pt x="4813" y="749"/>
                    <a:pt x="1659" y="4261"/>
                    <a:pt x="1659" y="8619"/>
                  </a:cubicBezTo>
                  <a:lnTo>
                    <a:pt x="1659" y="10602"/>
                  </a:lnTo>
                  <a:cubicBezTo>
                    <a:pt x="716" y="10700"/>
                    <a:pt x="0" y="11480"/>
                    <a:pt x="0" y="12423"/>
                  </a:cubicBezTo>
                  <a:lnTo>
                    <a:pt x="0" y="15220"/>
                  </a:lnTo>
                  <a:cubicBezTo>
                    <a:pt x="0" y="16228"/>
                    <a:pt x="813" y="17041"/>
                    <a:pt x="1821" y="17041"/>
                  </a:cubicBezTo>
                  <a:lnTo>
                    <a:pt x="2277" y="17041"/>
                  </a:lnTo>
                  <a:cubicBezTo>
                    <a:pt x="2602" y="17041"/>
                    <a:pt x="2894" y="16781"/>
                    <a:pt x="2894" y="16423"/>
                  </a:cubicBezTo>
                  <a:lnTo>
                    <a:pt x="2894" y="8619"/>
                  </a:lnTo>
                  <a:cubicBezTo>
                    <a:pt x="2894" y="5107"/>
                    <a:pt x="5301" y="2147"/>
                    <a:pt x="8553" y="1302"/>
                  </a:cubicBezTo>
                  <a:lnTo>
                    <a:pt x="8553" y="1074"/>
                  </a:lnTo>
                  <a:cubicBezTo>
                    <a:pt x="8553" y="684"/>
                    <a:pt x="8650" y="326"/>
                    <a:pt x="8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1"/>
            <p:cNvSpPr/>
            <p:nvPr/>
          </p:nvSpPr>
          <p:spPr>
            <a:xfrm>
              <a:off x="6251008" y="2807227"/>
              <a:ext cx="66963" cy="47189"/>
            </a:xfrm>
            <a:custGeom>
              <a:avLst/>
              <a:gdLst/>
              <a:ahLst/>
              <a:cxnLst/>
              <a:rect l="l" t="t" r="r" b="b"/>
              <a:pathLst>
                <a:path w="3058" h="2155" extrusionOk="0">
                  <a:moveTo>
                    <a:pt x="3058" y="0"/>
                  </a:moveTo>
                  <a:cubicBezTo>
                    <a:pt x="1855" y="390"/>
                    <a:pt x="781" y="1106"/>
                    <a:pt x="1" y="2081"/>
                  </a:cubicBezTo>
                  <a:cubicBezTo>
                    <a:pt x="261" y="2129"/>
                    <a:pt x="524" y="2155"/>
                    <a:pt x="785" y="2155"/>
                  </a:cubicBezTo>
                  <a:cubicBezTo>
                    <a:pt x="1407" y="2155"/>
                    <a:pt x="2021" y="2012"/>
                    <a:pt x="2570" y="1691"/>
                  </a:cubicBezTo>
                  <a:cubicBezTo>
                    <a:pt x="2733" y="1626"/>
                    <a:pt x="2895" y="1528"/>
                    <a:pt x="3058" y="1463"/>
                  </a:cubicBezTo>
                  <a:lnTo>
                    <a:pt x="30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1"/>
            <p:cNvSpPr/>
            <p:nvPr/>
          </p:nvSpPr>
          <p:spPr>
            <a:xfrm>
              <a:off x="6345019" y="2747400"/>
              <a:ext cx="242843" cy="200012"/>
            </a:xfrm>
            <a:custGeom>
              <a:avLst/>
              <a:gdLst/>
              <a:ahLst/>
              <a:cxnLst/>
              <a:rect l="l" t="t" r="r" b="b"/>
              <a:pathLst>
                <a:path w="11090" h="9134" extrusionOk="0">
                  <a:moveTo>
                    <a:pt x="2960" y="2992"/>
                  </a:moveTo>
                  <a:cubicBezTo>
                    <a:pt x="3285" y="2992"/>
                    <a:pt x="3578" y="3252"/>
                    <a:pt x="3578" y="3578"/>
                  </a:cubicBezTo>
                  <a:cubicBezTo>
                    <a:pt x="3578" y="3935"/>
                    <a:pt x="3285" y="4195"/>
                    <a:pt x="2960" y="4195"/>
                  </a:cubicBezTo>
                  <a:lnTo>
                    <a:pt x="2309" y="4195"/>
                  </a:lnTo>
                  <a:cubicBezTo>
                    <a:pt x="1984" y="4195"/>
                    <a:pt x="1692" y="3935"/>
                    <a:pt x="1692" y="3578"/>
                  </a:cubicBezTo>
                  <a:cubicBezTo>
                    <a:pt x="1692" y="3252"/>
                    <a:pt x="1984" y="2992"/>
                    <a:pt x="2309" y="2992"/>
                  </a:cubicBezTo>
                  <a:close/>
                  <a:moveTo>
                    <a:pt x="5887" y="2992"/>
                  </a:moveTo>
                  <a:cubicBezTo>
                    <a:pt x="6244" y="2992"/>
                    <a:pt x="6504" y="3252"/>
                    <a:pt x="6504" y="3578"/>
                  </a:cubicBezTo>
                  <a:cubicBezTo>
                    <a:pt x="6504" y="3935"/>
                    <a:pt x="6244" y="4195"/>
                    <a:pt x="5887" y="4195"/>
                  </a:cubicBezTo>
                  <a:lnTo>
                    <a:pt x="5236" y="4195"/>
                  </a:lnTo>
                  <a:cubicBezTo>
                    <a:pt x="4911" y="4195"/>
                    <a:pt x="4651" y="3935"/>
                    <a:pt x="4651" y="3578"/>
                  </a:cubicBezTo>
                  <a:cubicBezTo>
                    <a:pt x="4651" y="3252"/>
                    <a:pt x="4911" y="2992"/>
                    <a:pt x="5236" y="2992"/>
                  </a:cubicBezTo>
                  <a:close/>
                  <a:moveTo>
                    <a:pt x="8846" y="2992"/>
                  </a:moveTo>
                  <a:cubicBezTo>
                    <a:pt x="9171" y="2992"/>
                    <a:pt x="9431" y="3252"/>
                    <a:pt x="9431" y="3578"/>
                  </a:cubicBezTo>
                  <a:cubicBezTo>
                    <a:pt x="9431" y="3935"/>
                    <a:pt x="9171" y="4195"/>
                    <a:pt x="8846" y="4195"/>
                  </a:cubicBezTo>
                  <a:lnTo>
                    <a:pt x="8195" y="4195"/>
                  </a:lnTo>
                  <a:cubicBezTo>
                    <a:pt x="7838" y="4195"/>
                    <a:pt x="7578" y="3935"/>
                    <a:pt x="7578" y="3578"/>
                  </a:cubicBezTo>
                  <a:cubicBezTo>
                    <a:pt x="7578" y="3252"/>
                    <a:pt x="7838" y="2992"/>
                    <a:pt x="8195" y="2992"/>
                  </a:cubicBezTo>
                  <a:close/>
                  <a:moveTo>
                    <a:pt x="1204" y="0"/>
                  </a:moveTo>
                  <a:cubicBezTo>
                    <a:pt x="521" y="0"/>
                    <a:pt x="1" y="553"/>
                    <a:pt x="1" y="1236"/>
                  </a:cubicBezTo>
                  <a:lnTo>
                    <a:pt x="1" y="5951"/>
                  </a:lnTo>
                  <a:cubicBezTo>
                    <a:pt x="1" y="6634"/>
                    <a:pt x="521" y="7187"/>
                    <a:pt x="1204" y="7187"/>
                  </a:cubicBezTo>
                  <a:lnTo>
                    <a:pt x="1366" y="7187"/>
                  </a:lnTo>
                  <a:lnTo>
                    <a:pt x="1366" y="8520"/>
                  </a:lnTo>
                  <a:cubicBezTo>
                    <a:pt x="1366" y="8882"/>
                    <a:pt x="1665" y="9134"/>
                    <a:pt x="1977" y="9134"/>
                  </a:cubicBezTo>
                  <a:cubicBezTo>
                    <a:pt x="2115" y="9134"/>
                    <a:pt x="2255" y="9085"/>
                    <a:pt x="2374" y="8976"/>
                  </a:cubicBezTo>
                  <a:lnTo>
                    <a:pt x="4488" y="7187"/>
                  </a:lnTo>
                  <a:lnTo>
                    <a:pt x="9854" y="7187"/>
                  </a:lnTo>
                  <a:cubicBezTo>
                    <a:pt x="10537" y="7187"/>
                    <a:pt x="11057" y="6634"/>
                    <a:pt x="11057" y="5951"/>
                  </a:cubicBezTo>
                  <a:lnTo>
                    <a:pt x="11057" y="1236"/>
                  </a:lnTo>
                  <a:cubicBezTo>
                    <a:pt x="11090" y="553"/>
                    <a:pt x="10537" y="0"/>
                    <a:pt x="98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1"/>
            <p:cNvSpPr/>
            <p:nvPr/>
          </p:nvSpPr>
          <p:spPr>
            <a:xfrm>
              <a:off x="6220394" y="2954627"/>
              <a:ext cx="71955" cy="200121"/>
            </a:xfrm>
            <a:custGeom>
              <a:avLst/>
              <a:gdLst/>
              <a:ahLst/>
              <a:cxnLst/>
              <a:rect l="l" t="t" r="r" b="b"/>
              <a:pathLst>
                <a:path w="3286" h="9139" extrusionOk="0">
                  <a:moveTo>
                    <a:pt x="1627" y="1"/>
                  </a:moveTo>
                  <a:cubicBezTo>
                    <a:pt x="749" y="1"/>
                    <a:pt x="1" y="716"/>
                    <a:pt x="1" y="1627"/>
                  </a:cubicBezTo>
                  <a:lnTo>
                    <a:pt x="1" y="7513"/>
                  </a:lnTo>
                  <a:cubicBezTo>
                    <a:pt x="1" y="8391"/>
                    <a:pt x="879" y="9139"/>
                    <a:pt x="1757" y="9139"/>
                  </a:cubicBezTo>
                  <a:cubicBezTo>
                    <a:pt x="2667" y="9139"/>
                    <a:pt x="3285" y="8391"/>
                    <a:pt x="3285" y="7513"/>
                  </a:cubicBezTo>
                  <a:lnTo>
                    <a:pt x="3285" y="1627"/>
                  </a:lnTo>
                  <a:cubicBezTo>
                    <a:pt x="3285" y="716"/>
                    <a:pt x="2537" y="1"/>
                    <a:pt x="16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1"/>
            <p:cNvSpPr/>
            <p:nvPr/>
          </p:nvSpPr>
          <p:spPr>
            <a:xfrm>
              <a:off x="6381349" y="2931130"/>
              <a:ext cx="206515" cy="273456"/>
            </a:xfrm>
            <a:custGeom>
              <a:avLst/>
              <a:gdLst/>
              <a:ahLst/>
              <a:cxnLst/>
              <a:rect l="l" t="t" r="r" b="b"/>
              <a:pathLst>
                <a:path w="9431" h="12488" extrusionOk="0">
                  <a:moveTo>
                    <a:pt x="7122" y="0"/>
                  </a:moveTo>
                  <a:cubicBezTo>
                    <a:pt x="6797" y="0"/>
                    <a:pt x="6504" y="293"/>
                    <a:pt x="6504" y="618"/>
                  </a:cubicBezTo>
                  <a:cubicBezTo>
                    <a:pt x="6536" y="2407"/>
                    <a:pt x="6536" y="4065"/>
                    <a:pt x="6536" y="10049"/>
                  </a:cubicBezTo>
                  <a:cubicBezTo>
                    <a:pt x="6536" y="10699"/>
                    <a:pt x="5984" y="11252"/>
                    <a:pt x="5301" y="11252"/>
                  </a:cubicBezTo>
                  <a:lnTo>
                    <a:pt x="618" y="11252"/>
                  </a:lnTo>
                  <a:cubicBezTo>
                    <a:pt x="260" y="11252"/>
                    <a:pt x="0" y="11512"/>
                    <a:pt x="0" y="11870"/>
                  </a:cubicBezTo>
                  <a:cubicBezTo>
                    <a:pt x="0" y="12195"/>
                    <a:pt x="260" y="12488"/>
                    <a:pt x="618" y="12488"/>
                  </a:cubicBezTo>
                  <a:lnTo>
                    <a:pt x="5301" y="12488"/>
                  </a:lnTo>
                  <a:cubicBezTo>
                    <a:pt x="6634" y="12488"/>
                    <a:pt x="7740" y="11382"/>
                    <a:pt x="7740" y="10016"/>
                  </a:cubicBezTo>
                  <a:lnTo>
                    <a:pt x="7740" y="8781"/>
                  </a:lnTo>
                  <a:cubicBezTo>
                    <a:pt x="8683" y="8716"/>
                    <a:pt x="9431" y="7935"/>
                    <a:pt x="9431" y="6960"/>
                  </a:cubicBezTo>
                  <a:lnTo>
                    <a:pt x="9431" y="4195"/>
                  </a:lnTo>
                  <a:cubicBezTo>
                    <a:pt x="9431" y="3252"/>
                    <a:pt x="8683" y="2472"/>
                    <a:pt x="7740" y="2374"/>
                  </a:cubicBezTo>
                  <a:cubicBezTo>
                    <a:pt x="7740" y="1854"/>
                    <a:pt x="7740" y="1139"/>
                    <a:pt x="7740" y="618"/>
                  </a:cubicBezTo>
                  <a:cubicBezTo>
                    <a:pt x="7740" y="293"/>
                    <a:pt x="7480" y="0"/>
                    <a:pt x="7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1"/>
            <p:cNvSpPr/>
            <p:nvPr/>
          </p:nvSpPr>
          <p:spPr>
            <a:xfrm>
              <a:off x="6426197" y="2954627"/>
              <a:ext cx="71233" cy="200121"/>
            </a:xfrm>
            <a:custGeom>
              <a:avLst/>
              <a:gdLst/>
              <a:ahLst/>
              <a:cxnLst/>
              <a:rect l="l" t="t" r="r" b="b"/>
              <a:pathLst>
                <a:path w="3253" h="9139" extrusionOk="0">
                  <a:moveTo>
                    <a:pt x="1627" y="1"/>
                  </a:moveTo>
                  <a:cubicBezTo>
                    <a:pt x="716" y="1"/>
                    <a:pt x="1" y="716"/>
                    <a:pt x="1" y="1627"/>
                  </a:cubicBezTo>
                  <a:lnTo>
                    <a:pt x="1" y="7610"/>
                  </a:lnTo>
                  <a:cubicBezTo>
                    <a:pt x="1" y="8456"/>
                    <a:pt x="651" y="9139"/>
                    <a:pt x="1497" y="9139"/>
                  </a:cubicBezTo>
                  <a:cubicBezTo>
                    <a:pt x="2472" y="9139"/>
                    <a:pt x="3253" y="8326"/>
                    <a:pt x="3253" y="7382"/>
                  </a:cubicBezTo>
                  <a:lnTo>
                    <a:pt x="3253" y="1627"/>
                  </a:lnTo>
                  <a:cubicBezTo>
                    <a:pt x="3253" y="716"/>
                    <a:pt x="2505" y="1"/>
                    <a:pt x="16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4" name="Google Shape;2604;p71"/>
          <p:cNvGrpSpPr/>
          <p:nvPr/>
        </p:nvGrpSpPr>
        <p:grpSpPr>
          <a:xfrm>
            <a:off x="6845588" y="2596150"/>
            <a:ext cx="457198" cy="457200"/>
            <a:chOff x="6845588" y="2748550"/>
            <a:chExt cx="457198" cy="457200"/>
          </a:xfrm>
          <a:solidFill>
            <a:srgbClr val="E7206F"/>
          </a:solidFill>
        </p:grpSpPr>
        <p:sp>
          <p:nvSpPr>
            <p:cNvPr id="2605" name="Google Shape;2605;p71"/>
            <p:cNvSpPr/>
            <p:nvPr/>
          </p:nvSpPr>
          <p:spPr>
            <a:xfrm>
              <a:off x="6845588" y="2748550"/>
              <a:ext cx="269909" cy="265639"/>
            </a:xfrm>
            <a:custGeom>
              <a:avLst/>
              <a:gdLst/>
              <a:ahLst/>
              <a:cxnLst/>
              <a:rect l="l" t="t" r="r" b="b"/>
              <a:pathLst>
                <a:path w="12326" h="12131" extrusionOk="0">
                  <a:moveTo>
                    <a:pt x="4860" y="3596"/>
                  </a:moveTo>
                  <a:cubicBezTo>
                    <a:pt x="4964" y="3596"/>
                    <a:pt x="5070" y="3621"/>
                    <a:pt x="5171" y="3675"/>
                  </a:cubicBezTo>
                  <a:lnTo>
                    <a:pt x="8423" y="5626"/>
                  </a:lnTo>
                  <a:cubicBezTo>
                    <a:pt x="8813" y="5854"/>
                    <a:pt x="8813" y="6407"/>
                    <a:pt x="8455" y="6667"/>
                  </a:cubicBezTo>
                  <a:lnTo>
                    <a:pt x="5203" y="8943"/>
                  </a:lnTo>
                  <a:cubicBezTo>
                    <a:pt x="5096" y="9024"/>
                    <a:pt x="4974" y="9060"/>
                    <a:pt x="4853" y="9060"/>
                  </a:cubicBezTo>
                  <a:cubicBezTo>
                    <a:pt x="4535" y="9060"/>
                    <a:pt x="4228" y="8809"/>
                    <a:pt x="4228" y="8456"/>
                  </a:cubicBezTo>
                  <a:lnTo>
                    <a:pt x="4228" y="4196"/>
                  </a:lnTo>
                  <a:cubicBezTo>
                    <a:pt x="4228" y="3849"/>
                    <a:pt x="4530" y="3596"/>
                    <a:pt x="4860" y="3596"/>
                  </a:cubicBezTo>
                  <a:close/>
                  <a:moveTo>
                    <a:pt x="6146" y="1"/>
                  </a:moveTo>
                  <a:cubicBezTo>
                    <a:pt x="2764" y="1"/>
                    <a:pt x="0" y="2765"/>
                    <a:pt x="0" y="6147"/>
                  </a:cubicBezTo>
                  <a:cubicBezTo>
                    <a:pt x="0" y="9041"/>
                    <a:pt x="1984" y="11447"/>
                    <a:pt x="4651" y="12130"/>
                  </a:cubicBezTo>
                  <a:cubicBezTo>
                    <a:pt x="4748" y="10862"/>
                    <a:pt x="5821" y="9854"/>
                    <a:pt x="7090" y="9854"/>
                  </a:cubicBezTo>
                  <a:lnTo>
                    <a:pt x="11057" y="9854"/>
                  </a:lnTo>
                  <a:cubicBezTo>
                    <a:pt x="11837" y="8846"/>
                    <a:pt x="12325" y="7545"/>
                    <a:pt x="12325" y="6147"/>
                  </a:cubicBezTo>
                  <a:cubicBezTo>
                    <a:pt x="12325" y="2765"/>
                    <a:pt x="9561" y="1"/>
                    <a:pt x="6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1"/>
            <p:cNvSpPr/>
            <p:nvPr/>
          </p:nvSpPr>
          <p:spPr>
            <a:xfrm>
              <a:off x="6965220" y="2863907"/>
              <a:ext cx="33481" cy="43467"/>
            </a:xfrm>
            <a:custGeom>
              <a:avLst/>
              <a:gdLst/>
              <a:ahLst/>
              <a:cxnLst/>
              <a:rect l="l" t="t" r="r" b="b"/>
              <a:pathLst>
                <a:path w="1529" h="1985" extrusionOk="0">
                  <a:moveTo>
                    <a:pt x="1" y="1"/>
                  </a:moveTo>
                  <a:lnTo>
                    <a:pt x="1" y="1984"/>
                  </a:lnTo>
                  <a:lnTo>
                    <a:pt x="1529" y="944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1"/>
            <p:cNvSpPr/>
            <p:nvPr/>
          </p:nvSpPr>
          <p:spPr>
            <a:xfrm>
              <a:off x="7123306" y="2770623"/>
              <a:ext cx="165239" cy="162567"/>
            </a:xfrm>
            <a:custGeom>
              <a:avLst/>
              <a:gdLst/>
              <a:ahLst/>
              <a:cxnLst/>
              <a:rect l="l" t="t" r="r" b="b"/>
              <a:pathLst>
                <a:path w="7546" h="7424" extrusionOk="0">
                  <a:moveTo>
                    <a:pt x="1989" y="1"/>
                  </a:moveTo>
                  <a:cubicBezTo>
                    <a:pt x="1830" y="1"/>
                    <a:pt x="1676" y="66"/>
                    <a:pt x="1562" y="196"/>
                  </a:cubicBezTo>
                  <a:lnTo>
                    <a:pt x="229" y="1529"/>
                  </a:lnTo>
                  <a:cubicBezTo>
                    <a:pt x="1" y="1757"/>
                    <a:pt x="33" y="2147"/>
                    <a:pt x="261" y="2375"/>
                  </a:cubicBezTo>
                  <a:lnTo>
                    <a:pt x="1562" y="3675"/>
                  </a:lnTo>
                  <a:cubicBezTo>
                    <a:pt x="1676" y="3789"/>
                    <a:pt x="1830" y="3846"/>
                    <a:pt x="1989" y="3846"/>
                  </a:cubicBezTo>
                  <a:cubicBezTo>
                    <a:pt x="2147" y="3846"/>
                    <a:pt x="2310" y="3789"/>
                    <a:pt x="2440" y="3675"/>
                  </a:cubicBezTo>
                  <a:cubicBezTo>
                    <a:pt x="2667" y="3415"/>
                    <a:pt x="2667" y="3025"/>
                    <a:pt x="2440" y="2797"/>
                  </a:cubicBezTo>
                  <a:lnTo>
                    <a:pt x="2180" y="2537"/>
                  </a:lnTo>
                  <a:lnTo>
                    <a:pt x="3741" y="2537"/>
                  </a:lnTo>
                  <a:cubicBezTo>
                    <a:pt x="4424" y="2537"/>
                    <a:pt x="4976" y="3090"/>
                    <a:pt x="4976" y="3773"/>
                  </a:cubicBezTo>
                  <a:lnTo>
                    <a:pt x="4976" y="5334"/>
                  </a:lnTo>
                  <a:lnTo>
                    <a:pt x="4716" y="5074"/>
                  </a:lnTo>
                  <a:cubicBezTo>
                    <a:pt x="4586" y="4960"/>
                    <a:pt x="4432" y="4903"/>
                    <a:pt x="4277" y="4903"/>
                  </a:cubicBezTo>
                  <a:cubicBezTo>
                    <a:pt x="4123" y="4903"/>
                    <a:pt x="3968" y="4960"/>
                    <a:pt x="3838" y="5074"/>
                  </a:cubicBezTo>
                  <a:cubicBezTo>
                    <a:pt x="3611" y="5334"/>
                    <a:pt x="3611" y="5724"/>
                    <a:pt x="3838" y="5952"/>
                  </a:cubicBezTo>
                  <a:lnTo>
                    <a:pt x="5139" y="7253"/>
                  </a:lnTo>
                  <a:cubicBezTo>
                    <a:pt x="5269" y="7366"/>
                    <a:pt x="5432" y="7423"/>
                    <a:pt x="5590" y="7423"/>
                  </a:cubicBezTo>
                  <a:cubicBezTo>
                    <a:pt x="5749" y="7423"/>
                    <a:pt x="5903" y="7366"/>
                    <a:pt x="6017" y="7253"/>
                  </a:cubicBezTo>
                  <a:lnTo>
                    <a:pt x="7318" y="5952"/>
                  </a:lnTo>
                  <a:cubicBezTo>
                    <a:pt x="7545" y="5724"/>
                    <a:pt x="7545" y="5334"/>
                    <a:pt x="7318" y="5074"/>
                  </a:cubicBezTo>
                  <a:cubicBezTo>
                    <a:pt x="7204" y="4960"/>
                    <a:pt x="7050" y="4903"/>
                    <a:pt x="6891" y="4903"/>
                  </a:cubicBezTo>
                  <a:cubicBezTo>
                    <a:pt x="6732" y="4903"/>
                    <a:pt x="6570" y="4960"/>
                    <a:pt x="6440" y="5074"/>
                  </a:cubicBezTo>
                  <a:lnTo>
                    <a:pt x="6180" y="5334"/>
                  </a:lnTo>
                  <a:lnTo>
                    <a:pt x="6180" y="3773"/>
                  </a:lnTo>
                  <a:cubicBezTo>
                    <a:pt x="6180" y="2407"/>
                    <a:pt x="5106" y="1301"/>
                    <a:pt x="3741" y="1301"/>
                  </a:cubicBezTo>
                  <a:lnTo>
                    <a:pt x="2180" y="1301"/>
                  </a:lnTo>
                  <a:lnTo>
                    <a:pt x="2440" y="1041"/>
                  </a:lnTo>
                  <a:cubicBezTo>
                    <a:pt x="2667" y="814"/>
                    <a:pt x="2667" y="423"/>
                    <a:pt x="2440" y="196"/>
                  </a:cubicBezTo>
                  <a:cubicBezTo>
                    <a:pt x="2310" y="66"/>
                    <a:pt x="2147" y="1"/>
                    <a:pt x="1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1"/>
            <p:cNvSpPr/>
            <p:nvPr/>
          </p:nvSpPr>
          <p:spPr>
            <a:xfrm>
              <a:off x="6974483" y="2991372"/>
              <a:ext cx="43445" cy="43467"/>
            </a:xfrm>
            <a:custGeom>
              <a:avLst/>
              <a:gdLst/>
              <a:ahLst/>
              <a:cxnLst/>
              <a:rect l="l" t="t" r="r" b="b"/>
              <a:pathLst>
                <a:path w="1984" h="1985" extrusionOk="0">
                  <a:moveTo>
                    <a:pt x="1204" y="1"/>
                  </a:moveTo>
                  <a:cubicBezTo>
                    <a:pt x="521" y="1"/>
                    <a:pt x="0" y="554"/>
                    <a:pt x="0" y="1236"/>
                  </a:cubicBezTo>
                  <a:lnTo>
                    <a:pt x="0" y="1984"/>
                  </a:lnTo>
                  <a:cubicBezTo>
                    <a:pt x="1073" y="1984"/>
                    <a:pt x="1984" y="1106"/>
                    <a:pt x="19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1"/>
            <p:cNvSpPr/>
            <p:nvPr/>
          </p:nvSpPr>
          <p:spPr>
            <a:xfrm>
              <a:off x="7258618" y="2991372"/>
              <a:ext cx="44167" cy="43467"/>
            </a:xfrm>
            <a:custGeom>
              <a:avLst/>
              <a:gdLst/>
              <a:ahLst/>
              <a:cxnLst/>
              <a:rect l="l" t="t" r="r" b="b"/>
              <a:pathLst>
                <a:path w="2017" h="1985" extrusionOk="0">
                  <a:moveTo>
                    <a:pt x="1" y="1"/>
                  </a:moveTo>
                  <a:cubicBezTo>
                    <a:pt x="1" y="1106"/>
                    <a:pt x="911" y="1984"/>
                    <a:pt x="2017" y="1984"/>
                  </a:cubicBezTo>
                  <a:lnTo>
                    <a:pt x="2017" y="1236"/>
                  </a:lnTo>
                  <a:cubicBezTo>
                    <a:pt x="2017" y="554"/>
                    <a:pt x="1464" y="1"/>
                    <a:pt x="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1"/>
            <p:cNvSpPr/>
            <p:nvPr/>
          </p:nvSpPr>
          <p:spPr>
            <a:xfrm>
              <a:off x="6974483" y="3161561"/>
              <a:ext cx="43445" cy="44189"/>
            </a:xfrm>
            <a:custGeom>
              <a:avLst/>
              <a:gdLst/>
              <a:ahLst/>
              <a:cxnLst/>
              <a:rect l="l" t="t" r="r" b="b"/>
              <a:pathLst>
                <a:path w="1984" h="2018" extrusionOk="0">
                  <a:moveTo>
                    <a:pt x="0" y="1"/>
                  </a:moveTo>
                  <a:lnTo>
                    <a:pt x="0" y="781"/>
                  </a:lnTo>
                  <a:cubicBezTo>
                    <a:pt x="0" y="1464"/>
                    <a:pt x="521" y="2017"/>
                    <a:pt x="1204" y="2017"/>
                  </a:cubicBezTo>
                  <a:lnTo>
                    <a:pt x="1984" y="2017"/>
                  </a:lnTo>
                  <a:cubicBezTo>
                    <a:pt x="1984" y="911"/>
                    <a:pt x="107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1"/>
            <p:cNvSpPr/>
            <p:nvPr/>
          </p:nvSpPr>
          <p:spPr>
            <a:xfrm>
              <a:off x="7258618" y="3161561"/>
              <a:ext cx="44167" cy="44189"/>
            </a:xfrm>
            <a:custGeom>
              <a:avLst/>
              <a:gdLst/>
              <a:ahLst/>
              <a:cxnLst/>
              <a:rect l="l" t="t" r="r" b="b"/>
              <a:pathLst>
                <a:path w="2017" h="2018" extrusionOk="0">
                  <a:moveTo>
                    <a:pt x="2017" y="1"/>
                  </a:moveTo>
                  <a:cubicBezTo>
                    <a:pt x="911" y="1"/>
                    <a:pt x="1" y="911"/>
                    <a:pt x="1" y="2017"/>
                  </a:cubicBezTo>
                  <a:lnTo>
                    <a:pt x="781" y="2017"/>
                  </a:lnTo>
                  <a:cubicBezTo>
                    <a:pt x="1464" y="2017"/>
                    <a:pt x="2017" y="1464"/>
                    <a:pt x="2017" y="781"/>
                  </a:cubicBezTo>
                  <a:lnTo>
                    <a:pt x="20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1"/>
            <p:cNvSpPr/>
            <p:nvPr/>
          </p:nvSpPr>
          <p:spPr>
            <a:xfrm>
              <a:off x="7116189" y="3076116"/>
              <a:ext cx="44167" cy="44890"/>
            </a:xfrm>
            <a:custGeom>
              <a:avLst/>
              <a:gdLst/>
              <a:ahLst/>
              <a:cxnLst/>
              <a:rect l="l" t="t" r="r" b="b"/>
              <a:pathLst>
                <a:path w="2017" h="2050" extrusionOk="0">
                  <a:moveTo>
                    <a:pt x="1009" y="1"/>
                  </a:moveTo>
                  <a:cubicBezTo>
                    <a:pt x="456" y="1"/>
                    <a:pt x="1" y="456"/>
                    <a:pt x="1" y="1009"/>
                  </a:cubicBezTo>
                  <a:cubicBezTo>
                    <a:pt x="1" y="1594"/>
                    <a:pt x="456" y="2049"/>
                    <a:pt x="1009" y="2049"/>
                  </a:cubicBezTo>
                  <a:cubicBezTo>
                    <a:pt x="1562" y="2049"/>
                    <a:pt x="2017" y="1594"/>
                    <a:pt x="2017" y="1009"/>
                  </a:cubicBezTo>
                  <a:cubicBezTo>
                    <a:pt x="2017" y="456"/>
                    <a:pt x="1562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1"/>
            <p:cNvSpPr/>
            <p:nvPr/>
          </p:nvSpPr>
          <p:spPr>
            <a:xfrm>
              <a:off x="6974483" y="2991372"/>
              <a:ext cx="328287" cy="214377"/>
            </a:xfrm>
            <a:custGeom>
              <a:avLst/>
              <a:gdLst/>
              <a:ahLst/>
              <a:cxnLst/>
              <a:rect l="l" t="t" r="r" b="b"/>
              <a:pathLst>
                <a:path w="14992" h="9790" extrusionOk="0">
                  <a:moveTo>
                    <a:pt x="3577" y="4293"/>
                  </a:moveTo>
                  <a:cubicBezTo>
                    <a:pt x="3903" y="4293"/>
                    <a:pt x="4195" y="4553"/>
                    <a:pt x="4195" y="4879"/>
                  </a:cubicBezTo>
                  <a:cubicBezTo>
                    <a:pt x="4195" y="5236"/>
                    <a:pt x="3903" y="5497"/>
                    <a:pt x="3577" y="5497"/>
                  </a:cubicBezTo>
                  <a:lnTo>
                    <a:pt x="2277" y="5497"/>
                  </a:lnTo>
                  <a:cubicBezTo>
                    <a:pt x="1919" y="5497"/>
                    <a:pt x="1659" y="5236"/>
                    <a:pt x="1659" y="4879"/>
                  </a:cubicBezTo>
                  <a:cubicBezTo>
                    <a:pt x="1659" y="4553"/>
                    <a:pt x="1919" y="4293"/>
                    <a:pt x="2277" y="4293"/>
                  </a:cubicBezTo>
                  <a:close/>
                  <a:moveTo>
                    <a:pt x="12715" y="4293"/>
                  </a:moveTo>
                  <a:cubicBezTo>
                    <a:pt x="13041" y="4293"/>
                    <a:pt x="13301" y="4553"/>
                    <a:pt x="13301" y="4879"/>
                  </a:cubicBezTo>
                  <a:cubicBezTo>
                    <a:pt x="13301" y="5236"/>
                    <a:pt x="13041" y="5497"/>
                    <a:pt x="12715" y="5497"/>
                  </a:cubicBezTo>
                  <a:lnTo>
                    <a:pt x="11382" y="5497"/>
                  </a:lnTo>
                  <a:cubicBezTo>
                    <a:pt x="11057" y="5497"/>
                    <a:pt x="10797" y="5236"/>
                    <a:pt x="10797" y="4879"/>
                  </a:cubicBezTo>
                  <a:cubicBezTo>
                    <a:pt x="10797" y="4553"/>
                    <a:pt x="11057" y="4293"/>
                    <a:pt x="11382" y="4293"/>
                  </a:cubicBezTo>
                  <a:close/>
                  <a:moveTo>
                    <a:pt x="7480" y="2635"/>
                  </a:moveTo>
                  <a:cubicBezTo>
                    <a:pt x="8716" y="2635"/>
                    <a:pt x="9724" y="3643"/>
                    <a:pt x="9724" y="4879"/>
                  </a:cubicBezTo>
                  <a:cubicBezTo>
                    <a:pt x="9724" y="6114"/>
                    <a:pt x="8716" y="7122"/>
                    <a:pt x="7480" y="7122"/>
                  </a:cubicBezTo>
                  <a:cubicBezTo>
                    <a:pt x="6244" y="7122"/>
                    <a:pt x="5236" y="6114"/>
                    <a:pt x="5236" y="4879"/>
                  </a:cubicBezTo>
                  <a:cubicBezTo>
                    <a:pt x="5236" y="3643"/>
                    <a:pt x="6244" y="2635"/>
                    <a:pt x="7480" y="2635"/>
                  </a:cubicBezTo>
                  <a:close/>
                  <a:moveTo>
                    <a:pt x="3220" y="1"/>
                  </a:moveTo>
                  <a:cubicBezTo>
                    <a:pt x="3220" y="1789"/>
                    <a:pt x="1756" y="3220"/>
                    <a:pt x="0" y="3220"/>
                  </a:cubicBezTo>
                  <a:lnTo>
                    <a:pt x="0" y="6570"/>
                  </a:lnTo>
                  <a:cubicBezTo>
                    <a:pt x="1756" y="6570"/>
                    <a:pt x="3220" y="8001"/>
                    <a:pt x="3220" y="9789"/>
                  </a:cubicBezTo>
                  <a:lnTo>
                    <a:pt x="11772" y="9789"/>
                  </a:lnTo>
                  <a:cubicBezTo>
                    <a:pt x="11772" y="8001"/>
                    <a:pt x="13203" y="6570"/>
                    <a:pt x="14992" y="6570"/>
                  </a:cubicBezTo>
                  <a:lnTo>
                    <a:pt x="14992" y="3220"/>
                  </a:lnTo>
                  <a:cubicBezTo>
                    <a:pt x="13203" y="3220"/>
                    <a:pt x="11772" y="1789"/>
                    <a:pt x="11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71"/>
          <p:cNvGrpSpPr/>
          <p:nvPr/>
        </p:nvGrpSpPr>
        <p:grpSpPr>
          <a:xfrm>
            <a:off x="7560500" y="2603000"/>
            <a:ext cx="457198" cy="441163"/>
            <a:chOff x="7560500" y="2755400"/>
            <a:chExt cx="457198" cy="441163"/>
          </a:xfrm>
          <a:solidFill>
            <a:srgbClr val="E7206F"/>
          </a:solidFill>
        </p:grpSpPr>
        <p:sp>
          <p:nvSpPr>
            <p:cNvPr id="2615" name="Google Shape;2615;p71"/>
            <p:cNvSpPr/>
            <p:nvPr/>
          </p:nvSpPr>
          <p:spPr>
            <a:xfrm>
              <a:off x="7560500" y="2941902"/>
              <a:ext cx="185165" cy="254661"/>
            </a:xfrm>
            <a:custGeom>
              <a:avLst/>
              <a:gdLst/>
              <a:ahLst/>
              <a:cxnLst/>
              <a:rect l="l" t="t" r="r" b="b"/>
              <a:pathLst>
                <a:path w="8456" h="11639" extrusionOk="0">
                  <a:moveTo>
                    <a:pt x="4519" y="0"/>
                  </a:moveTo>
                  <a:cubicBezTo>
                    <a:pt x="4268" y="0"/>
                    <a:pt x="4022" y="159"/>
                    <a:pt x="3936" y="419"/>
                  </a:cubicBezTo>
                  <a:lnTo>
                    <a:pt x="3611" y="1427"/>
                  </a:lnTo>
                  <a:cubicBezTo>
                    <a:pt x="3578" y="1558"/>
                    <a:pt x="3513" y="1623"/>
                    <a:pt x="3415" y="1720"/>
                  </a:cubicBezTo>
                  <a:lnTo>
                    <a:pt x="1952" y="2956"/>
                  </a:lnTo>
                  <a:cubicBezTo>
                    <a:pt x="1724" y="3119"/>
                    <a:pt x="1659" y="3411"/>
                    <a:pt x="1757" y="3639"/>
                  </a:cubicBezTo>
                  <a:lnTo>
                    <a:pt x="2050" y="4354"/>
                  </a:lnTo>
                  <a:cubicBezTo>
                    <a:pt x="2128" y="4589"/>
                    <a:pt x="2353" y="4740"/>
                    <a:pt x="2590" y="4740"/>
                  </a:cubicBezTo>
                  <a:cubicBezTo>
                    <a:pt x="2648" y="4740"/>
                    <a:pt x="2707" y="4731"/>
                    <a:pt x="2765" y="4712"/>
                  </a:cubicBezTo>
                  <a:lnTo>
                    <a:pt x="4163" y="4322"/>
                  </a:lnTo>
                  <a:cubicBezTo>
                    <a:pt x="4198" y="4310"/>
                    <a:pt x="4231" y="4305"/>
                    <a:pt x="4263" y="4305"/>
                  </a:cubicBezTo>
                  <a:cubicBezTo>
                    <a:pt x="4411" y="4305"/>
                    <a:pt x="4521" y="4421"/>
                    <a:pt x="4521" y="4582"/>
                  </a:cubicBezTo>
                  <a:cubicBezTo>
                    <a:pt x="4521" y="4679"/>
                    <a:pt x="4489" y="4777"/>
                    <a:pt x="4424" y="4810"/>
                  </a:cubicBezTo>
                  <a:lnTo>
                    <a:pt x="2147" y="6631"/>
                  </a:lnTo>
                  <a:cubicBezTo>
                    <a:pt x="2017" y="6761"/>
                    <a:pt x="1920" y="6923"/>
                    <a:pt x="1920" y="7118"/>
                  </a:cubicBezTo>
                  <a:lnTo>
                    <a:pt x="1920" y="8549"/>
                  </a:lnTo>
                  <a:cubicBezTo>
                    <a:pt x="1367" y="8679"/>
                    <a:pt x="944" y="9167"/>
                    <a:pt x="944" y="9752"/>
                  </a:cubicBezTo>
                  <a:lnTo>
                    <a:pt x="944" y="10403"/>
                  </a:lnTo>
                  <a:lnTo>
                    <a:pt x="619" y="10403"/>
                  </a:lnTo>
                  <a:cubicBezTo>
                    <a:pt x="261" y="10403"/>
                    <a:pt x="1" y="10663"/>
                    <a:pt x="1" y="11021"/>
                  </a:cubicBezTo>
                  <a:cubicBezTo>
                    <a:pt x="1" y="11346"/>
                    <a:pt x="261" y="11639"/>
                    <a:pt x="619" y="11639"/>
                  </a:cubicBezTo>
                  <a:lnTo>
                    <a:pt x="7838" y="11639"/>
                  </a:lnTo>
                  <a:cubicBezTo>
                    <a:pt x="8163" y="11639"/>
                    <a:pt x="8456" y="11346"/>
                    <a:pt x="8456" y="11021"/>
                  </a:cubicBezTo>
                  <a:cubicBezTo>
                    <a:pt x="8456" y="10696"/>
                    <a:pt x="8163" y="10403"/>
                    <a:pt x="7838" y="10403"/>
                  </a:cubicBezTo>
                  <a:lnTo>
                    <a:pt x="7480" y="10403"/>
                  </a:lnTo>
                  <a:lnTo>
                    <a:pt x="7480" y="9752"/>
                  </a:lnTo>
                  <a:cubicBezTo>
                    <a:pt x="7480" y="9232"/>
                    <a:pt x="7123" y="8777"/>
                    <a:pt x="6667" y="8614"/>
                  </a:cubicBezTo>
                  <a:lnTo>
                    <a:pt x="8033" y="4452"/>
                  </a:lnTo>
                  <a:cubicBezTo>
                    <a:pt x="8098" y="4289"/>
                    <a:pt x="8066" y="4127"/>
                    <a:pt x="8001" y="3964"/>
                  </a:cubicBezTo>
                  <a:lnTo>
                    <a:pt x="6570" y="1395"/>
                  </a:lnTo>
                  <a:cubicBezTo>
                    <a:pt x="6505" y="1297"/>
                    <a:pt x="6440" y="1232"/>
                    <a:pt x="6375" y="1200"/>
                  </a:cubicBezTo>
                  <a:lnTo>
                    <a:pt x="4879" y="127"/>
                  </a:lnTo>
                  <a:cubicBezTo>
                    <a:pt x="4770" y="40"/>
                    <a:pt x="4644" y="0"/>
                    <a:pt x="4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1"/>
            <p:cNvSpPr/>
            <p:nvPr/>
          </p:nvSpPr>
          <p:spPr>
            <a:xfrm>
              <a:off x="7787666" y="2889872"/>
              <a:ext cx="29934" cy="29910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684" y="1"/>
                  </a:moveTo>
                  <a:cubicBezTo>
                    <a:pt x="293" y="1"/>
                    <a:pt x="1" y="293"/>
                    <a:pt x="1" y="684"/>
                  </a:cubicBezTo>
                  <a:cubicBezTo>
                    <a:pt x="1" y="1074"/>
                    <a:pt x="293" y="1367"/>
                    <a:pt x="684" y="1367"/>
                  </a:cubicBezTo>
                  <a:cubicBezTo>
                    <a:pt x="1074" y="1367"/>
                    <a:pt x="1366" y="1074"/>
                    <a:pt x="1366" y="684"/>
                  </a:cubicBezTo>
                  <a:cubicBezTo>
                    <a:pt x="1366" y="293"/>
                    <a:pt x="1074" y="1"/>
                    <a:pt x="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1"/>
            <p:cNvSpPr/>
            <p:nvPr/>
          </p:nvSpPr>
          <p:spPr>
            <a:xfrm>
              <a:off x="7648090" y="2813753"/>
              <a:ext cx="369608" cy="312381"/>
            </a:xfrm>
            <a:custGeom>
              <a:avLst/>
              <a:gdLst/>
              <a:ahLst/>
              <a:cxnLst/>
              <a:rect l="l" t="t" r="r" b="b"/>
              <a:pathLst>
                <a:path w="16879" h="14277" extrusionOk="0">
                  <a:moveTo>
                    <a:pt x="7058" y="2244"/>
                  </a:moveTo>
                  <a:cubicBezTo>
                    <a:pt x="8098" y="2244"/>
                    <a:pt x="8976" y="3089"/>
                    <a:pt x="8976" y="4163"/>
                  </a:cubicBezTo>
                  <a:cubicBezTo>
                    <a:pt x="8976" y="5203"/>
                    <a:pt x="8098" y="6081"/>
                    <a:pt x="7058" y="6081"/>
                  </a:cubicBezTo>
                  <a:cubicBezTo>
                    <a:pt x="5984" y="6081"/>
                    <a:pt x="5139" y="5203"/>
                    <a:pt x="5139" y="4163"/>
                  </a:cubicBezTo>
                  <a:cubicBezTo>
                    <a:pt x="5139" y="3089"/>
                    <a:pt x="5984" y="2244"/>
                    <a:pt x="7058" y="2244"/>
                  </a:cubicBezTo>
                  <a:close/>
                  <a:moveTo>
                    <a:pt x="7383" y="8097"/>
                  </a:moveTo>
                  <a:cubicBezTo>
                    <a:pt x="7708" y="8097"/>
                    <a:pt x="8001" y="8390"/>
                    <a:pt x="8001" y="8715"/>
                  </a:cubicBezTo>
                  <a:cubicBezTo>
                    <a:pt x="8001" y="9073"/>
                    <a:pt x="7708" y="9333"/>
                    <a:pt x="7383" y="9333"/>
                  </a:cubicBezTo>
                  <a:cubicBezTo>
                    <a:pt x="7025" y="9333"/>
                    <a:pt x="6765" y="9073"/>
                    <a:pt x="6765" y="8715"/>
                  </a:cubicBezTo>
                  <a:cubicBezTo>
                    <a:pt x="6765" y="8390"/>
                    <a:pt x="7025" y="8097"/>
                    <a:pt x="7383" y="8097"/>
                  </a:cubicBezTo>
                  <a:close/>
                  <a:moveTo>
                    <a:pt x="12590" y="2561"/>
                  </a:moveTo>
                  <a:cubicBezTo>
                    <a:pt x="12749" y="2561"/>
                    <a:pt x="12911" y="2618"/>
                    <a:pt x="13041" y="2732"/>
                  </a:cubicBezTo>
                  <a:lnTo>
                    <a:pt x="14667" y="4390"/>
                  </a:lnTo>
                  <a:cubicBezTo>
                    <a:pt x="14895" y="4618"/>
                    <a:pt x="14895" y="5008"/>
                    <a:pt x="14667" y="5236"/>
                  </a:cubicBezTo>
                  <a:cubicBezTo>
                    <a:pt x="14537" y="5366"/>
                    <a:pt x="14383" y="5431"/>
                    <a:pt x="14228" y="5431"/>
                  </a:cubicBezTo>
                  <a:cubicBezTo>
                    <a:pt x="14074" y="5431"/>
                    <a:pt x="13919" y="5366"/>
                    <a:pt x="13789" y="5236"/>
                  </a:cubicBezTo>
                  <a:lnTo>
                    <a:pt x="13204" y="4650"/>
                  </a:lnTo>
                  <a:lnTo>
                    <a:pt x="13204" y="6276"/>
                  </a:lnTo>
                  <a:cubicBezTo>
                    <a:pt x="13204" y="7967"/>
                    <a:pt x="11838" y="9333"/>
                    <a:pt x="10147" y="9333"/>
                  </a:cubicBezTo>
                  <a:lnTo>
                    <a:pt x="9659" y="9333"/>
                  </a:lnTo>
                  <a:cubicBezTo>
                    <a:pt x="9334" y="9333"/>
                    <a:pt x="9041" y="9073"/>
                    <a:pt x="9041" y="8715"/>
                  </a:cubicBezTo>
                  <a:cubicBezTo>
                    <a:pt x="9041" y="8390"/>
                    <a:pt x="9334" y="8097"/>
                    <a:pt x="9659" y="8097"/>
                  </a:cubicBezTo>
                  <a:lnTo>
                    <a:pt x="10147" y="8097"/>
                  </a:lnTo>
                  <a:cubicBezTo>
                    <a:pt x="11155" y="8097"/>
                    <a:pt x="12001" y="7284"/>
                    <a:pt x="12001" y="6276"/>
                  </a:cubicBezTo>
                  <a:lnTo>
                    <a:pt x="12001" y="4650"/>
                  </a:lnTo>
                  <a:lnTo>
                    <a:pt x="11415" y="5236"/>
                  </a:lnTo>
                  <a:cubicBezTo>
                    <a:pt x="11285" y="5366"/>
                    <a:pt x="11123" y="5431"/>
                    <a:pt x="10964" y="5431"/>
                  </a:cubicBezTo>
                  <a:cubicBezTo>
                    <a:pt x="10805" y="5431"/>
                    <a:pt x="10651" y="5366"/>
                    <a:pt x="10537" y="5236"/>
                  </a:cubicBezTo>
                  <a:cubicBezTo>
                    <a:pt x="10277" y="5008"/>
                    <a:pt x="10277" y="4618"/>
                    <a:pt x="10537" y="4390"/>
                  </a:cubicBezTo>
                  <a:lnTo>
                    <a:pt x="12163" y="2732"/>
                  </a:lnTo>
                  <a:cubicBezTo>
                    <a:pt x="12277" y="2618"/>
                    <a:pt x="12431" y="2561"/>
                    <a:pt x="12590" y="2561"/>
                  </a:cubicBezTo>
                  <a:close/>
                  <a:moveTo>
                    <a:pt x="8684" y="10732"/>
                  </a:moveTo>
                  <a:cubicBezTo>
                    <a:pt x="9009" y="10732"/>
                    <a:pt x="9301" y="10992"/>
                    <a:pt x="9301" y="11317"/>
                  </a:cubicBezTo>
                  <a:cubicBezTo>
                    <a:pt x="9301" y="11675"/>
                    <a:pt x="9009" y="11935"/>
                    <a:pt x="8684" y="11935"/>
                  </a:cubicBezTo>
                  <a:lnTo>
                    <a:pt x="7383" y="11935"/>
                  </a:lnTo>
                  <a:cubicBezTo>
                    <a:pt x="7025" y="11935"/>
                    <a:pt x="6765" y="11675"/>
                    <a:pt x="6765" y="11317"/>
                  </a:cubicBezTo>
                  <a:cubicBezTo>
                    <a:pt x="6765" y="10992"/>
                    <a:pt x="7025" y="10732"/>
                    <a:pt x="7383" y="10732"/>
                  </a:cubicBezTo>
                  <a:close/>
                  <a:moveTo>
                    <a:pt x="14602" y="9423"/>
                  </a:moveTo>
                  <a:cubicBezTo>
                    <a:pt x="14757" y="9423"/>
                    <a:pt x="14911" y="9480"/>
                    <a:pt x="15025" y="9593"/>
                  </a:cubicBezTo>
                  <a:cubicBezTo>
                    <a:pt x="15285" y="9821"/>
                    <a:pt x="15285" y="10211"/>
                    <a:pt x="15025" y="10471"/>
                  </a:cubicBezTo>
                  <a:lnTo>
                    <a:pt x="14797" y="10667"/>
                  </a:lnTo>
                  <a:lnTo>
                    <a:pt x="15025" y="10894"/>
                  </a:lnTo>
                  <a:cubicBezTo>
                    <a:pt x="15285" y="11122"/>
                    <a:pt x="15285" y="11512"/>
                    <a:pt x="15025" y="11772"/>
                  </a:cubicBezTo>
                  <a:cubicBezTo>
                    <a:pt x="14911" y="11886"/>
                    <a:pt x="14757" y="11943"/>
                    <a:pt x="14602" y="11943"/>
                  </a:cubicBezTo>
                  <a:cubicBezTo>
                    <a:pt x="14448" y="11943"/>
                    <a:pt x="14293" y="11886"/>
                    <a:pt x="14179" y="11772"/>
                  </a:cubicBezTo>
                  <a:lnTo>
                    <a:pt x="13952" y="11545"/>
                  </a:lnTo>
                  <a:lnTo>
                    <a:pt x="13724" y="11772"/>
                  </a:lnTo>
                  <a:cubicBezTo>
                    <a:pt x="13610" y="11886"/>
                    <a:pt x="13456" y="11943"/>
                    <a:pt x="13297" y="11943"/>
                  </a:cubicBezTo>
                  <a:cubicBezTo>
                    <a:pt x="13139" y="11943"/>
                    <a:pt x="12976" y="11886"/>
                    <a:pt x="12846" y="11772"/>
                  </a:cubicBezTo>
                  <a:cubicBezTo>
                    <a:pt x="12618" y="11512"/>
                    <a:pt x="12618" y="11122"/>
                    <a:pt x="12846" y="10894"/>
                  </a:cubicBezTo>
                  <a:lnTo>
                    <a:pt x="13074" y="10667"/>
                  </a:lnTo>
                  <a:lnTo>
                    <a:pt x="12846" y="10471"/>
                  </a:lnTo>
                  <a:cubicBezTo>
                    <a:pt x="12618" y="10211"/>
                    <a:pt x="12618" y="9821"/>
                    <a:pt x="12846" y="9593"/>
                  </a:cubicBezTo>
                  <a:cubicBezTo>
                    <a:pt x="12976" y="9480"/>
                    <a:pt x="13139" y="9423"/>
                    <a:pt x="13297" y="9423"/>
                  </a:cubicBezTo>
                  <a:cubicBezTo>
                    <a:pt x="13456" y="9423"/>
                    <a:pt x="13610" y="9480"/>
                    <a:pt x="13724" y="9593"/>
                  </a:cubicBezTo>
                  <a:lnTo>
                    <a:pt x="13952" y="9821"/>
                  </a:lnTo>
                  <a:lnTo>
                    <a:pt x="14179" y="9593"/>
                  </a:lnTo>
                  <a:cubicBezTo>
                    <a:pt x="14293" y="9480"/>
                    <a:pt x="14448" y="9423"/>
                    <a:pt x="14602" y="9423"/>
                  </a:cubicBezTo>
                  <a:close/>
                  <a:moveTo>
                    <a:pt x="1854" y="0"/>
                  </a:moveTo>
                  <a:cubicBezTo>
                    <a:pt x="814" y="0"/>
                    <a:pt x="1" y="813"/>
                    <a:pt x="1" y="1821"/>
                  </a:cubicBezTo>
                  <a:lnTo>
                    <a:pt x="1" y="4715"/>
                  </a:lnTo>
                  <a:cubicBezTo>
                    <a:pt x="177" y="4664"/>
                    <a:pt x="357" y="4638"/>
                    <a:pt x="534" y="4638"/>
                  </a:cubicBezTo>
                  <a:cubicBezTo>
                    <a:pt x="914" y="4638"/>
                    <a:pt x="1284" y="4754"/>
                    <a:pt x="1594" y="4976"/>
                  </a:cubicBezTo>
                  <a:lnTo>
                    <a:pt x="3090" y="6049"/>
                  </a:lnTo>
                  <a:cubicBezTo>
                    <a:pt x="3318" y="6211"/>
                    <a:pt x="3480" y="6406"/>
                    <a:pt x="3643" y="6667"/>
                  </a:cubicBezTo>
                  <a:lnTo>
                    <a:pt x="5074" y="9236"/>
                  </a:lnTo>
                  <a:cubicBezTo>
                    <a:pt x="5302" y="9691"/>
                    <a:pt x="5367" y="10211"/>
                    <a:pt x="5204" y="10699"/>
                  </a:cubicBezTo>
                  <a:lnTo>
                    <a:pt x="4098" y="14016"/>
                  </a:lnTo>
                  <a:cubicBezTo>
                    <a:pt x="4163" y="14081"/>
                    <a:pt x="4228" y="14179"/>
                    <a:pt x="4293" y="14276"/>
                  </a:cubicBezTo>
                  <a:lnTo>
                    <a:pt x="15057" y="14276"/>
                  </a:lnTo>
                  <a:cubicBezTo>
                    <a:pt x="16066" y="14276"/>
                    <a:pt x="16878" y="13431"/>
                    <a:pt x="16878" y="12423"/>
                  </a:cubicBezTo>
                  <a:lnTo>
                    <a:pt x="16878" y="1821"/>
                  </a:lnTo>
                  <a:cubicBezTo>
                    <a:pt x="16878" y="813"/>
                    <a:pt x="16066" y="0"/>
                    <a:pt x="15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1"/>
            <p:cNvSpPr/>
            <p:nvPr/>
          </p:nvSpPr>
          <p:spPr>
            <a:xfrm>
              <a:off x="7704345" y="2755400"/>
              <a:ext cx="56999" cy="31332"/>
            </a:xfrm>
            <a:custGeom>
              <a:avLst/>
              <a:gdLst/>
              <a:ahLst/>
              <a:cxnLst/>
              <a:rect l="l" t="t" r="r" b="b"/>
              <a:pathLst>
                <a:path w="2603" h="1432" extrusionOk="0">
                  <a:moveTo>
                    <a:pt x="1302" y="1"/>
                  </a:moveTo>
                  <a:cubicBezTo>
                    <a:pt x="586" y="1"/>
                    <a:pt x="1" y="586"/>
                    <a:pt x="1" y="1334"/>
                  </a:cubicBezTo>
                  <a:lnTo>
                    <a:pt x="1" y="1431"/>
                  </a:lnTo>
                  <a:lnTo>
                    <a:pt x="2602" y="1431"/>
                  </a:lnTo>
                  <a:lnTo>
                    <a:pt x="2602" y="1334"/>
                  </a:lnTo>
                  <a:cubicBezTo>
                    <a:pt x="2602" y="586"/>
                    <a:pt x="2017" y="1"/>
                    <a:pt x="1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1"/>
            <p:cNvSpPr/>
            <p:nvPr/>
          </p:nvSpPr>
          <p:spPr>
            <a:xfrm>
              <a:off x="7904446" y="2755400"/>
              <a:ext cx="56999" cy="31332"/>
            </a:xfrm>
            <a:custGeom>
              <a:avLst/>
              <a:gdLst/>
              <a:ahLst/>
              <a:cxnLst/>
              <a:rect l="l" t="t" r="r" b="b"/>
              <a:pathLst>
                <a:path w="2603" h="1432" extrusionOk="0">
                  <a:moveTo>
                    <a:pt x="1302" y="1"/>
                  </a:moveTo>
                  <a:cubicBezTo>
                    <a:pt x="586" y="1"/>
                    <a:pt x="1" y="586"/>
                    <a:pt x="1" y="1334"/>
                  </a:cubicBezTo>
                  <a:lnTo>
                    <a:pt x="1" y="1431"/>
                  </a:lnTo>
                  <a:lnTo>
                    <a:pt x="2602" y="1431"/>
                  </a:lnTo>
                  <a:lnTo>
                    <a:pt x="2602" y="1334"/>
                  </a:lnTo>
                  <a:cubicBezTo>
                    <a:pt x="2602" y="586"/>
                    <a:pt x="2017" y="1"/>
                    <a:pt x="1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0" name="Google Shape;2620;p71"/>
          <p:cNvGrpSpPr/>
          <p:nvPr/>
        </p:nvGrpSpPr>
        <p:grpSpPr>
          <a:xfrm>
            <a:off x="1110263" y="3184850"/>
            <a:ext cx="433124" cy="457204"/>
            <a:chOff x="1110263" y="3337250"/>
            <a:chExt cx="433124" cy="457204"/>
          </a:xfrm>
          <a:solidFill>
            <a:srgbClr val="E7206F"/>
          </a:solidFill>
        </p:grpSpPr>
        <p:sp>
          <p:nvSpPr>
            <p:cNvPr id="2621" name="Google Shape;2621;p71"/>
            <p:cNvSpPr/>
            <p:nvPr/>
          </p:nvSpPr>
          <p:spPr>
            <a:xfrm>
              <a:off x="1110263" y="3565751"/>
              <a:ext cx="205594" cy="203971"/>
            </a:xfrm>
            <a:custGeom>
              <a:avLst/>
              <a:gdLst/>
              <a:ahLst/>
              <a:cxnLst/>
              <a:rect l="l" t="t" r="r" b="b"/>
              <a:pathLst>
                <a:path w="9432" h="9318" extrusionOk="0">
                  <a:moveTo>
                    <a:pt x="7805" y="1"/>
                  </a:moveTo>
                  <a:lnTo>
                    <a:pt x="456" y="7350"/>
                  </a:lnTo>
                  <a:cubicBezTo>
                    <a:pt x="0" y="7805"/>
                    <a:pt x="0" y="8521"/>
                    <a:pt x="456" y="8976"/>
                  </a:cubicBezTo>
                  <a:cubicBezTo>
                    <a:pt x="667" y="9204"/>
                    <a:pt x="960" y="9318"/>
                    <a:pt x="1256" y="9318"/>
                  </a:cubicBezTo>
                  <a:cubicBezTo>
                    <a:pt x="1553" y="9318"/>
                    <a:pt x="1854" y="9204"/>
                    <a:pt x="2082" y="8976"/>
                  </a:cubicBezTo>
                  <a:lnTo>
                    <a:pt x="9431" y="1627"/>
                  </a:lnTo>
                  <a:cubicBezTo>
                    <a:pt x="8813" y="1171"/>
                    <a:pt x="8260" y="619"/>
                    <a:pt x="7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1"/>
            <p:cNvSpPr/>
            <p:nvPr/>
          </p:nvSpPr>
          <p:spPr>
            <a:xfrm>
              <a:off x="1189653" y="3687477"/>
              <a:ext cx="108486" cy="106976"/>
            </a:xfrm>
            <a:custGeom>
              <a:avLst/>
              <a:gdLst/>
              <a:ahLst/>
              <a:cxnLst/>
              <a:rect l="l" t="t" r="r" b="b"/>
              <a:pathLst>
                <a:path w="4977" h="4887" extrusionOk="0">
                  <a:moveTo>
                    <a:pt x="3578" y="1"/>
                  </a:moveTo>
                  <a:lnTo>
                    <a:pt x="1" y="3578"/>
                  </a:lnTo>
                  <a:lnTo>
                    <a:pt x="1139" y="4716"/>
                  </a:lnTo>
                  <a:cubicBezTo>
                    <a:pt x="1253" y="4830"/>
                    <a:pt x="1407" y="4887"/>
                    <a:pt x="1561" y="4887"/>
                  </a:cubicBezTo>
                  <a:cubicBezTo>
                    <a:pt x="1716" y="4887"/>
                    <a:pt x="1870" y="4830"/>
                    <a:pt x="1984" y="4716"/>
                  </a:cubicBezTo>
                  <a:lnTo>
                    <a:pt x="2960" y="3740"/>
                  </a:lnTo>
                  <a:lnTo>
                    <a:pt x="2732" y="3480"/>
                  </a:lnTo>
                  <a:cubicBezTo>
                    <a:pt x="2472" y="3252"/>
                    <a:pt x="2472" y="2862"/>
                    <a:pt x="2732" y="2635"/>
                  </a:cubicBezTo>
                  <a:cubicBezTo>
                    <a:pt x="2846" y="2521"/>
                    <a:pt x="3000" y="2464"/>
                    <a:pt x="3155" y="2464"/>
                  </a:cubicBezTo>
                  <a:cubicBezTo>
                    <a:pt x="3309" y="2464"/>
                    <a:pt x="3464" y="2521"/>
                    <a:pt x="3578" y="2635"/>
                  </a:cubicBezTo>
                  <a:lnTo>
                    <a:pt x="3838" y="2895"/>
                  </a:lnTo>
                  <a:lnTo>
                    <a:pt x="4716" y="1984"/>
                  </a:lnTo>
                  <a:cubicBezTo>
                    <a:pt x="4976" y="1757"/>
                    <a:pt x="4976" y="1366"/>
                    <a:pt x="4716" y="1139"/>
                  </a:cubicBezTo>
                  <a:lnTo>
                    <a:pt x="35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1"/>
            <p:cNvSpPr/>
            <p:nvPr/>
          </p:nvSpPr>
          <p:spPr>
            <a:xfrm>
              <a:off x="1276847" y="3337250"/>
              <a:ext cx="266540" cy="267693"/>
            </a:xfrm>
            <a:custGeom>
              <a:avLst/>
              <a:gdLst/>
              <a:ahLst/>
              <a:cxnLst/>
              <a:rect l="l" t="t" r="r" b="b"/>
              <a:pathLst>
                <a:path w="12228" h="12229" extrusionOk="0">
                  <a:moveTo>
                    <a:pt x="6147" y="2830"/>
                  </a:moveTo>
                  <a:cubicBezTo>
                    <a:pt x="6472" y="2863"/>
                    <a:pt x="6732" y="3123"/>
                    <a:pt x="6732" y="3481"/>
                  </a:cubicBezTo>
                  <a:cubicBezTo>
                    <a:pt x="7025" y="3546"/>
                    <a:pt x="7220" y="3643"/>
                    <a:pt x="7447" y="3773"/>
                  </a:cubicBezTo>
                  <a:cubicBezTo>
                    <a:pt x="7740" y="3968"/>
                    <a:pt x="7838" y="4359"/>
                    <a:pt x="7643" y="4651"/>
                  </a:cubicBezTo>
                  <a:cubicBezTo>
                    <a:pt x="7518" y="4817"/>
                    <a:pt x="7328" y="4917"/>
                    <a:pt x="7122" y="4917"/>
                  </a:cubicBezTo>
                  <a:cubicBezTo>
                    <a:pt x="7005" y="4917"/>
                    <a:pt x="6882" y="4885"/>
                    <a:pt x="6765" y="4814"/>
                  </a:cubicBezTo>
                  <a:cubicBezTo>
                    <a:pt x="6632" y="4735"/>
                    <a:pt x="6414" y="4634"/>
                    <a:pt x="6197" y="4634"/>
                  </a:cubicBezTo>
                  <a:cubicBezTo>
                    <a:pt x="6148" y="4634"/>
                    <a:pt x="6098" y="4639"/>
                    <a:pt x="6049" y="4651"/>
                  </a:cubicBezTo>
                  <a:cubicBezTo>
                    <a:pt x="5886" y="4684"/>
                    <a:pt x="5756" y="4781"/>
                    <a:pt x="5724" y="4911"/>
                  </a:cubicBezTo>
                  <a:cubicBezTo>
                    <a:pt x="5724" y="5041"/>
                    <a:pt x="5756" y="5106"/>
                    <a:pt x="5756" y="5106"/>
                  </a:cubicBezTo>
                  <a:cubicBezTo>
                    <a:pt x="5854" y="5269"/>
                    <a:pt x="6407" y="5464"/>
                    <a:pt x="6797" y="5594"/>
                  </a:cubicBezTo>
                  <a:cubicBezTo>
                    <a:pt x="7610" y="5887"/>
                    <a:pt x="8033" y="6635"/>
                    <a:pt x="7903" y="7448"/>
                  </a:cubicBezTo>
                  <a:cubicBezTo>
                    <a:pt x="7805" y="8098"/>
                    <a:pt x="7350" y="8619"/>
                    <a:pt x="6732" y="8846"/>
                  </a:cubicBezTo>
                  <a:lnTo>
                    <a:pt x="6732" y="9009"/>
                  </a:lnTo>
                  <a:cubicBezTo>
                    <a:pt x="6732" y="9367"/>
                    <a:pt x="6439" y="9627"/>
                    <a:pt x="6082" y="9627"/>
                  </a:cubicBezTo>
                  <a:cubicBezTo>
                    <a:pt x="5756" y="9594"/>
                    <a:pt x="5496" y="9302"/>
                    <a:pt x="5496" y="8976"/>
                  </a:cubicBezTo>
                  <a:lnTo>
                    <a:pt x="5496" y="8911"/>
                  </a:lnTo>
                  <a:cubicBezTo>
                    <a:pt x="5236" y="8879"/>
                    <a:pt x="4976" y="8781"/>
                    <a:pt x="4683" y="8554"/>
                  </a:cubicBezTo>
                  <a:cubicBezTo>
                    <a:pt x="4391" y="8391"/>
                    <a:pt x="4293" y="8001"/>
                    <a:pt x="4456" y="7708"/>
                  </a:cubicBezTo>
                  <a:cubicBezTo>
                    <a:pt x="4560" y="7520"/>
                    <a:pt x="4759" y="7426"/>
                    <a:pt x="4965" y="7426"/>
                  </a:cubicBezTo>
                  <a:cubicBezTo>
                    <a:pt x="5080" y="7426"/>
                    <a:pt x="5197" y="7455"/>
                    <a:pt x="5301" y="7513"/>
                  </a:cubicBezTo>
                  <a:cubicBezTo>
                    <a:pt x="5594" y="7708"/>
                    <a:pt x="5691" y="7741"/>
                    <a:pt x="6114" y="7741"/>
                  </a:cubicBezTo>
                  <a:cubicBezTo>
                    <a:pt x="6504" y="7741"/>
                    <a:pt x="6667" y="7415"/>
                    <a:pt x="6699" y="7253"/>
                  </a:cubicBezTo>
                  <a:cubicBezTo>
                    <a:pt x="6732" y="7090"/>
                    <a:pt x="6699" y="6863"/>
                    <a:pt x="6374" y="6765"/>
                  </a:cubicBezTo>
                  <a:cubicBezTo>
                    <a:pt x="5886" y="6570"/>
                    <a:pt x="5366" y="6375"/>
                    <a:pt x="5008" y="6082"/>
                  </a:cubicBezTo>
                  <a:cubicBezTo>
                    <a:pt x="4163" y="5432"/>
                    <a:pt x="4423" y="3903"/>
                    <a:pt x="5496" y="3513"/>
                  </a:cubicBezTo>
                  <a:lnTo>
                    <a:pt x="5496" y="3448"/>
                  </a:lnTo>
                  <a:cubicBezTo>
                    <a:pt x="5496" y="3090"/>
                    <a:pt x="5789" y="2830"/>
                    <a:pt x="6147" y="2830"/>
                  </a:cubicBezTo>
                  <a:close/>
                  <a:moveTo>
                    <a:pt x="6114" y="1"/>
                  </a:moveTo>
                  <a:cubicBezTo>
                    <a:pt x="2732" y="1"/>
                    <a:pt x="0" y="2765"/>
                    <a:pt x="0" y="6115"/>
                  </a:cubicBezTo>
                  <a:cubicBezTo>
                    <a:pt x="0" y="9497"/>
                    <a:pt x="2732" y="12228"/>
                    <a:pt x="6114" y="12228"/>
                  </a:cubicBezTo>
                  <a:cubicBezTo>
                    <a:pt x="9464" y="12228"/>
                    <a:pt x="12228" y="9497"/>
                    <a:pt x="12228" y="6115"/>
                  </a:cubicBezTo>
                  <a:cubicBezTo>
                    <a:pt x="12228" y="2765"/>
                    <a:pt x="9496" y="1"/>
                    <a:pt x="6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71"/>
          <p:cNvGrpSpPr/>
          <p:nvPr/>
        </p:nvGrpSpPr>
        <p:grpSpPr>
          <a:xfrm>
            <a:off x="1845225" y="3184087"/>
            <a:ext cx="449167" cy="457181"/>
            <a:chOff x="1845225" y="3336488"/>
            <a:chExt cx="449167" cy="457181"/>
          </a:xfrm>
          <a:solidFill>
            <a:srgbClr val="E7206F"/>
          </a:solidFill>
        </p:grpSpPr>
        <p:sp>
          <p:nvSpPr>
            <p:cNvPr id="2625" name="Google Shape;2625;p71"/>
            <p:cNvSpPr/>
            <p:nvPr/>
          </p:nvSpPr>
          <p:spPr>
            <a:xfrm>
              <a:off x="1845225" y="3336488"/>
              <a:ext cx="338490" cy="457181"/>
            </a:xfrm>
            <a:custGeom>
              <a:avLst/>
              <a:gdLst/>
              <a:ahLst/>
              <a:cxnLst/>
              <a:rect l="l" t="t" r="r" b="b"/>
              <a:pathLst>
                <a:path w="15318" h="20883" extrusionOk="0">
                  <a:moveTo>
                    <a:pt x="10074" y="1"/>
                  </a:moveTo>
                  <a:cubicBezTo>
                    <a:pt x="5702" y="1"/>
                    <a:pt x="1984" y="3564"/>
                    <a:pt x="1984" y="8102"/>
                  </a:cubicBezTo>
                  <a:lnTo>
                    <a:pt x="1984" y="8850"/>
                  </a:lnTo>
                  <a:cubicBezTo>
                    <a:pt x="456" y="11582"/>
                    <a:pt x="553" y="11419"/>
                    <a:pt x="553" y="11484"/>
                  </a:cubicBezTo>
                  <a:cubicBezTo>
                    <a:pt x="1" y="12752"/>
                    <a:pt x="716" y="14151"/>
                    <a:pt x="1984" y="14508"/>
                  </a:cubicBezTo>
                  <a:lnTo>
                    <a:pt x="1984" y="15387"/>
                  </a:lnTo>
                  <a:lnTo>
                    <a:pt x="3155" y="15387"/>
                  </a:lnTo>
                  <a:cubicBezTo>
                    <a:pt x="3903" y="15387"/>
                    <a:pt x="4586" y="15094"/>
                    <a:pt x="5106" y="14574"/>
                  </a:cubicBezTo>
                  <a:cubicBezTo>
                    <a:pt x="5220" y="14460"/>
                    <a:pt x="5374" y="14403"/>
                    <a:pt x="5529" y="14403"/>
                  </a:cubicBezTo>
                  <a:cubicBezTo>
                    <a:pt x="5683" y="14403"/>
                    <a:pt x="5838" y="14460"/>
                    <a:pt x="5952" y="14574"/>
                  </a:cubicBezTo>
                  <a:cubicBezTo>
                    <a:pt x="6212" y="14801"/>
                    <a:pt x="6212" y="15191"/>
                    <a:pt x="5952" y="15452"/>
                  </a:cubicBezTo>
                  <a:cubicBezTo>
                    <a:pt x="5204" y="16200"/>
                    <a:pt x="4228" y="16590"/>
                    <a:pt x="3187" y="16590"/>
                  </a:cubicBezTo>
                  <a:lnTo>
                    <a:pt x="1984" y="16590"/>
                  </a:lnTo>
                  <a:lnTo>
                    <a:pt x="1984" y="17078"/>
                  </a:lnTo>
                  <a:cubicBezTo>
                    <a:pt x="1984" y="17858"/>
                    <a:pt x="2635" y="18508"/>
                    <a:pt x="3415" y="18508"/>
                  </a:cubicBezTo>
                  <a:lnTo>
                    <a:pt x="8261" y="18508"/>
                  </a:lnTo>
                  <a:cubicBezTo>
                    <a:pt x="8618" y="18508"/>
                    <a:pt x="8878" y="18769"/>
                    <a:pt x="8878" y="19126"/>
                  </a:cubicBezTo>
                  <a:cubicBezTo>
                    <a:pt x="8878" y="19451"/>
                    <a:pt x="8618" y="19744"/>
                    <a:pt x="8261" y="19744"/>
                  </a:cubicBezTo>
                  <a:lnTo>
                    <a:pt x="6244" y="19744"/>
                  </a:lnTo>
                  <a:lnTo>
                    <a:pt x="6244" y="20264"/>
                  </a:lnTo>
                  <a:cubicBezTo>
                    <a:pt x="6244" y="20590"/>
                    <a:pt x="6504" y="20882"/>
                    <a:pt x="6830" y="20882"/>
                  </a:cubicBezTo>
                  <a:lnTo>
                    <a:pt x="13691" y="20882"/>
                  </a:lnTo>
                  <a:cubicBezTo>
                    <a:pt x="14016" y="20882"/>
                    <a:pt x="14309" y="20590"/>
                    <a:pt x="14309" y="20264"/>
                  </a:cubicBezTo>
                  <a:lnTo>
                    <a:pt x="14309" y="19874"/>
                  </a:lnTo>
                  <a:cubicBezTo>
                    <a:pt x="14309" y="18541"/>
                    <a:pt x="14732" y="17208"/>
                    <a:pt x="15317" y="15907"/>
                  </a:cubicBezTo>
                  <a:cubicBezTo>
                    <a:pt x="13236" y="15842"/>
                    <a:pt x="11578" y="14151"/>
                    <a:pt x="11578" y="12070"/>
                  </a:cubicBezTo>
                  <a:cubicBezTo>
                    <a:pt x="11578" y="11679"/>
                    <a:pt x="11643" y="11354"/>
                    <a:pt x="11870" y="11029"/>
                  </a:cubicBezTo>
                  <a:cubicBezTo>
                    <a:pt x="11773" y="10313"/>
                    <a:pt x="11480" y="9631"/>
                    <a:pt x="10960" y="9110"/>
                  </a:cubicBezTo>
                  <a:cubicBezTo>
                    <a:pt x="8488" y="6509"/>
                    <a:pt x="8781" y="2379"/>
                    <a:pt x="11545" y="135"/>
                  </a:cubicBezTo>
                  <a:cubicBezTo>
                    <a:pt x="11049" y="44"/>
                    <a:pt x="10558" y="1"/>
                    <a:pt x="10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1"/>
            <p:cNvSpPr/>
            <p:nvPr/>
          </p:nvSpPr>
          <p:spPr>
            <a:xfrm>
              <a:off x="2077350" y="3336575"/>
              <a:ext cx="217042" cy="222866"/>
            </a:xfrm>
            <a:custGeom>
              <a:avLst/>
              <a:gdLst/>
              <a:ahLst/>
              <a:cxnLst/>
              <a:rect l="l" t="t" r="r" b="b"/>
              <a:pathLst>
                <a:path w="9822" h="10180" extrusionOk="0">
                  <a:moveTo>
                    <a:pt x="4916" y="0"/>
                  </a:moveTo>
                  <a:cubicBezTo>
                    <a:pt x="2212" y="0"/>
                    <a:pt x="0" y="2199"/>
                    <a:pt x="0" y="4879"/>
                  </a:cubicBezTo>
                  <a:cubicBezTo>
                    <a:pt x="0" y="6179"/>
                    <a:pt x="521" y="7383"/>
                    <a:pt x="1366" y="8261"/>
                  </a:cubicBezTo>
                  <a:cubicBezTo>
                    <a:pt x="1887" y="8814"/>
                    <a:pt x="2244" y="9464"/>
                    <a:pt x="2439" y="10179"/>
                  </a:cubicBezTo>
                  <a:lnTo>
                    <a:pt x="4293" y="10179"/>
                  </a:lnTo>
                  <a:lnTo>
                    <a:pt x="4293" y="7578"/>
                  </a:lnTo>
                  <a:lnTo>
                    <a:pt x="3610" y="7578"/>
                  </a:lnTo>
                  <a:cubicBezTo>
                    <a:pt x="3252" y="7578"/>
                    <a:pt x="2992" y="7285"/>
                    <a:pt x="2992" y="6960"/>
                  </a:cubicBezTo>
                  <a:cubicBezTo>
                    <a:pt x="2992" y="6635"/>
                    <a:pt x="3252" y="6342"/>
                    <a:pt x="3610" y="6342"/>
                  </a:cubicBezTo>
                  <a:lnTo>
                    <a:pt x="6212" y="6342"/>
                  </a:lnTo>
                  <a:cubicBezTo>
                    <a:pt x="6537" y="6342"/>
                    <a:pt x="6829" y="6635"/>
                    <a:pt x="6829" y="6960"/>
                  </a:cubicBezTo>
                  <a:cubicBezTo>
                    <a:pt x="6829" y="7285"/>
                    <a:pt x="6537" y="7578"/>
                    <a:pt x="6212" y="7578"/>
                  </a:cubicBezTo>
                  <a:lnTo>
                    <a:pt x="5529" y="7578"/>
                  </a:lnTo>
                  <a:lnTo>
                    <a:pt x="5529" y="10179"/>
                  </a:lnTo>
                  <a:lnTo>
                    <a:pt x="7350" y="10179"/>
                  </a:lnTo>
                  <a:cubicBezTo>
                    <a:pt x="7545" y="9464"/>
                    <a:pt x="7935" y="8814"/>
                    <a:pt x="8455" y="8261"/>
                  </a:cubicBezTo>
                  <a:cubicBezTo>
                    <a:pt x="9301" y="7350"/>
                    <a:pt x="9821" y="6179"/>
                    <a:pt x="9789" y="4846"/>
                  </a:cubicBezTo>
                  <a:cubicBezTo>
                    <a:pt x="9756" y="2212"/>
                    <a:pt x="7610" y="33"/>
                    <a:pt x="4976" y="1"/>
                  </a:cubicBezTo>
                  <a:cubicBezTo>
                    <a:pt x="4956" y="1"/>
                    <a:pt x="4936" y="0"/>
                    <a:pt x="49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1"/>
            <p:cNvSpPr/>
            <p:nvPr/>
          </p:nvSpPr>
          <p:spPr>
            <a:xfrm>
              <a:off x="2127647" y="3586488"/>
              <a:ext cx="115725" cy="71216"/>
            </a:xfrm>
            <a:custGeom>
              <a:avLst/>
              <a:gdLst/>
              <a:ahLst/>
              <a:cxnLst/>
              <a:rect l="l" t="t" r="r" b="b"/>
              <a:pathLst>
                <a:path w="5237" h="3253" extrusionOk="0">
                  <a:moveTo>
                    <a:pt x="619" y="0"/>
                  </a:moveTo>
                  <a:cubicBezTo>
                    <a:pt x="293" y="0"/>
                    <a:pt x="1" y="260"/>
                    <a:pt x="1" y="618"/>
                  </a:cubicBezTo>
                  <a:cubicBezTo>
                    <a:pt x="1" y="2146"/>
                    <a:pt x="1236" y="3252"/>
                    <a:pt x="2635" y="3252"/>
                  </a:cubicBezTo>
                  <a:cubicBezTo>
                    <a:pt x="4001" y="3252"/>
                    <a:pt x="5236" y="2146"/>
                    <a:pt x="5236" y="618"/>
                  </a:cubicBezTo>
                  <a:cubicBezTo>
                    <a:pt x="5236" y="260"/>
                    <a:pt x="4944" y="0"/>
                    <a:pt x="4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8" name="Google Shape;2628;p71"/>
          <p:cNvGrpSpPr/>
          <p:nvPr/>
        </p:nvGrpSpPr>
        <p:grpSpPr>
          <a:xfrm>
            <a:off x="2556125" y="3184075"/>
            <a:ext cx="457176" cy="457200"/>
            <a:chOff x="2556125" y="3336475"/>
            <a:chExt cx="457176" cy="457200"/>
          </a:xfrm>
          <a:solidFill>
            <a:srgbClr val="E7206F"/>
          </a:solidFill>
        </p:grpSpPr>
        <p:sp>
          <p:nvSpPr>
            <p:cNvPr id="2629" name="Google Shape;2629;p71"/>
            <p:cNvSpPr/>
            <p:nvPr/>
          </p:nvSpPr>
          <p:spPr>
            <a:xfrm>
              <a:off x="2556125" y="3721719"/>
              <a:ext cx="457176" cy="71955"/>
            </a:xfrm>
            <a:custGeom>
              <a:avLst/>
              <a:gdLst/>
              <a:ahLst/>
              <a:cxnLst/>
              <a:rect l="l" t="t" r="r" b="b"/>
              <a:pathLst>
                <a:path w="20878" h="3286" extrusionOk="0">
                  <a:moveTo>
                    <a:pt x="618" y="1"/>
                  </a:moveTo>
                  <a:cubicBezTo>
                    <a:pt x="260" y="1"/>
                    <a:pt x="0" y="293"/>
                    <a:pt x="0" y="618"/>
                  </a:cubicBezTo>
                  <a:lnTo>
                    <a:pt x="0" y="1431"/>
                  </a:lnTo>
                  <a:cubicBezTo>
                    <a:pt x="0" y="2440"/>
                    <a:pt x="813" y="3285"/>
                    <a:pt x="1821" y="3285"/>
                  </a:cubicBezTo>
                  <a:lnTo>
                    <a:pt x="19024" y="3285"/>
                  </a:lnTo>
                  <a:cubicBezTo>
                    <a:pt x="20032" y="3285"/>
                    <a:pt x="20878" y="2440"/>
                    <a:pt x="20878" y="1431"/>
                  </a:cubicBezTo>
                  <a:lnTo>
                    <a:pt x="20878" y="618"/>
                  </a:lnTo>
                  <a:cubicBezTo>
                    <a:pt x="20845" y="293"/>
                    <a:pt x="20585" y="1"/>
                    <a:pt x="20260" y="1"/>
                  </a:cubicBezTo>
                  <a:lnTo>
                    <a:pt x="11024" y="1"/>
                  </a:lnTo>
                  <a:lnTo>
                    <a:pt x="11024" y="618"/>
                  </a:lnTo>
                  <a:cubicBezTo>
                    <a:pt x="11024" y="976"/>
                    <a:pt x="10764" y="1236"/>
                    <a:pt x="10439" y="1236"/>
                  </a:cubicBezTo>
                  <a:cubicBezTo>
                    <a:pt x="10081" y="1236"/>
                    <a:pt x="9821" y="976"/>
                    <a:pt x="9821" y="618"/>
                  </a:cubicBezTo>
                  <a:lnTo>
                    <a:pt x="98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1"/>
            <p:cNvSpPr/>
            <p:nvPr/>
          </p:nvSpPr>
          <p:spPr>
            <a:xfrm>
              <a:off x="2791842" y="3423343"/>
              <a:ext cx="64817" cy="213654"/>
            </a:xfrm>
            <a:custGeom>
              <a:avLst/>
              <a:gdLst/>
              <a:ahLst/>
              <a:cxnLst/>
              <a:rect l="l" t="t" r="r" b="b"/>
              <a:pathLst>
                <a:path w="2960" h="9757" extrusionOk="0">
                  <a:moveTo>
                    <a:pt x="163" y="1"/>
                  </a:moveTo>
                  <a:cubicBezTo>
                    <a:pt x="293" y="814"/>
                    <a:pt x="260" y="1724"/>
                    <a:pt x="0" y="2602"/>
                  </a:cubicBezTo>
                  <a:lnTo>
                    <a:pt x="1301" y="2602"/>
                  </a:lnTo>
                  <a:cubicBezTo>
                    <a:pt x="1626" y="2602"/>
                    <a:pt x="1886" y="2863"/>
                    <a:pt x="1886" y="3220"/>
                  </a:cubicBezTo>
                  <a:lnTo>
                    <a:pt x="1886" y="9757"/>
                  </a:lnTo>
                  <a:lnTo>
                    <a:pt x="2960" y="9757"/>
                  </a:lnTo>
                  <a:lnTo>
                    <a:pt x="29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1"/>
            <p:cNvSpPr/>
            <p:nvPr/>
          </p:nvSpPr>
          <p:spPr>
            <a:xfrm>
              <a:off x="2570359" y="3423343"/>
              <a:ext cx="427987" cy="272055"/>
            </a:xfrm>
            <a:custGeom>
              <a:avLst/>
              <a:gdLst/>
              <a:ahLst/>
              <a:cxnLst/>
              <a:rect l="l" t="t" r="r" b="b"/>
              <a:pathLst>
                <a:path w="19545" h="12424" extrusionOk="0">
                  <a:moveTo>
                    <a:pt x="17561" y="1"/>
                  </a:moveTo>
                  <a:lnTo>
                    <a:pt x="17561" y="9757"/>
                  </a:lnTo>
                  <a:lnTo>
                    <a:pt x="17919" y="9757"/>
                  </a:lnTo>
                  <a:cubicBezTo>
                    <a:pt x="18277" y="9757"/>
                    <a:pt x="18537" y="10049"/>
                    <a:pt x="18537" y="10375"/>
                  </a:cubicBezTo>
                  <a:cubicBezTo>
                    <a:pt x="18537" y="10732"/>
                    <a:pt x="18277" y="10993"/>
                    <a:pt x="17919" y="10993"/>
                  </a:cubicBezTo>
                  <a:lnTo>
                    <a:pt x="1627" y="10993"/>
                  </a:lnTo>
                  <a:cubicBezTo>
                    <a:pt x="1269" y="10993"/>
                    <a:pt x="1009" y="10732"/>
                    <a:pt x="1009" y="10375"/>
                  </a:cubicBezTo>
                  <a:cubicBezTo>
                    <a:pt x="1009" y="10049"/>
                    <a:pt x="1269" y="9789"/>
                    <a:pt x="1627" y="9789"/>
                  </a:cubicBezTo>
                  <a:lnTo>
                    <a:pt x="1984" y="9789"/>
                  </a:lnTo>
                  <a:lnTo>
                    <a:pt x="1984" y="6602"/>
                  </a:lnTo>
                  <a:cubicBezTo>
                    <a:pt x="1236" y="6310"/>
                    <a:pt x="554" y="5887"/>
                    <a:pt x="1" y="5334"/>
                  </a:cubicBezTo>
                  <a:lnTo>
                    <a:pt x="1" y="12423"/>
                  </a:lnTo>
                  <a:lnTo>
                    <a:pt x="19545" y="12423"/>
                  </a:lnTo>
                  <a:lnTo>
                    <a:pt x="19545" y="1204"/>
                  </a:lnTo>
                  <a:cubicBezTo>
                    <a:pt x="19545" y="521"/>
                    <a:pt x="19025" y="1"/>
                    <a:pt x="183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1"/>
            <p:cNvSpPr/>
            <p:nvPr/>
          </p:nvSpPr>
          <p:spPr>
            <a:xfrm>
              <a:off x="2712087" y="3556524"/>
              <a:ext cx="23518" cy="81196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1073" y="0"/>
                  </a:moveTo>
                  <a:cubicBezTo>
                    <a:pt x="716" y="195"/>
                    <a:pt x="390" y="390"/>
                    <a:pt x="0" y="520"/>
                  </a:cubicBezTo>
                  <a:lnTo>
                    <a:pt x="0" y="3707"/>
                  </a:lnTo>
                  <a:lnTo>
                    <a:pt x="1073" y="3707"/>
                  </a:lnTo>
                  <a:lnTo>
                    <a:pt x="10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1"/>
            <p:cNvSpPr/>
            <p:nvPr/>
          </p:nvSpPr>
          <p:spPr>
            <a:xfrm>
              <a:off x="2640873" y="3575750"/>
              <a:ext cx="44167" cy="61247"/>
            </a:xfrm>
            <a:custGeom>
              <a:avLst/>
              <a:gdLst/>
              <a:ahLst/>
              <a:cxnLst/>
              <a:rect l="l" t="t" r="r" b="b"/>
              <a:pathLst>
                <a:path w="2017" h="2797" extrusionOk="0">
                  <a:moveTo>
                    <a:pt x="0" y="0"/>
                  </a:moveTo>
                  <a:lnTo>
                    <a:pt x="0" y="2797"/>
                  </a:lnTo>
                  <a:lnTo>
                    <a:pt x="2016" y="2797"/>
                  </a:lnTo>
                  <a:lnTo>
                    <a:pt x="2016" y="0"/>
                  </a:lnTo>
                  <a:cubicBezTo>
                    <a:pt x="1691" y="49"/>
                    <a:pt x="1350" y="73"/>
                    <a:pt x="1008" y="73"/>
                  </a:cubicBezTo>
                  <a:cubicBezTo>
                    <a:pt x="667" y="73"/>
                    <a:pt x="325" y="4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1"/>
            <p:cNvSpPr/>
            <p:nvPr/>
          </p:nvSpPr>
          <p:spPr>
            <a:xfrm>
              <a:off x="2761929" y="3506663"/>
              <a:ext cx="44890" cy="130334"/>
            </a:xfrm>
            <a:custGeom>
              <a:avLst/>
              <a:gdLst/>
              <a:ahLst/>
              <a:cxnLst/>
              <a:rect l="l" t="t" r="r" b="b"/>
              <a:pathLst>
                <a:path w="2050" h="5952" extrusionOk="0">
                  <a:moveTo>
                    <a:pt x="846" y="1"/>
                  </a:moveTo>
                  <a:cubicBezTo>
                    <a:pt x="618" y="456"/>
                    <a:pt x="326" y="879"/>
                    <a:pt x="0" y="1236"/>
                  </a:cubicBezTo>
                  <a:lnTo>
                    <a:pt x="0" y="5952"/>
                  </a:lnTo>
                  <a:lnTo>
                    <a:pt x="2049" y="5952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1"/>
            <p:cNvSpPr/>
            <p:nvPr/>
          </p:nvSpPr>
          <p:spPr>
            <a:xfrm>
              <a:off x="2883707" y="3372803"/>
              <a:ext cx="44167" cy="264193"/>
            </a:xfrm>
            <a:custGeom>
              <a:avLst/>
              <a:gdLst/>
              <a:ahLst/>
              <a:cxnLst/>
              <a:rect l="l" t="t" r="r" b="b"/>
              <a:pathLst>
                <a:path w="2017" h="12065" extrusionOk="0">
                  <a:moveTo>
                    <a:pt x="618" y="0"/>
                  </a:moveTo>
                  <a:cubicBezTo>
                    <a:pt x="260" y="0"/>
                    <a:pt x="0" y="293"/>
                    <a:pt x="0" y="618"/>
                  </a:cubicBezTo>
                  <a:lnTo>
                    <a:pt x="0" y="12065"/>
                  </a:lnTo>
                  <a:lnTo>
                    <a:pt x="2017" y="12065"/>
                  </a:lnTo>
                  <a:lnTo>
                    <a:pt x="2017" y="618"/>
                  </a:lnTo>
                  <a:cubicBezTo>
                    <a:pt x="2017" y="293"/>
                    <a:pt x="1756" y="0"/>
                    <a:pt x="1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1"/>
            <p:cNvSpPr/>
            <p:nvPr/>
          </p:nvSpPr>
          <p:spPr>
            <a:xfrm>
              <a:off x="2556125" y="3336475"/>
              <a:ext cx="214355" cy="214355"/>
            </a:xfrm>
            <a:custGeom>
              <a:avLst/>
              <a:gdLst/>
              <a:ahLst/>
              <a:cxnLst/>
              <a:rect l="l" t="t" r="r" b="b"/>
              <a:pathLst>
                <a:path w="9789" h="9789" extrusionOk="0">
                  <a:moveTo>
                    <a:pt x="4878" y="1496"/>
                  </a:moveTo>
                  <a:cubicBezTo>
                    <a:pt x="5203" y="1529"/>
                    <a:pt x="5464" y="1789"/>
                    <a:pt x="5464" y="2147"/>
                  </a:cubicBezTo>
                  <a:cubicBezTo>
                    <a:pt x="5756" y="2212"/>
                    <a:pt x="5951" y="2309"/>
                    <a:pt x="6179" y="2439"/>
                  </a:cubicBezTo>
                  <a:cubicBezTo>
                    <a:pt x="6472" y="2635"/>
                    <a:pt x="6569" y="3025"/>
                    <a:pt x="6374" y="3317"/>
                  </a:cubicBezTo>
                  <a:cubicBezTo>
                    <a:pt x="6250" y="3483"/>
                    <a:pt x="6059" y="3583"/>
                    <a:pt x="5853" y="3583"/>
                  </a:cubicBezTo>
                  <a:cubicBezTo>
                    <a:pt x="5736" y="3583"/>
                    <a:pt x="5614" y="3551"/>
                    <a:pt x="5496" y="3480"/>
                  </a:cubicBezTo>
                  <a:cubicBezTo>
                    <a:pt x="5364" y="3401"/>
                    <a:pt x="5146" y="3300"/>
                    <a:pt x="4912" y="3300"/>
                  </a:cubicBezTo>
                  <a:cubicBezTo>
                    <a:pt x="4858" y="3300"/>
                    <a:pt x="4803" y="3305"/>
                    <a:pt x="4748" y="3317"/>
                  </a:cubicBezTo>
                  <a:cubicBezTo>
                    <a:pt x="4618" y="3350"/>
                    <a:pt x="4488" y="3448"/>
                    <a:pt x="4455" y="3578"/>
                  </a:cubicBezTo>
                  <a:cubicBezTo>
                    <a:pt x="4423" y="3708"/>
                    <a:pt x="4455" y="3773"/>
                    <a:pt x="4488" y="3773"/>
                  </a:cubicBezTo>
                  <a:cubicBezTo>
                    <a:pt x="4586" y="3935"/>
                    <a:pt x="5138" y="4130"/>
                    <a:pt x="5529" y="4261"/>
                  </a:cubicBezTo>
                  <a:cubicBezTo>
                    <a:pt x="6342" y="4553"/>
                    <a:pt x="6764" y="5301"/>
                    <a:pt x="6634" y="6114"/>
                  </a:cubicBezTo>
                  <a:cubicBezTo>
                    <a:pt x="6537" y="6765"/>
                    <a:pt x="6049" y="7285"/>
                    <a:pt x="5464" y="7513"/>
                  </a:cubicBezTo>
                  <a:lnTo>
                    <a:pt x="5464" y="7675"/>
                  </a:lnTo>
                  <a:cubicBezTo>
                    <a:pt x="5464" y="8033"/>
                    <a:pt x="5171" y="8293"/>
                    <a:pt x="4813" y="8293"/>
                  </a:cubicBezTo>
                  <a:cubicBezTo>
                    <a:pt x="4488" y="8260"/>
                    <a:pt x="4228" y="7968"/>
                    <a:pt x="4228" y="7643"/>
                  </a:cubicBezTo>
                  <a:lnTo>
                    <a:pt x="4228" y="7578"/>
                  </a:lnTo>
                  <a:cubicBezTo>
                    <a:pt x="3968" y="7545"/>
                    <a:pt x="3708" y="7447"/>
                    <a:pt x="3382" y="7220"/>
                  </a:cubicBezTo>
                  <a:cubicBezTo>
                    <a:pt x="3122" y="7057"/>
                    <a:pt x="3025" y="6667"/>
                    <a:pt x="3187" y="6374"/>
                  </a:cubicBezTo>
                  <a:cubicBezTo>
                    <a:pt x="3292" y="6186"/>
                    <a:pt x="3490" y="6092"/>
                    <a:pt x="3697" y="6092"/>
                  </a:cubicBezTo>
                  <a:cubicBezTo>
                    <a:pt x="3811" y="6092"/>
                    <a:pt x="3928" y="6121"/>
                    <a:pt x="4033" y="6179"/>
                  </a:cubicBezTo>
                  <a:cubicBezTo>
                    <a:pt x="4325" y="6374"/>
                    <a:pt x="4423" y="6407"/>
                    <a:pt x="4846" y="6407"/>
                  </a:cubicBezTo>
                  <a:cubicBezTo>
                    <a:pt x="5236" y="6407"/>
                    <a:pt x="5399" y="6082"/>
                    <a:pt x="5431" y="5919"/>
                  </a:cubicBezTo>
                  <a:cubicBezTo>
                    <a:pt x="5464" y="5756"/>
                    <a:pt x="5431" y="5529"/>
                    <a:pt x="5106" y="5431"/>
                  </a:cubicBezTo>
                  <a:cubicBezTo>
                    <a:pt x="4618" y="5236"/>
                    <a:pt x="4098" y="5041"/>
                    <a:pt x="3708" y="4748"/>
                  </a:cubicBezTo>
                  <a:cubicBezTo>
                    <a:pt x="2895" y="4098"/>
                    <a:pt x="3122" y="2570"/>
                    <a:pt x="4228" y="2179"/>
                  </a:cubicBezTo>
                  <a:lnTo>
                    <a:pt x="4228" y="2114"/>
                  </a:lnTo>
                  <a:cubicBezTo>
                    <a:pt x="4228" y="1757"/>
                    <a:pt x="4521" y="1496"/>
                    <a:pt x="4878" y="1496"/>
                  </a:cubicBezTo>
                  <a:close/>
                  <a:moveTo>
                    <a:pt x="4878" y="1"/>
                  </a:moveTo>
                  <a:cubicBezTo>
                    <a:pt x="2179" y="1"/>
                    <a:pt x="0" y="2179"/>
                    <a:pt x="0" y="4878"/>
                  </a:cubicBezTo>
                  <a:cubicBezTo>
                    <a:pt x="0" y="7610"/>
                    <a:pt x="2179" y="9789"/>
                    <a:pt x="4878" y="9789"/>
                  </a:cubicBezTo>
                  <a:cubicBezTo>
                    <a:pt x="7577" y="9789"/>
                    <a:pt x="9756" y="7578"/>
                    <a:pt x="9756" y="4878"/>
                  </a:cubicBezTo>
                  <a:cubicBezTo>
                    <a:pt x="9789" y="2179"/>
                    <a:pt x="7577" y="1"/>
                    <a:pt x="48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71"/>
          <p:cNvGrpSpPr/>
          <p:nvPr/>
        </p:nvGrpSpPr>
        <p:grpSpPr>
          <a:xfrm>
            <a:off x="3271038" y="3184075"/>
            <a:ext cx="457199" cy="457198"/>
            <a:chOff x="3271038" y="3336475"/>
            <a:chExt cx="457199" cy="457198"/>
          </a:xfrm>
          <a:solidFill>
            <a:srgbClr val="E7206F"/>
          </a:solidFill>
        </p:grpSpPr>
        <p:sp>
          <p:nvSpPr>
            <p:cNvPr id="2638" name="Google Shape;2638;p71"/>
            <p:cNvSpPr/>
            <p:nvPr/>
          </p:nvSpPr>
          <p:spPr>
            <a:xfrm>
              <a:off x="3461897" y="3458954"/>
              <a:ext cx="32058" cy="38474"/>
            </a:xfrm>
            <a:custGeom>
              <a:avLst/>
              <a:gdLst/>
              <a:ahLst/>
              <a:cxnLst/>
              <a:rect l="l" t="t" r="r" b="b"/>
              <a:pathLst>
                <a:path w="1464" h="1757" extrusionOk="0">
                  <a:moveTo>
                    <a:pt x="0" y="0"/>
                  </a:moveTo>
                  <a:lnTo>
                    <a:pt x="0" y="1757"/>
                  </a:lnTo>
                  <a:lnTo>
                    <a:pt x="1464" y="8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1"/>
            <p:cNvSpPr/>
            <p:nvPr/>
          </p:nvSpPr>
          <p:spPr>
            <a:xfrm>
              <a:off x="3271038" y="3336475"/>
              <a:ext cx="398097" cy="326864"/>
            </a:xfrm>
            <a:custGeom>
              <a:avLst/>
              <a:gdLst/>
              <a:ahLst/>
              <a:cxnLst/>
              <a:rect l="l" t="t" r="r" b="b"/>
              <a:pathLst>
                <a:path w="18180" h="14927" extrusionOk="0">
                  <a:moveTo>
                    <a:pt x="3871" y="1951"/>
                  </a:moveTo>
                  <a:cubicBezTo>
                    <a:pt x="4196" y="1951"/>
                    <a:pt x="4489" y="2244"/>
                    <a:pt x="4489" y="2569"/>
                  </a:cubicBezTo>
                  <a:cubicBezTo>
                    <a:pt x="4489" y="2927"/>
                    <a:pt x="4196" y="3187"/>
                    <a:pt x="3871" y="3187"/>
                  </a:cubicBezTo>
                  <a:lnTo>
                    <a:pt x="2570" y="3187"/>
                  </a:lnTo>
                  <a:cubicBezTo>
                    <a:pt x="2245" y="3187"/>
                    <a:pt x="1952" y="2927"/>
                    <a:pt x="1952" y="2569"/>
                  </a:cubicBezTo>
                  <a:cubicBezTo>
                    <a:pt x="1952" y="2244"/>
                    <a:pt x="2245" y="1951"/>
                    <a:pt x="2570" y="1951"/>
                  </a:cubicBezTo>
                  <a:close/>
                  <a:moveTo>
                    <a:pt x="15708" y="1951"/>
                  </a:moveTo>
                  <a:cubicBezTo>
                    <a:pt x="16033" y="1951"/>
                    <a:pt x="16293" y="2244"/>
                    <a:pt x="16293" y="2569"/>
                  </a:cubicBezTo>
                  <a:cubicBezTo>
                    <a:pt x="16293" y="2927"/>
                    <a:pt x="16033" y="3187"/>
                    <a:pt x="15708" y="3187"/>
                  </a:cubicBezTo>
                  <a:lnTo>
                    <a:pt x="14375" y="3187"/>
                  </a:lnTo>
                  <a:cubicBezTo>
                    <a:pt x="14049" y="3187"/>
                    <a:pt x="13789" y="2927"/>
                    <a:pt x="13789" y="2569"/>
                  </a:cubicBezTo>
                  <a:cubicBezTo>
                    <a:pt x="13789" y="2244"/>
                    <a:pt x="14049" y="1951"/>
                    <a:pt x="14375" y="1951"/>
                  </a:cubicBezTo>
                  <a:close/>
                  <a:moveTo>
                    <a:pt x="3871" y="4260"/>
                  </a:moveTo>
                  <a:cubicBezTo>
                    <a:pt x="4196" y="4260"/>
                    <a:pt x="4489" y="4520"/>
                    <a:pt x="4489" y="4846"/>
                  </a:cubicBezTo>
                  <a:cubicBezTo>
                    <a:pt x="4489" y="5203"/>
                    <a:pt x="4196" y="5463"/>
                    <a:pt x="3871" y="5463"/>
                  </a:cubicBezTo>
                  <a:lnTo>
                    <a:pt x="2570" y="5463"/>
                  </a:lnTo>
                  <a:cubicBezTo>
                    <a:pt x="2245" y="5463"/>
                    <a:pt x="1952" y="5203"/>
                    <a:pt x="1952" y="4846"/>
                  </a:cubicBezTo>
                  <a:cubicBezTo>
                    <a:pt x="1952" y="4520"/>
                    <a:pt x="2245" y="4260"/>
                    <a:pt x="2570" y="4260"/>
                  </a:cubicBezTo>
                  <a:close/>
                  <a:moveTo>
                    <a:pt x="8131" y="3921"/>
                  </a:moveTo>
                  <a:cubicBezTo>
                    <a:pt x="8230" y="3921"/>
                    <a:pt x="8331" y="3946"/>
                    <a:pt x="8424" y="4000"/>
                  </a:cubicBezTo>
                  <a:lnTo>
                    <a:pt x="11675" y="5951"/>
                  </a:lnTo>
                  <a:cubicBezTo>
                    <a:pt x="12098" y="6211"/>
                    <a:pt x="12098" y="6764"/>
                    <a:pt x="11675" y="7024"/>
                  </a:cubicBezTo>
                  <a:lnTo>
                    <a:pt x="8424" y="8976"/>
                  </a:lnTo>
                  <a:cubicBezTo>
                    <a:pt x="8331" y="9030"/>
                    <a:pt x="8230" y="9054"/>
                    <a:pt x="8131" y="9054"/>
                  </a:cubicBezTo>
                  <a:cubicBezTo>
                    <a:pt x="7815" y="9054"/>
                    <a:pt x="7513" y="8802"/>
                    <a:pt x="7513" y="8455"/>
                  </a:cubicBezTo>
                  <a:lnTo>
                    <a:pt x="7513" y="4520"/>
                  </a:lnTo>
                  <a:cubicBezTo>
                    <a:pt x="7513" y="4174"/>
                    <a:pt x="7815" y="3921"/>
                    <a:pt x="8131" y="3921"/>
                  </a:cubicBezTo>
                  <a:close/>
                  <a:moveTo>
                    <a:pt x="1822" y="0"/>
                  </a:moveTo>
                  <a:cubicBezTo>
                    <a:pt x="814" y="0"/>
                    <a:pt x="1" y="813"/>
                    <a:pt x="1" y="1854"/>
                  </a:cubicBezTo>
                  <a:lnTo>
                    <a:pt x="1" y="13106"/>
                  </a:lnTo>
                  <a:cubicBezTo>
                    <a:pt x="1" y="14114"/>
                    <a:pt x="814" y="14927"/>
                    <a:pt x="1822" y="14927"/>
                  </a:cubicBezTo>
                  <a:lnTo>
                    <a:pt x="8651" y="14927"/>
                  </a:lnTo>
                  <a:cubicBezTo>
                    <a:pt x="8651" y="13528"/>
                    <a:pt x="8619" y="13398"/>
                    <a:pt x="8684" y="13040"/>
                  </a:cubicBezTo>
                  <a:lnTo>
                    <a:pt x="2570" y="13040"/>
                  </a:lnTo>
                  <a:cubicBezTo>
                    <a:pt x="2245" y="13040"/>
                    <a:pt x="1952" y="12780"/>
                    <a:pt x="1952" y="12455"/>
                  </a:cubicBezTo>
                  <a:cubicBezTo>
                    <a:pt x="1952" y="12097"/>
                    <a:pt x="2245" y="11837"/>
                    <a:pt x="2570" y="11837"/>
                  </a:cubicBezTo>
                  <a:lnTo>
                    <a:pt x="3318" y="11837"/>
                  </a:lnTo>
                  <a:lnTo>
                    <a:pt x="3318" y="11187"/>
                  </a:lnTo>
                  <a:cubicBezTo>
                    <a:pt x="3318" y="10829"/>
                    <a:pt x="3578" y="10569"/>
                    <a:pt x="3903" y="10569"/>
                  </a:cubicBezTo>
                  <a:cubicBezTo>
                    <a:pt x="4261" y="10569"/>
                    <a:pt x="4521" y="10829"/>
                    <a:pt x="4521" y="11187"/>
                  </a:cubicBezTo>
                  <a:lnTo>
                    <a:pt x="4521" y="11837"/>
                  </a:lnTo>
                  <a:lnTo>
                    <a:pt x="9204" y="11837"/>
                  </a:lnTo>
                  <a:cubicBezTo>
                    <a:pt x="9757" y="11057"/>
                    <a:pt x="10667" y="10536"/>
                    <a:pt x="11708" y="10536"/>
                  </a:cubicBezTo>
                  <a:lnTo>
                    <a:pt x="13822" y="10536"/>
                  </a:lnTo>
                  <a:cubicBezTo>
                    <a:pt x="14212" y="10536"/>
                    <a:pt x="14602" y="10667"/>
                    <a:pt x="14895" y="10894"/>
                  </a:cubicBezTo>
                  <a:lnTo>
                    <a:pt x="15545" y="10829"/>
                  </a:lnTo>
                  <a:cubicBezTo>
                    <a:pt x="16521" y="10732"/>
                    <a:pt x="17399" y="10406"/>
                    <a:pt x="18179" y="9821"/>
                  </a:cubicBezTo>
                  <a:lnTo>
                    <a:pt x="18179" y="1854"/>
                  </a:lnTo>
                  <a:cubicBezTo>
                    <a:pt x="18179" y="813"/>
                    <a:pt x="17366" y="0"/>
                    <a:pt x="16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1"/>
            <p:cNvSpPr/>
            <p:nvPr/>
          </p:nvSpPr>
          <p:spPr>
            <a:xfrm>
              <a:off x="3524546" y="3747359"/>
              <a:ext cx="59145" cy="46313"/>
            </a:xfrm>
            <a:custGeom>
              <a:avLst/>
              <a:gdLst/>
              <a:ahLst/>
              <a:cxnLst/>
              <a:rect l="l" t="t" r="r" b="b"/>
              <a:pathLst>
                <a:path w="2701" h="2115" extrusionOk="0">
                  <a:moveTo>
                    <a:pt x="1" y="1"/>
                  </a:moveTo>
                  <a:lnTo>
                    <a:pt x="391" y="1627"/>
                  </a:lnTo>
                  <a:cubicBezTo>
                    <a:pt x="456" y="1920"/>
                    <a:pt x="684" y="2115"/>
                    <a:pt x="977" y="2115"/>
                  </a:cubicBezTo>
                  <a:lnTo>
                    <a:pt x="2017" y="2115"/>
                  </a:lnTo>
                  <a:cubicBezTo>
                    <a:pt x="2407" y="2115"/>
                    <a:pt x="2700" y="1757"/>
                    <a:pt x="2602" y="1367"/>
                  </a:cubicBezTo>
                  <a:lnTo>
                    <a:pt x="2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1"/>
            <p:cNvSpPr/>
            <p:nvPr/>
          </p:nvSpPr>
          <p:spPr>
            <a:xfrm>
              <a:off x="3613560" y="3550534"/>
              <a:ext cx="114677" cy="212800"/>
            </a:xfrm>
            <a:custGeom>
              <a:avLst/>
              <a:gdLst/>
              <a:ahLst/>
              <a:cxnLst/>
              <a:rect l="l" t="t" r="r" b="b"/>
              <a:pathLst>
                <a:path w="5237" h="9718" extrusionOk="0">
                  <a:moveTo>
                    <a:pt x="4622" y="0"/>
                  </a:moveTo>
                  <a:cubicBezTo>
                    <a:pt x="4462" y="0"/>
                    <a:pt x="4306" y="66"/>
                    <a:pt x="4196" y="176"/>
                  </a:cubicBezTo>
                  <a:lnTo>
                    <a:pt x="3968" y="404"/>
                  </a:lnTo>
                  <a:cubicBezTo>
                    <a:pt x="2895" y="1477"/>
                    <a:pt x="1497" y="2127"/>
                    <a:pt x="1" y="2257"/>
                  </a:cubicBezTo>
                  <a:lnTo>
                    <a:pt x="1" y="7460"/>
                  </a:lnTo>
                  <a:cubicBezTo>
                    <a:pt x="1497" y="7591"/>
                    <a:pt x="2895" y="8241"/>
                    <a:pt x="3968" y="9347"/>
                  </a:cubicBezTo>
                  <a:lnTo>
                    <a:pt x="4196" y="9542"/>
                  </a:lnTo>
                  <a:cubicBezTo>
                    <a:pt x="4306" y="9652"/>
                    <a:pt x="4462" y="9718"/>
                    <a:pt x="4622" y="9718"/>
                  </a:cubicBezTo>
                  <a:cubicBezTo>
                    <a:pt x="4697" y="9718"/>
                    <a:pt x="4773" y="9703"/>
                    <a:pt x="4846" y="9672"/>
                  </a:cubicBezTo>
                  <a:cubicBezTo>
                    <a:pt x="5074" y="9574"/>
                    <a:pt x="5237" y="9347"/>
                    <a:pt x="5237" y="9119"/>
                  </a:cubicBezTo>
                  <a:lnTo>
                    <a:pt x="5237" y="631"/>
                  </a:lnTo>
                  <a:cubicBezTo>
                    <a:pt x="5237" y="371"/>
                    <a:pt x="5074" y="144"/>
                    <a:pt x="4846" y="46"/>
                  </a:cubicBezTo>
                  <a:cubicBezTo>
                    <a:pt x="4773" y="15"/>
                    <a:pt x="4697" y="0"/>
                    <a:pt x="4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1"/>
            <p:cNvSpPr/>
            <p:nvPr/>
          </p:nvSpPr>
          <p:spPr>
            <a:xfrm>
              <a:off x="3486816" y="3593543"/>
              <a:ext cx="100422" cy="126787"/>
            </a:xfrm>
            <a:custGeom>
              <a:avLst/>
              <a:gdLst/>
              <a:ahLst/>
              <a:cxnLst/>
              <a:rect l="l" t="t" r="r" b="b"/>
              <a:pathLst>
                <a:path w="4586" h="5790" extrusionOk="0">
                  <a:moveTo>
                    <a:pt x="1854" y="1"/>
                  </a:moveTo>
                  <a:cubicBezTo>
                    <a:pt x="846" y="1"/>
                    <a:pt x="0" y="814"/>
                    <a:pt x="0" y="1854"/>
                  </a:cubicBezTo>
                  <a:lnTo>
                    <a:pt x="0" y="3968"/>
                  </a:lnTo>
                  <a:cubicBezTo>
                    <a:pt x="0" y="4976"/>
                    <a:pt x="846" y="5789"/>
                    <a:pt x="1854" y="5789"/>
                  </a:cubicBezTo>
                  <a:lnTo>
                    <a:pt x="3968" y="5789"/>
                  </a:lnTo>
                  <a:cubicBezTo>
                    <a:pt x="4293" y="5789"/>
                    <a:pt x="4586" y="5529"/>
                    <a:pt x="4586" y="5171"/>
                  </a:cubicBezTo>
                  <a:lnTo>
                    <a:pt x="4586" y="619"/>
                  </a:lnTo>
                  <a:cubicBezTo>
                    <a:pt x="4586" y="293"/>
                    <a:pt x="4293" y="1"/>
                    <a:pt x="39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3" name="Google Shape;2643;p71"/>
          <p:cNvGrpSpPr/>
          <p:nvPr/>
        </p:nvGrpSpPr>
        <p:grpSpPr>
          <a:xfrm>
            <a:off x="3985938" y="3184088"/>
            <a:ext cx="457217" cy="457180"/>
            <a:chOff x="3985938" y="3336488"/>
            <a:chExt cx="457217" cy="457180"/>
          </a:xfrm>
          <a:solidFill>
            <a:srgbClr val="E7206F"/>
          </a:solidFill>
        </p:grpSpPr>
        <p:sp>
          <p:nvSpPr>
            <p:cNvPr id="2644" name="Google Shape;2644;p71"/>
            <p:cNvSpPr/>
            <p:nvPr/>
          </p:nvSpPr>
          <p:spPr>
            <a:xfrm>
              <a:off x="3985938" y="3480340"/>
              <a:ext cx="97430" cy="27065"/>
            </a:xfrm>
            <a:custGeom>
              <a:avLst/>
              <a:gdLst/>
              <a:ahLst/>
              <a:cxnLst/>
              <a:rect l="l" t="t" r="r" b="b"/>
              <a:pathLst>
                <a:path w="4456" h="1236" extrusionOk="0">
                  <a:moveTo>
                    <a:pt x="619" y="0"/>
                  </a:moveTo>
                  <a:cubicBezTo>
                    <a:pt x="261" y="0"/>
                    <a:pt x="1" y="260"/>
                    <a:pt x="1" y="618"/>
                  </a:cubicBezTo>
                  <a:cubicBezTo>
                    <a:pt x="1" y="943"/>
                    <a:pt x="261" y="1236"/>
                    <a:pt x="619" y="1236"/>
                  </a:cubicBezTo>
                  <a:lnTo>
                    <a:pt x="3870" y="1236"/>
                  </a:lnTo>
                  <a:cubicBezTo>
                    <a:pt x="4196" y="1236"/>
                    <a:pt x="4456" y="943"/>
                    <a:pt x="4456" y="618"/>
                  </a:cubicBezTo>
                  <a:cubicBezTo>
                    <a:pt x="4456" y="260"/>
                    <a:pt x="4196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1"/>
            <p:cNvSpPr/>
            <p:nvPr/>
          </p:nvSpPr>
          <p:spPr>
            <a:xfrm>
              <a:off x="4007277" y="3530181"/>
              <a:ext cx="83918" cy="27087"/>
            </a:xfrm>
            <a:custGeom>
              <a:avLst/>
              <a:gdLst/>
              <a:ahLst/>
              <a:cxnLst/>
              <a:rect l="l" t="t" r="r" b="b"/>
              <a:pathLst>
                <a:path w="3838" h="1237" extrusionOk="0">
                  <a:moveTo>
                    <a:pt x="586" y="1"/>
                  </a:moveTo>
                  <a:cubicBezTo>
                    <a:pt x="260" y="1"/>
                    <a:pt x="0" y="293"/>
                    <a:pt x="0" y="618"/>
                  </a:cubicBezTo>
                  <a:cubicBezTo>
                    <a:pt x="0" y="944"/>
                    <a:pt x="260" y="1236"/>
                    <a:pt x="586" y="1236"/>
                  </a:cubicBezTo>
                  <a:lnTo>
                    <a:pt x="3220" y="1236"/>
                  </a:lnTo>
                  <a:cubicBezTo>
                    <a:pt x="3545" y="1236"/>
                    <a:pt x="3838" y="944"/>
                    <a:pt x="3838" y="618"/>
                  </a:cubicBezTo>
                  <a:cubicBezTo>
                    <a:pt x="3838" y="293"/>
                    <a:pt x="3545" y="1"/>
                    <a:pt x="32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1"/>
            <p:cNvSpPr/>
            <p:nvPr/>
          </p:nvSpPr>
          <p:spPr>
            <a:xfrm>
              <a:off x="4028594" y="3580022"/>
              <a:ext cx="70427" cy="27087"/>
            </a:xfrm>
            <a:custGeom>
              <a:avLst/>
              <a:gdLst/>
              <a:ahLst/>
              <a:cxnLst/>
              <a:rect l="l" t="t" r="r" b="b"/>
              <a:pathLst>
                <a:path w="3221" h="1237" extrusionOk="0">
                  <a:moveTo>
                    <a:pt x="619" y="1"/>
                  </a:moveTo>
                  <a:cubicBezTo>
                    <a:pt x="261" y="1"/>
                    <a:pt x="1" y="294"/>
                    <a:pt x="1" y="619"/>
                  </a:cubicBezTo>
                  <a:cubicBezTo>
                    <a:pt x="1" y="944"/>
                    <a:pt x="261" y="1237"/>
                    <a:pt x="619" y="1237"/>
                  </a:cubicBezTo>
                  <a:lnTo>
                    <a:pt x="2602" y="1237"/>
                  </a:lnTo>
                  <a:cubicBezTo>
                    <a:pt x="2928" y="1237"/>
                    <a:pt x="3220" y="944"/>
                    <a:pt x="3220" y="619"/>
                  </a:cubicBezTo>
                  <a:cubicBezTo>
                    <a:pt x="3220" y="294"/>
                    <a:pt x="2928" y="1"/>
                    <a:pt x="2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1"/>
            <p:cNvSpPr/>
            <p:nvPr/>
          </p:nvSpPr>
          <p:spPr>
            <a:xfrm>
              <a:off x="4177904" y="3336488"/>
              <a:ext cx="214058" cy="214355"/>
            </a:xfrm>
            <a:custGeom>
              <a:avLst/>
              <a:gdLst/>
              <a:ahLst/>
              <a:cxnLst/>
              <a:rect l="l" t="t" r="r" b="b"/>
              <a:pathLst>
                <a:path w="9790" h="9789" extrusionOk="0">
                  <a:moveTo>
                    <a:pt x="4879" y="1561"/>
                  </a:moveTo>
                  <a:cubicBezTo>
                    <a:pt x="5172" y="1594"/>
                    <a:pt x="5432" y="1854"/>
                    <a:pt x="5432" y="2212"/>
                  </a:cubicBezTo>
                  <a:cubicBezTo>
                    <a:pt x="5724" y="2277"/>
                    <a:pt x="5952" y="2374"/>
                    <a:pt x="6147" y="2504"/>
                  </a:cubicBezTo>
                  <a:cubicBezTo>
                    <a:pt x="6440" y="2699"/>
                    <a:pt x="6537" y="3090"/>
                    <a:pt x="6342" y="3382"/>
                  </a:cubicBezTo>
                  <a:cubicBezTo>
                    <a:pt x="6243" y="3542"/>
                    <a:pt x="6070" y="3640"/>
                    <a:pt x="5876" y="3640"/>
                  </a:cubicBezTo>
                  <a:cubicBezTo>
                    <a:pt x="5754" y="3640"/>
                    <a:pt x="5623" y="3601"/>
                    <a:pt x="5497" y="3512"/>
                  </a:cubicBezTo>
                  <a:cubicBezTo>
                    <a:pt x="5371" y="3437"/>
                    <a:pt x="5147" y="3361"/>
                    <a:pt x="4932" y="3361"/>
                  </a:cubicBezTo>
                  <a:cubicBezTo>
                    <a:pt x="4869" y="3361"/>
                    <a:pt x="4807" y="3368"/>
                    <a:pt x="4749" y="3382"/>
                  </a:cubicBezTo>
                  <a:cubicBezTo>
                    <a:pt x="4586" y="3415"/>
                    <a:pt x="4456" y="3512"/>
                    <a:pt x="4456" y="3642"/>
                  </a:cubicBezTo>
                  <a:cubicBezTo>
                    <a:pt x="4424" y="3740"/>
                    <a:pt x="4456" y="3805"/>
                    <a:pt x="4456" y="3838"/>
                  </a:cubicBezTo>
                  <a:cubicBezTo>
                    <a:pt x="4554" y="4000"/>
                    <a:pt x="5139" y="4195"/>
                    <a:pt x="5529" y="4325"/>
                  </a:cubicBezTo>
                  <a:cubicBezTo>
                    <a:pt x="6310" y="4586"/>
                    <a:pt x="6765" y="5333"/>
                    <a:pt x="6635" y="6179"/>
                  </a:cubicBezTo>
                  <a:cubicBezTo>
                    <a:pt x="6505" y="6829"/>
                    <a:pt x="6050" y="7350"/>
                    <a:pt x="5464" y="7577"/>
                  </a:cubicBezTo>
                  <a:lnTo>
                    <a:pt x="5464" y="7740"/>
                  </a:lnTo>
                  <a:cubicBezTo>
                    <a:pt x="5464" y="8048"/>
                    <a:pt x="5201" y="8328"/>
                    <a:pt x="4868" y="8328"/>
                  </a:cubicBezTo>
                  <a:cubicBezTo>
                    <a:pt x="4850" y="8328"/>
                    <a:pt x="4832" y="8327"/>
                    <a:pt x="4814" y="8325"/>
                  </a:cubicBezTo>
                  <a:cubicBezTo>
                    <a:pt x="4489" y="8325"/>
                    <a:pt x="4228" y="8033"/>
                    <a:pt x="4228" y="7707"/>
                  </a:cubicBezTo>
                  <a:lnTo>
                    <a:pt x="4228" y="7642"/>
                  </a:lnTo>
                  <a:cubicBezTo>
                    <a:pt x="3936" y="7610"/>
                    <a:pt x="3708" y="7480"/>
                    <a:pt x="3383" y="7285"/>
                  </a:cubicBezTo>
                  <a:cubicBezTo>
                    <a:pt x="3090" y="7122"/>
                    <a:pt x="2993" y="6732"/>
                    <a:pt x="3155" y="6439"/>
                  </a:cubicBezTo>
                  <a:cubicBezTo>
                    <a:pt x="3281" y="6250"/>
                    <a:pt x="3489" y="6142"/>
                    <a:pt x="3699" y="6142"/>
                  </a:cubicBezTo>
                  <a:cubicBezTo>
                    <a:pt x="3814" y="6142"/>
                    <a:pt x="3930" y="6175"/>
                    <a:pt x="4033" y="6244"/>
                  </a:cubicBezTo>
                  <a:cubicBezTo>
                    <a:pt x="4326" y="6439"/>
                    <a:pt x="4424" y="6472"/>
                    <a:pt x="4814" y="6472"/>
                  </a:cubicBezTo>
                  <a:cubicBezTo>
                    <a:pt x="5237" y="6472"/>
                    <a:pt x="5367" y="6146"/>
                    <a:pt x="5399" y="5984"/>
                  </a:cubicBezTo>
                  <a:cubicBezTo>
                    <a:pt x="5432" y="5821"/>
                    <a:pt x="5399" y="5594"/>
                    <a:pt x="5107" y="5496"/>
                  </a:cubicBezTo>
                  <a:cubicBezTo>
                    <a:pt x="4586" y="5301"/>
                    <a:pt x="4066" y="5106"/>
                    <a:pt x="3708" y="4813"/>
                  </a:cubicBezTo>
                  <a:cubicBezTo>
                    <a:pt x="2863" y="4163"/>
                    <a:pt x="3123" y="2634"/>
                    <a:pt x="4228" y="2244"/>
                  </a:cubicBezTo>
                  <a:lnTo>
                    <a:pt x="4228" y="2179"/>
                  </a:lnTo>
                  <a:cubicBezTo>
                    <a:pt x="4228" y="1821"/>
                    <a:pt x="4521" y="1561"/>
                    <a:pt x="4879" y="1561"/>
                  </a:cubicBezTo>
                  <a:close/>
                  <a:moveTo>
                    <a:pt x="4911" y="0"/>
                  </a:moveTo>
                  <a:cubicBezTo>
                    <a:pt x="2212" y="0"/>
                    <a:pt x="1" y="2212"/>
                    <a:pt x="1" y="4911"/>
                  </a:cubicBezTo>
                  <a:cubicBezTo>
                    <a:pt x="1" y="7610"/>
                    <a:pt x="2212" y="9789"/>
                    <a:pt x="4911" y="9789"/>
                  </a:cubicBezTo>
                  <a:cubicBezTo>
                    <a:pt x="7611" y="9789"/>
                    <a:pt x="9789" y="7610"/>
                    <a:pt x="9789" y="4911"/>
                  </a:cubicBezTo>
                  <a:cubicBezTo>
                    <a:pt x="9789" y="2179"/>
                    <a:pt x="7611" y="0"/>
                    <a:pt x="49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4022910" y="3409826"/>
              <a:ext cx="420245" cy="383841"/>
            </a:xfrm>
            <a:custGeom>
              <a:avLst/>
              <a:gdLst/>
              <a:ahLst/>
              <a:cxnLst/>
              <a:rect l="l" t="t" r="r" b="b"/>
              <a:pathLst>
                <a:path w="19220" h="17529" extrusionOk="0">
                  <a:moveTo>
                    <a:pt x="619" y="1"/>
                  </a:moveTo>
                  <a:cubicBezTo>
                    <a:pt x="293" y="1"/>
                    <a:pt x="1" y="261"/>
                    <a:pt x="1" y="619"/>
                  </a:cubicBezTo>
                  <a:cubicBezTo>
                    <a:pt x="1" y="944"/>
                    <a:pt x="293" y="1204"/>
                    <a:pt x="619" y="1204"/>
                  </a:cubicBezTo>
                  <a:lnTo>
                    <a:pt x="3383" y="1204"/>
                  </a:lnTo>
                  <a:lnTo>
                    <a:pt x="5106" y="11122"/>
                  </a:lnTo>
                  <a:cubicBezTo>
                    <a:pt x="4261" y="11318"/>
                    <a:pt x="3610" y="12066"/>
                    <a:pt x="3610" y="13009"/>
                  </a:cubicBezTo>
                  <a:cubicBezTo>
                    <a:pt x="3610" y="14049"/>
                    <a:pt x="4456" y="14927"/>
                    <a:pt x="5529" y="14927"/>
                  </a:cubicBezTo>
                  <a:lnTo>
                    <a:pt x="6017" y="14927"/>
                  </a:lnTo>
                  <a:cubicBezTo>
                    <a:pt x="6017" y="14927"/>
                    <a:pt x="5887" y="15187"/>
                    <a:pt x="5887" y="15610"/>
                  </a:cubicBezTo>
                  <a:cubicBezTo>
                    <a:pt x="5887" y="16651"/>
                    <a:pt x="6732" y="17529"/>
                    <a:pt x="7805" y="17529"/>
                  </a:cubicBezTo>
                  <a:cubicBezTo>
                    <a:pt x="9139" y="17529"/>
                    <a:pt x="10082" y="16163"/>
                    <a:pt x="9594" y="14895"/>
                  </a:cubicBezTo>
                  <a:lnTo>
                    <a:pt x="11870" y="14895"/>
                  </a:lnTo>
                  <a:cubicBezTo>
                    <a:pt x="11383" y="16163"/>
                    <a:pt x="12326" y="17529"/>
                    <a:pt x="13659" y="17529"/>
                  </a:cubicBezTo>
                  <a:cubicBezTo>
                    <a:pt x="14992" y="17529"/>
                    <a:pt x="15935" y="16163"/>
                    <a:pt x="15447" y="14895"/>
                  </a:cubicBezTo>
                  <a:lnTo>
                    <a:pt x="16586" y="14895"/>
                  </a:lnTo>
                  <a:cubicBezTo>
                    <a:pt x="16943" y="14895"/>
                    <a:pt x="17204" y="14635"/>
                    <a:pt x="17204" y="14309"/>
                  </a:cubicBezTo>
                  <a:cubicBezTo>
                    <a:pt x="17204" y="13952"/>
                    <a:pt x="16943" y="13691"/>
                    <a:pt x="16586" y="13691"/>
                  </a:cubicBezTo>
                  <a:lnTo>
                    <a:pt x="5496" y="13691"/>
                  </a:lnTo>
                  <a:cubicBezTo>
                    <a:pt x="5106" y="13691"/>
                    <a:pt x="4814" y="13366"/>
                    <a:pt x="4814" y="13009"/>
                  </a:cubicBezTo>
                  <a:cubicBezTo>
                    <a:pt x="4814" y="12618"/>
                    <a:pt x="5106" y="12293"/>
                    <a:pt x="5496" y="12293"/>
                  </a:cubicBezTo>
                  <a:lnTo>
                    <a:pt x="16911" y="12293"/>
                  </a:lnTo>
                  <a:cubicBezTo>
                    <a:pt x="17204" y="12293"/>
                    <a:pt x="17464" y="12098"/>
                    <a:pt x="17529" y="11805"/>
                  </a:cubicBezTo>
                  <a:lnTo>
                    <a:pt x="19155" y="4001"/>
                  </a:lnTo>
                  <a:cubicBezTo>
                    <a:pt x="19220" y="3610"/>
                    <a:pt x="18960" y="3253"/>
                    <a:pt x="18569" y="3253"/>
                  </a:cubicBezTo>
                  <a:lnTo>
                    <a:pt x="17854" y="3253"/>
                  </a:lnTo>
                  <a:cubicBezTo>
                    <a:pt x="17138" y="5789"/>
                    <a:pt x="14765" y="7675"/>
                    <a:pt x="12000" y="7675"/>
                  </a:cubicBezTo>
                  <a:cubicBezTo>
                    <a:pt x="9236" y="7675"/>
                    <a:pt x="6862" y="5789"/>
                    <a:pt x="6114" y="3253"/>
                  </a:cubicBezTo>
                  <a:lnTo>
                    <a:pt x="4976" y="3253"/>
                  </a:lnTo>
                  <a:lnTo>
                    <a:pt x="4488" y="489"/>
                  </a:lnTo>
                  <a:cubicBezTo>
                    <a:pt x="4423" y="196"/>
                    <a:pt x="4196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9" name="Google Shape;2649;p71"/>
          <p:cNvGrpSpPr/>
          <p:nvPr/>
        </p:nvGrpSpPr>
        <p:grpSpPr>
          <a:xfrm>
            <a:off x="4736938" y="3184863"/>
            <a:ext cx="385025" cy="457199"/>
            <a:chOff x="4736938" y="3337263"/>
            <a:chExt cx="385025" cy="457199"/>
          </a:xfrm>
          <a:solidFill>
            <a:srgbClr val="E7206F"/>
          </a:solidFill>
        </p:grpSpPr>
        <p:sp>
          <p:nvSpPr>
            <p:cNvPr id="2650" name="Google Shape;2650;p71"/>
            <p:cNvSpPr/>
            <p:nvPr/>
          </p:nvSpPr>
          <p:spPr>
            <a:xfrm>
              <a:off x="4736938" y="3679062"/>
              <a:ext cx="384323" cy="115400"/>
            </a:xfrm>
            <a:custGeom>
              <a:avLst/>
              <a:gdLst/>
              <a:ahLst/>
              <a:cxnLst/>
              <a:rect l="l" t="t" r="r" b="b"/>
              <a:pathLst>
                <a:path w="17529" h="5270" extrusionOk="0">
                  <a:moveTo>
                    <a:pt x="0" y="1"/>
                  </a:moveTo>
                  <a:lnTo>
                    <a:pt x="0" y="554"/>
                  </a:lnTo>
                  <a:cubicBezTo>
                    <a:pt x="0" y="1334"/>
                    <a:pt x="650" y="1985"/>
                    <a:pt x="1431" y="1985"/>
                  </a:cubicBezTo>
                  <a:lnTo>
                    <a:pt x="7187" y="1985"/>
                  </a:lnTo>
                  <a:cubicBezTo>
                    <a:pt x="7154" y="2668"/>
                    <a:pt x="7024" y="3383"/>
                    <a:pt x="6764" y="4033"/>
                  </a:cubicBezTo>
                  <a:lnTo>
                    <a:pt x="5203" y="4033"/>
                  </a:lnTo>
                  <a:cubicBezTo>
                    <a:pt x="4846" y="4033"/>
                    <a:pt x="4585" y="4326"/>
                    <a:pt x="4585" y="4651"/>
                  </a:cubicBezTo>
                  <a:cubicBezTo>
                    <a:pt x="4585" y="5009"/>
                    <a:pt x="4846" y="5269"/>
                    <a:pt x="5203" y="5269"/>
                  </a:cubicBezTo>
                  <a:lnTo>
                    <a:pt x="12358" y="5269"/>
                  </a:lnTo>
                  <a:cubicBezTo>
                    <a:pt x="12715" y="5269"/>
                    <a:pt x="12975" y="5009"/>
                    <a:pt x="12975" y="4651"/>
                  </a:cubicBezTo>
                  <a:cubicBezTo>
                    <a:pt x="12975" y="4326"/>
                    <a:pt x="12715" y="4033"/>
                    <a:pt x="12358" y="4033"/>
                  </a:cubicBezTo>
                  <a:lnTo>
                    <a:pt x="10829" y="4033"/>
                  </a:lnTo>
                  <a:cubicBezTo>
                    <a:pt x="10601" y="3383"/>
                    <a:pt x="10471" y="2668"/>
                    <a:pt x="10439" y="1985"/>
                  </a:cubicBezTo>
                  <a:lnTo>
                    <a:pt x="16130" y="1985"/>
                  </a:lnTo>
                  <a:cubicBezTo>
                    <a:pt x="16910" y="1985"/>
                    <a:pt x="17528" y="1334"/>
                    <a:pt x="17528" y="554"/>
                  </a:cubicBezTo>
                  <a:lnTo>
                    <a:pt x="175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4736938" y="3431970"/>
              <a:ext cx="385025" cy="220771"/>
            </a:xfrm>
            <a:custGeom>
              <a:avLst/>
              <a:gdLst/>
              <a:ahLst/>
              <a:cxnLst/>
              <a:rect l="l" t="t" r="r" b="b"/>
              <a:pathLst>
                <a:path w="17561" h="10082" extrusionOk="0">
                  <a:moveTo>
                    <a:pt x="14634" y="7155"/>
                  </a:moveTo>
                  <a:cubicBezTo>
                    <a:pt x="14992" y="7155"/>
                    <a:pt x="15252" y="7415"/>
                    <a:pt x="15252" y="7740"/>
                  </a:cubicBezTo>
                  <a:cubicBezTo>
                    <a:pt x="15252" y="8098"/>
                    <a:pt x="14992" y="8358"/>
                    <a:pt x="14634" y="8358"/>
                  </a:cubicBezTo>
                  <a:lnTo>
                    <a:pt x="13333" y="8358"/>
                  </a:lnTo>
                  <a:cubicBezTo>
                    <a:pt x="13008" y="8358"/>
                    <a:pt x="12748" y="8098"/>
                    <a:pt x="12748" y="7740"/>
                  </a:cubicBezTo>
                  <a:cubicBezTo>
                    <a:pt x="12748" y="7415"/>
                    <a:pt x="13008" y="7155"/>
                    <a:pt x="13333" y="7155"/>
                  </a:cubicBezTo>
                  <a:close/>
                  <a:moveTo>
                    <a:pt x="1431" y="1"/>
                  </a:moveTo>
                  <a:cubicBezTo>
                    <a:pt x="650" y="1"/>
                    <a:pt x="0" y="651"/>
                    <a:pt x="0" y="1432"/>
                  </a:cubicBezTo>
                  <a:lnTo>
                    <a:pt x="0" y="10082"/>
                  </a:lnTo>
                  <a:lnTo>
                    <a:pt x="17561" y="10082"/>
                  </a:lnTo>
                  <a:lnTo>
                    <a:pt x="17561" y="1432"/>
                  </a:lnTo>
                  <a:cubicBezTo>
                    <a:pt x="17528" y="651"/>
                    <a:pt x="16910" y="1"/>
                    <a:pt x="16130" y="1"/>
                  </a:cubicBezTo>
                  <a:lnTo>
                    <a:pt x="14797" y="1"/>
                  </a:lnTo>
                  <a:cubicBezTo>
                    <a:pt x="14862" y="228"/>
                    <a:pt x="14894" y="489"/>
                    <a:pt x="14927" y="716"/>
                  </a:cubicBezTo>
                  <a:cubicBezTo>
                    <a:pt x="15024" y="1627"/>
                    <a:pt x="14471" y="2472"/>
                    <a:pt x="13593" y="2700"/>
                  </a:cubicBezTo>
                  <a:cubicBezTo>
                    <a:pt x="13046" y="5331"/>
                    <a:pt x="10725" y="7107"/>
                    <a:pt x="8201" y="7107"/>
                  </a:cubicBezTo>
                  <a:cubicBezTo>
                    <a:pt x="7575" y="7107"/>
                    <a:pt x="6936" y="6998"/>
                    <a:pt x="6309" y="6765"/>
                  </a:cubicBezTo>
                  <a:lnTo>
                    <a:pt x="5658" y="7513"/>
                  </a:lnTo>
                  <a:cubicBezTo>
                    <a:pt x="5528" y="7643"/>
                    <a:pt x="5366" y="7708"/>
                    <a:pt x="5203" y="7708"/>
                  </a:cubicBezTo>
                  <a:lnTo>
                    <a:pt x="3252" y="7708"/>
                  </a:lnTo>
                  <a:cubicBezTo>
                    <a:pt x="2894" y="7708"/>
                    <a:pt x="2634" y="7448"/>
                    <a:pt x="2634" y="7090"/>
                  </a:cubicBezTo>
                  <a:cubicBezTo>
                    <a:pt x="2634" y="6765"/>
                    <a:pt x="2894" y="6472"/>
                    <a:pt x="3252" y="6472"/>
                  </a:cubicBezTo>
                  <a:lnTo>
                    <a:pt x="4911" y="6472"/>
                  </a:lnTo>
                  <a:lnTo>
                    <a:pt x="5171" y="6179"/>
                  </a:lnTo>
                  <a:cubicBezTo>
                    <a:pt x="3122" y="4814"/>
                    <a:pt x="2244" y="2277"/>
                    <a:pt x="29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4823187" y="3377138"/>
              <a:ext cx="183995" cy="183632"/>
            </a:xfrm>
            <a:custGeom>
              <a:avLst/>
              <a:gdLst/>
              <a:ahLst/>
              <a:cxnLst/>
              <a:rect l="l" t="t" r="r" b="b"/>
              <a:pathLst>
                <a:path w="8392" h="8386" extrusionOk="0">
                  <a:moveTo>
                    <a:pt x="3058" y="1"/>
                  </a:moveTo>
                  <a:cubicBezTo>
                    <a:pt x="1269" y="521"/>
                    <a:pt x="1" y="2147"/>
                    <a:pt x="1" y="4098"/>
                  </a:cubicBezTo>
                  <a:cubicBezTo>
                    <a:pt x="1" y="5659"/>
                    <a:pt x="814" y="7025"/>
                    <a:pt x="2050" y="7773"/>
                  </a:cubicBezTo>
                  <a:lnTo>
                    <a:pt x="3090" y="6602"/>
                  </a:lnTo>
                  <a:cubicBezTo>
                    <a:pt x="3215" y="6459"/>
                    <a:pt x="3380" y="6385"/>
                    <a:pt x="3546" y="6385"/>
                  </a:cubicBezTo>
                  <a:cubicBezTo>
                    <a:pt x="3682" y="6385"/>
                    <a:pt x="3819" y="6435"/>
                    <a:pt x="3936" y="6537"/>
                  </a:cubicBezTo>
                  <a:cubicBezTo>
                    <a:pt x="4196" y="6765"/>
                    <a:pt x="4229" y="7155"/>
                    <a:pt x="4001" y="7383"/>
                  </a:cubicBezTo>
                  <a:lnTo>
                    <a:pt x="3253" y="8261"/>
                  </a:lnTo>
                  <a:cubicBezTo>
                    <a:pt x="3596" y="8345"/>
                    <a:pt x="3939" y="8386"/>
                    <a:pt x="4278" y="8386"/>
                  </a:cubicBezTo>
                  <a:cubicBezTo>
                    <a:pt x="6154" y="8386"/>
                    <a:pt x="7868" y="7142"/>
                    <a:pt x="8391" y="5269"/>
                  </a:cubicBezTo>
                  <a:lnTo>
                    <a:pt x="4879" y="5269"/>
                  </a:lnTo>
                  <a:cubicBezTo>
                    <a:pt x="3871" y="5269"/>
                    <a:pt x="3058" y="4456"/>
                    <a:pt x="3058" y="3448"/>
                  </a:cubicBezTo>
                  <a:lnTo>
                    <a:pt x="30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4916606" y="3345605"/>
              <a:ext cx="121925" cy="120568"/>
            </a:xfrm>
            <a:custGeom>
              <a:avLst/>
              <a:gdLst/>
              <a:ahLst/>
              <a:cxnLst/>
              <a:rect l="l" t="t" r="r" b="b"/>
              <a:pathLst>
                <a:path w="5561" h="5506" extrusionOk="0">
                  <a:moveTo>
                    <a:pt x="583" y="1"/>
                  </a:moveTo>
                  <a:cubicBezTo>
                    <a:pt x="267" y="1"/>
                    <a:pt x="0" y="271"/>
                    <a:pt x="0" y="595"/>
                  </a:cubicBezTo>
                  <a:lnTo>
                    <a:pt x="0" y="4888"/>
                  </a:lnTo>
                  <a:cubicBezTo>
                    <a:pt x="0" y="5213"/>
                    <a:pt x="293" y="5506"/>
                    <a:pt x="618" y="5506"/>
                  </a:cubicBezTo>
                  <a:lnTo>
                    <a:pt x="4910" y="5506"/>
                  </a:lnTo>
                  <a:cubicBezTo>
                    <a:pt x="5268" y="5506"/>
                    <a:pt x="5561" y="5180"/>
                    <a:pt x="5528" y="4823"/>
                  </a:cubicBezTo>
                  <a:cubicBezTo>
                    <a:pt x="5398" y="3782"/>
                    <a:pt x="4976" y="2807"/>
                    <a:pt x="4358" y="2026"/>
                  </a:cubicBezTo>
                  <a:lnTo>
                    <a:pt x="3740" y="2937"/>
                  </a:lnTo>
                  <a:cubicBezTo>
                    <a:pt x="3620" y="3117"/>
                    <a:pt x="3438" y="3211"/>
                    <a:pt x="3248" y="3211"/>
                  </a:cubicBezTo>
                  <a:cubicBezTo>
                    <a:pt x="3129" y="3211"/>
                    <a:pt x="3007" y="3174"/>
                    <a:pt x="2894" y="3099"/>
                  </a:cubicBezTo>
                  <a:cubicBezTo>
                    <a:pt x="2602" y="2937"/>
                    <a:pt x="2537" y="2546"/>
                    <a:pt x="2732" y="2254"/>
                  </a:cubicBezTo>
                  <a:lnTo>
                    <a:pt x="3480" y="1148"/>
                  </a:lnTo>
                  <a:cubicBezTo>
                    <a:pt x="2699" y="530"/>
                    <a:pt x="1724" y="140"/>
                    <a:pt x="683" y="10"/>
                  </a:cubicBezTo>
                  <a:cubicBezTo>
                    <a:pt x="649" y="4"/>
                    <a:pt x="616" y="1"/>
                    <a:pt x="5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4992880" y="3337263"/>
              <a:ext cx="78448" cy="52729"/>
            </a:xfrm>
            <a:custGeom>
              <a:avLst/>
              <a:gdLst/>
              <a:ahLst/>
              <a:cxnLst/>
              <a:rect l="l" t="t" r="r" b="b"/>
              <a:pathLst>
                <a:path w="3578" h="2408" extrusionOk="0">
                  <a:moveTo>
                    <a:pt x="1334" y="1"/>
                  </a:moveTo>
                  <a:cubicBezTo>
                    <a:pt x="1139" y="1"/>
                    <a:pt x="944" y="98"/>
                    <a:pt x="846" y="293"/>
                  </a:cubicBezTo>
                  <a:lnTo>
                    <a:pt x="1" y="1562"/>
                  </a:lnTo>
                  <a:cubicBezTo>
                    <a:pt x="326" y="1789"/>
                    <a:pt x="619" y="2114"/>
                    <a:pt x="879" y="2407"/>
                  </a:cubicBezTo>
                  <a:lnTo>
                    <a:pt x="1659" y="1204"/>
                  </a:lnTo>
                  <a:lnTo>
                    <a:pt x="2960" y="1236"/>
                  </a:lnTo>
                  <a:cubicBezTo>
                    <a:pt x="3318" y="1236"/>
                    <a:pt x="3578" y="976"/>
                    <a:pt x="3578" y="618"/>
                  </a:cubicBezTo>
                  <a:cubicBezTo>
                    <a:pt x="3578" y="293"/>
                    <a:pt x="3318" y="1"/>
                    <a:pt x="29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5" name="Google Shape;2655;p71"/>
          <p:cNvGrpSpPr/>
          <p:nvPr/>
        </p:nvGrpSpPr>
        <p:grpSpPr>
          <a:xfrm>
            <a:off x="5415763" y="3185238"/>
            <a:ext cx="457176" cy="457199"/>
            <a:chOff x="5415763" y="3337638"/>
            <a:chExt cx="457176" cy="457199"/>
          </a:xfrm>
          <a:solidFill>
            <a:srgbClr val="E7206F"/>
          </a:solidFill>
        </p:grpSpPr>
        <p:sp>
          <p:nvSpPr>
            <p:cNvPr id="2656" name="Google Shape;2656;p71"/>
            <p:cNvSpPr/>
            <p:nvPr/>
          </p:nvSpPr>
          <p:spPr>
            <a:xfrm>
              <a:off x="5415763" y="3360008"/>
              <a:ext cx="457176" cy="412850"/>
            </a:xfrm>
            <a:custGeom>
              <a:avLst/>
              <a:gdLst/>
              <a:ahLst/>
              <a:cxnLst/>
              <a:rect l="l" t="t" r="r" b="b"/>
              <a:pathLst>
                <a:path w="20878" h="18843" extrusionOk="0">
                  <a:moveTo>
                    <a:pt x="10537" y="1"/>
                  </a:moveTo>
                  <a:cubicBezTo>
                    <a:pt x="4488" y="1"/>
                    <a:pt x="0" y="5659"/>
                    <a:pt x="1366" y="11578"/>
                  </a:cubicBezTo>
                  <a:cubicBezTo>
                    <a:pt x="1464" y="11545"/>
                    <a:pt x="1269" y="11578"/>
                    <a:pt x="4000" y="11350"/>
                  </a:cubicBezTo>
                  <a:cubicBezTo>
                    <a:pt x="2732" y="6992"/>
                    <a:pt x="5984" y="2602"/>
                    <a:pt x="10537" y="2602"/>
                  </a:cubicBezTo>
                  <a:cubicBezTo>
                    <a:pt x="14276" y="2602"/>
                    <a:pt x="17333" y="5659"/>
                    <a:pt x="17333" y="9431"/>
                  </a:cubicBezTo>
                  <a:cubicBezTo>
                    <a:pt x="17333" y="13279"/>
                    <a:pt x="14180" y="16229"/>
                    <a:pt x="10534" y="16229"/>
                  </a:cubicBezTo>
                  <a:cubicBezTo>
                    <a:pt x="9959" y="16229"/>
                    <a:pt x="9370" y="16156"/>
                    <a:pt x="8781" y="16000"/>
                  </a:cubicBezTo>
                  <a:cubicBezTo>
                    <a:pt x="8553" y="18634"/>
                    <a:pt x="8553" y="18602"/>
                    <a:pt x="8553" y="18634"/>
                  </a:cubicBezTo>
                  <a:cubicBezTo>
                    <a:pt x="9213" y="18773"/>
                    <a:pt x="9880" y="18843"/>
                    <a:pt x="10542" y="18843"/>
                  </a:cubicBezTo>
                  <a:cubicBezTo>
                    <a:pt x="12978" y="18843"/>
                    <a:pt x="15362" y="17906"/>
                    <a:pt x="17203" y="16065"/>
                  </a:cubicBezTo>
                  <a:cubicBezTo>
                    <a:pt x="20878" y="12391"/>
                    <a:pt x="20878" y="6440"/>
                    <a:pt x="17203" y="2765"/>
                  </a:cubicBezTo>
                  <a:cubicBezTo>
                    <a:pt x="15415" y="976"/>
                    <a:pt x="13041" y="1"/>
                    <a:pt x="10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5803872" y="3359131"/>
              <a:ext cx="44167" cy="40972"/>
            </a:xfrm>
            <a:custGeom>
              <a:avLst/>
              <a:gdLst/>
              <a:ahLst/>
              <a:cxnLst/>
              <a:rect l="l" t="t" r="r" b="b"/>
              <a:pathLst>
                <a:path w="2017" h="1870" extrusionOk="0">
                  <a:moveTo>
                    <a:pt x="1334" y="0"/>
                  </a:moveTo>
                  <a:cubicBezTo>
                    <a:pt x="1179" y="0"/>
                    <a:pt x="1025" y="57"/>
                    <a:pt x="911" y="171"/>
                  </a:cubicBezTo>
                  <a:lnTo>
                    <a:pt x="261" y="821"/>
                  </a:lnTo>
                  <a:cubicBezTo>
                    <a:pt x="1" y="1049"/>
                    <a:pt x="1" y="1439"/>
                    <a:pt x="261" y="1699"/>
                  </a:cubicBezTo>
                  <a:cubicBezTo>
                    <a:pt x="375" y="1813"/>
                    <a:pt x="529" y="1870"/>
                    <a:pt x="683" y="1870"/>
                  </a:cubicBezTo>
                  <a:cubicBezTo>
                    <a:pt x="838" y="1870"/>
                    <a:pt x="992" y="1813"/>
                    <a:pt x="1106" y="1699"/>
                  </a:cubicBezTo>
                  <a:lnTo>
                    <a:pt x="1757" y="1049"/>
                  </a:lnTo>
                  <a:cubicBezTo>
                    <a:pt x="2017" y="789"/>
                    <a:pt x="2017" y="398"/>
                    <a:pt x="1757" y="171"/>
                  </a:cubicBezTo>
                  <a:cubicBezTo>
                    <a:pt x="1643" y="57"/>
                    <a:pt x="1488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5761148" y="3337638"/>
              <a:ext cx="36328" cy="41914"/>
            </a:xfrm>
            <a:custGeom>
              <a:avLst/>
              <a:gdLst/>
              <a:ahLst/>
              <a:cxnLst/>
              <a:rect l="l" t="t" r="r" b="b"/>
              <a:pathLst>
                <a:path w="1659" h="1913" extrusionOk="0">
                  <a:moveTo>
                    <a:pt x="969" y="1"/>
                  </a:moveTo>
                  <a:cubicBezTo>
                    <a:pt x="721" y="1"/>
                    <a:pt x="490" y="148"/>
                    <a:pt x="391" y="371"/>
                  </a:cubicBezTo>
                  <a:lnTo>
                    <a:pt x="98" y="1087"/>
                  </a:lnTo>
                  <a:cubicBezTo>
                    <a:pt x="0" y="1379"/>
                    <a:pt x="130" y="1737"/>
                    <a:pt x="456" y="1867"/>
                  </a:cubicBezTo>
                  <a:cubicBezTo>
                    <a:pt x="525" y="1898"/>
                    <a:pt x="599" y="1913"/>
                    <a:pt x="672" y="1913"/>
                  </a:cubicBezTo>
                  <a:cubicBezTo>
                    <a:pt x="906" y="1913"/>
                    <a:pt x="1137" y="1765"/>
                    <a:pt x="1236" y="1542"/>
                  </a:cubicBezTo>
                  <a:lnTo>
                    <a:pt x="1529" y="859"/>
                  </a:lnTo>
                  <a:cubicBezTo>
                    <a:pt x="1659" y="534"/>
                    <a:pt x="1496" y="176"/>
                    <a:pt x="1204" y="46"/>
                  </a:cubicBezTo>
                  <a:cubicBezTo>
                    <a:pt x="1126" y="15"/>
                    <a:pt x="1047" y="1"/>
                    <a:pt x="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5825245" y="3409043"/>
              <a:ext cx="44868" cy="33763"/>
            </a:xfrm>
            <a:custGeom>
              <a:avLst/>
              <a:gdLst/>
              <a:ahLst/>
              <a:cxnLst/>
              <a:rect l="l" t="t" r="r" b="b"/>
              <a:pathLst>
                <a:path w="2049" h="1541" extrusionOk="0">
                  <a:moveTo>
                    <a:pt x="1345" y="1"/>
                  </a:moveTo>
                  <a:cubicBezTo>
                    <a:pt x="1253" y="1"/>
                    <a:pt x="1160" y="23"/>
                    <a:pt x="1073" y="72"/>
                  </a:cubicBezTo>
                  <a:lnTo>
                    <a:pt x="423" y="397"/>
                  </a:lnTo>
                  <a:cubicBezTo>
                    <a:pt x="98" y="527"/>
                    <a:pt x="0" y="917"/>
                    <a:pt x="130" y="1210"/>
                  </a:cubicBezTo>
                  <a:cubicBezTo>
                    <a:pt x="244" y="1415"/>
                    <a:pt x="455" y="1541"/>
                    <a:pt x="672" y="1541"/>
                  </a:cubicBezTo>
                  <a:cubicBezTo>
                    <a:pt x="763" y="1541"/>
                    <a:pt x="856" y="1518"/>
                    <a:pt x="943" y="1470"/>
                  </a:cubicBezTo>
                  <a:lnTo>
                    <a:pt x="1594" y="1145"/>
                  </a:lnTo>
                  <a:cubicBezTo>
                    <a:pt x="1919" y="1015"/>
                    <a:pt x="2049" y="657"/>
                    <a:pt x="1886" y="332"/>
                  </a:cubicBezTo>
                  <a:cubicBezTo>
                    <a:pt x="1772" y="126"/>
                    <a:pt x="1561" y="1"/>
                    <a:pt x="1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5420033" y="3630007"/>
              <a:ext cx="167319" cy="164829"/>
            </a:xfrm>
            <a:custGeom>
              <a:avLst/>
              <a:gdLst/>
              <a:ahLst/>
              <a:cxnLst/>
              <a:rect l="l" t="t" r="r" b="b"/>
              <a:pathLst>
                <a:path w="7641" h="7523" extrusionOk="0">
                  <a:moveTo>
                    <a:pt x="7014" y="0"/>
                  </a:moveTo>
                  <a:cubicBezTo>
                    <a:pt x="6996" y="0"/>
                    <a:pt x="6978" y="1"/>
                    <a:pt x="6960" y="3"/>
                  </a:cubicBezTo>
                  <a:lnTo>
                    <a:pt x="1399" y="458"/>
                  </a:lnTo>
                  <a:cubicBezTo>
                    <a:pt x="911" y="490"/>
                    <a:pt x="651" y="1141"/>
                    <a:pt x="1041" y="1499"/>
                  </a:cubicBezTo>
                  <a:lnTo>
                    <a:pt x="1984" y="2442"/>
                  </a:lnTo>
                  <a:lnTo>
                    <a:pt x="261" y="4198"/>
                  </a:lnTo>
                  <a:cubicBezTo>
                    <a:pt x="0" y="4458"/>
                    <a:pt x="0" y="4816"/>
                    <a:pt x="261" y="5076"/>
                  </a:cubicBezTo>
                  <a:lnTo>
                    <a:pt x="2537" y="7352"/>
                  </a:lnTo>
                  <a:cubicBezTo>
                    <a:pt x="2651" y="7466"/>
                    <a:pt x="2805" y="7523"/>
                    <a:pt x="2964" y="7523"/>
                  </a:cubicBezTo>
                  <a:cubicBezTo>
                    <a:pt x="3122" y="7523"/>
                    <a:pt x="3285" y="7466"/>
                    <a:pt x="3415" y="7352"/>
                  </a:cubicBezTo>
                  <a:lnTo>
                    <a:pt x="5171" y="5629"/>
                  </a:lnTo>
                  <a:lnTo>
                    <a:pt x="6114" y="6572"/>
                  </a:lnTo>
                  <a:cubicBezTo>
                    <a:pt x="6233" y="6691"/>
                    <a:pt x="6385" y="6745"/>
                    <a:pt x="6536" y="6745"/>
                  </a:cubicBezTo>
                  <a:cubicBezTo>
                    <a:pt x="6837" y="6745"/>
                    <a:pt x="7133" y="6528"/>
                    <a:pt x="7155" y="6181"/>
                  </a:cubicBezTo>
                  <a:lnTo>
                    <a:pt x="7610" y="653"/>
                  </a:lnTo>
                  <a:cubicBezTo>
                    <a:pt x="7641" y="283"/>
                    <a:pt x="7350" y="0"/>
                    <a:pt x="70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524008" y="3444099"/>
              <a:ext cx="244989" cy="244472"/>
            </a:xfrm>
            <a:custGeom>
              <a:avLst/>
              <a:gdLst/>
              <a:ahLst/>
              <a:cxnLst/>
              <a:rect l="l" t="t" r="r" b="b"/>
              <a:pathLst>
                <a:path w="11188" h="11158" extrusionOk="0">
                  <a:moveTo>
                    <a:pt x="5594" y="2179"/>
                  </a:moveTo>
                  <a:cubicBezTo>
                    <a:pt x="5919" y="2211"/>
                    <a:pt x="6179" y="2472"/>
                    <a:pt x="6179" y="2829"/>
                  </a:cubicBezTo>
                  <a:cubicBezTo>
                    <a:pt x="6472" y="2894"/>
                    <a:pt x="6667" y="2992"/>
                    <a:pt x="6894" y="3122"/>
                  </a:cubicBezTo>
                  <a:cubicBezTo>
                    <a:pt x="7187" y="3317"/>
                    <a:pt x="7285" y="3707"/>
                    <a:pt x="7090" y="4000"/>
                  </a:cubicBezTo>
                  <a:cubicBezTo>
                    <a:pt x="6965" y="4166"/>
                    <a:pt x="6775" y="4266"/>
                    <a:pt x="6569" y="4266"/>
                  </a:cubicBezTo>
                  <a:cubicBezTo>
                    <a:pt x="6452" y="4266"/>
                    <a:pt x="6329" y="4233"/>
                    <a:pt x="6212" y="4163"/>
                  </a:cubicBezTo>
                  <a:cubicBezTo>
                    <a:pt x="6079" y="4083"/>
                    <a:pt x="5861" y="3982"/>
                    <a:pt x="5645" y="3982"/>
                  </a:cubicBezTo>
                  <a:cubicBezTo>
                    <a:pt x="5595" y="3982"/>
                    <a:pt x="5545" y="3988"/>
                    <a:pt x="5496" y="4000"/>
                  </a:cubicBezTo>
                  <a:cubicBezTo>
                    <a:pt x="5334" y="4032"/>
                    <a:pt x="5203" y="4130"/>
                    <a:pt x="5171" y="4260"/>
                  </a:cubicBezTo>
                  <a:cubicBezTo>
                    <a:pt x="5171" y="4390"/>
                    <a:pt x="5203" y="4455"/>
                    <a:pt x="5203" y="4455"/>
                  </a:cubicBezTo>
                  <a:cubicBezTo>
                    <a:pt x="5301" y="4618"/>
                    <a:pt x="5854" y="4813"/>
                    <a:pt x="6244" y="4943"/>
                  </a:cubicBezTo>
                  <a:cubicBezTo>
                    <a:pt x="7057" y="5236"/>
                    <a:pt x="7480" y="5984"/>
                    <a:pt x="7350" y="6797"/>
                  </a:cubicBezTo>
                  <a:cubicBezTo>
                    <a:pt x="7252" y="7447"/>
                    <a:pt x="6797" y="7967"/>
                    <a:pt x="6179" y="8195"/>
                  </a:cubicBezTo>
                  <a:lnTo>
                    <a:pt x="6179" y="8358"/>
                  </a:lnTo>
                  <a:cubicBezTo>
                    <a:pt x="6179" y="8715"/>
                    <a:pt x="5886" y="8975"/>
                    <a:pt x="5529" y="8975"/>
                  </a:cubicBezTo>
                  <a:cubicBezTo>
                    <a:pt x="5203" y="8943"/>
                    <a:pt x="4943" y="8650"/>
                    <a:pt x="4943" y="8325"/>
                  </a:cubicBezTo>
                  <a:lnTo>
                    <a:pt x="4943" y="8260"/>
                  </a:lnTo>
                  <a:cubicBezTo>
                    <a:pt x="4683" y="8228"/>
                    <a:pt x="4423" y="8130"/>
                    <a:pt x="4130" y="7902"/>
                  </a:cubicBezTo>
                  <a:cubicBezTo>
                    <a:pt x="3838" y="7740"/>
                    <a:pt x="3740" y="7349"/>
                    <a:pt x="3903" y="7057"/>
                  </a:cubicBezTo>
                  <a:cubicBezTo>
                    <a:pt x="4028" y="6869"/>
                    <a:pt x="4234" y="6775"/>
                    <a:pt x="4434" y="6775"/>
                  </a:cubicBezTo>
                  <a:cubicBezTo>
                    <a:pt x="4546" y="6775"/>
                    <a:pt x="4655" y="6804"/>
                    <a:pt x="4748" y="6862"/>
                  </a:cubicBezTo>
                  <a:cubicBezTo>
                    <a:pt x="5073" y="7057"/>
                    <a:pt x="5171" y="7089"/>
                    <a:pt x="5561" y="7089"/>
                  </a:cubicBezTo>
                  <a:cubicBezTo>
                    <a:pt x="5951" y="7089"/>
                    <a:pt x="6114" y="6764"/>
                    <a:pt x="6147" y="6602"/>
                  </a:cubicBezTo>
                  <a:cubicBezTo>
                    <a:pt x="6179" y="6439"/>
                    <a:pt x="6147" y="6211"/>
                    <a:pt x="5854" y="6114"/>
                  </a:cubicBezTo>
                  <a:cubicBezTo>
                    <a:pt x="5334" y="5919"/>
                    <a:pt x="4813" y="5723"/>
                    <a:pt x="4456" y="5431"/>
                  </a:cubicBezTo>
                  <a:cubicBezTo>
                    <a:pt x="3610" y="4780"/>
                    <a:pt x="3870" y="3252"/>
                    <a:pt x="4943" y="2862"/>
                  </a:cubicBezTo>
                  <a:lnTo>
                    <a:pt x="4943" y="2797"/>
                  </a:lnTo>
                  <a:cubicBezTo>
                    <a:pt x="4943" y="2439"/>
                    <a:pt x="5236" y="2179"/>
                    <a:pt x="5594" y="2179"/>
                  </a:cubicBezTo>
                  <a:close/>
                  <a:moveTo>
                    <a:pt x="5594" y="0"/>
                  </a:moveTo>
                  <a:cubicBezTo>
                    <a:pt x="2504" y="0"/>
                    <a:pt x="0" y="2504"/>
                    <a:pt x="0" y="5561"/>
                  </a:cubicBezTo>
                  <a:cubicBezTo>
                    <a:pt x="0" y="6211"/>
                    <a:pt x="130" y="6829"/>
                    <a:pt x="326" y="7415"/>
                  </a:cubicBezTo>
                  <a:cubicBezTo>
                    <a:pt x="2212" y="7252"/>
                    <a:pt x="2147" y="7252"/>
                    <a:pt x="2244" y="7252"/>
                  </a:cubicBezTo>
                  <a:cubicBezTo>
                    <a:pt x="3317" y="7252"/>
                    <a:pt x="4163" y="8162"/>
                    <a:pt x="4065" y="9236"/>
                  </a:cubicBezTo>
                  <a:lnTo>
                    <a:pt x="3935" y="10894"/>
                  </a:lnTo>
                  <a:cubicBezTo>
                    <a:pt x="4498" y="11073"/>
                    <a:pt x="5062" y="11157"/>
                    <a:pt x="5615" y="11157"/>
                  </a:cubicBezTo>
                  <a:cubicBezTo>
                    <a:pt x="8577" y="11157"/>
                    <a:pt x="11187" y="8740"/>
                    <a:pt x="11187" y="5561"/>
                  </a:cubicBezTo>
                  <a:cubicBezTo>
                    <a:pt x="11187" y="2504"/>
                    <a:pt x="8683" y="0"/>
                    <a:pt x="5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2" name="Google Shape;2662;p71"/>
          <p:cNvGrpSpPr/>
          <p:nvPr/>
        </p:nvGrpSpPr>
        <p:grpSpPr>
          <a:xfrm>
            <a:off x="6130663" y="3184850"/>
            <a:ext cx="457202" cy="457200"/>
            <a:chOff x="6130663" y="3337250"/>
            <a:chExt cx="457202" cy="457200"/>
          </a:xfrm>
          <a:solidFill>
            <a:srgbClr val="E7206F"/>
          </a:solidFill>
        </p:grpSpPr>
        <p:sp>
          <p:nvSpPr>
            <p:cNvPr id="2663" name="Google Shape;2663;p71"/>
            <p:cNvSpPr/>
            <p:nvPr/>
          </p:nvSpPr>
          <p:spPr>
            <a:xfrm>
              <a:off x="6130663" y="3608583"/>
              <a:ext cx="42812" cy="87590"/>
            </a:xfrm>
            <a:custGeom>
              <a:avLst/>
              <a:gdLst/>
              <a:ahLst/>
              <a:cxnLst/>
              <a:rect l="l" t="t" r="r" b="b"/>
              <a:pathLst>
                <a:path w="1952" h="4000" extrusionOk="0">
                  <a:moveTo>
                    <a:pt x="0" y="0"/>
                  </a:moveTo>
                  <a:lnTo>
                    <a:pt x="0" y="4000"/>
                  </a:lnTo>
                  <a:lnTo>
                    <a:pt x="1333" y="4000"/>
                  </a:lnTo>
                  <a:cubicBezTo>
                    <a:pt x="1659" y="4000"/>
                    <a:pt x="1951" y="3707"/>
                    <a:pt x="1951" y="3382"/>
                  </a:cubicBezTo>
                  <a:lnTo>
                    <a:pt x="1951" y="618"/>
                  </a:lnTo>
                  <a:cubicBezTo>
                    <a:pt x="1951" y="260"/>
                    <a:pt x="1659" y="0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6130663" y="3510307"/>
              <a:ext cx="351644" cy="280595"/>
            </a:xfrm>
            <a:custGeom>
              <a:avLst/>
              <a:gdLst/>
              <a:ahLst/>
              <a:cxnLst/>
              <a:rect l="l" t="t" r="r" b="b"/>
              <a:pathLst>
                <a:path w="16033" h="12814" extrusionOk="0">
                  <a:moveTo>
                    <a:pt x="1821" y="0"/>
                  </a:moveTo>
                  <a:cubicBezTo>
                    <a:pt x="813" y="0"/>
                    <a:pt x="0" y="813"/>
                    <a:pt x="0" y="1821"/>
                  </a:cubicBezTo>
                  <a:lnTo>
                    <a:pt x="0" y="3252"/>
                  </a:lnTo>
                  <a:lnTo>
                    <a:pt x="1333" y="3252"/>
                  </a:lnTo>
                  <a:cubicBezTo>
                    <a:pt x="2342" y="3252"/>
                    <a:pt x="3187" y="4098"/>
                    <a:pt x="3187" y="5106"/>
                  </a:cubicBezTo>
                  <a:lnTo>
                    <a:pt x="3187" y="7870"/>
                  </a:lnTo>
                  <a:cubicBezTo>
                    <a:pt x="3187" y="8878"/>
                    <a:pt x="2342" y="9691"/>
                    <a:pt x="1333" y="9691"/>
                  </a:cubicBezTo>
                  <a:lnTo>
                    <a:pt x="0" y="9691"/>
                  </a:lnTo>
                  <a:lnTo>
                    <a:pt x="0" y="11122"/>
                  </a:lnTo>
                  <a:cubicBezTo>
                    <a:pt x="0" y="11870"/>
                    <a:pt x="455" y="12520"/>
                    <a:pt x="1106" y="12813"/>
                  </a:cubicBezTo>
                  <a:lnTo>
                    <a:pt x="16032" y="0"/>
                  </a:lnTo>
                  <a:lnTo>
                    <a:pt x="11577" y="0"/>
                  </a:lnTo>
                  <a:cubicBezTo>
                    <a:pt x="11252" y="456"/>
                    <a:pt x="10862" y="878"/>
                    <a:pt x="10406" y="1204"/>
                  </a:cubicBezTo>
                  <a:cubicBezTo>
                    <a:pt x="9626" y="1821"/>
                    <a:pt x="8976" y="2602"/>
                    <a:pt x="8553" y="3480"/>
                  </a:cubicBezTo>
                  <a:lnTo>
                    <a:pt x="8488" y="3610"/>
                  </a:lnTo>
                  <a:cubicBezTo>
                    <a:pt x="8146" y="4293"/>
                    <a:pt x="7496" y="4634"/>
                    <a:pt x="6846" y="4634"/>
                  </a:cubicBezTo>
                  <a:cubicBezTo>
                    <a:pt x="6195" y="4634"/>
                    <a:pt x="5545" y="4293"/>
                    <a:pt x="5203" y="3610"/>
                  </a:cubicBezTo>
                  <a:cubicBezTo>
                    <a:pt x="4716" y="2667"/>
                    <a:pt x="4065" y="1821"/>
                    <a:pt x="3252" y="1204"/>
                  </a:cubicBezTo>
                  <a:cubicBezTo>
                    <a:pt x="2797" y="846"/>
                    <a:pt x="2439" y="456"/>
                    <a:pt x="2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6191985" y="3510307"/>
              <a:ext cx="373774" cy="284142"/>
            </a:xfrm>
            <a:custGeom>
              <a:avLst/>
              <a:gdLst/>
              <a:ahLst/>
              <a:cxnLst/>
              <a:rect l="l" t="t" r="r" b="b"/>
              <a:pathLst>
                <a:path w="17042" h="12976" extrusionOk="0">
                  <a:moveTo>
                    <a:pt x="15123" y="0"/>
                  </a:moveTo>
                  <a:lnTo>
                    <a:pt x="1" y="12976"/>
                  </a:lnTo>
                  <a:lnTo>
                    <a:pt x="2017" y="12976"/>
                  </a:lnTo>
                  <a:lnTo>
                    <a:pt x="8196" y="7675"/>
                  </a:lnTo>
                  <a:cubicBezTo>
                    <a:pt x="8310" y="7561"/>
                    <a:pt x="8456" y="7504"/>
                    <a:pt x="8602" y="7504"/>
                  </a:cubicBezTo>
                  <a:cubicBezTo>
                    <a:pt x="8749" y="7504"/>
                    <a:pt x="8895" y="7561"/>
                    <a:pt x="9009" y="7675"/>
                  </a:cubicBezTo>
                  <a:lnTo>
                    <a:pt x="15188" y="12976"/>
                  </a:lnTo>
                  <a:lnTo>
                    <a:pt x="16228" y="12976"/>
                  </a:lnTo>
                  <a:cubicBezTo>
                    <a:pt x="16521" y="12976"/>
                    <a:pt x="16781" y="12911"/>
                    <a:pt x="17041" y="12781"/>
                  </a:cubicBezTo>
                  <a:lnTo>
                    <a:pt x="10180" y="6927"/>
                  </a:lnTo>
                  <a:cubicBezTo>
                    <a:pt x="9887" y="6667"/>
                    <a:pt x="9887" y="6212"/>
                    <a:pt x="10180" y="5984"/>
                  </a:cubicBezTo>
                  <a:lnTo>
                    <a:pt x="16976" y="163"/>
                  </a:lnTo>
                  <a:cubicBezTo>
                    <a:pt x="16748" y="65"/>
                    <a:pt x="16488" y="0"/>
                    <a:pt x="16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6444469" y="3532380"/>
              <a:ext cx="143395" cy="238573"/>
            </a:xfrm>
            <a:custGeom>
              <a:avLst/>
              <a:gdLst/>
              <a:ahLst/>
              <a:cxnLst/>
              <a:rect l="l" t="t" r="r" b="b"/>
              <a:pathLst>
                <a:path w="6538" h="10895" extrusionOk="0">
                  <a:moveTo>
                    <a:pt x="6342" y="0"/>
                  </a:moveTo>
                  <a:lnTo>
                    <a:pt x="1" y="5431"/>
                  </a:lnTo>
                  <a:lnTo>
                    <a:pt x="6375" y="10895"/>
                  </a:lnTo>
                  <a:cubicBezTo>
                    <a:pt x="6505" y="10667"/>
                    <a:pt x="6537" y="10407"/>
                    <a:pt x="6537" y="10114"/>
                  </a:cubicBezTo>
                  <a:lnTo>
                    <a:pt x="6537" y="813"/>
                  </a:lnTo>
                  <a:cubicBezTo>
                    <a:pt x="6537" y="521"/>
                    <a:pt x="6472" y="228"/>
                    <a:pt x="63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6277587" y="3705414"/>
              <a:ext cx="206144" cy="89035"/>
            </a:xfrm>
            <a:custGeom>
              <a:avLst/>
              <a:gdLst/>
              <a:ahLst/>
              <a:cxnLst/>
              <a:rect l="l" t="t" r="r" b="b"/>
              <a:pathLst>
                <a:path w="9399" h="4066" extrusionOk="0">
                  <a:moveTo>
                    <a:pt x="4716" y="1"/>
                  </a:moveTo>
                  <a:lnTo>
                    <a:pt x="0" y="4066"/>
                  </a:lnTo>
                  <a:lnTo>
                    <a:pt x="9398" y="4066"/>
                  </a:lnTo>
                  <a:lnTo>
                    <a:pt x="47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6247627" y="3436249"/>
              <a:ext cx="65644" cy="30635"/>
            </a:xfrm>
            <a:custGeom>
              <a:avLst/>
              <a:gdLst/>
              <a:ahLst/>
              <a:cxnLst/>
              <a:rect l="l" t="t" r="r" b="b"/>
              <a:pathLst>
                <a:path w="2993" h="1399" extrusionOk="0">
                  <a:moveTo>
                    <a:pt x="0" y="0"/>
                  </a:moveTo>
                  <a:lnTo>
                    <a:pt x="358" y="1399"/>
                  </a:lnTo>
                  <a:lnTo>
                    <a:pt x="2667" y="1399"/>
                  </a:lnTo>
                  <a:lnTo>
                    <a:pt x="29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1"/>
            <p:cNvSpPr/>
            <p:nvPr/>
          </p:nvSpPr>
          <p:spPr>
            <a:xfrm>
              <a:off x="6180580" y="3337250"/>
              <a:ext cx="200441" cy="247486"/>
            </a:xfrm>
            <a:custGeom>
              <a:avLst/>
              <a:gdLst/>
              <a:ahLst/>
              <a:cxnLst/>
              <a:rect l="l" t="t" r="r" b="b"/>
              <a:pathLst>
                <a:path w="9139" h="11302" extrusionOk="0">
                  <a:moveTo>
                    <a:pt x="5543" y="1992"/>
                  </a:moveTo>
                  <a:cubicBezTo>
                    <a:pt x="5728" y="1992"/>
                    <a:pt x="5916" y="2074"/>
                    <a:pt x="6049" y="2245"/>
                  </a:cubicBezTo>
                  <a:lnTo>
                    <a:pt x="6830" y="3286"/>
                  </a:lnTo>
                  <a:cubicBezTo>
                    <a:pt x="7285" y="3286"/>
                    <a:pt x="7545" y="3676"/>
                    <a:pt x="7448" y="4066"/>
                  </a:cubicBezTo>
                  <a:lnTo>
                    <a:pt x="6895" y="6212"/>
                  </a:lnTo>
                  <a:cubicBezTo>
                    <a:pt x="6765" y="6733"/>
                    <a:pt x="6277" y="7123"/>
                    <a:pt x="5724" y="7123"/>
                  </a:cubicBezTo>
                  <a:lnTo>
                    <a:pt x="3415" y="7123"/>
                  </a:lnTo>
                  <a:cubicBezTo>
                    <a:pt x="2862" y="7123"/>
                    <a:pt x="2374" y="6733"/>
                    <a:pt x="2212" y="6212"/>
                  </a:cubicBezTo>
                  <a:lnTo>
                    <a:pt x="1692" y="4066"/>
                  </a:lnTo>
                  <a:cubicBezTo>
                    <a:pt x="1594" y="3708"/>
                    <a:pt x="1854" y="3286"/>
                    <a:pt x="2309" y="3286"/>
                  </a:cubicBezTo>
                  <a:lnTo>
                    <a:pt x="3090" y="2245"/>
                  </a:lnTo>
                  <a:cubicBezTo>
                    <a:pt x="3204" y="2074"/>
                    <a:pt x="3384" y="1992"/>
                    <a:pt x="3573" y="1992"/>
                  </a:cubicBezTo>
                  <a:cubicBezTo>
                    <a:pt x="3707" y="1992"/>
                    <a:pt x="3846" y="2034"/>
                    <a:pt x="3968" y="2115"/>
                  </a:cubicBezTo>
                  <a:cubicBezTo>
                    <a:pt x="4228" y="2310"/>
                    <a:pt x="4293" y="2700"/>
                    <a:pt x="4066" y="2960"/>
                  </a:cubicBezTo>
                  <a:lnTo>
                    <a:pt x="3838" y="3286"/>
                  </a:lnTo>
                  <a:lnTo>
                    <a:pt x="5301" y="3286"/>
                  </a:lnTo>
                  <a:lnTo>
                    <a:pt x="5041" y="2960"/>
                  </a:lnTo>
                  <a:cubicBezTo>
                    <a:pt x="4846" y="2700"/>
                    <a:pt x="4911" y="2310"/>
                    <a:pt x="5171" y="2115"/>
                  </a:cubicBezTo>
                  <a:cubicBezTo>
                    <a:pt x="5279" y="2034"/>
                    <a:pt x="5410" y="1992"/>
                    <a:pt x="5543" y="1992"/>
                  </a:cubicBezTo>
                  <a:close/>
                  <a:moveTo>
                    <a:pt x="4580" y="1"/>
                  </a:moveTo>
                  <a:cubicBezTo>
                    <a:pt x="4560" y="1"/>
                    <a:pt x="4540" y="1"/>
                    <a:pt x="4521" y="1"/>
                  </a:cubicBezTo>
                  <a:cubicBezTo>
                    <a:pt x="2017" y="1"/>
                    <a:pt x="1" y="2050"/>
                    <a:pt x="1" y="4554"/>
                  </a:cubicBezTo>
                  <a:cubicBezTo>
                    <a:pt x="1" y="6017"/>
                    <a:pt x="683" y="7318"/>
                    <a:pt x="1724" y="8131"/>
                  </a:cubicBezTo>
                  <a:cubicBezTo>
                    <a:pt x="2700" y="8911"/>
                    <a:pt x="3480" y="9855"/>
                    <a:pt x="4000" y="10960"/>
                  </a:cubicBezTo>
                  <a:cubicBezTo>
                    <a:pt x="4114" y="11188"/>
                    <a:pt x="4334" y="11302"/>
                    <a:pt x="4553" y="11302"/>
                  </a:cubicBezTo>
                  <a:cubicBezTo>
                    <a:pt x="4773" y="11302"/>
                    <a:pt x="4992" y="11188"/>
                    <a:pt x="5106" y="10960"/>
                  </a:cubicBezTo>
                  <a:lnTo>
                    <a:pt x="5171" y="10830"/>
                  </a:lnTo>
                  <a:cubicBezTo>
                    <a:pt x="5691" y="9789"/>
                    <a:pt x="6439" y="8879"/>
                    <a:pt x="7383" y="8164"/>
                  </a:cubicBezTo>
                  <a:cubicBezTo>
                    <a:pt x="8456" y="7318"/>
                    <a:pt x="9139" y="5985"/>
                    <a:pt x="9139" y="4521"/>
                  </a:cubicBezTo>
                  <a:cubicBezTo>
                    <a:pt x="9106" y="2037"/>
                    <a:pt x="7057" y="1"/>
                    <a:pt x="45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0" name="Google Shape;2670;p71"/>
          <p:cNvGrpSpPr/>
          <p:nvPr/>
        </p:nvGrpSpPr>
        <p:grpSpPr>
          <a:xfrm>
            <a:off x="6845588" y="3185450"/>
            <a:ext cx="457198" cy="457176"/>
            <a:chOff x="6845588" y="3337850"/>
            <a:chExt cx="457198" cy="457176"/>
          </a:xfrm>
          <a:solidFill>
            <a:srgbClr val="E7206F"/>
          </a:solidFill>
        </p:grpSpPr>
        <p:sp>
          <p:nvSpPr>
            <p:cNvPr id="2671" name="Google Shape;2671;p71"/>
            <p:cNvSpPr/>
            <p:nvPr/>
          </p:nvSpPr>
          <p:spPr>
            <a:xfrm>
              <a:off x="6852003" y="3345843"/>
              <a:ext cx="183019" cy="180567"/>
            </a:xfrm>
            <a:custGeom>
              <a:avLst/>
              <a:gdLst/>
              <a:ahLst/>
              <a:cxnLst/>
              <a:rect l="l" t="t" r="r" b="b"/>
              <a:pathLst>
                <a:path w="8358" h="8246" extrusionOk="0">
                  <a:moveTo>
                    <a:pt x="7715" y="0"/>
                  </a:moveTo>
                  <a:cubicBezTo>
                    <a:pt x="7659" y="0"/>
                    <a:pt x="7602" y="8"/>
                    <a:pt x="7545" y="25"/>
                  </a:cubicBezTo>
                  <a:cubicBezTo>
                    <a:pt x="3870" y="968"/>
                    <a:pt x="1008" y="3830"/>
                    <a:pt x="65" y="7472"/>
                  </a:cubicBezTo>
                  <a:cubicBezTo>
                    <a:pt x="0" y="7830"/>
                    <a:pt x="195" y="8155"/>
                    <a:pt x="521" y="8220"/>
                  </a:cubicBezTo>
                  <a:cubicBezTo>
                    <a:pt x="578" y="8237"/>
                    <a:pt x="635" y="8245"/>
                    <a:pt x="690" y="8245"/>
                  </a:cubicBezTo>
                  <a:cubicBezTo>
                    <a:pt x="953" y="8245"/>
                    <a:pt x="1188" y="8066"/>
                    <a:pt x="1269" y="7797"/>
                  </a:cubicBezTo>
                  <a:cubicBezTo>
                    <a:pt x="2082" y="4546"/>
                    <a:pt x="4618" y="2042"/>
                    <a:pt x="7838" y="1196"/>
                  </a:cubicBezTo>
                  <a:cubicBezTo>
                    <a:pt x="8163" y="1131"/>
                    <a:pt x="8358" y="773"/>
                    <a:pt x="8293" y="448"/>
                  </a:cubicBezTo>
                  <a:cubicBezTo>
                    <a:pt x="8212" y="180"/>
                    <a:pt x="7977" y="0"/>
                    <a:pt x="7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6852003" y="3606765"/>
              <a:ext cx="183019" cy="180939"/>
            </a:xfrm>
            <a:custGeom>
              <a:avLst/>
              <a:gdLst/>
              <a:ahLst/>
              <a:cxnLst/>
              <a:rect l="l" t="t" r="r" b="b"/>
              <a:pathLst>
                <a:path w="8358" h="8263" extrusionOk="0">
                  <a:moveTo>
                    <a:pt x="646" y="0"/>
                  </a:moveTo>
                  <a:cubicBezTo>
                    <a:pt x="605" y="0"/>
                    <a:pt x="563" y="4"/>
                    <a:pt x="521" y="12"/>
                  </a:cubicBezTo>
                  <a:cubicBezTo>
                    <a:pt x="195" y="110"/>
                    <a:pt x="0" y="435"/>
                    <a:pt x="65" y="760"/>
                  </a:cubicBezTo>
                  <a:cubicBezTo>
                    <a:pt x="1041" y="4565"/>
                    <a:pt x="4000" y="7329"/>
                    <a:pt x="7545" y="8240"/>
                  </a:cubicBezTo>
                  <a:cubicBezTo>
                    <a:pt x="7596" y="8255"/>
                    <a:pt x="7648" y="8263"/>
                    <a:pt x="7699" y="8263"/>
                  </a:cubicBezTo>
                  <a:cubicBezTo>
                    <a:pt x="7968" y="8263"/>
                    <a:pt x="8211" y="8058"/>
                    <a:pt x="8293" y="7785"/>
                  </a:cubicBezTo>
                  <a:cubicBezTo>
                    <a:pt x="8358" y="7459"/>
                    <a:pt x="8163" y="7134"/>
                    <a:pt x="7838" y="7069"/>
                  </a:cubicBezTo>
                  <a:cubicBezTo>
                    <a:pt x="4716" y="6256"/>
                    <a:pt x="2114" y="3785"/>
                    <a:pt x="1269" y="468"/>
                  </a:cubicBezTo>
                  <a:cubicBezTo>
                    <a:pt x="1184" y="185"/>
                    <a:pt x="926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7112629" y="3606765"/>
              <a:ext cx="183742" cy="180720"/>
            </a:xfrm>
            <a:custGeom>
              <a:avLst/>
              <a:gdLst/>
              <a:ahLst/>
              <a:cxnLst/>
              <a:rect l="l" t="t" r="r" b="b"/>
              <a:pathLst>
                <a:path w="8391" h="8253" extrusionOk="0">
                  <a:moveTo>
                    <a:pt x="7745" y="0"/>
                  </a:moveTo>
                  <a:cubicBezTo>
                    <a:pt x="7465" y="0"/>
                    <a:pt x="7207" y="185"/>
                    <a:pt x="7122" y="468"/>
                  </a:cubicBezTo>
                  <a:cubicBezTo>
                    <a:pt x="6277" y="3785"/>
                    <a:pt x="3643" y="6256"/>
                    <a:pt x="521" y="7037"/>
                  </a:cubicBezTo>
                  <a:cubicBezTo>
                    <a:pt x="196" y="7134"/>
                    <a:pt x="0" y="7459"/>
                    <a:pt x="98" y="7785"/>
                  </a:cubicBezTo>
                  <a:cubicBezTo>
                    <a:pt x="155" y="8068"/>
                    <a:pt x="433" y="8252"/>
                    <a:pt x="719" y="8252"/>
                  </a:cubicBezTo>
                  <a:cubicBezTo>
                    <a:pt x="761" y="8252"/>
                    <a:pt x="804" y="8248"/>
                    <a:pt x="846" y="8240"/>
                  </a:cubicBezTo>
                  <a:cubicBezTo>
                    <a:pt x="4358" y="7329"/>
                    <a:pt x="7317" y="4533"/>
                    <a:pt x="8293" y="760"/>
                  </a:cubicBezTo>
                  <a:cubicBezTo>
                    <a:pt x="8391" y="435"/>
                    <a:pt x="8195" y="110"/>
                    <a:pt x="7870" y="12"/>
                  </a:cubicBezTo>
                  <a:cubicBezTo>
                    <a:pt x="7828" y="4"/>
                    <a:pt x="7786" y="0"/>
                    <a:pt x="77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7112629" y="3345843"/>
              <a:ext cx="183742" cy="180720"/>
            </a:xfrm>
            <a:custGeom>
              <a:avLst/>
              <a:gdLst/>
              <a:ahLst/>
              <a:cxnLst/>
              <a:rect l="l" t="t" r="r" b="b"/>
              <a:pathLst>
                <a:path w="8391" h="8253" extrusionOk="0">
                  <a:moveTo>
                    <a:pt x="674" y="0"/>
                  </a:moveTo>
                  <a:cubicBezTo>
                    <a:pt x="404" y="0"/>
                    <a:pt x="152" y="180"/>
                    <a:pt x="98" y="448"/>
                  </a:cubicBezTo>
                  <a:cubicBezTo>
                    <a:pt x="0" y="773"/>
                    <a:pt x="196" y="1131"/>
                    <a:pt x="521" y="1196"/>
                  </a:cubicBezTo>
                  <a:cubicBezTo>
                    <a:pt x="3773" y="2042"/>
                    <a:pt x="6277" y="4546"/>
                    <a:pt x="7122" y="7797"/>
                  </a:cubicBezTo>
                  <a:cubicBezTo>
                    <a:pt x="7187" y="8058"/>
                    <a:pt x="7447" y="8253"/>
                    <a:pt x="7708" y="8253"/>
                  </a:cubicBezTo>
                  <a:cubicBezTo>
                    <a:pt x="8130" y="8253"/>
                    <a:pt x="8391" y="7863"/>
                    <a:pt x="8293" y="7472"/>
                  </a:cubicBezTo>
                  <a:cubicBezTo>
                    <a:pt x="7350" y="3830"/>
                    <a:pt x="4488" y="968"/>
                    <a:pt x="846" y="25"/>
                  </a:cubicBezTo>
                  <a:cubicBezTo>
                    <a:pt x="789" y="8"/>
                    <a:pt x="731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6845588" y="3337850"/>
              <a:ext cx="457198" cy="457176"/>
            </a:xfrm>
            <a:custGeom>
              <a:avLst/>
              <a:gdLst/>
              <a:ahLst/>
              <a:cxnLst/>
              <a:rect l="l" t="t" r="r" b="b"/>
              <a:pathLst>
                <a:path w="20879" h="20878" extrusionOk="0">
                  <a:moveTo>
                    <a:pt x="11025" y="3577"/>
                  </a:moveTo>
                  <a:cubicBezTo>
                    <a:pt x="14342" y="3870"/>
                    <a:pt x="17008" y="6537"/>
                    <a:pt x="17301" y="9854"/>
                  </a:cubicBezTo>
                  <a:cubicBezTo>
                    <a:pt x="16911" y="9854"/>
                    <a:pt x="16651" y="10114"/>
                    <a:pt x="16651" y="10439"/>
                  </a:cubicBezTo>
                  <a:cubicBezTo>
                    <a:pt x="16651" y="10764"/>
                    <a:pt x="16911" y="11057"/>
                    <a:pt x="17301" y="11057"/>
                  </a:cubicBezTo>
                  <a:cubicBezTo>
                    <a:pt x="17138" y="12715"/>
                    <a:pt x="16423" y="14244"/>
                    <a:pt x="15220" y="15414"/>
                  </a:cubicBezTo>
                  <a:cubicBezTo>
                    <a:pt x="14082" y="16520"/>
                    <a:pt x="12618" y="17170"/>
                    <a:pt x="11025" y="17300"/>
                  </a:cubicBezTo>
                  <a:cubicBezTo>
                    <a:pt x="11025" y="16943"/>
                    <a:pt x="10732" y="16683"/>
                    <a:pt x="10439" y="16683"/>
                  </a:cubicBezTo>
                  <a:cubicBezTo>
                    <a:pt x="10114" y="16683"/>
                    <a:pt x="9822" y="16943"/>
                    <a:pt x="9822" y="17300"/>
                  </a:cubicBezTo>
                  <a:cubicBezTo>
                    <a:pt x="6505" y="17008"/>
                    <a:pt x="3870" y="14374"/>
                    <a:pt x="3578" y="11057"/>
                  </a:cubicBezTo>
                  <a:cubicBezTo>
                    <a:pt x="3935" y="11057"/>
                    <a:pt x="4196" y="10764"/>
                    <a:pt x="4196" y="10439"/>
                  </a:cubicBezTo>
                  <a:cubicBezTo>
                    <a:pt x="4196" y="10114"/>
                    <a:pt x="3935" y="9854"/>
                    <a:pt x="3578" y="9854"/>
                  </a:cubicBezTo>
                  <a:cubicBezTo>
                    <a:pt x="3870" y="6537"/>
                    <a:pt x="6505" y="3870"/>
                    <a:pt x="9822" y="3577"/>
                  </a:cubicBezTo>
                  <a:cubicBezTo>
                    <a:pt x="9822" y="3967"/>
                    <a:pt x="10114" y="4228"/>
                    <a:pt x="10439" y="4228"/>
                  </a:cubicBezTo>
                  <a:cubicBezTo>
                    <a:pt x="10732" y="4228"/>
                    <a:pt x="11025" y="3967"/>
                    <a:pt x="11025" y="3577"/>
                  </a:cubicBezTo>
                  <a:close/>
                  <a:moveTo>
                    <a:pt x="10439" y="0"/>
                  </a:moveTo>
                  <a:cubicBezTo>
                    <a:pt x="10082" y="0"/>
                    <a:pt x="9822" y="293"/>
                    <a:pt x="9822" y="618"/>
                  </a:cubicBezTo>
                  <a:lnTo>
                    <a:pt x="9822" y="2374"/>
                  </a:lnTo>
                  <a:cubicBezTo>
                    <a:pt x="5822" y="2667"/>
                    <a:pt x="2635" y="5854"/>
                    <a:pt x="2342" y="9854"/>
                  </a:cubicBezTo>
                  <a:lnTo>
                    <a:pt x="618" y="9854"/>
                  </a:lnTo>
                  <a:cubicBezTo>
                    <a:pt x="261" y="9854"/>
                    <a:pt x="1" y="10114"/>
                    <a:pt x="1" y="10439"/>
                  </a:cubicBezTo>
                  <a:cubicBezTo>
                    <a:pt x="1" y="10797"/>
                    <a:pt x="261" y="11057"/>
                    <a:pt x="618" y="11057"/>
                  </a:cubicBezTo>
                  <a:lnTo>
                    <a:pt x="2342" y="11057"/>
                  </a:lnTo>
                  <a:cubicBezTo>
                    <a:pt x="2635" y="15057"/>
                    <a:pt x="5822" y="18244"/>
                    <a:pt x="9822" y="18536"/>
                  </a:cubicBezTo>
                  <a:lnTo>
                    <a:pt x="9822" y="20260"/>
                  </a:lnTo>
                  <a:cubicBezTo>
                    <a:pt x="9822" y="20617"/>
                    <a:pt x="10082" y="20878"/>
                    <a:pt x="10439" y="20878"/>
                  </a:cubicBezTo>
                  <a:cubicBezTo>
                    <a:pt x="10765" y="20878"/>
                    <a:pt x="11025" y="20617"/>
                    <a:pt x="11025" y="20260"/>
                  </a:cubicBezTo>
                  <a:lnTo>
                    <a:pt x="11025" y="18536"/>
                  </a:lnTo>
                  <a:cubicBezTo>
                    <a:pt x="14960" y="18244"/>
                    <a:pt x="18212" y="15122"/>
                    <a:pt x="18504" y="11057"/>
                  </a:cubicBezTo>
                  <a:lnTo>
                    <a:pt x="20260" y="11057"/>
                  </a:lnTo>
                  <a:cubicBezTo>
                    <a:pt x="20586" y="11057"/>
                    <a:pt x="20846" y="10797"/>
                    <a:pt x="20846" y="10439"/>
                  </a:cubicBezTo>
                  <a:cubicBezTo>
                    <a:pt x="20878" y="10114"/>
                    <a:pt x="20586" y="9854"/>
                    <a:pt x="20260" y="9854"/>
                  </a:cubicBezTo>
                  <a:lnTo>
                    <a:pt x="18504" y="9854"/>
                  </a:lnTo>
                  <a:cubicBezTo>
                    <a:pt x="18212" y="5854"/>
                    <a:pt x="15025" y="2667"/>
                    <a:pt x="11025" y="2374"/>
                  </a:cubicBezTo>
                  <a:lnTo>
                    <a:pt x="11025" y="618"/>
                  </a:lnTo>
                  <a:cubicBezTo>
                    <a:pt x="11025" y="293"/>
                    <a:pt x="10765" y="0"/>
                    <a:pt x="10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6966637" y="3617715"/>
              <a:ext cx="214377" cy="72919"/>
            </a:xfrm>
            <a:custGeom>
              <a:avLst/>
              <a:gdLst/>
              <a:ahLst/>
              <a:cxnLst/>
              <a:rect l="l" t="t" r="r" b="b"/>
              <a:pathLst>
                <a:path w="9790" h="3330" extrusionOk="0">
                  <a:moveTo>
                    <a:pt x="1529" y="0"/>
                  </a:moveTo>
                  <a:cubicBezTo>
                    <a:pt x="977" y="0"/>
                    <a:pt x="424" y="163"/>
                    <a:pt x="1" y="521"/>
                  </a:cubicBezTo>
                  <a:cubicBezTo>
                    <a:pt x="261" y="976"/>
                    <a:pt x="586" y="1366"/>
                    <a:pt x="977" y="1756"/>
                  </a:cubicBezTo>
                  <a:cubicBezTo>
                    <a:pt x="2070" y="2801"/>
                    <a:pt x="3483" y="3329"/>
                    <a:pt x="4903" y="3329"/>
                  </a:cubicBezTo>
                  <a:cubicBezTo>
                    <a:pt x="6313" y="3329"/>
                    <a:pt x="7729" y="2809"/>
                    <a:pt x="8846" y="1756"/>
                  </a:cubicBezTo>
                  <a:cubicBezTo>
                    <a:pt x="9171" y="1431"/>
                    <a:pt x="9529" y="976"/>
                    <a:pt x="9789" y="521"/>
                  </a:cubicBezTo>
                  <a:cubicBezTo>
                    <a:pt x="9367" y="195"/>
                    <a:pt x="8846" y="0"/>
                    <a:pt x="8293" y="0"/>
                  </a:cubicBezTo>
                  <a:lnTo>
                    <a:pt x="8163" y="0"/>
                  </a:lnTo>
                  <a:cubicBezTo>
                    <a:pt x="7513" y="1073"/>
                    <a:pt x="6277" y="1821"/>
                    <a:pt x="4911" y="1821"/>
                  </a:cubicBezTo>
                  <a:cubicBezTo>
                    <a:pt x="3513" y="1821"/>
                    <a:pt x="2310" y="1073"/>
                    <a:pt x="1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6998696" y="3453234"/>
              <a:ext cx="139597" cy="65517"/>
            </a:xfrm>
            <a:custGeom>
              <a:avLst/>
              <a:gdLst/>
              <a:ahLst/>
              <a:cxnLst/>
              <a:rect l="l" t="t" r="r" b="b"/>
              <a:pathLst>
                <a:path w="6375" h="2992" extrusionOk="0">
                  <a:moveTo>
                    <a:pt x="623" y="1"/>
                  </a:moveTo>
                  <a:cubicBezTo>
                    <a:pt x="297" y="1"/>
                    <a:pt x="0" y="268"/>
                    <a:pt x="0" y="650"/>
                  </a:cubicBezTo>
                  <a:lnTo>
                    <a:pt x="0" y="1755"/>
                  </a:lnTo>
                  <a:cubicBezTo>
                    <a:pt x="0" y="2438"/>
                    <a:pt x="553" y="2991"/>
                    <a:pt x="1236" y="2991"/>
                  </a:cubicBezTo>
                  <a:lnTo>
                    <a:pt x="5756" y="2991"/>
                  </a:lnTo>
                  <a:cubicBezTo>
                    <a:pt x="6114" y="2991"/>
                    <a:pt x="6374" y="2698"/>
                    <a:pt x="6374" y="2373"/>
                  </a:cubicBezTo>
                  <a:cubicBezTo>
                    <a:pt x="6374" y="1430"/>
                    <a:pt x="5594" y="650"/>
                    <a:pt x="4651" y="650"/>
                  </a:cubicBezTo>
                  <a:cubicBezTo>
                    <a:pt x="3220" y="650"/>
                    <a:pt x="2602" y="617"/>
                    <a:pt x="813" y="32"/>
                  </a:cubicBezTo>
                  <a:cubicBezTo>
                    <a:pt x="750" y="11"/>
                    <a:pt x="686" y="1"/>
                    <a:pt x="6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7016498" y="3545077"/>
              <a:ext cx="114655" cy="86189"/>
            </a:xfrm>
            <a:custGeom>
              <a:avLst/>
              <a:gdLst/>
              <a:ahLst/>
              <a:cxnLst/>
              <a:rect l="l" t="t" r="r" b="b"/>
              <a:pathLst>
                <a:path w="5236" h="3936" extrusionOk="0">
                  <a:moveTo>
                    <a:pt x="0" y="0"/>
                  </a:moveTo>
                  <a:lnTo>
                    <a:pt x="0" y="1301"/>
                  </a:lnTo>
                  <a:lnTo>
                    <a:pt x="33" y="1301"/>
                  </a:lnTo>
                  <a:cubicBezTo>
                    <a:pt x="33" y="2764"/>
                    <a:pt x="1171" y="3935"/>
                    <a:pt x="2634" y="3935"/>
                  </a:cubicBezTo>
                  <a:cubicBezTo>
                    <a:pt x="4065" y="3935"/>
                    <a:pt x="5236" y="2764"/>
                    <a:pt x="5236" y="1301"/>
                  </a:cubicBezTo>
                  <a:lnTo>
                    <a:pt x="5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71"/>
          <p:cNvGrpSpPr/>
          <p:nvPr/>
        </p:nvGrpSpPr>
        <p:grpSpPr>
          <a:xfrm>
            <a:off x="7576525" y="3184088"/>
            <a:ext cx="425139" cy="457185"/>
            <a:chOff x="7576525" y="3336488"/>
            <a:chExt cx="425139" cy="457185"/>
          </a:xfrm>
          <a:solidFill>
            <a:srgbClr val="E7206F"/>
          </a:solidFill>
        </p:grpSpPr>
        <p:sp>
          <p:nvSpPr>
            <p:cNvPr id="2680" name="Google Shape;2680;p71"/>
            <p:cNvSpPr/>
            <p:nvPr/>
          </p:nvSpPr>
          <p:spPr>
            <a:xfrm>
              <a:off x="7576525" y="3513801"/>
              <a:ext cx="425139" cy="279872"/>
            </a:xfrm>
            <a:custGeom>
              <a:avLst/>
              <a:gdLst/>
              <a:ahLst/>
              <a:cxnLst/>
              <a:rect l="l" t="t" r="r" b="b"/>
              <a:pathLst>
                <a:path w="19513" h="12781" extrusionOk="0">
                  <a:moveTo>
                    <a:pt x="1" y="0"/>
                  </a:moveTo>
                  <a:lnTo>
                    <a:pt x="1" y="11870"/>
                  </a:lnTo>
                  <a:lnTo>
                    <a:pt x="4781" y="7415"/>
                  </a:lnTo>
                  <a:cubicBezTo>
                    <a:pt x="4902" y="7309"/>
                    <a:pt x="5044" y="7260"/>
                    <a:pt x="5187" y="7260"/>
                  </a:cubicBezTo>
                  <a:cubicBezTo>
                    <a:pt x="5353" y="7260"/>
                    <a:pt x="5520" y="7325"/>
                    <a:pt x="5659" y="7447"/>
                  </a:cubicBezTo>
                  <a:cubicBezTo>
                    <a:pt x="5887" y="7708"/>
                    <a:pt x="5854" y="8098"/>
                    <a:pt x="5627" y="8325"/>
                  </a:cubicBezTo>
                  <a:lnTo>
                    <a:pt x="846" y="12781"/>
                  </a:lnTo>
                  <a:lnTo>
                    <a:pt x="18667" y="12781"/>
                  </a:lnTo>
                  <a:lnTo>
                    <a:pt x="13919" y="8325"/>
                  </a:lnTo>
                  <a:cubicBezTo>
                    <a:pt x="13659" y="8098"/>
                    <a:pt x="13659" y="7708"/>
                    <a:pt x="13887" y="7447"/>
                  </a:cubicBezTo>
                  <a:cubicBezTo>
                    <a:pt x="14009" y="7325"/>
                    <a:pt x="14177" y="7260"/>
                    <a:pt x="14342" y="7260"/>
                  </a:cubicBezTo>
                  <a:cubicBezTo>
                    <a:pt x="14486" y="7260"/>
                    <a:pt x="14627" y="7309"/>
                    <a:pt x="14732" y="7415"/>
                  </a:cubicBezTo>
                  <a:lnTo>
                    <a:pt x="19513" y="11870"/>
                  </a:lnTo>
                  <a:lnTo>
                    <a:pt x="19513" y="0"/>
                  </a:lnTo>
                  <a:lnTo>
                    <a:pt x="10375" y="7512"/>
                  </a:lnTo>
                  <a:lnTo>
                    <a:pt x="10375" y="9008"/>
                  </a:lnTo>
                  <a:cubicBezTo>
                    <a:pt x="10375" y="9366"/>
                    <a:pt x="10082" y="9626"/>
                    <a:pt x="9757" y="9626"/>
                  </a:cubicBezTo>
                  <a:cubicBezTo>
                    <a:pt x="9432" y="9626"/>
                    <a:pt x="9139" y="9366"/>
                    <a:pt x="9139" y="9008"/>
                  </a:cubicBezTo>
                  <a:lnTo>
                    <a:pt x="9139" y="751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7589989" y="3466806"/>
              <a:ext cx="30502" cy="48437"/>
            </a:xfrm>
            <a:custGeom>
              <a:avLst/>
              <a:gdLst/>
              <a:ahLst/>
              <a:cxnLst/>
              <a:rect l="l" t="t" r="r" b="b"/>
              <a:pathLst>
                <a:path w="1400" h="2212" extrusionOk="0">
                  <a:moveTo>
                    <a:pt x="1399" y="0"/>
                  </a:moveTo>
                  <a:lnTo>
                    <a:pt x="1" y="1073"/>
                  </a:lnTo>
                  <a:lnTo>
                    <a:pt x="1399" y="2211"/>
                  </a:lnTo>
                  <a:lnTo>
                    <a:pt x="13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7957698" y="3466806"/>
              <a:ext cx="30481" cy="48437"/>
            </a:xfrm>
            <a:custGeom>
              <a:avLst/>
              <a:gdLst/>
              <a:ahLst/>
              <a:cxnLst/>
              <a:rect l="l" t="t" r="r" b="b"/>
              <a:pathLst>
                <a:path w="1399" h="2212" extrusionOk="0">
                  <a:moveTo>
                    <a:pt x="0" y="0"/>
                  </a:moveTo>
                  <a:lnTo>
                    <a:pt x="0" y="2211"/>
                  </a:lnTo>
                  <a:lnTo>
                    <a:pt x="1399" y="107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7716807" y="3431900"/>
              <a:ext cx="44664" cy="44496"/>
            </a:xfrm>
            <a:custGeom>
              <a:avLst/>
              <a:gdLst/>
              <a:ahLst/>
              <a:cxnLst/>
              <a:rect l="l" t="t" r="r" b="b"/>
              <a:pathLst>
                <a:path w="2050" h="2032" extrusionOk="0">
                  <a:moveTo>
                    <a:pt x="1041" y="1"/>
                  </a:moveTo>
                  <a:cubicBezTo>
                    <a:pt x="456" y="1"/>
                    <a:pt x="1" y="456"/>
                    <a:pt x="1" y="1009"/>
                  </a:cubicBezTo>
                  <a:cubicBezTo>
                    <a:pt x="1" y="1399"/>
                    <a:pt x="228" y="1757"/>
                    <a:pt x="554" y="1919"/>
                  </a:cubicBezTo>
                  <a:cubicBezTo>
                    <a:pt x="651" y="1919"/>
                    <a:pt x="716" y="1952"/>
                    <a:pt x="781" y="2017"/>
                  </a:cubicBezTo>
                  <a:cubicBezTo>
                    <a:pt x="835" y="2028"/>
                    <a:pt x="872" y="2031"/>
                    <a:pt x="937" y="2031"/>
                  </a:cubicBezTo>
                  <a:cubicBezTo>
                    <a:pt x="1067" y="2031"/>
                    <a:pt x="1312" y="2017"/>
                    <a:pt x="2049" y="2017"/>
                  </a:cubicBez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7788375" y="3416242"/>
              <a:ext cx="58107" cy="76203"/>
            </a:xfrm>
            <a:custGeom>
              <a:avLst/>
              <a:gdLst/>
              <a:ahLst/>
              <a:cxnLst/>
              <a:rect l="l" t="t" r="r" b="b"/>
              <a:pathLst>
                <a:path w="2667" h="3480" extrusionOk="0">
                  <a:moveTo>
                    <a:pt x="2667" y="0"/>
                  </a:moveTo>
                  <a:cubicBezTo>
                    <a:pt x="1886" y="553"/>
                    <a:pt x="943" y="911"/>
                    <a:pt x="0" y="1008"/>
                  </a:cubicBezTo>
                  <a:lnTo>
                    <a:pt x="0" y="2472"/>
                  </a:lnTo>
                  <a:cubicBezTo>
                    <a:pt x="943" y="2569"/>
                    <a:pt x="1886" y="2894"/>
                    <a:pt x="2667" y="3480"/>
                  </a:cubicBezTo>
                  <a:lnTo>
                    <a:pt x="26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1"/>
            <p:cNvSpPr/>
            <p:nvPr/>
          </p:nvSpPr>
          <p:spPr>
            <a:xfrm>
              <a:off x="7646677" y="3336488"/>
              <a:ext cx="284131" cy="314404"/>
            </a:xfrm>
            <a:custGeom>
              <a:avLst/>
              <a:gdLst/>
              <a:ahLst/>
              <a:cxnLst/>
              <a:rect l="l" t="t" r="r" b="b"/>
              <a:pathLst>
                <a:path w="13041" h="14358" extrusionOk="0">
                  <a:moveTo>
                    <a:pt x="9772" y="1817"/>
                  </a:moveTo>
                  <a:cubicBezTo>
                    <a:pt x="10093" y="1817"/>
                    <a:pt x="10407" y="2058"/>
                    <a:pt x="10407" y="2439"/>
                  </a:cubicBezTo>
                  <a:lnTo>
                    <a:pt x="10407" y="8293"/>
                  </a:lnTo>
                  <a:cubicBezTo>
                    <a:pt x="10407" y="8673"/>
                    <a:pt x="10110" y="8915"/>
                    <a:pt x="9786" y="8915"/>
                  </a:cubicBezTo>
                  <a:cubicBezTo>
                    <a:pt x="9667" y="8915"/>
                    <a:pt x="9544" y="8883"/>
                    <a:pt x="9431" y="8813"/>
                  </a:cubicBezTo>
                  <a:lnTo>
                    <a:pt x="8488" y="8097"/>
                  </a:lnTo>
                  <a:cubicBezTo>
                    <a:pt x="7870" y="7675"/>
                    <a:pt x="7155" y="7414"/>
                    <a:pt x="6407" y="7317"/>
                  </a:cubicBezTo>
                  <a:cubicBezTo>
                    <a:pt x="6309" y="7480"/>
                    <a:pt x="6114" y="7610"/>
                    <a:pt x="5886" y="7610"/>
                  </a:cubicBezTo>
                  <a:lnTo>
                    <a:pt x="4521" y="7610"/>
                  </a:lnTo>
                  <a:lnTo>
                    <a:pt x="4846" y="8813"/>
                  </a:lnTo>
                  <a:cubicBezTo>
                    <a:pt x="4943" y="9171"/>
                    <a:pt x="4651" y="9561"/>
                    <a:pt x="4260" y="9561"/>
                  </a:cubicBezTo>
                  <a:cubicBezTo>
                    <a:pt x="3968" y="9561"/>
                    <a:pt x="3740" y="9398"/>
                    <a:pt x="3642" y="9105"/>
                  </a:cubicBezTo>
                  <a:lnTo>
                    <a:pt x="3155" y="7317"/>
                  </a:lnTo>
                  <a:cubicBezTo>
                    <a:pt x="2472" y="6959"/>
                    <a:pt x="2017" y="6211"/>
                    <a:pt x="2017" y="5366"/>
                  </a:cubicBezTo>
                  <a:cubicBezTo>
                    <a:pt x="2017" y="4130"/>
                    <a:pt x="2992" y="3122"/>
                    <a:pt x="4260" y="3122"/>
                  </a:cubicBezTo>
                  <a:lnTo>
                    <a:pt x="5886" y="3122"/>
                  </a:lnTo>
                  <a:cubicBezTo>
                    <a:pt x="6114" y="3122"/>
                    <a:pt x="6277" y="3252"/>
                    <a:pt x="6407" y="3415"/>
                  </a:cubicBezTo>
                  <a:cubicBezTo>
                    <a:pt x="7155" y="3350"/>
                    <a:pt x="7870" y="3057"/>
                    <a:pt x="8488" y="2602"/>
                  </a:cubicBezTo>
                  <a:lnTo>
                    <a:pt x="9431" y="1919"/>
                  </a:lnTo>
                  <a:cubicBezTo>
                    <a:pt x="9536" y="1849"/>
                    <a:pt x="9654" y="1817"/>
                    <a:pt x="9772" y="1817"/>
                  </a:cubicBezTo>
                  <a:close/>
                  <a:moveTo>
                    <a:pt x="618" y="0"/>
                  </a:moveTo>
                  <a:cubicBezTo>
                    <a:pt x="293" y="0"/>
                    <a:pt x="0" y="260"/>
                    <a:pt x="0" y="618"/>
                  </a:cubicBezTo>
                  <a:lnTo>
                    <a:pt x="0" y="9171"/>
                  </a:lnTo>
                  <a:lnTo>
                    <a:pt x="6147" y="14211"/>
                  </a:lnTo>
                  <a:cubicBezTo>
                    <a:pt x="6260" y="14309"/>
                    <a:pt x="6399" y="14357"/>
                    <a:pt x="6537" y="14357"/>
                  </a:cubicBezTo>
                  <a:cubicBezTo>
                    <a:pt x="6675" y="14357"/>
                    <a:pt x="6813" y="14309"/>
                    <a:pt x="6927" y="14211"/>
                  </a:cubicBezTo>
                  <a:lnTo>
                    <a:pt x="13041" y="9171"/>
                  </a:lnTo>
                  <a:lnTo>
                    <a:pt x="13041" y="618"/>
                  </a:lnTo>
                  <a:cubicBezTo>
                    <a:pt x="13041" y="260"/>
                    <a:pt x="12781" y="0"/>
                    <a:pt x="12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6" name="Google Shape;2686;p71"/>
          <p:cNvGrpSpPr/>
          <p:nvPr/>
        </p:nvGrpSpPr>
        <p:grpSpPr>
          <a:xfrm>
            <a:off x="1126300" y="3774725"/>
            <a:ext cx="457198" cy="457199"/>
            <a:chOff x="1126300" y="3927125"/>
            <a:chExt cx="457198" cy="457199"/>
          </a:xfrm>
          <a:solidFill>
            <a:srgbClr val="E7206F"/>
          </a:solidFill>
        </p:grpSpPr>
        <p:sp>
          <p:nvSpPr>
            <p:cNvPr id="2687" name="Google Shape;2687;p71"/>
            <p:cNvSpPr/>
            <p:nvPr/>
          </p:nvSpPr>
          <p:spPr>
            <a:xfrm>
              <a:off x="1246649" y="4112048"/>
              <a:ext cx="44890" cy="44926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1041" y="1"/>
                  </a:moveTo>
                  <a:cubicBezTo>
                    <a:pt x="456" y="1"/>
                    <a:pt x="1" y="456"/>
                    <a:pt x="1" y="1009"/>
                  </a:cubicBezTo>
                  <a:cubicBezTo>
                    <a:pt x="1" y="1562"/>
                    <a:pt x="456" y="2049"/>
                    <a:pt x="1041" y="2049"/>
                  </a:cubicBez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1"/>
            <p:cNvSpPr/>
            <p:nvPr/>
          </p:nvSpPr>
          <p:spPr>
            <a:xfrm>
              <a:off x="1126300" y="3927125"/>
              <a:ext cx="457198" cy="337447"/>
            </a:xfrm>
            <a:custGeom>
              <a:avLst/>
              <a:gdLst/>
              <a:ahLst/>
              <a:cxnLst/>
              <a:rect l="l" t="t" r="r" b="b"/>
              <a:pathLst>
                <a:path w="20879" h="15398" extrusionOk="0">
                  <a:moveTo>
                    <a:pt x="3578" y="5252"/>
                  </a:moveTo>
                  <a:cubicBezTo>
                    <a:pt x="3936" y="5252"/>
                    <a:pt x="4196" y="5544"/>
                    <a:pt x="4196" y="5870"/>
                  </a:cubicBezTo>
                  <a:cubicBezTo>
                    <a:pt x="4196" y="6195"/>
                    <a:pt x="3936" y="6487"/>
                    <a:pt x="3578" y="6487"/>
                  </a:cubicBezTo>
                  <a:lnTo>
                    <a:pt x="2928" y="6487"/>
                  </a:lnTo>
                  <a:cubicBezTo>
                    <a:pt x="2602" y="6487"/>
                    <a:pt x="2342" y="6195"/>
                    <a:pt x="2342" y="5870"/>
                  </a:cubicBezTo>
                  <a:cubicBezTo>
                    <a:pt x="2342" y="5544"/>
                    <a:pt x="2602" y="5252"/>
                    <a:pt x="2928" y="5252"/>
                  </a:cubicBezTo>
                  <a:close/>
                  <a:moveTo>
                    <a:pt x="15334" y="5577"/>
                  </a:moveTo>
                  <a:cubicBezTo>
                    <a:pt x="15488" y="5577"/>
                    <a:pt x="15643" y="5642"/>
                    <a:pt x="15773" y="5772"/>
                  </a:cubicBezTo>
                  <a:cubicBezTo>
                    <a:pt x="16000" y="6000"/>
                    <a:pt x="16000" y="6390"/>
                    <a:pt x="15773" y="6618"/>
                  </a:cubicBezTo>
                  <a:lnTo>
                    <a:pt x="14797" y="7593"/>
                  </a:lnTo>
                  <a:cubicBezTo>
                    <a:pt x="14667" y="7723"/>
                    <a:pt x="14504" y="7788"/>
                    <a:pt x="14346" y="7788"/>
                  </a:cubicBezTo>
                  <a:cubicBezTo>
                    <a:pt x="14187" y="7788"/>
                    <a:pt x="14033" y="7723"/>
                    <a:pt x="13919" y="7593"/>
                  </a:cubicBezTo>
                  <a:cubicBezTo>
                    <a:pt x="13691" y="7365"/>
                    <a:pt x="13691" y="6975"/>
                    <a:pt x="13919" y="6748"/>
                  </a:cubicBezTo>
                  <a:lnTo>
                    <a:pt x="14895" y="5772"/>
                  </a:lnTo>
                  <a:cubicBezTo>
                    <a:pt x="15025" y="5642"/>
                    <a:pt x="15179" y="5577"/>
                    <a:pt x="15334" y="5577"/>
                  </a:cubicBezTo>
                  <a:close/>
                  <a:moveTo>
                    <a:pt x="16000" y="8829"/>
                  </a:moveTo>
                  <a:cubicBezTo>
                    <a:pt x="16326" y="8829"/>
                    <a:pt x="16586" y="9122"/>
                    <a:pt x="16586" y="9447"/>
                  </a:cubicBezTo>
                  <a:cubicBezTo>
                    <a:pt x="16586" y="9804"/>
                    <a:pt x="16326" y="10065"/>
                    <a:pt x="16000" y="10065"/>
                  </a:cubicBezTo>
                  <a:lnTo>
                    <a:pt x="14667" y="10065"/>
                  </a:lnTo>
                  <a:cubicBezTo>
                    <a:pt x="14342" y="10065"/>
                    <a:pt x="14082" y="9804"/>
                    <a:pt x="14082" y="9447"/>
                  </a:cubicBezTo>
                  <a:cubicBezTo>
                    <a:pt x="14082" y="9122"/>
                    <a:pt x="14342" y="8829"/>
                    <a:pt x="14667" y="8829"/>
                  </a:cubicBezTo>
                  <a:close/>
                  <a:moveTo>
                    <a:pt x="14346" y="11130"/>
                  </a:moveTo>
                  <a:cubicBezTo>
                    <a:pt x="14504" y="11130"/>
                    <a:pt x="14667" y="11187"/>
                    <a:pt x="14797" y="11300"/>
                  </a:cubicBezTo>
                  <a:lnTo>
                    <a:pt x="15773" y="12276"/>
                  </a:lnTo>
                  <a:cubicBezTo>
                    <a:pt x="16000" y="12504"/>
                    <a:pt x="16000" y="12894"/>
                    <a:pt x="15773" y="13154"/>
                  </a:cubicBezTo>
                  <a:cubicBezTo>
                    <a:pt x="15643" y="13268"/>
                    <a:pt x="15488" y="13325"/>
                    <a:pt x="15334" y="13325"/>
                  </a:cubicBezTo>
                  <a:cubicBezTo>
                    <a:pt x="15179" y="13325"/>
                    <a:pt x="15025" y="13268"/>
                    <a:pt x="14895" y="13154"/>
                  </a:cubicBezTo>
                  <a:lnTo>
                    <a:pt x="13919" y="12178"/>
                  </a:lnTo>
                  <a:cubicBezTo>
                    <a:pt x="13691" y="11918"/>
                    <a:pt x="13691" y="11528"/>
                    <a:pt x="13919" y="11300"/>
                  </a:cubicBezTo>
                  <a:cubicBezTo>
                    <a:pt x="14033" y="11187"/>
                    <a:pt x="14187" y="11130"/>
                    <a:pt x="14346" y="11130"/>
                  </a:cubicBezTo>
                  <a:close/>
                  <a:moveTo>
                    <a:pt x="12058" y="5915"/>
                  </a:moveTo>
                  <a:cubicBezTo>
                    <a:pt x="12376" y="5915"/>
                    <a:pt x="12683" y="6166"/>
                    <a:pt x="12683" y="6520"/>
                  </a:cubicBezTo>
                  <a:lnTo>
                    <a:pt x="12683" y="12373"/>
                  </a:lnTo>
                  <a:cubicBezTo>
                    <a:pt x="12683" y="12752"/>
                    <a:pt x="12391" y="13010"/>
                    <a:pt x="12069" y="13010"/>
                  </a:cubicBezTo>
                  <a:cubicBezTo>
                    <a:pt x="11948" y="13010"/>
                    <a:pt x="11823" y="12974"/>
                    <a:pt x="11708" y="12894"/>
                  </a:cubicBezTo>
                  <a:lnTo>
                    <a:pt x="10765" y="12211"/>
                  </a:lnTo>
                  <a:cubicBezTo>
                    <a:pt x="10147" y="11756"/>
                    <a:pt x="9431" y="11495"/>
                    <a:pt x="8683" y="11398"/>
                  </a:cubicBezTo>
                  <a:cubicBezTo>
                    <a:pt x="8586" y="11560"/>
                    <a:pt x="8391" y="11691"/>
                    <a:pt x="8163" y="11691"/>
                  </a:cubicBezTo>
                  <a:lnTo>
                    <a:pt x="6765" y="11691"/>
                  </a:lnTo>
                  <a:lnTo>
                    <a:pt x="7123" y="12861"/>
                  </a:lnTo>
                  <a:cubicBezTo>
                    <a:pt x="7220" y="13252"/>
                    <a:pt x="6927" y="13642"/>
                    <a:pt x="6537" y="13642"/>
                  </a:cubicBezTo>
                  <a:cubicBezTo>
                    <a:pt x="6245" y="13642"/>
                    <a:pt x="6017" y="13479"/>
                    <a:pt x="5919" y="13219"/>
                  </a:cubicBezTo>
                  <a:lnTo>
                    <a:pt x="5432" y="11398"/>
                  </a:lnTo>
                  <a:cubicBezTo>
                    <a:pt x="4749" y="11008"/>
                    <a:pt x="4293" y="10292"/>
                    <a:pt x="4293" y="9447"/>
                  </a:cubicBezTo>
                  <a:cubicBezTo>
                    <a:pt x="4293" y="8211"/>
                    <a:pt x="5269" y="7203"/>
                    <a:pt x="6537" y="7203"/>
                  </a:cubicBezTo>
                  <a:lnTo>
                    <a:pt x="8163" y="7203"/>
                  </a:lnTo>
                  <a:cubicBezTo>
                    <a:pt x="8391" y="7203"/>
                    <a:pt x="8553" y="7333"/>
                    <a:pt x="8683" y="7496"/>
                  </a:cubicBezTo>
                  <a:cubicBezTo>
                    <a:pt x="9431" y="7431"/>
                    <a:pt x="10147" y="7138"/>
                    <a:pt x="10765" y="6715"/>
                  </a:cubicBezTo>
                  <a:lnTo>
                    <a:pt x="11708" y="6032"/>
                  </a:lnTo>
                  <a:cubicBezTo>
                    <a:pt x="11815" y="5952"/>
                    <a:pt x="11937" y="5915"/>
                    <a:pt x="12058" y="5915"/>
                  </a:cubicBezTo>
                  <a:close/>
                  <a:moveTo>
                    <a:pt x="14333" y="0"/>
                  </a:moveTo>
                  <a:cubicBezTo>
                    <a:pt x="14210" y="0"/>
                    <a:pt x="14087" y="37"/>
                    <a:pt x="13984" y="114"/>
                  </a:cubicBezTo>
                  <a:lnTo>
                    <a:pt x="10407" y="2845"/>
                  </a:lnTo>
                  <a:lnTo>
                    <a:pt x="7188" y="797"/>
                  </a:lnTo>
                  <a:cubicBezTo>
                    <a:pt x="7081" y="726"/>
                    <a:pt x="6963" y="694"/>
                    <a:pt x="6846" y="694"/>
                  </a:cubicBezTo>
                  <a:cubicBezTo>
                    <a:pt x="6642" y="694"/>
                    <a:pt x="6446" y="793"/>
                    <a:pt x="6342" y="959"/>
                  </a:cubicBezTo>
                  <a:cubicBezTo>
                    <a:pt x="6147" y="1252"/>
                    <a:pt x="6245" y="1642"/>
                    <a:pt x="6537" y="1805"/>
                  </a:cubicBezTo>
                  <a:lnTo>
                    <a:pt x="9301" y="3593"/>
                  </a:lnTo>
                  <a:lnTo>
                    <a:pt x="619" y="3593"/>
                  </a:lnTo>
                  <a:cubicBezTo>
                    <a:pt x="293" y="3593"/>
                    <a:pt x="1" y="3853"/>
                    <a:pt x="1" y="4179"/>
                  </a:cubicBezTo>
                  <a:lnTo>
                    <a:pt x="1" y="15398"/>
                  </a:lnTo>
                  <a:lnTo>
                    <a:pt x="20878" y="15398"/>
                  </a:lnTo>
                  <a:lnTo>
                    <a:pt x="20878" y="4179"/>
                  </a:lnTo>
                  <a:cubicBezTo>
                    <a:pt x="20878" y="3853"/>
                    <a:pt x="20618" y="3593"/>
                    <a:pt x="20260" y="3593"/>
                  </a:cubicBezTo>
                  <a:lnTo>
                    <a:pt x="11448" y="3593"/>
                  </a:lnTo>
                  <a:lnTo>
                    <a:pt x="14732" y="1089"/>
                  </a:lnTo>
                  <a:cubicBezTo>
                    <a:pt x="14992" y="894"/>
                    <a:pt x="15057" y="504"/>
                    <a:pt x="14830" y="244"/>
                  </a:cubicBezTo>
                  <a:cubicBezTo>
                    <a:pt x="14712" y="86"/>
                    <a:pt x="14522" y="0"/>
                    <a:pt x="14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1"/>
            <p:cNvSpPr/>
            <p:nvPr/>
          </p:nvSpPr>
          <p:spPr>
            <a:xfrm>
              <a:off x="1126300" y="4291645"/>
              <a:ext cx="457198" cy="34933"/>
            </a:xfrm>
            <a:custGeom>
              <a:avLst/>
              <a:gdLst/>
              <a:ahLst/>
              <a:cxnLst/>
              <a:rect l="l" t="t" r="r" b="b"/>
              <a:pathLst>
                <a:path w="20879" h="1594" extrusionOk="0">
                  <a:moveTo>
                    <a:pt x="1" y="1"/>
                  </a:moveTo>
                  <a:lnTo>
                    <a:pt x="1" y="976"/>
                  </a:lnTo>
                  <a:cubicBezTo>
                    <a:pt x="1" y="1301"/>
                    <a:pt x="293" y="1594"/>
                    <a:pt x="619" y="1594"/>
                  </a:cubicBezTo>
                  <a:lnTo>
                    <a:pt x="20260" y="1594"/>
                  </a:lnTo>
                  <a:cubicBezTo>
                    <a:pt x="20618" y="1594"/>
                    <a:pt x="20878" y="1301"/>
                    <a:pt x="20878" y="976"/>
                  </a:cubicBezTo>
                  <a:lnTo>
                    <a:pt x="208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1"/>
            <p:cNvSpPr/>
            <p:nvPr/>
          </p:nvSpPr>
          <p:spPr>
            <a:xfrm>
              <a:off x="1318583" y="4095655"/>
              <a:ext cx="58401" cy="76987"/>
            </a:xfrm>
            <a:custGeom>
              <a:avLst/>
              <a:gdLst/>
              <a:ahLst/>
              <a:cxnLst/>
              <a:rect l="l" t="t" r="r" b="b"/>
              <a:pathLst>
                <a:path w="2667" h="3513" extrusionOk="0">
                  <a:moveTo>
                    <a:pt x="2667" y="1"/>
                  </a:moveTo>
                  <a:cubicBezTo>
                    <a:pt x="1886" y="586"/>
                    <a:pt x="943" y="911"/>
                    <a:pt x="0" y="1041"/>
                  </a:cubicBezTo>
                  <a:lnTo>
                    <a:pt x="0" y="2472"/>
                  </a:lnTo>
                  <a:cubicBezTo>
                    <a:pt x="943" y="2602"/>
                    <a:pt x="1886" y="2927"/>
                    <a:pt x="2667" y="3513"/>
                  </a:cubicBezTo>
                  <a:lnTo>
                    <a:pt x="26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1"/>
            <p:cNvSpPr/>
            <p:nvPr/>
          </p:nvSpPr>
          <p:spPr>
            <a:xfrm>
              <a:off x="1182555" y="4352942"/>
              <a:ext cx="344689" cy="31382"/>
            </a:xfrm>
            <a:custGeom>
              <a:avLst/>
              <a:gdLst/>
              <a:ahLst/>
              <a:cxnLst/>
              <a:rect l="l" t="t" r="r" b="b"/>
              <a:pathLst>
                <a:path w="15741" h="1432" extrusionOk="0">
                  <a:moveTo>
                    <a:pt x="293" y="0"/>
                  </a:moveTo>
                  <a:lnTo>
                    <a:pt x="98" y="651"/>
                  </a:lnTo>
                  <a:cubicBezTo>
                    <a:pt x="1" y="1041"/>
                    <a:pt x="293" y="1431"/>
                    <a:pt x="684" y="1431"/>
                  </a:cubicBezTo>
                  <a:lnTo>
                    <a:pt x="15057" y="1431"/>
                  </a:lnTo>
                  <a:cubicBezTo>
                    <a:pt x="15448" y="1431"/>
                    <a:pt x="15740" y="1041"/>
                    <a:pt x="15643" y="651"/>
                  </a:cubicBezTo>
                  <a:lnTo>
                    <a:pt x="15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2" name="Google Shape;2692;p71"/>
          <p:cNvGrpSpPr/>
          <p:nvPr/>
        </p:nvGrpSpPr>
        <p:grpSpPr>
          <a:xfrm>
            <a:off x="1841200" y="3772025"/>
            <a:ext cx="457205" cy="457198"/>
            <a:chOff x="1841200" y="3924425"/>
            <a:chExt cx="457205" cy="457198"/>
          </a:xfrm>
          <a:solidFill>
            <a:srgbClr val="E7206F"/>
          </a:solidFill>
        </p:grpSpPr>
        <p:sp>
          <p:nvSpPr>
            <p:cNvPr id="2693" name="Google Shape;2693;p71"/>
            <p:cNvSpPr/>
            <p:nvPr/>
          </p:nvSpPr>
          <p:spPr>
            <a:xfrm>
              <a:off x="1846924" y="3931980"/>
              <a:ext cx="184036" cy="180742"/>
            </a:xfrm>
            <a:custGeom>
              <a:avLst/>
              <a:gdLst/>
              <a:ahLst/>
              <a:cxnLst/>
              <a:rect l="l" t="t" r="r" b="b"/>
              <a:pathLst>
                <a:path w="8391" h="8254" extrusionOk="0">
                  <a:moveTo>
                    <a:pt x="7703" y="1"/>
                  </a:moveTo>
                  <a:cubicBezTo>
                    <a:pt x="7661" y="1"/>
                    <a:pt x="7619" y="5"/>
                    <a:pt x="7577" y="13"/>
                  </a:cubicBezTo>
                  <a:cubicBezTo>
                    <a:pt x="3902" y="956"/>
                    <a:pt x="1041" y="3818"/>
                    <a:pt x="98" y="7493"/>
                  </a:cubicBezTo>
                  <a:cubicBezTo>
                    <a:pt x="0" y="7818"/>
                    <a:pt x="195" y="8143"/>
                    <a:pt x="520" y="8241"/>
                  </a:cubicBezTo>
                  <a:cubicBezTo>
                    <a:pt x="562" y="8249"/>
                    <a:pt x="605" y="8253"/>
                    <a:pt x="647" y="8253"/>
                  </a:cubicBezTo>
                  <a:cubicBezTo>
                    <a:pt x="933" y="8253"/>
                    <a:pt x="1212" y="8069"/>
                    <a:pt x="1268" y="7785"/>
                  </a:cubicBezTo>
                  <a:cubicBezTo>
                    <a:pt x="2114" y="4566"/>
                    <a:pt x="4650" y="2029"/>
                    <a:pt x="7870" y="1216"/>
                  </a:cubicBezTo>
                  <a:cubicBezTo>
                    <a:pt x="8195" y="1119"/>
                    <a:pt x="8390" y="794"/>
                    <a:pt x="8293" y="469"/>
                  </a:cubicBezTo>
                  <a:cubicBezTo>
                    <a:pt x="8236" y="185"/>
                    <a:pt x="7982" y="1"/>
                    <a:pt x="7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1"/>
            <p:cNvSpPr/>
            <p:nvPr/>
          </p:nvSpPr>
          <p:spPr>
            <a:xfrm>
              <a:off x="1846924" y="4193043"/>
              <a:ext cx="184036" cy="180589"/>
            </a:xfrm>
            <a:custGeom>
              <a:avLst/>
              <a:gdLst/>
              <a:ahLst/>
              <a:cxnLst/>
              <a:rect l="l" t="t" r="r" b="b"/>
              <a:pathLst>
                <a:path w="8391" h="8247" extrusionOk="0">
                  <a:moveTo>
                    <a:pt x="693" y="1"/>
                  </a:moveTo>
                  <a:cubicBezTo>
                    <a:pt x="635" y="1"/>
                    <a:pt x="577" y="9"/>
                    <a:pt x="520" y="26"/>
                  </a:cubicBezTo>
                  <a:cubicBezTo>
                    <a:pt x="195" y="91"/>
                    <a:pt x="0" y="449"/>
                    <a:pt x="98" y="774"/>
                  </a:cubicBezTo>
                  <a:cubicBezTo>
                    <a:pt x="1073" y="4546"/>
                    <a:pt x="4032" y="7310"/>
                    <a:pt x="7577" y="8221"/>
                  </a:cubicBezTo>
                  <a:cubicBezTo>
                    <a:pt x="7634" y="8238"/>
                    <a:pt x="7691" y="8246"/>
                    <a:pt x="7747" y="8246"/>
                  </a:cubicBezTo>
                  <a:cubicBezTo>
                    <a:pt x="8008" y="8246"/>
                    <a:pt x="8239" y="8066"/>
                    <a:pt x="8293" y="7798"/>
                  </a:cubicBezTo>
                  <a:cubicBezTo>
                    <a:pt x="8390" y="7473"/>
                    <a:pt x="8195" y="7148"/>
                    <a:pt x="7870" y="7050"/>
                  </a:cubicBezTo>
                  <a:cubicBezTo>
                    <a:pt x="4748" y="6237"/>
                    <a:pt x="2146" y="3798"/>
                    <a:pt x="1268" y="449"/>
                  </a:cubicBezTo>
                  <a:cubicBezTo>
                    <a:pt x="1215" y="180"/>
                    <a:pt x="962" y="1"/>
                    <a:pt x="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1"/>
            <p:cNvSpPr/>
            <p:nvPr/>
          </p:nvSpPr>
          <p:spPr>
            <a:xfrm>
              <a:off x="2108664" y="4193043"/>
              <a:ext cx="184036" cy="180589"/>
            </a:xfrm>
            <a:custGeom>
              <a:avLst/>
              <a:gdLst/>
              <a:ahLst/>
              <a:cxnLst/>
              <a:rect l="l" t="t" r="r" b="b"/>
              <a:pathLst>
                <a:path w="8391" h="8247" extrusionOk="0">
                  <a:moveTo>
                    <a:pt x="7687" y="1"/>
                  </a:moveTo>
                  <a:cubicBezTo>
                    <a:pt x="7407" y="1"/>
                    <a:pt x="7176" y="180"/>
                    <a:pt x="7123" y="449"/>
                  </a:cubicBezTo>
                  <a:cubicBezTo>
                    <a:pt x="6245" y="3798"/>
                    <a:pt x="3643" y="6237"/>
                    <a:pt x="521" y="7050"/>
                  </a:cubicBezTo>
                  <a:cubicBezTo>
                    <a:pt x="196" y="7115"/>
                    <a:pt x="1" y="7473"/>
                    <a:pt x="66" y="7798"/>
                  </a:cubicBezTo>
                  <a:cubicBezTo>
                    <a:pt x="146" y="8066"/>
                    <a:pt x="382" y="8246"/>
                    <a:pt x="644" y="8246"/>
                  </a:cubicBezTo>
                  <a:cubicBezTo>
                    <a:pt x="700" y="8246"/>
                    <a:pt x="757" y="8238"/>
                    <a:pt x="814" y="8221"/>
                  </a:cubicBezTo>
                  <a:cubicBezTo>
                    <a:pt x="4358" y="7310"/>
                    <a:pt x="7318" y="4546"/>
                    <a:pt x="8293" y="774"/>
                  </a:cubicBezTo>
                  <a:cubicBezTo>
                    <a:pt x="8391" y="449"/>
                    <a:pt x="8196" y="91"/>
                    <a:pt x="7870" y="26"/>
                  </a:cubicBezTo>
                  <a:cubicBezTo>
                    <a:pt x="7808" y="9"/>
                    <a:pt x="7746" y="1"/>
                    <a:pt x="7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1"/>
            <p:cNvSpPr/>
            <p:nvPr/>
          </p:nvSpPr>
          <p:spPr>
            <a:xfrm>
              <a:off x="2108664" y="3931980"/>
              <a:ext cx="184036" cy="180457"/>
            </a:xfrm>
            <a:custGeom>
              <a:avLst/>
              <a:gdLst/>
              <a:ahLst/>
              <a:cxnLst/>
              <a:rect l="l" t="t" r="r" b="b"/>
              <a:pathLst>
                <a:path w="8391" h="8241" extrusionOk="0">
                  <a:moveTo>
                    <a:pt x="719" y="1"/>
                  </a:moveTo>
                  <a:cubicBezTo>
                    <a:pt x="434" y="1"/>
                    <a:pt x="155" y="185"/>
                    <a:pt x="98" y="469"/>
                  </a:cubicBezTo>
                  <a:cubicBezTo>
                    <a:pt x="1" y="794"/>
                    <a:pt x="196" y="1119"/>
                    <a:pt x="521" y="1216"/>
                  </a:cubicBezTo>
                  <a:cubicBezTo>
                    <a:pt x="3740" y="2029"/>
                    <a:pt x="6277" y="4566"/>
                    <a:pt x="7123" y="7785"/>
                  </a:cubicBezTo>
                  <a:cubicBezTo>
                    <a:pt x="7188" y="8078"/>
                    <a:pt x="7448" y="8241"/>
                    <a:pt x="7708" y="8241"/>
                  </a:cubicBezTo>
                  <a:cubicBezTo>
                    <a:pt x="8098" y="8241"/>
                    <a:pt x="8391" y="7883"/>
                    <a:pt x="8293" y="7493"/>
                  </a:cubicBezTo>
                  <a:cubicBezTo>
                    <a:pt x="7350" y="3818"/>
                    <a:pt x="4488" y="956"/>
                    <a:pt x="846" y="13"/>
                  </a:cubicBezTo>
                  <a:cubicBezTo>
                    <a:pt x="804" y="5"/>
                    <a:pt x="762" y="1"/>
                    <a:pt x="7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1"/>
            <p:cNvSpPr/>
            <p:nvPr/>
          </p:nvSpPr>
          <p:spPr>
            <a:xfrm>
              <a:off x="1841200" y="3924425"/>
              <a:ext cx="457205" cy="457198"/>
            </a:xfrm>
            <a:custGeom>
              <a:avLst/>
              <a:gdLst/>
              <a:ahLst/>
              <a:cxnLst/>
              <a:rect l="l" t="t" r="r" b="b"/>
              <a:pathLst>
                <a:path w="20846" h="20879" extrusionOk="0">
                  <a:moveTo>
                    <a:pt x="11025" y="3578"/>
                  </a:moveTo>
                  <a:cubicBezTo>
                    <a:pt x="14342" y="3870"/>
                    <a:pt x="17009" y="6504"/>
                    <a:pt x="17301" y="9821"/>
                  </a:cubicBezTo>
                  <a:cubicBezTo>
                    <a:pt x="16911" y="9821"/>
                    <a:pt x="16651" y="10114"/>
                    <a:pt x="16651" y="10439"/>
                  </a:cubicBezTo>
                  <a:cubicBezTo>
                    <a:pt x="16651" y="10765"/>
                    <a:pt x="16911" y="11057"/>
                    <a:pt x="17301" y="11057"/>
                  </a:cubicBezTo>
                  <a:cubicBezTo>
                    <a:pt x="17009" y="14342"/>
                    <a:pt x="14342" y="17008"/>
                    <a:pt x="11025" y="17301"/>
                  </a:cubicBezTo>
                  <a:cubicBezTo>
                    <a:pt x="11025" y="16911"/>
                    <a:pt x="10732" y="16683"/>
                    <a:pt x="10440" y="16683"/>
                  </a:cubicBezTo>
                  <a:cubicBezTo>
                    <a:pt x="10114" y="16683"/>
                    <a:pt x="9822" y="16911"/>
                    <a:pt x="9822" y="17301"/>
                  </a:cubicBezTo>
                  <a:cubicBezTo>
                    <a:pt x="6505" y="17008"/>
                    <a:pt x="3871" y="14342"/>
                    <a:pt x="3578" y="11057"/>
                  </a:cubicBezTo>
                  <a:cubicBezTo>
                    <a:pt x="3936" y="11057"/>
                    <a:pt x="4196" y="10765"/>
                    <a:pt x="4196" y="10439"/>
                  </a:cubicBezTo>
                  <a:cubicBezTo>
                    <a:pt x="4196" y="10114"/>
                    <a:pt x="3936" y="9821"/>
                    <a:pt x="3578" y="9821"/>
                  </a:cubicBezTo>
                  <a:cubicBezTo>
                    <a:pt x="3871" y="6504"/>
                    <a:pt x="6505" y="3870"/>
                    <a:pt x="9822" y="3578"/>
                  </a:cubicBezTo>
                  <a:cubicBezTo>
                    <a:pt x="9822" y="3935"/>
                    <a:pt x="10114" y="4196"/>
                    <a:pt x="10440" y="4196"/>
                  </a:cubicBezTo>
                  <a:cubicBezTo>
                    <a:pt x="10732" y="4196"/>
                    <a:pt x="11025" y="3935"/>
                    <a:pt x="11025" y="3578"/>
                  </a:cubicBezTo>
                  <a:close/>
                  <a:moveTo>
                    <a:pt x="10407" y="1"/>
                  </a:moveTo>
                  <a:cubicBezTo>
                    <a:pt x="10082" y="1"/>
                    <a:pt x="9822" y="261"/>
                    <a:pt x="9822" y="618"/>
                  </a:cubicBezTo>
                  <a:lnTo>
                    <a:pt x="9822" y="2342"/>
                  </a:lnTo>
                  <a:cubicBezTo>
                    <a:pt x="5822" y="2635"/>
                    <a:pt x="2635" y="5822"/>
                    <a:pt x="2342" y="9821"/>
                  </a:cubicBezTo>
                  <a:lnTo>
                    <a:pt x="586" y="9821"/>
                  </a:lnTo>
                  <a:cubicBezTo>
                    <a:pt x="261" y="9821"/>
                    <a:pt x="1" y="10082"/>
                    <a:pt x="1" y="10439"/>
                  </a:cubicBezTo>
                  <a:cubicBezTo>
                    <a:pt x="1" y="10765"/>
                    <a:pt x="261" y="11057"/>
                    <a:pt x="586" y="11057"/>
                  </a:cubicBezTo>
                  <a:lnTo>
                    <a:pt x="2342" y="11057"/>
                  </a:lnTo>
                  <a:cubicBezTo>
                    <a:pt x="2635" y="15025"/>
                    <a:pt x="5822" y="18212"/>
                    <a:pt x="9822" y="18537"/>
                  </a:cubicBezTo>
                  <a:lnTo>
                    <a:pt x="9822" y="20260"/>
                  </a:lnTo>
                  <a:cubicBezTo>
                    <a:pt x="9822" y="20585"/>
                    <a:pt x="10082" y="20878"/>
                    <a:pt x="10407" y="20878"/>
                  </a:cubicBezTo>
                  <a:cubicBezTo>
                    <a:pt x="10765" y="20878"/>
                    <a:pt x="11025" y="20585"/>
                    <a:pt x="11025" y="20260"/>
                  </a:cubicBezTo>
                  <a:lnTo>
                    <a:pt x="11025" y="18537"/>
                  </a:lnTo>
                  <a:cubicBezTo>
                    <a:pt x="15025" y="18212"/>
                    <a:pt x="18212" y="15025"/>
                    <a:pt x="18505" y="11057"/>
                  </a:cubicBezTo>
                  <a:lnTo>
                    <a:pt x="20261" y="11057"/>
                  </a:lnTo>
                  <a:cubicBezTo>
                    <a:pt x="20586" y="11057"/>
                    <a:pt x="20846" y="10765"/>
                    <a:pt x="20846" y="10439"/>
                  </a:cubicBezTo>
                  <a:cubicBezTo>
                    <a:pt x="20846" y="10082"/>
                    <a:pt x="20586" y="9821"/>
                    <a:pt x="20261" y="9821"/>
                  </a:cubicBezTo>
                  <a:lnTo>
                    <a:pt x="18505" y="9821"/>
                  </a:lnTo>
                  <a:cubicBezTo>
                    <a:pt x="18212" y="5822"/>
                    <a:pt x="15025" y="2635"/>
                    <a:pt x="11025" y="2342"/>
                  </a:cubicBezTo>
                  <a:lnTo>
                    <a:pt x="11025" y="618"/>
                  </a:lnTo>
                  <a:cubicBezTo>
                    <a:pt x="11025" y="261"/>
                    <a:pt x="10765" y="1"/>
                    <a:pt x="10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1"/>
            <p:cNvSpPr/>
            <p:nvPr/>
          </p:nvSpPr>
          <p:spPr>
            <a:xfrm>
              <a:off x="1945334" y="4029096"/>
              <a:ext cx="248956" cy="247836"/>
            </a:xfrm>
            <a:custGeom>
              <a:avLst/>
              <a:gdLst/>
              <a:ahLst/>
              <a:cxnLst/>
              <a:rect l="l" t="t" r="r" b="b"/>
              <a:pathLst>
                <a:path w="11351" h="11318" extrusionOk="0">
                  <a:moveTo>
                    <a:pt x="5610" y="2275"/>
                  </a:moveTo>
                  <a:cubicBezTo>
                    <a:pt x="5626" y="2275"/>
                    <a:pt x="5643" y="2276"/>
                    <a:pt x="5659" y="2277"/>
                  </a:cubicBezTo>
                  <a:cubicBezTo>
                    <a:pt x="5984" y="2277"/>
                    <a:pt x="6245" y="2537"/>
                    <a:pt x="6245" y="2895"/>
                  </a:cubicBezTo>
                  <a:cubicBezTo>
                    <a:pt x="6537" y="2960"/>
                    <a:pt x="6765" y="3058"/>
                    <a:pt x="6960" y="3220"/>
                  </a:cubicBezTo>
                  <a:cubicBezTo>
                    <a:pt x="7253" y="3383"/>
                    <a:pt x="7350" y="3773"/>
                    <a:pt x="7155" y="4066"/>
                  </a:cubicBezTo>
                  <a:cubicBezTo>
                    <a:pt x="7051" y="4232"/>
                    <a:pt x="6868" y="4331"/>
                    <a:pt x="6665" y="4331"/>
                  </a:cubicBezTo>
                  <a:cubicBezTo>
                    <a:pt x="6550" y="4331"/>
                    <a:pt x="6427" y="4299"/>
                    <a:pt x="6310" y="4228"/>
                  </a:cubicBezTo>
                  <a:cubicBezTo>
                    <a:pt x="6141" y="4144"/>
                    <a:pt x="5898" y="4059"/>
                    <a:pt x="5668" y="4059"/>
                  </a:cubicBezTo>
                  <a:cubicBezTo>
                    <a:pt x="5632" y="4059"/>
                    <a:pt x="5596" y="4062"/>
                    <a:pt x="5562" y="4066"/>
                  </a:cubicBezTo>
                  <a:cubicBezTo>
                    <a:pt x="5399" y="4098"/>
                    <a:pt x="5269" y="4196"/>
                    <a:pt x="5236" y="4359"/>
                  </a:cubicBezTo>
                  <a:cubicBezTo>
                    <a:pt x="5236" y="4456"/>
                    <a:pt x="5269" y="4521"/>
                    <a:pt x="5269" y="4521"/>
                  </a:cubicBezTo>
                  <a:cubicBezTo>
                    <a:pt x="5366" y="4684"/>
                    <a:pt x="5919" y="4879"/>
                    <a:pt x="6310" y="5009"/>
                  </a:cubicBezTo>
                  <a:cubicBezTo>
                    <a:pt x="7123" y="5302"/>
                    <a:pt x="7578" y="6050"/>
                    <a:pt x="7415" y="6863"/>
                  </a:cubicBezTo>
                  <a:cubicBezTo>
                    <a:pt x="7318" y="7545"/>
                    <a:pt x="6862" y="8066"/>
                    <a:pt x="6245" y="8261"/>
                  </a:cubicBezTo>
                  <a:lnTo>
                    <a:pt x="6245" y="8423"/>
                  </a:lnTo>
                  <a:cubicBezTo>
                    <a:pt x="6245" y="8781"/>
                    <a:pt x="5984" y="9041"/>
                    <a:pt x="5627" y="9041"/>
                  </a:cubicBezTo>
                  <a:cubicBezTo>
                    <a:pt x="5301" y="9009"/>
                    <a:pt x="5041" y="8749"/>
                    <a:pt x="5041" y="8423"/>
                  </a:cubicBezTo>
                  <a:lnTo>
                    <a:pt x="5041" y="8326"/>
                  </a:lnTo>
                  <a:cubicBezTo>
                    <a:pt x="4749" y="8293"/>
                    <a:pt x="4521" y="8196"/>
                    <a:pt x="4196" y="8001"/>
                  </a:cubicBezTo>
                  <a:cubicBezTo>
                    <a:pt x="3903" y="7806"/>
                    <a:pt x="3806" y="7448"/>
                    <a:pt x="3968" y="7155"/>
                  </a:cubicBezTo>
                  <a:cubicBezTo>
                    <a:pt x="4094" y="6966"/>
                    <a:pt x="4301" y="6859"/>
                    <a:pt x="4511" y="6859"/>
                  </a:cubicBezTo>
                  <a:cubicBezTo>
                    <a:pt x="4627" y="6859"/>
                    <a:pt x="4742" y="6891"/>
                    <a:pt x="4846" y="6960"/>
                  </a:cubicBezTo>
                  <a:cubicBezTo>
                    <a:pt x="5139" y="7155"/>
                    <a:pt x="5236" y="7155"/>
                    <a:pt x="5627" y="7155"/>
                  </a:cubicBezTo>
                  <a:cubicBezTo>
                    <a:pt x="6017" y="7155"/>
                    <a:pt x="6179" y="6830"/>
                    <a:pt x="6212" y="6667"/>
                  </a:cubicBezTo>
                  <a:cubicBezTo>
                    <a:pt x="6245" y="6505"/>
                    <a:pt x="6212" y="6277"/>
                    <a:pt x="5919" y="6180"/>
                  </a:cubicBezTo>
                  <a:cubicBezTo>
                    <a:pt x="5399" y="5985"/>
                    <a:pt x="4879" y="5789"/>
                    <a:pt x="4521" y="5497"/>
                  </a:cubicBezTo>
                  <a:cubicBezTo>
                    <a:pt x="3675" y="4846"/>
                    <a:pt x="3936" y="3350"/>
                    <a:pt x="5041" y="2928"/>
                  </a:cubicBezTo>
                  <a:lnTo>
                    <a:pt x="5041" y="2863"/>
                  </a:lnTo>
                  <a:cubicBezTo>
                    <a:pt x="5041" y="2554"/>
                    <a:pt x="5305" y="2275"/>
                    <a:pt x="5610" y="2275"/>
                  </a:cubicBezTo>
                  <a:close/>
                  <a:moveTo>
                    <a:pt x="5692" y="1"/>
                  </a:moveTo>
                  <a:cubicBezTo>
                    <a:pt x="2537" y="1"/>
                    <a:pt x="1" y="2537"/>
                    <a:pt x="1" y="5659"/>
                  </a:cubicBezTo>
                  <a:cubicBezTo>
                    <a:pt x="1" y="8781"/>
                    <a:pt x="2537" y="11318"/>
                    <a:pt x="5692" y="11318"/>
                  </a:cubicBezTo>
                  <a:cubicBezTo>
                    <a:pt x="8814" y="11318"/>
                    <a:pt x="11350" y="8781"/>
                    <a:pt x="11350" y="5659"/>
                  </a:cubicBezTo>
                  <a:cubicBezTo>
                    <a:pt x="11350" y="2537"/>
                    <a:pt x="8814" y="1"/>
                    <a:pt x="5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9" name="Google Shape;2699;p71"/>
          <p:cNvGrpSpPr/>
          <p:nvPr/>
        </p:nvGrpSpPr>
        <p:grpSpPr>
          <a:xfrm>
            <a:off x="2556125" y="3772400"/>
            <a:ext cx="457199" cy="457189"/>
            <a:chOff x="2556125" y="3924800"/>
            <a:chExt cx="457199" cy="457189"/>
          </a:xfrm>
          <a:solidFill>
            <a:srgbClr val="E7206F"/>
          </a:solidFill>
        </p:grpSpPr>
        <p:sp>
          <p:nvSpPr>
            <p:cNvPr id="2700" name="Google Shape;2700;p71"/>
            <p:cNvSpPr/>
            <p:nvPr/>
          </p:nvSpPr>
          <p:spPr>
            <a:xfrm>
              <a:off x="2727036" y="4023782"/>
              <a:ext cx="44167" cy="44890"/>
            </a:xfrm>
            <a:custGeom>
              <a:avLst/>
              <a:gdLst/>
              <a:ahLst/>
              <a:cxnLst/>
              <a:rect l="l" t="t" r="r" b="b"/>
              <a:pathLst>
                <a:path w="2017" h="2050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94"/>
                    <a:pt x="456" y="2049"/>
                    <a:pt x="1009" y="2049"/>
                  </a:cubicBezTo>
                  <a:cubicBezTo>
                    <a:pt x="1561" y="2049"/>
                    <a:pt x="2017" y="1594"/>
                    <a:pt x="2017" y="1008"/>
                  </a:cubicBezTo>
                  <a:lnTo>
                    <a:pt x="20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1"/>
            <p:cNvSpPr/>
            <p:nvPr/>
          </p:nvSpPr>
          <p:spPr>
            <a:xfrm>
              <a:off x="2655102" y="4023782"/>
              <a:ext cx="44890" cy="44890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33" y="0"/>
                  </a:moveTo>
                  <a:lnTo>
                    <a:pt x="33" y="1008"/>
                  </a:lnTo>
                  <a:cubicBezTo>
                    <a:pt x="1" y="1594"/>
                    <a:pt x="489" y="2049"/>
                    <a:pt x="1042" y="2049"/>
                  </a:cubicBezTo>
                  <a:cubicBezTo>
                    <a:pt x="1594" y="2049"/>
                    <a:pt x="2050" y="1594"/>
                    <a:pt x="2050" y="1008"/>
                  </a:cubicBezTo>
                  <a:lnTo>
                    <a:pt x="20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1"/>
            <p:cNvSpPr/>
            <p:nvPr/>
          </p:nvSpPr>
          <p:spPr>
            <a:xfrm>
              <a:off x="2556125" y="3924800"/>
              <a:ext cx="260646" cy="71933"/>
            </a:xfrm>
            <a:custGeom>
              <a:avLst/>
              <a:gdLst/>
              <a:ahLst/>
              <a:cxnLst/>
              <a:rect l="l" t="t" r="r" b="b"/>
              <a:pathLst>
                <a:path w="11903" h="3285" extrusionOk="0">
                  <a:moveTo>
                    <a:pt x="1854" y="0"/>
                  </a:moveTo>
                  <a:cubicBezTo>
                    <a:pt x="846" y="0"/>
                    <a:pt x="1" y="813"/>
                    <a:pt x="1" y="1821"/>
                  </a:cubicBezTo>
                  <a:lnTo>
                    <a:pt x="1" y="3285"/>
                  </a:lnTo>
                  <a:lnTo>
                    <a:pt x="11903" y="3285"/>
                  </a:lnTo>
                  <a:lnTo>
                    <a:pt x="7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1"/>
            <p:cNvSpPr/>
            <p:nvPr/>
          </p:nvSpPr>
          <p:spPr>
            <a:xfrm>
              <a:off x="2798247" y="4023782"/>
              <a:ext cx="44890" cy="44890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94"/>
                    <a:pt x="456" y="2049"/>
                    <a:pt x="1008" y="2049"/>
                  </a:cubicBezTo>
                  <a:cubicBezTo>
                    <a:pt x="1594" y="2049"/>
                    <a:pt x="2049" y="1594"/>
                    <a:pt x="2049" y="1008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1"/>
            <p:cNvSpPr/>
            <p:nvPr/>
          </p:nvSpPr>
          <p:spPr>
            <a:xfrm>
              <a:off x="2583190" y="4023782"/>
              <a:ext cx="44890" cy="44890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94"/>
                    <a:pt x="456" y="2049"/>
                    <a:pt x="1009" y="2049"/>
                  </a:cubicBezTo>
                  <a:cubicBezTo>
                    <a:pt x="1594" y="2049"/>
                    <a:pt x="2049" y="1594"/>
                    <a:pt x="2049" y="1008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1"/>
            <p:cNvSpPr/>
            <p:nvPr/>
          </p:nvSpPr>
          <p:spPr>
            <a:xfrm>
              <a:off x="2766911" y="3924800"/>
              <a:ext cx="246413" cy="71933"/>
            </a:xfrm>
            <a:custGeom>
              <a:avLst/>
              <a:gdLst/>
              <a:ahLst/>
              <a:cxnLst/>
              <a:rect l="l" t="t" r="r" b="b"/>
              <a:pathLst>
                <a:path w="11253" h="3285" extrusionOk="0">
                  <a:moveTo>
                    <a:pt x="1" y="0"/>
                  </a:moveTo>
                  <a:lnTo>
                    <a:pt x="4293" y="3285"/>
                  </a:lnTo>
                  <a:lnTo>
                    <a:pt x="11252" y="3285"/>
                  </a:lnTo>
                  <a:lnTo>
                    <a:pt x="11252" y="1821"/>
                  </a:lnTo>
                  <a:cubicBezTo>
                    <a:pt x="11252" y="813"/>
                    <a:pt x="10439" y="0"/>
                    <a:pt x="9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1"/>
            <p:cNvSpPr/>
            <p:nvPr/>
          </p:nvSpPr>
          <p:spPr>
            <a:xfrm>
              <a:off x="2556125" y="4045856"/>
              <a:ext cx="457198" cy="229311"/>
            </a:xfrm>
            <a:custGeom>
              <a:avLst/>
              <a:gdLst/>
              <a:ahLst/>
              <a:cxnLst/>
              <a:rect l="l" t="t" r="r" b="b"/>
              <a:pathLst>
                <a:path w="20879" h="10472" extrusionOk="0">
                  <a:moveTo>
                    <a:pt x="6895" y="4000"/>
                  </a:moveTo>
                  <a:cubicBezTo>
                    <a:pt x="7253" y="4000"/>
                    <a:pt x="7513" y="4293"/>
                    <a:pt x="7513" y="4618"/>
                  </a:cubicBezTo>
                  <a:cubicBezTo>
                    <a:pt x="7513" y="4943"/>
                    <a:pt x="7253" y="5236"/>
                    <a:pt x="6895" y="5236"/>
                  </a:cubicBezTo>
                  <a:lnTo>
                    <a:pt x="3318" y="5236"/>
                  </a:lnTo>
                  <a:cubicBezTo>
                    <a:pt x="2993" y="5236"/>
                    <a:pt x="2700" y="4943"/>
                    <a:pt x="2700" y="4618"/>
                  </a:cubicBezTo>
                  <a:cubicBezTo>
                    <a:pt x="2700" y="4293"/>
                    <a:pt x="2993" y="4000"/>
                    <a:pt x="3318" y="4000"/>
                  </a:cubicBezTo>
                  <a:close/>
                  <a:moveTo>
                    <a:pt x="9464" y="4000"/>
                  </a:moveTo>
                  <a:cubicBezTo>
                    <a:pt x="9822" y="4000"/>
                    <a:pt x="10082" y="4293"/>
                    <a:pt x="10082" y="4618"/>
                  </a:cubicBezTo>
                  <a:cubicBezTo>
                    <a:pt x="10082" y="4943"/>
                    <a:pt x="9822" y="5236"/>
                    <a:pt x="9464" y="5236"/>
                  </a:cubicBezTo>
                  <a:cubicBezTo>
                    <a:pt x="9139" y="5236"/>
                    <a:pt x="8846" y="4943"/>
                    <a:pt x="8846" y="4618"/>
                  </a:cubicBezTo>
                  <a:cubicBezTo>
                    <a:pt x="8846" y="4293"/>
                    <a:pt x="9139" y="4000"/>
                    <a:pt x="9464" y="4000"/>
                  </a:cubicBezTo>
                  <a:close/>
                  <a:moveTo>
                    <a:pt x="1" y="0"/>
                  </a:moveTo>
                  <a:lnTo>
                    <a:pt x="1" y="10472"/>
                  </a:lnTo>
                  <a:lnTo>
                    <a:pt x="4879" y="7025"/>
                  </a:lnTo>
                  <a:cubicBezTo>
                    <a:pt x="4982" y="6939"/>
                    <a:pt x="5103" y="6898"/>
                    <a:pt x="5228" y="6898"/>
                  </a:cubicBezTo>
                  <a:cubicBezTo>
                    <a:pt x="5339" y="6898"/>
                    <a:pt x="5454" y="6931"/>
                    <a:pt x="5562" y="6992"/>
                  </a:cubicBezTo>
                  <a:lnTo>
                    <a:pt x="10374" y="9984"/>
                  </a:lnTo>
                  <a:lnTo>
                    <a:pt x="16553" y="4130"/>
                  </a:lnTo>
                  <a:cubicBezTo>
                    <a:pt x="16667" y="4017"/>
                    <a:pt x="16813" y="3960"/>
                    <a:pt x="16960" y="3960"/>
                  </a:cubicBezTo>
                  <a:cubicBezTo>
                    <a:pt x="17106" y="3960"/>
                    <a:pt x="17252" y="4017"/>
                    <a:pt x="17366" y="4130"/>
                  </a:cubicBezTo>
                  <a:lnTo>
                    <a:pt x="20878" y="7285"/>
                  </a:lnTo>
                  <a:lnTo>
                    <a:pt x="20878" y="0"/>
                  </a:lnTo>
                  <a:cubicBezTo>
                    <a:pt x="20878" y="1236"/>
                    <a:pt x="19870" y="2244"/>
                    <a:pt x="18634" y="2244"/>
                  </a:cubicBezTo>
                  <a:cubicBezTo>
                    <a:pt x="17984" y="2244"/>
                    <a:pt x="17431" y="1984"/>
                    <a:pt x="17008" y="1561"/>
                  </a:cubicBezTo>
                  <a:cubicBezTo>
                    <a:pt x="16586" y="1984"/>
                    <a:pt x="15968" y="2244"/>
                    <a:pt x="15350" y="2244"/>
                  </a:cubicBezTo>
                  <a:cubicBezTo>
                    <a:pt x="14700" y="2244"/>
                    <a:pt x="14114" y="1984"/>
                    <a:pt x="13724" y="1561"/>
                  </a:cubicBezTo>
                  <a:cubicBezTo>
                    <a:pt x="13265" y="2021"/>
                    <a:pt x="12665" y="2257"/>
                    <a:pt x="12066" y="2257"/>
                  </a:cubicBezTo>
                  <a:cubicBezTo>
                    <a:pt x="11478" y="2257"/>
                    <a:pt x="10891" y="2029"/>
                    <a:pt x="10439" y="1561"/>
                  </a:cubicBezTo>
                  <a:cubicBezTo>
                    <a:pt x="9997" y="2021"/>
                    <a:pt x="9397" y="2257"/>
                    <a:pt x="8798" y="2257"/>
                  </a:cubicBezTo>
                  <a:cubicBezTo>
                    <a:pt x="8210" y="2257"/>
                    <a:pt x="7623" y="2029"/>
                    <a:pt x="7188" y="1561"/>
                  </a:cubicBezTo>
                  <a:cubicBezTo>
                    <a:pt x="6765" y="1984"/>
                    <a:pt x="6212" y="2244"/>
                    <a:pt x="5562" y="2244"/>
                  </a:cubicBezTo>
                  <a:cubicBezTo>
                    <a:pt x="4911" y="2244"/>
                    <a:pt x="4293" y="1984"/>
                    <a:pt x="3903" y="1561"/>
                  </a:cubicBezTo>
                  <a:cubicBezTo>
                    <a:pt x="3480" y="1984"/>
                    <a:pt x="2895" y="2244"/>
                    <a:pt x="2245" y="2244"/>
                  </a:cubicBezTo>
                  <a:cubicBezTo>
                    <a:pt x="1009" y="2244"/>
                    <a:pt x="1" y="1236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1"/>
            <p:cNvSpPr/>
            <p:nvPr/>
          </p:nvSpPr>
          <p:spPr>
            <a:xfrm>
              <a:off x="2869458" y="4023782"/>
              <a:ext cx="44890" cy="44890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94"/>
                    <a:pt x="456" y="2049"/>
                    <a:pt x="1041" y="2049"/>
                  </a:cubicBezTo>
                  <a:cubicBezTo>
                    <a:pt x="1594" y="2049"/>
                    <a:pt x="2049" y="1594"/>
                    <a:pt x="2049" y="1008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1"/>
            <p:cNvSpPr/>
            <p:nvPr/>
          </p:nvSpPr>
          <p:spPr>
            <a:xfrm>
              <a:off x="2556125" y="4164065"/>
              <a:ext cx="457198" cy="217924"/>
            </a:xfrm>
            <a:custGeom>
              <a:avLst/>
              <a:gdLst/>
              <a:ahLst/>
              <a:cxnLst/>
              <a:rect l="l" t="t" r="r" b="b"/>
              <a:pathLst>
                <a:path w="20879" h="9952" extrusionOk="0">
                  <a:moveTo>
                    <a:pt x="16976" y="1"/>
                  </a:moveTo>
                  <a:lnTo>
                    <a:pt x="10862" y="5822"/>
                  </a:lnTo>
                  <a:cubicBezTo>
                    <a:pt x="10751" y="5933"/>
                    <a:pt x="10609" y="5991"/>
                    <a:pt x="10459" y="5991"/>
                  </a:cubicBezTo>
                  <a:cubicBezTo>
                    <a:pt x="10345" y="5991"/>
                    <a:pt x="10227" y="5957"/>
                    <a:pt x="10114" y="5887"/>
                  </a:cubicBezTo>
                  <a:lnTo>
                    <a:pt x="5269" y="2862"/>
                  </a:lnTo>
                  <a:lnTo>
                    <a:pt x="1" y="6602"/>
                  </a:lnTo>
                  <a:lnTo>
                    <a:pt x="1" y="8098"/>
                  </a:lnTo>
                  <a:cubicBezTo>
                    <a:pt x="1" y="9106"/>
                    <a:pt x="846" y="9952"/>
                    <a:pt x="1854" y="9952"/>
                  </a:cubicBezTo>
                  <a:lnTo>
                    <a:pt x="4618" y="9952"/>
                  </a:lnTo>
                  <a:lnTo>
                    <a:pt x="4618" y="4716"/>
                  </a:lnTo>
                  <a:cubicBezTo>
                    <a:pt x="4618" y="4391"/>
                    <a:pt x="4879" y="4098"/>
                    <a:pt x="5236" y="4098"/>
                  </a:cubicBezTo>
                  <a:cubicBezTo>
                    <a:pt x="5562" y="4098"/>
                    <a:pt x="5854" y="4391"/>
                    <a:pt x="5854" y="4716"/>
                  </a:cubicBezTo>
                  <a:lnTo>
                    <a:pt x="5854" y="9952"/>
                  </a:lnTo>
                  <a:lnTo>
                    <a:pt x="9822" y="9952"/>
                  </a:lnTo>
                  <a:lnTo>
                    <a:pt x="9822" y="7643"/>
                  </a:lnTo>
                  <a:cubicBezTo>
                    <a:pt x="9822" y="7318"/>
                    <a:pt x="10114" y="7057"/>
                    <a:pt x="10439" y="7057"/>
                  </a:cubicBezTo>
                  <a:cubicBezTo>
                    <a:pt x="10797" y="7057"/>
                    <a:pt x="11057" y="7318"/>
                    <a:pt x="11057" y="7643"/>
                  </a:cubicBezTo>
                  <a:lnTo>
                    <a:pt x="11057" y="9952"/>
                  </a:lnTo>
                  <a:lnTo>
                    <a:pt x="16358" y="9952"/>
                  </a:lnTo>
                  <a:lnTo>
                    <a:pt x="16358" y="1789"/>
                  </a:lnTo>
                  <a:cubicBezTo>
                    <a:pt x="16358" y="1432"/>
                    <a:pt x="16618" y="1171"/>
                    <a:pt x="16976" y="1171"/>
                  </a:cubicBezTo>
                  <a:cubicBezTo>
                    <a:pt x="17301" y="1171"/>
                    <a:pt x="17594" y="1432"/>
                    <a:pt x="17594" y="1789"/>
                  </a:cubicBezTo>
                  <a:lnTo>
                    <a:pt x="17594" y="9952"/>
                  </a:lnTo>
                  <a:lnTo>
                    <a:pt x="19057" y="9952"/>
                  </a:lnTo>
                  <a:cubicBezTo>
                    <a:pt x="20065" y="9952"/>
                    <a:pt x="20878" y="9106"/>
                    <a:pt x="20878" y="8098"/>
                  </a:cubicBezTo>
                  <a:lnTo>
                    <a:pt x="20878" y="3513"/>
                  </a:lnTo>
                  <a:lnTo>
                    <a:pt x="1697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1"/>
            <p:cNvSpPr/>
            <p:nvPr/>
          </p:nvSpPr>
          <p:spPr>
            <a:xfrm>
              <a:off x="2942092" y="4023782"/>
              <a:ext cx="44890" cy="44890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94"/>
                    <a:pt x="456" y="2049"/>
                    <a:pt x="1008" y="2049"/>
                  </a:cubicBezTo>
                  <a:cubicBezTo>
                    <a:pt x="1594" y="2049"/>
                    <a:pt x="2049" y="1594"/>
                    <a:pt x="2049" y="1008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0" name="Google Shape;2710;p71"/>
          <p:cNvGrpSpPr/>
          <p:nvPr/>
        </p:nvGrpSpPr>
        <p:grpSpPr>
          <a:xfrm>
            <a:off x="3263013" y="3772000"/>
            <a:ext cx="473249" cy="457189"/>
            <a:chOff x="3263013" y="3924400"/>
            <a:chExt cx="473249" cy="457189"/>
          </a:xfrm>
          <a:solidFill>
            <a:srgbClr val="E7206F"/>
          </a:solidFill>
        </p:grpSpPr>
        <p:sp>
          <p:nvSpPr>
            <p:cNvPr id="2711" name="Google Shape;2711;p71"/>
            <p:cNvSpPr/>
            <p:nvPr/>
          </p:nvSpPr>
          <p:spPr>
            <a:xfrm>
              <a:off x="3507411" y="3940780"/>
              <a:ext cx="216085" cy="244967"/>
            </a:xfrm>
            <a:custGeom>
              <a:avLst/>
              <a:gdLst/>
              <a:ahLst/>
              <a:cxnLst/>
              <a:rect l="l" t="t" r="r" b="b"/>
              <a:pathLst>
                <a:path w="9919" h="11187" extrusionOk="0">
                  <a:moveTo>
                    <a:pt x="1" y="0"/>
                  </a:moveTo>
                  <a:lnTo>
                    <a:pt x="261" y="2602"/>
                  </a:lnTo>
                  <a:cubicBezTo>
                    <a:pt x="261" y="2764"/>
                    <a:pt x="358" y="2927"/>
                    <a:pt x="488" y="3024"/>
                  </a:cubicBezTo>
                  <a:lnTo>
                    <a:pt x="1269" y="3577"/>
                  </a:lnTo>
                  <a:cubicBezTo>
                    <a:pt x="2114" y="4195"/>
                    <a:pt x="2277" y="5431"/>
                    <a:pt x="1594" y="6244"/>
                  </a:cubicBezTo>
                  <a:lnTo>
                    <a:pt x="1334" y="6536"/>
                  </a:lnTo>
                  <a:cubicBezTo>
                    <a:pt x="1204" y="6732"/>
                    <a:pt x="1171" y="7024"/>
                    <a:pt x="1301" y="7219"/>
                  </a:cubicBezTo>
                  <a:lnTo>
                    <a:pt x="1887" y="8293"/>
                  </a:lnTo>
                  <a:cubicBezTo>
                    <a:pt x="1984" y="8455"/>
                    <a:pt x="2114" y="8553"/>
                    <a:pt x="2309" y="8585"/>
                  </a:cubicBezTo>
                  <a:lnTo>
                    <a:pt x="4131" y="8943"/>
                  </a:lnTo>
                  <a:cubicBezTo>
                    <a:pt x="4651" y="9073"/>
                    <a:pt x="5074" y="9366"/>
                    <a:pt x="5334" y="9788"/>
                  </a:cubicBezTo>
                  <a:cubicBezTo>
                    <a:pt x="5526" y="9770"/>
                    <a:pt x="5717" y="9760"/>
                    <a:pt x="5906" y="9760"/>
                  </a:cubicBezTo>
                  <a:cubicBezTo>
                    <a:pt x="7342" y="9760"/>
                    <a:pt x="8657" y="10296"/>
                    <a:pt x="9691" y="11187"/>
                  </a:cubicBezTo>
                  <a:cubicBezTo>
                    <a:pt x="9919" y="9171"/>
                    <a:pt x="9529" y="7057"/>
                    <a:pt x="8488" y="5171"/>
                  </a:cubicBezTo>
                  <a:cubicBezTo>
                    <a:pt x="8228" y="5691"/>
                    <a:pt x="7870" y="6276"/>
                    <a:pt x="7415" y="6959"/>
                  </a:cubicBezTo>
                  <a:cubicBezTo>
                    <a:pt x="7057" y="7528"/>
                    <a:pt x="6472" y="7813"/>
                    <a:pt x="5882" y="7813"/>
                  </a:cubicBezTo>
                  <a:cubicBezTo>
                    <a:pt x="5293" y="7813"/>
                    <a:pt x="4700" y="7528"/>
                    <a:pt x="4326" y="6959"/>
                  </a:cubicBezTo>
                  <a:cubicBezTo>
                    <a:pt x="2049" y="3415"/>
                    <a:pt x="2049" y="2244"/>
                    <a:pt x="2049" y="1854"/>
                  </a:cubicBezTo>
                  <a:cubicBezTo>
                    <a:pt x="2049" y="1333"/>
                    <a:pt x="2147" y="813"/>
                    <a:pt x="2374" y="358"/>
                  </a:cubicBezTo>
                  <a:cubicBezTo>
                    <a:pt x="1594" y="130"/>
                    <a:pt x="81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1"/>
            <p:cNvSpPr/>
            <p:nvPr/>
          </p:nvSpPr>
          <p:spPr>
            <a:xfrm>
              <a:off x="3290635" y="4190731"/>
              <a:ext cx="261442" cy="190640"/>
            </a:xfrm>
            <a:custGeom>
              <a:avLst/>
              <a:gdLst/>
              <a:ahLst/>
              <a:cxnLst/>
              <a:rect l="l" t="t" r="r" b="b"/>
              <a:pathLst>
                <a:path w="12001" h="8706" extrusionOk="0">
                  <a:moveTo>
                    <a:pt x="2537" y="0"/>
                  </a:moveTo>
                  <a:lnTo>
                    <a:pt x="1" y="1594"/>
                  </a:lnTo>
                  <a:cubicBezTo>
                    <a:pt x="1298" y="5818"/>
                    <a:pt x="5221" y="8706"/>
                    <a:pt x="9619" y="8706"/>
                  </a:cubicBezTo>
                  <a:cubicBezTo>
                    <a:pt x="10402" y="8706"/>
                    <a:pt x="11200" y="8615"/>
                    <a:pt x="12000" y="8423"/>
                  </a:cubicBezTo>
                  <a:cubicBezTo>
                    <a:pt x="10960" y="7480"/>
                    <a:pt x="10244" y="6179"/>
                    <a:pt x="10114" y="4683"/>
                  </a:cubicBezTo>
                  <a:lnTo>
                    <a:pt x="9041" y="4033"/>
                  </a:lnTo>
                  <a:cubicBezTo>
                    <a:pt x="8195" y="3513"/>
                    <a:pt x="7805" y="2537"/>
                    <a:pt x="8033" y="1561"/>
                  </a:cubicBezTo>
                  <a:lnTo>
                    <a:pt x="8033" y="1496"/>
                  </a:lnTo>
                  <a:cubicBezTo>
                    <a:pt x="8163" y="1041"/>
                    <a:pt x="7935" y="553"/>
                    <a:pt x="7513" y="326"/>
                  </a:cubicBezTo>
                  <a:cubicBezTo>
                    <a:pt x="7252" y="748"/>
                    <a:pt x="6992" y="1204"/>
                    <a:pt x="6667" y="1724"/>
                  </a:cubicBezTo>
                  <a:cubicBezTo>
                    <a:pt x="6309" y="2293"/>
                    <a:pt x="5716" y="2578"/>
                    <a:pt x="5122" y="2578"/>
                  </a:cubicBezTo>
                  <a:cubicBezTo>
                    <a:pt x="4529" y="2578"/>
                    <a:pt x="3935" y="2293"/>
                    <a:pt x="3578" y="1724"/>
                  </a:cubicBezTo>
                  <a:cubicBezTo>
                    <a:pt x="3155" y="1074"/>
                    <a:pt x="2797" y="488"/>
                    <a:pt x="2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1"/>
            <p:cNvSpPr/>
            <p:nvPr/>
          </p:nvSpPr>
          <p:spPr>
            <a:xfrm>
              <a:off x="3263012" y="3940780"/>
              <a:ext cx="328736" cy="321871"/>
            </a:xfrm>
            <a:custGeom>
              <a:avLst/>
              <a:gdLst/>
              <a:ahLst/>
              <a:cxnLst/>
              <a:rect l="l" t="t" r="r" b="b"/>
              <a:pathLst>
                <a:path w="15090" h="14699" extrusionOk="0">
                  <a:moveTo>
                    <a:pt x="10016" y="0"/>
                  </a:moveTo>
                  <a:cubicBezTo>
                    <a:pt x="4260" y="520"/>
                    <a:pt x="0" y="5821"/>
                    <a:pt x="976" y="11740"/>
                  </a:cubicBezTo>
                  <a:lnTo>
                    <a:pt x="3220" y="10309"/>
                  </a:lnTo>
                  <a:cubicBezTo>
                    <a:pt x="2537" y="8910"/>
                    <a:pt x="2537" y="8293"/>
                    <a:pt x="2537" y="8065"/>
                  </a:cubicBezTo>
                  <a:cubicBezTo>
                    <a:pt x="2537" y="5951"/>
                    <a:pt x="4260" y="4228"/>
                    <a:pt x="6374" y="4228"/>
                  </a:cubicBezTo>
                  <a:cubicBezTo>
                    <a:pt x="8488" y="4228"/>
                    <a:pt x="10211" y="5951"/>
                    <a:pt x="10211" y="8065"/>
                  </a:cubicBezTo>
                  <a:cubicBezTo>
                    <a:pt x="10211" y="8325"/>
                    <a:pt x="10211" y="9008"/>
                    <a:pt x="9366" y="10666"/>
                  </a:cubicBezTo>
                  <a:cubicBezTo>
                    <a:pt x="10276" y="11154"/>
                    <a:pt x="10732" y="12195"/>
                    <a:pt x="10504" y="13203"/>
                  </a:cubicBezTo>
                  <a:lnTo>
                    <a:pt x="10472" y="13268"/>
                  </a:lnTo>
                  <a:cubicBezTo>
                    <a:pt x="10374" y="13723"/>
                    <a:pt x="10569" y="14146"/>
                    <a:pt x="10927" y="14406"/>
                  </a:cubicBezTo>
                  <a:lnTo>
                    <a:pt x="11415" y="14699"/>
                  </a:lnTo>
                  <a:cubicBezTo>
                    <a:pt x="11740" y="12585"/>
                    <a:pt x="13171" y="10862"/>
                    <a:pt x="15089" y="10146"/>
                  </a:cubicBezTo>
                  <a:lnTo>
                    <a:pt x="13268" y="9788"/>
                  </a:lnTo>
                  <a:cubicBezTo>
                    <a:pt x="12780" y="9658"/>
                    <a:pt x="12325" y="9366"/>
                    <a:pt x="12065" y="8878"/>
                  </a:cubicBezTo>
                  <a:lnTo>
                    <a:pt x="11447" y="7837"/>
                  </a:lnTo>
                  <a:cubicBezTo>
                    <a:pt x="11057" y="7154"/>
                    <a:pt x="11154" y="6341"/>
                    <a:pt x="11642" y="5756"/>
                  </a:cubicBezTo>
                  <a:lnTo>
                    <a:pt x="11870" y="5463"/>
                  </a:lnTo>
                  <a:cubicBezTo>
                    <a:pt x="12098" y="5171"/>
                    <a:pt x="12065" y="4780"/>
                    <a:pt x="11772" y="4553"/>
                  </a:cubicBezTo>
                  <a:lnTo>
                    <a:pt x="11024" y="4032"/>
                  </a:lnTo>
                  <a:cubicBezTo>
                    <a:pt x="10569" y="3707"/>
                    <a:pt x="10309" y="3219"/>
                    <a:pt x="10244" y="2699"/>
                  </a:cubicBezTo>
                  <a:lnTo>
                    <a:pt x="100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1"/>
            <p:cNvSpPr/>
            <p:nvPr/>
          </p:nvSpPr>
          <p:spPr>
            <a:xfrm>
              <a:off x="3578253" y="3924400"/>
              <a:ext cx="114088" cy="160421"/>
            </a:xfrm>
            <a:custGeom>
              <a:avLst/>
              <a:gdLst/>
              <a:ahLst/>
              <a:cxnLst/>
              <a:rect l="l" t="t" r="r" b="b"/>
              <a:pathLst>
                <a:path w="5237" h="7326" extrusionOk="0">
                  <a:moveTo>
                    <a:pt x="2635" y="1951"/>
                  </a:moveTo>
                  <a:cubicBezTo>
                    <a:pt x="2992" y="1951"/>
                    <a:pt x="3285" y="2244"/>
                    <a:pt x="3285" y="2602"/>
                  </a:cubicBezTo>
                  <a:cubicBezTo>
                    <a:pt x="3285" y="2959"/>
                    <a:pt x="2992" y="3252"/>
                    <a:pt x="2635" y="3252"/>
                  </a:cubicBezTo>
                  <a:cubicBezTo>
                    <a:pt x="2277" y="3252"/>
                    <a:pt x="1984" y="2959"/>
                    <a:pt x="1984" y="2602"/>
                  </a:cubicBezTo>
                  <a:cubicBezTo>
                    <a:pt x="1984" y="2244"/>
                    <a:pt x="2277" y="1951"/>
                    <a:pt x="2635" y="1951"/>
                  </a:cubicBezTo>
                  <a:close/>
                  <a:moveTo>
                    <a:pt x="2635" y="0"/>
                  </a:moveTo>
                  <a:cubicBezTo>
                    <a:pt x="1171" y="0"/>
                    <a:pt x="0" y="1171"/>
                    <a:pt x="0" y="2602"/>
                  </a:cubicBezTo>
                  <a:cubicBezTo>
                    <a:pt x="0" y="3642"/>
                    <a:pt x="1334" y="5854"/>
                    <a:pt x="2114" y="7057"/>
                  </a:cubicBezTo>
                  <a:cubicBezTo>
                    <a:pt x="2228" y="7236"/>
                    <a:pt x="2423" y="7325"/>
                    <a:pt x="2622" y="7325"/>
                  </a:cubicBezTo>
                  <a:cubicBezTo>
                    <a:pt x="2822" y="7325"/>
                    <a:pt x="3025" y="7236"/>
                    <a:pt x="3155" y="7057"/>
                  </a:cubicBezTo>
                  <a:cubicBezTo>
                    <a:pt x="3903" y="5854"/>
                    <a:pt x="5236" y="3642"/>
                    <a:pt x="5236" y="2602"/>
                  </a:cubicBezTo>
                  <a:cubicBezTo>
                    <a:pt x="5236" y="1171"/>
                    <a:pt x="4065" y="0"/>
                    <a:pt x="2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1"/>
            <p:cNvSpPr/>
            <p:nvPr/>
          </p:nvSpPr>
          <p:spPr>
            <a:xfrm>
              <a:off x="3345183" y="4059690"/>
              <a:ext cx="113369" cy="160969"/>
            </a:xfrm>
            <a:custGeom>
              <a:avLst/>
              <a:gdLst/>
              <a:ahLst/>
              <a:cxnLst/>
              <a:rect l="l" t="t" r="r" b="b"/>
              <a:pathLst>
                <a:path w="5204" h="7351" extrusionOk="0">
                  <a:moveTo>
                    <a:pt x="2602" y="1985"/>
                  </a:moveTo>
                  <a:cubicBezTo>
                    <a:pt x="2960" y="1985"/>
                    <a:pt x="3252" y="2277"/>
                    <a:pt x="3252" y="2635"/>
                  </a:cubicBezTo>
                  <a:cubicBezTo>
                    <a:pt x="3252" y="2993"/>
                    <a:pt x="2960" y="3285"/>
                    <a:pt x="2602" y="3285"/>
                  </a:cubicBezTo>
                  <a:cubicBezTo>
                    <a:pt x="2244" y="3285"/>
                    <a:pt x="1952" y="2993"/>
                    <a:pt x="1952" y="2635"/>
                  </a:cubicBezTo>
                  <a:cubicBezTo>
                    <a:pt x="1952" y="2277"/>
                    <a:pt x="2244" y="1985"/>
                    <a:pt x="2602" y="1985"/>
                  </a:cubicBezTo>
                  <a:close/>
                  <a:moveTo>
                    <a:pt x="2602" y="1"/>
                  </a:moveTo>
                  <a:cubicBezTo>
                    <a:pt x="1171" y="1"/>
                    <a:pt x="1" y="1172"/>
                    <a:pt x="1" y="2635"/>
                  </a:cubicBezTo>
                  <a:cubicBezTo>
                    <a:pt x="1" y="3643"/>
                    <a:pt x="1334" y="5887"/>
                    <a:pt x="2082" y="7058"/>
                  </a:cubicBezTo>
                  <a:cubicBezTo>
                    <a:pt x="2212" y="7253"/>
                    <a:pt x="2415" y="7350"/>
                    <a:pt x="2614" y="7350"/>
                  </a:cubicBezTo>
                  <a:cubicBezTo>
                    <a:pt x="2813" y="7350"/>
                    <a:pt x="3009" y="7253"/>
                    <a:pt x="3122" y="7058"/>
                  </a:cubicBezTo>
                  <a:cubicBezTo>
                    <a:pt x="3870" y="5887"/>
                    <a:pt x="5204" y="3643"/>
                    <a:pt x="5204" y="2635"/>
                  </a:cubicBezTo>
                  <a:cubicBezTo>
                    <a:pt x="5204" y="1172"/>
                    <a:pt x="4065" y="1"/>
                    <a:pt x="2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1"/>
            <p:cNvSpPr/>
            <p:nvPr/>
          </p:nvSpPr>
          <p:spPr>
            <a:xfrm>
              <a:off x="3603763" y="4279749"/>
              <a:ext cx="65181" cy="29934"/>
            </a:xfrm>
            <a:custGeom>
              <a:avLst/>
              <a:gdLst/>
              <a:ahLst/>
              <a:cxnLst/>
              <a:rect l="l" t="t" r="r" b="b"/>
              <a:pathLst>
                <a:path w="2992" h="1367" extrusionOk="0">
                  <a:moveTo>
                    <a:pt x="0" y="0"/>
                  </a:moveTo>
                  <a:lnTo>
                    <a:pt x="358" y="1366"/>
                  </a:lnTo>
                  <a:lnTo>
                    <a:pt x="2667" y="1366"/>
                  </a:lnTo>
                  <a:lnTo>
                    <a:pt x="29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1"/>
            <p:cNvSpPr/>
            <p:nvPr/>
          </p:nvSpPr>
          <p:spPr>
            <a:xfrm>
              <a:off x="3537168" y="4181468"/>
              <a:ext cx="199093" cy="200121"/>
            </a:xfrm>
            <a:custGeom>
              <a:avLst/>
              <a:gdLst/>
              <a:ahLst/>
              <a:cxnLst/>
              <a:rect l="l" t="t" r="r" b="b"/>
              <a:pathLst>
                <a:path w="9139" h="9139" extrusionOk="0">
                  <a:moveTo>
                    <a:pt x="5542" y="1943"/>
                  </a:moveTo>
                  <a:cubicBezTo>
                    <a:pt x="5723" y="1943"/>
                    <a:pt x="5903" y="2028"/>
                    <a:pt x="6016" y="2179"/>
                  </a:cubicBezTo>
                  <a:lnTo>
                    <a:pt x="6829" y="3253"/>
                  </a:lnTo>
                  <a:cubicBezTo>
                    <a:pt x="7252" y="3253"/>
                    <a:pt x="7512" y="3643"/>
                    <a:pt x="7447" y="4033"/>
                  </a:cubicBezTo>
                  <a:lnTo>
                    <a:pt x="6894" y="6147"/>
                  </a:lnTo>
                  <a:cubicBezTo>
                    <a:pt x="6764" y="6700"/>
                    <a:pt x="6277" y="7090"/>
                    <a:pt x="5724" y="7090"/>
                  </a:cubicBezTo>
                  <a:lnTo>
                    <a:pt x="3415" y="7090"/>
                  </a:lnTo>
                  <a:cubicBezTo>
                    <a:pt x="2830" y="7090"/>
                    <a:pt x="2342" y="6700"/>
                    <a:pt x="2212" y="6147"/>
                  </a:cubicBezTo>
                  <a:lnTo>
                    <a:pt x="1691" y="4033"/>
                  </a:lnTo>
                  <a:cubicBezTo>
                    <a:pt x="1594" y="3643"/>
                    <a:pt x="1854" y="3253"/>
                    <a:pt x="2277" y="3253"/>
                  </a:cubicBezTo>
                  <a:lnTo>
                    <a:pt x="3090" y="2179"/>
                  </a:lnTo>
                  <a:cubicBezTo>
                    <a:pt x="3203" y="2028"/>
                    <a:pt x="3383" y="1943"/>
                    <a:pt x="3565" y="1943"/>
                  </a:cubicBezTo>
                  <a:cubicBezTo>
                    <a:pt x="3695" y="1943"/>
                    <a:pt x="3826" y="1987"/>
                    <a:pt x="3935" y="2082"/>
                  </a:cubicBezTo>
                  <a:cubicBezTo>
                    <a:pt x="4228" y="2277"/>
                    <a:pt x="4260" y="2667"/>
                    <a:pt x="4065" y="2927"/>
                  </a:cubicBezTo>
                  <a:lnTo>
                    <a:pt x="3805" y="3253"/>
                  </a:lnTo>
                  <a:lnTo>
                    <a:pt x="5301" y="3253"/>
                  </a:lnTo>
                  <a:lnTo>
                    <a:pt x="5041" y="2927"/>
                  </a:lnTo>
                  <a:cubicBezTo>
                    <a:pt x="4846" y="2667"/>
                    <a:pt x="4911" y="2277"/>
                    <a:pt x="5171" y="2082"/>
                  </a:cubicBezTo>
                  <a:cubicBezTo>
                    <a:pt x="5280" y="1987"/>
                    <a:pt x="5411" y="1943"/>
                    <a:pt x="5542" y="1943"/>
                  </a:cubicBezTo>
                  <a:close/>
                  <a:moveTo>
                    <a:pt x="4553" y="1"/>
                  </a:moveTo>
                  <a:cubicBezTo>
                    <a:pt x="2049" y="1"/>
                    <a:pt x="0" y="2049"/>
                    <a:pt x="0" y="4553"/>
                  </a:cubicBezTo>
                  <a:cubicBezTo>
                    <a:pt x="0" y="7090"/>
                    <a:pt x="2049" y="9139"/>
                    <a:pt x="4553" y="9139"/>
                  </a:cubicBezTo>
                  <a:cubicBezTo>
                    <a:pt x="7090" y="9139"/>
                    <a:pt x="9138" y="7090"/>
                    <a:pt x="9138" y="4553"/>
                  </a:cubicBezTo>
                  <a:cubicBezTo>
                    <a:pt x="9138" y="2049"/>
                    <a:pt x="7090" y="1"/>
                    <a:pt x="4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8" name="Google Shape;2718;p71"/>
          <p:cNvGrpSpPr/>
          <p:nvPr/>
        </p:nvGrpSpPr>
        <p:grpSpPr>
          <a:xfrm>
            <a:off x="3985938" y="3774725"/>
            <a:ext cx="457205" cy="457204"/>
            <a:chOff x="3985938" y="3927125"/>
            <a:chExt cx="457205" cy="457204"/>
          </a:xfrm>
          <a:solidFill>
            <a:srgbClr val="E7206F"/>
          </a:solidFill>
        </p:grpSpPr>
        <p:sp>
          <p:nvSpPr>
            <p:cNvPr id="2719" name="Google Shape;2719;p71"/>
            <p:cNvSpPr/>
            <p:nvPr/>
          </p:nvSpPr>
          <p:spPr>
            <a:xfrm>
              <a:off x="4012322" y="4025557"/>
              <a:ext cx="44962" cy="4494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594"/>
                    <a:pt x="456" y="2049"/>
                    <a:pt x="1041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1"/>
            <p:cNvSpPr/>
            <p:nvPr/>
          </p:nvSpPr>
          <p:spPr>
            <a:xfrm>
              <a:off x="4084370" y="4025557"/>
              <a:ext cx="44940" cy="44940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0" y="0"/>
                  </a:moveTo>
                  <a:lnTo>
                    <a:pt x="0" y="1041"/>
                  </a:lnTo>
                  <a:cubicBezTo>
                    <a:pt x="0" y="1594"/>
                    <a:pt x="455" y="2049"/>
                    <a:pt x="1008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1"/>
            <p:cNvSpPr/>
            <p:nvPr/>
          </p:nvSpPr>
          <p:spPr>
            <a:xfrm>
              <a:off x="4177801" y="4196716"/>
              <a:ext cx="59218" cy="77049"/>
            </a:xfrm>
            <a:custGeom>
              <a:avLst/>
              <a:gdLst/>
              <a:ahLst/>
              <a:cxnLst/>
              <a:rect l="l" t="t" r="r" b="b"/>
              <a:pathLst>
                <a:path w="2700" h="3513" extrusionOk="0">
                  <a:moveTo>
                    <a:pt x="2699" y="1"/>
                  </a:moveTo>
                  <a:cubicBezTo>
                    <a:pt x="1886" y="586"/>
                    <a:pt x="976" y="944"/>
                    <a:pt x="0" y="1041"/>
                  </a:cubicBezTo>
                  <a:lnTo>
                    <a:pt x="0" y="2505"/>
                  </a:lnTo>
                  <a:cubicBezTo>
                    <a:pt x="976" y="2602"/>
                    <a:pt x="1886" y="2960"/>
                    <a:pt x="2699" y="3513"/>
                  </a:cubicBezTo>
                  <a:lnTo>
                    <a:pt x="26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1"/>
            <p:cNvSpPr/>
            <p:nvPr/>
          </p:nvSpPr>
          <p:spPr>
            <a:xfrm>
              <a:off x="4105753" y="4213122"/>
              <a:ext cx="44962" cy="44962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1041" y="1"/>
                  </a:moveTo>
                  <a:cubicBezTo>
                    <a:pt x="456" y="1"/>
                    <a:pt x="1" y="456"/>
                    <a:pt x="1" y="1041"/>
                  </a:cubicBezTo>
                  <a:cubicBezTo>
                    <a:pt x="1" y="1594"/>
                    <a:pt x="456" y="2049"/>
                    <a:pt x="1041" y="2049"/>
                  </a:cubicBez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1"/>
            <p:cNvSpPr/>
            <p:nvPr/>
          </p:nvSpPr>
          <p:spPr>
            <a:xfrm>
              <a:off x="4156395" y="4025557"/>
              <a:ext cx="44962" cy="4494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594"/>
                    <a:pt x="456" y="2049"/>
                    <a:pt x="1009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1"/>
            <p:cNvSpPr/>
            <p:nvPr/>
          </p:nvSpPr>
          <p:spPr>
            <a:xfrm>
              <a:off x="4227719" y="4025557"/>
              <a:ext cx="44962" cy="4494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594"/>
                    <a:pt x="456" y="2049"/>
                    <a:pt x="1041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1"/>
            <p:cNvSpPr/>
            <p:nvPr/>
          </p:nvSpPr>
          <p:spPr>
            <a:xfrm>
              <a:off x="3985938" y="3927125"/>
              <a:ext cx="261063" cy="71346"/>
            </a:xfrm>
            <a:custGeom>
              <a:avLst/>
              <a:gdLst/>
              <a:ahLst/>
              <a:cxnLst/>
              <a:rect l="l" t="t" r="r" b="b"/>
              <a:pathLst>
                <a:path w="11903" h="3253" extrusionOk="0">
                  <a:moveTo>
                    <a:pt x="1822" y="0"/>
                  </a:moveTo>
                  <a:cubicBezTo>
                    <a:pt x="813" y="0"/>
                    <a:pt x="0" y="813"/>
                    <a:pt x="0" y="1821"/>
                  </a:cubicBezTo>
                  <a:lnTo>
                    <a:pt x="0" y="3252"/>
                  </a:lnTo>
                  <a:lnTo>
                    <a:pt x="11903" y="3252"/>
                  </a:lnTo>
                  <a:lnTo>
                    <a:pt x="76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1"/>
            <p:cNvSpPr/>
            <p:nvPr/>
          </p:nvSpPr>
          <p:spPr>
            <a:xfrm>
              <a:off x="4299766" y="4025557"/>
              <a:ext cx="44940" cy="44940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0" y="0"/>
                  </a:moveTo>
                  <a:lnTo>
                    <a:pt x="0" y="1041"/>
                  </a:lnTo>
                  <a:cubicBezTo>
                    <a:pt x="0" y="1594"/>
                    <a:pt x="455" y="2049"/>
                    <a:pt x="1041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1"/>
            <p:cNvSpPr/>
            <p:nvPr/>
          </p:nvSpPr>
          <p:spPr>
            <a:xfrm>
              <a:off x="4371792" y="4025557"/>
              <a:ext cx="44962" cy="44940"/>
            </a:xfrm>
            <a:custGeom>
              <a:avLst/>
              <a:gdLst/>
              <a:ahLst/>
              <a:cxnLst/>
              <a:rect l="l" t="t" r="r" b="b"/>
              <a:pathLst>
                <a:path w="2050" h="2049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594"/>
                    <a:pt x="456" y="2049"/>
                    <a:pt x="1009" y="2049"/>
                  </a:cubicBezTo>
                  <a:cubicBezTo>
                    <a:pt x="1594" y="2049"/>
                    <a:pt x="2049" y="1594"/>
                    <a:pt x="2049" y="1041"/>
                  </a:cubicBez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1"/>
            <p:cNvSpPr/>
            <p:nvPr/>
          </p:nvSpPr>
          <p:spPr>
            <a:xfrm>
              <a:off x="4197759" y="3927125"/>
              <a:ext cx="245381" cy="71346"/>
            </a:xfrm>
            <a:custGeom>
              <a:avLst/>
              <a:gdLst/>
              <a:ahLst/>
              <a:cxnLst/>
              <a:rect l="l" t="t" r="r" b="b"/>
              <a:pathLst>
                <a:path w="11188" h="3253" extrusionOk="0">
                  <a:moveTo>
                    <a:pt x="1" y="0"/>
                  </a:moveTo>
                  <a:lnTo>
                    <a:pt x="4261" y="3252"/>
                  </a:lnTo>
                  <a:lnTo>
                    <a:pt x="11188" y="3252"/>
                  </a:lnTo>
                  <a:lnTo>
                    <a:pt x="11188" y="1821"/>
                  </a:lnTo>
                  <a:cubicBezTo>
                    <a:pt x="11188" y="813"/>
                    <a:pt x="10375" y="0"/>
                    <a:pt x="9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1"/>
            <p:cNvSpPr/>
            <p:nvPr/>
          </p:nvSpPr>
          <p:spPr>
            <a:xfrm>
              <a:off x="3985938" y="4048367"/>
              <a:ext cx="457205" cy="335962"/>
            </a:xfrm>
            <a:custGeom>
              <a:avLst/>
              <a:gdLst/>
              <a:ahLst/>
              <a:cxnLst/>
              <a:rect l="l" t="t" r="r" b="b"/>
              <a:pathLst>
                <a:path w="20846" h="15318" extrusionOk="0">
                  <a:moveTo>
                    <a:pt x="4521" y="4326"/>
                  </a:moveTo>
                  <a:cubicBezTo>
                    <a:pt x="4846" y="4326"/>
                    <a:pt x="5139" y="4586"/>
                    <a:pt x="5139" y="4944"/>
                  </a:cubicBezTo>
                  <a:cubicBezTo>
                    <a:pt x="5139" y="5269"/>
                    <a:pt x="4846" y="5562"/>
                    <a:pt x="4521" y="5562"/>
                  </a:cubicBezTo>
                  <a:lnTo>
                    <a:pt x="3870" y="5562"/>
                  </a:lnTo>
                  <a:cubicBezTo>
                    <a:pt x="3545" y="5562"/>
                    <a:pt x="3252" y="5269"/>
                    <a:pt x="3252" y="4944"/>
                  </a:cubicBezTo>
                  <a:cubicBezTo>
                    <a:pt x="3252" y="4586"/>
                    <a:pt x="3545" y="4326"/>
                    <a:pt x="3870" y="4326"/>
                  </a:cubicBezTo>
                  <a:close/>
                  <a:moveTo>
                    <a:pt x="15346" y="4651"/>
                  </a:moveTo>
                  <a:cubicBezTo>
                    <a:pt x="15504" y="4651"/>
                    <a:pt x="15659" y="4716"/>
                    <a:pt x="15772" y="4846"/>
                  </a:cubicBezTo>
                  <a:cubicBezTo>
                    <a:pt x="16000" y="5074"/>
                    <a:pt x="16000" y="5464"/>
                    <a:pt x="15772" y="5692"/>
                  </a:cubicBezTo>
                  <a:lnTo>
                    <a:pt x="14797" y="6700"/>
                  </a:lnTo>
                  <a:cubicBezTo>
                    <a:pt x="14667" y="6814"/>
                    <a:pt x="14504" y="6870"/>
                    <a:pt x="14346" y="6870"/>
                  </a:cubicBezTo>
                  <a:cubicBezTo>
                    <a:pt x="14187" y="6870"/>
                    <a:pt x="14033" y="6814"/>
                    <a:pt x="13919" y="6700"/>
                  </a:cubicBezTo>
                  <a:cubicBezTo>
                    <a:pt x="13691" y="6440"/>
                    <a:pt x="13691" y="6049"/>
                    <a:pt x="13919" y="5822"/>
                  </a:cubicBezTo>
                  <a:lnTo>
                    <a:pt x="14894" y="4846"/>
                  </a:lnTo>
                  <a:cubicBezTo>
                    <a:pt x="15025" y="4716"/>
                    <a:pt x="15187" y="4651"/>
                    <a:pt x="15346" y="4651"/>
                  </a:cubicBezTo>
                  <a:close/>
                  <a:moveTo>
                    <a:pt x="16000" y="7935"/>
                  </a:moveTo>
                  <a:cubicBezTo>
                    <a:pt x="16325" y="7935"/>
                    <a:pt x="16585" y="8196"/>
                    <a:pt x="16585" y="8553"/>
                  </a:cubicBezTo>
                  <a:cubicBezTo>
                    <a:pt x="16585" y="8879"/>
                    <a:pt x="16325" y="9139"/>
                    <a:pt x="16000" y="9139"/>
                  </a:cubicBezTo>
                  <a:lnTo>
                    <a:pt x="14667" y="9139"/>
                  </a:lnTo>
                  <a:cubicBezTo>
                    <a:pt x="14342" y="9139"/>
                    <a:pt x="14049" y="8879"/>
                    <a:pt x="14049" y="8553"/>
                  </a:cubicBezTo>
                  <a:cubicBezTo>
                    <a:pt x="14049" y="8196"/>
                    <a:pt x="14342" y="7935"/>
                    <a:pt x="14667" y="7935"/>
                  </a:cubicBezTo>
                  <a:close/>
                  <a:moveTo>
                    <a:pt x="14346" y="10212"/>
                  </a:moveTo>
                  <a:cubicBezTo>
                    <a:pt x="14504" y="10212"/>
                    <a:pt x="14667" y="10277"/>
                    <a:pt x="14797" y="10407"/>
                  </a:cubicBezTo>
                  <a:lnTo>
                    <a:pt x="15772" y="11383"/>
                  </a:lnTo>
                  <a:cubicBezTo>
                    <a:pt x="16000" y="11610"/>
                    <a:pt x="16000" y="12000"/>
                    <a:pt x="15772" y="12261"/>
                  </a:cubicBezTo>
                  <a:cubicBezTo>
                    <a:pt x="15642" y="12374"/>
                    <a:pt x="15480" y="12431"/>
                    <a:pt x="15321" y="12431"/>
                  </a:cubicBezTo>
                  <a:cubicBezTo>
                    <a:pt x="15163" y="12431"/>
                    <a:pt x="15008" y="12374"/>
                    <a:pt x="14894" y="12261"/>
                  </a:cubicBezTo>
                  <a:lnTo>
                    <a:pt x="13919" y="11252"/>
                  </a:lnTo>
                  <a:cubicBezTo>
                    <a:pt x="13659" y="11025"/>
                    <a:pt x="13659" y="10635"/>
                    <a:pt x="13919" y="10407"/>
                  </a:cubicBezTo>
                  <a:cubicBezTo>
                    <a:pt x="14033" y="10277"/>
                    <a:pt x="14187" y="10212"/>
                    <a:pt x="14346" y="10212"/>
                  </a:cubicBezTo>
                  <a:close/>
                  <a:moveTo>
                    <a:pt x="12058" y="4989"/>
                  </a:moveTo>
                  <a:cubicBezTo>
                    <a:pt x="12376" y="4989"/>
                    <a:pt x="12683" y="5241"/>
                    <a:pt x="12683" y="5594"/>
                  </a:cubicBezTo>
                  <a:lnTo>
                    <a:pt x="12683" y="11480"/>
                  </a:lnTo>
                  <a:cubicBezTo>
                    <a:pt x="12683" y="11861"/>
                    <a:pt x="12369" y="12102"/>
                    <a:pt x="12048" y="12102"/>
                  </a:cubicBezTo>
                  <a:cubicBezTo>
                    <a:pt x="11931" y="12102"/>
                    <a:pt x="11812" y="12070"/>
                    <a:pt x="11708" y="12000"/>
                  </a:cubicBezTo>
                  <a:lnTo>
                    <a:pt x="10732" y="11285"/>
                  </a:lnTo>
                  <a:cubicBezTo>
                    <a:pt x="10114" y="10862"/>
                    <a:pt x="9399" y="10570"/>
                    <a:pt x="8651" y="10504"/>
                  </a:cubicBezTo>
                  <a:cubicBezTo>
                    <a:pt x="8553" y="10667"/>
                    <a:pt x="8358" y="10797"/>
                    <a:pt x="8130" y="10797"/>
                  </a:cubicBezTo>
                  <a:lnTo>
                    <a:pt x="6732" y="10797"/>
                  </a:lnTo>
                  <a:lnTo>
                    <a:pt x="7090" y="11968"/>
                  </a:lnTo>
                  <a:cubicBezTo>
                    <a:pt x="7187" y="12358"/>
                    <a:pt x="6895" y="12748"/>
                    <a:pt x="6504" y="12748"/>
                  </a:cubicBezTo>
                  <a:cubicBezTo>
                    <a:pt x="6212" y="12748"/>
                    <a:pt x="5984" y="12586"/>
                    <a:pt x="5887" y="12326"/>
                  </a:cubicBezTo>
                  <a:lnTo>
                    <a:pt x="5399" y="10504"/>
                  </a:lnTo>
                  <a:cubicBezTo>
                    <a:pt x="4716" y="10114"/>
                    <a:pt x="4261" y="9366"/>
                    <a:pt x="4261" y="8553"/>
                  </a:cubicBezTo>
                  <a:cubicBezTo>
                    <a:pt x="4261" y="7285"/>
                    <a:pt x="5269" y="6277"/>
                    <a:pt x="6504" y="6277"/>
                  </a:cubicBezTo>
                  <a:lnTo>
                    <a:pt x="8130" y="6277"/>
                  </a:lnTo>
                  <a:cubicBezTo>
                    <a:pt x="8358" y="6277"/>
                    <a:pt x="8553" y="6407"/>
                    <a:pt x="8651" y="6570"/>
                  </a:cubicBezTo>
                  <a:cubicBezTo>
                    <a:pt x="9399" y="6505"/>
                    <a:pt x="10114" y="6212"/>
                    <a:pt x="10732" y="5789"/>
                  </a:cubicBezTo>
                  <a:lnTo>
                    <a:pt x="11708" y="5106"/>
                  </a:lnTo>
                  <a:cubicBezTo>
                    <a:pt x="11815" y="5026"/>
                    <a:pt x="11937" y="4989"/>
                    <a:pt x="12058" y="4989"/>
                  </a:cubicBezTo>
                  <a:close/>
                  <a:moveTo>
                    <a:pt x="0" y="1"/>
                  </a:moveTo>
                  <a:lnTo>
                    <a:pt x="0" y="13496"/>
                  </a:lnTo>
                  <a:cubicBezTo>
                    <a:pt x="0" y="14504"/>
                    <a:pt x="813" y="15317"/>
                    <a:pt x="1822" y="15317"/>
                  </a:cubicBezTo>
                  <a:lnTo>
                    <a:pt x="19024" y="15317"/>
                  </a:lnTo>
                  <a:cubicBezTo>
                    <a:pt x="20033" y="15317"/>
                    <a:pt x="20846" y="14504"/>
                    <a:pt x="20846" y="13496"/>
                  </a:cubicBezTo>
                  <a:lnTo>
                    <a:pt x="20846" y="1"/>
                  </a:lnTo>
                  <a:cubicBezTo>
                    <a:pt x="20846" y="1236"/>
                    <a:pt x="19837" y="2245"/>
                    <a:pt x="18602" y="2245"/>
                  </a:cubicBezTo>
                  <a:cubicBezTo>
                    <a:pt x="17951" y="2245"/>
                    <a:pt x="17366" y="1952"/>
                    <a:pt x="16976" y="1529"/>
                  </a:cubicBezTo>
                  <a:cubicBezTo>
                    <a:pt x="16520" y="2001"/>
                    <a:pt x="15927" y="2236"/>
                    <a:pt x="15333" y="2236"/>
                  </a:cubicBezTo>
                  <a:cubicBezTo>
                    <a:pt x="14740" y="2236"/>
                    <a:pt x="14146" y="2001"/>
                    <a:pt x="13691" y="1529"/>
                  </a:cubicBezTo>
                  <a:cubicBezTo>
                    <a:pt x="13252" y="2001"/>
                    <a:pt x="12659" y="2236"/>
                    <a:pt x="12065" y="2236"/>
                  </a:cubicBezTo>
                  <a:cubicBezTo>
                    <a:pt x="11472" y="2236"/>
                    <a:pt x="10878" y="2001"/>
                    <a:pt x="10439" y="1529"/>
                  </a:cubicBezTo>
                  <a:cubicBezTo>
                    <a:pt x="9984" y="2001"/>
                    <a:pt x="9382" y="2236"/>
                    <a:pt x="8785" y="2236"/>
                  </a:cubicBezTo>
                  <a:cubicBezTo>
                    <a:pt x="8187" y="2236"/>
                    <a:pt x="7594" y="2001"/>
                    <a:pt x="7155" y="1529"/>
                  </a:cubicBezTo>
                  <a:cubicBezTo>
                    <a:pt x="6716" y="2001"/>
                    <a:pt x="6122" y="2236"/>
                    <a:pt x="5525" y="2236"/>
                  </a:cubicBezTo>
                  <a:cubicBezTo>
                    <a:pt x="4927" y="2236"/>
                    <a:pt x="4326" y="2001"/>
                    <a:pt x="3870" y="1529"/>
                  </a:cubicBezTo>
                  <a:cubicBezTo>
                    <a:pt x="3480" y="1952"/>
                    <a:pt x="2895" y="2245"/>
                    <a:pt x="2244" y="2245"/>
                  </a:cubicBezTo>
                  <a:cubicBezTo>
                    <a:pt x="1009" y="2245"/>
                    <a:pt x="0" y="123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0" name="Google Shape;2730;p71"/>
          <p:cNvGrpSpPr/>
          <p:nvPr/>
        </p:nvGrpSpPr>
        <p:grpSpPr>
          <a:xfrm>
            <a:off x="4700838" y="3790775"/>
            <a:ext cx="457207" cy="425100"/>
            <a:chOff x="4700838" y="3943175"/>
            <a:chExt cx="457207" cy="425100"/>
          </a:xfrm>
          <a:solidFill>
            <a:srgbClr val="E7206F"/>
          </a:solidFill>
        </p:grpSpPr>
        <p:sp>
          <p:nvSpPr>
            <p:cNvPr id="2731" name="Google Shape;2731;p71"/>
            <p:cNvSpPr/>
            <p:nvPr/>
          </p:nvSpPr>
          <p:spPr>
            <a:xfrm>
              <a:off x="4700838" y="4051798"/>
              <a:ext cx="97995" cy="27359"/>
            </a:xfrm>
            <a:custGeom>
              <a:avLst/>
              <a:gdLst/>
              <a:ahLst/>
              <a:cxnLst/>
              <a:rect l="l" t="t" r="r" b="b"/>
              <a:pathLst>
                <a:path w="4489" h="1237" extrusionOk="0">
                  <a:moveTo>
                    <a:pt x="619" y="0"/>
                  </a:moveTo>
                  <a:cubicBezTo>
                    <a:pt x="261" y="0"/>
                    <a:pt x="1" y="293"/>
                    <a:pt x="1" y="618"/>
                  </a:cubicBezTo>
                  <a:cubicBezTo>
                    <a:pt x="1" y="943"/>
                    <a:pt x="261" y="1236"/>
                    <a:pt x="619" y="1236"/>
                  </a:cubicBezTo>
                  <a:lnTo>
                    <a:pt x="3871" y="1236"/>
                  </a:lnTo>
                  <a:cubicBezTo>
                    <a:pt x="4196" y="1236"/>
                    <a:pt x="4489" y="976"/>
                    <a:pt x="4489" y="618"/>
                  </a:cubicBezTo>
                  <a:cubicBezTo>
                    <a:pt x="4489" y="293"/>
                    <a:pt x="4196" y="0"/>
                    <a:pt x="3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1"/>
            <p:cNvSpPr/>
            <p:nvPr/>
          </p:nvSpPr>
          <p:spPr>
            <a:xfrm>
              <a:off x="4722143" y="4102870"/>
              <a:ext cx="83784" cy="26629"/>
            </a:xfrm>
            <a:custGeom>
              <a:avLst/>
              <a:gdLst/>
              <a:ahLst/>
              <a:cxnLst/>
              <a:rect l="l" t="t" r="r" b="b"/>
              <a:pathLst>
                <a:path w="3838" h="1204" extrusionOk="0">
                  <a:moveTo>
                    <a:pt x="618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943"/>
                    <a:pt x="261" y="1204"/>
                    <a:pt x="618" y="1204"/>
                  </a:cubicBezTo>
                  <a:lnTo>
                    <a:pt x="3220" y="1204"/>
                  </a:lnTo>
                  <a:cubicBezTo>
                    <a:pt x="3545" y="1204"/>
                    <a:pt x="3838" y="943"/>
                    <a:pt x="3838" y="586"/>
                  </a:cubicBezTo>
                  <a:cubicBezTo>
                    <a:pt x="3838" y="260"/>
                    <a:pt x="3545" y="0"/>
                    <a:pt x="3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1"/>
            <p:cNvSpPr/>
            <p:nvPr/>
          </p:nvSpPr>
          <p:spPr>
            <a:xfrm>
              <a:off x="4743449" y="4153211"/>
              <a:ext cx="70293" cy="26629"/>
            </a:xfrm>
            <a:custGeom>
              <a:avLst/>
              <a:gdLst/>
              <a:ahLst/>
              <a:cxnLst/>
              <a:rect l="l" t="t" r="r" b="b"/>
              <a:pathLst>
                <a:path w="3220" h="1204" extrusionOk="0">
                  <a:moveTo>
                    <a:pt x="618" y="1"/>
                  </a:moveTo>
                  <a:cubicBezTo>
                    <a:pt x="260" y="1"/>
                    <a:pt x="0" y="261"/>
                    <a:pt x="0" y="619"/>
                  </a:cubicBezTo>
                  <a:cubicBezTo>
                    <a:pt x="0" y="944"/>
                    <a:pt x="260" y="1204"/>
                    <a:pt x="618" y="1204"/>
                  </a:cubicBezTo>
                  <a:lnTo>
                    <a:pt x="2602" y="1204"/>
                  </a:lnTo>
                  <a:cubicBezTo>
                    <a:pt x="2959" y="1204"/>
                    <a:pt x="3220" y="944"/>
                    <a:pt x="3220" y="619"/>
                  </a:cubicBezTo>
                  <a:cubicBezTo>
                    <a:pt x="3220" y="261"/>
                    <a:pt x="2959" y="1"/>
                    <a:pt x="2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1"/>
            <p:cNvSpPr/>
            <p:nvPr/>
          </p:nvSpPr>
          <p:spPr>
            <a:xfrm>
              <a:off x="5042297" y="3979140"/>
              <a:ext cx="100833" cy="46779"/>
            </a:xfrm>
            <a:custGeom>
              <a:avLst/>
              <a:gdLst/>
              <a:ahLst/>
              <a:cxnLst/>
              <a:rect l="l" t="t" r="r" b="b"/>
              <a:pathLst>
                <a:path w="4619" h="2115" extrusionOk="0">
                  <a:moveTo>
                    <a:pt x="619" y="1"/>
                  </a:moveTo>
                  <a:cubicBezTo>
                    <a:pt x="294" y="1"/>
                    <a:pt x="1" y="261"/>
                    <a:pt x="1" y="619"/>
                  </a:cubicBezTo>
                  <a:lnTo>
                    <a:pt x="1" y="2115"/>
                  </a:lnTo>
                  <a:lnTo>
                    <a:pt x="4619" y="2115"/>
                  </a:lnTo>
                  <a:lnTo>
                    <a:pt x="4619" y="619"/>
                  </a:lnTo>
                  <a:cubicBezTo>
                    <a:pt x="4619" y="261"/>
                    <a:pt x="4326" y="1"/>
                    <a:pt x="4001" y="1"/>
                  </a:cubicBezTo>
                  <a:lnTo>
                    <a:pt x="2928" y="1"/>
                  </a:lnTo>
                  <a:lnTo>
                    <a:pt x="2928" y="359"/>
                  </a:lnTo>
                  <a:cubicBezTo>
                    <a:pt x="2928" y="716"/>
                    <a:pt x="2635" y="977"/>
                    <a:pt x="2277" y="977"/>
                  </a:cubicBezTo>
                  <a:cubicBezTo>
                    <a:pt x="1952" y="944"/>
                    <a:pt x="1692" y="651"/>
                    <a:pt x="1692" y="326"/>
                  </a:cubicBezTo>
                  <a:lnTo>
                    <a:pt x="1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1"/>
            <p:cNvSpPr/>
            <p:nvPr/>
          </p:nvSpPr>
          <p:spPr>
            <a:xfrm>
              <a:off x="4871938" y="3943175"/>
              <a:ext cx="142004" cy="82742"/>
            </a:xfrm>
            <a:custGeom>
              <a:avLst/>
              <a:gdLst/>
              <a:ahLst/>
              <a:cxnLst/>
              <a:rect l="l" t="t" r="r" b="b"/>
              <a:pathLst>
                <a:path w="6505" h="3741" extrusionOk="0">
                  <a:moveTo>
                    <a:pt x="586" y="1"/>
                  </a:moveTo>
                  <a:cubicBezTo>
                    <a:pt x="260" y="1"/>
                    <a:pt x="0" y="261"/>
                    <a:pt x="0" y="619"/>
                  </a:cubicBezTo>
                  <a:lnTo>
                    <a:pt x="0" y="3741"/>
                  </a:lnTo>
                  <a:lnTo>
                    <a:pt x="6504" y="3741"/>
                  </a:lnTo>
                  <a:lnTo>
                    <a:pt x="6504" y="619"/>
                  </a:lnTo>
                  <a:cubicBezTo>
                    <a:pt x="6504" y="261"/>
                    <a:pt x="6244" y="1"/>
                    <a:pt x="5886" y="1"/>
                  </a:cubicBezTo>
                  <a:lnTo>
                    <a:pt x="3870" y="1"/>
                  </a:lnTo>
                  <a:lnTo>
                    <a:pt x="3870" y="1009"/>
                  </a:lnTo>
                  <a:cubicBezTo>
                    <a:pt x="3870" y="1367"/>
                    <a:pt x="3577" y="1627"/>
                    <a:pt x="3220" y="1627"/>
                  </a:cubicBezTo>
                  <a:cubicBezTo>
                    <a:pt x="2894" y="1594"/>
                    <a:pt x="2634" y="1334"/>
                    <a:pt x="2634" y="977"/>
                  </a:cubicBezTo>
                  <a:lnTo>
                    <a:pt x="26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1"/>
            <p:cNvSpPr/>
            <p:nvPr/>
          </p:nvSpPr>
          <p:spPr>
            <a:xfrm>
              <a:off x="4738472" y="3980577"/>
              <a:ext cx="419573" cy="387698"/>
            </a:xfrm>
            <a:custGeom>
              <a:avLst/>
              <a:gdLst/>
              <a:ahLst/>
              <a:cxnLst/>
              <a:rect l="l" t="t" r="r" b="b"/>
              <a:pathLst>
                <a:path w="19220" h="17529" extrusionOk="0">
                  <a:moveTo>
                    <a:pt x="586" y="1"/>
                  </a:moveTo>
                  <a:cubicBezTo>
                    <a:pt x="261" y="1"/>
                    <a:pt x="1" y="294"/>
                    <a:pt x="1" y="619"/>
                  </a:cubicBezTo>
                  <a:cubicBezTo>
                    <a:pt x="1" y="977"/>
                    <a:pt x="261" y="1237"/>
                    <a:pt x="586" y="1237"/>
                  </a:cubicBezTo>
                  <a:lnTo>
                    <a:pt x="3350" y="1237"/>
                  </a:lnTo>
                  <a:lnTo>
                    <a:pt x="5106" y="11155"/>
                  </a:lnTo>
                  <a:cubicBezTo>
                    <a:pt x="4228" y="11318"/>
                    <a:pt x="3578" y="12098"/>
                    <a:pt x="3578" y="13009"/>
                  </a:cubicBezTo>
                  <a:cubicBezTo>
                    <a:pt x="3578" y="14082"/>
                    <a:pt x="4423" y="14927"/>
                    <a:pt x="5496" y="14927"/>
                  </a:cubicBezTo>
                  <a:lnTo>
                    <a:pt x="5984" y="14927"/>
                  </a:lnTo>
                  <a:cubicBezTo>
                    <a:pt x="5496" y="16196"/>
                    <a:pt x="6439" y="17529"/>
                    <a:pt x="7773" y="17529"/>
                  </a:cubicBezTo>
                  <a:cubicBezTo>
                    <a:pt x="9106" y="17529"/>
                    <a:pt x="10049" y="16196"/>
                    <a:pt x="9561" y="14927"/>
                  </a:cubicBezTo>
                  <a:lnTo>
                    <a:pt x="11838" y="14927"/>
                  </a:lnTo>
                  <a:cubicBezTo>
                    <a:pt x="11350" y="16196"/>
                    <a:pt x="12293" y="17529"/>
                    <a:pt x="13626" y="17529"/>
                  </a:cubicBezTo>
                  <a:cubicBezTo>
                    <a:pt x="14960" y="17529"/>
                    <a:pt x="15903" y="16196"/>
                    <a:pt x="15415" y="14927"/>
                  </a:cubicBezTo>
                  <a:lnTo>
                    <a:pt x="16553" y="14927"/>
                  </a:lnTo>
                  <a:cubicBezTo>
                    <a:pt x="16911" y="14927"/>
                    <a:pt x="17171" y="14667"/>
                    <a:pt x="17171" y="14310"/>
                  </a:cubicBezTo>
                  <a:cubicBezTo>
                    <a:pt x="17171" y="13984"/>
                    <a:pt x="16911" y="13724"/>
                    <a:pt x="16553" y="13724"/>
                  </a:cubicBezTo>
                  <a:lnTo>
                    <a:pt x="5464" y="13724"/>
                  </a:lnTo>
                  <a:cubicBezTo>
                    <a:pt x="5106" y="13724"/>
                    <a:pt x="4781" y="13399"/>
                    <a:pt x="4781" y="13009"/>
                  </a:cubicBezTo>
                  <a:cubicBezTo>
                    <a:pt x="4781" y="12651"/>
                    <a:pt x="5106" y="12326"/>
                    <a:pt x="5464" y="12326"/>
                  </a:cubicBezTo>
                  <a:lnTo>
                    <a:pt x="16878" y="12326"/>
                  </a:lnTo>
                  <a:cubicBezTo>
                    <a:pt x="17171" y="12326"/>
                    <a:pt x="17431" y="12131"/>
                    <a:pt x="17496" y="11838"/>
                  </a:cubicBezTo>
                  <a:lnTo>
                    <a:pt x="19122" y="4001"/>
                  </a:lnTo>
                  <a:cubicBezTo>
                    <a:pt x="19220" y="3643"/>
                    <a:pt x="18927" y="3285"/>
                    <a:pt x="18537" y="3285"/>
                  </a:cubicBezTo>
                  <a:lnTo>
                    <a:pt x="4943" y="3285"/>
                  </a:lnTo>
                  <a:lnTo>
                    <a:pt x="4456" y="521"/>
                  </a:lnTo>
                  <a:cubicBezTo>
                    <a:pt x="4391" y="229"/>
                    <a:pt x="4163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7" name="Google Shape;2737;p71"/>
          <p:cNvGrpSpPr/>
          <p:nvPr/>
        </p:nvGrpSpPr>
        <p:grpSpPr>
          <a:xfrm>
            <a:off x="5415750" y="3774725"/>
            <a:ext cx="457215" cy="457185"/>
            <a:chOff x="5415750" y="3927125"/>
            <a:chExt cx="457215" cy="457185"/>
          </a:xfrm>
          <a:solidFill>
            <a:srgbClr val="E7206F"/>
          </a:solidFill>
        </p:grpSpPr>
        <p:sp>
          <p:nvSpPr>
            <p:cNvPr id="2738" name="Google Shape;2738;p71"/>
            <p:cNvSpPr/>
            <p:nvPr/>
          </p:nvSpPr>
          <p:spPr>
            <a:xfrm>
              <a:off x="5415750" y="3927125"/>
              <a:ext cx="354825" cy="136750"/>
            </a:xfrm>
            <a:custGeom>
              <a:avLst/>
              <a:gdLst/>
              <a:ahLst/>
              <a:cxnLst/>
              <a:rect l="l" t="t" r="r" b="b"/>
              <a:pathLst>
                <a:path w="16228" h="6245" extrusionOk="0">
                  <a:moveTo>
                    <a:pt x="4846" y="0"/>
                  </a:moveTo>
                  <a:lnTo>
                    <a:pt x="4846" y="4228"/>
                  </a:lnTo>
                  <a:cubicBezTo>
                    <a:pt x="4846" y="4586"/>
                    <a:pt x="4585" y="4846"/>
                    <a:pt x="4260" y="4846"/>
                  </a:cubicBezTo>
                  <a:lnTo>
                    <a:pt x="0" y="4846"/>
                  </a:lnTo>
                  <a:lnTo>
                    <a:pt x="0" y="6244"/>
                  </a:lnTo>
                  <a:lnTo>
                    <a:pt x="5073" y="6244"/>
                  </a:lnTo>
                  <a:cubicBezTo>
                    <a:pt x="6482" y="4316"/>
                    <a:pt x="8625" y="3347"/>
                    <a:pt x="10772" y="3347"/>
                  </a:cubicBezTo>
                  <a:cubicBezTo>
                    <a:pt x="12789" y="3347"/>
                    <a:pt x="14810" y="4202"/>
                    <a:pt x="16227" y="5919"/>
                  </a:cubicBezTo>
                  <a:lnTo>
                    <a:pt x="16227" y="618"/>
                  </a:lnTo>
                  <a:cubicBezTo>
                    <a:pt x="16227" y="260"/>
                    <a:pt x="15967" y="0"/>
                    <a:pt x="15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1"/>
            <p:cNvSpPr/>
            <p:nvPr/>
          </p:nvSpPr>
          <p:spPr>
            <a:xfrm>
              <a:off x="5415750" y="4090204"/>
              <a:ext cx="354825" cy="294105"/>
            </a:xfrm>
            <a:custGeom>
              <a:avLst/>
              <a:gdLst/>
              <a:ahLst/>
              <a:cxnLst/>
              <a:rect l="l" t="t" r="r" b="b"/>
              <a:pathLst>
                <a:path w="16228" h="13431" extrusionOk="0">
                  <a:moveTo>
                    <a:pt x="3545" y="8293"/>
                  </a:moveTo>
                  <a:cubicBezTo>
                    <a:pt x="3902" y="8293"/>
                    <a:pt x="4163" y="8553"/>
                    <a:pt x="4163" y="8911"/>
                  </a:cubicBezTo>
                  <a:cubicBezTo>
                    <a:pt x="4163" y="9236"/>
                    <a:pt x="3902" y="9529"/>
                    <a:pt x="3545" y="9529"/>
                  </a:cubicBezTo>
                  <a:lnTo>
                    <a:pt x="2244" y="9529"/>
                  </a:lnTo>
                  <a:cubicBezTo>
                    <a:pt x="1919" y="9529"/>
                    <a:pt x="1626" y="9236"/>
                    <a:pt x="1626" y="8911"/>
                  </a:cubicBezTo>
                  <a:cubicBezTo>
                    <a:pt x="1626" y="8553"/>
                    <a:pt x="1919" y="8293"/>
                    <a:pt x="2244" y="8293"/>
                  </a:cubicBezTo>
                  <a:close/>
                  <a:moveTo>
                    <a:pt x="3545" y="10504"/>
                  </a:moveTo>
                  <a:cubicBezTo>
                    <a:pt x="3902" y="10504"/>
                    <a:pt x="4163" y="10764"/>
                    <a:pt x="4163" y="11089"/>
                  </a:cubicBezTo>
                  <a:cubicBezTo>
                    <a:pt x="4163" y="11447"/>
                    <a:pt x="3902" y="11707"/>
                    <a:pt x="3545" y="11707"/>
                  </a:cubicBezTo>
                  <a:lnTo>
                    <a:pt x="2244" y="11707"/>
                  </a:lnTo>
                  <a:cubicBezTo>
                    <a:pt x="1919" y="11707"/>
                    <a:pt x="1626" y="11447"/>
                    <a:pt x="1626" y="11089"/>
                  </a:cubicBezTo>
                  <a:cubicBezTo>
                    <a:pt x="1626" y="10764"/>
                    <a:pt x="1919" y="10504"/>
                    <a:pt x="2244" y="10504"/>
                  </a:cubicBezTo>
                  <a:close/>
                  <a:moveTo>
                    <a:pt x="0" y="0"/>
                  </a:moveTo>
                  <a:lnTo>
                    <a:pt x="0" y="12813"/>
                  </a:lnTo>
                  <a:cubicBezTo>
                    <a:pt x="0" y="13138"/>
                    <a:pt x="293" y="13431"/>
                    <a:pt x="618" y="13431"/>
                  </a:cubicBezTo>
                  <a:lnTo>
                    <a:pt x="15610" y="13431"/>
                  </a:lnTo>
                  <a:cubicBezTo>
                    <a:pt x="15967" y="13431"/>
                    <a:pt x="16227" y="13138"/>
                    <a:pt x="16227" y="12813"/>
                  </a:cubicBezTo>
                  <a:lnTo>
                    <a:pt x="16227" y="12130"/>
                  </a:lnTo>
                  <a:lnTo>
                    <a:pt x="13593" y="9496"/>
                  </a:lnTo>
                  <a:cubicBezTo>
                    <a:pt x="12715" y="9886"/>
                    <a:pt x="11772" y="10081"/>
                    <a:pt x="10764" y="10081"/>
                  </a:cubicBezTo>
                  <a:cubicBezTo>
                    <a:pt x="6862" y="10081"/>
                    <a:pt x="3675" y="6894"/>
                    <a:pt x="3675" y="2992"/>
                  </a:cubicBezTo>
                  <a:cubicBezTo>
                    <a:pt x="3675" y="1919"/>
                    <a:pt x="3902" y="911"/>
                    <a:pt x="4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1"/>
            <p:cNvSpPr/>
            <p:nvPr/>
          </p:nvSpPr>
          <p:spPr>
            <a:xfrm>
              <a:off x="5423555" y="3934965"/>
              <a:ext cx="71848" cy="71933"/>
            </a:xfrm>
            <a:custGeom>
              <a:avLst/>
              <a:gdLst/>
              <a:ahLst/>
              <a:cxnLst/>
              <a:rect l="l" t="t" r="r" b="b"/>
              <a:pathLst>
                <a:path w="3286" h="3285" extrusionOk="0">
                  <a:moveTo>
                    <a:pt x="3285" y="0"/>
                  </a:moveTo>
                  <a:lnTo>
                    <a:pt x="1" y="3285"/>
                  </a:lnTo>
                  <a:lnTo>
                    <a:pt x="3285" y="3285"/>
                  </a:lnTo>
                  <a:lnTo>
                    <a:pt x="32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1"/>
            <p:cNvSpPr/>
            <p:nvPr/>
          </p:nvSpPr>
          <p:spPr>
            <a:xfrm>
              <a:off x="5522403" y="4012574"/>
              <a:ext cx="350562" cy="369958"/>
            </a:xfrm>
            <a:custGeom>
              <a:avLst/>
              <a:gdLst/>
              <a:ahLst/>
              <a:cxnLst/>
              <a:rect l="l" t="t" r="r" b="b"/>
              <a:pathLst>
                <a:path w="16033" h="16895" extrusionOk="0">
                  <a:moveTo>
                    <a:pt x="5886" y="1984"/>
                  </a:moveTo>
                  <a:cubicBezTo>
                    <a:pt x="7870" y="1984"/>
                    <a:pt x="9528" y="3220"/>
                    <a:pt x="10179" y="4976"/>
                  </a:cubicBezTo>
                  <a:lnTo>
                    <a:pt x="8000" y="7155"/>
                  </a:lnTo>
                  <a:lnTo>
                    <a:pt x="6146" y="5301"/>
                  </a:lnTo>
                  <a:cubicBezTo>
                    <a:pt x="6032" y="5171"/>
                    <a:pt x="5878" y="5106"/>
                    <a:pt x="5724" y="5106"/>
                  </a:cubicBezTo>
                  <a:cubicBezTo>
                    <a:pt x="5569" y="5106"/>
                    <a:pt x="5415" y="5171"/>
                    <a:pt x="5301" y="5301"/>
                  </a:cubicBezTo>
                  <a:lnTo>
                    <a:pt x="1886" y="8716"/>
                  </a:lnTo>
                  <a:cubicBezTo>
                    <a:pt x="1528" y="8066"/>
                    <a:pt x="1333" y="7318"/>
                    <a:pt x="1333" y="6537"/>
                  </a:cubicBezTo>
                  <a:cubicBezTo>
                    <a:pt x="1333" y="4001"/>
                    <a:pt x="3382" y="1984"/>
                    <a:pt x="5886" y="1984"/>
                  </a:cubicBezTo>
                  <a:close/>
                  <a:moveTo>
                    <a:pt x="10471" y="6440"/>
                  </a:moveTo>
                  <a:cubicBezTo>
                    <a:pt x="10504" y="9009"/>
                    <a:pt x="8455" y="11090"/>
                    <a:pt x="5886" y="11090"/>
                  </a:cubicBezTo>
                  <a:cubicBezTo>
                    <a:pt x="4618" y="11090"/>
                    <a:pt x="3447" y="10570"/>
                    <a:pt x="2602" y="9724"/>
                  </a:cubicBezTo>
                  <a:lnTo>
                    <a:pt x="5724" y="6602"/>
                  </a:lnTo>
                  <a:lnTo>
                    <a:pt x="7577" y="8423"/>
                  </a:lnTo>
                  <a:cubicBezTo>
                    <a:pt x="7691" y="8553"/>
                    <a:pt x="7845" y="8618"/>
                    <a:pt x="8004" y="8618"/>
                  </a:cubicBezTo>
                  <a:cubicBezTo>
                    <a:pt x="8162" y="8618"/>
                    <a:pt x="8325" y="8553"/>
                    <a:pt x="8455" y="8423"/>
                  </a:cubicBezTo>
                  <a:lnTo>
                    <a:pt x="10471" y="6440"/>
                  </a:lnTo>
                  <a:close/>
                  <a:moveTo>
                    <a:pt x="13105" y="1"/>
                  </a:moveTo>
                  <a:cubicBezTo>
                    <a:pt x="12780" y="1"/>
                    <a:pt x="12488" y="293"/>
                    <a:pt x="12488" y="619"/>
                  </a:cubicBezTo>
                  <a:cubicBezTo>
                    <a:pt x="12488" y="976"/>
                    <a:pt x="12780" y="1236"/>
                    <a:pt x="13105" y="1236"/>
                  </a:cubicBezTo>
                  <a:lnTo>
                    <a:pt x="13918" y="1236"/>
                  </a:lnTo>
                  <a:lnTo>
                    <a:pt x="11154" y="3968"/>
                  </a:lnTo>
                  <a:cubicBezTo>
                    <a:pt x="10211" y="2017"/>
                    <a:pt x="8195" y="651"/>
                    <a:pt x="5886" y="651"/>
                  </a:cubicBezTo>
                  <a:cubicBezTo>
                    <a:pt x="2634" y="651"/>
                    <a:pt x="0" y="3285"/>
                    <a:pt x="0" y="6537"/>
                  </a:cubicBezTo>
                  <a:cubicBezTo>
                    <a:pt x="0" y="9789"/>
                    <a:pt x="2634" y="12391"/>
                    <a:pt x="5886" y="12391"/>
                  </a:cubicBezTo>
                  <a:cubicBezTo>
                    <a:pt x="6992" y="12391"/>
                    <a:pt x="8065" y="12098"/>
                    <a:pt x="8943" y="11545"/>
                  </a:cubicBezTo>
                  <a:lnTo>
                    <a:pt x="13951" y="16553"/>
                  </a:lnTo>
                  <a:cubicBezTo>
                    <a:pt x="14179" y="16781"/>
                    <a:pt x="14471" y="16895"/>
                    <a:pt x="14764" y="16895"/>
                  </a:cubicBezTo>
                  <a:cubicBezTo>
                    <a:pt x="15057" y="16895"/>
                    <a:pt x="15349" y="16781"/>
                    <a:pt x="15577" y="16553"/>
                  </a:cubicBezTo>
                  <a:cubicBezTo>
                    <a:pt x="16032" y="16098"/>
                    <a:pt x="16032" y="15382"/>
                    <a:pt x="15577" y="14927"/>
                  </a:cubicBezTo>
                  <a:lnTo>
                    <a:pt x="10634" y="9984"/>
                  </a:lnTo>
                  <a:cubicBezTo>
                    <a:pt x="11642" y="8586"/>
                    <a:pt x="11967" y="6862"/>
                    <a:pt x="11610" y="5269"/>
                  </a:cubicBezTo>
                  <a:lnTo>
                    <a:pt x="14764" y="2082"/>
                  </a:lnTo>
                  <a:lnTo>
                    <a:pt x="14764" y="2895"/>
                  </a:lnTo>
                  <a:cubicBezTo>
                    <a:pt x="14764" y="3253"/>
                    <a:pt x="15057" y="3513"/>
                    <a:pt x="15382" y="3513"/>
                  </a:cubicBezTo>
                  <a:cubicBezTo>
                    <a:pt x="15740" y="3513"/>
                    <a:pt x="16000" y="3253"/>
                    <a:pt x="16000" y="2895"/>
                  </a:cubicBezTo>
                  <a:lnTo>
                    <a:pt x="16000" y="619"/>
                  </a:lnTo>
                  <a:cubicBezTo>
                    <a:pt x="16000" y="293"/>
                    <a:pt x="15740" y="1"/>
                    <a:pt x="1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71"/>
          <p:cNvGrpSpPr/>
          <p:nvPr/>
        </p:nvGrpSpPr>
        <p:grpSpPr>
          <a:xfrm>
            <a:off x="6130675" y="3774725"/>
            <a:ext cx="457176" cy="457198"/>
            <a:chOff x="6130675" y="3927125"/>
            <a:chExt cx="457176" cy="457198"/>
          </a:xfrm>
          <a:solidFill>
            <a:srgbClr val="E7206F"/>
          </a:solidFill>
        </p:grpSpPr>
        <p:sp>
          <p:nvSpPr>
            <p:cNvPr id="2743" name="Google Shape;2743;p71"/>
            <p:cNvSpPr/>
            <p:nvPr/>
          </p:nvSpPr>
          <p:spPr>
            <a:xfrm>
              <a:off x="6493864" y="4290297"/>
              <a:ext cx="30635" cy="30657"/>
            </a:xfrm>
            <a:custGeom>
              <a:avLst/>
              <a:gdLst/>
              <a:ahLst/>
              <a:cxnLst/>
              <a:rect l="l" t="t" r="r" b="b"/>
              <a:pathLst>
                <a:path w="1399" h="1400" extrusionOk="0">
                  <a:moveTo>
                    <a:pt x="715" y="1"/>
                  </a:moveTo>
                  <a:cubicBezTo>
                    <a:pt x="325" y="1"/>
                    <a:pt x="0" y="326"/>
                    <a:pt x="0" y="716"/>
                  </a:cubicBezTo>
                  <a:cubicBezTo>
                    <a:pt x="0" y="1074"/>
                    <a:pt x="325" y="1399"/>
                    <a:pt x="715" y="1399"/>
                  </a:cubicBezTo>
                  <a:cubicBezTo>
                    <a:pt x="1073" y="1399"/>
                    <a:pt x="1398" y="1074"/>
                    <a:pt x="1398" y="716"/>
                  </a:cubicBezTo>
                  <a:cubicBezTo>
                    <a:pt x="1398" y="326"/>
                    <a:pt x="1073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1"/>
            <p:cNvSpPr/>
            <p:nvPr/>
          </p:nvSpPr>
          <p:spPr>
            <a:xfrm>
              <a:off x="6130675" y="3927125"/>
              <a:ext cx="457176" cy="457198"/>
            </a:xfrm>
            <a:custGeom>
              <a:avLst/>
              <a:gdLst/>
              <a:ahLst/>
              <a:cxnLst/>
              <a:rect l="l" t="t" r="r" b="b"/>
              <a:pathLst>
                <a:path w="20878" h="20879" extrusionOk="0">
                  <a:moveTo>
                    <a:pt x="11740" y="1692"/>
                  </a:moveTo>
                  <a:cubicBezTo>
                    <a:pt x="12065" y="1692"/>
                    <a:pt x="12357" y="1952"/>
                    <a:pt x="12357" y="2277"/>
                  </a:cubicBezTo>
                  <a:cubicBezTo>
                    <a:pt x="12357" y="2635"/>
                    <a:pt x="12065" y="2895"/>
                    <a:pt x="11740" y="2895"/>
                  </a:cubicBezTo>
                  <a:lnTo>
                    <a:pt x="11317" y="2895"/>
                  </a:lnTo>
                  <a:cubicBezTo>
                    <a:pt x="10992" y="2895"/>
                    <a:pt x="10731" y="3188"/>
                    <a:pt x="10731" y="3513"/>
                  </a:cubicBezTo>
                  <a:lnTo>
                    <a:pt x="10731" y="3968"/>
                  </a:lnTo>
                  <a:lnTo>
                    <a:pt x="11740" y="3968"/>
                  </a:lnTo>
                  <a:cubicBezTo>
                    <a:pt x="12065" y="3968"/>
                    <a:pt x="12357" y="4228"/>
                    <a:pt x="12357" y="4554"/>
                  </a:cubicBezTo>
                  <a:cubicBezTo>
                    <a:pt x="12357" y="4911"/>
                    <a:pt x="12065" y="5172"/>
                    <a:pt x="11740" y="5172"/>
                  </a:cubicBezTo>
                  <a:lnTo>
                    <a:pt x="10731" y="5172"/>
                  </a:lnTo>
                  <a:lnTo>
                    <a:pt x="10731" y="7188"/>
                  </a:lnTo>
                  <a:lnTo>
                    <a:pt x="12813" y="7188"/>
                  </a:lnTo>
                  <a:cubicBezTo>
                    <a:pt x="13463" y="7188"/>
                    <a:pt x="14016" y="6635"/>
                    <a:pt x="14016" y="5952"/>
                  </a:cubicBezTo>
                  <a:lnTo>
                    <a:pt x="14016" y="3806"/>
                  </a:lnTo>
                  <a:cubicBezTo>
                    <a:pt x="17593" y="5724"/>
                    <a:pt x="18959" y="10114"/>
                    <a:pt x="17235" y="13692"/>
                  </a:cubicBezTo>
                  <a:lnTo>
                    <a:pt x="14927" y="13692"/>
                  </a:lnTo>
                  <a:cubicBezTo>
                    <a:pt x="14244" y="13692"/>
                    <a:pt x="13691" y="14244"/>
                    <a:pt x="13691" y="14927"/>
                  </a:cubicBezTo>
                  <a:lnTo>
                    <a:pt x="13691" y="17236"/>
                  </a:lnTo>
                  <a:cubicBezTo>
                    <a:pt x="12674" y="17728"/>
                    <a:pt x="11559" y="17980"/>
                    <a:pt x="10436" y="17980"/>
                  </a:cubicBezTo>
                  <a:cubicBezTo>
                    <a:pt x="9331" y="17980"/>
                    <a:pt x="8219" y="17736"/>
                    <a:pt x="7187" y="17236"/>
                  </a:cubicBezTo>
                  <a:lnTo>
                    <a:pt x="7187" y="14927"/>
                  </a:lnTo>
                  <a:cubicBezTo>
                    <a:pt x="7187" y="14244"/>
                    <a:pt x="6634" y="13692"/>
                    <a:pt x="5951" y="13692"/>
                  </a:cubicBezTo>
                  <a:lnTo>
                    <a:pt x="3642" y="13692"/>
                  </a:lnTo>
                  <a:cubicBezTo>
                    <a:pt x="1886" y="10082"/>
                    <a:pt x="3317" y="5724"/>
                    <a:pt x="6862" y="3806"/>
                  </a:cubicBezTo>
                  <a:lnTo>
                    <a:pt x="6862" y="5952"/>
                  </a:lnTo>
                  <a:cubicBezTo>
                    <a:pt x="6862" y="6635"/>
                    <a:pt x="7382" y="7188"/>
                    <a:pt x="8065" y="7188"/>
                  </a:cubicBezTo>
                  <a:lnTo>
                    <a:pt x="9496" y="7188"/>
                  </a:lnTo>
                  <a:lnTo>
                    <a:pt x="9496" y="5172"/>
                  </a:lnTo>
                  <a:lnTo>
                    <a:pt x="9138" y="5172"/>
                  </a:lnTo>
                  <a:cubicBezTo>
                    <a:pt x="8780" y="5172"/>
                    <a:pt x="8520" y="4911"/>
                    <a:pt x="8520" y="4586"/>
                  </a:cubicBezTo>
                  <a:cubicBezTo>
                    <a:pt x="8520" y="4228"/>
                    <a:pt x="8780" y="3968"/>
                    <a:pt x="9138" y="3968"/>
                  </a:cubicBezTo>
                  <a:lnTo>
                    <a:pt x="9496" y="3968"/>
                  </a:lnTo>
                  <a:lnTo>
                    <a:pt x="9496" y="3513"/>
                  </a:lnTo>
                  <a:cubicBezTo>
                    <a:pt x="9496" y="2505"/>
                    <a:pt x="10309" y="1692"/>
                    <a:pt x="11317" y="1692"/>
                  </a:cubicBezTo>
                  <a:close/>
                  <a:moveTo>
                    <a:pt x="2930" y="15699"/>
                  </a:moveTo>
                  <a:cubicBezTo>
                    <a:pt x="3061" y="15699"/>
                    <a:pt x="3195" y="15743"/>
                    <a:pt x="3317" y="15838"/>
                  </a:cubicBezTo>
                  <a:lnTo>
                    <a:pt x="4618" y="16814"/>
                  </a:lnTo>
                  <a:cubicBezTo>
                    <a:pt x="4943" y="17041"/>
                    <a:pt x="4943" y="17529"/>
                    <a:pt x="4618" y="17789"/>
                  </a:cubicBezTo>
                  <a:lnTo>
                    <a:pt x="3317" y="18765"/>
                  </a:lnTo>
                  <a:cubicBezTo>
                    <a:pt x="3202" y="18842"/>
                    <a:pt x="3076" y="18878"/>
                    <a:pt x="2952" y="18878"/>
                  </a:cubicBezTo>
                  <a:cubicBezTo>
                    <a:pt x="2762" y="18878"/>
                    <a:pt x="2577" y="18792"/>
                    <a:pt x="2439" y="18635"/>
                  </a:cubicBezTo>
                  <a:cubicBezTo>
                    <a:pt x="2244" y="18374"/>
                    <a:pt x="2309" y="17984"/>
                    <a:pt x="2569" y="17789"/>
                  </a:cubicBezTo>
                  <a:lnTo>
                    <a:pt x="3219" y="17301"/>
                  </a:lnTo>
                  <a:lnTo>
                    <a:pt x="2569" y="16814"/>
                  </a:lnTo>
                  <a:cubicBezTo>
                    <a:pt x="2309" y="16586"/>
                    <a:pt x="2244" y="16228"/>
                    <a:pt x="2439" y="15935"/>
                  </a:cubicBezTo>
                  <a:cubicBezTo>
                    <a:pt x="2571" y="15784"/>
                    <a:pt x="2748" y="15699"/>
                    <a:pt x="2930" y="15699"/>
                  </a:cubicBezTo>
                  <a:close/>
                  <a:moveTo>
                    <a:pt x="17300" y="15383"/>
                  </a:moveTo>
                  <a:cubicBezTo>
                    <a:pt x="18341" y="15383"/>
                    <a:pt x="19187" y="16228"/>
                    <a:pt x="19187" y="17301"/>
                  </a:cubicBezTo>
                  <a:cubicBezTo>
                    <a:pt x="19219" y="18342"/>
                    <a:pt x="18341" y="19220"/>
                    <a:pt x="17300" y="19220"/>
                  </a:cubicBezTo>
                  <a:cubicBezTo>
                    <a:pt x="16227" y="19220"/>
                    <a:pt x="15382" y="18342"/>
                    <a:pt x="15382" y="17301"/>
                  </a:cubicBezTo>
                  <a:cubicBezTo>
                    <a:pt x="15382" y="16228"/>
                    <a:pt x="16227" y="15383"/>
                    <a:pt x="17300" y="15383"/>
                  </a:cubicBezTo>
                  <a:close/>
                  <a:moveTo>
                    <a:pt x="8065" y="1"/>
                  </a:moveTo>
                  <a:cubicBezTo>
                    <a:pt x="7414" y="1"/>
                    <a:pt x="6862" y="554"/>
                    <a:pt x="6862" y="1237"/>
                  </a:cubicBezTo>
                  <a:lnTo>
                    <a:pt x="6862" y="2440"/>
                  </a:lnTo>
                  <a:cubicBezTo>
                    <a:pt x="3772" y="3806"/>
                    <a:pt x="1561" y="6993"/>
                    <a:pt x="1691" y="10732"/>
                  </a:cubicBezTo>
                  <a:cubicBezTo>
                    <a:pt x="1724" y="11773"/>
                    <a:pt x="1919" y="12781"/>
                    <a:pt x="2309" y="13692"/>
                  </a:cubicBezTo>
                  <a:lnTo>
                    <a:pt x="1236" y="13692"/>
                  </a:lnTo>
                  <a:cubicBezTo>
                    <a:pt x="553" y="13692"/>
                    <a:pt x="0" y="14244"/>
                    <a:pt x="0" y="14927"/>
                  </a:cubicBezTo>
                  <a:lnTo>
                    <a:pt x="0" y="19643"/>
                  </a:lnTo>
                  <a:cubicBezTo>
                    <a:pt x="0" y="20326"/>
                    <a:pt x="553" y="20878"/>
                    <a:pt x="1236" y="20878"/>
                  </a:cubicBezTo>
                  <a:lnTo>
                    <a:pt x="5951" y="20878"/>
                  </a:lnTo>
                  <a:cubicBezTo>
                    <a:pt x="6634" y="20878"/>
                    <a:pt x="7187" y="20326"/>
                    <a:pt x="7187" y="19643"/>
                  </a:cubicBezTo>
                  <a:lnTo>
                    <a:pt x="7187" y="18570"/>
                  </a:lnTo>
                  <a:cubicBezTo>
                    <a:pt x="8227" y="18992"/>
                    <a:pt x="9341" y="19204"/>
                    <a:pt x="10451" y="19204"/>
                  </a:cubicBezTo>
                  <a:cubicBezTo>
                    <a:pt x="11561" y="19204"/>
                    <a:pt x="12666" y="18992"/>
                    <a:pt x="13691" y="18570"/>
                  </a:cubicBezTo>
                  <a:lnTo>
                    <a:pt x="13691" y="19643"/>
                  </a:lnTo>
                  <a:cubicBezTo>
                    <a:pt x="13691" y="20326"/>
                    <a:pt x="14244" y="20878"/>
                    <a:pt x="14927" y="20878"/>
                  </a:cubicBezTo>
                  <a:lnTo>
                    <a:pt x="19642" y="20878"/>
                  </a:lnTo>
                  <a:cubicBezTo>
                    <a:pt x="20325" y="20878"/>
                    <a:pt x="20878" y="20326"/>
                    <a:pt x="20878" y="19643"/>
                  </a:cubicBezTo>
                  <a:lnTo>
                    <a:pt x="20878" y="14927"/>
                  </a:lnTo>
                  <a:cubicBezTo>
                    <a:pt x="20878" y="14244"/>
                    <a:pt x="20325" y="13692"/>
                    <a:pt x="19642" y="13692"/>
                  </a:cubicBezTo>
                  <a:lnTo>
                    <a:pt x="18569" y="13692"/>
                  </a:lnTo>
                  <a:cubicBezTo>
                    <a:pt x="20292" y="9432"/>
                    <a:pt x="18406" y="4391"/>
                    <a:pt x="14016" y="2440"/>
                  </a:cubicBezTo>
                  <a:lnTo>
                    <a:pt x="14016" y="1237"/>
                  </a:lnTo>
                  <a:cubicBezTo>
                    <a:pt x="14016" y="554"/>
                    <a:pt x="13463" y="1"/>
                    <a:pt x="12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5" name="Google Shape;2745;p71"/>
          <p:cNvGrpSpPr/>
          <p:nvPr/>
        </p:nvGrpSpPr>
        <p:grpSpPr>
          <a:xfrm>
            <a:off x="6845588" y="3774725"/>
            <a:ext cx="457195" cy="457187"/>
            <a:chOff x="6845588" y="3927125"/>
            <a:chExt cx="457195" cy="457187"/>
          </a:xfrm>
          <a:solidFill>
            <a:srgbClr val="E7206F"/>
          </a:solidFill>
        </p:grpSpPr>
        <p:sp>
          <p:nvSpPr>
            <p:cNvPr id="2746" name="Google Shape;2746;p71"/>
            <p:cNvSpPr/>
            <p:nvPr/>
          </p:nvSpPr>
          <p:spPr>
            <a:xfrm>
              <a:off x="7204506" y="3927125"/>
              <a:ext cx="98276" cy="131461"/>
            </a:xfrm>
            <a:custGeom>
              <a:avLst/>
              <a:gdLst/>
              <a:ahLst/>
              <a:cxnLst/>
              <a:rect l="l" t="t" r="r" b="b"/>
              <a:pathLst>
                <a:path w="4488" h="5985" extrusionOk="0">
                  <a:moveTo>
                    <a:pt x="618" y="1"/>
                  </a:moveTo>
                  <a:cubicBezTo>
                    <a:pt x="293" y="1"/>
                    <a:pt x="0" y="261"/>
                    <a:pt x="0" y="586"/>
                  </a:cubicBezTo>
                  <a:lnTo>
                    <a:pt x="0" y="5984"/>
                  </a:lnTo>
                  <a:lnTo>
                    <a:pt x="4488" y="5984"/>
                  </a:lnTo>
                  <a:lnTo>
                    <a:pt x="4488" y="586"/>
                  </a:lnTo>
                  <a:cubicBezTo>
                    <a:pt x="4488" y="261"/>
                    <a:pt x="4228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1"/>
            <p:cNvSpPr/>
            <p:nvPr/>
          </p:nvSpPr>
          <p:spPr>
            <a:xfrm>
              <a:off x="6845588" y="4084995"/>
              <a:ext cx="457176" cy="299317"/>
            </a:xfrm>
            <a:custGeom>
              <a:avLst/>
              <a:gdLst/>
              <a:ahLst/>
              <a:cxnLst/>
              <a:rect l="l" t="t" r="r" b="b"/>
              <a:pathLst>
                <a:path w="20878" h="13627" extrusionOk="0">
                  <a:moveTo>
                    <a:pt x="17333" y="1561"/>
                  </a:moveTo>
                  <a:cubicBezTo>
                    <a:pt x="17658" y="1561"/>
                    <a:pt x="17951" y="1854"/>
                    <a:pt x="17951" y="2179"/>
                  </a:cubicBezTo>
                  <a:cubicBezTo>
                    <a:pt x="17951" y="2569"/>
                    <a:pt x="18244" y="2862"/>
                    <a:pt x="18634" y="2862"/>
                  </a:cubicBezTo>
                  <a:cubicBezTo>
                    <a:pt x="18959" y="2862"/>
                    <a:pt x="19252" y="3155"/>
                    <a:pt x="19252" y="3480"/>
                  </a:cubicBezTo>
                  <a:lnTo>
                    <a:pt x="19252" y="10081"/>
                  </a:lnTo>
                  <a:cubicBezTo>
                    <a:pt x="19252" y="10407"/>
                    <a:pt x="18959" y="10699"/>
                    <a:pt x="18634" y="10699"/>
                  </a:cubicBezTo>
                  <a:cubicBezTo>
                    <a:pt x="18244" y="10699"/>
                    <a:pt x="17951" y="10992"/>
                    <a:pt x="17951" y="11382"/>
                  </a:cubicBezTo>
                  <a:cubicBezTo>
                    <a:pt x="17951" y="11707"/>
                    <a:pt x="17658" y="12000"/>
                    <a:pt x="17333" y="12000"/>
                  </a:cubicBezTo>
                  <a:lnTo>
                    <a:pt x="3610" y="12000"/>
                  </a:lnTo>
                  <a:cubicBezTo>
                    <a:pt x="3252" y="12000"/>
                    <a:pt x="2992" y="11707"/>
                    <a:pt x="2992" y="11382"/>
                  </a:cubicBezTo>
                  <a:cubicBezTo>
                    <a:pt x="2992" y="11024"/>
                    <a:pt x="2699" y="10699"/>
                    <a:pt x="2277" y="10699"/>
                  </a:cubicBezTo>
                  <a:cubicBezTo>
                    <a:pt x="1919" y="10699"/>
                    <a:pt x="1659" y="10439"/>
                    <a:pt x="1659" y="10081"/>
                  </a:cubicBezTo>
                  <a:lnTo>
                    <a:pt x="1659" y="3480"/>
                  </a:lnTo>
                  <a:cubicBezTo>
                    <a:pt x="1659" y="3122"/>
                    <a:pt x="1919" y="2862"/>
                    <a:pt x="2277" y="2862"/>
                  </a:cubicBezTo>
                  <a:cubicBezTo>
                    <a:pt x="2699" y="2862"/>
                    <a:pt x="2992" y="2537"/>
                    <a:pt x="2992" y="2179"/>
                  </a:cubicBezTo>
                  <a:cubicBezTo>
                    <a:pt x="2992" y="1854"/>
                    <a:pt x="3252" y="1561"/>
                    <a:pt x="3610" y="1561"/>
                  </a:cubicBezTo>
                  <a:close/>
                  <a:moveTo>
                    <a:pt x="1821" y="0"/>
                  </a:moveTo>
                  <a:cubicBezTo>
                    <a:pt x="813" y="0"/>
                    <a:pt x="0" y="846"/>
                    <a:pt x="0" y="1854"/>
                  </a:cubicBezTo>
                  <a:lnTo>
                    <a:pt x="0" y="11805"/>
                  </a:lnTo>
                  <a:cubicBezTo>
                    <a:pt x="0" y="12813"/>
                    <a:pt x="813" y="13626"/>
                    <a:pt x="1821" y="13626"/>
                  </a:cubicBezTo>
                  <a:lnTo>
                    <a:pt x="19057" y="13626"/>
                  </a:lnTo>
                  <a:cubicBezTo>
                    <a:pt x="20065" y="13626"/>
                    <a:pt x="20878" y="12813"/>
                    <a:pt x="20878" y="11805"/>
                  </a:cubicBezTo>
                  <a:lnTo>
                    <a:pt x="20878" y="1854"/>
                  </a:lnTo>
                  <a:cubicBezTo>
                    <a:pt x="20878" y="846"/>
                    <a:pt x="20065" y="0"/>
                    <a:pt x="19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1"/>
            <p:cNvSpPr/>
            <p:nvPr/>
          </p:nvSpPr>
          <p:spPr>
            <a:xfrm>
              <a:off x="7052092" y="4212134"/>
              <a:ext cx="44189" cy="45028"/>
            </a:xfrm>
            <a:custGeom>
              <a:avLst/>
              <a:gdLst/>
              <a:ahLst/>
              <a:cxnLst/>
              <a:rect l="l" t="t" r="r" b="b"/>
              <a:pathLst>
                <a:path w="2018" h="2050" extrusionOk="0">
                  <a:moveTo>
                    <a:pt x="1009" y="1"/>
                  </a:moveTo>
                  <a:cubicBezTo>
                    <a:pt x="456" y="1"/>
                    <a:pt x="1" y="489"/>
                    <a:pt x="1" y="1041"/>
                  </a:cubicBezTo>
                  <a:cubicBezTo>
                    <a:pt x="1" y="1594"/>
                    <a:pt x="456" y="2050"/>
                    <a:pt x="1009" y="2050"/>
                  </a:cubicBezTo>
                  <a:cubicBezTo>
                    <a:pt x="1562" y="2050"/>
                    <a:pt x="2017" y="1594"/>
                    <a:pt x="2017" y="1041"/>
                  </a:cubicBezTo>
                  <a:cubicBezTo>
                    <a:pt x="2017" y="456"/>
                    <a:pt x="1562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1"/>
            <p:cNvSpPr/>
            <p:nvPr/>
          </p:nvSpPr>
          <p:spPr>
            <a:xfrm>
              <a:off x="6908240" y="4146433"/>
              <a:ext cx="331879" cy="175017"/>
            </a:xfrm>
            <a:custGeom>
              <a:avLst/>
              <a:gdLst/>
              <a:ahLst/>
              <a:cxnLst/>
              <a:rect l="l" t="t" r="r" b="b"/>
              <a:pathLst>
                <a:path w="15156" h="7968" extrusionOk="0">
                  <a:moveTo>
                    <a:pt x="3285" y="3415"/>
                  </a:moveTo>
                  <a:cubicBezTo>
                    <a:pt x="3643" y="3415"/>
                    <a:pt x="3903" y="3675"/>
                    <a:pt x="3903" y="4032"/>
                  </a:cubicBezTo>
                  <a:cubicBezTo>
                    <a:pt x="3903" y="4358"/>
                    <a:pt x="3643" y="4650"/>
                    <a:pt x="3285" y="4650"/>
                  </a:cubicBezTo>
                  <a:lnTo>
                    <a:pt x="1985" y="4650"/>
                  </a:lnTo>
                  <a:cubicBezTo>
                    <a:pt x="1659" y="4650"/>
                    <a:pt x="1399" y="4358"/>
                    <a:pt x="1399" y="4032"/>
                  </a:cubicBezTo>
                  <a:cubicBezTo>
                    <a:pt x="1399" y="3675"/>
                    <a:pt x="1659" y="3415"/>
                    <a:pt x="1985" y="3415"/>
                  </a:cubicBezTo>
                  <a:close/>
                  <a:moveTo>
                    <a:pt x="13171" y="3415"/>
                  </a:moveTo>
                  <a:cubicBezTo>
                    <a:pt x="13497" y="3415"/>
                    <a:pt x="13789" y="3675"/>
                    <a:pt x="13789" y="4032"/>
                  </a:cubicBezTo>
                  <a:cubicBezTo>
                    <a:pt x="13789" y="4358"/>
                    <a:pt x="13497" y="4650"/>
                    <a:pt x="13171" y="4650"/>
                  </a:cubicBezTo>
                  <a:lnTo>
                    <a:pt x="11871" y="4650"/>
                  </a:lnTo>
                  <a:cubicBezTo>
                    <a:pt x="11513" y="4650"/>
                    <a:pt x="11253" y="4358"/>
                    <a:pt x="11253" y="4032"/>
                  </a:cubicBezTo>
                  <a:cubicBezTo>
                    <a:pt x="11253" y="3675"/>
                    <a:pt x="11513" y="3415"/>
                    <a:pt x="11871" y="3415"/>
                  </a:cubicBezTo>
                  <a:close/>
                  <a:moveTo>
                    <a:pt x="7578" y="1789"/>
                  </a:moveTo>
                  <a:cubicBezTo>
                    <a:pt x="8814" y="1789"/>
                    <a:pt x="9822" y="2797"/>
                    <a:pt x="9822" y="4032"/>
                  </a:cubicBezTo>
                  <a:cubicBezTo>
                    <a:pt x="9822" y="5268"/>
                    <a:pt x="8814" y="6276"/>
                    <a:pt x="7578" y="6276"/>
                  </a:cubicBezTo>
                  <a:cubicBezTo>
                    <a:pt x="6342" y="6276"/>
                    <a:pt x="5334" y="5268"/>
                    <a:pt x="5334" y="4032"/>
                  </a:cubicBezTo>
                  <a:cubicBezTo>
                    <a:pt x="5334" y="2797"/>
                    <a:pt x="6342" y="1789"/>
                    <a:pt x="7578" y="1789"/>
                  </a:cubicBezTo>
                  <a:close/>
                  <a:moveTo>
                    <a:pt x="1237" y="0"/>
                  </a:moveTo>
                  <a:cubicBezTo>
                    <a:pt x="1042" y="553"/>
                    <a:pt x="586" y="1041"/>
                    <a:pt x="1" y="1203"/>
                  </a:cubicBezTo>
                  <a:lnTo>
                    <a:pt x="1" y="6764"/>
                  </a:lnTo>
                  <a:cubicBezTo>
                    <a:pt x="586" y="6959"/>
                    <a:pt x="1042" y="7414"/>
                    <a:pt x="1237" y="7967"/>
                  </a:cubicBezTo>
                  <a:lnTo>
                    <a:pt x="13952" y="7967"/>
                  </a:lnTo>
                  <a:cubicBezTo>
                    <a:pt x="14147" y="7414"/>
                    <a:pt x="14602" y="6959"/>
                    <a:pt x="15155" y="6764"/>
                  </a:cubicBezTo>
                  <a:lnTo>
                    <a:pt x="15155" y="1203"/>
                  </a:lnTo>
                  <a:cubicBezTo>
                    <a:pt x="14602" y="1008"/>
                    <a:pt x="14147" y="553"/>
                    <a:pt x="13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1"/>
            <p:cNvSpPr/>
            <p:nvPr/>
          </p:nvSpPr>
          <p:spPr>
            <a:xfrm>
              <a:off x="6947416" y="4027136"/>
              <a:ext cx="98298" cy="31454"/>
            </a:xfrm>
            <a:custGeom>
              <a:avLst/>
              <a:gdLst/>
              <a:ahLst/>
              <a:cxnLst/>
              <a:rect l="l" t="t" r="r" b="b"/>
              <a:pathLst>
                <a:path w="4489" h="1432" extrusionOk="0">
                  <a:moveTo>
                    <a:pt x="618" y="0"/>
                  </a:moveTo>
                  <a:cubicBezTo>
                    <a:pt x="293" y="0"/>
                    <a:pt x="1" y="260"/>
                    <a:pt x="1" y="618"/>
                  </a:cubicBezTo>
                  <a:lnTo>
                    <a:pt x="1" y="1431"/>
                  </a:lnTo>
                  <a:lnTo>
                    <a:pt x="4488" y="1431"/>
                  </a:lnTo>
                  <a:lnTo>
                    <a:pt x="4488" y="618"/>
                  </a:lnTo>
                  <a:cubicBezTo>
                    <a:pt x="4488" y="260"/>
                    <a:pt x="4228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1"/>
            <p:cNvSpPr/>
            <p:nvPr/>
          </p:nvSpPr>
          <p:spPr>
            <a:xfrm>
              <a:off x="7076312" y="3977120"/>
              <a:ext cx="97575" cy="81468"/>
            </a:xfrm>
            <a:custGeom>
              <a:avLst/>
              <a:gdLst/>
              <a:ahLst/>
              <a:cxnLst/>
              <a:rect l="l" t="t" r="r" b="b"/>
              <a:pathLst>
                <a:path w="4456" h="3709" extrusionOk="0">
                  <a:moveTo>
                    <a:pt x="586" y="1"/>
                  </a:moveTo>
                  <a:cubicBezTo>
                    <a:pt x="261" y="1"/>
                    <a:pt x="1" y="261"/>
                    <a:pt x="1" y="619"/>
                  </a:cubicBezTo>
                  <a:lnTo>
                    <a:pt x="1" y="3708"/>
                  </a:lnTo>
                  <a:lnTo>
                    <a:pt x="4456" y="3708"/>
                  </a:lnTo>
                  <a:lnTo>
                    <a:pt x="4456" y="619"/>
                  </a:lnTo>
                  <a:cubicBezTo>
                    <a:pt x="4456" y="261"/>
                    <a:pt x="4196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1"/>
            <p:cNvSpPr/>
            <p:nvPr/>
          </p:nvSpPr>
          <p:spPr>
            <a:xfrm>
              <a:off x="6846288" y="4027136"/>
              <a:ext cx="48459" cy="27149"/>
            </a:xfrm>
            <a:custGeom>
              <a:avLst/>
              <a:gdLst/>
              <a:ahLst/>
              <a:cxnLst/>
              <a:rect l="l" t="t" r="r" b="b"/>
              <a:pathLst>
                <a:path w="2213" h="1236" extrusionOk="0">
                  <a:moveTo>
                    <a:pt x="619" y="0"/>
                  </a:moveTo>
                  <a:cubicBezTo>
                    <a:pt x="293" y="0"/>
                    <a:pt x="1" y="260"/>
                    <a:pt x="1" y="618"/>
                  </a:cubicBezTo>
                  <a:cubicBezTo>
                    <a:pt x="1" y="943"/>
                    <a:pt x="293" y="1236"/>
                    <a:pt x="619" y="1236"/>
                  </a:cubicBezTo>
                  <a:lnTo>
                    <a:pt x="1594" y="1236"/>
                  </a:lnTo>
                  <a:cubicBezTo>
                    <a:pt x="1952" y="1236"/>
                    <a:pt x="2212" y="943"/>
                    <a:pt x="2212" y="618"/>
                  </a:cubicBezTo>
                  <a:cubicBezTo>
                    <a:pt x="2212" y="260"/>
                    <a:pt x="1952" y="0"/>
                    <a:pt x="1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1"/>
            <p:cNvSpPr/>
            <p:nvPr/>
          </p:nvSpPr>
          <p:spPr>
            <a:xfrm>
              <a:off x="6989440" y="3977120"/>
              <a:ext cx="48437" cy="26468"/>
            </a:xfrm>
            <a:custGeom>
              <a:avLst/>
              <a:gdLst/>
              <a:ahLst/>
              <a:cxnLst/>
              <a:rect l="l" t="t" r="r" b="b"/>
              <a:pathLst>
                <a:path w="2212" h="1205" extrusionOk="0">
                  <a:moveTo>
                    <a:pt x="618" y="1"/>
                  </a:moveTo>
                  <a:cubicBezTo>
                    <a:pt x="260" y="1"/>
                    <a:pt x="0" y="261"/>
                    <a:pt x="0" y="619"/>
                  </a:cubicBezTo>
                  <a:cubicBezTo>
                    <a:pt x="0" y="944"/>
                    <a:pt x="260" y="1204"/>
                    <a:pt x="618" y="1204"/>
                  </a:cubicBezTo>
                  <a:lnTo>
                    <a:pt x="1594" y="1204"/>
                  </a:lnTo>
                  <a:cubicBezTo>
                    <a:pt x="1919" y="1204"/>
                    <a:pt x="2212" y="944"/>
                    <a:pt x="2212" y="619"/>
                  </a:cubicBezTo>
                  <a:cubicBezTo>
                    <a:pt x="2212" y="261"/>
                    <a:pt x="1919" y="1"/>
                    <a:pt x="1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1"/>
            <p:cNvSpPr/>
            <p:nvPr/>
          </p:nvSpPr>
          <p:spPr>
            <a:xfrm>
              <a:off x="6918225" y="3977120"/>
              <a:ext cx="47737" cy="26468"/>
            </a:xfrm>
            <a:custGeom>
              <a:avLst/>
              <a:gdLst/>
              <a:ahLst/>
              <a:cxnLst/>
              <a:rect l="l" t="t" r="r" b="b"/>
              <a:pathLst>
                <a:path w="2180" h="1205" extrusionOk="0">
                  <a:moveTo>
                    <a:pt x="586" y="1"/>
                  </a:moveTo>
                  <a:cubicBezTo>
                    <a:pt x="260" y="1"/>
                    <a:pt x="0" y="261"/>
                    <a:pt x="0" y="619"/>
                  </a:cubicBezTo>
                  <a:cubicBezTo>
                    <a:pt x="0" y="944"/>
                    <a:pt x="260" y="1204"/>
                    <a:pt x="586" y="1204"/>
                  </a:cubicBezTo>
                  <a:lnTo>
                    <a:pt x="1594" y="1204"/>
                  </a:lnTo>
                  <a:cubicBezTo>
                    <a:pt x="1919" y="1204"/>
                    <a:pt x="2179" y="944"/>
                    <a:pt x="2179" y="619"/>
                  </a:cubicBezTo>
                  <a:cubicBezTo>
                    <a:pt x="2179" y="261"/>
                    <a:pt x="1919" y="1"/>
                    <a:pt x="1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1"/>
            <p:cNvSpPr/>
            <p:nvPr/>
          </p:nvSpPr>
          <p:spPr>
            <a:xfrm>
              <a:off x="6846288" y="3977120"/>
              <a:ext cx="48459" cy="26468"/>
            </a:xfrm>
            <a:custGeom>
              <a:avLst/>
              <a:gdLst/>
              <a:ahLst/>
              <a:cxnLst/>
              <a:rect l="l" t="t" r="r" b="b"/>
              <a:pathLst>
                <a:path w="2213" h="1205" extrusionOk="0">
                  <a:moveTo>
                    <a:pt x="619" y="1"/>
                  </a:moveTo>
                  <a:cubicBezTo>
                    <a:pt x="293" y="1"/>
                    <a:pt x="1" y="261"/>
                    <a:pt x="1" y="619"/>
                  </a:cubicBezTo>
                  <a:cubicBezTo>
                    <a:pt x="1" y="944"/>
                    <a:pt x="293" y="1204"/>
                    <a:pt x="619" y="1204"/>
                  </a:cubicBezTo>
                  <a:lnTo>
                    <a:pt x="1594" y="1204"/>
                  </a:lnTo>
                  <a:cubicBezTo>
                    <a:pt x="1952" y="1204"/>
                    <a:pt x="2212" y="944"/>
                    <a:pt x="2212" y="619"/>
                  </a:cubicBezTo>
                  <a:cubicBezTo>
                    <a:pt x="2212" y="261"/>
                    <a:pt x="1952" y="1"/>
                    <a:pt x="1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1"/>
            <p:cNvSpPr/>
            <p:nvPr/>
          </p:nvSpPr>
          <p:spPr>
            <a:xfrm>
              <a:off x="7132569" y="3927125"/>
              <a:ext cx="47737" cy="26446"/>
            </a:xfrm>
            <a:custGeom>
              <a:avLst/>
              <a:gdLst/>
              <a:ahLst/>
              <a:cxnLst/>
              <a:rect l="l" t="t" r="r" b="b"/>
              <a:pathLst>
                <a:path w="2180" h="1204" extrusionOk="0">
                  <a:moveTo>
                    <a:pt x="586" y="1"/>
                  </a:moveTo>
                  <a:cubicBezTo>
                    <a:pt x="261" y="1"/>
                    <a:pt x="1" y="261"/>
                    <a:pt x="1" y="586"/>
                  </a:cubicBezTo>
                  <a:cubicBezTo>
                    <a:pt x="1" y="944"/>
                    <a:pt x="261" y="1204"/>
                    <a:pt x="586" y="1204"/>
                  </a:cubicBezTo>
                  <a:lnTo>
                    <a:pt x="1562" y="1204"/>
                  </a:lnTo>
                  <a:cubicBezTo>
                    <a:pt x="1919" y="1204"/>
                    <a:pt x="2179" y="944"/>
                    <a:pt x="2179" y="586"/>
                  </a:cubicBezTo>
                  <a:cubicBezTo>
                    <a:pt x="2179" y="261"/>
                    <a:pt x="1919" y="1"/>
                    <a:pt x="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1"/>
            <p:cNvSpPr/>
            <p:nvPr/>
          </p:nvSpPr>
          <p:spPr>
            <a:xfrm>
              <a:off x="7060654" y="3927125"/>
              <a:ext cx="48437" cy="26446"/>
            </a:xfrm>
            <a:custGeom>
              <a:avLst/>
              <a:gdLst/>
              <a:ahLst/>
              <a:cxnLst/>
              <a:rect l="l" t="t" r="r" b="b"/>
              <a:pathLst>
                <a:path w="2212" h="1204" extrusionOk="0">
                  <a:moveTo>
                    <a:pt x="618" y="1"/>
                  </a:moveTo>
                  <a:cubicBezTo>
                    <a:pt x="293" y="1"/>
                    <a:pt x="0" y="261"/>
                    <a:pt x="0" y="586"/>
                  </a:cubicBezTo>
                  <a:cubicBezTo>
                    <a:pt x="0" y="944"/>
                    <a:pt x="293" y="1204"/>
                    <a:pt x="618" y="1204"/>
                  </a:cubicBezTo>
                  <a:lnTo>
                    <a:pt x="1594" y="1204"/>
                  </a:lnTo>
                  <a:cubicBezTo>
                    <a:pt x="1951" y="1204"/>
                    <a:pt x="2211" y="944"/>
                    <a:pt x="2211" y="586"/>
                  </a:cubicBezTo>
                  <a:cubicBezTo>
                    <a:pt x="2211" y="261"/>
                    <a:pt x="1951" y="1"/>
                    <a:pt x="1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1"/>
            <p:cNvSpPr/>
            <p:nvPr/>
          </p:nvSpPr>
          <p:spPr>
            <a:xfrm>
              <a:off x="6989440" y="3927125"/>
              <a:ext cx="48437" cy="26446"/>
            </a:xfrm>
            <a:custGeom>
              <a:avLst/>
              <a:gdLst/>
              <a:ahLst/>
              <a:cxnLst/>
              <a:rect l="l" t="t" r="r" b="b"/>
              <a:pathLst>
                <a:path w="2212" h="1204" extrusionOk="0">
                  <a:moveTo>
                    <a:pt x="618" y="1"/>
                  </a:moveTo>
                  <a:cubicBezTo>
                    <a:pt x="260" y="1"/>
                    <a:pt x="0" y="261"/>
                    <a:pt x="0" y="586"/>
                  </a:cubicBezTo>
                  <a:cubicBezTo>
                    <a:pt x="0" y="944"/>
                    <a:pt x="260" y="1204"/>
                    <a:pt x="618" y="1204"/>
                  </a:cubicBezTo>
                  <a:lnTo>
                    <a:pt x="1594" y="1204"/>
                  </a:lnTo>
                  <a:cubicBezTo>
                    <a:pt x="1919" y="1204"/>
                    <a:pt x="2212" y="944"/>
                    <a:pt x="2212" y="586"/>
                  </a:cubicBezTo>
                  <a:cubicBezTo>
                    <a:pt x="2212" y="261"/>
                    <a:pt x="1919" y="1"/>
                    <a:pt x="1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1"/>
            <p:cNvSpPr/>
            <p:nvPr/>
          </p:nvSpPr>
          <p:spPr>
            <a:xfrm>
              <a:off x="6918225" y="3927125"/>
              <a:ext cx="47737" cy="26446"/>
            </a:xfrm>
            <a:custGeom>
              <a:avLst/>
              <a:gdLst/>
              <a:ahLst/>
              <a:cxnLst/>
              <a:rect l="l" t="t" r="r" b="b"/>
              <a:pathLst>
                <a:path w="2180" h="1204" extrusionOk="0">
                  <a:moveTo>
                    <a:pt x="586" y="1"/>
                  </a:moveTo>
                  <a:cubicBezTo>
                    <a:pt x="260" y="1"/>
                    <a:pt x="0" y="261"/>
                    <a:pt x="0" y="586"/>
                  </a:cubicBezTo>
                  <a:cubicBezTo>
                    <a:pt x="0" y="944"/>
                    <a:pt x="260" y="1204"/>
                    <a:pt x="586" y="1204"/>
                  </a:cubicBezTo>
                  <a:lnTo>
                    <a:pt x="1594" y="1204"/>
                  </a:lnTo>
                  <a:cubicBezTo>
                    <a:pt x="1919" y="1204"/>
                    <a:pt x="2179" y="944"/>
                    <a:pt x="2179" y="586"/>
                  </a:cubicBezTo>
                  <a:cubicBezTo>
                    <a:pt x="2179" y="261"/>
                    <a:pt x="1919" y="1"/>
                    <a:pt x="1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1"/>
            <p:cNvSpPr/>
            <p:nvPr/>
          </p:nvSpPr>
          <p:spPr>
            <a:xfrm>
              <a:off x="6846288" y="3927125"/>
              <a:ext cx="48459" cy="26446"/>
            </a:xfrm>
            <a:custGeom>
              <a:avLst/>
              <a:gdLst/>
              <a:ahLst/>
              <a:cxnLst/>
              <a:rect l="l" t="t" r="r" b="b"/>
              <a:pathLst>
                <a:path w="2213" h="1204" extrusionOk="0">
                  <a:moveTo>
                    <a:pt x="619" y="1"/>
                  </a:moveTo>
                  <a:cubicBezTo>
                    <a:pt x="293" y="1"/>
                    <a:pt x="1" y="261"/>
                    <a:pt x="1" y="586"/>
                  </a:cubicBezTo>
                  <a:cubicBezTo>
                    <a:pt x="1" y="944"/>
                    <a:pt x="293" y="1204"/>
                    <a:pt x="619" y="1204"/>
                  </a:cubicBezTo>
                  <a:lnTo>
                    <a:pt x="1594" y="1204"/>
                  </a:lnTo>
                  <a:cubicBezTo>
                    <a:pt x="1952" y="1204"/>
                    <a:pt x="2212" y="944"/>
                    <a:pt x="2212" y="586"/>
                  </a:cubicBezTo>
                  <a:cubicBezTo>
                    <a:pt x="2212" y="261"/>
                    <a:pt x="1952" y="1"/>
                    <a:pt x="1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1" name="Google Shape;2761;p71"/>
          <p:cNvGrpSpPr/>
          <p:nvPr/>
        </p:nvGrpSpPr>
        <p:grpSpPr>
          <a:xfrm>
            <a:off x="7548463" y="3774725"/>
            <a:ext cx="481270" cy="457203"/>
            <a:chOff x="7548463" y="3927125"/>
            <a:chExt cx="481270" cy="457203"/>
          </a:xfrm>
          <a:solidFill>
            <a:srgbClr val="E7206F"/>
          </a:solidFill>
        </p:grpSpPr>
        <p:sp>
          <p:nvSpPr>
            <p:cNvPr id="2762" name="Google Shape;2762;p71"/>
            <p:cNvSpPr/>
            <p:nvPr/>
          </p:nvSpPr>
          <p:spPr>
            <a:xfrm>
              <a:off x="7577817" y="4163577"/>
              <a:ext cx="169749" cy="196493"/>
            </a:xfrm>
            <a:custGeom>
              <a:avLst/>
              <a:gdLst/>
              <a:ahLst/>
              <a:cxnLst/>
              <a:rect l="l" t="t" r="r" b="b"/>
              <a:pathLst>
                <a:path w="7708" h="8959" extrusionOk="0">
                  <a:moveTo>
                    <a:pt x="3980" y="1"/>
                  </a:moveTo>
                  <a:cubicBezTo>
                    <a:pt x="3800" y="1"/>
                    <a:pt x="3618" y="51"/>
                    <a:pt x="3448" y="146"/>
                  </a:cubicBezTo>
                  <a:lnTo>
                    <a:pt x="1" y="2260"/>
                  </a:lnTo>
                  <a:cubicBezTo>
                    <a:pt x="1009" y="5447"/>
                    <a:pt x="3578" y="8016"/>
                    <a:pt x="6797" y="8959"/>
                  </a:cubicBezTo>
                  <a:cubicBezTo>
                    <a:pt x="5399" y="6878"/>
                    <a:pt x="5562" y="4048"/>
                    <a:pt x="7285" y="2162"/>
                  </a:cubicBezTo>
                  <a:lnTo>
                    <a:pt x="7708" y="1707"/>
                  </a:lnTo>
                  <a:cubicBezTo>
                    <a:pt x="7610" y="1479"/>
                    <a:pt x="7415" y="1317"/>
                    <a:pt x="7188" y="1219"/>
                  </a:cubicBezTo>
                  <a:lnTo>
                    <a:pt x="4358" y="81"/>
                  </a:lnTo>
                  <a:cubicBezTo>
                    <a:pt x="4236" y="27"/>
                    <a:pt x="4108" y="1"/>
                    <a:pt x="3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1"/>
            <p:cNvSpPr/>
            <p:nvPr/>
          </p:nvSpPr>
          <p:spPr>
            <a:xfrm>
              <a:off x="7548463" y="3927125"/>
              <a:ext cx="286491" cy="258211"/>
            </a:xfrm>
            <a:custGeom>
              <a:avLst/>
              <a:gdLst/>
              <a:ahLst/>
              <a:cxnLst/>
              <a:rect l="l" t="t" r="r" b="b"/>
              <a:pathLst>
                <a:path w="13009" h="11773" extrusionOk="0">
                  <a:moveTo>
                    <a:pt x="10959" y="0"/>
                  </a:moveTo>
                  <a:cubicBezTo>
                    <a:pt x="4748" y="0"/>
                    <a:pt x="0" y="5594"/>
                    <a:pt x="1041" y="11773"/>
                  </a:cubicBezTo>
                  <a:lnTo>
                    <a:pt x="1041" y="11773"/>
                  </a:lnTo>
                  <a:cubicBezTo>
                    <a:pt x="4059" y="9943"/>
                    <a:pt x="4162" y="9886"/>
                    <a:pt x="4163" y="9886"/>
                  </a:cubicBezTo>
                  <a:lnTo>
                    <a:pt x="4163" y="9886"/>
                  </a:lnTo>
                  <a:cubicBezTo>
                    <a:pt x="4163" y="9886"/>
                    <a:pt x="4163" y="9886"/>
                    <a:pt x="4163" y="9886"/>
                  </a:cubicBezTo>
                  <a:cubicBezTo>
                    <a:pt x="4528" y="9675"/>
                    <a:pt x="4928" y="9566"/>
                    <a:pt x="5328" y="9566"/>
                  </a:cubicBezTo>
                  <a:cubicBezTo>
                    <a:pt x="5605" y="9566"/>
                    <a:pt x="5881" y="9618"/>
                    <a:pt x="6147" y="9724"/>
                  </a:cubicBezTo>
                  <a:lnTo>
                    <a:pt x="8976" y="10862"/>
                  </a:lnTo>
                  <a:cubicBezTo>
                    <a:pt x="9334" y="11025"/>
                    <a:pt x="9659" y="11252"/>
                    <a:pt x="9919" y="11577"/>
                  </a:cubicBezTo>
                  <a:lnTo>
                    <a:pt x="10504" y="10927"/>
                  </a:lnTo>
                  <a:cubicBezTo>
                    <a:pt x="10504" y="10829"/>
                    <a:pt x="10504" y="10732"/>
                    <a:pt x="10504" y="10667"/>
                  </a:cubicBezTo>
                  <a:lnTo>
                    <a:pt x="10244" y="10407"/>
                  </a:lnTo>
                  <a:cubicBezTo>
                    <a:pt x="9756" y="9886"/>
                    <a:pt x="9464" y="9236"/>
                    <a:pt x="9464" y="8553"/>
                  </a:cubicBezTo>
                  <a:cubicBezTo>
                    <a:pt x="9464" y="7122"/>
                    <a:pt x="10634" y="5952"/>
                    <a:pt x="12065" y="5952"/>
                  </a:cubicBezTo>
                  <a:lnTo>
                    <a:pt x="12423" y="5952"/>
                  </a:lnTo>
                  <a:cubicBezTo>
                    <a:pt x="12488" y="5821"/>
                    <a:pt x="12553" y="5756"/>
                    <a:pt x="12813" y="5464"/>
                  </a:cubicBezTo>
                  <a:cubicBezTo>
                    <a:pt x="13008" y="5204"/>
                    <a:pt x="12976" y="4781"/>
                    <a:pt x="12683" y="4586"/>
                  </a:cubicBezTo>
                  <a:lnTo>
                    <a:pt x="11935" y="4033"/>
                  </a:lnTo>
                  <a:cubicBezTo>
                    <a:pt x="11480" y="3708"/>
                    <a:pt x="11187" y="3187"/>
                    <a:pt x="11155" y="2700"/>
                  </a:cubicBezTo>
                  <a:lnTo>
                    <a:pt x="11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1"/>
            <p:cNvSpPr/>
            <p:nvPr/>
          </p:nvSpPr>
          <p:spPr>
            <a:xfrm>
              <a:off x="7818449" y="3928551"/>
              <a:ext cx="211284" cy="325961"/>
            </a:xfrm>
            <a:custGeom>
              <a:avLst/>
              <a:gdLst/>
              <a:ahLst/>
              <a:cxnLst/>
              <a:rect l="l" t="t" r="r" b="b"/>
              <a:pathLst>
                <a:path w="9594" h="14862" extrusionOk="0">
                  <a:moveTo>
                    <a:pt x="0" y="0"/>
                  </a:moveTo>
                  <a:lnTo>
                    <a:pt x="130" y="2537"/>
                  </a:lnTo>
                  <a:cubicBezTo>
                    <a:pt x="130" y="2732"/>
                    <a:pt x="228" y="2862"/>
                    <a:pt x="391" y="2992"/>
                  </a:cubicBezTo>
                  <a:lnTo>
                    <a:pt x="1138" y="3513"/>
                  </a:lnTo>
                  <a:cubicBezTo>
                    <a:pt x="2016" y="4130"/>
                    <a:pt x="2147" y="5366"/>
                    <a:pt x="1496" y="6179"/>
                  </a:cubicBezTo>
                  <a:lnTo>
                    <a:pt x="1431" y="6244"/>
                  </a:lnTo>
                  <a:cubicBezTo>
                    <a:pt x="1840" y="6010"/>
                    <a:pt x="2302" y="5882"/>
                    <a:pt x="2769" y="5882"/>
                  </a:cubicBezTo>
                  <a:cubicBezTo>
                    <a:pt x="2822" y="5882"/>
                    <a:pt x="2874" y="5883"/>
                    <a:pt x="2927" y="5887"/>
                  </a:cubicBezTo>
                  <a:cubicBezTo>
                    <a:pt x="4358" y="5887"/>
                    <a:pt x="5529" y="7025"/>
                    <a:pt x="5529" y="8456"/>
                  </a:cubicBezTo>
                  <a:cubicBezTo>
                    <a:pt x="6862" y="8488"/>
                    <a:pt x="7707" y="9919"/>
                    <a:pt x="7122" y="11122"/>
                  </a:cubicBezTo>
                  <a:lnTo>
                    <a:pt x="6277" y="12781"/>
                  </a:lnTo>
                  <a:lnTo>
                    <a:pt x="6374" y="12878"/>
                  </a:lnTo>
                  <a:cubicBezTo>
                    <a:pt x="6894" y="13464"/>
                    <a:pt x="7285" y="14146"/>
                    <a:pt x="7545" y="14862"/>
                  </a:cubicBezTo>
                  <a:cubicBezTo>
                    <a:pt x="9594" y="11155"/>
                    <a:pt x="9171" y="6212"/>
                    <a:pt x="5821" y="2862"/>
                  </a:cubicBezTo>
                  <a:cubicBezTo>
                    <a:pt x="4228" y="1269"/>
                    <a:pt x="2179" y="29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1"/>
            <p:cNvSpPr/>
            <p:nvPr/>
          </p:nvSpPr>
          <p:spPr>
            <a:xfrm>
              <a:off x="7917261" y="4141096"/>
              <a:ext cx="37989" cy="47089"/>
            </a:xfrm>
            <a:custGeom>
              <a:avLst/>
              <a:gdLst/>
              <a:ahLst/>
              <a:cxnLst/>
              <a:rect l="l" t="t" r="r" b="b"/>
              <a:pathLst>
                <a:path w="1725" h="2147" extrusionOk="0">
                  <a:moveTo>
                    <a:pt x="749" y="0"/>
                  </a:moveTo>
                  <a:cubicBezTo>
                    <a:pt x="554" y="391"/>
                    <a:pt x="294" y="586"/>
                    <a:pt x="34" y="911"/>
                  </a:cubicBezTo>
                  <a:cubicBezTo>
                    <a:pt x="34" y="976"/>
                    <a:pt x="34" y="1073"/>
                    <a:pt x="1" y="1171"/>
                  </a:cubicBezTo>
                  <a:lnTo>
                    <a:pt x="912" y="2147"/>
                  </a:lnTo>
                  <a:lnTo>
                    <a:pt x="1529" y="878"/>
                  </a:lnTo>
                  <a:cubicBezTo>
                    <a:pt x="1725" y="488"/>
                    <a:pt x="1464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1"/>
            <p:cNvSpPr/>
            <p:nvPr/>
          </p:nvSpPr>
          <p:spPr>
            <a:xfrm>
              <a:off x="7733225" y="4084028"/>
              <a:ext cx="229915" cy="300300"/>
            </a:xfrm>
            <a:custGeom>
              <a:avLst/>
              <a:gdLst/>
              <a:ahLst/>
              <a:cxnLst/>
              <a:rect l="l" t="t" r="r" b="b"/>
              <a:pathLst>
                <a:path w="10440" h="13692" extrusionOk="0">
                  <a:moveTo>
                    <a:pt x="7838" y="7545"/>
                  </a:moveTo>
                  <a:cubicBezTo>
                    <a:pt x="8195" y="7545"/>
                    <a:pt x="8456" y="7838"/>
                    <a:pt x="8456" y="8163"/>
                  </a:cubicBezTo>
                  <a:lnTo>
                    <a:pt x="8456" y="9789"/>
                  </a:lnTo>
                  <a:cubicBezTo>
                    <a:pt x="8456" y="10114"/>
                    <a:pt x="8195" y="10407"/>
                    <a:pt x="7838" y="10407"/>
                  </a:cubicBezTo>
                  <a:cubicBezTo>
                    <a:pt x="7512" y="10407"/>
                    <a:pt x="7252" y="10114"/>
                    <a:pt x="7252" y="9789"/>
                  </a:cubicBezTo>
                  <a:lnTo>
                    <a:pt x="7252" y="9627"/>
                  </a:lnTo>
                  <a:lnTo>
                    <a:pt x="5984" y="10895"/>
                  </a:lnTo>
                  <a:cubicBezTo>
                    <a:pt x="5870" y="11009"/>
                    <a:pt x="5716" y="11066"/>
                    <a:pt x="5561" y="11066"/>
                  </a:cubicBezTo>
                  <a:cubicBezTo>
                    <a:pt x="5407" y="11066"/>
                    <a:pt x="5252" y="11009"/>
                    <a:pt x="5139" y="10895"/>
                  </a:cubicBezTo>
                  <a:lnTo>
                    <a:pt x="4586" y="10342"/>
                  </a:lnTo>
                  <a:lnTo>
                    <a:pt x="3382" y="11545"/>
                  </a:lnTo>
                  <a:cubicBezTo>
                    <a:pt x="3269" y="11659"/>
                    <a:pt x="3114" y="11716"/>
                    <a:pt x="2960" y="11716"/>
                  </a:cubicBezTo>
                  <a:cubicBezTo>
                    <a:pt x="2805" y="11716"/>
                    <a:pt x="2651" y="11659"/>
                    <a:pt x="2537" y="11545"/>
                  </a:cubicBezTo>
                  <a:cubicBezTo>
                    <a:pt x="2277" y="11285"/>
                    <a:pt x="2277" y="10895"/>
                    <a:pt x="2537" y="10667"/>
                  </a:cubicBezTo>
                  <a:lnTo>
                    <a:pt x="4163" y="9041"/>
                  </a:lnTo>
                  <a:cubicBezTo>
                    <a:pt x="4277" y="8927"/>
                    <a:pt x="4431" y="8870"/>
                    <a:pt x="4586" y="8870"/>
                  </a:cubicBezTo>
                  <a:cubicBezTo>
                    <a:pt x="4740" y="8870"/>
                    <a:pt x="4895" y="8927"/>
                    <a:pt x="5008" y="9041"/>
                  </a:cubicBezTo>
                  <a:lnTo>
                    <a:pt x="5561" y="9594"/>
                  </a:lnTo>
                  <a:lnTo>
                    <a:pt x="6374" y="8781"/>
                  </a:lnTo>
                  <a:lnTo>
                    <a:pt x="6212" y="8781"/>
                  </a:lnTo>
                  <a:cubicBezTo>
                    <a:pt x="5886" y="8781"/>
                    <a:pt x="5594" y="8488"/>
                    <a:pt x="5594" y="8163"/>
                  </a:cubicBezTo>
                  <a:cubicBezTo>
                    <a:pt x="5594" y="7838"/>
                    <a:pt x="5886" y="7545"/>
                    <a:pt x="6212" y="7545"/>
                  </a:cubicBezTo>
                  <a:close/>
                  <a:moveTo>
                    <a:pt x="3675" y="1"/>
                  </a:moveTo>
                  <a:cubicBezTo>
                    <a:pt x="3285" y="1"/>
                    <a:pt x="2960" y="163"/>
                    <a:pt x="2700" y="424"/>
                  </a:cubicBezTo>
                  <a:cubicBezTo>
                    <a:pt x="2147" y="944"/>
                    <a:pt x="2179" y="1854"/>
                    <a:pt x="2700" y="2375"/>
                  </a:cubicBezTo>
                  <a:lnTo>
                    <a:pt x="3480" y="3155"/>
                  </a:lnTo>
                  <a:cubicBezTo>
                    <a:pt x="3252" y="3415"/>
                    <a:pt x="3252" y="3806"/>
                    <a:pt x="3513" y="4033"/>
                  </a:cubicBezTo>
                  <a:cubicBezTo>
                    <a:pt x="3507" y="4039"/>
                    <a:pt x="3505" y="4040"/>
                    <a:pt x="3506" y="4040"/>
                  </a:cubicBezTo>
                  <a:cubicBezTo>
                    <a:pt x="3506" y="4040"/>
                    <a:pt x="3508" y="4038"/>
                    <a:pt x="3509" y="4038"/>
                  </a:cubicBezTo>
                  <a:lnTo>
                    <a:pt x="3509" y="4038"/>
                  </a:lnTo>
                  <a:cubicBezTo>
                    <a:pt x="3515" y="4038"/>
                    <a:pt x="3415" y="4173"/>
                    <a:pt x="1139" y="6635"/>
                  </a:cubicBezTo>
                  <a:cubicBezTo>
                    <a:pt x="423" y="7383"/>
                    <a:pt x="0" y="8391"/>
                    <a:pt x="0" y="9496"/>
                  </a:cubicBezTo>
                  <a:cubicBezTo>
                    <a:pt x="0" y="11805"/>
                    <a:pt x="1887" y="13691"/>
                    <a:pt x="4228" y="13691"/>
                  </a:cubicBezTo>
                  <a:lnTo>
                    <a:pt x="6212" y="13691"/>
                  </a:lnTo>
                  <a:cubicBezTo>
                    <a:pt x="8553" y="13691"/>
                    <a:pt x="10439" y="11805"/>
                    <a:pt x="10439" y="9496"/>
                  </a:cubicBezTo>
                  <a:cubicBezTo>
                    <a:pt x="10439" y="8423"/>
                    <a:pt x="10049" y="7415"/>
                    <a:pt x="9334" y="6635"/>
                  </a:cubicBezTo>
                  <a:cubicBezTo>
                    <a:pt x="7110" y="4205"/>
                    <a:pt x="6942" y="4035"/>
                    <a:pt x="6950" y="4035"/>
                  </a:cubicBezTo>
                  <a:lnTo>
                    <a:pt x="6950" y="4035"/>
                  </a:lnTo>
                  <a:cubicBezTo>
                    <a:pt x="6952" y="4035"/>
                    <a:pt x="6958" y="4040"/>
                    <a:pt x="6960" y="4040"/>
                  </a:cubicBezTo>
                  <a:cubicBezTo>
                    <a:pt x="6962" y="4040"/>
                    <a:pt x="6962" y="4038"/>
                    <a:pt x="6960" y="4033"/>
                  </a:cubicBezTo>
                  <a:cubicBezTo>
                    <a:pt x="7220" y="3806"/>
                    <a:pt x="7220" y="3415"/>
                    <a:pt x="6960" y="3155"/>
                  </a:cubicBezTo>
                  <a:lnTo>
                    <a:pt x="7773" y="2375"/>
                  </a:lnTo>
                  <a:cubicBezTo>
                    <a:pt x="8033" y="2115"/>
                    <a:pt x="8163" y="1757"/>
                    <a:pt x="8163" y="1399"/>
                  </a:cubicBezTo>
                  <a:cubicBezTo>
                    <a:pt x="8163" y="619"/>
                    <a:pt x="7545" y="1"/>
                    <a:pt x="6797" y="1"/>
                  </a:cubicBezTo>
                  <a:cubicBezTo>
                    <a:pt x="6472" y="1"/>
                    <a:pt x="6147" y="66"/>
                    <a:pt x="5854" y="228"/>
                  </a:cubicBezTo>
                  <a:lnTo>
                    <a:pt x="5236" y="651"/>
                  </a:lnTo>
                  <a:lnTo>
                    <a:pt x="4618" y="228"/>
                  </a:lnTo>
                  <a:cubicBezTo>
                    <a:pt x="4326" y="66"/>
                    <a:pt x="4000" y="1"/>
                    <a:pt x="3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p7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grpSp>
        <p:nvGrpSpPr>
          <p:cNvPr id="2772" name="Google Shape;2772;p72"/>
          <p:cNvGrpSpPr/>
          <p:nvPr/>
        </p:nvGrpSpPr>
        <p:grpSpPr>
          <a:xfrm>
            <a:off x="6155667" y="2007242"/>
            <a:ext cx="2275111" cy="564531"/>
            <a:chOff x="-4772487" y="3071613"/>
            <a:chExt cx="4399750" cy="1091725"/>
          </a:xfrm>
        </p:grpSpPr>
        <p:sp>
          <p:nvSpPr>
            <p:cNvPr id="2773" name="Google Shape;2773;p72"/>
            <p:cNvSpPr/>
            <p:nvPr/>
          </p:nvSpPr>
          <p:spPr>
            <a:xfrm>
              <a:off x="-3884425" y="307161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2"/>
            <p:cNvSpPr/>
            <p:nvPr/>
          </p:nvSpPr>
          <p:spPr>
            <a:xfrm>
              <a:off x="-3809900" y="325468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2"/>
            <p:cNvSpPr/>
            <p:nvPr/>
          </p:nvSpPr>
          <p:spPr>
            <a:xfrm>
              <a:off x="-3801925" y="33516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2"/>
            <p:cNvSpPr/>
            <p:nvPr/>
          </p:nvSpPr>
          <p:spPr>
            <a:xfrm>
              <a:off x="-3708600" y="32944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2"/>
            <p:cNvSpPr/>
            <p:nvPr/>
          </p:nvSpPr>
          <p:spPr>
            <a:xfrm>
              <a:off x="-3673850" y="343193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2"/>
            <p:cNvSpPr/>
            <p:nvPr/>
          </p:nvSpPr>
          <p:spPr>
            <a:xfrm>
              <a:off x="-3669525" y="34775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2"/>
            <p:cNvSpPr/>
            <p:nvPr/>
          </p:nvSpPr>
          <p:spPr>
            <a:xfrm>
              <a:off x="-3623200" y="327348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2"/>
            <p:cNvSpPr/>
            <p:nvPr/>
          </p:nvSpPr>
          <p:spPr>
            <a:xfrm>
              <a:off x="-3643475" y="332921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2"/>
            <p:cNvSpPr/>
            <p:nvPr/>
          </p:nvSpPr>
          <p:spPr>
            <a:xfrm>
              <a:off x="-3522625" y="32517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2"/>
            <p:cNvSpPr/>
            <p:nvPr/>
          </p:nvSpPr>
          <p:spPr>
            <a:xfrm>
              <a:off x="-3571825" y="34485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2"/>
            <p:cNvSpPr/>
            <p:nvPr/>
          </p:nvSpPr>
          <p:spPr>
            <a:xfrm>
              <a:off x="-3576900" y="351443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2"/>
            <p:cNvSpPr/>
            <p:nvPr/>
          </p:nvSpPr>
          <p:spPr>
            <a:xfrm>
              <a:off x="-3402525" y="329373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2"/>
            <p:cNvSpPr/>
            <p:nvPr/>
          </p:nvSpPr>
          <p:spPr>
            <a:xfrm>
              <a:off x="-3419175" y="336756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2"/>
            <p:cNvSpPr/>
            <p:nvPr/>
          </p:nvSpPr>
          <p:spPr>
            <a:xfrm>
              <a:off x="-3447375" y="34268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2"/>
            <p:cNvSpPr/>
            <p:nvPr/>
          </p:nvSpPr>
          <p:spPr>
            <a:xfrm>
              <a:off x="-3362725" y="314686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2"/>
            <p:cNvSpPr/>
            <p:nvPr/>
          </p:nvSpPr>
          <p:spPr>
            <a:xfrm>
              <a:off x="-3288200" y="332993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2"/>
            <p:cNvSpPr/>
            <p:nvPr/>
          </p:nvSpPr>
          <p:spPr>
            <a:xfrm>
              <a:off x="-3280250" y="342688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2"/>
            <p:cNvSpPr/>
            <p:nvPr/>
          </p:nvSpPr>
          <p:spPr>
            <a:xfrm>
              <a:off x="-3187625" y="33697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2"/>
            <p:cNvSpPr/>
            <p:nvPr/>
          </p:nvSpPr>
          <p:spPr>
            <a:xfrm>
              <a:off x="-3152175" y="350721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2"/>
            <p:cNvSpPr/>
            <p:nvPr/>
          </p:nvSpPr>
          <p:spPr>
            <a:xfrm>
              <a:off x="-3148550" y="35527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2"/>
            <p:cNvSpPr/>
            <p:nvPr/>
          </p:nvSpPr>
          <p:spPr>
            <a:xfrm>
              <a:off x="-3101525" y="33487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2"/>
            <p:cNvSpPr/>
            <p:nvPr/>
          </p:nvSpPr>
          <p:spPr>
            <a:xfrm>
              <a:off x="-3122500" y="340446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2"/>
            <p:cNvSpPr/>
            <p:nvPr/>
          </p:nvSpPr>
          <p:spPr>
            <a:xfrm>
              <a:off x="-3000950" y="33270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2"/>
            <p:cNvSpPr/>
            <p:nvPr/>
          </p:nvSpPr>
          <p:spPr>
            <a:xfrm>
              <a:off x="-3050150" y="35238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2"/>
            <p:cNvSpPr/>
            <p:nvPr/>
          </p:nvSpPr>
          <p:spPr>
            <a:xfrm>
              <a:off x="-3055225" y="358968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2"/>
            <p:cNvSpPr/>
            <p:nvPr/>
          </p:nvSpPr>
          <p:spPr>
            <a:xfrm>
              <a:off x="-2880825" y="336898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2"/>
            <p:cNvSpPr/>
            <p:nvPr/>
          </p:nvSpPr>
          <p:spPr>
            <a:xfrm>
              <a:off x="-2897475" y="344281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2"/>
            <p:cNvSpPr/>
            <p:nvPr/>
          </p:nvSpPr>
          <p:spPr>
            <a:xfrm>
              <a:off x="-2925700" y="35021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2"/>
            <p:cNvSpPr/>
            <p:nvPr/>
          </p:nvSpPr>
          <p:spPr>
            <a:xfrm>
              <a:off x="-4416225" y="311503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2"/>
            <p:cNvSpPr/>
            <p:nvPr/>
          </p:nvSpPr>
          <p:spPr>
            <a:xfrm>
              <a:off x="-4341700" y="32980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2"/>
            <p:cNvSpPr/>
            <p:nvPr/>
          </p:nvSpPr>
          <p:spPr>
            <a:xfrm>
              <a:off x="-4333750" y="339431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2"/>
            <p:cNvSpPr/>
            <p:nvPr/>
          </p:nvSpPr>
          <p:spPr>
            <a:xfrm>
              <a:off x="-4241125" y="333788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2"/>
            <p:cNvSpPr/>
            <p:nvPr/>
          </p:nvSpPr>
          <p:spPr>
            <a:xfrm>
              <a:off x="-4205675" y="34746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2"/>
            <p:cNvSpPr/>
            <p:nvPr/>
          </p:nvSpPr>
          <p:spPr>
            <a:xfrm>
              <a:off x="-4202050" y="352021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2"/>
            <p:cNvSpPr/>
            <p:nvPr/>
          </p:nvSpPr>
          <p:spPr>
            <a:xfrm>
              <a:off x="-4155025" y="33161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2"/>
            <p:cNvSpPr/>
            <p:nvPr/>
          </p:nvSpPr>
          <p:spPr>
            <a:xfrm>
              <a:off x="-4176025" y="337261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2"/>
            <p:cNvSpPr/>
            <p:nvPr/>
          </p:nvSpPr>
          <p:spPr>
            <a:xfrm>
              <a:off x="-4054450" y="329446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72"/>
            <p:cNvSpPr/>
            <p:nvPr/>
          </p:nvSpPr>
          <p:spPr>
            <a:xfrm>
              <a:off x="-4103650" y="349201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72"/>
            <p:cNvSpPr/>
            <p:nvPr/>
          </p:nvSpPr>
          <p:spPr>
            <a:xfrm>
              <a:off x="-4109450" y="355713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72"/>
            <p:cNvSpPr/>
            <p:nvPr/>
          </p:nvSpPr>
          <p:spPr>
            <a:xfrm>
              <a:off x="-3934350" y="333643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2"/>
            <p:cNvSpPr/>
            <p:nvPr/>
          </p:nvSpPr>
          <p:spPr>
            <a:xfrm>
              <a:off x="-3951700" y="34102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2"/>
            <p:cNvSpPr/>
            <p:nvPr/>
          </p:nvSpPr>
          <p:spPr>
            <a:xfrm>
              <a:off x="-3979200" y="347028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72"/>
            <p:cNvSpPr/>
            <p:nvPr/>
          </p:nvSpPr>
          <p:spPr>
            <a:xfrm>
              <a:off x="-3171200" y="307161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2"/>
            <p:cNvSpPr/>
            <p:nvPr/>
          </p:nvSpPr>
          <p:spPr>
            <a:xfrm>
              <a:off x="-3096675" y="325468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2"/>
            <p:cNvSpPr/>
            <p:nvPr/>
          </p:nvSpPr>
          <p:spPr>
            <a:xfrm>
              <a:off x="-3088700" y="33516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2"/>
            <p:cNvSpPr/>
            <p:nvPr/>
          </p:nvSpPr>
          <p:spPr>
            <a:xfrm>
              <a:off x="-2995375" y="32944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2"/>
            <p:cNvSpPr/>
            <p:nvPr/>
          </p:nvSpPr>
          <p:spPr>
            <a:xfrm>
              <a:off x="-2960625" y="343193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2"/>
            <p:cNvSpPr/>
            <p:nvPr/>
          </p:nvSpPr>
          <p:spPr>
            <a:xfrm>
              <a:off x="-2956300" y="34775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2"/>
            <p:cNvSpPr/>
            <p:nvPr/>
          </p:nvSpPr>
          <p:spPr>
            <a:xfrm>
              <a:off x="-2909975" y="327348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2"/>
            <p:cNvSpPr/>
            <p:nvPr/>
          </p:nvSpPr>
          <p:spPr>
            <a:xfrm>
              <a:off x="-2930250" y="332921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2"/>
            <p:cNvSpPr/>
            <p:nvPr/>
          </p:nvSpPr>
          <p:spPr>
            <a:xfrm>
              <a:off x="-2809400" y="32517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2"/>
            <p:cNvSpPr/>
            <p:nvPr/>
          </p:nvSpPr>
          <p:spPr>
            <a:xfrm>
              <a:off x="-2858600" y="34485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2"/>
            <p:cNvSpPr/>
            <p:nvPr/>
          </p:nvSpPr>
          <p:spPr>
            <a:xfrm>
              <a:off x="-2863675" y="351443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2"/>
            <p:cNvSpPr/>
            <p:nvPr/>
          </p:nvSpPr>
          <p:spPr>
            <a:xfrm>
              <a:off x="-2689300" y="329373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2"/>
            <p:cNvSpPr/>
            <p:nvPr/>
          </p:nvSpPr>
          <p:spPr>
            <a:xfrm>
              <a:off x="-2705950" y="336756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2"/>
            <p:cNvSpPr/>
            <p:nvPr/>
          </p:nvSpPr>
          <p:spPr>
            <a:xfrm>
              <a:off x="-2734150" y="34268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2"/>
            <p:cNvSpPr/>
            <p:nvPr/>
          </p:nvSpPr>
          <p:spPr>
            <a:xfrm>
              <a:off x="-2649500" y="314686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2"/>
            <p:cNvSpPr/>
            <p:nvPr/>
          </p:nvSpPr>
          <p:spPr>
            <a:xfrm>
              <a:off x="-2574975" y="332993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2"/>
            <p:cNvSpPr/>
            <p:nvPr/>
          </p:nvSpPr>
          <p:spPr>
            <a:xfrm>
              <a:off x="-2567025" y="342688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2"/>
            <p:cNvSpPr/>
            <p:nvPr/>
          </p:nvSpPr>
          <p:spPr>
            <a:xfrm>
              <a:off x="-2474400" y="33697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2"/>
            <p:cNvSpPr/>
            <p:nvPr/>
          </p:nvSpPr>
          <p:spPr>
            <a:xfrm>
              <a:off x="-2438950" y="350721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2"/>
            <p:cNvSpPr/>
            <p:nvPr/>
          </p:nvSpPr>
          <p:spPr>
            <a:xfrm>
              <a:off x="-2435325" y="35527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2"/>
            <p:cNvSpPr/>
            <p:nvPr/>
          </p:nvSpPr>
          <p:spPr>
            <a:xfrm>
              <a:off x="-2388300" y="33487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2"/>
            <p:cNvSpPr/>
            <p:nvPr/>
          </p:nvSpPr>
          <p:spPr>
            <a:xfrm>
              <a:off x="-2409275" y="340446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2"/>
            <p:cNvSpPr/>
            <p:nvPr/>
          </p:nvSpPr>
          <p:spPr>
            <a:xfrm>
              <a:off x="-2287725" y="33270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2"/>
            <p:cNvSpPr/>
            <p:nvPr/>
          </p:nvSpPr>
          <p:spPr>
            <a:xfrm>
              <a:off x="-2336925" y="35238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2"/>
            <p:cNvSpPr/>
            <p:nvPr/>
          </p:nvSpPr>
          <p:spPr>
            <a:xfrm>
              <a:off x="-2342000" y="358968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2"/>
            <p:cNvSpPr/>
            <p:nvPr/>
          </p:nvSpPr>
          <p:spPr>
            <a:xfrm>
              <a:off x="-2167600" y="336898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2"/>
            <p:cNvSpPr/>
            <p:nvPr/>
          </p:nvSpPr>
          <p:spPr>
            <a:xfrm>
              <a:off x="-2184250" y="344281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2"/>
            <p:cNvSpPr/>
            <p:nvPr/>
          </p:nvSpPr>
          <p:spPr>
            <a:xfrm>
              <a:off x="-2212475" y="35021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2"/>
            <p:cNvSpPr/>
            <p:nvPr/>
          </p:nvSpPr>
          <p:spPr>
            <a:xfrm>
              <a:off x="-3703000" y="311503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2"/>
            <p:cNvSpPr/>
            <p:nvPr/>
          </p:nvSpPr>
          <p:spPr>
            <a:xfrm>
              <a:off x="-3628475" y="32980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2"/>
            <p:cNvSpPr/>
            <p:nvPr/>
          </p:nvSpPr>
          <p:spPr>
            <a:xfrm>
              <a:off x="-3620525" y="339431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2"/>
            <p:cNvSpPr/>
            <p:nvPr/>
          </p:nvSpPr>
          <p:spPr>
            <a:xfrm>
              <a:off x="-3527900" y="333788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2"/>
            <p:cNvSpPr/>
            <p:nvPr/>
          </p:nvSpPr>
          <p:spPr>
            <a:xfrm>
              <a:off x="-3492450" y="34746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2"/>
            <p:cNvSpPr/>
            <p:nvPr/>
          </p:nvSpPr>
          <p:spPr>
            <a:xfrm>
              <a:off x="-3488825" y="352021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2"/>
            <p:cNvSpPr/>
            <p:nvPr/>
          </p:nvSpPr>
          <p:spPr>
            <a:xfrm>
              <a:off x="-3441800" y="33161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2"/>
            <p:cNvSpPr/>
            <p:nvPr/>
          </p:nvSpPr>
          <p:spPr>
            <a:xfrm>
              <a:off x="-3462800" y="337261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2"/>
            <p:cNvSpPr/>
            <p:nvPr/>
          </p:nvSpPr>
          <p:spPr>
            <a:xfrm>
              <a:off x="-3341225" y="329446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2"/>
            <p:cNvSpPr/>
            <p:nvPr/>
          </p:nvSpPr>
          <p:spPr>
            <a:xfrm>
              <a:off x="-3390425" y="349201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2"/>
            <p:cNvSpPr/>
            <p:nvPr/>
          </p:nvSpPr>
          <p:spPr>
            <a:xfrm>
              <a:off x="-3396225" y="355713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2"/>
            <p:cNvSpPr/>
            <p:nvPr/>
          </p:nvSpPr>
          <p:spPr>
            <a:xfrm>
              <a:off x="-3221125" y="333643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2"/>
            <p:cNvSpPr/>
            <p:nvPr/>
          </p:nvSpPr>
          <p:spPr>
            <a:xfrm>
              <a:off x="-3238475" y="34102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2"/>
            <p:cNvSpPr/>
            <p:nvPr/>
          </p:nvSpPr>
          <p:spPr>
            <a:xfrm>
              <a:off x="-3265975" y="347028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2"/>
            <p:cNvSpPr/>
            <p:nvPr/>
          </p:nvSpPr>
          <p:spPr>
            <a:xfrm>
              <a:off x="-2458675" y="307161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2"/>
            <p:cNvSpPr/>
            <p:nvPr/>
          </p:nvSpPr>
          <p:spPr>
            <a:xfrm>
              <a:off x="-2384150" y="325468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2"/>
            <p:cNvSpPr/>
            <p:nvPr/>
          </p:nvSpPr>
          <p:spPr>
            <a:xfrm>
              <a:off x="-2376175" y="33516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2"/>
            <p:cNvSpPr/>
            <p:nvPr/>
          </p:nvSpPr>
          <p:spPr>
            <a:xfrm>
              <a:off x="-2282850" y="32944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2"/>
            <p:cNvSpPr/>
            <p:nvPr/>
          </p:nvSpPr>
          <p:spPr>
            <a:xfrm>
              <a:off x="-2248100" y="343193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2"/>
            <p:cNvSpPr/>
            <p:nvPr/>
          </p:nvSpPr>
          <p:spPr>
            <a:xfrm>
              <a:off x="-2243775" y="34775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2"/>
            <p:cNvSpPr/>
            <p:nvPr/>
          </p:nvSpPr>
          <p:spPr>
            <a:xfrm>
              <a:off x="-2197450" y="327348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2"/>
            <p:cNvSpPr/>
            <p:nvPr/>
          </p:nvSpPr>
          <p:spPr>
            <a:xfrm>
              <a:off x="-2217725" y="332921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2"/>
            <p:cNvSpPr/>
            <p:nvPr/>
          </p:nvSpPr>
          <p:spPr>
            <a:xfrm>
              <a:off x="-2096875" y="32517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2"/>
            <p:cNvSpPr/>
            <p:nvPr/>
          </p:nvSpPr>
          <p:spPr>
            <a:xfrm>
              <a:off x="-2146075" y="34485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2"/>
            <p:cNvSpPr/>
            <p:nvPr/>
          </p:nvSpPr>
          <p:spPr>
            <a:xfrm>
              <a:off x="-2151150" y="351443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2"/>
            <p:cNvSpPr/>
            <p:nvPr/>
          </p:nvSpPr>
          <p:spPr>
            <a:xfrm>
              <a:off x="-1976775" y="329373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2"/>
            <p:cNvSpPr/>
            <p:nvPr/>
          </p:nvSpPr>
          <p:spPr>
            <a:xfrm>
              <a:off x="-1993425" y="336756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2"/>
            <p:cNvSpPr/>
            <p:nvPr/>
          </p:nvSpPr>
          <p:spPr>
            <a:xfrm>
              <a:off x="-2021625" y="34268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2"/>
            <p:cNvSpPr/>
            <p:nvPr/>
          </p:nvSpPr>
          <p:spPr>
            <a:xfrm>
              <a:off x="-1936975" y="314686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2"/>
            <p:cNvSpPr/>
            <p:nvPr/>
          </p:nvSpPr>
          <p:spPr>
            <a:xfrm>
              <a:off x="-1862450" y="332993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2"/>
            <p:cNvSpPr/>
            <p:nvPr/>
          </p:nvSpPr>
          <p:spPr>
            <a:xfrm>
              <a:off x="-1854500" y="342688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2"/>
            <p:cNvSpPr/>
            <p:nvPr/>
          </p:nvSpPr>
          <p:spPr>
            <a:xfrm>
              <a:off x="-1761875" y="33697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2"/>
            <p:cNvSpPr/>
            <p:nvPr/>
          </p:nvSpPr>
          <p:spPr>
            <a:xfrm>
              <a:off x="-1726425" y="350721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2"/>
            <p:cNvSpPr/>
            <p:nvPr/>
          </p:nvSpPr>
          <p:spPr>
            <a:xfrm>
              <a:off x="-1722800" y="35527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2"/>
            <p:cNvSpPr/>
            <p:nvPr/>
          </p:nvSpPr>
          <p:spPr>
            <a:xfrm>
              <a:off x="-1675775" y="33487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2"/>
            <p:cNvSpPr/>
            <p:nvPr/>
          </p:nvSpPr>
          <p:spPr>
            <a:xfrm>
              <a:off x="-1696750" y="340446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2"/>
            <p:cNvSpPr/>
            <p:nvPr/>
          </p:nvSpPr>
          <p:spPr>
            <a:xfrm>
              <a:off x="-1575200" y="33270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2"/>
            <p:cNvSpPr/>
            <p:nvPr/>
          </p:nvSpPr>
          <p:spPr>
            <a:xfrm>
              <a:off x="-1624400" y="35238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2"/>
            <p:cNvSpPr/>
            <p:nvPr/>
          </p:nvSpPr>
          <p:spPr>
            <a:xfrm>
              <a:off x="-1629475" y="358968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2"/>
            <p:cNvSpPr/>
            <p:nvPr/>
          </p:nvSpPr>
          <p:spPr>
            <a:xfrm>
              <a:off x="-1455075" y="336898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2"/>
            <p:cNvSpPr/>
            <p:nvPr/>
          </p:nvSpPr>
          <p:spPr>
            <a:xfrm>
              <a:off x="-1471725" y="344281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2"/>
            <p:cNvSpPr/>
            <p:nvPr/>
          </p:nvSpPr>
          <p:spPr>
            <a:xfrm>
              <a:off x="-1499950" y="35021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2"/>
            <p:cNvSpPr/>
            <p:nvPr/>
          </p:nvSpPr>
          <p:spPr>
            <a:xfrm>
              <a:off x="-2990475" y="311503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2"/>
            <p:cNvSpPr/>
            <p:nvPr/>
          </p:nvSpPr>
          <p:spPr>
            <a:xfrm>
              <a:off x="-2915950" y="32980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2"/>
            <p:cNvSpPr/>
            <p:nvPr/>
          </p:nvSpPr>
          <p:spPr>
            <a:xfrm>
              <a:off x="-2908000" y="339431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2"/>
            <p:cNvSpPr/>
            <p:nvPr/>
          </p:nvSpPr>
          <p:spPr>
            <a:xfrm>
              <a:off x="-2815375" y="333788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2"/>
            <p:cNvSpPr/>
            <p:nvPr/>
          </p:nvSpPr>
          <p:spPr>
            <a:xfrm>
              <a:off x="-2779925" y="34746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2"/>
            <p:cNvSpPr/>
            <p:nvPr/>
          </p:nvSpPr>
          <p:spPr>
            <a:xfrm>
              <a:off x="-2776300" y="352021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2"/>
            <p:cNvSpPr/>
            <p:nvPr/>
          </p:nvSpPr>
          <p:spPr>
            <a:xfrm>
              <a:off x="-2729275" y="33161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2"/>
            <p:cNvSpPr/>
            <p:nvPr/>
          </p:nvSpPr>
          <p:spPr>
            <a:xfrm>
              <a:off x="-2750275" y="337261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2"/>
            <p:cNvSpPr/>
            <p:nvPr/>
          </p:nvSpPr>
          <p:spPr>
            <a:xfrm>
              <a:off x="-2628700" y="329446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2"/>
            <p:cNvSpPr/>
            <p:nvPr/>
          </p:nvSpPr>
          <p:spPr>
            <a:xfrm>
              <a:off x="-2677900" y="349201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2"/>
            <p:cNvSpPr/>
            <p:nvPr/>
          </p:nvSpPr>
          <p:spPr>
            <a:xfrm>
              <a:off x="-2683700" y="355713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2"/>
            <p:cNvSpPr/>
            <p:nvPr/>
          </p:nvSpPr>
          <p:spPr>
            <a:xfrm>
              <a:off x="-2508600" y="333643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2"/>
            <p:cNvSpPr/>
            <p:nvPr/>
          </p:nvSpPr>
          <p:spPr>
            <a:xfrm>
              <a:off x="-2525950" y="34102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2"/>
            <p:cNvSpPr/>
            <p:nvPr/>
          </p:nvSpPr>
          <p:spPr>
            <a:xfrm>
              <a:off x="-2553450" y="347028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2"/>
            <p:cNvSpPr/>
            <p:nvPr/>
          </p:nvSpPr>
          <p:spPr>
            <a:xfrm>
              <a:off x="-1745450" y="307161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2"/>
            <p:cNvSpPr/>
            <p:nvPr/>
          </p:nvSpPr>
          <p:spPr>
            <a:xfrm>
              <a:off x="-1670925" y="325468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2"/>
            <p:cNvSpPr/>
            <p:nvPr/>
          </p:nvSpPr>
          <p:spPr>
            <a:xfrm>
              <a:off x="-1662950" y="33516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2"/>
            <p:cNvSpPr/>
            <p:nvPr/>
          </p:nvSpPr>
          <p:spPr>
            <a:xfrm>
              <a:off x="-1569625" y="32944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2"/>
            <p:cNvSpPr/>
            <p:nvPr/>
          </p:nvSpPr>
          <p:spPr>
            <a:xfrm>
              <a:off x="-1534875" y="343193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2"/>
            <p:cNvSpPr/>
            <p:nvPr/>
          </p:nvSpPr>
          <p:spPr>
            <a:xfrm>
              <a:off x="-1530550" y="34775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2"/>
            <p:cNvSpPr/>
            <p:nvPr/>
          </p:nvSpPr>
          <p:spPr>
            <a:xfrm>
              <a:off x="-1484225" y="327348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2"/>
            <p:cNvSpPr/>
            <p:nvPr/>
          </p:nvSpPr>
          <p:spPr>
            <a:xfrm>
              <a:off x="-1504500" y="332921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2"/>
            <p:cNvSpPr/>
            <p:nvPr/>
          </p:nvSpPr>
          <p:spPr>
            <a:xfrm>
              <a:off x="-1383650" y="32517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2"/>
            <p:cNvSpPr/>
            <p:nvPr/>
          </p:nvSpPr>
          <p:spPr>
            <a:xfrm>
              <a:off x="-1432850" y="34485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2"/>
            <p:cNvSpPr/>
            <p:nvPr/>
          </p:nvSpPr>
          <p:spPr>
            <a:xfrm>
              <a:off x="-1437925" y="351443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2"/>
            <p:cNvSpPr/>
            <p:nvPr/>
          </p:nvSpPr>
          <p:spPr>
            <a:xfrm>
              <a:off x="-1263550" y="329373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2"/>
            <p:cNvSpPr/>
            <p:nvPr/>
          </p:nvSpPr>
          <p:spPr>
            <a:xfrm>
              <a:off x="-1280200" y="336756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2"/>
            <p:cNvSpPr/>
            <p:nvPr/>
          </p:nvSpPr>
          <p:spPr>
            <a:xfrm>
              <a:off x="-1308400" y="34268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2"/>
            <p:cNvSpPr/>
            <p:nvPr/>
          </p:nvSpPr>
          <p:spPr>
            <a:xfrm>
              <a:off x="-1223750" y="314686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2"/>
            <p:cNvSpPr/>
            <p:nvPr/>
          </p:nvSpPr>
          <p:spPr>
            <a:xfrm>
              <a:off x="-1149225" y="332993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2"/>
            <p:cNvSpPr/>
            <p:nvPr/>
          </p:nvSpPr>
          <p:spPr>
            <a:xfrm>
              <a:off x="-1141275" y="342688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2"/>
            <p:cNvSpPr/>
            <p:nvPr/>
          </p:nvSpPr>
          <p:spPr>
            <a:xfrm>
              <a:off x="-1048650" y="33697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2"/>
            <p:cNvSpPr/>
            <p:nvPr/>
          </p:nvSpPr>
          <p:spPr>
            <a:xfrm>
              <a:off x="-1013200" y="350721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2"/>
            <p:cNvSpPr/>
            <p:nvPr/>
          </p:nvSpPr>
          <p:spPr>
            <a:xfrm>
              <a:off x="-1009575" y="35527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2"/>
            <p:cNvSpPr/>
            <p:nvPr/>
          </p:nvSpPr>
          <p:spPr>
            <a:xfrm>
              <a:off x="-962550" y="33487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2"/>
            <p:cNvSpPr/>
            <p:nvPr/>
          </p:nvSpPr>
          <p:spPr>
            <a:xfrm>
              <a:off x="-983525" y="340446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2"/>
            <p:cNvSpPr/>
            <p:nvPr/>
          </p:nvSpPr>
          <p:spPr>
            <a:xfrm>
              <a:off x="-861975" y="33270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2"/>
            <p:cNvSpPr/>
            <p:nvPr/>
          </p:nvSpPr>
          <p:spPr>
            <a:xfrm>
              <a:off x="-911175" y="35238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2"/>
            <p:cNvSpPr/>
            <p:nvPr/>
          </p:nvSpPr>
          <p:spPr>
            <a:xfrm>
              <a:off x="-916250" y="358968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2"/>
            <p:cNvSpPr/>
            <p:nvPr/>
          </p:nvSpPr>
          <p:spPr>
            <a:xfrm>
              <a:off x="-741850" y="336898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2"/>
            <p:cNvSpPr/>
            <p:nvPr/>
          </p:nvSpPr>
          <p:spPr>
            <a:xfrm>
              <a:off x="-758500" y="344281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2"/>
            <p:cNvSpPr/>
            <p:nvPr/>
          </p:nvSpPr>
          <p:spPr>
            <a:xfrm>
              <a:off x="-786725" y="35021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2"/>
            <p:cNvSpPr/>
            <p:nvPr/>
          </p:nvSpPr>
          <p:spPr>
            <a:xfrm>
              <a:off x="-2277250" y="311503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2"/>
            <p:cNvSpPr/>
            <p:nvPr/>
          </p:nvSpPr>
          <p:spPr>
            <a:xfrm>
              <a:off x="-2202725" y="32980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2"/>
            <p:cNvSpPr/>
            <p:nvPr/>
          </p:nvSpPr>
          <p:spPr>
            <a:xfrm>
              <a:off x="-2194775" y="339431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2"/>
            <p:cNvSpPr/>
            <p:nvPr/>
          </p:nvSpPr>
          <p:spPr>
            <a:xfrm>
              <a:off x="-2102150" y="333788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2"/>
            <p:cNvSpPr/>
            <p:nvPr/>
          </p:nvSpPr>
          <p:spPr>
            <a:xfrm>
              <a:off x="-2066700" y="34746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2"/>
            <p:cNvSpPr/>
            <p:nvPr/>
          </p:nvSpPr>
          <p:spPr>
            <a:xfrm>
              <a:off x="-2063075" y="352021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2"/>
            <p:cNvSpPr/>
            <p:nvPr/>
          </p:nvSpPr>
          <p:spPr>
            <a:xfrm>
              <a:off x="-2016050" y="33161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2"/>
            <p:cNvSpPr/>
            <p:nvPr/>
          </p:nvSpPr>
          <p:spPr>
            <a:xfrm>
              <a:off x="-2037050" y="337261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2"/>
            <p:cNvSpPr/>
            <p:nvPr/>
          </p:nvSpPr>
          <p:spPr>
            <a:xfrm>
              <a:off x="-1915475" y="329446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2"/>
            <p:cNvSpPr/>
            <p:nvPr/>
          </p:nvSpPr>
          <p:spPr>
            <a:xfrm>
              <a:off x="-1964675" y="349201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2"/>
            <p:cNvSpPr/>
            <p:nvPr/>
          </p:nvSpPr>
          <p:spPr>
            <a:xfrm>
              <a:off x="-1970475" y="355713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2"/>
            <p:cNvSpPr/>
            <p:nvPr/>
          </p:nvSpPr>
          <p:spPr>
            <a:xfrm>
              <a:off x="-1795375" y="333643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2"/>
            <p:cNvSpPr/>
            <p:nvPr/>
          </p:nvSpPr>
          <p:spPr>
            <a:xfrm>
              <a:off x="-1812725" y="34102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2"/>
            <p:cNvSpPr/>
            <p:nvPr/>
          </p:nvSpPr>
          <p:spPr>
            <a:xfrm>
              <a:off x="-1840225" y="347028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2"/>
            <p:cNvSpPr/>
            <p:nvPr/>
          </p:nvSpPr>
          <p:spPr>
            <a:xfrm>
              <a:off x="-4240687" y="337896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2"/>
            <p:cNvSpPr/>
            <p:nvPr/>
          </p:nvSpPr>
          <p:spPr>
            <a:xfrm>
              <a:off x="-4166162" y="356203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2"/>
            <p:cNvSpPr/>
            <p:nvPr/>
          </p:nvSpPr>
          <p:spPr>
            <a:xfrm>
              <a:off x="-4158187" y="36589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2"/>
            <p:cNvSpPr/>
            <p:nvPr/>
          </p:nvSpPr>
          <p:spPr>
            <a:xfrm>
              <a:off x="-4064862" y="36018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2"/>
            <p:cNvSpPr/>
            <p:nvPr/>
          </p:nvSpPr>
          <p:spPr>
            <a:xfrm>
              <a:off x="-4030112" y="373928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2"/>
            <p:cNvSpPr/>
            <p:nvPr/>
          </p:nvSpPr>
          <p:spPr>
            <a:xfrm>
              <a:off x="-4025787" y="37848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2"/>
            <p:cNvSpPr/>
            <p:nvPr/>
          </p:nvSpPr>
          <p:spPr>
            <a:xfrm>
              <a:off x="-3979462" y="358083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2"/>
            <p:cNvSpPr/>
            <p:nvPr/>
          </p:nvSpPr>
          <p:spPr>
            <a:xfrm>
              <a:off x="-3999737" y="363656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2"/>
            <p:cNvSpPr/>
            <p:nvPr/>
          </p:nvSpPr>
          <p:spPr>
            <a:xfrm>
              <a:off x="-3878887" y="35591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2"/>
            <p:cNvSpPr/>
            <p:nvPr/>
          </p:nvSpPr>
          <p:spPr>
            <a:xfrm>
              <a:off x="-3928087" y="37559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2"/>
            <p:cNvSpPr/>
            <p:nvPr/>
          </p:nvSpPr>
          <p:spPr>
            <a:xfrm>
              <a:off x="-3933162" y="382178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2"/>
            <p:cNvSpPr/>
            <p:nvPr/>
          </p:nvSpPr>
          <p:spPr>
            <a:xfrm>
              <a:off x="-3758787" y="360108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2"/>
            <p:cNvSpPr/>
            <p:nvPr/>
          </p:nvSpPr>
          <p:spPr>
            <a:xfrm>
              <a:off x="-3775437" y="367491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2"/>
            <p:cNvSpPr/>
            <p:nvPr/>
          </p:nvSpPr>
          <p:spPr>
            <a:xfrm>
              <a:off x="-3803637" y="37342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2"/>
            <p:cNvSpPr/>
            <p:nvPr/>
          </p:nvSpPr>
          <p:spPr>
            <a:xfrm>
              <a:off x="-3718987" y="345421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2"/>
            <p:cNvSpPr/>
            <p:nvPr/>
          </p:nvSpPr>
          <p:spPr>
            <a:xfrm>
              <a:off x="-3644462" y="363728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2"/>
            <p:cNvSpPr/>
            <p:nvPr/>
          </p:nvSpPr>
          <p:spPr>
            <a:xfrm>
              <a:off x="-3636512" y="373423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2"/>
            <p:cNvSpPr/>
            <p:nvPr/>
          </p:nvSpPr>
          <p:spPr>
            <a:xfrm>
              <a:off x="-3543887" y="36770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2"/>
            <p:cNvSpPr/>
            <p:nvPr/>
          </p:nvSpPr>
          <p:spPr>
            <a:xfrm>
              <a:off x="-3508437" y="381456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2"/>
            <p:cNvSpPr/>
            <p:nvPr/>
          </p:nvSpPr>
          <p:spPr>
            <a:xfrm>
              <a:off x="-3504812" y="38601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2"/>
            <p:cNvSpPr/>
            <p:nvPr/>
          </p:nvSpPr>
          <p:spPr>
            <a:xfrm>
              <a:off x="-3457787" y="36560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2"/>
            <p:cNvSpPr/>
            <p:nvPr/>
          </p:nvSpPr>
          <p:spPr>
            <a:xfrm>
              <a:off x="-3478762" y="371181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2"/>
            <p:cNvSpPr/>
            <p:nvPr/>
          </p:nvSpPr>
          <p:spPr>
            <a:xfrm>
              <a:off x="-3357212" y="36343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2"/>
            <p:cNvSpPr/>
            <p:nvPr/>
          </p:nvSpPr>
          <p:spPr>
            <a:xfrm>
              <a:off x="-3406412" y="38311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2"/>
            <p:cNvSpPr/>
            <p:nvPr/>
          </p:nvSpPr>
          <p:spPr>
            <a:xfrm>
              <a:off x="-3411487" y="389703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2"/>
            <p:cNvSpPr/>
            <p:nvPr/>
          </p:nvSpPr>
          <p:spPr>
            <a:xfrm>
              <a:off x="-3237087" y="367633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2"/>
            <p:cNvSpPr/>
            <p:nvPr/>
          </p:nvSpPr>
          <p:spPr>
            <a:xfrm>
              <a:off x="-3253737" y="375016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2"/>
            <p:cNvSpPr/>
            <p:nvPr/>
          </p:nvSpPr>
          <p:spPr>
            <a:xfrm>
              <a:off x="-3281962" y="38094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2"/>
            <p:cNvSpPr/>
            <p:nvPr/>
          </p:nvSpPr>
          <p:spPr>
            <a:xfrm>
              <a:off x="-4772487" y="342238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2"/>
            <p:cNvSpPr/>
            <p:nvPr/>
          </p:nvSpPr>
          <p:spPr>
            <a:xfrm>
              <a:off x="-4697962" y="36054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2"/>
            <p:cNvSpPr/>
            <p:nvPr/>
          </p:nvSpPr>
          <p:spPr>
            <a:xfrm>
              <a:off x="-4690012" y="370166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2"/>
            <p:cNvSpPr/>
            <p:nvPr/>
          </p:nvSpPr>
          <p:spPr>
            <a:xfrm>
              <a:off x="-4597387" y="364523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2"/>
            <p:cNvSpPr/>
            <p:nvPr/>
          </p:nvSpPr>
          <p:spPr>
            <a:xfrm>
              <a:off x="-4561937" y="37819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2"/>
            <p:cNvSpPr/>
            <p:nvPr/>
          </p:nvSpPr>
          <p:spPr>
            <a:xfrm>
              <a:off x="-4558312" y="382756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2"/>
            <p:cNvSpPr/>
            <p:nvPr/>
          </p:nvSpPr>
          <p:spPr>
            <a:xfrm>
              <a:off x="-4511287" y="36235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2"/>
            <p:cNvSpPr/>
            <p:nvPr/>
          </p:nvSpPr>
          <p:spPr>
            <a:xfrm>
              <a:off x="-4532287" y="367996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2"/>
            <p:cNvSpPr/>
            <p:nvPr/>
          </p:nvSpPr>
          <p:spPr>
            <a:xfrm>
              <a:off x="-4410712" y="360181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2"/>
            <p:cNvSpPr/>
            <p:nvPr/>
          </p:nvSpPr>
          <p:spPr>
            <a:xfrm>
              <a:off x="-4459912" y="379936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2"/>
            <p:cNvSpPr/>
            <p:nvPr/>
          </p:nvSpPr>
          <p:spPr>
            <a:xfrm>
              <a:off x="-4465712" y="386448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2"/>
            <p:cNvSpPr/>
            <p:nvPr/>
          </p:nvSpPr>
          <p:spPr>
            <a:xfrm>
              <a:off x="-4290612" y="364378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2"/>
            <p:cNvSpPr/>
            <p:nvPr/>
          </p:nvSpPr>
          <p:spPr>
            <a:xfrm>
              <a:off x="-4307962" y="37175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2"/>
            <p:cNvSpPr/>
            <p:nvPr/>
          </p:nvSpPr>
          <p:spPr>
            <a:xfrm>
              <a:off x="-4335462" y="377763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2"/>
            <p:cNvSpPr/>
            <p:nvPr/>
          </p:nvSpPr>
          <p:spPr>
            <a:xfrm>
              <a:off x="-3527462" y="337896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2"/>
            <p:cNvSpPr/>
            <p:nvPr/>
          </p:nvSpPr>
          <p:spPr>
            <a:xfrm>
              <a:off x="-3452937" y="356203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2"/>
            <p:cNvSpPr/>
            <p:nvPr/>
          </p:nvSpPr>
          <p:spPr>
            <a:xfrm>
              <a:off x="-3444962" y="36589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2"/>
            <p:cNvSpPr/>
            <p:nvPr/>
          </p:nvSpPr>
          <p:spPr>
            <a:xfrm>
              <a:off x="-3351637" y="36018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2"/>
            <p:cNvSpPr/>
            <p:nvPr/>
          </p:nvSpPr>
          <p:spPr>
            <a:xfrm>
              <a:off x="-3316887" y="373928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2"/>
            <p:cNvSpPr/>
            <p:nvPr/>
          </p:nvSpPr>
          <p:spPr>
            <a:xfrm>
              <a:off x="-3312562" y="37848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2"/>
            <p:cNvSpPr/>
            <p:nvPr/>
          </p:nvSpPr>
          <p:spPr>
            <a:xfrm>
              <a:off x="-3266237" y="358083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2"/>
            <p:cNvSpPr/>
            <p:nvPr/>
          </p:nvSpPr>
          <p:spPr>
            <a:xfrm>
              <a:off x="-3286512" y="363656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2"/>
            <p:cNvSpPr/>
            <p:nvPr/>
          </p:nvSpPr>
          <p:spPr>
            <a:xfrm>
              <a:off x="-3165662" y="35591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2"/>
            <p:cNvSpPr/>
            <p:nvPr/>
          </p:nvSpPr>
          <p:spPr>
            <a:xfrm>
              <a:off x="-3214862" y="37559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2"/>
            <p:cNvSpPr/>
            <p:nvPr/>
          </p:nvSpPr>
          <p:spPr>
            <a:xfrm>
              <a:off x="-3219937" y="382178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2"/>
            <p:cNvSpPr/>
            <p:nvPr/>
          </p:nvSpPr>
          <p:spPr>
            <a:xfrm>
              <a:off x="-3045562" y="360108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2"/>
            <p:cNvSpPr/>
            <p:nvPr/>
          </p:nvSpPr>
          <p:spPr>
            <a:xfrm>
              <a:off x="-3062212" y="367491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2"/>
            <p:cNvSpPr/>
            <p:nvPr/>
          </p:nvSpPr>
          <p:spPr>
            <a:xfrm>
              <a:off x="-3090412" y="37342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2"/>
            <p:cNvSpPr/>
            <p:nvPr/>
          </p:nvSpPr>
          <p:spPr>
            <a:xfrm>
              <a:off x="-3005762" y="345421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2"/>
            <p:cNvSpPr/>
            <p:nvPr/>
          </p:nvSpPr>
          <p:spPr>
            <a:xfrm>
              <a:off x="-2931237" y="363728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2"/>
            <p:cNvSpPr/>
            <p:nvPr/>
          </p:nvSpPr>
          <p:spPr>
            <a:xfrm>
              <a:off x="-2923287" y="373423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2"/>
            <p:cNvSpPr/>
            <p:nvPr/>
          </p:nvSpPr>
          <p:spPr>
            <a:xfrm>
              <a:off x="-2830662" y="36770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2"/>
            <p:cNvSpPr/>
            <p:nvPr/>
          </p:nvSpPr>
          <p:spPr>
            <a:xfrm>
              <a:off x="-2795212" y="381456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2"/>
            <p:cNvSpPr/>
            <p:nvPr/>
          </p:nvSpPr>
          <p:spPr>
            <a:xfrm>
              <a:off x="-2791587" y="38601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2"/>
            <p:cNvSpPr/>
            <p:nvPr/>
          </p:nvSpPr>
          <p:spPr>
            <a:xfrm>
              <a:off x="-2744562" y="36560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2"/>
            <p:cNvSpPr/>
            <p:nvPr/>
          </p:nvSpPr>
          <p:spPr>
            <a:xfrm>
              <a:off x="-2765537" y="371181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2"/>
            <p:cNvSpPr/>
            <p:nvPr/>
          </p:nvSpPr>
          <p:spPr>
            <a:xfrm>
              <a:off x="-2643987" y="36343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2"/>
            <p:cNvSpPr/>
            <p:nvPr/>
          </p:nvSpPr>
          <p:spPr>
            <a:xfrm>
              <a:off x="-2693187" y="38311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2"/>
            <p:cNvSpPr/>
            <p:nvPr/>
          </p:nvSpPr>
          <p:spPr>
            <a:xfrm>
              <a:off x="-2698262" y="389703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2"/>
            <p:cNvSpPr/>
            <p:nvPr/>
          </p:nvSpPr>
          <p:spPr>
            <a:xfrm>
              <a:off x="-2523862" y="367633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2"/>
            <p:cNvSpPr/>
            <p:nvPr/>
          </p:nvSpPr>
          <p:spPr>
            <a:xfrm>
              <a:off x="-2540512" y="375016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2"/>
            <p:cNvSpPr/>
            <p:nvPr/>
          </p:nvSpPr>
          <p:spPr>
            <a:xfrm>
              <a:off x="-2568737" y="38094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2"/>
            <p:cNvSpPr/>
            <p:nvPr/>
          </p:nvSpPr>
          <p:spPr>
            <a:xfrm>
              <a:off x="-4059262" y="342238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2"/>
            <p:cNvSpPr/>
            <p:nvPr/>
          </p:nvSpPr>
          <p:spPr>
            <a:xfrm>
              <a:off x="-3984737" y="36054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2"/>
            <p:cNvSpPr/>
            <p:nvPr/>
          </p:nvSpPr>
          <p:spPr>
            <a:xfrm>
              <a:off x="-3976787" y="370166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2"/>
            <p:cNvSpPr/>
            <p:nvPr/>
          </p:nvSpPr>
          <p:spPr>
            <a:xfrm>
              <a:off x="-3884162" y="364523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2"/>
            <p:cNvSpPr/>
            <p:nvPr/>
          </p:nvSpPr>
          <p:spPr>
            <a:xfrm>
              <a:off x="-3848712" y="37819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2"/>
            <p:cNvSpPr/>
            <p:nvPr/>
          </p:nvSpPr>
          <p:spPr>
            <a:xfrm>
              <a:off x="-3845087" y="382756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2"/>
            <p:cNvSpPr/>
            <p:nvPr/>
          </p:nvSpPr>
          <p:spPr>
            <a:xfrm>
              <a:off x="-3798062" y="36235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2"/>
            <p:cNvSpPr/>
            <p:nvPr/>
          </p:nvSpPr>
          <p:spPr>
            <a:xfrm>
              <a:off x="-3819062" y="367996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2"/>
            <p:cNvSpPr/>
            <p:nvPr/>
          </p:nvSpPr>
          <p:spPr>
            <a:xfrm>
              <a:off x="-3697487" y="360181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2"/>
            <p:cNvSpPr/>
            <p:nvPr/>
          </p:nvSpPr>
          <p:spPr>
            <a:xfrm>
              <a:off x="-3746687" y="379936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2"/>
            <p:cNvSpPr/>
            <p:nvPr/>
          </p:nvSpPr>
          <p:spPr>
            <a:xfrm>
              <a:off x="-3752487" y="386448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2"/>
            <p:cNvSpPr/>
            <p:nvPr/>
          </p:nvSpPr>
          <p:spPr>
            <a:xfrm>
              <a:off x="-3577387" y="364378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2"/>
            <p:cNvSpPr/>
            <p:nvPr/>
          </p:nvSpPr>
          <p:spPr>
            <a:xfrm>
              <a:off x="-3594737" y="37175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2"/>
            <p:cNvSpPr/>
            <p:nvPr/>
          </p:nvSpPr>
          <p:spPr>
            <a:xfrm>
              <a:off x="-3622237" y="377763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2"/>
            <p:cNvSpPr/>
            <p:nvPr/>
          </p:nvSpPr>
          <p:spPr>
            <a:xfrm>
              <a:off x="-2814937" y="337896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2"/>
            <p:cNvSpPr/>
            <p:nvPr/>
          </p:nvSpPr>
          <p:spPr>
            <a:xfrm>
              <a:off x="-2740412" y="356203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2"/>
            <p:cNvSpPr/>
            <p:nvPr/>
          </p:nvSpPr>
          <p:spPr>
            <a:xfrm>
              <a:off x="-2732437" y="36589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2"/>
            <p:cNvSpPr/>
            <p:nvPr/>
          </p:nvSpPr>
          <p:spPr>
            <a:xfrm>
              <a:off x="-2639112" y="36018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2"/>
            <p:cNvSpPr/>
            <p:nvPr/>
          </p:nvSpPr>
          <p:spPr>
            <a:xfrm>
              <a:off x="-2604362" y="373928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2"/>
            <p:cNvSpPr/>
            <p:nvPr/>
          </p:nvSpPr>
          <p:spPr>
            <a:xfrm>
              <a:off x="-2600037" y="37848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2"/>
            <p:cNvSpPr/>
            <p:nvPr/>
          </p:nvSpPr>
          <p:spPr>
            <a:xfrm>
              <a:off x="-2553712" y="358083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2"/>
            <p:cNvSpPr/>
            <p:nvPr/>
          </p:nvSpPr>
          <p:spPr>
            <a:xfrm>
              <a:off x="-2573987" y="363656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2"/>
            <p:cNvSpPr/>
            <p:nvPr/>
          </p:nvSpPr>
          <p:spPr>
            <a:xfrm>
              <a:off x="-2453137" y="35591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2"/>
            <p:cNvSpPr/>
            <p:nvPr/>
          </p:nvSpPr>
          <p:spPr>
            <a:xfrm>
              <a:off x="-2502337" y="37559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2"/>
            <p:cNvSpPr/>
            <p:nvPr/>
          </p:nvSpPr>
          <p:spPr>
            <a:xfrm>
              <a:off x="-2507412" y="382178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2"/>
            <p:cNvSpPr/>
            <p:nvPr/>
          </p:nvSpPr>
          <p:spPr>
            <a:xfrm>
              <a:off x="-2333037" y="360108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2"/>
            <p:cNvSpPr/>
            <p:nvPr/>
          </p:nvSpPr>
          <p:spPr>
            <a:xfrm>
              <a:off x="-2349687" y="367491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2"/>
            <p:cNvSpPr/>
            <p:nvPr/>
          </p:nvSpPr>
          <p:spPr>
            <a:xfrm>
              <a:off x="-2377887" y="37342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2"/>
            <p:cNvSpPr/>
            <p:nvPr/>
          </p:nvSpPr>
          <p:spPr>
            <a:xfrm>
              <a:off x="-2293237" y="345421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2"/>
            <p:cNvSpPr/>
            <p:nvPr/>
          </p:nvSpPr>
          <p:spPr>
            <a:xfrm>
              <a:off x="-2218712" y="363728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2"/>
            <p:cNvSpPr/>
            <p:nvPr/>
          </p:nvSpPr>
          <p:spPr>
            <a:xfrm>
              <a:off x="-2210762" y="373423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2"/>
            <p:cNvSpPr/>
            <p:nvPr/>
          </p:nvSpPr>
          <p:spPr>
            <a:xfrm>
              <a:off x="-2118137" y="36770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2"/>
            <p:cNvSpPr/>
            <p:nvPr/>
          </p:nvSpPr>
          <p:spPr>
            <a:xfrm>
              <a:off x="-2082687" y="381456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2"/>
            <p:cNvSpPr/>
            <p:nvPr/>
          </p:nvSpPr>
          <p:spPr>
            <a:xfrm>
              <a:off x="-2079062" y="38601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2"/>
            <p:cNvSpPr/>
            <p:nvPr/>
          </p:nvSpPr>
          <p:spPr>
            <a:xfrm>
              <a:off x="-2032037" y="36560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2"/>
            <p:cNvSpPr/>
            <p:nvPr/>
          </p:nvSpPr>
          <p:spPr>
            <a:xfrm>
              <a:off x="-2053012" y="371181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2"/>
            <p:cNvSpPr/>
            <p:nvPr/>
          </p:nvSpPr>
          <p:spPr>
            <a:xfrm>
              <a:off x="-1931462" y="36343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2"/>
            <p:cNvSpPr/>
            <p:nvPr/>
          </p:nvSpPr>
          <p:spPr>
            <a:xfrm>
              <a:off x="-1980662" y="38311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2"/>
            <p:cNvSpPr/>
            <p:nvPr/>
          </p:nvSpPr>
          <p:spPr>
            <a:xfrm>
              <a:off x="-1985737" y="389703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2"/>
            <p:cNvSpPr/>
            <p:nvPr/>
          </p:nvSpPr>
          <p:spPr>
            <a:xfrm>
              <a:off x="-1811337" y="367633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2"/>
            <p:cNvSpPr/>
            <p:nvPr/>
          </p:nvSpPr>
          <p:spPr>
            <a:xfrm>
              <a:off x="-1827987" y="375016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2"/>
            <p:cNvSpPr/>
            <p:nvPr/>
          </p:nvSpPr>
          <p:spPr>
            <a:xfrm>
              <a:off x="-1856212" y="38094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2"/>
            <p:cNvSpPr/>
            <p:nvPr/>
          </p:nvSpPr>
          <p:spPr>
            <a:xfrm>
              <a:off x="-3346737" y="342238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2"/>
            <p:cNvSpPr/>
            <p:nvPr/>
          </p:nvSpPr>
          <p:spPr>
            <a:xfrm>
              <a:off x="-3272212" y="36054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2"/>
            <p:cNvSpPr/>
            <p:nvPr/>
          </p:nvSpPr>
          <p:spPr>
            <a:xfrm>
              <a:off x="-3264262" y="370166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2"/>
            <p:cNvSpPr/>
            <p:nvPr/>
          </p:nvSpPr>
          <p:spPr>
            <a:xfrm>
              <a:off x="-3171637" y="364523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2"/>
            <p:cNvSpPr/>
            <p:nvPr/>
          </p:nvSpPr>
          <p:spPr>
            <a:xfrm>
              <a:off x="-3136187" y="37819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2"/>
            <p:cNvSpPr/>
            <p:nvPr/>
          </p:nvSpPr>
          <p:spPr>
            <a:xfrm>
              <a:off x="-3132562" y="382756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72"/>
            <p:cNvSpPr/>
            <p:nvPr/>
          </p:nvSpPr>
          <p:spPr>
            <a:xfrm>
              <a:off x="-3085537" y="36235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72"/>
            <p:cNvSpPr/>
            <p:nvPr/>
          </p:nvSpPr>
          <p:spPr>
            <a:xfrm>
              <a:off x="-3106537" y="367996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2"/>
            <p:cNvSpPr/>
            <p:nvPr/>
          </p:nvSpPr>
          <p:spPr>
            <a:xfrm>
              <a:off x="-2984962" y="360181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2"/>
            <p:cNvSpPr/>
            <p:nvPr/>
          </p:nvSpPr>
          <p:spPr>
            <a:xfrm>
              <a:off x="-3034162" y="379936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2"/>
            <p:cNvSpPr/>
            <p:nvPr/>
          </p:nvSpPr>
          <p:spPr>
            <a:xfrm>
              <a:off x="-3039962" y="386448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2"/>
            <p:cNvSpPr/>
            <p:nvPr/>
          </p:nvSpPr>
          <p:spPr>
            <a:xfrm>
              <a:off x="-2864862" y="364378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72"/>
            <p:cNvSpPr/>
            <p:nvPr/>
          </p:nvSpPr>
          <p:spPr>
            <a:xfrm>
              <a:off x="-2882212" y="37175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72"/>
            <p:cNvSpPr/>
            <p:nvPr/>
          </p:nvSpPr>
          <p:spPr>
            <a:xfrm>
              <a:off x="-2909712" y="377763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2"/>
            <p:cNvSpPr/>
            <p:nvPr/>
          </p:nvSpPr>
          <p:spPr>
            <a:xfrm>
              <a:off x="-2101712" y="337896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2"/>
            <p:cNvSpPr/>
            <p:nvPr/>
          </p:nvSpPr>
          <p:spPr>
            <a:xfrm>
              <a:off x="-2027187" y="356203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2"/>
            <p:cNvSpPr/>
            <p:nvPr/>
          </p:nvSpPr>
          <p:spPr>
            <a:xfrm>
              <a:off x="-2019212" y="36589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2"/>
            <p:cNvSpPr/>
            <p:nvPr/>
          </p:nvSpPr>
          <p:spPr>
            <a:xfrm>
              <a:off x="-1925887" y="36018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2"/>
            <p:cNvSpPr/>
            <p:nvPr/>
          </p:nvSpPr>
          <p:spPr>
            <a:xfrm>
              <a:off x="-1891137" y="373928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2"/>
            <p:cNvSpPr/>
            <p:nvPr/>
          </p:nvSpPr>
          <p:spPr>
            <a:xfrm>
              <a:off x="-1886812" y="37848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2"/>
            <p:cNvSpPr/>
            <p:nvPr/>
          </p:nvSpPr>
          <p:spPr>
            <a:xfrm>
              <a:off x="-1840487" y="358083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2"/>
            <p:cNvSpPr/>
            <p:nvPr/>
          </p:nvSpPr>
          <p:spPr>
            <a:xfrm>
              <a:off x="-1860762" y="363656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2"/>
            <p:cNvSpPr/>
            <p:nvPr/>
          </p:nvSpPr>
          <p:spPr>
            <a:xfrm>
              <a:off x="-1739912" y="35591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72"/>
            <p:cNvSpPr/>
            <p:nvPr/>
          </p:nvSpPr>
          <p:spPr>
            <a:xfrm>
              <a:off x="-1789112" y="37559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72"/>
            <p:cNvSpPr/>
            <p:nvPr/>
          </p:nvSpPr>
          <p:spPr>
            <a:xfrm>
              <a:off x="-1794187" y="382178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2"/>
            <p:cNvSpPr/>
            <p:nvPr/>
          </p:nvSpPr>
          <p:spPr>
            <a:xfrm>
              <a:off x="-1619812" y="360108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2"/>
            <p:cNvSpPr/>
            <p:nvPr/>
          </p:nvSpPr>
          <p:spPr>
            <a:xfrm>
              <a:off x="-1636462" y="367491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2"/>
            <p:cNvSpPr/>
            <p:nvPr/>
          </p:nvSpPr>
          <p:spPr>
            <a:xfrm>
              <a:off x="-1664662" y="37342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2"/>
            <p:cNvSpPr/>
            <p:nvPr/>
          </p:nvSpPr>
          <p:spPr>
            <a:xfrm>
              <a:off x="-1580012" y="345421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72"/>
            <p:cNvSpPr/>
            <p:nvPr/>
          </p:nvSpPr>
          <p:spPr>
            <a:xfrm>
              <a:off x="-1505487" y="363728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2"/>
            <p:cNvSpPr/>
            <p:nvPr/>
          </p:nvSpPr>
          <p:spPr>
            <a:xfrm>
              <a:off x="-1497537" y="373423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2"/>
            <p:cNvSpPr/>
            <p:nvPr/>
          </p:nvSpPr>
          <p:spPr>
            <a:xfrm>
              <a:off x="-1404912" y="36770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2"/>
            <p:cNvSpPr/>
            <p:nvPr/>
          </p:nvSpPr>
          <p:spPr>
            <a:xfrm>
              <a:off x="-1369462" y="381456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2"/>
            <p:cNvSpPr/>
            <p:nvPr/>
          </p:nvSpPr>
          <p:spPr>
            <a:xfrm>
              <a:off x="-1365837" y="38601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72"/>
            <p:cNvSpPr/>
            <p:nvPr/>
          </p:nvSpPr>
          <p:spPr>
            <a:xfrm>
              <a:off x="-1318812" y="36560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72"/>
            <p:cNvSpPr/>
            <p:nvPr/>
          </p:nvSpPr>
          <p:spPr>
            <a:xfrm>
              <a:off x="-1339787" y="371181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2"/>
            <p:cNvSpPr/>
            <p:nvPr/>
          </p:nvSpPr>
          <p:spPr>
            <a:xfrm>
              <a:off x="-1218237" y="36343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2"/>
            <p:cNvSpPr/>
            <p:nvPr/>
          </p:nvSpPr>
          <p:spPr>
            <a:xfrm>
              <a:off x="-1267437" y="38311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2"/>
            <p:cNvSpPr/>
            <p:nvPr/>
          </p:nvSpPr>
          <p:spPr>
            <a:xfrm>
              <a:off x="-1272512" y="389703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2"/>
            <p:cNvSpPr/>
            <p:nvPr/>
          </p:nvSpPr>
          <p:spPr>
            <a:xfrm>
              <a:off x="-1098112" y="367633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2"/>
            <p:cNvSpPr/>
            <p:nvPr/>
          </p:nvSpPr>
          <p:spPr>
            <a:xfrm>
              <a:off x="-1114762" y="375016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72"/>
            <p:cNvSpPr/>
            <p:nvPr/>
          </p:nvSpPr>
          <p:spPr>
            <a:xfrm>
              <a:off x="-1142987" y="38094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72"/>
            <p:cNvSpPr/>
            <p:nvPr/>
          </p:nvSpPr>
          <p:spPr>
            <a:xfrm>
              <a:off x="-2633512" y="342238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2"/>
            <p:cNvSpPr/>
            <p:nvPr/>
          </p:nvSpPr>
          <p:spPr>
            <a:xfrm>
              <a:off x="-2558987" y="36054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2"/>
            <p:cNvSpPr/>
            <p:nvPr/>
          </p:nvSpPr>
          <p:spPr>
            <a:xfrm>
              <a:off x="-2551037" y="370166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2"/>
            <p:cNvSpPr/>
            <p:nvPr/>
          </p:nvSpPr>
          <p:spPr>
            <a:xfrm>
              <a:off x="-2458412" y="364523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72"/>
            <p:cNvSpPr/>
            <p:nvPr/>
          </p:nvSpPr>
          <p:spPr>
            <a:xfrm>
              <a:off x="-2422962" y="37819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72"/>
            <p:cNvSpPr/>
            <p:nvPr/>
          </p:nvSpPr>
          <p:spPr>
            <a:xfrm>
              <a:off x="-2419337" y="382756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2"/>
            <p:cNvSpPr/>
            <p:nvPr/>
          </p:nvSpPr>
          <p:spPr>
            <a:xfrm>
              <a:off x="-2372312" y="36235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72"/>
            <p:cNvSpPr/>
            <p:nvPr/>
          </p:nvSpPr>
          <p:spPr>
            <a:xfrm>
              <a:off x="-2393312" y="367996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2"/>
            <p:cNvSpPr/>
            <p:nvPr/>
          </p:nvSpPr>
          <p:spPr>
            <a:xfrm>
              <a:off x="-2271737" y="360181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2"/>
            <p:cNvSpPr/>
            <p:nvPr/>
          </p:nvSpPr>
          <p:spPr>
            <a:xfrm>
              <a:off x="-2320937" y="379936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72"/>
            <p:cNvSpPr/>
            <p:nvPr/>
          </p:nvSpPr>
          <p:spPr>
            <a:xfrm>
              <a:off x="-2326737" y="386448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72"/>
            <p:cNvSpPr/>
            <p:nvPr/>
          </p:nvSpPr>
          <p:spPr>
            <a:xfrm>
              <a:off x="-2151637" y="364378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2"/>
            <p:cNvSpPr/>
            <p:nvPr/>
          </p:nvSpPr>
          <p:spPr>
            <a:xfrm>
              <a:off x="-2168987" y="37175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2"/>
            <p:cNvSpPr/>
            <p:nvPr/>
          </p:nvSpPr>
          <p:spPr>
            <a:xfrm>
              <a:off x="-2196487" y="377763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2"/>
            <p:cNvSpPr/>
            <p:nvPr/>
          </p:nvSpPr>
          <p:spPr>
            <a:xfrm>
              <a:off x="-1530462" y="331136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72"/>
            <p:cNvSpPr/>
            <p:nvPr/>
          </p:nvSpPr>
          <p:spPr>
            <a:xfrm>
              <a:off x="-1455937" y="349443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72"/>
            <p:cNvSpPr/>
            <p:nvPr/>
          </p:nvSpPr>
          <p:spPr>
            <a:xfrm>
              <a:off x="-1447962" y="35913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2"/>
            <p:cNvSpPr/>
            <p:nvPr/>
          </p:nvSpPr>
          <p:spPr>
            <a:xfrm>
              <a:off x="-1354637" y="35342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2"/>
            <p:cNvSpPr/>
            <p:nvPr/>
          </p:nvSpPr>
          <p:spPr>
            <a:xfrm>
              <a:off x="-1319887" y="367168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2"/>
            <p:cNvSpPr/>
            <p:nvPr/>
          </p:nvSpPr>
          <p:spPr>
            <a:xfrm>
              <a:off x="-1315562" y="37172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2"/>
            <p:cNvSpPr/>
            <p:nvPr/>
          </p:nvSpPr>
          <p:spPr>
            <a:xfrm>
              <a:off x="-1269237" y="351323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2"/>
            <p:cNvSpPr/>
            <p:nvPr/>
          </p:nvSpPr>
          <p:spPr>
            <a:xfrm>
              <a:off x="-1289512" y="356896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2"/>
            <p:cNvSpPr/>
            <p:nvPr/>
          </p:nvSpPr>
          <p:spPr>
            <a:xfrm>
              <a:off x="-1168662" y="34915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2"/>
            <p:cNvSpPr/>
            <p:nvPr/>
          </p:nvSpPr>
          <p:spPr>
            <a:xfrm>
              <a:off x="-1217862" y="36883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2"/>
            <p:cNvSpPr/>
            <p:nvPr/>
          </p:nvSpPr>
          <p:spPr>
            <a:xfrm>
              <a:off x="-1222937" y="375418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2"/>
            <p:cNvSpPr/>
            <p:nvPr/>
          </p:nvSpPr>
          <p:spPr>
            <a:xfrm>
              <a:off x="-1048562" y="353348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2"/>
            <p:cNvSpPr/>
            <p:nvPr/>
          </p:nvSpPr>
          <p:spPr>
            <a:xfrm>
              <a:off x="-1065212" y="360731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2"/>
            <p:cNvSpPr/>
            <p:nvPr/>
          </p:nvSpPr>
          <p:spPr>
            <a:xfrm>
              <a:off x="-1093412" y="36666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2"/>
            <p:cNvSpPr/>
            <p:nvPr/>
          </p:nvSpPr>
          <p:spPr>
            <a:xfrm>
              <a:off x="-1008762" y="338661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2"/>
            <p:cNvSpPr/>
            <p:nvPr/>
          </p:nvSpPr>
          <p:spPr>
            <a:xfrm>
              <a:off x="-934237" y="356968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2"/>
            <p:cNvSpPr/>
            <p:nvPr/>
          </p:nvSpPr>
          <p:spPr>
            <a:xfrm>
              <a:off x="-926287" y="366663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2"/>
            <p:cNvSpPr/>
            <p:nvPr/>
          </p:nvSpPr>
          <p:spPr>
            <a:xfrm>
              <a:off x="-833662" y="36094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2"/>
            <p:cNvSpPr/>
            <p:nvPr/>
          </p:nvSpPr>
          <p:spPr>
            <a:xfrm>
              <a:off x="-798212" y="374696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2"/>
            <p:cNvSpPr/>
            <p:nvPr/>
          </p:nvSpPr>
          <p:spPr>
            <a:xfrm>
              <a:off x="-794587" y="37925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2"/>
            <p:cNvSpPr/>
            <p:nvPr/>
          </p:nvSpPr>
          <p:spPr>
            <a:xfrm>
              <a:off x="-747562" y="35884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72"/>
            <p:cNvSpPr/>
            <p:nvPr/>
          </p:nvSpPr>
          <p:spPr>
            <a:xfrm>
              <a:off x="-768537" y="364421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2"/>
            <p:cNvSpPr/>
            <p:nvPr/>
          </p:nvSpPr>
          <p:spPr>
            <a:xfrm>
              <a:off x="-646987" y="35667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2"/>
            <p:cNvSpPr/>
            <p:nvPr/>
          </p:nvSpPr>
          <p:spPr>
            <a:xfrm>
              <a:off x="-696187" y="37635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2"/>
            <p:cNvSpPr/>
            <p:nvPr/>
          </p:nvSpPr>
          <p:spPr>
            <a:xfrm>
              <a:off x="-701262" y="382943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2"/>
            <p:cNvSpPr/>
            <p:nvPr/>
          </p:nvSpPr>
          <p:spPr>
            <a:xfrm>
              <a:off x="-526862" y="360873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72"/>
            <p:cNvSpPr/>
            <p:nvPr/>
          </p:nvSpPr>
          <p:spPr>
            <a:xfrm>
              <a:off x="-543512" y="368256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72"/>
            <p:cNvSpPr/>
            <p:nvPr/>
          </p:nvSpPr>
          <p:spPr>
            <a:xfrm>
              <a:off x="-571737" y="37418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2"/>
            <p:cNvSpPr/>
            <p:nvPr/>
          </p:nvSpPr>
          <p:spPr>
            <a:xfrm>
              <a:off x="-2062262" y="335478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2"/>
            <p:cNvSpPr/>
            <p:nvPr/>
          </p:nvSpPr>
          <p:spPr>
            <a:xfrm>
              <a:off x="-1987737" y="35378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2"/>
            <p:cNvSpPr/>
            <p:nvPr/>
          </p:nvSpPr>
          <p:spPr>
            <a:xfrm>
              <a:off x="-1979787" y="363406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72"/>
            <p:cNvSpPr/>
            <p:nvPr/>
          </p:nvSpPr>
          <p:spPr>
            <a:xfrm>
              <a:off x="-1887162" y="357763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72"/>
            <p:cNvSpPr/>
            <p:nvPr/>
          </p:nvSpPr>
          <p:spPr>
            <a:xfrm>
              <a:off x="-1851712" y="37143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72"/>
            <p:cNvSpPr/>
            <p:nvPr/>
          </p:nvSpPr>
          <p:spPr>
            <a:xfrm>
              <a:off x="-1848087" y="375996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72"/>
            <p:cNvSpPr/>
            <p:nvPr/>
          </p:nvSpPr>
          <p:spPr>
            <a:xfrm>
              <a:off x="-1801062" y="35559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72"/>
            <p:cNvSpPr/>
            <p:nvPr/>
          </p:nvSpPr>
          <p:spPr>
            <a:xfrm>
              <a:off x="-1822062" y="361236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72"/>
            <p:cNvSpPr/>
            <p:nvPr/>
          </p:nvSpPr>
          <p:spPr>
            <a:xfrm>
              <a:off x="-1700487" y="353421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72"/>
            <p:cNvSpPr/>
            <p:nvPr/>
          </p:nvSpPr>
          <p:spPr>
            <a:xfrm>
              <a:off x="-1749687" y="373176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2"/>
            <p:cNvSpPr/>
            <p:nvPr/>
          </p:nvSpPr>
          <p:spPr>
            <a:xfrm>
              <a:off x="-1755487" y="379688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2"/>
            <p:cNvSpPr/>
            <p:nvPr/>
          </p:nvSpPr>
          <p:spPr>
            <a:xfrm>
              <a:off x="-1580387" y="357618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72"/>
            <p:cNvSpPr/>
            <p:nvPr/>
          </p:nvSpPr>
          <p:spPr>
            <a:xfrm>
              <a:off x="-1597737" y="36499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72"/>
            <p:cNvSpPr/>
            <p:nvPr/>
          </p:nvSpPr>
          <p:spPr>
            <a:xfrm>
              <a:off x="-1625237" y="371003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72"/>
            <p:cNvSpPr/>
            <p:nvPr/>
          </p:nvSpPr>
          <p:spPr>
            <a:xfrm>
              <a:off x="-3930362" y="3142363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72"/>
            <p:cNvSpPr/>
            <p:nvPr/>
          </p:nvSpPr>
          <p:spPr>
            <a:xfrm>
              <a:off x="-3855837" y="3325438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72"/>
            <p:cNvSpPr/>
            <p:nvPr/>
          </p:nvSpPr>
          <p:spPr>
            <a:xfrm>
              <a:off x="-3847862" y="342238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72"/>
            <p:cNvSpPr/>
            <p:nvPr/>
          </p:nvSpPr>
          <p:spPr>
            <a:xfrm>
              <a:off x="-3754537" y="336521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72"/>
            <p:cNvSpPr/>
            <p:nvPr/>
          </p:nvSpPr>
          <p:spPr>
            <a:xfrm>
              <a:off x="-3719787" y="3502688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72"/>
            <p:cNvSpPr/>
            <p:nvPr/>
          </p:nvSpPr>
          <p:spPr>
            <a:xfrm>
              <a:off x="-3715462" y="35482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2"/>
            <p:cNvSpPr/>
            <p:nvPr/>
          </p:nvSpPr>
          <p:spPr>
            <a:xfrm>
              <a:off x="-3669137" y="3344238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2"/>
            <p:cNvSpPr/>
            <p:nvPr/>
          </p:nvSpPr>
          <p:spPr>
            <a:xfrm>
              <a:off x="-3689412" y="3399963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2"/>
            <p:cNvSpPr/>
            <p:nvPr/>
          </p:nvSpPr>
          <p:spPr>
            <a:xfrm>
              <a:off x="-3568562" y="332253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2"/>
            <p:cNvSpPr/>
            <p:nvPr/>
          </p:nvSpPr>
          <p:spPr>
            <a:xfrm>
              <a:off x="-3617762" y="351933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2"/>
            <p:cNvSpPr/>
            <p:nvPr/>
          </p:nvSpPr>
          <p:spPr>
            <a:xfrm>
              <a:off x="-3622837" y="358518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2"/>
            <p:cNvSpPr/>
            <p:nvPr/>
          </p:nvSpPr>
          <p:spPr>
            <a:xfrm>
              <a:off x="-3448462" y="3364488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2"/>
            <p:cNvSpPr/>
            <p:nvPr/>
          </p:nvSpPr>
          <p:spPr>
            <a:xfrm>
              <a:off x="-3465112" y="3438313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2"/>
            <p:cNvSpPr/>
            <p:nvPr/>
          </p:nvSpPr>
          <p:spPr>
            <a:xfrm>
              <a:off x="-3493312" y="349763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2"/>
            <p:cNvSpPr/>
            <p:nvPr/>
          </p:nvSpPr>
          <p:spPr>
            <a:xfrm>
              <a:off x="-3408662" y="3217613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72"/>
            <p:cNvSpPr/>
            <p:nvPr/>
          </p:nvSpPr>
          <p:spPr>
            <a:xfrm>
              <a:off x="-3334137" y="3400688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72"/>
            <p:cNvSpPr/>
            <p:nvPr/>
          </p:nvSpPr>
          <p:spPr>
            <a:xfrm>
              <a:off x="-3326187" y="3497638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2"/>
            <p:cNvSpPr/>
            <p:nvPr/>
          </p:nvSpPr>
          <p:spPr>
            <a:xfrm>
              <a:off x="-3233562" y="3440463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72"/>
            <p:cNvSpPr/>
            <p:nvPr/>
          </p:nvSpPr>
          <p:spPr>
            <a:xfrm>
              <a:off x="-3198112" y="357796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72"/>
            <p:cNvSpPr/>
            <p:nvPr/>
          </p:nvSpPr>
          <p:spPr>
            <a:xfrm>
              <a:off x="-3194487" y="362353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72"/>
            <p:cNvSpPr/>
            <p:nvPr/>
          </p:nvSpPr>
          <p:spPr>
            <a:xfrm>
              <a:off x="-3147462" y="341948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2"/>
            <p:cNvSpPr/>
            <p:nvPr/>
          </p:nvSpPr>
          <p:spPr>
            <a:xfrm>
              <a:off x="-3168437" y="3475213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72"/>
            <p:cNvSpPr/>
            <p:nvPr/>
          </p:nvSpPr>
          <p:spPr>
            <a:xfrm>
              <a:off x="-3046887" y="3397788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2"/>
            <p:cNvSpPr/>
            <p:nvPr/>
          </p:nvSpPr>
          <p:spPr>
            <a:xfrm>
              <a:off x="-3096087" y="3594588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2"/>
            <p:cNvSpPr/>
            <p:nvPr/>
          </p:nvSpPr>
          <p:spPr>
            <a:xfrm>
              <a:off x="-3101162" y="3660438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2"/>
            <p:cNvSpPr/>
            <p:nvPr/>
          </p:nvSpPr>
          <p:spPr>
            <a:xfrm>
              <a:off x="-2926762" y="3439738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2"/>
            <p:cNvSpPr/>
            <p:nvPr/>
          </p:nvSpPr>
          <p:spPr>
            <a:xfrm>
              <a:off x="-2943412" y="351356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2"/>
            <p:cNvSpPr/>
            <p:nvPr/>
          </p:nvSpPr>
          <p:spPr>
            <a:xfrm>
              <a:off x="-2971637" y="35728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72"/>
            <p:cNvSpPr/>
            <p:nvPr/>
          </p:nvSpPr>
          <p:spPr>
            <a:xfrm>
              <a:off x="-4462162" y="3185788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72"/>
            <p:cNvSpPr/>
            <p:nvPr/>
          </p:nvSpPr>
          <p:spPr>
            <a:xfrm>
              <a:off x="-4387637" y="3368838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2"/>
            <p:cNvSpPr/>
            <p:nvPr/>
          </p:nvSpPr>
          <p:spPr>
            <a:xfrm>
              <a:off x="-4379687" y="3465063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2"/>
            <p:cNvSpPr/>
            <p:nvPr/>
          </p:nvSpPr>
          <p:spPr>
            <a:xfrm>
              <a:off x="-4287062" y="3408638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2"/>
            <p:cNvSpPr/>
            <p:nvPr/>
          </p:nvSpPr>
          <p:spPr>
            <a:xfrm>
              <a:off x="-4251612" y="35453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2"/>
            <p:cNvSpPr/>
            <p:nvPr/>
          </p:nvSpPr>
          <p:spPr>
            <a:xfrm>
              <a:off x="-4247987" y="3590963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2"/>
            <p:cNvSpPr/>
            <p:nvPr/>
          </p:nvSpPr>
          <p:spPr>
            <a:xfrm>
              <a:off x="-4200962" y="3386938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2"/>
            <p:cNvSpPr/>
            <p:nvPr/>
          </p:nvSpPr>
          <p:spPr>
            <a:xfrm>
              <a:off x="-4221962" y="3443363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2"/>
            <p:cNvSpPr/>
            <p:nvPr/>
          </p:nvSpPr>
          <p:spPr>
            <a:xfrm>
              <a:off x="-4100387" y="3365213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2"/>
            <p:cNvSpPr/>
            <p:nvPr/>
          </p:nvSpPr>
          <p:spPr>
            <a:xfrm>
              <a:off x="-4149587" y="356276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2"/>
            <p:cNvSpPr/>
            <p:nvPr/>
          </p:nvSpPr>
          <p:spPr>
            <a:xfrm>
              <a:off x="-4155387" y="3627888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2"/>
            <p:cNvSpPr/>
            <p:nvPr/>
          </p:nvSpPr>
          <p:spPr>
            <a:xfrm>
              <a:off x="-3980287" y="3407188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2"/>
            <p:cNvSpPr/>
            <p:nvPr/>
          </p:nvSpPr>
          <p:spPr>
            <a:xfrm>
              <a:off x="-3997637" y="3480988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2"/>
            <p:cNvSpPr/>
            <p:nvPr/>
          </p:nvSpPr>
          <p:spPr>
            <a:xfrm>
              <a:off x="-4025137" y="354103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2"/>
            <p:cNvSpPr/>
            <p:nvPr/>
          </p:nvSpPr>
          <p:spPr>
            <a:xfrm>
              <a:off x="-3930362" y="3236988"/>
              <a:ext cx="162100" cy="700425"/>
            </a:xfrm>
            <a:custGeom>
              <a:avLst/>
              <a:gdLst/>
              <a:ahLst/>
              <a:cxnLst/>
              <a:rect l="l" t="t" r="r" b="b"/>
              <a:pathLst>
                <a:path w="6484" h="28017" extrusionOk="0">
                  <a:moveTo>
                    <a:pt x="377" y="1"/>
                  </a:moveTo>
                  <a:cubicBezTo>
                    <a:pt x="3792" y="14761"/>
                    <a:pt x="1" y="28017"/>
                    <a:pt x="1" y="28017"/>
                  </a:cubicBezTo>
                  <a:lnTo>
                    <a:pt x="3069" y="27438"/>
                  </a:lnTo>
                  <a:cubicBezTo>
                    <a:pt x="6484" y="15804"/>
                    <a:pt x="378" y="2"/>
                    <a:pt x="37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2"/>
            <p:cNvSpPr/>
            <p:nvPr/>
          </p:nvSpPr>
          <p:spPr>
            <a:xfrm>
              <a:off x="-3855837" y="3420063"/>
              <a:ext cx="159950" cy="393625"/>
            </a:xfrm>
            <a:custGeom>
              <a:avLst/>
              <a:gdLst/>
              <a:ahLst/>
              <a:cxnLst/>
              <a:rect l="l" t="t" r="r" b="b"/>
              <a:pathLst>
                <a:path w="6398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6" y="7757"/>
                    <a:pt x="1" y="14848"/>
                  </a:cubicBezTo>
                  <a:lnTo>
                    <a:pt x="1622" y="15745"/>
                  </a:lnTo>
                  <a:cubicBezTo>
                    <a:pt x="1622" y="15745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2"/>
            <p:cNvSpPr/>
            <p:nvPr/>
          </p:nvSpPr>
          <p:spPr>
            <a:xfrm>
              <a:off x="-3847862" y="3517013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7" y="0"/>
                  </a:moveTo>
                  <a:cubicBezTo>
                    <a:pt x="6396" y="1"/>
                    <a:pt x="174" y="7728"/>
                    <a:pt x="0" y="14848"/>
                  </a:cubicBezTo>
                  <a:lnTo>
                    <a:pt x="1621" y="15716"/>
                  </a:lnTo>
                  <a:cubicBezTo>
                    <a:pt x="1621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2"/>
            <p:cNvSpPr/>
            <p:nvPr/>
          </p:nvSpPr>
          <p:spPr>
            <a:xfrm>
              <a:off x="-3754537" y="3459838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9" y="7469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2"/>
            <p:cNvSpPr/>
            <p:nvPr/>
          </p:nvSpPr>
          <p:spPr>
            <a:xfrm>
              <a:off x="-3719787" y="3597313"/>
              <a:ext cx="76000" cy="185275"/>
            </a:xfrm>
            <a:custGeom>
              <a:avLst/>
              <a:gdLst/>
              <a:ahLst/>
              <a:cxnLst/>
              <a:rect l="l" t="t" r="r" b="b"/>
              <a:pathLst>
                <a:path w="3040" h="7411" extrusionOk="0">
                  <a:moveTo>
                    <a:pt x="3039" y="1"/>
                  </a:moveTo>
                  <a:lnTo>
                    <a:pt x="3039" y="1"/>
                  </a:lnTo>
                  <a:cubicBezTo>
                    <a:pt x="3038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590"/>
                    <a:pt x="30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2"/>
            <p:cNvSpPr/>
            <p:nvPr/>
          </p:nvSpPr>
          <p:spPr>
            <a:xfrm>
              <a:off x="-3715462" y="364291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lnTo>
                    <a:pt x="3011" y="0"/>
                  </a:lnTo>
                  <a:cubicBezTo>
                    <a:pt x="3010" y="1"/>
                    <a:pt x="59" y="3647"/>
                    <a:pt x="1" y="6976"/>
                  </a:cubicBezTo>
                  <a:lnTo>
                    <a:pt x="753" y="7410"/>
                  </a:lnTo>
                  <a:cubicBezTo>
                    <a:pt x="753" y="7410"/>
                    <a:pt x="840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2"/>
            <p:cNvSpPr/>
            <p:nvPr/>
          </p:nvSpPr>
          <p:spPr>
            <a:xfrm>
              <a:off x="-3669137" y="3438863"/>
              <a:ext cx="101300" cy="437050"/>
            </a:xfrm>
            <a:custGeom>
              <a:avLst/>
              <a:gdLst/>
              <a:ahLst/>
              <a:cxnLst/>
              <a:rect l="l" t="t" r="r" b="b"/>
              <a:pathLst>
                <a:path w="4052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3" y="9204"/>
                    <a:pt x="0" y="17482"/>
                    <a:pt x="0" y="17482"/>
                  </a:cubicBezTo>
                  <a:lnTo>
                    <a:pt x="1910" y="17106"/>
                  </a:lnTo>
                  <a:cubicBezTo>
                    <a:pt x="4052" y="9870"/>
                    <a:pt x="232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2"/>
            <p:cNvSpPr/>
            <p:nvPr/>
          </p:nvSpPr>
          <p:spPr>
            <a:xfrm>
              <a:off x="-3689412" y="3494588"/>
              <a:ext cx="140400" cy="426925"/>
            </a:xfrm>
            <a:custGeom>
              <a:avLst/>
              <a:gdLst/>
              <a:ahLst/>
              <a:cxnLst/>
              <a:rect l="l" t="t" r="r" b="b"/>
              <a:pathLst>
                <a:path w="5616" h="17077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4139" y="9464"/>
                    <a:pt x="1" y="17018"/>
                    <a:pt x="1" y="17018"/>
                  </a:cubicBezTo>
                  <a:lnTo>
                    <a:pt x="1940" y="17076"/>
                  </a:lnTo>
                  <a:cubicBezTo>
                    <a:pt x="5615" y="10478"/>
                    <a:pt x="4053" y="2"/>
                    <a:pt x="405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2"/>
            <p:cNvSpPr/>
            <p:nvPr/>
          </p:nvSpPr>
          <p:spPr>
            <a:xfrm>
              <a:off x="-3568562" y="3417163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68" y="0"/>
                  </a:moveTo>
                  <a:cubicBezTo>
                    <a:pt x="4167" y="2"/>
                    <a:pt x="0" y="10710"/>
                    <a:pt x="2344" y="18581"/>
                  </a:cubicBezTo>
                  <a:lnTo>
                    <a:pt x="4399" y="18987"/>
                  </a:lnTo>
                  <a:cubicBezTo>
                    <a:pt x="4399" y="18987"/>
                    <a:pt x="1823" y="10014"/>
                    <a:pt x="41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2"/>
            <p:cNvSpPr/>
            <p:nvPr/>
          </p:nvSpPr>
          <p:spPr>
            <a:xfrm>
              <a:off x="-3617762" y="3613963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0" y="1"/>
                  </a:moveTo>
                  <a:cubicBezTo>
                    <a:pt x="3097" y="5181"/>
                    <a:pt x="3271" y="10680"/>
                    <a:pt x="3271" y="10680"/>
                  </a:cubicBezTo>
                  <a:lnTo>
                    <a:pt x="4341" y="10073"/>
                  </a:lnTo>
                  <a:cubicBezTo>
                    <a:pt x="4255" y="5269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2"/>
            <p:cNvSpPr/>
            <p:nvPr/>
          </p:nvSpPr>
          <p:spPr>
            <a:xfrm>
              <a:off x="-3622837" y="3679813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lnTo>
                    <a:pt x="0" y="0"/>
                  </a:lnTo>
                  <a:cubicBezTo>
                    <a:pt x="3068" y="5181"/>
                    <a:pt x="3242" y="10651"/>
                    <a:pt x="3242" y="10651"/>
                  </a:cubicBezTo>
                  <a:lnTo>
                    <a:pt x="4342" y="10072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2"/>
            <p:cNvSpPr/>
            <p:nvPr/>
          </p:nvSpPr>
          <p:spPr>
            <a:xfrm>
              <a:off x="-3448462" y="3459113"/>
              <a:ext cx="154150" cy="466725"/>
            </a:xfrm>
            <a:custGeom>
              <a:avLst/>
              <a:gdLst/>
              <a:ahLst/>
              <a:cxnLst/>
              <a:rect l="l" t="t" r="r" b="b"/>
              <a:pathLst>
                <a:path w="6166" h="18669" extrusionOk="0">
                  <a:moveTo>
                    <a:pt x="6165" y="1"/>
                  </a:moveTo>
                  <a:cubicBezTo>
                    <a:pt x="6165" y="2"/>
                    <a:pt x="1" y="9697"/>
                    <a:pt x="753" y="17859"/>
                  </a:cubicBezTo>
                  <a:lnTo>
                    <a:pt x="2721" y="18669"/>
                  </a:lnTo>
                  <a:cubicBezTo>
                    <a:pt x="2721" y="18669"/>
                    <a:pt x="1940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2"/>
            <p:cNvSpPr/>
            <p:nvPr/>
          </p:nvSpPr>
          <p:spPr>
            <a:xfrm>
              <a:off x="-3465112" y="3532938"/>
              <a:ext cx="69500" cy="277875"/>
            </a:xfrm>
            <a:custGeom>
              <a:avLst/>
              <a:gdLst/>
              <a:ahLst/>
              <a:cxnLst/>
              <a:rect l="l" t="t" r="r" b="b"/>
              <a:pathLst>
                <a:path w="2780" h="11115" extrusionOk="0">
                  <a:moveTo>
                    <a:pt x="609" y="0"/>
                  </a:moveTo>
                  <a:lnTo>
                    <a:pt x="609" y="0"/>
                  </a:lnTo>
                  <a:cubicBezTo>
                    <a:pt x="1737" y="5933"/>
                    <a:pt x="1" y="11114"/>
                    <a:pt x="1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2"/>
            <p:cNvSpPr/>
            <p:nvPr/>
          </p:nvSpPr>
          <p:spPr>
            <a:xfrm>
              <a:off x="-3493312" y="3592263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0" y="11143"/>
                    <a:pt x="0" y="11143"/>
                  </a:cubicBezTo>
                  <a:lnTo>
                    <a:pt x="1245" y="10941"/>
                  </a:lnTo>
                  <a:cubicBezTo>
                    <a:pt x="2807" y="6397"/>
                    <a:pt x="637" y="1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2"/>
            <p:cNvSpPr/>
            <p:nvPr/>
          </p:nvSpPr>
          <p:spPr>
            <a:xfrm>
              <a:off x="-3408662" y="3312238"/>
              <a:ext cx="162100" cy="700450"/>
            </a:xfrm>
            <a:custGeom>
              <a:avLst/>
              <a:gdLst/>
              <a:ahLst/>
              <a:cxnLst/>
              <a:rect l="l" t="t" r="r" b="b"/>
              <a:pathLst>
                <a:path w="6484" h="28018" extrusionOk="0">
                  <a:moveTo>
                    <a:pt x="348" y="1"/>
                  </a:moveTo>
                  <a:cubicBezTo>
                    <a:pt x="3792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4"/>
                    <a:pt x="348" y="2"/>
                    <a:pt x="34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2"/>
            <p:cNvSpPr/>
            <p:nvPr/>
          </p:nvSpPr>
          <p:spPr>
            <a:xfrm>
              <a:off x="-3334137" y="3495313"/>
              <a:ext cx="159925" cy="393625"/>
            </a:xfrm>
            <a:custGeom>
              <a:avLst/>
              <a:gdLst/>
              <a:ahLst/>
              <a:cxnLst/>
              <a:rect l="l" t="t" r="r" b="b"/>
              <a:pathLst>
                <a:path w="6397" h="15745" extrusionOk="0">
                  <a:moveTo>
                    <a:pt x="6397" y="0"/>
                  </a:moveTo>
                  <a:lnTo>
                    <a:pt x="6397" y="0"/>
                  </a:lnTo>
                  <a:cubicBezTo>
                    <a:pt x="6396" y="1"/>
                    <a:pt x="145" y="7757"/>
                    <a:pt x="0" y="14848"/>
                  </a:cubicBezTo>
                  <a:lnTo>
                    <a:pt x="1592" y="15745"/>
                  </a:lnTo>
                  <a:cubicBezTo>
                    <a:pt x="1592" y="15745"/>
                    <a:pt x="1824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2"/>
            <p:cNvSpPr/>
            <p:nvPr/>
          </p:nvSpPr>
          <p:spPr>
            <a:xfrm>
              <a:off x="-3326187" y="3592263"/>
              <a:ext cx="159950" cy="392925"/>
            </a:xfrm>
            <a:custGeom>
              <a:avLst/>
              <a:gdLst/>
              <a:ahLst/>
              <a:cxnLst/>
              <a:rect l="l" t="t" r="r" b="b"/>
              <a:pathLst>
                <a:path w="6398" h="15717" extrusionOk="0">
                  <a:moveTo>
                    <a:pt x="6397" y="0"/>
                  </a:moveTo>
                  <a:cubicBezTo>
                    <a:pt x="6396" y="1"/>
                    <a:pt x="146" y="7729"/>
                    <a:pt x="1" y="14848"/>
                  </a:cubicBezTo>
                  <a:lnTo>
                    <a:pt x="1593" y="15716"/>
                  </a:lnTo>
                  <a:cubicBezTo>
                    <a:pt x="1593" y="15716"/>
                    <a:pt x="1853" y="7641"/>
                    <a:pt x="639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2"/>
            <p:cNvSpPr/>
            <p:nvPr/>
          </p:nvSpPr>
          <p:spPr>
            <a:xfrm>
              <a:off x="-3233562" y="3535088"/>
              <a:ext cx="76725" cy="330700"/>
            </a:xfrm>
            <a:custGeom>
              <a:avLst/>
              <a:gdLst/>
              <a:ahLst/>
              <a:cxnLst/>
              <a:rect l="l" t="t" r="r" b="b"/>
              <a:pathLst>
                <a:path w="3069" h="13228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795" y="6976"/>
                    <a:pt x="1" y="13228"/>
                    <a:pt x="1" y="13228"/>
                  </a:cubicBezTo>
                  <a:lnTo>
                    <a:pt x="1448" y="12938"/>
                  </a:lnTo>
                  <a:cubicBezTo>
                    <a:pt x="3068" y="7469"/>
                    <a:pt x="175" y="2"/>
                    <a:pt x="174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2"/>
            <p:cNvSpPr/>
            <p:nvPr/>
          </p:nvSpPr>
          <p:spPr>
            <a:xfrm>
              <a:off x="-3198112" y="3672588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1" y="0"/>
                  </a:moveTo>
                  <a:cubicBezTo>
                    <a:pt x="3010" y="1"/>
                    <a:pt x="59" y="3647"/>
                    <a:pt x="1" y="7004"/>
                  </a:cubicBezTo>
                  <a:lnTo>
                    <a:pt x="753" y="7409"/>
                  </a:lnTo>
                  <a:cubicBezTo>
                    <a:pt x="753" y="7409"/>
                    <a:pt x="869" y="3589"/>
                    <a:pt x="301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2"/>
            <p:cNvSpPr/>
            <p:nvPr/>
          </p:nvSpPr>
          <p:spPr>
            <a:xfrm>
              <a:off x="-3194487" y="371816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0"/>
                  </a:moveTo>
                  <a:cubicBezTo>
                    <a:pt x="3010" y="1"/>
                    <a:pt x="87" y="3647"/>
                    <a:pt x="0" y="7004"/>
                  </a:cubicBezTo>
                  <a:lnTo>
                    <a:pt x="753" y="7410"/>
                  </a:lnTo>
                  <a:cubicBezTo>
                    <a:pt x="753" y="7410"/>
                    <a:pt x="869" y="3589"/>
                    <a:pt x="301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2"/>
            <p:cNvSpPr/>
            <p:nvPr/>
          </p:nvSpPr>
          <p:spPr>
            <a:xfrm>
              <a:off x="-3147462" y="3514113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2374" y="9204"/>
                    <a:pt x="1" y="17482"/>
                    <a:pt x="1" y="17482"/>
                  </a:cubicBezTo>
                  <a:lnTo>
                    <a:pt x="1911" y="17106"/>
                  </a:lnTo>
                  <a:cubicBezTo>
                    <a:pt x="4052" y="9871"/>
                    <a:pt x="233" y="2"/>
                    <a:pt x="23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2"/>
            <p:cNvSpPr/>
            <p:nvPr/>
          </p:nvSpPr>
          <p:spPr>
            <a:xfrm>
              <a:off x="-3168437" y="3569838"/>
              <a:ext cx="141100" cy="426925"/>
            </a:xfrm>
            <a:custGeom>
              <a:avLst/>
              <a:gdLst/>
              <a:ahLst/>
              <a:cxnLst/>
              <a:rect l="l" t="t" r="r" b="b"/>
              <a:pathLst>
                <a:path w="5644" h="17077" extrusionOk="0">
                  <a:moveTo>
                    <a:pt x="4081" y="0"/>
                  </a:moveTo>
                  <a:cubicBezTo>
                    <a:pt x="4139" y="9464"/>
                    <a:pt x="0" y="17018"/>
                    <a:pt x="0" y="17018"/>
                  </a:cubicBezTo>
                  <a:lnTo>
                    <a:pt x="1939" y="17076"/>
                  </a:lnTo>
                  <a:cubicBezTo>
                    <a:pt x="5644" y="10478"/>
                    <a:pt x="4081" y="2"/>
                    <a:pt x="408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2"/>
            <p:cNvSpPr/>
            <p:nvPr/>
          </p:nvSpPr>
          <p:spPr>
            <a:xfrm>
              <a:off x="-3046887" y="3492413"/>
              <a:ext cx="110000" cy="474675"/>
            </a:xfrm>
            <a:custGeom>
              <a:avLst/>
              <a:gdLst/>
              <a:ahLst/>
              <a:cxnLst/>
              <a:rect l="l" t="t" r="r" b="b"/>
              <a:pathLst>
                <a:path w="4400" h="18987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4139" y="2"/>
                    <a:pt x="1" y="10710"/>
                    <a:pt x="2316" y="18581"/>
                  </a:cubicBezTo>
                  <a:lnTo>
                    <a:pt x="4400" y="18987"/>
                  </a:lnTo>
                  <a:cubicBezTo>
                    <a:pt x="4400" y="18987"/>
                    <a:pt x="1824" y="10014"/>
                    <a:pt x="4139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2"/>
            <p:cNvSpPr/>
            <p:nvPr/>
          </p:nvSpPr>
          <p:spPr>
            <a:xfrm>
              <a:off x="-3096087" y="3689213"/>
              <a:ext cx="108550" cy="267025"/>
            </a:xfrm>
            <a:custGeom>
              <a:avLst/>
              <a:gdLst/>
              <a:ahLst/>
              <a:cxnLst/>
              <a:rect l="l" t="t" r="r" b="b"/>
              <a:pathLst>
                <a:path w="4342" h="10681" extrusionOk="0">
                  <a:moveTo>
                    <a:pt x="1" y="1"/>
                  </a:moveTo>
                  <a:cubicBezTo>
                    <a:pt x="3097" y="5181"/>
                    <a:pt x="3242" y="10680"/>
                    <a:pt x="3242" y="10680"/>
                  </a:cubicBezTo>
                  <a:lnTo>
                    <a:pt x="4342" y="10073"/>
                  </a:lnTo>
                  <a:cubicBezTo>
                    <a:pt x="4226" y="5269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2"/>
            <p:cNvSpPr/>
            <p:nvPr/>
          </p:nvSpPr>
          <p:spPr>
            <a:xfrm>
              <a:off x="-3101162" y="3755063"/>
              <a:ext cx="107850" cy="266300"/>
            </a:xfrm>
            <a:custGeom>
              <a:avLst/>
              <a:gdLst/>
              <a:ahLst/>
              <a:cxnLst/>
              <a:rect l="l" t="t" r="r" b="b"/>
              <a:pathLst>
                <a:path w="4314" h="10652" extrusionOk="0">
                  <a:moveTo>
                    <a:pt x="1" y="0"/>
                  </a:moveTo>
                  <a:cubicBezTo>
                    <a:pt x="3069" y="5181"/>
                    <a:pt x="3243" y="10651"/>
                    <a:pt x="3243" y="10651"/>
                  </a:cubicBezTo>
                  <a:lnTo>
                    <a:pt x="4313" y="10072"/>
                  </a:lnTo>
                  <a:cubicBezTo>
                    <a:pt x="4227" y="5239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2"/>
            <p:cNvSpPr/>
            <p:nvPr/>
          </p:nvSpPr>
          <p:spPr>
            <a:xfrm>
              <a:off x="-2926762" y="3534363"/>
              <a:ext cx="154125" cy="466725"/>
            </a:xfrm>
            <a:custGeom>
              <a:avLst/>
              <a:gdLst/>
              <a:ahLst/>
              <a:cxnLst/>
              <a:rect l="l" t="t" r="r" b="b"/>
              <a:pathLst>
                <a:path w="6165" h="18669" extrusionOk="0">
                  <a:moveTo>
                    <a:pt x="6165" y="1"/>
                  </a:moveTo>
                  <a:lnTo>
                    <a:pt x="6165" y="1"/>
                  </a:lnTo>
                  <a:cubicBezTo>
                    <a:pt x="6164" y="2"/>
                    <a:pt x="0" y="9697"/>
                    <a:pt x="753" y="17859"/>
                  </a:cubicBezTo>
                  <a:lnTo>
                    <a:pt x="2692" y="18669"/>
                  </a:lnTo>
                  <a:cubicBezTo>
                    <a:pt x="2692" y="18669"/>
                    <a:pt x="1939" y="9349"/>
                    <a:pt x="6165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2"/>
            <p:cNvSpPr/>
            <p:nvPr/>
          </p:nvSpPr>
          <p:spPr>
            <a:xfrm>
              <a:off x="-2943412" y="3608188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708" y="5933"/>
                    <a:pt x="0" y="11114"/>
                    <a:pt x="0" y="11114"/>
                  </a:cubicBezTo>
                  <a:lnTo>
                    <a:pt x="1216" y="10940"/>
                  </a:lnTo>
                  <a:cubicBezTo>
                    <a:pt x="2779" y="6368"/>
                    <a:pt x="609" y="1"/>
                    <a:pt x="60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2"/>
            <p:cNvSpPr/>
            <p:nvPr/>
          </p:nvSpPr>
          <p:spPr>
            <a:xfrm>
              <a:off x="-2971637" y="3667513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0"/>
                  </a:moveTo>
                  <a:lnTo>
                    <a:pt x="637" y="0"/>
                  </a:lnTo>
                  <a:cubicBezTo>
                    <a:pt x="1737" y="5934"/>
                    <a:pt x="1" y="11143"/>
                    <a:pt x="1" y="11143"/>
                  </a:cubicBezTo>
                  <a:lnTo>
                    <a:pt x="1245" y="10941"/>
                  </a:lnTo>
                  <a:cubicBezTo>
                    <a:pt x="2808" y="6397"/>
                    <a:pt x="638" y="2"/>
                    <a:pt x="63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2"/>
            <p:cNvSpPr/>
            <p:nvPr/>
          </p:nvSpPr>
          <p:spPr>
            <a:xfrm>
              <a:off x="-4462162" y="3280413"/>
              <a:ext cx="162075" cy="700425"/>
            </a:xfrm>
            <a:custGeom>
              <a:avLst/>
              <a:gdLst/>
              <a:ahLst/>
              <a:cxnLst/>
              <a:rect l="l" t="t" r="r" b="b"/>
              <a:pathLst>
                <a:path w="6483" h="28017" extrusionOk="0">
                  <a:moveTo>
                    <a:pt x="347" y="0"/>
                  </a:moveTo>
                  <a:cubicBezTo>
                    <a:pt x="3791" y="14761"/>
                    <a:pt x="0" y="28017"/>
                    <a:pt x="0" y="28017"/>
                  </a:cubicBezTo>
                  <a:lnTo>
                    <a:pt x="3039" y="27409"/>
                  </a:lnTo>
                  <a:cubicBezTo>
                    <a:pt x="6483" y="15803"/>
                    <a:pt x="348" y="2"/>
                    <a:pt x="347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2"/>
            <p:cNvSpPr/>
            <p:nvPr/>
          </p:nvSpPr>
          <p:spPr>
            <a:xfrm>
              <a:off x="-4387637" y="3463463"/>
              <a:ext cx="159925" cy="392925"/>
            </a:xfrm>
            <a:custGeom>
              <a:avLst/>
              <a:gdLst/>
              <a:ahLst/>
              <a:cxnLst/>
              <a:rect l="l" t="t" r="r" b="b"/>
              <a:pathLst>
                <a:path w="6397" h="15717" extrusionOk="0">
                  <a:moveTo>
                    <a:pt x="6396" y="1"/>
                  </a:moveTo>
                  <a:lnTo>
                    <a:pt x="6396" y="1"/>
                  </a:lnTo>
                  <a:cubicBezTo>
                    <a:pt x="6396" y="2"/>
                    <a:pt x="145" y="7729"/>
                    <a:pt x="0" y="14848"/>
                  </a:cubicBezTo>
                  <a:lnTo>
                    <a:pt x="1592" y="15716"/>
                  </a:lnTo>
                  <a:cubicBezTo>
                    <a:pt x="1592" y="15716"/>
                    <a:pt x="1823" y="7641"/>
                    <a:pt x="6396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2"/>
            <p:cNvSpPr/>
            <p:nvPr/>
          </p:nvSpPr>
          <p:spPr>
            <a:xfrm>
              <a:off x="-4379687" y="3559688"/>
              <a:ext cx="159925" cy="393650"/>
            </a:xfrm>
            <a:custGeom>
              <a:avLst/>
              <a:gdLst/>
              <a:ahLst/>
              <a:cxnLst/>
              <a:rect l="l" t="t" r="r" b="b"/>
              <a:pathLst>
                <a:path w="6397" h="15746" extrusionOk="0">
                  <a:moveTo>
                    <a:pt x="6397" y="1"/>
                  </a:moveTo>
                  <a:lnTo>
                    <a:pt x="6397" y="1"/>
                  </a:lnTo>
                  <a:cubicBezTo>
                    <a:pt x="6396" y="2"/>
                    <a:pt x="145" y="7758"/>
                    <a:pt x="0" y="14849"/>
                  </a:cubicBezTo>
                  <a:lnTo>
                    <a:pt x="1592" y="15746"/>
                  </a:lnTo>
                  <a:cubicBezTo>
                    <a:pt x="1592" y="15746"/>
                    <a:pt x="1824" y="7642"/>
                    <a:pt x="639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2"/>
            <p:cNvSpPr/>
            <p:nvPr/>
          </p:nvSpPr>
          <p:spPr>
            <a:xfrm>
              <a:off x="-4287062" y="3503263"/>
              <a:ext cx="76700" cy="329975"/>
            </a:xfrm>
            <a:custGeom>
              <a:avLst/>
              <a:gdLst/>
              <a:ahLst/>
              <a:cxnLst/>
              <a:rect l="l" t="t" r="r" b="b"/>
              <a:pathLst>
                <a:path w="3068" h="13199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95" y="6947"/>
                    <a:pt x="0" y="13198"/>
                    <a:pt x="0" y="13198"/>
                  </a:cubicBezTo>
                  <a:lnTo>
                    <a:pt x="1447" y="12909"/>
                  </a:lnTo>
                  <a:cubicBezTo>
                    <a:pt x="3068" y="7439"/>
                    <a:pt x="174" y="2"/>
                    <a:pt x="17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2"/>
            <p:cNvSpPr/>
            <p:nvPr/>
          </p:nvSpPr>
          <p:spPr>
            <a:xfrm>
              <a:off x="-4251612" y="3640013"/>
              <a:ext cx="75275" cy="185250"/>
            </a:xfrm>
            <a:custGeom>
              <a:avLst/>
              <a:gdLst/>
              <a:ahLst/>
              <a:cxnLst/>
              <a:rect l="l" t="t" r="r" b="b"/>
              <a:pathLst>
                <a:path w="3011" h="7410" extrusionOk="0">
                  <a:moveTo>
                    <a:pt x="3010" y="1"/>
                  </a:moveTo>
                  <a:cubicBezTo>
                    <a:pt x="3010" y="1"/>
                    <a:pt x="58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9" y="3618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2"/>
            <p:cNvSpPr/>
            <p:nvPr/>
          </p:nvSpPr>
          <p:spPr>
            <a:xfrm>
              <a:off x="-4247987" y="3685588"/>
              <a:ext cx="75275" cy="185275"/>
            </a:xfrm>
            <a:custGeom>
              <a:avLst/>
              <a:gdLst/>
              <a:ahLst/>
              <a:cxnLst/>
              <a:rect l="l" t="t" r="r" b="b"/>
              <a:pathLst>
                <a:path w="3011" h="7411" extrusionOk="0">
                  <a:moveTo>
                    <a:pt x="3010" y="1"/>
                  </a:moveTo>
                  <a:cubicBezTo>
                    <a:pt x="3010" y="2"/>
                    <a:pt x="87" y="3648"/>
                    <a:pt x="0" y="7005"/>
                  </a:cubicBezTo>
                  <a:lnTo>
                    <a:pt x="753" y="7410"/>
                  </a:lnTo>
                  <a:cubicBezTo>
                    <a:pt x="753" y="7410"/>
                    <a:pt x="868" y="3619"/>
                    <a:pt x="3010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2"/>
            <p:cNvSpPr/>
            <p:nvPr/>
          </p:nvSpPr>
          <p:spPr>
            <a:xfrm>
              <a:off x="-4200962" y="3481563"/>
              <a:ext cx="101325" cy="437050"/>
            </a:xfrm>
            <a:custGeom>
              <a:avLst/>
              <a:gdLst/>
              <a:ahLst/>
              <a:cxnLst/>
              <a:rect l="l" t="t" r="r" b="b"/>
              <a:pathLst>
                <a:path w="4053" h="1748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374" y="9233"/>
                    <a:pt x="0" y="17481"/>
                    <a:pt x="0" y="17481"/>
                  </a:cubicBezTo>
                  <a:lnTo>
                    <a:pt x="1882" y="17105"/>
                  </a:lnTo>
                  <a:cubicBezTo>
                    <a:pt x="4052" y="9870"/>
                    <a:pt x="203" y="1"/>
                    <a:pt x="203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2"/>
            <p:cNvSpPr/>
            <p:nvPr/>
          </p:nvSpPr>
          <p:spPr>
            <a:xfrm>
              <a:off x="-4221962" y="3537988"/>
              <a:ext cx="141125" cy="426200"/>
            </a:xfrm>
            <a:custGeom>
              <a:avLst/>
              <a:gdLst/>
              <a:ahLst/>
              <a:cxnLst/>
              <a:rect l="l" t="t" r="r" b="b"/>
              <a:pathLst>
                <a:path w="5645" h="17048" extrusionOk="0">
                  <a:moveTo>
                    <a:pt x="4082" y="1"/>
                  </a:moveTo>
                  <a:cubicBezTo>
                    <a:pt x="4140" y="9465"/>
                    <a:pt x="1" y="16990"/>
                    <a:pt x="1" y="16990"/>
                  </a:cubicBezTo>
                  <a:lnTo>
                    <a:pt x="1940" y="17048"/>
                  </a:lnTo>
                  <a:cubicBezTo>
                    <a:pt x="5645" y="10449"/>
                    <a:pt x="4082" y="2"/>
                    <a:pt x="4082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2"/>
            <p:cNvSpPr/>
            <p:nvPr/>
          </p:nvSpPr>
          <p:spPr>
            <a:xfrm>
              <a:off x="-4100387" y="3459838"/>
              <a:ext cx="110000" cy="475425"/>
            </a:xfrm>
            <a:custGeom>
              <a:avLst/>
              <a:gdLst/>
              <a:ahLst/>
              <a:cxnLst/>
              <a:rect l="l" t="t" r="r" b="b"/>
              <a:pathLst>
                <a:path w="4400" h="19017" extrusionOk="0">
                  <a:moveTo>
                    <a:pt x="4139" y="1"/>
                  </a:moveTo>
                  <a:cubicBezTo>
                    <a:pt x="4139" y="2"/>
                    <a:pt x="0" y="10739"/>
                    <a:pt x="2316" y="18611"/>
                  </a:cubicBezTo>
                  <a:lnTo>
                    <a:pt x="4400" y="19016"/>
                  </a:lnTo>
                  <a:cubicBezTo>
                    <a:pt x="4400" y="19016"/>
                    <a:pt x="1824" y="10015"/>
                    <a:pt x="41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2"/>
            <p:cNvSpPr/>
            <p:nvPr/>
          </p:nvSpPr>
          <p:spPr>
            <a:xfrm>
              <a:off x="-4149587" y="3657388"/>
              <a:ext cx="108550" cy="266300"/>
            </a:xfrm>
            <a:custGeom>
              <a:avLst/>
              <a:gdLst/>
              <a:ahLst/>
              <a:cxnLst/>
              <a:rect l="l" t="t" r="r" b="b"/>
              <a:pathLst>
                <a:path w="4342" h="10652" extrusionOk="0">
                  <a:moveTo>
                    <a:pt x="0" y="0"/>
                  </a:moveTo>
                  <a:cubicBezTo>
                    <a:pt x="3097" y="5181"/>
                    <a:pt x="3242" y="10651"/>
                    <a:pt x="3242" y="10651"/>
                  </a:cubicBezTo>
                  <a:lnTo>
                    <a:pt x="4342" y="10043"/>
                  </a:lnTo>
                  <a:cubicBezTo>
                    <a:pt x="4226" y="523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2"/>
            <p:cNvSpPr/>
            <p:nvPr/>
          </p:nvSpPr>
          <p:spPr>
            <a:xfrm>
              <a:off x="-4155387" y="3722513"/>
              <a:ext cx="108575" cy="267000"/>
            </a:xfrm>
            <a:custGeom>
              <a:avLst/>
              <a:gdLst/>
              <a:ahLst/>
              <a:cxnLst/>
              <a:rect l="l" t="t" r="r" b="b"/>
              <a:pathLst>
                <a:path w="4343" h="10680" extrusionOk="0">
                  <a:moveTo>
                    <a:pt x="1" y="0"/>
                  </a:moveTo>
                  <a:lnTo>
                    <a:pt x="1" y="0"/>
                  </a:lnTo>
                  <a:cubicBezTo>
                    <a:pt x="3098" y="5181"/>
                    <a:pt x="3271" y="10680"/>
                    <a:pt x="3271" y="10680"/>
                  </a:cubicBezTo>
                  <a:lnTo>
                    <a:pt x="4342" y="10072"/>
                  </a:lnTo>
                  <a:cubicBezTo>
                    <a:pt x="4255" y="526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2"/>
            <p:cNvSpPr/>
            <p:nvPr/>
          </p:nvSpPr>
          <p:spPr>
            <a:xfrm>
              <a:off x="-3980287" y="3501813"/>
              <a:ext cx="153425" cy="466725"/>
            </a:xfrm>
            <a:custGeom>
              <a:avLst/>
              <a:gdLst/>
              <a:ahLst/>
              <a:cxnLst/>
              <a:rect l="l" t="t" r="r" b="b"/>
              <a:pathLst>
                <a:path w="6137" h="18669" extrusionOk="0">
                  <a:moveTo>
                    <a:pt x="6137" y="1"/>
                  </a:moveTo>
                  <a:cubicBezTo>
                    <a:pt x="6136" y="2"/>
                    <a:pt x="1" y="9697"/>
                    <a:pt x="753" y="17887"/>
                  </a:cubicBezTo>
                  <a:lnTo>
                    <a:pt x="2692" y="18669"/>
                  </a:lnTo>
                  <a:cubicBezTo>
                    <a:pt x="2692" y="18669"/>
                    <a:pt x="1911" y="9378"/>
                    <a:pt x="61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2"/>
            <p:cNvSpPr/>
            <p:nvPr/>
          </p:nvSpPr>
          <p:spPr>
            <a:xfrm>
              <a:off x="-3997637" y="3575613"/>
              <a:ext cx="70200" cy="278600"/>
            </a:xfrm>
            <a:custGeom>
              <a:avLst/>
              <a:gdLst/>
              <a:ahLst/>
              <a:cxnLst/>
              <a:rect l="l" t="t" r="r" b="b"/>
              <a:pathLst>
                <a:path w="2808" h="11144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737" y="5934"/>
                    <a:pt x="0" y="11144"/>
                    <a:pt x="0" y="11144"/>
                  </a:cubicBezTo>
                  <a:lnTo>
                    <a:pt x="1245" y="10941"/>
                  </a:lnTo>
                  <a:cubicBezTo>
                    <a:pt x="2807" y="6397"/>
                    <a:pt x="637" y="2"/>
                    <a:pt x="637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2"/>
            <p:cNvSpPr/>
            <p:nvPr/>
          </p:nvSpPr>
          <p:spPr>
            <a:xfrm>
              <a:off x="-4025137" y="3635663"/>
              <a:ext cx="69475" cy="277875"/>
            </a:xfrm>
            <a:custGeom>
              <a:avLst/>
              <a:gdLst/>
              <a:ahLst/>
              <a:cxnLst/>
              <a:rect l="l" t="t" r="r" b="b"/>
              <a:pathLst>
                <a:path w="2779" h="11115" extrusionOk="0">
                  <a:moveTo>
                    <a:pt x="608" y="1"/>
                  </a:moveTo>
                  <a:lnTo>
                    <a:pt x="608" y="1"/>
                  </a:lnTo>
                  <a:cubicBezTo>
                    <a:pt x="1737" y="5934"/>
                    <a:pt x="0" y="11115"/>
                    <a:pt x="0" y="11115"/>
                  </a:cubicBezTo>
                  <a:lnTo>
                    <a:pt x="1216" y="10941"/>
                  </a:lnTo>
                  <a:cubicBezTo>
                    <a:pt x="2779" y="6369"/>
                    <a:pt x="608" y="2"/>
                    <a:pt x="608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5" name="Google Shape;3235;p72"/>
          <p:cNvGrpSpPr/>
          <p:nvPr/>
        </p:nvGrpSpPr>
        <p:grpSpPr>
          <a:xfrm>
            <a:off x="3998826" y="1574256"/>
            <a:ext cx="1922139" cy="2799614"/>
            <a:chOff x="5493061" y="3885576"/>
            <a:chExt cx="3152598" cy="4591790"/>
          </a:xfrm>
        </p:grpSpPr>
        <p:sp>
          <p:nvSpPr>
            <p:cNvPr id="3236" name="Google Shape;3236;p72"/>
            <p:cNvSpPr/>
            <p:nvPr/>
          </p:nvSpPr>
          <p:spPr>
            <a:xfrm>
              <a:off x="5924082" y="4064170"/>
              <a:ext cx="943550" cy="1866900"/>
            </a:xfrm>
            <a:custGeom>
              <a:avLst/>
              <a:gdLst/>
              <a:ahLst/>
              <a:cxnLst/>
              <a:rect l="l" t="t" r="r" b="b"/>
              <a:pathLst>
                <a:path w="7016" h="13882" extrusionOk="0">
                  <a:moveTo>
                    <a:pt x="7015" y="1"/>
                  </a:moveTo>
                  <a:lnTo>
                    <a:pt x="1" y="2946"/>
                  </a:lnTo>
                  <a:lnTo>
                    <a:pt x="1" y="13881"/>
                  </a:lnTo>
                  <a:lnTo>
                    <a:pt x="7015" y="10880"/>
                  </a:lnTo>
                  <a:lnTo>
                    <a:pt x="7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2"/>
            <p:cNvSpPr/>
            <p:nvPr/>
          </p:nvSpPr>
          <p:spPr>
            <a:xfrm>
              <a:off x="5493061" y="4284183"/>
              <a:ext cx="431161" cy="1646885"/>
            </a:xfrm>
            <a:custGeom>
              <a:avLst/>
              <a:gdLst/>
              <a:ahLst/>
              <a:cxnLst/>
              <a:rect l="l" t="t" r="r" b="b"/>
              <a:pathLst>
                <a:path w="3206" h="12246" extrusionOk="0">
                  <a:moveTo>
                    <a:pt x="1" y="0"/>
                  </a:moveTo>
                  <a:lnTo>
                    <a:pt x="1" y="10889"/>
                  </a:lnTo>
                  <a:lnTo>
                    <a:pt x="3206" y="12245"/>
                  </a:lnTo>
                  <a:lnTo>
                    <a:pt x="3206" y="1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2"/>
            <p:cNvSpPr/>
            <p:nvPr/>
          </p:nvSpPr>
          <p:spPr>
            <a:xfrm>
              <a:off x="5493061" y="3885576"/>
              <a:ext cx="1374576" cy="574917"/>
            </a:xfrm>
            <a:custGeom>
              <a:avLst/>
              <a:gdLst/>
              <a:ahLst/>
              <a:cxnLst/>
              <a:rect l="l" t="t" r="r" b="b"/>
              <a:pathLst>
                <a:path w="10221" h="4275" extrusionOk="0">
                  <a:moveTo>
                    <a:pt x="6941" y="0"/>
                  </a:moveTo>
                  <a:lnTo>
                    <a:pt x="1" y="2964"/>
                  </a:lnTo>
                  <a:lnTo>
                    <a:pt x="3206" y="4274"/>
                  </a:lnTo>
                  <a:lnTo>
                    <a:pt x="10220" y="1329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2"/>
            <p:cNvSpPr/>
            <p:nvPr/>
          </p:nvSpPr>
          <p:spPr>
            <a:xfrm>
              <a:off x="5493061" y="3885576"/>
              <a:ext cx="1374576" cy="574917"/>
            </a:xfrm>
            <a:custGeom>
              <a:avLst/>
              <a:gdLst/>
              <a:ahLst/>
              <a:cxnLst/>
              <a:rect l="l" t="t" r="r" b="b"/>
              <a:pathLst>
                <a:path w="10221" h="4275" extrusionOk="0">
                  <a:moveTo>
                    <a:pt x="6941" y="0"/>
                  </a:moveTo>
                  <a:lnTo>
                    <a:pt x="1" y="2964"/>
                  </a:lnTo>
                  <a:lnTo>
                    <a:pt x="3206" y="4274"/>
                  </a:lnTo>
                  <a:lnTo>
                    <a:pt x="10220" y="1329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FFFFFF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2"/>
            <p:cNvSpPr/>
            <p:nvPr/>
          </p:nvSpPr>
          <p:spPr>
            <a:xfrm>
              <a:off x="5924082" y="4064170"/>
              <a:ext cx="943550" cy="1866900"/>
            </a:xfrm>
            <a:custGeom>
              <a:avLst/>
              <a:gdLst/>
              <a:ahLst/>
              <a:cxnLst/>
              <a:rect l="l" t="t" r="r" b="b"/>
              <a:pathLst>
                <a:path w="7016" h="13882" extrusionOk="0">
                  <a:moveTo>
                    <a:pt x="7015" y="1"/>
                  </a:moveTo>
                  <a:lnTo>
                    <a:pt x="1" y="2946"/>
                  </a:lnTo>
                  <a:lnTo>
                    <a:pt x="1" y="13881"/>
                  </a:lnTo>
                  <a:lnTo>
                    <a:pt x="7015" y="10880"/>
                  </a:lnTo>
                  <a:lnTo>
                    <a:pt x="7015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2"/>
            <p:cNvSpPr/>
            <p:nvPr/>
          </p:nvSpPr>
          <p:spPr>
            <a:xfrm>
              <a:off x="5673000" y="5957148"/>
              <a:ext cx="997210" cy="497454"/>
            </a:xfrm>
            <a:custGeom>
              <a:avLst/>
              <a:gdLst/>
              <a:ahLst/>
              <a:cxnLst/>
              <a:rect l="l" t="t" r="r" b="b"/>
              <a:pathLst>
                <a:path w="7415" h="3699" extrusionOk="0">
                  <a:moveTo>
                    <a:pt x="0" y="0"/>
                  </a:moveTo>
                  <a:lnTo>
                    <a:pt x="0" y="530"/>
                  </a:lnTo>
                  <a:lnTo>
                    <a:pt x="7415" y="3698"/>
                  </a:lnTo>
                  <a:lnTo>
                    <a:pt x="7415" y="3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2"/>
            <p:cNvSpPr/>
            <p:nvPr/>
          </p:nvSpPr>
          <p:spPr>
            <a:xfrm>
              <a:off x="6670063" y="6080872"/>
              <a:ext cx="706049" cy="373730"/>
            </a:xfrm>
            <a:custGeom>
              <a:avLst/>
              <a:gdLst/>
              <a:ahLst/>
              <a:cxnLst/>
              <a:rect l="l" t="t" r="r" b="b"/>
              <a:pathLst>
                <a:path w="5250" h="2779" extrusionOk="0">
                  <a:moveTo>
                    <a:pt x="5250" y="0"/>
                  </a:moveTo>
                  <a:lnTo>
                    <a:pt x="1" y="2156"/>
                  </a:lnTo>
                  <a:lnTo>
                    <a:pt x="1" y="2778"/>
                  </a:lnTo>
                  <a:lnTo>
                    <a:pt x="5250" y="558"/>
                  </a:lnTo>
                  <a:lnTo>
                    <a:pt x="5250" y="0"/>
                  </a:lnTo>
                  <a:close/>
                </a:path>
              </a:pathLst>
            </a:custGeom>
            <a:solidFill>
              <a:srgbClr val="0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2"/>
            <p:cNvSpPr/>
            <p:nvPr/>
          </p:nvSpPr>
          <p:spPr>
            <a:xfrm>
              <a:off x="5673000" y="5664783"/>
              <a:ext cx="1703124" cy="706038"/>
            </a:xfrm>
            <a:custGeom>
              <a:avLst/>
              <a:gdLst/>
              <a:ahLst/>
              <a:cxnLst/>
              <a:rect l="l" t="t" r="r" b="b"/>
              <a:pathLst>
                <a:path w="12664" h="5250" extrusionOk="0">
                  <a:moveTo>
                    <a:pt x="5380" y="0"/>
                  </a:moveTo>
                  <a:lnTo>
                    <a:pt x="0" y="2174"/>
                  </a:lnTo>
                  <a:lnTo>
                    <a:pt x="7415" y="5250"/>
                  </a:lnTo>
                  <a:lnTo>
                    <a:pt x="12664" y="3094"/>
                  </a:lnTo>
                  <a:lnTo>
                    <a:pt x="53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2"/>
            <p:cNvSpPr/>
            <p:nvPr/>
          </p:nvSpPr>
          <p:spPr>
            <a:xfrm>
              <a:off x="5728004" y="5860993"/>
              <a:ext cx="997210" cy="496110"/>
            </a:xfrm>
            <a:custGeom>
              <a:avLst/>
              <a:gdLst/>
              <a:ahLst/>
              <a:cxnLst/>
              <a:rect l="l" t="t" r="r" b="b"/>
              <a:pathLst>
                <a:path w="7415" h="3689" extrusionOk="0">
                  <a:moveTo>
                    <a:pt x="0" y="0"/>
                  </a:moveTo>
                  <a:lnTo>
                    <a:pt x="0" y="530"/>
                  </a:lnTo>
                  <a:lnTo>
                    <a:pt x="7414" y="3688"/>
                  </a:lnTo>
                  <a:lnTo>
                    <a:pt x="7414" y="3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2"/>
            <p:cNvSpPr/>
            <p:nvPr/>
          </p:nvSpPr>
          <p:spPr>
            <a:xfrm>
              <a:off x="6725067" y="5954593"/>
              <a:ext cx="787278" cy="402509"/>
            </a:xfrm>
            <a:custGeom>
              <a:avLst/>
              <a:gdLst/>
              <a:ahLst/>
              <a:cxnLst/>
              <a:rect l="l" t="t" r="r" b="b"/>
              <a:pathLst>
                <a:path w="5854" h="2993" extrusionOk="0">
                  <a:moveTo>
                    <a:pt x="5854" y="1"/>
                  </a:moveTo>
                  <a:lnTo>
                    <a:pt x="0" y="2370"/>
                  </a:lnTo>
                  <a:lnTo>
                    <a:pt x="0" y="2992"/>
                  </a:lnTo>
                  <a:lnTo>
                    <a:pt x="5854" y="558"/>
                  </a:lnTo>
                  <a:lnTo>
                    <a:pt x="58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2"/>
            <p:cNvSpPr/>
            <p:nvPr/>
          </p:nvSpPr>
          <p:spPr>
            <a:xfrm>
              <a:off x="5728004" y="5568493"/>
              <a:ext cx="1703124" cy="704828"/>
            </a:xfrm>
            <a:custGeom>
              <a:avLst/>
              <a:gdLst/>
              <a:ahLst/>
              <a:cxnLst/>
              <a:rect l="l" t="t" r="r" b="b"/>
              <a:pathLst>
                <a:path w="12664" h="5241" extrusionOk="0">
                  <a:moveTo>
                    <a:pt x="5370" y="1"/>
                  </a:moveTo>
                  <a:lnTo>
                    <a:pt x="0" y="2175"/>
                  </a:lnTo>
                  <a:lnTo>
                    <a:pt x="7414" y="5241"/>
                  </a:lnTo>
                  <a:lnTo>
                    <a:pt x="12664" y="3086"/>
                  </a:lnTo>
                  <a:lnTo>
                    <a:pt x="5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2"/>
            <p:cNvSpPr/>
            <p:nvPr/>
          </p:nvSpPr>
          <p:spPr>
            <a:xfrm>
              <a:off x="5812863" y="5755962"/>
              <a:ext cx="996000" cy="496244"/>
            </a:xfrm>
            <a:custGeom>
              <a:avLst/>
              <a:gdLst/>
              <a:ahLst/>
              <a:cxnLst/>
              <a:rect l="l" t="t" r="r" b="b"/>
              <a:pathLst>
                <a:path w="7406" h="3690" extrusionOk="0">
                  <a:moveTo>
                    <a:pt x="1" y="1"/>
                  </a:moveTo>
                  <a:lnTo>
                    <a:pt x="1" y="530"/>
                  </a:lnTo>
                  <a:lnTo>
                    <a:pt x="7406" y="3689"/>
                  </a:lnTo>
                  <a:lnTo>
                    <a:pt x="7406" y="30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2"/>
            <p:cNvSpPr/>
            <p:nvPr/>
          </p:nvSpPr>
          <p:spPr>
            <a:xfrm>
              <a:off x="6808716" y="5878476"/>
              <a:ext cx="707394" cy="373730"/>
            </a:xfrm>
            <a:custGeom>
              <a:avLst/>
              <a:gdLst/>
              <a:ahLst/>
              <a:cxnLst/>
              <a:rect l="l" t="t" r="r" b="b"/>
              <a:pathLst>
                <a:path w="5260" h="2779" extrusionOk="0">
                  <a:moveTo>
                    <a:pt x="5259" y="0"/>
                  </a:moveTo>
                  <a:lnTo>
                    <a:pt x="1" y="2156"/>
                  </a:lnTo>
                  <a:lnTo>
                    <a:pt x="1" y="2778"/>
                  </a:lnTo>
                  <a:lnTo>
                    <a:pt x="5259" y="567"/>
                  </a:lnTo>
                  <a:lnTo>
                    <a:pt x="5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2"/>
            <p:cNvSpPr/>
            <p:nvPr/>
          </p:nvSpPr>
          <p:spPr>
            <a:xfrm>
              <a:off x="5812863" y="5462386"/>
              <a:ext cx="1703259" cy="706038"/>
            </a:xfrm>
            <a:custGeom>
              <a:avLst/>
              <a:gdLst/>
              <a:ahLst/>
              <a:cxnLst/>
              <a:rect l="l" t="t" r="r" b="b"/>
              <a:pathLst>
                <a:path w="12665" h="5250" extrusionOk="0">
                  <a:moveTo>
                    <a:pt x="5371" y="0"/>
                  </a:moveTo>
                  <a:lnTo>
                    <a:pt x="1" y="2184"/>
                  </a:lnTo>
                  <a:lnTo>
                    <a:pt x="7406" y="5250"/>
                  </a:lnTo>
                  <a:lnTo>
                    <a:pt x="12664" y="309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2"/>
            <p:cNvSpPr/>
            <p:nvPr/>
          </p:nvSpPr>
          <p:spPr>
            <a:xfrm>
              <a:off x="5866657" y="5658462"/>
              <a:ext cx="997210" cy="497454"/>
            </a:xfrm>
            <a:custGeom>
              <a:avLst/>
              <a:gdLst/>
              <a:ahLst/>
              <a:cxnLst/>
              <a:rect l="l" t="t" r="r" b="b"/>
              <a:pathLst>
                <a:path w="7415" h="3699" extrusionOk="0">
                  <a:moveTo>
                    <a:pt x="0" y="1"/>
                  </a:moveTo>
                  <a:lnTo>
                    <a:pt x="0" y="530"/>
                  </a:lnTo>
                  <a:lnTo>
                    <a:pt x="7415" y="3699"/>
                  </a:lnTo>
                  <a:lnTo>
                    <a:pt x="7415" y="30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2"/>
            <p:cNvSpPr/>
            <p:nvPr/>
          </p:nvSpPr>
          <p:spPr>
            <a:xfrm>
              <a:off x="6863720" y="5782186"/>
              <a:ext cx="707394" cy="373730"/>
            </a:xfrm>
            <a:custGeom>
              <a:avLst/>
              <a:gdLst/>
              <a:ahLst/>
              <a:cxnLst/>
              <a:rect l="l" t="t" r="r" b="b"/>
              <a:pathLst>
                <a:path w="5260" h="2779" extrusionOk="0">
                  <a:moveTo>
                    <a:pt x="5259" y="1"/>
                  </a:moveTo>
                  <a:lnTo>
                    <a:pt x="1" y="2156"/>
                  </a:lnTo>
                  <a:lnTo>
                    <a:pt x="1" y="2779"/>
                  </a:lnTo>
                  <a:lnTo>
                    <a:pt x="5259" y="558"/>
                  </a:lnTo>
                  <a:lnTo>
                    <a:pt x="5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2"/>
            <p:cNvSpPr/>
            <p:nvPr/>
          </p:nvSpPr>
          <p:spPr>
            <a:xfrm>
              <a:off x="5866657" y="5366097"/>
              <a:ext cx="1704469" cy="706173"/>
            </a:xfrm>
            <a:custGeom>
              <a:avLst/>
              <a:gdLst/>
              <a:ahLst/>
              <a:cxnLst/>
              <a:rect l="l" t="t" r="r" b="b"/>
              <a:pathLst>
                <a:path w="12674" h="5251" extrusionOk="0">
                  <a:moveTo>
                    <a:pt x="5380" y="1"/>
                  </a:moveTo>
                  <a:lnTo>
                    <a:pt x="0" y="2175"/>
                  </a:lnTo>
                  <a:lnTo>
                    <a:pt x="7415" y="5250"/>
                  </a:lnTo>
                  <a:lnTo>
                    <a:pt x="12673" y="3095"/>
                  </a:lnTo>
                  <a:lnTo>
                    <a:pt x="53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2"/>
            <p:cNvSpPr/>
            <p:nvPr/>
          </p:nvSpPr>
          <p:spPr>
            <a:xfrm>
              <a:off x="5951651" y="5553566"/>
              <a:ext cx="997210" cy="497454"/>
            </a:xfrm>
            <a:custGeom>
              <a:avLst/>
              <a:gdLst/>
              <a:ahLst/>
              <a:cxnLst/>
              <a:rect l="l" t="t" r="r" b="b"/>
              <a:pathLst>
                <a:path w="7415" h="3699" extrusionOk="0">
                  <a:moveTo>
                    <a:pt x="0" y="0"/>
                  </a:moveTo>
                  <a:lnTo>
                    <a:pt x="0" y="530"/>
                  </a:lnTo>
                  <a:lnTo>
                    <a:pt x="7414" y="3698"/>
                  </a:lnTo>
                  <a:lnTo>
                    <a:pt x="7414" y="3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2"/>
            <p:cNvSpPr/>
            <p:nvPr/>
          </p:nvSpPr>
          <p:spPr>
            <a:xfrm>
              <a:off x="6948713" y="5677290"/>
              <a:ext cx="706049" cy="373730"/>
            </a:xfrm>
            <a:custGeom>
              <a:avLst/>
              <a:gdLst/>
              <a:ahLst/>
              <a:cxnLst/>
              <a:rect l="l" t="t" r="r" b="b"/>
              <a:pathLst>
                <a:path w="5250" h="2779" extrusionOk="0">
                  <a:moveTo>
                    <a:pt x="5250" y="0"/>
                  </a:moveTo>
                  <a:lnTo>
                    <a:pt x="0" y="2156"/>
                  </a:lnTo>
                  <a:lnTo>
                    <a:pt x="0" y="2778"/>
                  </a:lnTo>
                  <a:lnTo>
                    <a:pt x="5250" y="558"/>
                  </a:lnTo>
                  <a:lnTo>
                    <a:pt x="5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2"/>
            <p:cNvSpPr/>
            <p:nvPr/>
          </p:nvSpPr>
          <p:spPr>
            <a:xfrm>
              <a:off x="5951651" y="5261200"/>
              <a:ext cx="1703124" cy="706038"/>
            </a:xfrm>
            <a:custGeom>
              <a:avLst/>
              <a:gdLst/>
              <a:ahLst/>
              <a:cxnLst/>
              <a:rect l="l" t="t" r="r" b="b"/>
              <a:pathLst>
                <a:path w="12664" h="5250" extrusionOk="0">
                  <a:moveTo>
                    <a:pt x="5380" y="0"/>
                  </a:moveTo>
                  <a:lnTo>
                    <a:pt x="0" y="2174"/>
                  </a:lnTo>
                  <a:lnTo>
                    <a:pt x="7414" y="5250"/>
                  </a:lnTo>
                  <a:lnTo>
                    <a:pt x="12664" y="3094"/>
                  </a:lnTo>
                  <a:lnTo>
                    <a:pt x="53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2"/>
            <p:cNvSpPr/>
            <p:nvPr/>
          </p:nvSpPr>
          <p:spPr>
            <a:xfrm>
              <a:off x="6006655" y="5457411"/>
              <a:ext cx="997210" cy="496110"/>
            </a:xfrm>
            <a:custGeom>
              <a:avLst/>
              <a:gdLst/>
              <a:ahLst/>
              <a:cxnLst/>
              <a:rect l="l" t="t" r="r" b="b"/>
              <a:pathLst>
                <a:path w="7415" h="3689" extrusionOk="0">
                  <a:moveTo>
                    <a:pt x="0" y="0"/>
                  </a:moveTo>
                  <a:lnTo>
                    <a:pt x="0" y="530"/>
                  </a:lnTo>
                  <a:lnTo>
                    <a:pt x="7414" y="3689"/>
                  </a:lnTo>
                  <a:lnTo>
                    <a:pt x="7414" y="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2"/>
            <p:cNvSpPr/>
            <p:nvPr/>
          </p:nvSpPr>
          <p:spPr>
            <a:xfrm>
              <a:off x="7003717" y="5579790"/>
              <a:ext cx="706049" cy="373730"/>
            </a:xfrm>
            <a:custGeom>
              <a:avLst/>
              <a:gdLst/>
              <a:ahLst/>
              <a:cxnLst/>
              <a:rect l="l" t="t" r="r" b="b"/>
              <a:pathLst>
                <a:path w="5250" h="2779" extrusionOk="0">
                  <a:moveTo>
                    <a:pt x="5250" y="1"/>
                  </a:moveTo>
                  <a:lnTo>
                    <a:pt x="0" y="2165"/>
                  </a:lnTo>
                  <a:lnTo>
                    <a:pt x="0" y="2779"/>
                  </a:lnTo>
                  <a:lnTo>
                    <a:pt x="5250" y="567"/>
                  </a:lnTo>
                  <a:lnTo>
                    <a:pt x="5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2"/>
            <p:cNvSpPr/>
            <p:nvPr/>
          </p:nvSpPr>
          <p:spPr>
            <a:xfrm>
              <a:off x="6006655" y="5165045"/>
              <a:ext cx="1703124" cy="706038"/>
            </a:xfrm>
            <a:custGeom>
              <a:avLst/>
              <a:gdLst/>
              <a:ahLst/>
              <a:cxnLst/>
              <a:rect l="l" t="t" r="r" b="b"/>
              <a:pathLst>
                <a:path w="12664" h="5250" extrusionOk="0">
                  <a:moveTo>
                    <a:pt x="5370" y="0"/>
                  </a:moveTo>
                  <a:lnTo>
                    <a:pt x="0" y="2174"/>
                  </a:lnTo>
                  <a:lnTo>
                    <a:pt x="7414" y="5249"/>
                  </a:lnTo>
                  <a:lnTo>
                    <a:pt x="12664" y="3085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2"/>
            <p:cNvSpPr/>
            <p:nvPr/>
          </p:nvSpPr>
          <p:spPr>
            <a:xfrm>
              <a:off x="6087828" y="5352380"/>
              <a:ext cx="996000" cy="496244"/>
            </a:xfrm>
            <a:custGeom>
              <a:avLst/>
              <a:gdLst/>
              <a:ahLst/>
              <a:cxnLst/>
              <a:rect l="l" t="t" r="r" b="b"/>
              <a:pathLst>
                <a:path w="7406" h="3690" extrusionOk="0">
                  <a:moveTo>
                    <a:pt x="1" y="1"/>
                  </a:moveTo>
                  <a:lnTo>
                    <a:pt x="1" y="530"/>
                  </a:lnTo>
                  <a:lnTo>
                    <a:pt x="7406" y="3689"/>
                  </a:lnTo>
                  <a:lnTo>
                    <a:pt x="7406" y="30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2"/>
            <p:cNvSpPr/>
            <p:nvPr/>
          </p:nvSpPr>
          <p:spPr>
            <a:xfrm>
              <a:off x="7087366" y="5474893"/>
              <a:ext cx="707394" cy="373730"/>
            </a:xfrm>
            <a:custGeom>
              <a:avLst/>
              <a:gdLst/>
              <a:ahLst/>
              <a:cxnLst/>
              <a:rect l="l" t="t" r="r" b="b"/>
              <a:pathLst>
                <a:path w="5260" h="2779" extrusionOk="0">
                  <a:moveTo>
                    <a:pt x="5259" y="0"/>
                  </a:moveTo>
                  <a:lnTo>
                    <a:pt x="1" y="2165"/>
                  </a:lnTo>
                  <a:lnTo>
                    <a:pt x="1" y="2778"/>
                  </a:lnTo>
                  <a:lnTo>
                    <a:pt x="5259" y="567"/>
                  </a:lnTo>
                  <a:lnTo>
                    <a:pt x="5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2"/>
            <p:cNvSpPr/>
            <p:nvPr/>
          </p:nvSpPr>
          <p:spPr>
            <a:xfrm>
              <a:off x="6091514" y="5060014"/>
              <a:ext cx="1703259" cy="706038"/>
            </a:xfrm>
            <a:custGeom>
              <a:avLst/>
              <a:gdLst/>
              <a:ahLst/>
              <a:cxnLst/>
              <a:rect l="l" t="t" r="r" b="b"/>
              <a:pathLst>
                <a:path w="12665" h="5250" extrusionOk="0">
                  <a:moveTo>
                    <a:pt x="5371" y="1"/>
                  </a:moveTo>
                  <a:lnTo>
                    <a:pt x="1" y="2175"/>
                  </a:lnTo>
                  <a:lnTo>
                    <a:pt x="7406" y="5250"/>
                  </a:lnTo>
                  <a:lnTo>
                    <a:pt x="12664" y="3085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2"/>
            <p:cNvSpPr/>
            <p:nvPr/>
          </p:nvSpPr>
          <p:spPr>
            <a:xfrm>
              <a:off x="6145307" y="5255014"/>
              <a:ext cx="997210" cy="497320"/>
            </a:xfrm>
            <a:custGeom>
              <a:avLst/>
              <a:gdLst/>
              <a:ahLst/>
              <a:cxnLst/>
              <a:rect l="l" t="t" r="r" b="b"/>
              <a:pathLst>
                <a:path w="7415" h="3698" extrusionOk="0">
                  <a:moveTo>
                    <a:pt x="0" y="0"/>
                  </a:moveTo>
                  <a:lnTo>
                    <a:pt x="0" y="539"/>
                  </a:lnTo>
                  <a:lnTo>
                    <a:pt x="7414" y="3698"/>
                  </a:lnTo>
                  <a:lnTo>
                    <a:pt x="7414" y="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2"/>
            <p:cNvSpPr/>
            <p:nvPr/>
          </p:nvSpPr>
          <p:spPr>
            <a:xfrm>
              <a:off x="7142370" y="5069966"/>
              <a:ext cx="1442088" cy="682369"/>
            </a:xfrm>
            <a:custGeom>
              <a:avLst/>
              <a:gdLst/>
              <a:ahLst/>
              <a:cxnLst/>
              <a:rect l="l" t="t" r="r" b="b"/>
              <a:pathLst>
                <a:path w="10723" h="5074" extrusionOk="0">
                  <a:moveTo>
                    <a:pt x="10722" y="1"/>
                  </a:moveTo>
                  <a:lnTo>
                    <a:pt x="0" y="4451"/>
                  </a:lnTo>
                  <a:lnTo>
                    <a:pt x="0" y="5074"/>
                  </a:lnTo>
                  <a:lnTo>
                    <a:pt x="10722" y="558"/>
                  </a:lnTo>
                  <a:lnTo>
                    <a:pt x="10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2"/>
            <p:cNvSpPr/>
            <p:nvPr/>
          </p:nvSpPr>
          <p:spPr>
            <a:xfrm>
              <a:off x="6145307" y="4654011"/>
              <a:ext cx="2439163" cy="1014678"/>
            </a:xfrm>
            <a:custGeom>
              <a:avLst/>
              <a:gdLst/>
              <a:ahLst/>
              <a:cxnLst/>
              <a:rect l="l" t="t" r="r" b="b"/>
              <a:pathLst>
                <a:path w="18137" h="7545" extrusionOk="0">
                  <a:moveTo>
                    <a:pt x="10843" y="0"/>
                  </a:moveTo>
                  <a:lnTo>
                    <a:pt x="0" y="4469"/>
                  </a:lnTo>
                  <a:lnTo>
                    <a:pt x="7414" y="7544"/>
                  </a:lnTo>
                  <a:lnTo>
                    <a:pt x="18136" y="3094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2"/>
            <p:cNvSpPr/>
            <p:nvPr/>
          </p:nvSpPr>
          <p:spPr>
            <a:xfrm>
              <a:off x="7098663" y="7020369"/>
              <a:ext cx="1546981" cy="733602"/>
            </a:xfrm>
            <a:custGeom>
              <a:avLst/>
              <a:gdLst/>
              <a:ahLst/>
              <a:cxnLst/>
              <a:rect l="l" t="t" r="r" b="b"/>
              <a:pathLst>
                <a:path w="11503" h="5455" extrusionOk="0">
                  <a:moveTo>
                    <a:pt x="11502" y="1"/>
                  </a:moveTo>
                  <a:lnTo>
                    <a:pt x="0" y="4832"/>
                  </a:lnTo>
                  <a:lnTo>
                    <a:pt x="0" y="5454"/>
                  </a:lnTo>
                  <a:lnTo>
                    <a:pt x="11502" y="530"/>
                  </a:lnTo>
                  <a:lnTo>
                    <a:pt x="11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2"/>
            <p:cNvSpPr/>
            <p:nvPr/>
          </p:nvSpPr>
          <p:spPr>
            <a:xfrm>
              <a:off x="6391413" y="7380245"/>
              <a:ext cx="707394" cy="373730"/>
            </a:xfrm>
            <a:custGeom>
              <a:avLst/>
              <a:gdLst/>
              <a:ahLst/>
              <a:cxnLst/>
              <a:rect l="l" t="t" r="r" b="b"/>
              <a:pathLst>
                <a:path w="5260" h="2779" extrusionOk="0">
                  <a:moveTo>
                    <a:pt x="1" y="1"/>
                  </a:moveTo>
                  <a:lnTo>
                    <a:pt x="1" y="558"/>
                  </a:lnTo>
                  <a:lnTo>
                    <a:pt x="5259" y="2778"/>
                  </a:lnTo>
                  <a:lnTo>
                    <a:pt x="5259" y="2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2"/>
            <p:cNvSpPr/>
            <p:nvPr/>
          </p:nvSpPr>
          <p:spPr>
            <a:xfrm>
              <a:off x="6391413" y="6728003"/>
              <a:ext cx="2254246" cy="942191"/>
            </a:xfrm>
            <a:custGeom>
              <a:avLst/>
              <a:gdLst/>
              <a:ahLst/>
              <a:cxnLst/>
              <a:rect l="l" t="t" r="r" b="b"/>
              <a:pathLst>
                <a:path w="16762" h="7006" extrusionOk="0">
                  <a:moveTo>
                    <a:pt x="11391" y="1"/>
                  </a:moveTo>
                  <a:lnTo>
                    <a:pt x="1" y="4851"/>
                  </a:lnTo>
                  <a:lnTo>
                    <a:pt x="5259" y="7006"/>
                  </a:lnTo>
                  <a:lnTo>
                    <a:pt x="16761" y="2175"/>
                  </a:lnTo>
                  <a:lnTo>
                    <a:pt x="11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2"/>
            <p:cNvSpPr/>
            <p:nvPr/>
          </p:nvSpPr>
          <p:spPr>
            <a:xfrm>
              <a:off x="7043659" y="6923003"/>
              <a:ext cx="1548191" cy="733468"/>
            </a:xfrm>
            <a:custGeom>
              <a:avLst/>
              <a:gdLst/>
              <a:ahLst/>
              <a:cxnLst/>
              <a:rect l="l" t="t" r="r" b="b"/>
              <a:pathLst>
                <a:path w="11512" h="5454" extrusionOk="0">
                  <a:moveTo>
                    <a:pt x="11512" y="0"/>
                  </a:moveTo>
                  <a:lnTo>
                    <a:pt x="0" y="4841"/>
                  </a:lnTo>
                  <a:lnTo>
                    <a:pt x="0" y="5454"/>
                  </a:lnTo>
                  <a:lnTo>
                    <a:pt x="11512" y="539"/>
                  </a:lnTo>
                  <a:lnTo>
                    <a:pt x="11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2"/>
            <p:cNvSpPr/>
            <p:nvPr/>
          </p:nvSpPr>
          <p:spPr>
            <a:xfrm>
              <a:off x="6336409" y="7282745"/>
              <a:ext cx="707394" cy="373730"/>
            </a:xfrm>
            <a:custGeom>
              <a:avLst/>
              <a:gdLst/>
              <a:ahLst/>
              <a:cxnLst/>
              <a:rect l="l" t="t" r="r" b="b"/>
              <a:pathLst>
                <a:path w="5260" h="2779" extrusionOk="0">
                  <a:moveTo>
                    <a:pt x="1" y="1"/>
                  </a:moveTo>
                  <a:lnTo>
                    <a:pt x="1" y="568"/>
                  </a:lnTo>
                  <a:lnTo>
                    <a:pt x="5259" y="2779"/>
                  </a:lnTo>
                  <a:lnTo>
                    <a:pt x="5259" y="2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2"/>
            <p:cNvSpPr/>
            <p:nvPr/>
          </p:nvSpPr>
          <p:spPr>
            <a:xfrm>
              <a:off x="6336409" y="6630638"/>
              <a:ext cx="2255456" cy="943402"/>
            </a:xfrm>
            <a:custGeom>
              <a:avLst/>
              <a:gdLst/>
              <a:ahLst/>
              <a:cxnLst/>
              <a:rect l="l" t="t" r="r" b="b"/>
              <a:pathLst>
                <a:path w="16771" h="7015" extrusionOk="0">
                  <a:moveTo>
                    <a:pt x="11391" y="0"/>
                  </a:moveTo>
                  <a:lnTo>
                    <a:pt x="1" y="4850"/>
                  </a:lnTo>
                  <a:lnTo>
                    <a:pt x="5259" y="7015"/>
                  </a:lnTo>
                  <a:lnTo>
                    <a:pt x="16771" y="2174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2"/>
            <p:cNvSpPr/>
            <p:nvPr/>
          </p:nvSpPr>
          <p:spPr>
            <a:xfrm>
              <a:off x="6958665" y="6817972"/>
              <a:ext cx="1548326" cy="733602"/>
            </a:xfrm>
            <a:custGeom>
              <a:avLst/>
              <a:gdLst/>
              <a:ahLst/>
              <a:cxnLst/>
              <a:rect l="l" t="t" r="r" b="b"/>
              <a:pathLst>
                <a:path w="11513" h="5455" extrusionOk="0">
                  <a:moveTo>
                    <a:pt x="11512" y="1"/>
                  </a:moveTo>
                  <a:lnTo>
                    <a:pt x="1" y="4841"/>
                  </a:lnTo>
                  <a:lnTo>
                    <a:pt x="1" y="5454"/>
                  </a:lnTo>
                  <a:lnTo>
                    <a:pt x="11512" y="540"/>
                  </a:lnTo>
                  <a:lnTo>
                    <a:pt x="11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2"/>
            <p:cNvSpPr/>
            <p:nvPr/>
          </p:nvSpPr>
          <p:spPr>
            <a:xfrm>
              <a:off x="6252760" y="7179058"/>
              <a:ext cx="706049" cy="372519"/>
            </a:xfrm>
            <a:custGeom>
              <a:avLst/>
              <a:gdLst/>
              <a:ahLst/>
              <a:cxnLst/>
              <a:rect l="l" t="t" r="r" b="b"/>
              <a:pathLst>
                <a:path w="5250" h="2770" extrusionOk="0">
                  <a:moveTo>
                    <a:pt x="0" y="1"/>
                  </a:moveTo>
                  <a:lnTo>
                    <a:pt x="0" y="558"/>
                  </a:lnTo>
                  <a:lnTo>
                    <a:pt x="5250" y="2769"/>
                  </a:lnTo>
                  <a:lnTo>
                    <a:pt x="5250" y="2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2"/>
            <p:cNvSpPr/>
            <p:nvPr/>
          </p:nvSpPr>
          <p:spPr>
            <a:xfrm>
              <a:off x="6252760" y="6525607"/>
              <a:ext cx="2254246" cy="943536"/>
            </a:xfrm>
            <a:custGeom>
              <a:avLst/>
              <a:gdLst/>
              <a:ahLst/>
              <a:cxnLst/>
              <a:rect l="l" t="t" r="r" b="b"/>
              <a:pathLst>
                <a:path w="16762" h="7016" extrusionOk="0">
                  <a:moveTo>
                    <a:pt x="11382" y="1"/>
                  </a:moveTo>
                  <a:lnTo>
                    <a:pt x="0" y="4860"/>
                  </a:lnTo>
                  <a:lnTo>
                    <a:pt x="5250" y="7015"/>
                  </a:lnTo>
                  <a:lnTo>
                    <a:pt x="16761" y="2175"/>
                  </a:lnTo>
                  <a:lnTo>
                    <a:pt x="113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2"/>
            <p:cNvSpPr/>
            <p:nvPr/>
          </p:nvSpPr>
          <p:spPr>
            <a:xfrm>
              <a:off x="6903661" y="6721817"/>
              <a:ext cx="1548326" cy="733468"/>
            </a:xfrm>
            <a:custGeom>
              <a:avLst/>
              <a:gdLst/>
              <a:ahLst/>
              <a:cxnLst/>
              <a:rect l="l" t="t" r="r" b="b"/>
              <a:pathLst>
                <a:path w="11513" h="5454" extrusionOk="0">
                  <a:moveTo>
                    <a:pt x="11512" y="0"/>
                  </a:moveTo>
                  <a:lnTo>
                    <a:pt x="1" y="4832"/>
                  </a:lnTo>
                  <a:lnTo>
                    <a:pt x="1" y="5454"/>
                  </a:lnTo>
                  <a:lnTo>
                    <a:pt x="11512" y="530"/>
                  </a:lnTo>
                  <a:lnTo>
                    <a:pt x="11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2"/>
            <p:cNvSpPr/>
            <p:nvPr/>
          </p:nvSpPr>
          <p:spPr>
            <a:xfrm>
              <a:off x="6197756" y="7081693"/>
              <a:ext cx="706049" cy="373595"/>
            </a:xfrm>
            <a:custGeom>
              <a:avLst/>
              <a:gdLst/>
              <a:ahLst/>
              <a:cxnLst/>
              <a:rect l="l" t="t" r="r" b="b"/>
              <a:pathLst>
                <a:path w="5250" h="2778" extrusionOk="0">
                  <a:moveTo>
                    <a:pt x="1" y="0"/>
                  </a:moveTo>
                  <a:lnTo>
                    <a:pt x="1" y="557"/>
                  </a:lnTo>
                  <a:lnTo>
                    <a:pt x="5250" y="2778"/>
                  </a:lnTo>
                  <a:lnTo>
                    <a:pt x="5250" y="21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2"/>
            <p:cNvSpPr/>
            <p:nvPr/>
          </p:nvSpPr>
          <p:spPr>
            <a:xfrm>
              <a:off x="6197756" y="6429452"/>
              <a:ext cx="2254246" cy="942191"/>
            </a:xfrm>
            <a:custGeom>
              <a:avLst/>
              <a:gdLst/>
              <a:ahLst/>
              <a:cxnLst/>
              <a:rect l="l" t="t" r="r" b="b"/>
              <a:pathLst>
                <a:path w="16762" h="7006" extrusionOk="0">
                  <a:moveTo>
                    <a:pt x="11391" y="0"/>
                  </a:moveTo>
                  <a:lnTo>
                    <a:pt x="1" y="4850"/>
                  </a:lnTo>
                  <a:lnTo>
                    <a:pt x="5250" y="7006"/>
                  </a:lnTo>
                  <a:lnTo>
                    <a:pt x="16761" y="2174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2"/>
            <p:cNvSpPr/>
            <p:nvPr/>
          </p:nvSpPr>
          <p:spPr>
            <a:xfrm>
              <a:off x="6820012" y="6616786"/>
              <a:ext cx="1548191" cy="733602"/>
            </a:xfrm>
            <a:custGeom>
              <a:avLst/>
              <a:gdLst/>
              <a:ahLst/>
              <a:cxnLst/>
              <a:rect l="l" t="t" r="r" b="b"/>
              <a:pathLst>
                <a:path w="11512" h="5455" extrusionOk="0">
                  <a:moveTo>
                    <a:pt x="11512" y="1"/>
                  </a:moveTo>
                  <a:lnTo>
                    <a:pt x="0" y="4832"/>
                  </a:lnTo>
                  <a:lnTo>
                    <a:pt x="0" y="5455"/>
                  </a:lnTo>
                  <a:lnTo>
                    <a:pt x="11512" y="530"/>
                  </a:lnTo>
                  <a:lnTo>
                    <a:pt x="11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2"/>
            <p:cNvSpPr/>
            <p:nvPr/>
          </p:nvSpPr>
          <p:spPr>
            <a:xfrm>
              <a:off x="6112762" y="6976662"/>
              <a:ext cx="707394" cy="373730"/>
            </a:xfrm>
            <a:custGeom>
              <a:avLst/>
              <a:gdLst/>
              <a:ahLst/>
              <a:cxnLst/>
              <a:rect l="l" t="t" r="r" b="b"/>
              <a:pathLst>
                <a:path w="5260" h="2779" extrusionOk="0">
                  <a:moveTo>
                    <a:pt x="1" y="1"/>
                  </a:moveTo>
                  <a:lnTo>
                    <a:pt x="1" y="558"/>
                  </a:lnTo>
                  <a:lnTo>
                    <a:pt x="5259" y="2779"/>
                  </a:lnTo>
                  <a:lnTo>
                    <a:pt x="5259" y="2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2"/>
            <p:cNvSpPr/>
            <p:nvPr/>
          </p:nvSpPr>
          <p:spPr>
            <a:xfrm>
              <a:off x="6112762" y="6324421"/>
              <a:ext cx="2255456" cy="942326"/>
            </a:xfrm>
            <a:custGeom>
              <a:avLst/>
              <a:gdLst/>
              <a:ahLst/>
              <a:cxnLst/>
              <a:rect l="l" t="t" r="r" b="b"/>
              <a:pathLst>
                <a:path w="16771" h="7007" extrusionOk="0">
                  <a:moveTo>
                    <a:pt x="11391" y="1"/>
                  </a:moveTo>
                  <a:lnTo>
                    <a:pt x="1" y="4851"/>
                  </a:lnTo>
                  <a:lnTo>
                    <a:pt x="5259" y="7006"/>
                  </a:lnTo>
                  <a:lnTo>
                    <a:pt x="16771" y="2175"/>
                  </a:lnTo>
                  <a:lnTo>
                    <a:pt x="11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2"/>
            <p:cNvSpPr/>
            <p:nvPr/>
          </p:nvSpPr>
          <p:spPr>
            <a:xfrm>
              <a:off x="6765009" y="6520631"/>
              <a:ext cx="1548191" cy="733602"/>
            </a:xfrm>
            <a:custGeom>
              <a:avLst/>
              <a:gdLst/>
              <a:ahLst/>
              <a:cxnLst/>
              <a:rect l="l" t="t" r="r" b="b"/>
              <a:pathLst>
                <a:path w="11512" h="5455" extrusionOk="0">
                  <a:moveTo>
                    <a:pt x="11512" y="1"/>
                  </a:moveTo>
                  <a:lnTo>
                    <a:pt x="1" y="4832"/>
                  </a:lnTo>
                  <a:lnTo>
                    <a:pt x="1" y="5454"/>
                  </a:lnTo>
                  <a:lnTo>
                    <a:pt x="11512" y="530"/>
                  </a:lnTo>
                  <a:lnTo>
                    <a:pt x="11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2"/>
            <p:cNvSpPr/>
            <p:nvPr/>
          </p:nvSpPr>
          <p:spPr>
            <a:xfrm>
              <a:off x="6057758" y="6880507"/>
              <a:ext cx="707394" cy="373730"/>
            </a:xfrm>
            <a:custGeom>
              <a:avLst/>
              <a:gdLst/>
              <a:ahLst/>
              <a:cxnLst/>
              <a:rect l="l" t="t" r="r" b="b"/>
              <a:pathLst>
                <a:path w="5260" h="2779" extrusionOk="0">
                  <a:moveTo>
                    <a:pt x="1" y="0"/>
                  </a:moveTo>
                  <a:lnTo>
                    <a:pt x="1" y="558"/>
                  </a:lnTo>
                  <a:lnTo>
                    <a:pt x="5260" y="2778"/>
                  </a:lnTo>
                  <a:lnTo>
                    <a:pt x="5260" y="21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2"/>
            <p:cNvSpPr/>
            <p:nvPr/>
          </p:nvSpPr>
          <p:spPr>
            <a:xfrm>
              <a:off x="6057758" y="6227055"/>
              <a:ext cx="2255456" cy="943402"/>
            </a:xfrm>
            <a:custGeom>
              <a:avLst/>
              <a:gdLst/>
              <a:ahLst/>
              <a:cxnLst/>
              <a:rect l="l" t="t" r="r" b="b"/>
              <a:pathLst>
                <a:path w="16771" h="7015" extrusionOk="0">
                  <a:moveTo>
                    <a:pt x="11392" y="0"/>
                  </a:moveTo>
                  <a:lnTo>
                    <a:pt x="1" y="4859"/>
                  </a:lnTo>
                  <a:lnTo>
                    <a:pt x="5260" y="7015"/>
                  </a:lnTo>
                  <a:lnTo>
                    <a:pt x="16771" y="2184"/>
                  </a:lnTo>
                  <a:lnTo>
                    <a:pt x="113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2"/>
            <p:cNvSpPr/>
            <p:nvPr/>
          </p:nvSpPr>
          <p:spPr>
            <a:xfrm>
              <a:off x="6680015" y="6415734"/>
              <a:ext cx="1548326" cy="733468"/>
            </a:xfrm>
            <a:custGeom>
              <a:avLst/>
              <a:gdLst/>
              <a:ahLst/>
              <a:cxnLst/>
              <a:rect l="l" t="t" r="r" b="b"/>
              <a:pathLst>
                <a:path w="11513" h="5454" extrusionOk="0">
                  <a:moveTo>
                    <a:pt x="11512" y="0"/>
                  </a:moveTo>
                  <a:lnTo>
                    <a:pt x="1" y="4831"/>
                  </a:lnTo>
                  <a:lnTo>
                    <a:pt x="1" y="5454"/>
                  </a:lnTo>
                  <a:lnTo>
                    <a:pt x="11512" y="530"/>
                  </a:lnTo>
                  <a:lnTo>
                    <a:pt x="11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2"/>
            <p:cNvSpPr/>
            <p:nvPr/>
          </p:nvSpPr>
          <p:spPr>
            <a:xfrm>
              <a:off x="5974109" y="6775476"/>
              <a:ext cx="706049" cy="373730"/>
            </a:xfrm>
            <a:custGeom>
              <a:avLst/>
              <a:gdLst/>
              <a:ahLst/>
              <a:cxnLst/>
              <a:rect l="l" t="t" r="r" b="b"/>
              <a:pathLst>
                <a:path w="5250" h="2779" extrusionOk="0">
                  <a:moveTo>
                    <a:pt x="0" y="1"/>
                  </a:moveTo>
                  <a:lnTo>
                    <a:pt x="0" y="558"/>
                  </a:lnTo>
                  <a:lnTo>
                    <a:pt x="5250" y="2779"/>
                  </a:lnTo>
                  <a:lnTo>
                    <a:pt x="5250" y="2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2"/>
            <p:cNvSpPr/>
            <p:nvPr/>
          </p:nvSpPr>
          <p:spPr>
            <a:xfrm>
              <a:off x="5974109" y="6122024"/>
              <a:ext cx="2254246" cy="943536"/>
            </a:xfrm>
            <a:custGeom>
              <a:avLst/>
              <a:gdLst/>
              <a:ahLst/>
              <a:cxnLst/>
              <a:rect l="l" t="t" r="r" b="b"/>
              <a:pathLst>
                <a:path w="16762" h="7016" extrusionOk="0">
                  <a:moveTo>
                    <a:pt x="11391" y="1"/>
                  </a:moveTo>
                  <a:lnTo>
                    <a:pt x="0" y="4860"/>
                  </a:lnTo>
                  <a:lnTo>
                    <a:pt x="5250" y="7015"/>
                  </a:lnTo>
                  <a:lnTo>
                    <a:pt x="16761" y="2184"/>
                  </a:lnTo>
                  <a:lnTo>
                    <a:pt x="11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2"/>
            <p:cNvSpPr/>
            <p:nvPr/>
          </p:nvSpPr>
          <p:spPr>
            <a:xfrm>
              <a:off x="6625145" y="6318234"/>
              <a:ext cx="1548191" cy="733602"/>
            </a:xfrm>
            <a:custGeom>
              <a:avLst/>
              <a:gdLst/>
              <a:ahLst/>
              <a:cxnLst/>
              <a:rect l="l" t="t" r="r" b="b"/>
              <a:pathLst>
                <a:path w="11512" h="5455" extrusionOk="0">
                  <a:moveTo>
                    <a:pt x="11511" y="0"/>
                  </a:moveTo>
                  <a:lnTo>
                    <a:pt x="0" y="4832"/>
                  </a:lnTo>
                  <a:lnTo>
                    <a:pt x="0" y="5454"/>
                  </a:lnTo>
                  <a:lnTo>
                    <a:pt x="11511" y="530"/>
                  </a:lnTo>
                  <a:lnTo>
                    <a:pt x="11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2"/>
            <p:cNvSpPr/>
            <p:nvPr/>
          </p:nvSpPr>
          <p:spPr>
            <a:xfrm>
              <a:off x="5919106" y="6678110"/>
              <a:ext cx="706183" cy="373730"/>
            </a:xfrm>
            <a:custGeom>
              <a:avLst/>
              <a:gdLst/>
              <a:ahLst/>
              <a:cxnLst/>
              <a:rect l="l" t="t" r="r" b="b"/>
              <a:pathLst>
                <a:path w="5251" h="2779" extrusionOk="0">
                  <a:moveTo>
                    <a:pt x="1" y="0"/>
                  </a:moveTo>
                  <a:lnTo>
                    <a:pt x="1" y="567"/>
                  </a:lnTo>
                  <a:lnTo>
                    <a:pt x="5250" y="2778"/>
                  </a:lnTo>
                  <a:lnTo>
                    <a:pt x="5250" y="21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2"/>
            <p:cNvSpPr/>
            <p:nvPr/>
          </p:nvSpPr>
          <p:spPr>
            <a:xfrm>
              <a:off x="5919106" y="6025869"/>
              <a:ext cx="2254246" cy="942191"/>
            </a:xfrm>
            <a:custGeom>
              <a:avLst/>
              <a:gdLst/>
              <a:ahLst/>
              <a:cxnLst/>
              <a:rect l="l" t="t" r="r" b="b"/>
              <a:pathLst>
                <a:path w="16762" h="7006" extrusionOk="0">
                  <a:moveTo>
                    <a:pt x="11391" y="0"/>
                  </a:moveTo>
                  <a:lnTo>
                    <a:pt x="1" y="4850"/>
                  </a:lnTo>
                  <a:lnTo>
                    <a:pt x="5250" y="7006"/>
                  </a:lnTo>
                  <a:lnTo>
                    <a:pt x="16761" y="2174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2"/>
            <p:cNvSpPr/>
            <p:nvPr/>
          </p:nvSpPr>
          <p:spPr>
            <a:xfrm>
              <a:off x="5673000" y="5957148"/>
              <a:ext cx="997210" cy="497454"/>
            </a:xfrm>
            <a:custGeom>
              <a:avLst/>
              <a:gdLst/>
              <a:ahLst/>
              <a:cxnLst/>
              <a:rect l="l" t="t" r="r" b="b"/>
              <a:pathLst>
                <a:path w="7415" h="3699" extrusionOk="0">
                  <a:moveTo>
                    <a:pt x="0" y="0"/>
                  </a:moveTo>
                  <a:lnTo>
                    <a:pt x="0" y="530"/>
                  </a:lnTo>
                  <a:lnTo>
                    <a:pt x="7415" y="3698"/>
                  </a:lnTo>
                  <a:lnTo>
                    <a:pt x="7415" y="3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2"/>
            <p:cNvSpPr/>
            <p:nvPr/>
          </p:nvSpPr>
          <p:spPr>
            <a:xfrm>
              <a:off x="5729223" y="5860993"/>
              <a:ext cx="997210" cy="496110"/>
            </a:xfrm>
            <a:custGeom>
              <a:avLst/>
              <a:gdLst/>
              <a:ahLst/>
              <a:cxnLst/>
              <a:rect l="l" t="t" r="r" b="b"/>
              <a:pathLst>
                <a:path w="7415" h="3689" extrusionOk="0">
                  <a:moveTo>
                    <a:pt x="0" y="0"/>
                  </a:moveTo>
                  <a:lnTo>
                    <a:pt x="0" y="530"/>
                  </a:lnTo>
                  <a:lnTo>
                    <a:pt x="7414" y="3688"/>
                  </a:lnTo>
                  <a:lnTo>
                    <a:pt x="7414" y="3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2"/>
            <p:cNvSpPr/>
            <p:nvPr/>
          </p:nvSpPr>
          <p:spPr>
            <a:xfrm>
              <a:off x="5812717" y="5755962"/>
              <a:ext cx="996000" cy="496244"/>
            </a:xfrm>
            <a:custGeom>
              <a:avLst/>
              <a:gdLst/>
              <a:ahLst/>
              <a:cxnLst/>
              <a:rect l="l" t="t" r="r" b="b"/>
              <a:pathLst>
                <a:path w="7406" h="3690" extrusionOk="0">
                  <a:moveTo>
                    <a:pt x="1" y="1"/>
                  </a:moveTo>
                  <a:lnTo>
                    <a:pt x="1" y="530"/>
                  </a:lnTo>
                  <a:lnTo>
                    <a:pt x="7406" y="3689"/>
                  </a:lnTo>
                  <a:lnTo>
                    <a:pt x="7406" y="30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2"/>
            <p:cNvSpPr/>
            <p:nvPr/>
          </p:nvSpPr>
          <p:spPr>
            <a:xfrm>
              <a:off x="5866647" y="5658462"/>
              <a:ext cx="997210" cy="497454"/>
            </a:xfrm>
            <a:custGeom>
              <a:avLst/>
              <a:gdLst/>
              <a:ahLst/>
              <a:cxnLst/>
              <a:rect l="l" t="t" r="r" b="b"/>
              <a:pathLst>
                <a:path w="7415" h="3699" extrusionOk="0">
                  <a:moveTo>
                    <a:pt x="0" y="1"/>
                  </a:moveTo>
                  <a:lnTo>
                    <a:pt x="0" y="530"/>
                  </a:lnTo>
                  <a:lnTo>
                    <a:pt x="7415" y="3699"/>
                  </a:lnTo>
                  <a:lnTo>
                    <a:pt x="7415" y="30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2"/>
            <p:cNvSpPr/>
            <p:nvPr/>
          </p:nvSpPr>
          <p:spPr>
            <a:xfrm>
              <a:off x="5951641" y="5553566"/>
              <a:ext cx="997210" cy="497454"/>
            </a:xfrm>
            <a:custGeom>
              <a:avLst/>
              <a:gdLst/>
              <a:ahLst/>
              <a:cxnLst/>
              <a:rect l="l" t="t" r="r" b="b"/>
              <a:pathLst>
                <a:path w="7415" h="3699" extrusionOk="0">
                  <a:moveTo>
                    <a:pt x="0" y="0"/>
                  </a:moveTo>
                  <a:lnTo>
                    <a:pt x="0" y="530"/>
                  </a:lnTo>
                  <a:lnTo>
                    <a:pt x="7414" y="3698"/>
                  </a:lnTo>
                  <a:lnTo>
                    <a:pt x="7414" y="3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2"/>
            <p:cNvSpPr/>
            <p:nvPr/>
          </p:nvSpPr>
          <p:spPr>
            <a:xfrm>
              <a:off x="6006664" y="5457411"/>
              <a:ext cx="997210" cy="496110"/>
            </a:xfrm>
            <a:custGeom>
              <a:avLst/>
              <a:gdLst/>
              <a:ahLst/>
              <a:cxnLst/>
              <a:rect l="l" t="t" r="r" b="b"/>
              <a:pathLst>
                <a:path w="7415" h="3689" extrusionOk="0">
                  <a:moveTo>
                    <a:pt x="0" y="0"/>
                  </a:moveTo>
                  <a:lnTo>
                    <a:pt x="0" y="530"/>
                  </a:lnTo>
                  <a:lnTo>
                    <a:pt x="7414" y="3689"/>
                  </a:lnTo>
                  <a:lnTo>
                    <a:pt x="7414" y="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2"/>
            <p:cNvSpPr/>
            <p:nvPr/>
          </p:nvSpPr>
          <p:spPr>
            <a:xfrm>
              <a:off x="6087828" y="5352380"/>
              <a:ext cx="996000" cy="496244"/>
            </a:xfrm>
            <a:custGeom>
              <a:avLst/>
              <a:gdLst/>
              <a:ahLst/>
              <a:cxnLst/>
              <a:rect l="l" t="t" r="r" b="b"/>
              <a:pathLst>
                <a:path w="7406" h="3690" extrusionOk="0">
                  <a:moveTo>
                    <a:pt x="1" y="1"/>
                  </a:moveTo>
                  <a:lnTo>
                    <a:pt x="1" y="530"/>
                  </a:lnTo>
                  <a:lnTo>
                    <a:pt x="7406" y="3689"/>
                  </a:lnTo>
                  <a:lnTo>
                    <a:pt x="7406" y="30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2"/>
            <p:cNvSpPr/>
            <p:nvPr/>
          </p:nvSpPr>
          <p:spPr>
            <a:xfrm>
              <a:off x="6145307" y="5255014"/>
              <a:ext cx="997210" cy="497320"/>
            </a:xfrm>
            <a:custGeom>
              <a:avLst/>
              <a:gdLst/>
              <a:ahLst/>
              <a:cxnLst/>
              <a:rect l="l" t="t" r="r" b="b"/>
              <a:pathLst>
                <a:path w="7415" h="3698" extrusionOk="0">
                  <a:moveTo>
                    <a:pt x="0" y="0"/>
                  </a:moveTo>
                  <a:lnTo>
                    <a:pt x="0" y="539"/>
                  </a:lnTo>
                  <a:lnTo>
                    <a:pt x="7414" y="3698"/>
                  </a:lnTo>
                  <a:lnTo>
                    <a:pt x="7414" y="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2"/>
            <p:cNvSpPr/>
            <p:nvPr/>
          </p:nvSpPr>
          <p:spPr>
            <a:xfrm>
              <a:off x="7098663" y="7020369"/>
              <a:ext cx="1546981" cy="733602"/>
            </a:xfrm>
            <a:custGeom>
              <a:avLst/>
              <a:gdLst/>
              <a:ahLst/>
              <a:cxnLst/>
              <a:rect l="l" t="t" r="r" b="b"/>
              <a:pathLst>
                <a:path w="11503" h="5455" extrusionOk="0">
                  <a:moveTo>
                    <a:pt x="11502" y="1"/>
                  </a:moveTo>
                  <a:lnTo>
                    <a:pt x="0" y="4832"/>
                  </a:lnTo>
                  <a:lnTo>
                    <a:pt x="0" y="5454"/>
                  </a:lnTo>
                  <a:lnTo>
                    <a:pt x="11502" y="530"/>
                  </a:lnTo>
                  <a:lnTo>
                    <a:pt x="11502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2"/>
            <p:cNvSpPr/>
            <p:nvPr/>
          </p:nvSpPr>
          <p:spPr>
            <a:xfrm>
              <a:off x="7043659" y="6923003"/>
              <a:ext cx="1548191" cy="733468"/>
            </a:xfrm>
            <a:custGeom>
              <a:avLst/>
              <a:gdLst/>
              <a:ahLst/>
              <a:cxnLst/>
              <a:rect l="l" t="t" r="r" b="b"/>
              <a:pathLst>
                <a:path w="11512" h="5454" extrusionOk="0">
                  <a:moveTo>
                    <a:pt x="11512" y="0"/>
                  </a:moveTo>
                  <a:lnTo>
                    <a:pt x="0" y="4841"/>
                  </a:lnTo>
                  <a:lnTo>
                    <a:pt x="0" y="5454"/>
                  </a:lnTo>
                  <a:lnTo>
                    <a:pt x="11512" y="539"/>
                  </a:lnTo>
                  <a:lnTo>
                    <a:pt x="11512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2"/>
            <p:cNvSpPr/>
            <p:nvPr/>
          </p:nvSpPr>
          <p:spPr>
            <a:xfrm>
              <a:off x="6958665" y="6817972"/>
              <a:ext cx="1548326" cy="733602"/>
            </a:xfrm>
            <a:custGeom>
              <a:avLst/>
              <a:gdLst/>
              <a:ahLst/>
              <a:cxnLst/>
              <a:rect l="l" t="t" r="r" b="b"/>
              <a:pathLst>
                <a:path w="11513" h="5455" extrusionOk="0">
                  <a:moveTo>
                    <a:pt x="11512" y="1"/>
                  </a:moveTo>
                  <a:lnTo>
                    <a:pt x="1" y="4841"/>
                  </a:lnTo>
                  <a:lnTo>
                    <a:pt x="1" y="5454"/>
                  </a:lnTo>
                  <a:lnTo>
                    <a:pt x="11512" y="540"/>
                  </a:lnTo>
                  <a:lnTo>
                    <a:pt x="11512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2"/>
            <p:cNvSpPr/>
            <p:nvPr/>
          </p:nvSpPr>
          <p:spPr>
            <a:xfrm>
              <a:off x="6903661" y="6721817"/>
              <a:ext cx="1548326" cy="733468"/>
            </a:xfrm>
            <a:custGeom>
              <a:avLst/>
              <a:gdLst/>
              <a:ahLst/>
              <a:cxnLst/>
              <a:rect l="l" t="t" r="r" b="b"/>
              <a:pathLst>
                <a:path w="11513" h="5454" extrusionOk="0">
                  <a:moveTo>
                    <a:pt x="11512" y="0"/>
                  </a:moveTo>
                  <a:lnTo>
                    <a:pt x="1" y="4832"/>
                  </a:lnTo>
                  <a:lnTo>
                    <a:pt x="1" y="5454"/>
                  </a:lnTo>
                  <a:lnTo>
                    <a:pt x="11512" y="530"/>
                  </a:lnTo>
                  <a:lnTo>
                    <a:pt x="11512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2"/>
            <p:cNvSpPr/>
            <p:nvPr/>
          </p:nvSpPr>
          <p:spPr>
            <a:xfrm>
              <a:off x="6820012" y="6616786"/>
              <a:ext cx="1548191" cy="733602"/>
            </a:xfrm>
            <a:custGeom>
              <a:avLst/>
              <a:gdLst/>
              <a:ahLst/>
              <a:cxnLst/>
              <a:rect l="l" t="t" r="r" b="b"/>
              <a:pathLst>
                <a:path w="11512" h="5455" extrusionOk="0">
                  <a:moveTo>
                    <a:pt x="11512" y="1"/>
                  </a:moveTo>
                  <a:lnTo>
                    <a:pt x="0" y="4832"/>
                  </a:lnTo>
                  <a:lnTo>
                    <a:pt x="0" y="5455"/>
                  </a:lnTo>
                  <a:lnTo>
                    <a:pt x="11512" y="530"/>
                  </a:lnTo>
                  <a:lnTo>
                    <a:pt x="11512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2"/>
            <p:cNvSpPr/>
            <p:nvPr/>
          </p:nvSpPr>
          <p:spPr>
            <a:xfrm>
              <a:off x="6765009" y="6520631"/>
              <a:ext cx="1548191" cy="733602"/>
            </a:xfrm>
            <a:custGeom>
              <a:avLst/>
              <a:gdLst/>
              <a:ahLst/>
              <a:cxnLst/>
              <a:rect l="l" t="t" r="r" b="b"/>
              <a:pathLst>
                <a:path w="11512" h="5455" extrusionOk="0">
                  <a:moveTo>
                    <a:pt x="11512" y="1"/>
                  </a:moveTo>
                  <a:lnTo>
                    <a:pt x="1" y="4832"/>
                  </a:lnTo>
                  <a:lnTo>
                    <a:pt x="1" y="5454"/>
                  </a:lnTo>
                  <a:lnTo>
                    <a:pt x="11512" y="530"/>
                  </a:lnTo>
                  <a:lnTo>
                    <a:pt x="11512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2"/>
            <p:cNvSpPr/>
            <p:nvPr/>
          </p:nvSpPr>
          <p:spPr>
            <a:xfrm>
              <a:off x="6680015" y="6415734"/>
              <a:ext cx="1548326" cy="733468"/>
            </a:xfrm>
            <a:custGeom>
              <a:avLst/>
              <a:gdLst/>
              <a:ahLst/>
              <a:cxnLst/>
              <a:rect l="l" t="t" r="r" b="b"/>
              <a:pathLst>
                <a:path w="11513" h="5454" extrusionOk="0">
                  <a:moveTo>
                    <a:pt x="11512" y="0"/>
                  </a:moveTo>
                  <a:lnTo>
                    <a:pt x="1" y="4831"/>
                  </a:lnTo>
                  <a:lnTo>
                    <a:pt x="1" y="5454"/>
                  </a:lnTo>
                  <a:lnTo>
                    <a:pt x="11512" y="530"/>
                  </a:lnTo>
                  <a:lnTo>
                    <a:pt x="11512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2"/>
            <p:cNvSpPr/>
            <p:nvPr/>
          </p:nvSpPr>
          <p:spPr>
            <a:xfrm>
              <a:off x="6625145" y="6318234"/>
              <a:ext cx="1548191" cy="733602"/>
            </a:xfrm>
            <a:custGeom>
              <a:avLst/>
              <a:gdLst/>
              <a:ahLst/>
              <a:cxnLst/>
              <a:rect l="l" t="t" r="r" b="b"/>
              <a:pathLst>
                <a:path w="11512" h="5455" extrusionOk="0">
                  <a:moveTo>
                    <a:pt x="11511" y="0"/>
                  </a:moveTo>
                  <a:lnTo>
                    <a:pt x="0" y="4832"/>
                  </a:lnTo>
                  <a:lnTo>
                    <a:pt x="0" y="5454"/>
                  </a:lnTo>
                  <a:lnTo>
                    <a:pt x="11511" y="530"/>
                  </a:lnTo>
                  <a:lnTo>
                    <a:pt x="11511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2"/>
            <p:cNvSpPr/>
            <p:nvPr/>
          </p:nvSpPr>
          <p:spPr>
            <a:xfrm>
              <a:off x="5560572" y="6155779"/>
              <a:ext cx="1173382" cy="2321571"/>
            </a:xfrm>
            <a:custGeom>
              <a:avLst/>
              <a:gdLst/>
              <a:ahLst/>
              <a:cxnLst/>
              <a:rect l="l" t="t" r="r" b="b"/>
              <a:pathLst>
                <a:path w="8725" h="17263" extrusionOk="0">
                  <a:moveTo>
                    <a:pt x="0" y="1"/>
                  </a:moveTo>
                  <a:lnTo>
                    <a:pt x="0" y="13528"/>
                  </a:lnTo>
                  <a:lnTo>
                    <a:pt x="8724" y="17263"/>
                  </a:lnTo>
                  <a:lnTo>
                    <a:pt x="8724" y="36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2"/>
            <p:cNvSpPr/>
            <p:nvPr/>
          </p:nvSpPr>
          <p:spPr>
            <a:xfrm>
              <a:off x="6733808" y="6429452"/>
              <a:ext cx="534849" cy="2047915"/>
            </a:xfrm>
            <a:custGeom>
              <a:avLst/>
              <a:gdLst/>
              <a:ahLst/>
              <a:cxnLst/>
              <a:rect l="l" t="t" r="r" b="b"/>
              <a:pathLst>
                <a:path w="3977" h="15228" extrusionOk="0">
                  <a:moveTo>
                    <a:pt x="3977" y="0"/>
                  </a:moveTo>
                  <a:lnTo>
                    <a:pt x="0" y="1635"/>
                  </a:lnTo>
                  <a:lnTo>
                    <a:pt x="0" y="15228"/>
                  </a:lnTo>
                  <a:lnTo>
                    <a:pt x="3977" y="13546"/>
                  </a:lnTo>
                  <a:lnTo>
                    <a:pt x="3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2"/>
            <p:cNvSpPr/>
            <p:nvPr/>
          </p:nvSpPr>
          <p:spPr>
            <a:xfrm>
              <a:off x="5560572" y="5934690"/>
              <a:ext cx="1708100" cy="714780"/>
            </a:xfrm>
            <a:custGeom>
              <a:avLst/>
              <a:gdLst/>
              <a:ahLst/>
              <a:cxnLst/>
              <a:rect l="l" t="t" r="r" b="b"/>
              <a:pathLst>
                <a:path w="12701" h="5315" extrusionOk="0">
                  <a:moveTo>
                    <a:pt x="4070" y="0"/>
                  </a:moveTo>
                  <a:lnTo>
                    <a:pt x="0" y="1645"/>
                  </a:lnTo>
                  <a:lnTo>
                    <a:pt x="8724" y="5314"/>
                  </a:lnTo>
                  <a:lnTo>
                    <a:pt x="12701" y="3679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2"/>
            <p:cNvSpPr/>
            <p:nvPr/>
          </p:nvSpPr>
          <p:spPr>
            <a:xfrm>
              <a:off x="5560572" y="5934690"/>
              <a:ext cx="1708100" cy="714780"/>
            </a:xfrm>
            <a:custGeom>
              <a:avLst/>
              <a:gdLst/>
              <a:ahLst/>
              <a:cxnLst/>
              <a:rect l="l" t="t" r="r" b="b"/>
              <a:pathLst>
                <a:path w="12701" h="5315" extrusionOk="0">
                  <a:moveTo>
                    <a:pt x="4070" y="0"/>
                  </a:moveTo>
                  <a:lnTo>
                    <a:pt x="0" y="1645"/>
                  </a:lnTo>
                  <a:lnTo>
                    <a:pt x="8724" y="5314"/>
                  </a:lnTo>
                  <a:lnTo>
                    <a:pt x="12701" y="3679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FFFFFF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9" name="Google Shape;3309;p72"/>
          <p:cNvGrpSpPr/>
          <p:nvPr/>
        </p:nvGrpSpPr>
        <p:grpSpPr>
          <a:xfrm>
            <a:off x="6250998" y="2826060"/>
            <a:ext cx="2179734" cy="1473683"/>
            <a:chOff x="6359498" y="2019797"/>
            <a:chExt cx="2179734" cy="1473683"/>
          </a:xfrm>
        </p:grpSpPr>
        <p:sp>
          <p:nvSpPr>
            <p:cNvPr id="3310" name="Google Shape;3310;p72"/>
            <p:cNvSpPr/>
            <p:nvPr/>
          </p:nvSpPr>
          <p:spPr>
            <a:xfrm>
              <a:off x="7490068" y="2302524"/>
              <a:ext cx="428263" cy="761879"/>
            </a:xfrm>
            <a:custGeom>
              <a:avLst/>
              <a:gdLst/>
              <a:ahLst/>
              <a:cxnLst/>
              <a:rect l="l" t="t" r="r" b="b"/>
              <a:pathLst>
                <a:path w="8837" h="15721" extrusionOk="0">
                  <a:moveTo>
                    <a:pt x="3485" y="1"/>
                  </a:moveTo>
                  <a:lnTo>
                    <a:pt x="19" y="1404"/>
                  </a:lnTo>
                  <a:lnTo>
                    <a:pt x="19" y="2584"/>
                  </a:lnTo>
                  <a:lnTo>
                    <a:pt x="1" y="2574"/>
                  </a:lnTo>
                  <a:lnTo>
                    <a:pt x="1" y="14606"/>
                  </a:lnTo>
                  <a:lnTo>
                    <a:pt x="1980" y="15451"/>
                  </a:lnTo>
                  <a:lnTo>
                    <a:pt x="5129" y="14123"/>
                  </a:lnTo>
                  <a:lnTo>
                    <a:pt x="5129" y="14132"/>
                  </a:lnTo>
                  <a:lnTo>
                    <a:pt x="8837" y="15721"/>
                  </a:lnTo>
                  <a:lnTo>
                    <a:pt x="8837" y="5993"/>
                  </a:lnTo>
                  <a:lnTo>
                    <a:pt x="8762" y="6030"/>
                  </a:lnTo>
                  <a:lnTo>
                    <a:pt x="8762" y="2230"/>
                  </a:lnTo>
                  <a:lnTo>
                    <a:pt x="3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2"/>
            <p:cNvSpPr/>
            <p:nvPr/>
          </p:nvSpPr>
          <p:spPr>
            <a:xfrm>
              <a:off x="7490068" y="2302524"/>
              <a:ext cx="428263" cy="761879"/>
            </a:xfrm>
            <a:custGeom>
              <a:avLst/>
              <a:gdLst/>
              <a:ahLst/>
              <a:cxnLst/>
              <a:rect l="l" t="t" r="r" b="b"/>
              <a:pathLst>
                <a:path w="8837" h="15721" extrusionOk="0">
                  <a:moveTo>
                    <a:pt x="3485" y="1"/>
                  </a:moveTo>
                  <a:lnTo>
                    <a:pt x="19" y="1404"/>
                  </a:lnTo>
                  <a:lnTo>
                    <a:pt x="19" y="2584"/>
                  </a:lnTo>
                  <a:lnTo>
                    <a:pt x="1" y="2574"/>
                  </a:lnTo>
                  <a:lnTo>
                    <a:pt x="1" y="14606"/>
                  </a:lnTo>
                  <a:lnTo>
                    <a:pt x="1980" y="15451"/>
                  </a:lnTo>
                  <a:lnTo>
                    <a:pt x="5129" y="14123"/>
                  </a:lnTo>
                  <a:lnTo>
                    <a:pt x="5129" y="14132"/>
                  </a:lnTo>
                  <a:lnTo>
                    <a:pt x="8837" y="15721"/>
                  </a:lnTo>
                  <a:lnTo>
                    <a:pt x="8837" y="5993"/>
                  </a:lnTo>
                  <a:lnTo>
                    <a:pt x="8762" y="6030"/>
                  </a:lnTo>
                  <a:lnTo>
                    <a:pt x="8762" y="2230"/>
                  </a:lnTo>
                  <a:lnTo>
                    <a:pt x="3485" y="1"/>
                  </a:lnTo>
                  <a:close/>
                </a:path>
              </a:pathLst>
            </a:custGeom>
            <a:solidFill>
              <a:srgbClr val="FFFFFF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2"/>
            <p:cNvSpPr/>
            <p:nvPr/>
          </p:nvSpPr>
          <p:spPr>
            <a:xfrm>
              <a:off x="6836316" y="2142261"/>
              <a:ext cx="466064" cy="1100002"/>
            </a:xfrm>
            <a:custGeom>
              <a:avLst/>
              <a:gdLst/>
              <a:ahLst/>
              <a:cxnLst/>
              <a:rect l="l" t="t" r="r" b="b"/>
              <a:pathLst>
                <a:path w="9617" h="22698" extrusionOk="0">
                  <a:moveTo>
                    <a:pt x="1" y="0"/>
                  </a:moveTo>
                  <a:lnTo>
                    <a:pt x="1" y="18610"/>
                  </a:lnTo>
                  <a:lnTo>
                    <a:pt x="9617" y="22697"/>
                  </a:lnTo>
                  <a:lnTo>
                    <a:pt x="9617" y="39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2"/>
            <p:cNvSpPr/>
            <p:nvPr/>
          </p:nvSpPr>
          <p:spPr>
            <a:xfrm>
              <a:off x="7302326" y="2213839"/>
              <a:ext cx="295864" cy="1028423"/>
            </a:xfrm>
            <a:custGeom>
              <a:avLst/>
              <a:gdLst/>
              <a:ahLst/>
              <a:cxnLst/>
              <a:rect l="l" t="t" r="r" b="b"/>
              <a:pathLst>
                <a:path w="6105" h="21221" extrusionOk="0">
                  <a:moveTo>
                    <a:pt x="6105" y="0"/>
                  </a:moveTo>
                  <a:lnTo>
                    <a:pt x="1" y="2500"/>
                  </a:lnTo>
                  <a:lnTo>
                    <a:pt x="1" y="21220"/>
                  </a:lnTo>
                  <a:lnTo>
                    <a:pt x="6105" y="18647"/>
                  </a:lnTo>
                  <a:lnTo>
                    <a:pt x="6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2"/>
            <p:cNvSpPr/>
            <p:nvPr/>
          </p:nvSpPr>
          <p:spPr>
            <a:xfrm>
              <a:off x="6836316" y="2019797"/>
              <a:ext cx="761879" cy="315200"/>
            </a:xfrm>
            <a:custGeom>
              <a:avLst/>
              <a:gdLst/>
              <a:ahLst/>
              <a:cxnLst/>
              <a:rect l="l" t="t" r="r" b="b"/>
              <a:pathLst>
                <a:path w="15721" h="6504" extrusionOk="0">
                  <a:moveTo>
                    <a:pt x="6235" y="0"/>
                  </a:moveTo>
                  <a:lnTo>
                    <a:pt x="1" y="2527"/>
                  </a:lnTo>
                  <a:lnTo>
                    <a:pt x="9617" y="6504"/>
                  </a:lnTo>
                  <a:lnTo>
                    <a:pt x="15721" y="400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2"/>
            <p:cNvSpPr/>
            <p:nvPr/>
          </p:nvSpPr>
          <p:spPr>
            <a:xfrm>
              <a:off x="7364939" y="2322781"/>
              <a:ext cx="172914" cy="140977"/>
            </a:xfrm>
            <a:custGeom>
              <a:avLst/>
              <a:gdLst/>
              <a:ahLst/>
              <a:cxnLst/>
              <a:rect l="l" t="t" r="r" b="b"/>
              <a:pathLst>
                <a:path w="3568" h="2909" extrusionOk="0">
                  <a:moveTo>
                    <a:pt x="3568" y="1"/>
                  </a:moveTo>
                  <a:lnTo>
                    <a:pt x="0" y="1432"/>
                  </a:lnTo>
                  <a:lnTo>
                    <a:pt x="0" y="2909"/>
                  </a:lnTo>
                  <a:lnTo>
                    <a:pt x="3568" y="1413"/>
                  </a:lnTo>
                  <a:lnTo>
                    <a:pt x="35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2"/>
            <p:cNvSpPr/>
            <p:nvPr/>
          </p:nvSpPr>
          <p:spPr>
            <a:xfrm>
              <a:off x="7364939" y="2396201"/>
              <a:ext cx="76135" cy="67557"/>
            </a:xfrm>
            <a:custGeom>
              <a:avLst/>
              <a:gdLst/>
              <a:ahLst/>
              <a:cxnLst/>
              <a:rect l="l" t="t" r="r" b="b"/>
              <a:pathLst>
                <a:path w="1571" h="1394" extrusionOk="0">
                  <a:moveTo>
                    <a:pt x="0" y="0"/>
                  </a:moveTo>
                  <a:lnTo>
                    <a:pt x="0" y="1394"/>
                  </a:lnTo>
                  <a:lnTo>
                    <a:pt x="1570" y="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2"/>
            <p:cNvSpPr/>
            <p:nvPr/>
          </p:nvSpPr>
          <p:spPr>
            <a:xfrm>
              <a:off x="7282069" y="3225967"/>
              <a:ext cx="564200" cy="267513"/>
            </a:xfrm>
            <a:custGeom>
              <a:avLst/>
              <a:gdLst/>
              <a:ahLst/>
              <a:cxnLst/>
              <a:rect l="l" t="t" r="r" b="b"/>
              <a:pathLst>
                <a:path w="11642" h="5520" extrusionOk="0">
                  <a:moveTo>
                    <a:pt x="1" y="1"/>
                  </a:moveTo>
                  <a:lnTo>
                    <a:pt x="1" y="540"/>
                  </a:lnTo>
                  <a:lnTo>
                    <a:pt x="11642" y="5520"/>
                  </a:lnTo>
                  <a:lnTo>
                    <a:pt x="11642" y="4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2"/>
            <p:cNvSpPr/>
            <p:nvPr/>
          </p:nvSpPr>
          <p:spPr>
            <a:xfrm>
              <a:off x="7846216" y="3357008"/>
              <a:ext cx="257627" cy="136470"/>
            </a:xfrm>
            <a:custGeom>
              <a:avLst/>
              <a:gdLst/>
              <a:ahLst/>
              <a:cxnLst/>
              <a:rect l="l" t="t" r="r" b="b"/>
              <a:pathLst>
                <a:path w="5316" h="2816" extrusionOk="0">
                  <a:moveTo>
                    <a:pt x="5315" y="1"/>
                  </a:moveTo>
                  <a:lnTo>
                    <a:pt x="1" y="2184"/>
                  </a:lnTo>
                  <a:lnTo>
                    <a:pt x="1" y="2816"/>
                  </a:lnTo>
                  <a:lnTo>
                    <a:pt x="5315" y="567"/>
                  </a:lnTo>
                  <a:lnTo>
                    <a:pt x="53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2"/>
            <p:cNvSpPr/>
            <p:nvPr/>
          </p:nvSpPr>
          <p:spPr>
            <a:xfrm>
              <a:off x="7282069" y="3119302"/>
              <a:ext cx="821779" cy="343551"/>
            </a:xfrm>
            <a:custGeom>
              <a:avLst/>
              <a:gdLst/>
              <a:ahLst/>
              <a:cxnLst/>
              <a:rect l="l" t="t" r="r" b="b"/>
              <a:pathLst>
                <a:path w="16957" h="7089" extrusionOk="0">
                  <a:moveTo>
                    <a:pt x="5436" y="0"/>
                  </a:moveTo>
                  <a:lnTo>
                    <a:pt x="1" y="2202"/>
                  </a:lnTo>
                  <a:lnTo>
                    <a:pt x="11642" y="7089"/>
                  </a:lnTo>
                  <a:lnTo>
                    <a:pt x="16956" y="4906"/>
                  </a:lnTo>
                  <a:lnTo>
                    <a:pt x="54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2"/>
            <p:cNvSpPr/>
            <p:nvPr/>
          </p:nvSpPr>
          <p:spPr>
            <a:xfrm>
              <a:off x="7301890" y="3190881"/>
              <a:ext cx="564685" cy="267465"/>
            </a:xfrm>
            <a:custGeom>
              <a:avLst/>
              <a:gdLst/>
              <a:ahLst/>
              <a:cxnLst/>
              <a:rect l="l" t="t" r="r" b="b"/>
              <a:pathLst>
                <a:path w="11652" h="5519" extrusionOk="0">
                  <a:moveTo>
                    <a:pt x="0" y="0"/>
                  </a:moveTo>
                  <a:lnTo>
                    <a:pt x="0" y="530"/>
                  </a:lnTo>
                  <a:lnTo>
                    <a:pt x="11651" y="5519"/>
                  </a:lnTo>
                  <a:lnTo>
                    <a:pt x="11651" y="4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2"/>
            <p:cNvSpPr/>
            <p:nvPr/>
          </p:nvSpPr>
          <p:spPr>
            <a:xfrm>
              <a:off x="7866521" y="3321873"/>
              <a:ext cx="257578" cy="136470"/>
            </a:xfrm>
            <a:custGeom>
              <a:avLst/>
              <a:gdLst/>
              <a:ahLst/>
              <a:cxnLst/>
              <a:rect l="l" t="t" r="r" b="b"/>
              <a:pathLst>
                <a:path w="5315" h="2816" extrusionOk="0">
                  <a:moveTo>
                    <a:pt x="5314" y="1"/>
                  </a:moveTo>
                  <a:lnTo>
                    <a:pt x="0" y="2184"/>
                  </a:lnTo>
                  <a:lnTo>
                    <a:pt x="0" y="2816"/>
                  </a:lnTo>
                  <a:lnTo>
                    <a:pt x="5314" y="568"/>
                  </a:lnTo>
                  <a:lnTo>
                    <a:pt x="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2"/>
            <p:cNvSpPr/>
            <p:nvPr/>
          </p:nvSpPr>
          <p:spPr>
            <a:xfrm>
              <a:off x="7301890" y="3083731"/>
              <a:ext cx="822215" cy="344035"/>
            </a:xfrm>
            <a:custGeom>
              <a:avLst/>
              <a:gdLst/>
              <a:ahLst/>
              <a:cxnLst/>
              <a:rect l="l" t="t" r="r" b="b"/>
              <a:pathLst>
                <a:path w="16966" h="7099" extrusionOk="0">
                  <a:moveTo>
                    <a:pt x="5435" y="0"/>
                  </a:moveTo>
                  <a:lnTo>
                    <a:pt x="0" y="2211"/>
                  </a:lnTo>
                  <a:lnTo>
                    <a:pt x="11651" y="7098"/>
                  </a:lnTo>
                  <a:lnTo>
                    <a:pt x="16965" y="4915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2"/>
            <p:cNvSpPr/>
            <p:nvPr/>
          </p:nvSpPr>
          <p:spPr>
            <a:xfrm>
              <a:off x="7332518" y="3152160"/>
              <a:ext cx="564637" cy="267949"/>
            </a:xfrm>
            <a:custGeom>
              <a:avLst/>
              <a:gdLst/>
              <a:ahLst/>
              <a:cxnLst/>
              <a:rect l="l" t="t" r="r" b="b"/>
              <a:pathLst>
                <a:path w="11651" h="5529" extrusionOk="0">
                  <a:moveTo>
                    <a:pt x="0" y="0"/>
                  </a:moveTo>
                  <a:lnTo>
                    <a:pt x="0" y="539"/>
                  </a:lnTo>
                  <a:lnTo>
                    <a:pt x="11651" y="5528"/>
                  </a:lnTo>
                  <a:lnTo>
                    <a:pt x="11651" y="4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2"/>
            <p:cNvSpPr/>
            <p:nvPr/>
          </p:nvSpPr>
          <p:spPr>
            <a:xfrm>
              <a:off x="7897101" y="3283637"/>
              <a:ext cx="257627" cy="136470"/>
            </a:xfrm>
            <a:custGeom>
              <a:avLst/>
              <a:gdLst/>
              <a:ahLst/>
              <a:cxnLst/>
              <a:rect l="l" t="t" r="r" b="b"/>
              <a:pathLst>
                <a:path w="5316" h="2816" extrusionOk="0">
                  <a:moveTo>
                    <a:pt x="5315" y="0"/>
                  </a:moveTo>
                  <a:lnTo>
                    <a:pt x="1" y="2184"/>
                  </a:lnTo>
                  <a:lnTo>
                    <a:pt x="1" y="2815"/>
                  </a:lnTo>
                  <a:lnTo>
                    <a:pt x="5315" y="567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2"/>
            <p:cNvSpPr/>
            <p:nvPr/>
          </p:nvSpPr>
          <p:spPr>
            <a:xfrm>
              <a:off x="7332518" y="3045446"/>
              <a:ext cx="822215" cy="344035"/>
            </a:xfrm>
            <a:custGeom>
              <a:avLst/>
              <a:gdLst/>
              <a:ahLst/>
              <a:cxnLst/>
              <a:rect l="l" t="t" r="r" b="b"/>
              <a:pathLst>
                <a:path w="16966" h="7099" extrusionOk="0">
                  <a:moveTo>
                    <a:pt x="5445" y="0"/>
                  </a:moveTo>
                  <a:lnTo>
                    <a:pt x="0" y="2202"/>
                  </a:lnTo>
                  <a:lnTo>
                    <a:pt x="11651" y="7099"/>
                  </a:lnTo>
                  <a:lnTo>
                    <a:pt x="16965" y="4915"/>
                  </a:lnTo>
                  <a:lnTo>
                    <a:pt x="5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2"/>
            <p:cNvSpPr/>
            <p:nvPr/>
          </p:nvSpPr>
          <p:spPr>
            <a:xfrm>
              <a:off x="7352775" y="3117025"/>
              <a:ext cx="564200" cy="267513"/>
            </a:xfrm>
            <a:custGeom>
              <a:avLst/>
              <a:gdLst/>
              <a:ahLst/>
              <a:cxnLst/>
              <a:rect l="l" t="t" r="r" b="b"/>
              <a:pathLst>
                <a:path w="11642" h="5520" extrusionOk="0">
                  <a:moveTo>
                    <a:pt x="0" y="1"/>
                  </a:moveTo>
                  <a:lnTo>
                    <a:pt x="0" y="539"/>
                  </a:lnTo>
                  <a:lnTo>
                    <a:pt x="11642" y="5519"/>
                  </a:lnTo>
                  <a:lnTo>
                    <a:pt x="11642" y="48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2"/>
            <p:cNvSpPr/>
            <p:nvPr/>
          </p:nvSpPr>
          <p:spPr>
            <a:xfrm>
              <a:off x="7916922" y="3248502"/>
              <a:ext cx="258063" cy="136034"/>
            </a:xfrm>
            <a:custGeom>
              <a:avLst/>
              <a:gdLst/>
              <a:ahLst/>
              <a:cxnLst/>
              <a:rect l="l" t="t" r="r" b="b"/>
              <a:pathLst>
                <a:path w="5325" h="2807" extrusionOk="0">
                  <a:moveTo>
                    <a:pt x="5324" y="1"/>
                  </a:moveTo>
                  <a:lnTo>
                    <a:pt x="1" y="2184"/>
                  </a:lnTo>
                  <a:lnTo>
                    <a:pt x="1" y="2806"/>
                  </a:lnTo>
                  <a:lnTo>
                    <a:pt x="5324" y="567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2"/>
            <p:cNvSpPr/>
            <p:nvPr/>
          </p:nvSpPr>
          <p:spPr>
            <a:xfrm>
              <a:off x="7352775" y="3010311"/>
              <a:ext cx="822215" cy="344035"/>
            </a:xfrm>
            <a:custGeom>
              <a:avLst/>
              <a:gdLst/>
              <a:ahLst/>
              <a:cxnLst/>
              <a:rect l="l" t="t" r="r" b="b"/>
              <a:pathLst>
                <a:path w="16966" h="7099" extrusionOk="0">
                  <a:moveTo>
                    <a:pt x="5435" y="1"/>
                  </a:moveTo>
                  <a:lnTo>
                    <a:pt x="0" y="2203"/>
                  </a:lnTo>
                  <a:lnTo>
                    <a:pt x="11642" y="7099"/>
                  </a:lnTo>
                  <a:lnTo>
                    <a:pt x="16965" y="4916"/>
                  </a:lnTo>
                  <a:lnTo>
                    <a:pt x="5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2"/>
            <p:cNvSpPr/>
            <p:nvPr/>
          </p:nvSpPr>
          <p:spPr>
            <a:xfrm>
              <a:off x="7383355" y="3078740"/>
              <a:ext cx="564685" cy="267513"/>
            </a:xfrm>
            <a:custGeom>
              <a:avLst/>
              <a:gdLst/>
              <a:ahLst/>
              <a:cxnLst/>
              <a:rect l="l" t="t" r="r" b="b"/>
              <a:pathLst>
                <a:path w="11652" h="5520" extrusionOk="0">
                  <a:moveTo>
                    <a:pt x="1" y="1"/>
                  </a:moveTo>
                  <a:lnTo>
                    <a:pt x="1" y="540"/>
                  </a:lnTo>
                  <a:lnTo>
                    <a:pt x="11652" y="5520"/>
                  </a:lnTo>
                  <a:lnTo>
                    <a:pt x="11652" y="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2"/>
            <p:cNvSpPr/>
            <p:nvPr/>
          </p:nvSpPr>
          <p:spPr>
            <a:xfrm>
              <a:off x="7947986" y="3210217"/>
              <a:ext cx="257627" cy="136034"/>
            </a:xfrm>
            <a:custGeom>
              <a:avLst/>
              <a:gdLst/>
              <a:ahLst/>
              <a:cxnLst/>
              <a:rect l="l" t="t" r="r" b="b"/>
              <a:pathLst>
                <a:path w="5316" h="2807" extrusionOk="0">
                  <a:moveTo>
                    <a:pt x="5315" y="1"/>
                  </a:moveTo>
                  <a:lnTo>
                    <a:pt x="1" y="2184"/>
                  </a:lnTo>
                  <a:lnTo>
                    <a:pt x="1" y="2807"/>
                  </a:lnTo>
                  <a:lnTo>
                    <a:pt x="5315" y="568"/>
                  </a:lnTo>
                  <a:lnTo>
                    <a:pt x="53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2"/>
            <p:cNvSpPr/>
            <p:nvPr/>
          </p:nvSpPr>
          <p:spPr>
            <a:xfrm>
              <a:off x="7383355" y="2972075"/>
              <a:ext cx="822263" cy="344035"/>
            </a:xfrm>
            <a:custGeom>
              <a:avLst/>
              <a:gdLst/>
              <a:ahLst/>
              <a:cxnLst/>
              <a:rect l="l" t="t" r="r" b="b"/>
              <a:pathLst>
                <a:path w="16967" h="7099" extrusionOk="0">
                  <a:moveTo>
                    <a:pt x="5445" y="0"/>
                  </a:moveTo>
                  <a:lnTo>
                    <a:pt x="1" y="2202"/>
                  </a:lnTo>
                  <a:lnTo>
                    <a:pt x="11652" y="7098"/>
                  </a:lnTo>
                  <a:lnTo>
                    <a:pt x="16966" y="4915"/>
                  </a:lnTo>
                  <a:lnTo>
                    <a:pt x="5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2"/>
            <p:cNvSpPr/>
            <p:nvPr/>
          </p:nvSpPr>
          <p:spPr>
            <a:xfrm>
              <a:off x="7403176" y="3043653"/>
              <a:ext cx="564685" cy="267465"/>
            </a:xfrm>
            <a:custGeom>
              <a:avLst/>
              <a:gdLst/>
              <a:ahLst/>
              <a:cxnLst/>
              <a:rect l="l" t="t" r="r" b="b"/>
              <a:pathLst>
                <a:path w="11652" h="5519" extrusionOk="0">
                  <a:moveTo>
                    <a:pt x="1" y="0"/>
                  </a:moveTo>
                  <a:lnTo>
                    <a:pt x="1" y="539"/>
                  </a:lnTo>
                  <a:lnTo>
                    <a:pt x="11652" y="5519"/>
                  </a:lnTo>
                  <a:lnTo>
                    <a:pt x="11652" y="48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2"/>
            <p:cNvSpPr/>
            <p:nvPr/>
          </p:nvSpPr>
          <p:spPr>
            <a:xfrm>
              <a:off x="7967807" y="3174646"/>
              <a:ext cx="257578" cy="136470"/>
            </a:xfrm>
            <a:custGeom>
              <a:avLst/>
              <a:gdLst/>
              <a:ahLst/>
              <a:cxnLst/>
              <a:rect l="l" t="t" r="r" b="b"/>
              <a:pathLst>
                <a:path w="5315" h="2816" extrusionOk="0">
                  <a:moveTo>
                    <a:pt x="5315" y="1"/>
                  </a:moveTo>
                  <a:lnTo>
                    <a:pt x="1" y="2184"/>
                  </a:lnTo>
                  <a:lnTo>
                    <a:pt x="1" y="2816"/>
                  </a:lnTo>
                  <a:lnTo>
                    <a:pt x="5315" y="568"/>
                  </a:lnTo>
                  <a:lnTo>
                    <a:pt x="53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2"/>
            <p:cNvSpPr/>
            <p:nvPr/>
          </p:nvSpPr>
          <p:spPr>
            <a:xfrm>
              <a:off x="7403176" y="2936940"/>
              <a:ext cx="822215" cy="343599"/>
            </a:xfrm>
            <a:custGeom>
              <a:avLst/>
              <a:gdLst/>
              <a:ahLst/>
              <a:cxnLst/>
              <a:rect l="l" t="t" r="r" b="b"/>
              <a:pathLst>
                <a:path w="16966" h="7090" extrusionOk="0">
                  <a:moveTo>
                    <a:pt x="5445" y="0"/>
                  </a:moveTo>
                  <a:lnTo>
                    <a:pt x="1" y="2202"/>
                  </a:lnTo>
                  <a:lnTo>
                    <a:pt x="11652" y="7089"/>
                  </a:lnTo>
                  <a:lnTo>
                    <a:pt x="16966" y="4906"/>
                  </a:lnTo>
                  <a:lnTo>
                    <a:pt x="5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2"/>
            <p:cNvSpPr/>
            <p:nvPr/>
          </p:nvSpPr>
          <p:spPr>
            <a:xfrm>
              <a:off x="7434240" y="3005368"/>
              <a:ext cx="564685" cy="267513"/>
            </a:xfrm>
            <a:custGeom>
              <a:avLst/>
              <a:gdLst/>
              <a:ahLst/>
              <a:cxnLst/>
              <a:rect l="l" t="t" r="r" b="b"/>
              <a:pathLst>
                <a:path w="11652" h="5520" extrusionOk="0">
                  <a:moveTo>
                    <a:pt x="1" y="1"/>
                  </a:moveTo>
                  <a:lnTo>
                    <a:pt x="1" y="539"/>
                  </a:lnTo>
                  <a:lnTo>
                    <a:pt x="11652" y="5519"/>
                  </a:lnTo>
                  <a:lnTo>
                    <a:pt x="11652" y="48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2"/>
            <p:cNvSpPr/>
            <p:nvPr/>
          </p:nvSpPr>
          <p:spPr>
            <a:xfrm>
              <a:off x="7998871" y="3136409"/>
              <a:ext cx="257578" cy="136470"/>
            </a:xfrm>
            <a:custGeom>
              <a:avLst/>
              <a:gdLst/>
              <a:ahLst/>
              <a:cxnLst/>
              <a:rect l="l" t="t" r="r" b="b"/>
              <a:pathLst>
                <a:path w="5315" h="2816" extrusionOk="0">
                  <a:moveTo>
                    <a:pt x="5315" y="0"/>
                  </a:moveTo>
                  <a:lnTo>
                    <a:pt x="1" y="2183"/>
                  </a:lnTo>
                  <a:lnTo>
                    <a:pt x="1" y="2815"/>
                  </a:lnTo>
                  <a:lnTo>
                    <a:pt x="5315" y="567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2"/>
            <p:cNvSpPr/>
            <p:nvPr/>
          </p:nvSpPr>
          <p:spPr>
            <a:xfrm>
              <a:off x="7434240" y="2898655"/>
              <a:ext cx="822215" cy="343599"/>
            </a:xfrm>
            <a:custGeom>
              <a:avLst/>
              <a:gdLst/>
              <a:ahLst/>
              <a:cxnLst/>
              <a:rect l="l" t="t" r="r" b="b"/>
              <a:pathLst>
                <a:path w="16966" h="7090" extrusionOk="0">
                  <a:moveTo>
                    <a:pt x="5436" y="1"/>
                  </a:moveTo>
                  <a:lnTo>
                    <a:pt x="1" y="2203"/>
                  </a:lnTo>
                  <a:lnTo>
                    <a:pt x="11652" y="7089"/>
                  </a:lnTo>
                  <a:lnTo>
                    <a:pt x="16966" y="4906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2"/>
            <p:cNvSpPr/>
            <p:nvPr/>
          </p:nvSpPr>
          <p:spPr>
            <a:xfrm>
              <a:off x="7454061" y="2969797"/>
              <a:ext cx="564685" cy="267513"/>
            </a:xfrm>
            <a:custGeom>
              <a:avLst/>
              <a:gdLst/>
              <a:ahLst/>
              <a:cxnLst/>
              <a:rect l="l" t="t" r="r" b="b"/>
              <a:pathLst>
                <a:path w="11652" h="5520" extrusionOk="0">
                  <a:moveTo>
                    <a:pt x="1" y="1"/>
                  </a:moveTo>
                  <a:lnTo>
                    <a:pt x="1" y="539"/>
                  </a:lnTo>
                  <a:lnTo>
                    <a:pt x="11651" y="5519"/>
                  </a:lnTo>
                  <a:lnTo>
                    <a:pt x="11651" y="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2"/>
            <p:cNvSpPr/>
            <p:nvPr/>
          </p:nvSpPr>
          <p:spPr>
            <a:xfrm>
              <a:off x="8018692" y="3101275"/>
              <a:ext cx="257578" cy="136034"/>
            </a:xfrm>
            <a:custGeom>
              <a:avLst/>
              <a:gdLst/>
              <a:ahLst/>
              <a:cxnLst/>
              <a:rect l="l" t="t" r="r" b="b"/>
              <a:pathLst>
                <a:path w="5315" h="2807" extrusionOk="0">
                  <a:moveTo>
                    <a:pt x="5315" y="0"/>
                  </a:moveTo>
                  <a:lnTo>
                    <a:pt x="0" y="2184"/>
                  </a:lnTo>
                  <a:lnTo>
                    <a:pt x="0" y="2806"/>
                  </a:lnTo>
                  <a:lnTo>
                    <a:pt x="5315" y="567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2"/>
            <p:cNvSpPr/>
            <p:nvPr/>
          </p:nvSpPr>
          <p:spPr>
            <a:xfrm>
              <a:off x="7454061" y="2863084"/>
              <a:ext cx="822215" cy="344035"/>
            </a:xfrm>
            <a:custGeom>
              <a:avLst/>
              <a:gdLst/>
              <a:ahLst/>
              <a:cxnLst/>
              <a:rect l="l" t="t" r="r" b="b"/>
              <a:pathLst>
                <a:path w="16966" h="7099" extrusionOk="0">
                  <a:moveTo>
                    <a:pt x="5445" y="1"/>
                  </a:moveTo>
                  <a:lnTo>
                    <a:pt x="1" y="2203"/>
                  </a:lnTo>
                  <a:lnTo>
                    <a:pt x="11651" y="7099"/>
                  </a:lnTo>
                  <a:lnTo>
                    <a:pt x="16966" y="4915"/>
                  </a:lnTo>
                  <a:lnTo>
                    <a:pt x="54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2"/>
            <p:cNvSpPr/>
            <p:nvPr/>
          </p:nvSpPr>
          <p:spPr>
            <a:xfrm>
              <a:off x="7891285" y="2395281"/>
              <a:ext cx="647507" cy="639414"/>
            </a:xfrm>
            <a:custGeom>
              <a:avLst/>
              <a:gdLst/>
              <a:ahLst/>
              <a:cxnLst/>
              <a:rect l="l" t="t" r="r" b="b"/>
              <a:pathLst>
                <a:path w="13361" h="13194" extrusionOk="0">
                  <a:moveTo>
                    <a:pt x="13360" y="1"/>
                  </a:moveTo>
                  <a:lnTo>
                    <a:pt x="0" y="5603"/>
                  </a:lnTo>
                  <a:lnTo>
                    <a:pt x="0" y="13193"/>
                  </a:lnTo>
                  <a:lnTo>
                    <a:pt x="13360" y="7480"/>
                  </a:lnTo>
                  <a:lnTo>
                    <a:pt x="13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2"/>
            <p:cNvSpPr/>
            <p:nvPr/>
          </p:nvSpPr>
          <p:spPr>
            <a:xfrm>
              <a:off x="7596345" y="2545658"/>
              <a:ext cx="295427" cy="489035"/>
            </a:xfrm>
            <a:custGeom>
              <a:avLst/>
              <a:gdLst/>
              <a:ahLst/>
              <a:cxnLst/>
              <a:rect l="l" t="t" r="r" b="b"/>
              <a:pathLst>
                <a:path w="6096" h="10091" extrusionOk="0">
                  <a:moveTo>
                    <a:pt x="1" y="1"/>
                  </a:moveTo>
                  <a:lnTo>
                    <a:pt x="1" y="7517"/>
                  </a:lnTo>
                  <a:lnTo>
                    <a:pt x="6095" y="10090"/>
                  </a:lnTo>
                  <a:lnTo>
                    <a:pt x="6095" y="2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2"/>
            <p:cNvSpPr/>
            <p:nvPr/>
          </p:nvSpPr>
          <p:spPr>
            <a:xfrm>
              <a:off x="7596345" y="2272817"/>
              <a:ext cx="942886" cy="394000"/>
            </a:xfrm>
            <a:custGeom>
              <a:avLst/>
              <a:gdLst/>
              <a:ahLst/>
              <a:cxnLst/>
              <a:rect l="l" t="t" r="r" b="b"/>
              <a:pathLst>
                <a:path w="19456" h="8130" extrusionOk="0">
                  <a:moveTo>
                    <a:pt x="13221" y="1"/>
                  </a:moveTo>
                  <a:lnTo>
                    <a:pt x="1" y="5631"/>
                  </a:lnTo>
                  <a:lnTo>
                    <a:pt x="6095" y="8130"/>
                  </a:lnTo>
                  <a:lnTo>
                    <a:pt x="19456" y="2528"/>
                  </a:lnTo>
                  <a:lnTo>
                    <a:pt x="132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2"/>
            <p:cNvSpPr/>
            <p:nvPr/>
          </p:nvSpPr>
          <p:spPr>
            <a:xfrm>
              <a:off x="7945272" y="2682079"/>
              <a:ext cx="62662" cy="129734"/>
            </a:xfrm>
            <a:custGeom>
              <a:avLst/>
              <a:gdLst/>
              <a:ahLst/>
              <a:cxnLst/>
              <a:rect l="l" t="t" r="r" b="b"/>
              <a:pathLst>
                <a:path w="1293" h="2677" extrusionOk="0">
                  <a:moveTo>
                    <a:pt x="1292" y="1"/>
                  </a:moveTo>
                  <a:lnTo>
                    <a:pt x="10" y="540"/>
                  </a:lnTo>
                  <a:cubicBezTo>
                    <a:pt x="10" y="540"/>
                    <a:pt x="10" y="2669"/>
                    <a:pt x="1" y="2676"/>
                  </a:cubicBezTo>
                  <a:lnTo>
                    <a:pt x="1" y="2676"/>
                  </a:lnTo>
                  <a:lnTo>
                    <a:pt x="1292" y="2138"/>
                  </a:lnTo>
                  <a:lnTo>
                    <a:pt x="1292" y="1"/>
                  </a:lnTo>
                  <a:close/>
                  <a:moveTo>
                    <a:pt x="1" y="2676"/>
                  </a:moveTo>
                  <a:lnTo>
                    <a:pt x="1" y="2677"/>
                  </a:lnTo>
                  <a:cubicBezTo>
                    <a:pt x="1" y="2677"/>
                    <a:pt x="1" y="2676"/>
                    <a:pt x="1" y="26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2"/>
            <p:cNvSpPr/>
            <p:nvPr/>
          </p:nvSpPr>
          <p:spPr>
            <a:xfrm>
              <a:off x="7945272" y="2682079"/>
              <a:ext cx="62662" cy="128377"/>
            </a:xfrm>
            <a:custGeom>
              <a:avLst/>
              <a:gdLst/>
              <a:ahLst/>
              <a:cxnLst/>
              <a:rect l="l" t="t" r="r" b="b"/>
              <a:pathLst>
                <a:path w="1293" h="2649" extrusionOk="0">
                  <a:moveTo>
                    <a:pt x="1292" y="1"/>
                  </a:moveTo>
                  <a:lnTo>
                    <a:pt x="10" y="540"/>
                  </a:lnTo>
                  <a:cubicBezTo>
                    <a:pt x="10" y="540"/>
                    <a:pt x="10" y="2333"/>
                    <a:pt x="1" y="2649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2"/>
            <p:cNvSpPr/>
            <p:nvPr/>
          </p:nvSpPr>
          <p:spPr>
            <a:xfrm>
              <a:off x="7705288" y="2841906"/>
              <a:ext cx="66684" cy="141898"/>
            </a:xfrm>
            <a:custGeom>
              <a:avLst/>
              <a:gdLst/>
              <a:ahLst/>
              <a:cxnLst/>
              <a:rect l="l" t="t" r="r" b="b"/>
              <a:pathLst>
                <a:path w="1376" h="2928" extrusionOk="0">
                  <a:moveTo>
                    <a:pt x="1" y="1"/>
                  </a:moveTo>
                  <a:lnTo>
                    <a:pt x="1" y="2352"/>
                  </a:lnTo>
                  <a:lnTo>
                    <a:pt x="1376" y="2928"/>
                  </a:lnTo>
                  <a:lnTo>
                    <a:pt x="1376" y="5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2"/>
            <p:cNvSpPr/>
            <p:nvPr/>
          </p:nvSpPr>
          <p:spPr>
            <a:xfrm>
              <a:off x="7705773" y="2925212"/>
              <a:ext cx="66200" cy="58591"/>
            </a:xfrm>
            <a:custGeom>
              <a:avLst/>
              <a:gdLst/>
              <a:ahLst/>
              <a:cxnLst/>
              <a:rect l="l" t="t" r="r" b="b"/>
              <a:pathLst>
                <a:path w="1366" h="1209" extrusionOk="0">
                  <a:moveTo>
                    <a:pt x="1366" y="1"/>
                  </a:moveTo>
                  <a:lnTo>
                    <a:pt x="0" y="633"/>
                  </a:lnTo>
                  <a:lnTo>
                    <a:pt x="1366" y="1209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rgbClr val="F29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2"/>
            <p:cNvSpPr/>
            <p:nvPr/>
          </p:nvSpPr>
          <p:spPr>
            <a:xfrm>
              <a:off x="6370305" y="2298017"/>
              <a:ext cx="466064" cy="748358"/>
            </a:xfrm>
            <a:custGeom>
              <a:avLst/>
              <a:gdLst/>
              <a:ahLst/>
              <a:cxnLst/>
              <a:rect l="l" t="t" r="r" b="b"/>
              <a:pathLst>
                <a:path w="9617" h="15442" extrusionOk="0">
                  <a:moveTo>
                    <a:pt x="1" y="1"/>
                  </a:moveTo>
                  <a:lnTo>
                    <a:pt x="1" y="11354"/>
                  </a:lnTo>
                  <a:lnTo>
                    <a:pt x="9617" y="15442"/>
                  </a:lnTo>
                  <a:lnTo>
                    <a:pt x="9617" y="39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2"/>
            <p:cNvSpPr/>
            <p:nvPr/>
          </p:nvSpPr>
          <p:spPr>
            <a:xfrm>
              <a:off x="6836752" y="2370080"/>
              <a:ext cx="295864" cy="676294"/>
            </a:xfrm>
            <a:custGeom>
              <a:avLst/>
              <a:gdLst/>
              <a:ahLst/>
              <a:cxnLst/>
              <a:rect l="l" t="t" r="r" b="b"/>
              <a:pathLst>
                <a:path w="6105" h="13955" extrusionOk="0">
                  <a:moveTo>
                    <a:pt x="6105" y="0"/>
                  </a:moveTo>
                  <a:lnTo>
                    <a:pt x="1" y="2500"/>
                  </a:lnTo>
                  <a:lnTo>
                    <a:pt x="1" y="13955"/>
                  </a:lnTo>
                  <a:lnTo>
                    <a:pt x="6105" y="11381"/>
                  </a:lnTo>
                  <a:lnTo>
                    <a:pt x="6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2"/>
            <p:cNvSpPr/>
            <p:nvPr/>
          </p:nvSpPr>
          <p:spPr>
            <a:xfrm>
              <a:off x="6836316" y="2142261"/>
              <a:ext cx="466064" cy="1100002"/>
            </a:xfrm>
            <a:custGeom>
              <a:avLst/>
              <a:gdLst/>
              <a:ahLst/>
              <a:cxnLst/>
              <a:rect l="l" t="t" r="r" b="b"/>
              <a:pathLst>
                <a:path w="9617" h="22698" extrusionOk="0">
                  <a:moveTo>
                    <a:pt x="1" y="0"/>
                  </a:moveTo>
                  <a:lnTo>
                    <a:pt x="1" y="18610"/>
                  </a:lnTo>
                  <a:lnTo>
                    <a:pt x="9617" y="22697"/>
                  </a:lnTo>
                  <a:lnTo>
                    <a:pt x="9617" y="39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2"/>
            <p:cNvSpPr/>
            <p:nvPr/>
          </p:nvSpPr>
          <p:spPr>
            <a:xfrm>
              <a:off x="6370741" y="2175554"/>
              <a:ext cx="761879" cy="315685"/>
            </a:xfrm>
            <a:custGeom>
              <a:avLst/>
              <a:gdLst/>
              <a:ahLst/>
              <a:cxnLst/>
              <a:rect l="l" t="t" r="r" b="b"/>
              <a:pathLst>
                <a:path w="15721" h="6514" extrusionOk="0">
                  <a:moveTo>
                    <a:pt x="6235" y="1"/>
                  </a:moveTo>
                  <a:lnTo>
                    <a:pt x="1" y="2528"/>
                  </a:lnTo>
                  <a:lnTo>
                    <a:pt x="9617" y="6514"/>
                  </a:lnTo>
                  <a:lnTo>
                    <a:pt x="15721" y="4014"/>
                  </a:lnTo>
                  <a:lnTo>
                    <a:pt x="62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2"/>
            <p:cNvSpPr/>
            <p:nvPr/>
          </p:nvSpPr>
          <p:spPr>
            <a:xfrm>
              <a:off x="6370305" y="2298017"/>
              <a:ext cx="466064" cy="748358"/>
            </a:xfrm>
            <a:custGeom>
              <a:avLst/>
              <a:gdLst/>
              <a:ahLst/>
              <a:cxnLst/>
              <a:rect l="l" t="t" r="r" b="b"/>
              <a:pathLst>
                <a:path w="9617" h="15442" extrusionOk="0">
                  <a:moveTo>
                    <a:pt x="1" y="1"/>
                  </a:moveTo>
                  <a:lnTo>
                    <a:pt x="1" y="11354"/>
                  </a:lnTo>
                  <a:lnTo>
                    <a:pt x="9617" y="15442"/>
                  </a:lnTo>
                  <a:lnTo>
                    <a:pt x="9617" y="39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2"/>
            <p:cNvSpPr/>
            <p:nvPr/>
          </p:nvSpPr>
          <p:spPr>
            <a:xfrm>
              <a:off x="6359498" y="2561893"/>
              <a:ext cx="647507" cy="805059"/>
            </a:xfrm>
            <a:custGeom>
              <a:avLst/>
              <a:gdLst/>
              <a:ahLst/>
              <a:cxnLst/>
              <a:rect l="l" t="t" r="r" b="b"/>
              <a:pathLst>
                <a:path w="13361" h="16612" extrusionOk="0">
                  <a:moveTo>
                    <a:pt x="1" y="0"/>
                  </a:moveTo>
                  <a:lnTo>
                    <a:pt x="1" y="10898"/>
                  </a:lnTo>
                  <a:lnTo>
                    <a:pt x="13361" y="16612"/>
                  </a:lnTo>
                  <a:lnTo>
                    <a:pt x="13361" y="56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2"/>
            <p:cNvSpPr/>
            <p:nvPr/>
          </p:nvSpPr>
          <p:spPr>
            <a:xfrm>
              <a:off x="7006950" y="2712706"/>
              <a:ext cx="295427" cy="654244"/>
            </a:xfrm>
            <a:custGeom>
              <a:avLst/>
              <a:gdLst/>
              <a:ahLst/>
              <a:cxnLst/>
              <a:rect l="l" t="t" r="r" b="b"/>
              <a:pathLst>
                <a:path w="6096" h="13500" extrusionOk="0">
                  <a:moveTo>
                    <a:pt x="6096" y="1"/>
                  </a:moveTo>
                  <a:lnTo>
                    <a:pt x="1" y="2500"/>
                  </a:lnTo>
                  <a:lnTo>
                    <a:pt x="1" y="13500"/>
                  </a:lnTo>
                  <a:lnTo>
                    <a:pt x="6096" y="10926"/>
                  </a:lnTo>
                  <a:lnTo>
                    <a:pt x="60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2"/>
            <p:cNvSpPr/>
            <p:nvPr/>
          </p:nvSpPr>
          <p:spPr>
            <a:xfrm>
              <a:off x="6359498" y="2439429"/>
              <a:ext cx="942886" cy="394436"/>
            </a:xfrm>
            <a:custGeom>
              <a:avLst/>
              <a:gdLst/>
              <a:ahLst/>
              <a:cxnLst/>
              <a:rect l="l" t="t" r="r" b="b"/>
              <a:pathLst>
                <a:path w="19456" h="8139" extrusionOk="0">
                  <a:moveTo>
                    <a:pt x="6244" y="0"/>
                  </a:moveTo>
                  <a:lnTo>
                    <a:pt x="1" y="2527"/>
                  </a:lnTo>
                  <a:lnTo>
                    <a:pt x="13361" y="8139"/>
                  </a:lnTo>
                  <a:lnTo>
                    <a:pt x="19456" y="56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2"/>
            <p:cNvSpPr/>
            <p:nvPr/>
          </p:nvSpPr>
          <p:spPr>
            <a:xfrm>
              <a:off x="6890787" y="2849127"/>
              <a:ext cx="62662" cy="129734"/>
            </a:xfrm>
            <a:custGeom>
              <a:avLst/>
              <a:gdLst/>
              <a:ahLst/>
              <a:cxnLst/>
              <a:rect l="l" t="t" r="r" b="b"/>
              <a:pathLst>
                <a:path w="1293" h="2677" extrusionOk="0">
                  <a:moveTo>
                    <a:pt x="1" y="1"/>
                  </a:moveTo>
                  <a:lnTo>
                    <a:pt x="1" y="2138"/>
                  </a:lnTo>
                  <a:lnTo>
                    <a:pt x="1292" y="2676"/>
                  </a:lnTo>
                  <a:cubicBezTo>
                    <a:pt x="1292" y="2676"/>
                    <a:pt x="1292" y="539"/>
                    <a:pt x="1292" y="5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2"/>
            <p:cNvSpPr/>
            <p:nvPr/>
          </p:nvSpPr>
          <p:spPr>
            <a:xfrm>
              <a:off x="6890787" y="2849127"/>
              <a:ext cx="62662" cy="128377"/>
            </a:xfrm>
            <a:custGeom>
              <a:avLst/>
              <a:gdLst/>
              <a:ahLst/>
              <a:cxnLst/>
              <a:rect l="l" t="t" r="r" b="b"/>
              <a:pathLst>
                <a:path w="1293" h="2649" extrusionOk="0">
                  <a:moveTo>
                    <a:pt x="1" y="1"/>
                  </a:moveTo>
                  <a:lnTo>
                    <a:pt x="1292" y="2648"/>
                  </a:lnTo>
                  <a:cubicBezTo>
                    <a:pt x="1283" y="2333"/>
                    <a:pt x="1283" y="539"/>
                    <a:pt x="1283" y="5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2"/>
            <p:cNvSpPr/>
            <p:nvPr/>
          </p:nvSpPr>
          <p:spPr>
            <a:xfrm>
              <a:off x="7119091" y="3155746"/>
              <a:ext cx="76571" cy="163512"/>
            </a:xfrm>
            <a:custGeom>
              <a:avLst/>
              <a:gdLst/>
              <a:ahLst/>
              <a:cxnLst/>
              <a:rect l="l" t="t" r="r" b="b"/>
              <a:pathLst>
                <a:path w="1580" h="3374" extrusionOk="0">
                  <a:moveTo>
                    <a:pt x="1580" y="1"/>
                  </a:moveTo>
                  <a:lnTo>
                    <a:pt x="0" y="679"/>
                  </a:lnTo>
                  <a:lnTo>
                    <a:pt x="0" y="3373"/>
                  </a:lnTo>
                  <a:lnTo>
                    <a:pt x="1580" y="2714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2"/>
            <p:cNvSpPr/>
            <p:nvPr/>
          </p:nvSpPr>
          <p:spPr>
            <a:xfrm>
              <a:off x="7119091" y="3251652"/>
              <a:ext cx="76135" cy="67605"/>
            </a:xfrm>
            <a:custGeom>
              <a:avLst/>
              <a:gdLst/>
              <a:ahLst/>
              <a:cxnLst/>
              <a:rect l="l" t="t" r="r" b="b"/>
              <a:pathLst>
                <a:path w="1571" h="1395" extrusionOk="0">
                  <a:moveTo>
                    <a:pt x="0" y="1"/>
                  </a:moveTo>
                  <a:lnTo>
                    <a:pt x="0" y="1394"/>
                  </a:lnTo>
                  <a:lnTo>
                    <a:pt x="1570" y="7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2"/>
            <p:cNvSpPr/>
            <p:nvPr/>
          </p:nvSpPr>
          <p:spPr>
            <a:xfrm>
              <a:off x="6359498" y="2561893"/>
              <a:ext cx="647507" cy="805059"/>
            </a:xfrm>
            <a:custGeom>
              <a:avLst/>
              <a:gdLst/>
              <a:ahLst/>
              <a:cxnLst/>
              <a:rect l="l" t="t" r="r" b="b"/>
              <a:pathLst>
                <a:path w="13361" h="16612" extrusionOk="0">
                  <a:moveTo>
                    <a:pt x="1" y="0"/>
                  </a:moveTo>
                  <a:lnTo>
                    <a:pt x="1" y="10898"/>
                  </a:lnTo>
                  <a:lnTo>
                    <a:pt x="13361" y="16612"/>
                  </a:lnTo>
                  <a:lnTo>
                    <a:pt x="13361" y="56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2"/>
            <p:cNvSpPr/>
            <p:nvPr/>
          </p:nvSpPr>
          <p:spPr>
            <a:xfrm>
              <a:off x="6836316" y="2019797"/>
              <a:ext cx="761879" cy="315200"/>
            </a:xfrm>
            <a:custGeom>
              <a:avLst/>
              <a:gdLst/>
              <a:ahLst/>
              <a:cxnLst/>
              <a:rect l="l" t="t" r="r" b="b"/>
              <a:pathLst>
                <a:path w="15721" h="6504" extrusionOk="0">
                  <a:moveTo>
                    <a:pt x="6235" y="0"/>
                  </a:moveTo>
                  <a:lnTo>
                    <a:pt x="1" y="2527"/>
                  </a:lnTo>
                  <a:lnTo>
                    <a:pt x="9617" y="6504"/>
                  </a:lnTo>
                  <a:lnTo>
                    <a:pt x="15721" y="400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FFFFFF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2"/>
            <p:cNvSpPr/>
            <p:nvPr/>
          </p:nvSpPr>
          <p:spPr>
            <a:xfrm>
              <a:off x="6370741" y="2175554"/>
              <a:ext cx="761879" cy="315685"/>
            </a:xfrm>
            <a:custGeom>
              <a:avLst/>
              <a:gdLst/>
              <a:ahLst/>
              <a:cxnLst/>
              <a:rect l="l" t="t" r="r" b="b"/>
              <a:pathLst>
                <a:path w="15721" h="6514" extrusionOk="0">
                  <a:moveTo>
                    <a:pt x="6235" y="1"/>
                  </a:moveTo>
                  <a:lnTo>
                    <a:pt x="1" y="2528"/>
                  </a:lnTo>
                  <a:lnTo>
                    <a:pt x="9617" y="6514"/>
                  </a:lnTo>
                  <a:lnTo>
                    <a:pt x="15721" y="4014"/>
                  </a:lnTo>
                  <a:lnTo>
                    <a:pt x="6235" y="1"/>
                  </a:lnTo>
                  <a:close/>
                </a:path>
              </a:pathLst>
            </a:custGeom>
            <a:solidFill>
              <a:srgbClr val="FFFFFF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2"/>
            <p:cNvSpPr/>
            <p:nvPr/>
          </p:nvSpPr>
          <p:spPr>
            <a:xfrm>
              <a:off x="6359498" y="2439429"/>
              <a:ext cx="942886" cy="394436"/>
            </a:xfrm>
            <a:custGeom>
              <a:avLst/>
              <a:gdLst/>
              <a:ahLst/>
              <a:cxnLst/>
              <a:rect l="l" t="t" r="r" b="b"/>
              <a:pathLst>
                <a:path w="19456" h="8139" extrusionOk="0">
                  <a:moveTo>
                    <a:pt x="6244" y="0"/>
                  </a:moveTo>
                  <a:lnTo>
                    <a:pt x="1" y="2527"/>
                  </a:lnTo>
                  <a:lnTo>
                    <a:pt x="13361" y="8139"/>
                  </a:lnTo>
                  <a:lnTo>
                    <a:pt x="19456" y="56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FFFFFF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2"/>
            <p:cNvSpPr/>
            <p:nvPr/>
          </p:nvSpPr>
          <p:spPr>
            <a:xfrm>
              <a:off x="7596345" y="2272817"/>
              <a:ext cx="942886" cy="394000"/>
            </a:xfrm>
            <a:custGeom>
              <a:avLst/>
              <a:gdLst/>
              <a:ahLst/>
              <a:cxnLst/>
              <a:rect l="l" t="t" r="r" b="b"/>
              <a:pathLst>
                <a:path w="19456" h="8130" extrusionOk="0">
                  <a:moveTo>
                    <a:pt x="13221" y="1"/>
                  </a:moveTo>
                  <a:lnTo>
                    <a:pt x="1" y="5631"/>
                  </a:lnTo>
                  <a:lnTo>
                    <a:pt x="6095" y="8130"/>
                  </a:lnTo>
                  <a:lnTo>
                    <a:pt x="19456" y="2528"/>
                  </a:lnTo>
                  <a:lnTo>
                    <a:pt x="13221" y="1"/>
                  </a:lnTo>
                  <a:close/>
                </a:path>
              </a:pathLst>
            </a:custGeom>
            <a:solidFill>
              <a:srgbClr val="FFFFFF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2"/>
            <p:cNvSpPr/>
            <p:nvPr/>
          </p:nvSpPr>
          <p:spPr>
            <a:xfrm>
              <a:off x="7282069" y="3225967"/>
              <a:ext cx="564200" cy="267513"/>
            </a:xfrm>
            <a:custGeom>
              <a:avLst/>
              <a:gdLst/>
              <a:ahLst/>
              <a:cxnLst/>
              <a:rect l="l" t="t" r="r" b="b"/>
              <a:pathLst>
                <a:path w="11642" h="5520" extrusionOk="0">
                  <a:moveTo>
                    <a:pt x="1" y="1"/>
                  </a:moveTo>
                  <a:lnTo>
                    <a:pt x="1" y="540"/>
                  </a:lnTo>
                  <a:lnTo>
                    <a:pt x="11642" y="5520"/>
                  </a:lnTo>
                  <a:lnTo>
                    <a:pt x="11642" y="4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2"/>
            <p:cNvSpPr/>
            <p:nvPr/>
          </p:nvSpPr>
          <p:spPr>
            <a:xfrm>
              <a:off x="7301890" y="3190881"/>
              <a:ext cx="564685" cy="267465"/>
            </a:xfrm>
            <a:custGeom>
              <a:avLst/>
              <a:gdLst/>
              <a:ahLst/>
              <a:cxnLst/>
              <a:rect l="l" t="t" r="r" b="b"/>
              <a:pathLst>
                <a:path w="11652" h="5519" extrusionOk="0">
                  <a:moveTo>
                    <a:pt x="0" y="0"/>
                  </a:moveTo>
                  <a:lnTo>
                    <a:pt x="0" y="530"/>
                  </a:lnTo>
                  <a:lnTo>
                    <a:pt x="11651" y="5519"/>
                  </a:lnTo>
                  <a:lnTo>
                    <a:pt x="11651" y="4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2"/>
            <p:cNvSpPr/>
            <p:nvPr/>
          </p:nvSpPr>
          <p:spPr>
            <a:xfrm>
              <a:off x="7332518" y="3152160"/>
              <a:ext cx="564637" cy="267949"/>
            </a:xfrm>
            <a:custGeom>
              <a:avLst/>
              <a:gdLst/>
              <a:ahLst/>
              <a:cxnLst/>
              <a:rect l="l" t="t" r="r" b="b"/>
              <a:pathLst>
                <a:path w="11651" h="5529" extrusionOk="0">
                  <a:moveTo>
                    <a:pt x="0" y="0"/>
                  </a:moveTo>
                  <a:lnTo>
                    <a:pt x="0" y="539"/>
                  </a:lnTo>
                  <a:lnTo>
                    <a:pt x="11651" y="5528"/>
                  </a:lnTo>
                  <a:lnTo>
                    <a:pt x="11651" y="4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2"/>
            <p:cNvSpPr/>
            <p:nvPr/>
          </p:nvSpPr>
          <p:spPr>
            <a:xfrm>
              <a:off x="7352775" y="3117025"/>
              <a:ext cx="564200" cy="267513"/>
            </a:xfrm>
            <a:custGeom>
              <a:avLst/>
              <a:gdLst/>
              <a:ahLst/>
              <a:cxnLst/>
              <a:rect l="l" t="t" r="r" b="b"/>
              <a:pathLst>
                <a:path w="11642" h="5520" extrusionOk="0">
                  <a:moveTo>
                    <a:pt x="0" y="1"/>
                  </a:moveTo>
                  <a:lnTo>
                    <a:pt x="0" y="539"/>
                  </a:lnTo>
                  <a:lnTo>
                    <a:pt x="11642" y="5519"/>
                  </a:lnTo>
                  <a:lnTo>
                    <a:pt x="11642" y="48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2"/>
            <p:cNvSpPr/>
            <p:nvPr/>
          </p:nvSpPr>
          <p:spPr>
            <a:xfrm>
              <a:off x="7383355" y="3078740"/>
              <a:ext cx="564685" cy="267513"/>
            </a:xfrm>
            <a:custGeom>
              <a:avLst/>
              <a:gdLst/>
              <a:ahLst/>
              <a:cxnLst/>
              <a:rect l="l" t="t" r="r" b="b"/>
              <a:pathLst>
                <a:path w="11652" h="5520" extrusionOk="0">
                  <a:moveTo>
                    <a:pt x="1" y="1"/>
                  </a:moveTo>
                  <a:lnTo>
                    <a:pt x="1" y="540"/>
                  </a:lnTo>
                  <a:lnTo>
                    <a:pt x="11652" y="5520"/>
                  </a:lnTo>
                  <a:lnTo>
                    <a:pt x="11652" y="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2"/>
            <p:cNvSpPr/>
            <p:nvPr/>
          </p:nvSpPr>
          <p:spPr>
            <a:xfrm>
              <a:off x="7403176" y="3043653"/>
              <a:ext cx="564685" cy="267465"/>
            </a:xfrm>
            <a:custGeom>
              <a:avLst/>
              <a:gdLst/>
              <a:ahLst/>
              <a:cxnLst/>
              <a:rect l="l" t="t" r="r" b="b"/>
              <a:pathLst>
                <a:path w="11652" h="5519" extrusionOk="0">
                  <a:moveTo>
                    <a:pt x="1" y="0"/>
                  </a:moveTo>
                  <a:lnTo>
                    <a:pt x="1" y="539"/>
                  </a:lnTo>
                  <a:lnTo>
                    <a:pt x="11652" y="5519"/>
                  </a:lnTo>
                  <a:lnTo>
                    <a:pt x="11652" y="48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2"/>
            <p:cNvSpPr/>
            <p:nvPr/>
          </p:nvSpPr>
          <p:spPr>
            <a:xfrm>
              <a:off x="7434240" y="3005368"/>
              <a:ext cx="564685" cy="267513"/>
            </a:xfrm>
            <a:custGeom>
              <a:avLst/>
              <a:gdLst/>
              <a:ahLst/>
              <a:cxnLst/>
              <a:rect l="l" t="t" r="r" b="b"/>
              <a:pathLst>
                <a:path w="11652" h="5520" extrusionOk="0">
                  <a:moveTo>
                    <a:pt x="1" y="1"/>
                  </a:moveTo>
                  <a:lnTo>
                    <a:pt x="1" y="539"/>
                  </a:lnTo>
                  <a:lnTo>
                    <a:pt x="11652" y="5519"/>
                  </a:lnTo>
                  <a:lnTo>
                    <a:pt x="11652" y="48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2"/>
            <p:cNvSpPr/>
            <p:nvPr/>
          </p:nvSpPr>
          <p:spPr>
            <a:xfrm>
              <a:off x="7454061" y="2969797"/>
              <a:ext cx="564685" cy="267513"/>
            </a:xfrm>
            <a:custGeom>
              <a:avLst/>
              <a:gdLst/>
              <a:ahLst/>
              <a:cxnLst/>
              <a:rect l="l" t="t" r="r" b="b"/>
              <a:pathLst>
                <a:path w="11652" h="5520" extrusionOk="0">
                  <a:moveTo>
                    <a:pt x="1" y="1"/>
                  </a:moveTo>
                  <a:lnTo>
                    <a:pt x="1" y="539"/>
                  </a:lnTo>
                  <a:lnTo>
                    <a:pt x="11651" y="5519"/>
                  </a:lnTo>
                  <a:lnTo>
                    <a:pt x="11651" y="48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3" name="Google Shape;3373;p72"/>
          <p:cNvGrpSpPr/>
          <p:nvPr/>
        </p:nvGrpSpPr>
        <p:grpSpPr>
          <a:xfrm>
            <a:off x="713225" y="1332975"/>
            <a:ext cx="1483004" cy="3040821"/>
            <a:chOff x="713225" y="1332975"/>
            <a:chExt cx="1483004" cy="3040821"/>
          </a:xfrm>
        </p:grpSpPr>
        <p:sp>
          <p:nvSpPr>
            <p:cNvPr id="3374" name="Google Shape;3374;p72"/>
            <p:cNvSpPr/>
            <p:nvPr/>
          </p:nvSpPr>
          <p:spPr>
            <a:xfrm rot="-749">
              <a:off x="713225" y="4283046"/>
              <a:ext cx="1377600" cy="90600"/>
            </a:xfrm>
            <a:prstGeom prst="ellipse">
              <a:avLst/>
            </a:pr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2"/>
            <p:cNvSpPr/>
            <p:nvPr/>
          </p:nvSpPr>
          <p:spPr>
            <a:xfrm>
              <a:off x="1127203" y="2884339"/>
              <a:ext cx="855000" cy="1370876"/>
            </a:xfrm>
            <a:custGeom>
              <a:avLst/>
              <a:gdLst/>
              <a:ahLst/>
              <a:cxnLst/>
              <a:rect l="l" t="t" r="r" b="b"/>
              <a:pathLst>
                <a:path w="10047" h="16109" extrusionOk="0">
                  <a:moveTo>
                    <a:pt x="9048" y="0"/>
                  </a:moveTo>
                  <a:cubicBezTo>
                    <a:pt x="8945" y="0"/>
                    <a:pt x="8873" y="17"/>
                    <a:pt x="8873" y="17"/>
                  </a:cubicBezTo>
                  <a:lnTo>
                    <a:pt x="4051" y="547"/>
                  </a:lnTo>
                  <a:lnTo>
                    <a:pt x="3345" y="4625"/>
                  </a:lnTo>
                  <a:cubicBezTo>
                    <a:pt x="3345" y="4625"/>
                    <a:pt x="1645" y="9782"/>
                    <a:pt x="1171" y="11036"/>
                  </a:cubicBezTo>
                  <a:cubicBezTo>
                    <a:pt x="697" y="12290"/>
                    <a:pt x="1" y="14910"/>
                    <a:pt x="1" y="14910"/>
                  </a:cubicBezTo>
                  <a:lnTo>
                    <a:pt x="251" y="15746"/>
                  </a:lnTo>
                  <a:cubicBezTo>
                    <a:pt x="251" y="15746"/>
                    <a:pt x="302" y="15071"/>
                    <a:pt x="686" y="15071"/>
                  </a:cubicBezTo>
                  <a:cubicBezTo>
                    <a:pt x="707" y="15071"/>
                    <a:pt x="730" y="15073"/>
                    <a:pt x="753" y="15077"/>
                  </a:cubicBezTo>
                  <a:cubicBezTo>
                    <a:pt x="802" y="15086"/>
                    <a:pt x="845" y="15091"/>
                    <a:pt x="883" y="15091"/>
                  </a:cubicBezTo>
                  <a:cubicBezTo>
                    <a:pt x="1193" y="15091"/>
                    <a:pt x="1165" y="14796"/>
                    <a:pt x="1116" y="14325"/>
                  </a:cubicBezTo>
                  <a:cubicBezTo>
                    <a:pt x="1060" y="13795"/>
                    <a:pt x="3206" y="7162"/>
                    <a:pt x="7173" y="3455"/>
                  </a:cubicBezTo>
                  <a:lnTo>
                    <a:pt x="7173" y="3455"/>
                  </a:lnTo>
                  <a:cubicBezTo>
                    <a:pt x="6699" y="5907"/>
                    <a:pt x="6142" y="13516"/>
                    <a:pt x="6003" y="14074"/>
                  </a:cubicBezTo>
                  <a:cubicBezTo>
                    <a:pt x="5863" y="14631"/>
                    <a:pt x="5027" y="14715"/>
                    <a:pt x="5278" y="15189"/>
                  </a:cubicBezTo>
                  <a:cubicBezTo>
                    <a:pt x="5529" y="15663"/>
                    <a:pt x="5222" y="15830"/>
                    <a:pt x="5501" y="16109"/>
                  </a:cubicBezTo>
                  <a:cubicBezTo>
                    <a:pt x="5891" y="15913"/>
                    <a:pt x="6281" y="15690"/>
                    <a:pt x="6281" y="15690"/>
                  </a:cubicBezTo>
                  <a:cubicBezTo>
                    <a:pt x="6281" y="15690"/>
                    <a:pt x="9013" y="3724"/>
                    <a:pt x="9598" y="1717"/>
                  </a:cubicBezTo>
                  <a:cubicBezTo>
                    <a:pt x="10046" y="180"/>
                    <a:pt x="9383" y="0"/>
                    <a:pt x="9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2"/>
            <p:cNvSpPr/>
            <p:nvPr/>
          </p:nvSpPr>
          <p:spPr>
            <a:xfrm>
              <a:off x="825949" y="4104155"/>
              <a:ext cx="372483" cy="225600"/>
            </a:xfrm>
            <a:custGeom>
              <a:avLst/>
              <a:gdLst/>
              <a:ahLst/>
              <a:cxnLst/>
              <a:rect l="l" t="t" r="r" b="b"/>
              <a:pathLst>
                <a:path w="4377" h="2651" extrusionOk="0">
                  <a:moveTo>
                    <a:pt x="2816" y="0"/>
                  </a:moveTo>
                  <a:lnTo>
                    <a:pt x="2816" y="0"/>
                  </a:lnTo>
                  <a:cubicBezTo>
                    <a:pt x="2927" y="362"/>
                    <a:pt x="3401" y="1421"/>
                    <a:pt x="3401" y="1421"/>
                  </a:cubicBezTo>
                  <a:cubicBezTo>
                    <a:pt x="3401" y="1421"/>
                    <a:pt x="475" y="2118"/>
                    <a:pt x="1" y="2648"/>
                  </a:cubicBezTo>
                  <a:cubicBezTo>
                    <a:pt x="36" y="2650"/>
                    <a:pt x="73" y="2651"/>
                    <a:pt x="114" y="2651"/>
                  </a:cubicBezTo>
                  <a:cubicBezTo>
                    <a:pt x="1199" y="2651"/>
                    <a:pt x="4154" y="1951"/>
                    <a:pt x="4154" y="1951"/>
                  </a:cubicBezTo>
                  <a:lnTo>
                    <a:pt x="4070" y="1533"/>
                  </a:lnTo>
                  <a:lnTo>
                    <a:pt x="4377" y="1310"/>
                  </a:lnTo>
                  <a:cubicBezTo>
                    <a:pt x="4377" y="1310"/>
                    <a:pt x="3764" y="279"/>
                    <a:pt x="2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2"/>
            <p:cNvSpPr/>
            <p:nvPr/>
          </p:nvSpPr>
          <p:spPr>
            <a:xfrm>
              <a:off x="1577893" y="4177426"/>
              <a:ext cx="403289" cy="164413"/>
            </a:xfrm>
            <a:custGeom>
              <a:avLst/>
              <a:gdLst/>
              <a:ahLst/>
              <a:cxnLst/>
              <a:rect l="l" t="t" r="r" b="b"/>
              <a:pathLst>
                <a:path w="4739" h="1932" extrusionOk="0">
                  <a:moveTo>
                    <a:pt x="1570" y="1"/>
                  </a:moveTo>
                  <a:cubicBezTo>
                    <a:pt x="1559" y="1"/>
                    <a:pt x="1547" y="1"/>
                    <a:pt x="1533" y="3"/>
                  </a:cubicBezTo>
                  <a:cubicBezTo>
                    <a:pt x="1087" y="59"/>
                    <a:pt x="0" y="923"/>
                    <a:pt x="0" y="923"/>
                  </a:cubicBezTo>
                  <a:lnTo>
                    <a:pt x="363" y="1090"/>
                  </a:lnTo>
                  <a:lnTo>
                    <a:pt x="84" y="1341"/>
                  </a:lnTo>
                  <a:cubicBezTo>
                    <a:pt x="84" y="1341"/>
                    <a:pt x="3627" y="1931"/>
                    <a:pt x="4493" y="1931"/>
                  </a:cubicBezTo>
                  <a:cubicBezTo>
                    <a:pt x="4675" y="1931"/>
                    <a:pt x="4738" y="1905"/>
                    <a:pt x="4627" y="1843"/>
                  </a:cubicBezTo>
                  <a:cubicBezTo>
                    <a:pt x="3986" y="1480"/>
                    <a:pt x="1060" y="839"/>
                    <a:pt x="1060" y="839"/>
                  </a:cubicBezTo>
                  <a:cubicBezTo>
                    <a:pt x="1060" y="839"/>
                    <a:pt x="1924" y="1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2"/>
            <p:cNvSpPr/>
            <p:nvPr/>
          </p:nvSpPr>
          <p:spPr>
            <a:xfrm>
              <a:off x="1146950" y="3019400"/>
              <a:ext cx="396226" cy="1158020"/>
            </a:xfrm>
            <a:custGeom>
              <a:avLst/>
              <a:gdLst/>
              <a:ahLst/>
              <a:cxnLst/>
              <a:rect l="l" t="t" r="r" b="b"/>
              <a:pathLst>
                <a:path w="4656" h="13258" fill="none" extrusionOk="0">
                  <a:moveTo>
                    <a:pt x="1" y="13258"/>
                  </a:moveTo>
                  <a:cubicBezTo>
                    <a:pt x="1" y="13258"/>
                    <a:pt x="3476" y="3233"/>
                    <a:pt x="4656" y="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92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2"/>
            <p:cNvSpPr/>
            <p:nvPr/>
          </p:nvSpPr>
          <p:spPr>
            <a:xfrm>
              <a:off x="1664100" y="3076325"/>
              <a:ext cx="231727" cy="1134034"/>
            </a:xfrm>
            <a:custGeom>
              <a:avLst/>
              <a:gdLst/>
              <a:ahLst/>
              <a:cxnLst/>
              <a:rect l="l" t="t" r="r" b="b"/>
              <a:pathLst>
                <a:path w="2723" h="13100" fill="none" extrusionOk="0">
                  <a:moveTo>
                    <a:pt x="0" y="13100"/>
                  </a:moveTo>
                  <a:lnTo>
                    <a:pt x="2722" y="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92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2"/>
            <p:cNvSpPr/>
            <p:nvPr/>
          </p:nvSpPr>
          <p:spPr>
            <a:xfrm>
              <a:off x="1127203" y="2884339"/>
              <a:ext cx="855000" cy="1370876"/>
            </a:xfrm>
            <a:custGeom>
              <a:avLst/>
              <a:gdLst/>
              <a:ahLst/>
              <a:cxnLst/>
              <a:rect l="l" t="t" r="r" b="b"/>
              <a:pathLst>
                <a:path w="10047" h="16109" extrusionOk="0">
                  <a:moveTo>
                    <a:pt x="9048" y="0"/>
                  </a:moveTo>
                  <a:cubicBezTo>
                    <a:pt x="8945" y="0"/>
                    <a:pt x="8873" y="17"/>
                    <a:pt x="8873" y="17"/>
                  </a:cubicBezTo>
                  <a:lnTo>
                    <a:pt x="4051" y="547"/>
                  </a:lnTo>
                  <a:lnTo>
                    <a:pt x="3345" y="4625"/>
                  </a:lnTo>
                  <a:cubicBezTo>
                    <a:pt x="3345" y="4625"/>
                    <a:pt x="1645" y="9782"/>
                    <a:pt x="1171" y="11036"/>
                  </a:cubicBezTo>
                  <a:cubicBezTo>
                    <a:pt x="697" y="12290"/>
                    <a:pt x="1" y="14910"/>
                    <a:pt x="1" y="14910"/>
                  </a:cubicBezTo>
                  <a:lnTo>
                    <a:pt x="251" y="15746"/>
                  </a:lnTo>
                  <a:cubicBezTo>
                    <a:pt x="251" y="15746"/>
                    <a:pt x="302" y="15071"/>
                    <a:pt x="686" y="15071"/>
                  </a:cubicBezTo>
                  <a:cubicBezTo>
                    <a:pt x="707" y="15071"/>
                    <a:pt x="730" y="15073"/>
                    <a:pt x="753" y="15077"/>
                  </a:cubicBezTo>
                  <a:cubicBezTo>
                    <a:pt x="802" y="15086"/>
                    <a:pt x="845" y="15091"/>
                    <a:pt x="883" y="15091"/>
                  </a:cubicBezTo>
                  <a:cubicBezTo>
                    <a:pt x="1193" y="15091"/>
                    <a:pt x="1165" y="14796"/>
                    <a:pt x="1116" y="14325"/>
                  </a:cubicBezTo>
                  <a:cubicBezTo>
                    <a:pt x="1060" y="13795"/>
                    <a:pt x="3206" y="7162"/>
                    <a:pt x="7173" y="3455"/>
                  </a:cubicBezTo>
                  <a:lnTo>
                    <a:pt x="7173" y="3455"/>
                  </a:lnTo>
                  <a:cubicBezTo>
                    <a:pt x="6699" y="5907"/>
                    <a:pt x="6142" y="13516"/>
                    <a:pt x="6003" y="14074"/>
                  </a:cubicBezTo>
                  <a:cubicBezTo>
                    <a:pt x="5863" y="14631"/>
                    <a:pt x="5027" y="14715"/>
                    <a:pt x="5278" y="15189"/>
                  </a:cubicBezTo>
                  <a:cubicBezTo>
                    <a:pt x="5529" y="15663"/>
                    <a:pt x="5222" y="15830"/>
                    <a:pt x="5501" y="16109"/>
                  </a:cubicBezTo>
                  <a:cubicBezTo>
                    <a:pt x="5891" y="15913"/>
                    <a:pt x="6281" y="15690"/>
                    <a:pt x="6281" y="15690"/>
                  </a:cubicBezTo>
                  <a:cubicBezTo>
                    <a:pt x="6281" y="15690"/>
                    <a:pt x="9013" y="3724"/>
                    <a:pt x="9598" y="1717"/>
                  </a:cubicBezTo>
                  <a:cubicBezTo>
                    <a:pt x="10046" y="180"/>
                    <a:pt x="9383" y="0"/>
                    <a:pt x="9048" y="0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2"/>
            <p:cNvSpPr/>
            <p:nvPr/>
          </p:nvSpPr>
          <p:spPr>
            <a:xfrm>
              <a:off x="1514663" y="2043726"/>
              <a:ext cx="531364" cy="1078898"/>
            </a:xfrm>
            <a:custGeom>
              <a:avLst/>
              <a:gdLst/>
              <a:ahLst/>
              <a:cxnLst/>
              <a:rect l="l" t="t" r="r" b="b"/>
              <a:pathLst>
                <a:path w="6244" h="12678" extrusionOk="0">
                  <a:moveTo>
                    <a:pt x="2118" y="0"/>
                  </a:moveTo>
                  <a:lnTo>
                    <a:pt x="1329" y="233"/>
                  </a:lnTo>
                  <a:lnTo>
                    <a:pt x="0" y="10973"/>
                  </a:lnTo>
                  <a:cubicBezTo>
                    <a:pt x="0" y="10973"/>
                    <a:pt x="1347" y="12677"/>
                    <a:pt x="2877" y="12677"/>
                  </a:cubicBezTo>
                  <a:cubicBezTo>
                    <a:pt x="3439" y="12677"/>
                    <a:pt x="4026" y="12447"/>
                    <a:pt x="4581" y="11818"/>
                  </a:cubicBezTo>
                  <a:cubicBezTo>
                    <a:pt x="6244" y="8585"/>
                    <a:pt x="5668" y="7219"/>
                    <a:pt x="5668" y="7219"/>
                  </a:cubicBezTo>
                  <a:lnTo>
                    <a:pt x="5370" y="3169"/>
                  </a:lnTo>
                  <a:lnTo>
                    <a:pt x="4135" y="437"/>
                  </a:lnTo>
                  <a:lnTo>
                    <a:pt x="3549" y="177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2"/>
            <p:cNvSpPr/>
            <p:nvPr/>
          </p:nvSpPr>
          <p:spPr>
            <a:xfrm>
              <a:off x="1185752" y="2036578"/>
              <a:ext cx="1010477" cy="1072175"/>
            </a:xfrm>
            <a:custGeom>
              <a:avLst/>
              <a:gdLst/>
              <a:ahLst/>
              <a:cxnLst/>
              <a:rect l="l" t="t" r="r" b="b"/>
              <a:pathLst>
                <a:path w="11874" h="12599" extrusionOk="0">
                  <a:moveTo>
                    <a:pt x="6411" y="1"/>
                  </a:moveTo>
                  <a:lnTo>
                    <a:pt x="6307" y="54"/>
                  </a:lnTo>
                  <a:lnTo>
                    <a:pt x="6307" y="54"/>
                  </a:lnTo>
                  <a:cubicBezTo>
                    <a:pt x="6332" y="51"/>
                    <a:pt x="6358" y="49"/>
                    <a:pt x="6383" y="47"/>
                  </a:cubicBezTo>
                  <a:cubicBezTo>
                    <a:pt x="6429" y="44"/>
                    <a:pt x="6474" y="42"/>
                    <a:pt x="6520" y="42"/>
                  </a:cubicBezTo>
                  <a:lnTo>
                    <a:pt x="6520" y="42"/>
                  </a:lnTo>
                  <a:lnTo>
                    <a:pt x="6411" y="1"/>
                  </a:lnTo>
                  <a:close/>
                  <a:moveTo>
                    <a:pt x="9988" y="6569"/>
                  </a:moveTo>
                  <a:lnTo>
                    <a:pt x="10369" y="7638"/>
                  </a:lnTo>
                  <a:cubicBezTo>
                    <a:pt x="10369" y="7638"/>
                    <a:pt x="10062" y="7675"/>
                    <a:pt x="10462" y="8056"/>
                  </a:cubicBezTo>
                  <a:cubicBezTo>
                    <a:pt x="10313" y="8242"/>
                    <a:pt x="10044" y="8715"/>
                    <a:pt x="10044" y="8715"/>
                  </a:cubicBezTo>
                  <a:cubicBezTo>
                    <a:pt x="10044" y="8715"/>
                    <a:pt x="10062" y="6932"/>
                    <a:pt x="9988" y="6569"/>
                  </a:cubicBezTo>
                  <a:close/>
                  <a:moveTo>
                    <a:pt x="2834" y="4609"/>
                  </a:moveTo>
                  <a:lnTo>
                    <a:pt x="2704" y="9319"/>
                  </a:lnTo>
                  <a:lnTo>
                    <a:pt x="1738" y="7749"/>
                  </a:lnTo>
                  <a:cubicBezTo>
                    <a:pt x="2249" y="7536"/>
                    <a:pt x="1775" y="7424"/>
                    <a:pt x="1775" y="7424"/>
                  </a:cubicBezTo>
                  <a:lnTo>
                    <a:pt x="2834" y="4609"/>
                  </a:lnTo>
                  <a:close/>
                  <a:moveTo>
                    <a:pt x="6307" y="54"/>
                  </a:moveTo>
                  <a:cubicBezTo>
                    <a:pt x="5045" y="173"/>
                    <a:pt x="3674" y="995"/>
                    <a:pt x="3865" y="995"/>
                  </a:cubicBezTo>
                  <a:cubicBezTo>
                    <a:pt x="2973" y="1292"/>
                    <a:pt x="2100" y="1645"/>
                    <a:pt x="2100" y="1645"/>
                  </a:cubicBezTo>
                  <a:cubicBezTo>
                    <a:pt x="2100" y="1645"/>
                    <a:pt x="47" y="7991"/>
                    <a:pt x="0" y="8158"/>
                  </a:cubicBezTo>
                  <a:cubicBezTo>
                    <a:pt x="818" y="8957"/>
                    <a:pt x="2351" y="11010"/>
                    <a:pt x="2351" y="11010"/>
                  </a:cubicBezTo>
                  <a:cubicBezTo>
                    <a:pt x="2351" y="11010"/>
                    <a:pt x="2795" y="12094"/>
                    <a:pt x="3043" y="12094"/>
                  </a:cubicBezTo>
                  <a:cubicBezTo>
                    <a:pt x="3096" y="12094"/>
                    <a:pt x="3139" y="12046"/>
                    <a:pt x="3168" y="11930"/>
                  </a:cubicBezTo>
                  <a:cubicBezTo>
                    <a:pt x="3670" y="11531"/>
                    <a:pt x="3837" y="11159"/>
                    <a:pt x="3837" y="11159"/>
                  </a:cubicBezTo>
                  <a:cubicBezTo>
                    <a:pt x="3837" y="11159"/>
                    <a:pt x="4413" y="10936"/>
                    <a:pt x="5054" y="8660"/>
                  </a:cubicBezTo>
                  <a:cubicBezTo>
                    <a:pt x="5695" y="6374"/>
                    <a:pt x="5389" y="521"/>
                    <a:pt x="5389" y="521"/>
                  </a:cubicBezTo>
                  <a:lnTo>
                    <a:pt x="6307" y="54"/>
                  </a:lnTo>
                  <a:close/>
                  <a:moveTo>
                    <a:pt x="6547" y="42"/>
                  </a:moveTo>
                  <a:cubicBezTo>
                    <a:pt x="6538" y="42"/>
                    <a:pt x="6529" y="42"/>
                    <a:pt x="6520" y="42"/>
                  </a:cubicBezTo>
                  <a:lnTo>
                    <a:pt x="6520" y="42"/>
                  </a:lnTo>
                  <a:lnTo>
                    <a:pt x="7201" y="298"/>
                  </a:lnTo>
                  <a:lnTo>
                    <a:pt x="8027" y="679"/>
                  </a:lnTo>
                  <a:cubicBezTo>
                    <a:pt x="8027" y="679"/>
                    <a:pt x="9811" y="8158"/>
                    <a:pt x="8771" y="11410"/>
                  </a:cubicBezTo>
                  <a:lnTo>
                    <a:pt x="8455" y="11902"/>
                  </a:lnTo>
                  <a:lnTo>
                    <a:pt x="8845" y="12599"/>
                  </a:lnTo>
                  <a:lnTo>
                    <a:pt x="9393" y="11884"/>
                  </a:lnTo>
                  <a:cubicBezTo>
                    <a:pt x="9393" y="11884"/>
                    <a:pt x="11577" y="8957"/>
                    <a:pt x="11874" y="8093"/>
                  </a:cubicBezTo>
                  <a:cubicBezTo>
                    <a:pt x="11800" y="5835"/>
                    <a:pt x="10359" y="2091"/>
                    <a:pt x="10137" y="1599"/>
                  </a:cubicBezTo>
                  <a:lnTo>
                    <a:pt x="8381" y="651"/>
                  </a:lnTo>
                  <a:cubicBezTo>
                    <a:pt x="8381" y="651"/>
                    <a:pt x="7537" y="42"/>
                    <a:pt x="6547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2"/>
            <p:cNvSpPr/>
            <p:nvPr/>
          </p:nvSpPr>
          <p:spPr>
            <a:xfrm>
              <a:off x="1591338" y="1332975"/>
              <a:ext cx="427798" cy="433329"/>
            </a:xfrm>
            <a:custGeom>
              <a:avLst/>
              <a:gdLst/>
              <a:ahLst/>
              <a:cxnLst/>
              <a:rect l="l" t="t" r="r" b="b"/>
              <a:pathLst>
                <a:path w="5027" h="5092" extrusionOk="0">
                  <a:moveTo>
                    <a:pt x="2955" y="0"/>
                  </a:moveTo>
                  <a:cubicBezTo>
                    <a:pt x="2388" y="0"/>
                    <a:pt x="1589" y="158"/>
                    <a:pt x="2416" y="650"/>
                  </a:cubicBezTo>
                  <a:cubicBezTo>
                    <a:pt x="2237" y="577"/>
                    <a:pt x="2112" y="549"/>
                    <a:pt x="2029" y="549"/>
                  </a:cubicBezTo>
                  <a:cubicBezTo>
                    <a:pt x="1786" y="549"/>
                    <a:pt x="1906" y="792"/>
                    <a:pt x="2072" y="855"/>
                  </a:cubicBezTo>
                  <a:cubicBezTo>
                    <a:pt x="1843" y="820"/>
                    <a:pt x="1655" y="806"/>
                    <a:pt x="1507" y="806"/>
                  </a:cubicBezTo>
                  <a:cubicBezTo>
                    <a:pt x="1062" y="806"/>
                    <a:pt x="989" y="938"/>
                    <a:pt x="1310" y="1050"/>
                  </a:cubicBezTo>
                  <a:cubicBezTo>
                    <a:pt x="623" y="1115"/>
                    <a:pt x="502" y="1394"/>
                    <a:pt x="883" y="1412"/>
                  </a:cubicBezTo>
                  <a:cubicBezTo>
                    <a:pt x="233" y="1700"/>
                    <a:pt x="0" y="2146"/>
                    <a:pt x="0" y="2146"/>
                  </a:cubicBezTo>
                  <a:lnTo>
                    <a:pt x="995" y="5091"/>
                  </a:lnTo>
                  <a:lnTo>
                    <a:pt x="1877" y="4580"/>
                  </a:lnTo>
                  <a:lnTo>
                    <a:pt x="3429" y="1942"/>
                  </a:lnTo>
                  <a:cubicBezTo>
                    <a:pt x="3429" y="1942"/>
                    <a:pt x="3677" y="2029"/>
                    <a:pt x="3966" y="2029"/>
                  </a:cubicBezTo>
                  <a:cubicBezTo>
                    <a:pt x="4310" y="2029"/>
                    <a:pt x="4711" y="1906"/>
                    <a:pt x="4822" y="1366"/>
                  </a:cubicBezTo>
                  <a:cubicBezTo>
                    <a:pt x="5027" y="362"/>
                    <a:pt x="3512" y="0"/>
                    <a:pt x="2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2"/>
            <p:cNvSpPr/>
            <p:nvPr/>
          </p:nvSpPr>
          <p:spPr>
            <a:xfrm>
              <a:off x="1640356" y="1486239"/>
              <a:ext cx="296574" cy="588637"/>
            </a:xfrm>
            <a:custGeom>
              <a:avLst/>
              <a:gdLst/>
              <a:ahLst/>
              <a:cxnLst/>
              <a:rect l="l" t="t" r="r" b="b"/>
              <a:pathLst>
                <a:path w="3485" h="6917" extrusionOk="0">
                  <a:moveTo>
                    <a:pt x="2002" y="0"/>
                  </a:moveTo>
                  <a:cubicBezTo>
                    <a:pt x="973" y="0"/>
                    <a:pt x="0" y="512"/>
                    <a:pt x="0" y="512"/>
                  </a:cubicBezTo>
                  <a:cubicBezTo>
                    <a:pt x="0" y="512"/>
                    <a:pt x="883" y="4944"/>
                    <a:pt x="614" y="6551"/>
                  </a:cubicBezTo>
                  <a:cubicBezTo>
                    <a:pt x="981" y="6835"/>
                    <a:pt x="1263" y="6916"/>
                    <a:pt x="1465" y="6916"/>
                  </a:cubicBezTo>
                  <a:cubicBezTo>
                    <a:pt x="1732" y="6916"/>
                    <a:pt x="1859" y="6774"/>
                    <a:pt x="1859" y="6774"/>
                  </a:cubicBezTo>
                  <a:lnTo>
                    <a:pt x="1663" y="5232"/>
                  </a:lnTo>
                  <a:lnTo>
                    <a:pt x="1663" y="5232"/>
                  </a:lnTo>
                  <a:lnTo>
                    <a:pt x="3048" y="5362"/>
                  </a:lnTo>
                  <a:cubicBezTo>
                    <a:pt x="3048" y="5362"/>
                    <a:pt x="3243" y="4795"/>
                    <a:pt x="3364" y="3625"/>
                  </a:cubicBezTo>
                  <a:cubicBezTo>
                    <a:pt x="3484" y="2463"/>
                    <a:pt x="2853" y="141"/>
                    <a:pt x="2853" y="141"/>
                  </a:cubicBezTo>
                  <a:cubicBezTo>
                    <a:pt x="2578" y="40"/>
                    <a:pt x="2288" y="0"/>
                    <a:pt x="2002" y="0"/>
                  </a:cubicBezTo>
                  <a:close/>
                </a:path>
              </a:pathLst>
            </a:custGeom>
            <a:solidFill>
              <a:srgbClr val="FFC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2"/>
            <p:cNvSpPr/>
            <p:nvPr/>
          </p:nvSpPr>
          <p:spPr>
            <a:xfrm>
              <a:off x="1569383" y="1706817"/>
              <a:ext cx="135905" cy="97780"/>
            </a:xfrm>
            <a:custGeom>
              <a:avLst/>
              <a:gdLst/>
              <a:ahLst/>
              <a:cxnLst/>
              <a:rect l="l" t="t" r="r" b="b"/>
              <a:pathLst>
                <a:path w="1597" h="1149" extrusionOk="0">
                  <a:moveTo>
                    <a:pt x="897" y="0"/>
                  </a:moveTo>
                  <a:cubicBezTo>
                    <a:pt x="738" y="0"/>
                    <a:pt x="557" y="81"/>
                    <a:pt x="379" y="327"/>
                  </a:cubicBezTo>
                  <a:cubicBezTo>
                    <a:pt x="0" y="841"/>
                    <a:pt x="818" y="1148"/>
                    <a:pt x="1291" y="1148"/>
                  </a:cubicBezTo>
                  <a:cubicBezTo>
                    <a:pt x="1468" y="1148"/>
                    <a:pt x="1596" y="1105"/>
                    <a:pt x="1596" y="1014"/>
                  </a:cubicBezTo>
                  <a:lnTo>
                    <a:pt x="1420" y="280"/>
                  </a:lnTo>
                  <a:cubicBezTo>
                    <a:pt x="1420" y="280"/>
                    <a:pt x="1195" y="0"/>
                    <a:pt x="897" y="0"/>
                  </a:cubicBezTo>
                  <a:close/>
                </a:path>
              </a:pathLst>
            </a:custGeom>
            <a:solidFill>
              <a:srgbClr val="FFC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2"/>
            <p:cNvSpPr/>
            <p:nvPr/>
          </p:nvSpPr>
          <p:spPr>
            <a:xfrm>
              <a:off x="1811152" y="1642822"/>
              <a:ext cx="19828" cy="35742"/>
            </a:xfrm>
            <a:custGeom>
              <a:avLst/>
              <a:gdLst/>
              <a:ahLst/>
              <a:cxnLst/>
              <a:rect l="l" t="t" r="r" b="b"/>
              <a:pathLst>
                <a:path w="233" h="420" extrusionOk="0">
                  <a:moveTo>
                    <a:pt x="112" y="1"/>
                  </a:moveTo>
                  <a:cubicBezTo>
                    <a:pt x="47" y="1"/>
                    <a:pt x="0" y="94"/>
                    <a:pt x="0" y="215"/>
                  </a:cubicBezTo>
                  <a:cubicBezTo>
                    <a:pt x="0" y="326"/>
                    <a:pt x="47" y="419"/>
                    <a:pt x="112" y="419"/>
                  </a:cubicBezTo>
                  <a:cubicBezTo>
                    <a:pt x="186" y="419"/>
                    <a:pt x="233" y="326"/>
                    <a:pt x="233" y="215"/>
                  </a:cubicBezTo>
                  <a:cubicBezTo>
                    <a:pt x="233" y="94"/>
                    <a:pt x="186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2"/>
            <p:cNvSpPr/>
            <p:nvPr/>
          </p:nvSpPr>
          <p:spPr>
            <a:xfrm>
              <a:off x="1877530" y="1643673"/>
              <a:ext cx="20679" cy="35657"/>
            </a:xfrm>
            <a:custGeom>
              <a:avLst/>
              <a:gdLst/>
              <a:ahLst/>
              <a:cxnLst/>
              <a:rect l="l" t="t" r="r" b="b"/>
              <a:pathLst>
                <a:path w="243" h="419" extrusionOk="0">
                  <a:moveTo>
                    <a:pt x="121" y="0"/>
                  </a:moveTo>
                  <a:cubicBezTo>
                    <a:pt x="56" y="0"/>
                    <a:pt x="1" y="93"/>
                    <a:pt x="1" y="214"/>
                  </a:cubicBezTo>
                  <a:cubicBezTo>
                    <a:pt x="1" y="325"/>
                    <a:pt x="56" y="418"/>
                    <a:pt x="121" y="418"/>
                  </a:cubicBezTo>
                  <a:cubicBezTo>
                    <a:pt x="186" y="418"/>
                    <a:pt x="242" y="325"/>
                    <a:pt x="242" y="214"/>
                  </a:cubicBezTo>
                  <a:cubicBezTo>
                    <a:pt x="242" y="93"/>
                    <a:pt x="18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2"/>
            <p:cNvSpPr/>
            <p:nvPr/>
          </p:nvSpPr>
          <p:spPr>
            <a:xfrm>
              <a:off x="1762134" y="1570828"/>
              <a:ext cx="78292" cy="47571"/>
            </a:xfrm>
            <a:custGeom>
              <a:avLst/>
              <a:gdLst/>
              <a:ahLst/>
              <a:cxnLst/>
              <a:rect l="l" t="t" r="r" b="b"/>
              <a:pathLst>
                <a:path w="920" h="559" extrusionOk="0">
                  <a:moveTo>
                    <a:pt x="434" y="0"/>
                  </a:moveTo>
                  <a:cubicBezTo>
                    <a:pt x="263" y="0"/>
                    <a:pt x="92" y="128"/>
                    <a:pt x="0" y="559"/>
                  </a:cubicBezTo>
                  <a:lnTo>
                    <a:pt x="920" y="262"/>
                  </a:lnTo>
                  <a:cubicBezTo>
                    <a:pt x="920" y="262"/>
                    <a:pt x="678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2"/>
            <p:cNvSpPr/>
            <p:nvPr/>
          </p:nvSpPr>
          <p:spPr>
            <a:xfrm>
              <a:off x="1864084" y="1579338"/>
              <a:ext cx="49103" cy="32764"/>
            </a:xfrm>
            <a:custGeom>
              <a:avLst/>
              <a:gdLst/>
              <a:ahLst/>
              <a:cxnLst/>
              <a:rect l="l" t="t" r="r" b="b"/>
              <a:pathLst>
                <a:path w="577" h="385" extrusionOk="0">
                  <a:moveTo>
                    <a:pt x="228" y="1"/>
                  </a:moveTo>
                  <a:cubicBezTo>
                    <a:pt x="83" y="1"/>
                    <a:pt x="1" y="217"/>
                    <a:pt x="1" y="217"/>
                  </a:cubicBezTo>
                  <a:lnTo>
                    <a:pt x="577" y="385"/>
                  </a:lnTo>
                  <a:cubicBezTo>
                    <a:pt x="439" y="90"/>
                    <a:pt x="32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2"/>
            <p:cNvSpPr/>
            <p:nvPr/>
          </p:nvSpPr>
          <p:spPr>
            <a:xfrm>
              <a:off x="1618996" y="1727922"/>
              <a:ext cx="67314" cy="52592"/>
            </a:xfrm>
            <a:custGeom>
              <a:avLst/>
              <a:gdLst/>
              <a:ahLst/>
              <a:cxnLst/>
              <a:rect l="l" t="t" r="r" b="b"/>
              <a:pathLst>
                <a:path w="791" h="618" extrusionOk="0">
                  <a:moveTo>
                    <a:pt x="326" y="0"/>
                  </a:moveTo>
                  <a:cubicBezTo>
                    <a:pt x="273" y="0"/>
                    <a:pt x="220" y="14"/>
                    <a:pt x="177" y="42"/>
                  </a:cubicBezTo>
                  <a:cubicBezTo>
                    <a:pt x="103" y="88"/>
                    <a:pt x="47" y="153"/>
                    <a:pt x="1" y="227"/>
                  </a:cubicBezTo>
                  <a:cubicBezTo>
                    <a:pt x="66" y="172"/>
                    <a:pt x="140" y="134"/>
                    <a:pt x="205" y="107"/>
                  </a:cubicBezTo>
                  <a:cubicBezTo>
                    <a:pt x="234" y="98"/>
                    <a:pt x="265" y="94"/>
                    <a:pt x="296" y="94"/>
                  </a:cubicBezTo>
                  <a:cubicBezTo>
                    <a:pt x="333" y="94"/>
                    <a:pt x="369" y="101"/>
                    <a:pt x="400" y="116"/>
                  </a:cubicBezTo>
                  <a:cubicBezTo>
                    <a:pt x="456" y="144"/>
                    <a:pt x="502" y="199"/>
                    <a:pt x="549" y="255"/>
                  </a:cubicBezTo>
                  <a:cubicBezTo>
                    <a:pt x="573" y="297"/>
                    <a:pt x="597" y="339"/>
                    <a:pt x="621" y="381"/>
                  </a:cubicBezTo>
                  <a:lnTo>
                    <a:pt x="621" y="381"/>
                  </a:lnTo>
                  <a:cubicBezTo>
                    <a:pt x="612" y="382"/>
                    <a:pt x="604" y="384"/>
                    <a:pt x="595" y="385"/>
                  </a:cubicBezTo>
                  <a:lnTo>
                    <a:pt x="558" y="385"/>
                  </a:lnTo>
                  <a:cubicBezTo>
                    <a:pt x="549" y="395"/>
                    <a:pt x="530" y="395"/>
                    <a:pt x="521" y="422"/>
                  </a:cubicBezTo>
                  <a:cubicBezTo>
                    <a:pt x="502" y="450"/>
                    <a:pt x="512" y="469"/>
                    <a:pt x="521" y="487"/>
                  </a:cubicBezTo>
                  <a:cubicBezTo>
                    <a:pt x="530" y="497"/>
                    <a:pt x="539" y="506"/>
                    <a:pt x="539" y="506"/>
                  </a:cubicBezTo>
                  <a:cubicBezTo>
                    <a:pt x="577" y="543"/>
                    <a:pt x="604" y="553"/>
                    <a:pt x="642" y="571"/>
                  </a:cubicBezTo>
                  <a:cubicBezTo>
                    <a:pt x="670" y="590"/>
                    <a:pt x="707" y="608"/>
                    <a:pt x="744" y="618"/>
                  </a:cubicBezTo>
                  <a:cubicBezTo>
                    <a:pt x="688" y="571"/>
                    <a:pt x="632" y="515"/>
                    <a:pt x="595" y="469"/>
                  </a:cubicBezTo>
                  <a:cubicBezTo>
                    <a:pt x="594" y="468"/>
                    <a:pt x="593" y="467"/>
                    <a:pt x="592" y="466"/>
                  </a:cubicBezTo>
                  <a:lnTo>
                    <a:pt x="592" y="466"/>
                  </a:lnTo>
                  <a:cubicBezTo>
                    <a:pt x="593" y="466"/>
                    <a:pt x="593" y="466"/>
                    <a:pt x="593" y="466"/>
                  </a:cubicBezTo>
                  <a:cubicBezTo>
                    <a:pt x="597" y="466"/>
                    <a:pt x="600" y="467"/>
                    <a:pt x="604" y="469"/>
                  </a:cubicBezTo>
                  <a:cubicBezTo>
                    <a:pt x="632" y="469"/>
                    <a:pt x="670" y="478"/>
                    <a:pt x="697" y="478"/>
                  </a:cubicBezTo>
                  <a:lnTo>
                    <a:pt x="790" y="497"/>
                  </a:lnTo>
                  <a:lnTo>
                    <a:pt x="790" y="497"/>
                  </a:lnTo>
                  <a:lnTo>
                    <a:pt x="753" y="413"/>
                  </a:lnTo>
                  <a:lnTo>
                    <a:pt x="707" y="302"/>
                  </a:lnTo>
                  <a:cubicBezTo>
                    <a:pt x="688" y="265"/>
                    <a:pt x="660" y="227"/>
                    <a:pt x="642" y="190"/>
                  </a:cubicBezTo>
                  <a:cubicBezTo>
                    <a:pt x="586" y="125"/>
                    <a:pt x="530" y="51"/>
                    <a:pt x="437" y="23"/>
                  </a:cubicBezTo>
                  <a:cubicBezTo>
                    <a:pt x="402" y="7"/>
                    <a:pt x="364" y="0"/>
                    <a:pt x="326" y="0"/>
                  </a:cubicBezTo>
                  <a:close/>
                </a:path>
              </a:pathLst>
            </a:custGeom>
            <a:solidFill>
              <a:srgbClr val="F19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2"/>
            <p:cNvSpPr/>
            <p:nvPr/>
          </p:nvSpPr>
          <p:spPr>
            <a:xfrm>
              <a:off x="1932079" y="2307790"/>
              <a:ext cx="113183" cy="699777"/>
            </a:xfrm>
            <a:custGeom>
              <a:avLst/>
              <a:gdLst/>
              <a:ahLst/>
              <a:cxnLst/>
              <a:rect l="l" t="t" r="r" b="b"/>
              <a:pathLst>
                <a:path w="1330" h="8223" extrusionOk="0">
                  <a:moveTo>
                    <a:pt x="735" y="0"/>
                  </a:moveTo>
                  <a:lnTo>
                    <a:pt x="735" y="0"/>
                  </a:lnTo>
                  <a:cubicBezTo>
                    <a:pt x="809" y="456"/>
                    <a:pt x="893" y="911"/>
                    <a:pt x="958" y="1366"/>
                  </a:cubicBezTo>
                  <a:cubicBezTo>
                    <a:pt x="1023" y="1831"/>
                    <a:pt x="1069" y="2286"/>
                    <a:pt x="1116" y="2751"/>
                  </a:cubicBezTo>
                  <a:cubicBezTo>
                    <a:pt x="1162" y="3215"/>
                    <a:pt x="1190" y="3670"/>
                    <a:pt x="1209" y="4135"/>
                  </a:cubicBezTo>
                  <a:cubicBezTo>
                    <a:pt x="1227" y="4599"/>
                    <a:pt x="1227" y="5064"/>
                    <a:pt x="1199" y="5528"/>
                  </a:cubicBezTo>
                  <a:lnTo>
                    <a:pt x="1199" y="5510"/>
                  </a:lnTo>
                  <a:cubicBezTo>
                    <a:pt x="995" y="5956"/>
                    <a:pt x="800" y="6411"/>
                    <a:pt x="595" y="6866"/>
                  </a:cubicBezTo>
                  <a:cubicBezTo>
                    <a:pt x="391" y="7312"/>
                    <a:pt x="196" y="7768"/>
                    <a:pt x="1" y="8223"/>
                  </a:cubicBezTo>
                  <a:cubicBezTo>
                    <a:pt x="224" y="7777"/>
                    <a:pt x="437" y="7340"/>
                    <a:pt x="651" y="6885"/>
                  </a:cubicBezTo>
                  <a:cubicBezTo>
                    <a:pt x="865" y="6439"/>
                    <a:pt x="1078" y="5993"/>
                    <a:pt x="1283" y="5547"/>
                  </a:cubicBezTo>
                  <a:lnTo>
                    <a:pt x="1292" y="5538"/>
                  </a:lnTo>
                  <a:lnTo>
                    <a:pt x="1292" y="5528"/>
                  </a:lnTo>
                  <a:cubicBezTo>
                    <a:pt x="1320" y="5064"/>
                    <a:pt x="1329" y="4599"/>
                    <a:pt x="1311" y="4135"/>
                  </a:cubicBezTo>
                  <a:cubicBezTo>
                    <a:pt x="1292" y="3670"/>
                    <a:pt x="1255" y="3206"/>
                    <a:pt x="1209" y="2741"/>
                  </a:cubicBezTo>
                  <a:cubicBezTo>
                    <a:pt x="1162" y="2277"/>
                    <a:pt x="1088" y="1821"/>
                    <a:pt x="1013" y="1366"/>
                  </a:cubicBezTo>
                  <a:cubicBezTo>
                    <a:pt x="939" y="902"/>
                    <a:pt x="837" y="446"/>
                    <a:pt x="73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2"/>
            <p:cNvSpPr/>
            <p:nvPr/>
          </p:nvSpPr>
          <p:spPr>
            <a:xfrm>
              <a:off x="1426840" y="2339447"/>
              <a:ext cx="30976" cy="89355"/>
            </a:xfrm>
            <a:custGeom>
              <a:avLst/>
              <a:gdLst/>
              <a:ahLst/>
              <a:cxnLst/>
              <a:rect l="l" t="t" r="r" b="b"/>
              <a:pathLst>
                <a:path w="364" h="1050" extrusionOk="0">
                  <a:moveTo>
                    <a:pt x="363" y="0"/>
                  </a:moveTo>
                  <a:cubicBezTo>
                    <a:pt x="261" y="158"/>
                    <a:pt x="187" y="335"/>
                    <a:pt x="131" y="502"/>
                  </a:cubicBezTo>
                  <a:cubicBezTo>
                    <a:pt x="66" y="678"/>
                    <a:pt x="19" y="855"/>
                    <a:pt x="1" y="1050"/>
                  </a:cubicBezTo>
                  <a:cubicBezTo>
                    <a:pt x="103" y="892"/>
                    <a:pt x="177" y="715"/>
                    <a:pt x="233" y="539"/>
                  </a:cubicBezTo>
                  <a:cubicBezTo>
                    <a:pt x="298" y="362"/>
                    <a:pt x="345" y="186"/>
                    <a:pt x="363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2"/>
            <p:cNvSpPr/>
            <p:nvPr/>
          </p:nvSpPr>
          <p:spPr>
            <a:xfrm>
              <a:off x="1415777" y="2829620"/>
              <a:ext cx="100503" cy="152669"/>
            </a:xfrm>
            <a:custGeom>
              <a:avLst/>
              <a:gdLst/>
              <a:ahLst/>
              <a:cxnLst/>
              <a:rect l="l" t="t" r="r" b="b"/>
              <a:pathLst>
                <a:path w="1181" h="1794" extrusionOk="0">
                  <a:moveTo>
                    <a:pt x="1" y="0"/>
                  </a:moveTo>
                  <a:lnTo>
                    <a:pt x="1" y="0"/>
                  </a:lnTo>
                  <a:cubicBezTo>
                    <a:pt x="159" y="326"/>
                    <a:pt x="345" y="632"/>
                    <a:pt x="540" y="929"/>
                  </a:cubicBezTo>
                  <a:cubicBezTo>
                    <a:pt x="744" y="1227"/>
                    <a:pt x="948" y="1524"/>
                    <a:pt x="1181" y="1793"/>
                  </a:cubicBezTo>
                  <a:cubicBezTo>
                    <a:pt x="1023" y="1468"/>
                    <a:pt x="837" y="1171"/>
                    <a:pt x="633" y="864"/>
                  </a:cubicBezTo>
                  <a:cubicBezTo>
                    <a:pt x="437" y="567"/>
                    <a:pt x="233" y="27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2"/>
            <p:cNvSpPr/>
            <p:nvPr/>
          </p:nvSpPr>
          <p:spPr>
            <a:xfrm>
              <a:off x="1385737" y="2973523"/>
              <a:ext cx="69697" cy="78377"/>
            </a:xfrm>
            <a:custGeom>
              <a:avLst/>
              <a:gdLst/>
              <a:ahLst/>
              <a:cxnLst/>
              <a:rect l="l" t="t" r="r" b="b"/>
              <a:pathLst>
                <a:path w="819" h="921" extrusionOk="0">
                  <a:moveTo>
                    <a:pt x="1" y="0"/>
                  </a:moveTo>
                  <a:cubicBezTo>
                    <a:pt x="103" y="186"/>
                    <a:pt x="233" y="344"/>
                    <a:pt x="372" y="502"/>
                  </a:cubicBezTo>
                  <a:cubicBezTo>
                    <a:pt x="512" y="651"/>
                    <a:pt x="651" y="799"/>
                    <a:pt x="818" y="920"/>
                  </a:cubicBezTo>
                  <a:cubicBezTo>
                    <a:pt x="716" y="734"/>
                    <a:pt x="586" y="576"/>
                    <a:pt x="456" y="428"/>
                  </a:cubicBezTo>
                  <a:cubicBezTo>
                    <a:pt x="317" y="270"/>
                    <a:pt x="168" y="13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2"/>
            <p:cNvSpPr/>
            <p:nvPr/>
          </p:nvSpPr>
          <p:spPr>
            <a:xfrm>
              <a:off x="1514663" y="2120571"/>
              <a:ext cx="118629" cy="12595"/>
            </a:xfrm>
            <a:custGeom>
              <a:avLst/>
              <a:gdLst/>
              <a:ahLst/>
              <a:cxnLst/>
              <a:rect l="l" t="t" r="r" b="b"/>
              <a:pathLst>
                <a:path w="1394" h="148" extrusionOk="0">
                  <a:moveTo>
                    <a:pt x="206" y="0"/>
                  </a:moveTo>
                  <a:cubicBezTo>
                    <a:pt x="137" y="0"/>
                    <a:pt x="68" y="2"/>
                    <a:pt x="0" y="8"/>
                  </a:cubicBezTo>
                  <a:cubicBezTo>
                    <a:pt x="223" y="82"/>
                    <a:pt x="455" y="119"/>
                    <a:pt x="688" y="138"/>
                  </a:cubicBezTo>
                  <a:cubicBezTo>
                    <a:pt x="808" y="147"/>
                    <a:pt x="929" y="147"/>
                    <a:pt x="1041" y="147"/>
                  </a:cubicBezTo>
                  <a:cubicBezTo>
                    <a:pt x="1162" y="147"/>
                    <a:pt x="1282" y="138"/>
                    <a:pt x="1394" y="110"/>
                  </a:cubicBezTo>
                  <a:cubicBezTo>
                    <a:pt x="1282" y="91"/>
                    <a:pt x="1162" y="73"/>
                    <a:pt x="1050" y="64"/>
                  </a:cubicBezTo>
                  <a:cubicBezTo>
                    <a:pt x="939" y="45"/>
                    <a:pt x="818" y="36"/>
                    <a:pt x="706" y="26"/>
                  </a:cubicBezTo>
                  <a:cubicBezTo>
                    <a:pt x="542" y="13"/>
                    <a:pt x="373" y="0"/>
                    <a:pt x="206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2"/>
            <p:cNvSpPr/>
            <p:nvPr/>
          </p:nvSpPr>
          <p:spPr>
            <a:xfrm>
              <a:off x="1883912" y="2091977"/>
              <a:ext cx="18211" cy="16680"/>
            </a:xfrm>
            <a:custGeom>
              <a:avLst/>
              <a:gdLst/>
              <a:ahLst/>
              <a:cxnLst/>
              <a:rect l="l" t="t" r="r" b="b"/>
              <a:pathLst>
                <a:path w="214" h="196" extrusionOk="0">
                  <a:moveTo>
                    <a:pt x="214" y="0"/>
                  </a:moveTo>
                  <a:cubicBezTo>
                    <a:pt x="149" y="0"/>
                    <a:pt x="102" y="28"/>
                    <a:pt x="65" y="56"/>
                  </a:cubicBezTo>
                  <a:cubicBezTo>
                    <a:pt x="37" y="93"/>
                    <a:pt x="9" y="130"/>
                    <a:pt x="0" y="195"/>
                  </a:cubicBezTo>
                  <a:cubicBezTo>
                    <a:pt x="65" y="195"/>
                    <a:pt x="111" y="177"/>
                    <a:pt x="149" y="139"/>
                  </a:cubicBezTo>
                  <a:cubicBezTo>
                    <a:pt x="177" y="112"/>
                    <a:pt x="204" y="65"/>
                    <a:pt x="21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2"/>
            <p:cNvSpPr/>
            <p:nvPr/>
          </p:nvSpPr>
          <p:spPr>
            <a:xfrm>
              <a:off x="1868850" y="2122783"/>
              <a:ext cx="295808" cy="581999"/>
            </a:xfrm>
            <a:custGeom>
              <a:avLst/>
              <a:gdLst/>
              <a:ahLst/>
              <a:cxnLst/>
              <a:rect l="l" t="t" r="r" b="b"/>
              <a:pathLst>
                <a:path w="3476" h="6839" fill="none" extrusionOk="0">
                  <a:moveTo>
                    <a:pt x="0" y="0"/>
                  </a:moveTo>
                  <a:lnTo>
                    <a:pt x="1859" y="855"/>
                  </a:lnTo>
                  <a:lnTo>
                    <a:pt x="3475" y="6838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92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2"/>
            <p:cNvSpPr/>
            <p:nvPr/>
          </p:nvSpPr>
          <p:spPr>
            <a:xfrm>
              <a:off x="1265575" y="2086446"/>
              <a:ext cx="380397" cy="601742"/>
            </a:xfrm>
            <a:custGeom>
              <a:avLst/>
              <a:gdLst/>
              <a:ahLst/>
              <a:cxnLst/>
              <a:rect l="l" t="t" r="r" b="b"/>
              <a:pathLst>
                <a:path w="4470" h="7071" fill="none" extrusionOk="0">
                  <a:moveTo>
                    <a:pt x="4469" y="0"/>
                  </a:moveTo>
                  <a:lnTo>
                    <a:pt x="1757" y="1579"/>
                  </a:lnTo>
                  <a:cubicBezTo>
                    <a:pt x="1757" y="1579"/>
                    <a:pt x="38" y="6977"/>
                    <a:pt x="1" y="707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92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2"/>
            <p:cNvSpPr/>
            <p:nvPr/>
          </p:nvSpPr>
          <p:spPr>
            <a:xfrm rot="77489" flipH="1">
              <a:off x="1820817" y="2269564"/>
              <a:ext cx="203726" cy="112294"/>
            </a:xfrm>
            <a:custGeom>
              <a:avLst/>
              <a:gdLst/>
              <a:ahLst/>
              <a:cxnLst/>
              <a:rect l="l" t="t" r="r" b="b"/>
              <a:pathLst>
                <a:path w="2472" h="958" extrusionOk="0">
                  <a:moveTo>
                    <a:pt x="37" y="0"/>
                  </a:moveTo>
                  <a:lnTo>
                    <a:pt x="0" y="864"/>
                  </a:lnTo>
                  <a:lnTo>
                    <a:pt x="2434" y="957"/>
                  </a:lnTo>
                  <a:lnTo>
                    <a:pt x="2472" y="8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2"/>
            <p:cNvSpPr/>
            <p:nvPr/>
          </p:nvSpPr>
          <p:spPr>
            <a:xfrm rot="77489" flipH="1">
              <a:off x="1820817" y="2269564"/>
              <a:ext cx="203726" cy="112294"/>
            </a:xfrm>
            <a:custGeom>
              <a:avLst/>
              <a:gdLst/>
              <a:ahLst/>
              <a:cxnLst/>
              <a:rect l="l" t="t" r="r" b="b"/>
              <a:pathLst>
                <a:path w="2472" h="958" extrusionOk="0">
                  <a:moveTo>
                    <a:pt x="37" y="0"/>
                  </a:moveTo>
                  <a:lnTo>
                    <a:pt x="0" y="864"/>
                  </a:lnTo>
                  <a:lnTo>
                    <a:pt x="2434" y="957"/>
                  </a:lnTo>
                  <a:lnTo>
                    <a:pt x="2472" y="8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2"/>
            <p:cNvSpPr/>
            <p:nvPr/>
          </p:nvSpPr>
          <p:spPr>
            <a:xfrm rot="-42557">
              <a:off x="1849226" y="2284350"/>
              <a:ext cx="148326" cy="8293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Staatliches"/>
                </a:rPr>
                <a:t>263</a:t>
              </a:r>
            </a:p>
          </p:txBody>
        </p:sp>
        <p:sp>
          <p:nvSpPr>
            <p:cNvPr id="3402" name="Google Shape;3402;p72"/>
            <p:cNvSpPr/>
            <p:nvPr/>
          </p:nvSpPr>
          <p:spPr>
            <a:xfrm rot="-1584097" flipH="1">
              <a:off x="1842626" y="1681169"/>
              <a:ext cx="54373" cy="97387"/>
            </a:xfrm>
            <a:custGeom>
              <a:avLst/>
              <a:gdLst/>
              <a:ahLst/>
              <a:cxnLst/>
              <a:rect l="l" t="t" r="r" b="b"/>
              <a:pathLst>
                <a:path w="680" h="1218" fill="none" extrusionOk="0">
                  <a:moveTo>
                    <a:pt x="75" y="1"/>
                  </a:moveTo>
                  <a:lnTo>
                    <a:pt x="205" y="874"/>
                  </a:lnTo>
                  <a:lnTo>
                    <a:pt x="1" y="1125"/>
                  </a:lnTo>
                  <a:cubicBezTo>
                    <a:pt x="1" y="1125"/>
                    <a:pt x="530" y="1218"/>
                    <a:pt x="679" y="995"/>
                  </a:cubicBezTo>
                </a:path>
              </a:pathLst>
            </a:custGeom>
            <a:solidFill>
              <a:srgbClr val="000000">
                <a:alpha val="20110"/>
              </a:srgbClr>
            </a:solidFill>
            <a:ln w="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2"/>
            <p:cNvSpPr/>
            <p:nvPr/>
          </p:nvSpPr>
          <p:spPr>
            <a:xfrm rot="-1584097" flipH="1">
              <a:off x="1822886" y="1784369"/>
              <a:ext cx="66207" cy="42457"/>
            </a:xfrm>
            <a:custGeom>
              <a:avLst/>
              <a:gdLst/>
              <a:ahLst/>
              <a:cxnLst/>
              <a:rect l="l" t="t" r="r" b="b"/>
              <a:pathLst>
                <a:path w="828" h="531" fill="none" extrusionOk="0">
                  <a:moveTo>
                    <a:pt x="827" y="1"/>
                  </a:moveTo>
                  <a:cubicBezTo>
                    <a:pt x="827" y="1"/>
                    <a:pt x="688" y="502"/>
                    <a:pt x="1" y="530"/>
                  </a:cubicBezTo>
                </a:path>
              </a:pathLst>
            </a:custGeom>
            <a:solidFill>
              <a:srgbClr val="000000">
                <a:alpha val="20110"/>
              </a:srgbClr>
            </a:solidFill>
            <a:ln w="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4" name="Google Shape;3404;p72"/>
          <p:cNvGrpSpPr/>
          <p:nvPr/>
        </p:nvGrpSpPr>
        <p:grpSpPr>
          <a:xfrm>
            <a:off x="2664359" y="1574317"/>
            <a:ext cx="978600" cy="2799471"/>
            <a:chOff x="2664359" y="1574317"/>
            <a:chExt cx="978600" cy="2799471"/>
          </a:xfrm>
        </p:grpSpPr>
        <p:sp>
          <p:nvSpPr>
            <p:cNvPr id="3405" name="Google Shape;3405;p72"/>
            <p:cNvSpPr/>
            <p:nvPr/>
          </p:nvSpPr>
          <p:spPr>
            <a:xfrm rot="-1054">
              <a:off x="2664359" y="4283038"/>
              <a:ext cx="978600" cy="90600"/>
            </a:xfrm>
            <a:prstGeom prst="ellipse">
              <a:avLst/>
            </a:pr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2"/>
            <p:cNvSpPr/>
            <p:nvPr/>
          </p:nvSpPr>
          <p:spPr>
            <a:xfrm>
              <a:off x="3095156" y="4096241"/>
              <a:ext cx="338443" cy="219813"/>
            </a:xfrm>
            <a:custGeom>
              <a:avLst/>
              <a:gdLst/>
              <a:ahLst/>
              <a:cxnLst/>
              <a:rect l="l" t="t" r="r" b="b"/>
              <a:pathLst>
                <a:path w="3977" h="2583" extrusionOk="0">
                  <a:moveTo>
                    <a:pt x="316" y="0"/>
                  </a:moveTo>
                  <a:lnTo>
                    <a:pt x="0" y="1292"/>
                  </a:lnTo>
                  <a:cubicBezTo>
                    <a:pt x="0" y="1292"/>
                    <a:pt x="2918" y="2332"/>
                    <a:pt x="3977" y="2583"/>
                  </a:cubicBezTo>
                  <a:cubicBezTo>
                    <a:pt x="2518" y="1301"/>
                    <a:pt x="1236" y="121"/>
                    <a:pt x="1236" y="121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2"/>
            <p:cNvSpPr/>
            <p:nvPr/>
          </p:nvSpPr>
          <p:spPr>
            <a:xfrm>
              <a:off x="2871343" y="4088327"/>
              <a:ext cx="319551" cy="263299"/>
            </a:xfrm>
            <a:custGeom>
              <a:avLst/>
              <a:gdLst/>
              <a:ahLst/>
              <a:cxnLst/>
              <a:rect l="l" t="t" r="r" b="b"/>
              <a:pathLst>
                <a:path w="3755" h="3094" extrusionOk="0">
                  <a:moveTo>
                    <a:pt x="512" y="0"/>
                  </a:moveTo>
                  <a:lnTo>
                    <a:pt x="1" y="1227"/>
                  </a:lnTo>
                  <a:cubicBezTo>
                    <a:pt x="1" y="1227"/>
                    <a:pt x="2742" y="2685"/>
                    <a:pt x="3754" y="3094"/>
                  </a:cubicBezTo>
                  <a:cubicBezTo>
                    <a:pt x="2500" y="1607"/>
                    <a:pt x="1404" y="260"/>
                    <a:pt x="1404" y="260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2"/>
            <p:cNvSpPr/>
            <p:nvPr/>
          </p:nvSpPr>
          <p:spPr>
            <a:xfrm>
              <a:off x="2861131" y="2743414"/>
              <a:ext cx="551108" cy="1416064"/>
            </a:xfrm>
            <a:custGeom>
              <a:avLst/>
              <a:gdLst/>
              <a:ahLst/>
              <a:cxnLst/>
              <a:rect l="l" t="t" r="r" b="b"/>
              <a:pathLst>
                <a:path w="6476" h="16640" extrusionOk="0">
                  <a:moveTo>
                    <a:pt x="2397" y="1"/>
                  </a:moveTo>
                  <a:cubicBezTo>
                    <a:pt x="2397" y="1"/>
                    <a:pt x="818" y="1589"/>
                    <a:pt x="901" y="3271"/>
                  </a:cubicBezTo>
                  <a:cubicBezTo>
                    <a:pt x="976" y="4943"/>
                    <a:pt x="2230" y="8632"/>
                    <a:pt x="2230" y="8632"/>
                  </a:cubicBezTo>
                  <a:cubicBezTo>
                    <a:pt x="2230" y="8632"/>
                    <a:pt x="121" y="14169"/>
                    <a:pt x="0" y="16390"/>
                  </a:cubicBezTo>
                  <a:cubicBezTo>
                    <a:pt x="541" y="16588"/>
                    <a:pt x="1054" y="16640"/>
                    <a:pt x="1443" y="16640"/>
                  </a:cubicBezTo>
                  <a:cubicBezTo>
                    <a:pt x="1875" y="16640"/>
                    <a:pt x="2156" y="16575"/>
                    <a:pt x="2156" y="16575"/>
                  </a:cubicBezTo>
                  <a:cubicBezTo>
                    <a:pt x="2156" y="16575"/>
                    <a:pt x="2787" y="12116"/>
                    <a:pt x="3726" y="8483"/>
                  </a:cubicBezTo>
                  <a:cubicBezTo>
                    <a:pt x="3866" y="7938"/>
                    <a:pt x="3996" y="7426"/>
                    <a:pt x="4116" y="6950"/>
                  </a:cubicBezTo>
                  <a:lnTo>
                    <a:pt x="4116" y="6950"/>
                  </a:lnTo>
                  <a:lnTo>
                    <a:pt x="4330" y="8734"/>
                  </a:lnTo>
                  <a:cubicBezTo>
                    <a:pt x="4330" y="8734"/>
                    <a:pt x="2927" y="14587"/>
                    <a:pt x="2787" y="16390"/>
                  </a:cubicBezTo>
                  <a:cubicBezTo>
                    <a:pt x="3090" y="16490"/>
                    <a:pt x="3375" y="16527"/>
                    <a:pt x="3631" y="16527"/>
                  </a:cubicBezTo>
                  <a:cubicBezTo>
                    <a:pt x="4344" y="16527"/>
                    <a:pt x="4831" y="16241"/>
                    <a:pt x="4831" y="16241"/>
                  </a:cubicBezTo>
                  <a:cubicBezTo>
                    <a:pt x="4831" y="16241"/>
                    <a:pt x="5473" y="9840"/>
                    <a:pt x="5807" y="8567"/>
                  </a:cubicBezTo>
                  <a:cubicBezTo>
                    <a:pt x="6076" y="4144"/>
                    <a:pt x="6476" y="1246"/>
                    <a:pt x="5807" y="317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2"/>
            <p:cNvSpPr/>
            <p:nvPr/>
          </p:nvSpPr>
          <p:spPr>
            <a:xfrm>
              <a:off x="3209020" y="2886551"/>
              <a:ext cx="89440" cy="459455"/>
            </a:xfrm>
            <a:custGeom>
              <a:avLst/>
              <a:gdLst/>
              <a:ahLst/>
              <a:cxnLst/>
              <a:rect l="l" t="t" r="r" b="b"/>
              <a:pathLst>
                <a:path w="1051" h="5399" fill="none" extrusionOk="0">
                  <a:moveTo>
                    <a:pt x="0" y="5398"/>
                  </a:moveTo>
                  <a:cubicBezTo>
                    <a:pt x="697" y="2611"/>
                    <a:pt x="1050" y="994"/>
                    <a:pt x="1050" y="994"/>
                  </a:cubicBezTo>
                  <a:cubicBezTo>
                    <a:pt x="1050" y="994"/>
                    <a:pt x="1050" y="335"/>
                    <a:pt x="279" y="0"/>
                  </a:cubicBezTo>
                </a:path>
              </a:pathLst>
            </a:custGeom>
            <a:solidFill>
              <a:srgbClr val="000000">
                <a:alpha val="20110"/>
              </a:srgbClr>
            </a:solidFill>
            <a:ln w="16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2"/>
            <p:cNvSpPr/>
            <p:nvPr/>
          </p:nvSpPr>
          <p:spPr>
            <a:xfrm>
              <a:off x="2938572" y="2886551"/>
              <a:ext cx="182710" cy="1252417"/>
            </a:xfrm>
            <a:custGeom>
              <a:avLst/>
              <a:gdLst/>
              <a:ahLst/>
              <a:cxnLst/>
              <a:rect l="l" t="t" r="r" b="b"/>
              <a:pathLst>
                <a:path w="2147" h="14717" fill="none" extrusionOk="0">
                  <a:moveTo>
                    <a:pt x="1682" y="0"/>
                  </a:moveTo>
                  <a:cubicBezTo>
                    <a:pt x="1682" y="0"/>
                    <a:pt x="1041" y="1004"/>
                    <a:pt x="1069" y="1700"/>
                  </a:cubicBezTo>
                  <a:cubicBezTo>
                    <a:pt x="1106" y="2397"/>
                    <a:pt x="2147" y="5946"/>
                    <a:pt x="2054" y="6801"/>
                  </a:cubicBezTo>
                  <a:cubicBezTo>
                    <a:pt x="1961" y="7656"/>
                    <a:pt x="1" y="14717"/>
                    <a:pt x="1" y="1471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92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2"/>
            <p:cNvSpPr/>
            <p:nvPr/>
          </p:nvSpPr>
          <p:spPr>
            <a:xfrm>
              <a:off x="2861131" y="2743414"/>
              <a:ext cx="551108" cy="1416064"/>
            </a:xfrm>
            <a:custGeom>
              <a:avLst/>
              <a:gdLst/>
              <a:ahLst/>
              <a:cxnLst/>
              <a:rect l="l" t="t" r="r" b="b"/>
              <a:pathLst>
                <a:path w="6476" h="16640" extrusionOk="0">
                  <a:moveTo>
                    <a:pt x="2397" y="1"/>
                  </a:moveTo>
                  <a:cubicBezTo>
                    <a:pt x="2397" y="1"/>
                    <a:pt x="818" y="1589"/>
                    <a:pt x="901" y="3271"/>
                  </a:cubicBezTo>
                  <a:cubicBezTo>
                    <a:pt x="976" y="4943"/>
                    <a:pt x="2230" y="8632"/>
                    <a:pt x="2230" y="8632"/>
                  </a:cubicBezTo>
                  <a:cubicBezTo>
                    <a:pt x="2230" y="8632"/>
                    <a:pt x="121" y="14169"/>
                    <a:pt x="0" y="16390"/>
                  </a:cubicBezTo>
                  <a:cubicBezTo>
                    <a:pt x="541" y="16588"/>
                    <a:pt x="1054" y="16640"/>
                    <a:pt x="1443" y="16640"/>
                  </a:cubicBezTo>
                  <a:cubicBezTo>
                    <a:pt x="1875" y="16640"/>
                    <a:pt x="2156" y="16575"/>
                    <a:pt x="2156" y="16575"/>
                  </a:cubicBezTo>
                  <a:cubicBezTo>
                    <a:pt x="2156" y="16575"/>
                    <a:pt x="2787" y="12116"/>
                    <a:pt x="3726" y="8483"/>
                  </a:cubicBezTo>
                  <a:cubicBezTo>
                    <a:pt x="3866" y="7938"/>
                    <a:pt x="3996" y="7426"/>
                    <a:pt x="4116" y="6950"/>
                  </a:cubicBezTo>
                  <a:lnTo>
                    <a:pt x="4116" y="6950"/>
                  </a:lnTo>
                  <a:lnTo>
                    <a:pt x="4330" y="8734"/>
                  </a:lnTo>
                  <a:cubicBezTo>
                    <a:pt x="4330" y="8734"/>
                    <a:pt x="2927" y="14587"/>
                    <a:pt x="2787" y="16390"/>
                  </a:cubicBezTo>
                  <a:cubicBezTo>
                    <a:pt x="3090" y="16490"/>
                    <a:pt x="3375" y="16527"/>
                    <a:pt x="3631" y="16527"/>
                  </a:cubicBezTo>
                  <a:cubicBezTo>
                    <a:pt x="4344" y="16527"/>
                    <a:pt x="4831" y="16241"/>
                    <a:pt x="4831" y="16241"/>
                  </a:cubicBezTo>
                  <a:cubicBezTo>
                    <a:pt x="4831" y="16241"/>
                    <a:pt x="5473" y="9840"/>
                    <a:pt x="5807" y="8567"/>
                  </a:cubicBezTo>
                  <a:cubicBezTo>
                    <a:pt x="6076" y="4144"/>
                    <a:pt x="6476" y="1246"/>
                    <a:pt x="5807" y="317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2"/>
            <p:cNvSpPr/>
            <p:nvPr/>
          </p:nvSpPr>
          <p:spPr>
            <a:xfrm>
              <a:off x="2884023" y="1574317"/>
              <a:ext cx="453157" cy="311381"/>
            </a:xfrm>
            <a:custGeom>
              <a:avLst/>
              <a:gdLst/>
              <a:ahLst/>
              <a:cxnLst/>
              <a:rect l="l" t="t" r="r" b="b"/>
              <a:pathLst>
                <a:path w="5325" h="3659" extrusionOk="0">
                  <a:moveTo>
                    <a:pt x="1296" y="0"/>
                  </a:moveTo>
                  <a:cubicBezTo>
                    <a:pt x="848" y="0"/>
                    <a:pt x="514" y="84"/>
                    <a:pt x="419" y="221"/>
                  </a:cubicBezTo>
                  <a:cubicBezTo>
                    <a:pt x="168" y="592"/>
                    <a:pt x="1" y="1233"/>
                    <a:pt x="196" y="2097"/>
                  </a:cubicBezTo>
                  <a:cubicBezTo>
                    <a:pt x="391" y="2952"/>
                    <a:pt x="762" y="3658"/>
                    <a:pt x="762" y="3658"/>
                  </a:cubicBezTo>
                  <a:cubicBezTo>
                    <a:pt x="762" y="3658"/>
                    <a:pt x="3415" y="2943"/>
                    <a:pt x="4273" y="2943"/>
                  </a:cubicBezTo>
                  <a:cubicBezTo>
                    <a:pt x="4393" y="2943"/>
                    <a:pt x="4478" y="2957"/>
                    <a:pt x="4516" y="2989"/>
                  </a:cubicBezTo>
                  <a:cubicBezTo>
                    <a:pt x="4639" y="3087"/>
                    <a:pt x="4721" y="3139"/>
                    <a:pt x="4776" y="3139"/>
                  </a:cubicBezTo>
                  <a:cubicBezTo>
                    <a:pt x="4862" y="3139"/>
                    <a:pt x="4882" y="3009"/>
                    <a:pt x="4888" y="2720"/>
                  </a:cubicBezTo>
                  <a:cubicBezTo>
                    <a:pt x="4948" y="2901"/>
                    <a:pt x="5012" y="3011"/>
                    <a:pt x="5050" y="3011"/>
                  </a:cubicBezTo>
                  <a:cubicBezTo>
                    <a:pt x="5076" y="3011"/>
                    <a:pt x="5090" y="2958"/>
                    <a:pt x="5083" y="2841"/>
                  </a:cubicBezTo>
                  <a:cubicBezTo>
                    <a:pt x="5064" y="2553"/>
                    <a:pt x="5324" y="1949"/>
                    <a:pt x="4014" y="908"/>
                  </a:cubicBezTo>
                  <a:cubicBezTo>
                    <a:pt x="3185" y="250"/>
                    <a:pt x="2069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2"/>
            <p:cNvSpPr/>
            <p:nvPr/>
          </p:nvSpPr>
          <p:spPr>
            <a:xfrm>
              <a:off x="2989972" y="1914034"/>
              <a:ext cx="150287" cy="341676"/>
            </a:xfrm>
            <a:custGeom>
              <a:avLst/>
              <a:gdLst/>
              <a:ahLst/>
              <a:cxnLst/>
              <a:rect l="l" t="t" r="r" b="b"/>
              <a:pathLst>
                <a:path w="1766" h="4015" extrusionOk="0">
                  <a:moveTo>
                    <a:pt x="1" y="1"/>
                  </a:moveTo>
                  <a:lnTo>
                    <a:pt x="1" y="3067"/>
                  </a:lnTo>
                  <a:lnTo>
                    <a:pt x="1766" y="4014"/>
                  </a:lnTo>
                  <a:lnTo>
                    <a:pt x="1162" y="5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2"/>
            <p:cNvSpPr/>
            <p:nvPr/>
          </p:nvSpPr>
          <p:spPr>
            <a:xfrm>
              <a:off x="2989972" y="1914034"/>
              <a:ext cx="121863" cy="182710"/>
            </a:xfrm>
            <a:custGeom>
              <a:avLst/>
              <a:gdLst/>
              <a:ahLst/>
              <a:cxnLst/>
              <a:rect l="l" t="t" r="r" b="b"/>
              <a:pathLst>
                <a:path w="1432" h="2147" extrusionOk="0">
                  <a:moveTo>
                    <a:pt x="1" y="1"/>
                  </a:moveTo>
                  <a:lnTo>
                    <a:pt x="1" y="1701"/>
                  </a:lnTo>
                  <a:cubicBezTo>
                    <a:pt x="465" y="1887"/>
                    <a:pt x="1069" y="2054"/>
                    <a:pt x="1431" y="2147"/>
                  </a:cubicBezTo>
                  <a:lnTo>
                    <a:pt x="1162" y="5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2"/>
            <p:cNvSpPr/>
            <p:nvPr/>
          </p:nvSpPr>
          <p:spPr>
            <a:xfrm>
              <a:off x="2966229" y="1642822"/>
              <a:ext cx="332996" cy="425500"/>
            </a:xfrm>
            <a:custGeom>
              <a:avLst/>
              <a:gdLst/>
              <a:ahLst/>
              <a:cxnLst/>
              <a:rect l="l" t="t" r="r" b="b"/>
              <a:pathLst>
                <a:path w="3913" h="5000" extrusionOk="0">
                  <a:moveTo>
                    <a:pt x="707" y="1"/>
                  </a:moveTo>
                  <a:lnTo>
                    <a:pt x="1" y="1850"/>
                  </a:lnTo>
                  <a:cubicBezTo>
                    <a:pt x="1" y="1850"/>
                    <a:pt x="224" y="3894"/>
                    <a:pt x="818" y="4312"/>
                  </a:cubicBezTo>
                  <a:cubicBezTo>
                    <a:pt x="1404" y="4730"/>
                    <a:pt x="2723" y="4999"/>
                    <a:pt x="2723" y="4999"/>
                  </a:cubicBezTo>
                  <a:cubicBezTo>
                    <a:pt x="2723" y="4999"/>
                    <a:pt x="3782" y="3689"/>
                    <a:pt x="3847" y="3123"/>
                  </a:cubicBezTo>
                  <a:cubicBezTo>
                    <a:pt x="3912" y="2556"/>
                    <a:pt x="3596" y="1376"/>
                    <a:pt x="3569" y="1255"/>
                  </a:cubicBezTo>
                  <a:lnTo>
                    <a:pt x="707" y="1"/>
                  </a:lnTo>
                  <a:close/>
                </a:path>
              </a:pathLst>
            </a:custGeom>
            <a:solidFill>
              <a:srgbClr val="FFB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2"/>
            <p:cNvSpPr/>
            <p:nvPr/>
          </p:nvSpPr>
          <p:spPr>
            <a:xfrm>
              <a:off x="3298375" y="2886551"/>
              <a:ext cx="45103" cy="84674"/>
            </a:xfrm>
            <a:custGeom>
              <a:avLst/>
              <a:gdLst/>
              <a:ahLst/>
              <a:cxnLst/>
              <a:rect l="l" t="t" r="r" b="b"/>
              <a:pathLst>
                <a:path w="530" h="995" fill="none" extrusionOk="0">
                  <a:moveTo>
                    <a:pt x="0" y="994"/>
                  </a:moveTo>
                  <a:cubicBezTo>
                    <a:pt x="0" y="994"/>
                    <a:pt x="437" y="558"/>
                    <a:pt x="530" y="0"/>
                  </a:cubicBezTo>
                </a:path>
              </a:pathLst>
            </a:custGeom>
            <a:solidFill>
              <a:srgbClr val="000000">
                <a:alpha val="20110"/>
              </a:srgbClr>
            </a:solidFill>
            <a:ln w="16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2"/>
            <p:cNvSpPr/>
            <p:nvPr/>
          </p:nvSpPr>
          <p:spPr>
            <a:xfrm>
              <a:off x="2995504" y="2815408"/>
              <a:ext cx="212835" cy="113694"/>
            </a:xfrm>
            <a:custGeom>
              <a:avLst/>
              <a:gdLst/>
              <a:ahLst/>
              <a:cxnLst/>
              <a:rect l="l" t="t" r="r" b="b"/>
              <a:pathLst>
                <a:path w="2501" h="1336" extrusionOk="0">
                  <a:moveTo>
                    <a:pt x="289" y="0"/>
                  </a:moveTo>
                  <a:lnTo>
                    <a:pt x="1" y="288"/>
                  </a:lnTo>
                  <a:lnTo>
                    <a:pt x="409" y="548"/>
                  </a:lnTo>
                  <a:cubicBezTo>
                    <a:pt x="344" y="856"/>
                    <a:pt x="477" y="937"/>
                    <a:pt x="636" y="937"/>
                  </a:cubicBezTo>
                  <a:cubicBezTo>
                    <a:pt x="814" y="937"/>
                    <a:pt x="1023" y="836"/>
                    <a:pt x="1023" y="836"/>
                  </a:cubicBezTo>
                  <a:cubicBezTo>
                    <a:pt x="1023" y="836"/>
                    <a:pt x="1404" y="1180"/>
                    <a:pt x="1599" y="1292"/>
                  </a:cubicBezTo>
                  <a:cubicBezTo>
                    <a:pt x="1648" y="1324"/>
                    <a:pt x="1685" y="1335"/>
                    <a:pt x="1712" y="1335"/>
                  </a:cubicBezTo>
                  <a:cubicBezTo>
                    <a:pt x="1789" y="1335"/>
                    <a:pt x="1794" y="1245"/>
                    <a:pt x="1794" y="1245"/>
                  </a:cubicBezTo>
                  <a:cubicBezTo>
                    <a:pt x="1794" y="1245"/>
                    <a:pt x="1880" y="1291"/>
                    <a:pt x="1954" y="1291"/>
                  </a:cubicBezTo>
                  <a:cubicBezTo>
                    <a:pt x="2007" y="1291"/>
                    <a:pt x="2054" y="1267"/>
                    <a:pt x="2054" y="1180"/>
                  </a:cubicBezTo>
                  <a:cubicBezTo>
                    <a:pt x="2117" y="1216"/>
                    <a:pt x="2189" y="1248"/>
                    <a:pt x="2238" y="1248"/>
                  </a:cubicBezTo>
                  <a:cubicBezTo>
                    <a:pt x="2303" y="1248"/>
                    <a:pt x="2326" y="1190"/>
                    <a:pt x="2230" y="1004"/>
                  </a:cubicBezTo>
                  <a:lnTo>
                    <a:pt x="2230" y="1004"/>
                  </a:lnTo>
                  <a:cubicBezTo>
                    <a:pt x="2238" y="1004"/>
                    <a:pt x="2246" y="1005"/>
                    <a:pt x="2253" y="1005"/>
                  </a:cubicBezTo>
                  <a:cubicBezTo>
                    <a:pt x="2500" y="1005"/>
                    <a:pt x="2173" y="530"/>
                    <a:pt x="1766" y="223"/>
                  </a:cubicBezTo>
                  <a:cubicBezTo>
                    <a:pt x="1636" y="127"/>
                    <a:pt x="1485" y="94"/>
                    <a:pt x="1337" y="94"/>
                  </a:cubicBezTo>
                  <a:cubicBezTo>
                    <a:pt x="999" y="94"/>
                    <a:pt x="679" y="270"/>
                    <a:pt x="679" y="270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FFB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2"/>
            <p:cNvSpPr/>
            <p:nvPr/>
          </p:nvSpPr>
          <p:spPr>
            <a:xfrm>
              <a:off x="2758330" y="2125932"/>
              <a:ext cx="631782" cy="744114"/>
            </a:xfrm>
            <a:custGeom>
              <a:avLst/>
              <a:gdLst/>
              <a:ahLst/>
              <a:cxnLst/>
              <a:rect l="l" t="t" r="r" b="b"/>
              <a:pathLst>
                <a:path w="7424" h="8744" extrusionOk="0">
                  <a:moveTo>
                    <a:pt x="2230" y="1"/>
                  </a:moveTo>
                  <a:lnTo>
                    <a:pt x="2500" y="800"/>
                  </a:lnTo>
                  <a:cubicBezTo>
                    <a:pt x="2500" y="800"/>
                    <a:pt x="1320" y="1348"/>
                    <a:pt x="1041" y="1719"/>
                  </a:cubicBezTo>
                  <a:cubicBezTo>
                    <a:pt x="762" y="2091"/>
                    <a:pt x="0" y="6857"/>
                    <a:pt x="0" y="6857"/>
                  </a:cubicBezTo>
                  <a:lnTo>
                    <a:pt x="2927" y="8743"/>
                  </a:lnTo>
                  <a:lnTo>
                    <a:pt x="3438" y="8102"/>
                  </a:lnTo>
                  <a:lnTo>
                    <a:pt x="1422" y="6216"/>
                  </a:lnTo>
                  <a:cubicBezTo>
                    <a:pt x="1422" y="6216"/>
                    <a:pt x="1833" y="5999"/>
                    <a:pt x="1477" y="5999"/>
                  </a:cubicBezTo>
                  <a:cubicBezTo>
                    <a:pt x="1450" y="5999"/>
                    <a:pt x="1420" y="6000"/>
                    <a:pt x="1385" y="6002"/>
                  </a:cubicBezTo>
                  <a:cubicBezTo>
                    <a:pt x="1654" y="5220"/>
                    <a:pt x="1888" y="4522"/>
                    <a:pt x="2070" y="3967"/>
                  </a:cubicBezTo>
                  <a:lnTo>
                    <a:pt x="2070" y="3967"/>
                  </a:lnTo>
                  <a:cubicBezTo>
                    <a:pt x="2599" y="4673"/>
                    <a:pt x="3693" y="6140"/>
                    <a:pt x="3875" y="6448"/>
                  </a:cubicBezTo>
                  <a:cubicBezTo>
                    <a:pt x="3326" y="6476"/>
                    <a:pt x="3819" y="6764"/>
                    <a:pt x="3819" y="6764"/>
                  </a:cubicBezTo>
                  <a:cubicBezTo>
                    <a:pt x="3819" y="6764"/>
                    <a:pt x="3057" y="7312"/>
                    <a:pt x="3605" y="7573"/>
                  </a:cubicBezTo>
                  <a:cubicBezTo>
                    <a:pt x="3993" y="7747"/>
                    <a:pt x="5319" y="7917"/>
                    <a:pt x="6219" y="7917"/>
                  </a:cubicBezTo>
                  <a:cubicBezTo>
                    <a:pt x="6614" y="7917"/>
                    <a:pt x="6927" y="7884"/>
                    <a:pt x="7043" y="7805"/>
                  </a:cubicBezTo>
                  <a:cubicBezTo>
                    <a:pt x="7424" y="7554"/>
                    <a:pt x="7043" y="6950"/>
                    <a:pt x="7043" y="6950"/>
                  </a:cubicBezTo>
                  <a:cubicBezTo>
                    <a:pt x="7043" y="6950"/>
                    <a:pt x="7201" y="3773"/>
                    <a:pt x="7099" y="3271"/>
                  </a:cubicBezTo>
                  <a:cubicBezTo>
                    <a:pt x="6987" y="2779"/>
                    <a:pt x="4757" y="1487"/>
                    <a:pt x="4757" y="1487"/>
                  </a:cubicBezTo>
                  <a:lnTo>
                    <a:pt x="4488" y="307"/>
                  </a:lnTo>
                  <a:lnTo>
                    <a:pt x="4321" y="586"/>
                  </a:lnTo>
                  <a:lnTo>
                    <a:pt x="4488" y="1524"/>
                  </a:lnTo>
                  <a:lnTo>
                    <a:pt x="3438" y="409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2"/>
            <p:cNvSpPr/>
            <p:nvPr/>
          </p:nvSpPr>
          <p:spPr>
            <a:xfrm>
              <a:off x="2935423" y="1613633"/>
              <a:ext cx="350357" cy="256066"/>
            </a:xfrm>
            <a:custGeom>
              <a:avLst/>
              <a:gdLst/>
              <a:ahLst/>
              <a:cxnLst/>
              <a:rect l="l" t="t" r="r" b="b"/>
              <a:pathLst>
                <a:path w="4117" h="3009" extrusionOk="0">
                  <a:moveTo>
                    <a:pt x="1050" y="0"/>
                  </a:moveTo>
                  <a:lnTo>
                    <a:pt x="279" y="697"/>
                  </a:lnTo>
                  <a:lnTo>
                    <a:pt x="1" y="2379"/>
                  </a:lnTo>
                  <a:cubicBezTo>
                    <a:pt x="1" y="2379"/>
                    <a:pt x="203" y="3009"/>
                    <a:pt x="480" y="3009"/>
                  </a:cubicBezTo>
                  <a:cubicBezTo>
                    <a:pt x="511" y="3009"/>
                    <a:pt x="544" y="3000"/>
                    <a:pt x="577" y="2983"/>
                  </a:cubicBezTo>
                  <a:cubicBezTo>
                    <a:pt x="902" y="2806"/>
                    <a:pt x="1069" y="1877"/>
                    <a:pt x="1069" y="1877"/>
                  </a:cubicBezTo>
                  <a:lnTo>
                    <a:pt x="1069" y="1877"/>
                  </a:lnTo>
                  <a:cubicBezTo>
                    <a:pt x="1069" y="1877"/>
                    <a:pt x="1048" y="2312"/>
                    <a:pt x="1100" y="2312"/>
                  </a:cubicBezTo>
                  <a:cubicBezTo>
                    <a:pt x="1117" y="2312"/>
                    <a:pt x="1143" y="2262"/>
                    <a:pt x="1180" y="2128"/>
                  </a:cubicBezTo>
                  <a:cubicBezTo>
                    <a:pt x="1329" y="1598"/>
                    <a:pt x="1283" y="641"/>
                    <a:pt x="1283" y="641"/>
                  </a:cubicBezTo>
                  <a:lnTo>
                    <a:pt x="1283" y="641"/>
                  </a:lnTo>
                  <a:cubicBezTo>
                    <a:pt x="1283" y="641"/>
                    <a:pt x="1822" y="1171"/>
                    <a:pt x="2490" y="1598"/>
                  </a:cubicBezTo>
                  <a:cubicBezTo>
                    <a:pt x="2845" y="1824"/>
                    <a:pt x="3082" y="1923"/>
                    <a:pt x="3171" y="1923"/>
                  </a:cubicBezTo>
                  <a:cubicBezTo>
                    <a:pt x="3251" y="1923"/>
                    <a:pt x="3214" y="1845"/>
                    <a:pt x="3039" y="1710"/>
                  </a:cubicBezTo>
                  <a:lnTo>
                    <a:pt x="3039" y="1710"/>
                  </a:lnTo>
                  <a:cubicBezTo>
                    <a:pt x="3661" y="2174"/>
                    <a:pt x="4116" y="2453"/>
                    <a:pt x="4116" y="2453"/>
                  </a:cubicBezTo>
                  <a:lnTo>
                    <a:pt x="4051" y="1505"/>
                  </a:lnTo>
                  <a:lnTo>
                    <a:pt x="3540" y="874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2"/>
            <p:cNvSpPr/>
            <p:nvPr/>
          </p:nvSpPr>
          <p:spPr>
            <a:xfrm>
              <a:off x="2916956" y="1841700"/>
              <a:ext cx="90461" cy="87313"/>
            </a:xfrm>
            <a:custGeom>
              <a:avLst/>
              <a:gdLst/>
              <a:ahLst/>
              <a:cxnLst/>
              <a:rect l="l" t="t" r="r" b="b"/>
              <a:pathLst>
                <a:path w="1063" h="1026" extrusionOk="0">
                  <a:moveTo>
                    <a:pt x="520" y="1"/>
                  </a:moveTo>
                  <a:cubicBezTo>
                    <a:pt x="461" y="1"/>
                    <a:pt x="398" y="16"/>
                    <a:pt x="329" y="52"/>
                  </a:cubicBezTo>
                  <a:cubicBezTo>
                    <a:pt x="1" y="231"/>
                    <a:pt x="439" y="1026"/>
                    <a:pt x="812" y="1026"/>
                  </a:cubicBezTo>
                  <a:cubicBezTo>
                    <a:pt x="903" y="1026"/>
                    <a:pt x="991" y="977"/>
                    <a:pt x="1063" y="860"/>
                  </a:cubicBezTo>
                  <a:lnTo>
                    <a:pt x="970" y="368"/>
                  </a:lnTo>
                  <a:cubicBezTo>
                    <a:pt x="970" y="368"/>
                    <a:pt x="809" y="1"/>
                    <a:pt x="520" y="1"/>
                  </a:cubicBezTo>
                  <a:close/>
                </a:path>
              </a:pathLst>
            </a:custGeom>
            <a:solidFill>
              <a:srgbClr val="FFB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2"/>
            <p:cNvSpPr/>
            <p:nvPr/>
          </p:nvSpPr>
          <p:spPr>
            <a:xfrm>
              <a:off x="2970995" y="2181247"/>
              <a:ext cx="118715" cy="91057"/>
            </a:xfrm>
            <a:custGeom>
              <a:avLst/>
              <a:gdLst/>
              <a:ahLst/>
              <a:cxnLst/>
              <a:rect l="l" t="t" r="r" b="b"/>
              <a:pathLst>
                <a:path w="1395" h="1070" fill="none" extrusionOk="0">
                  <a:moveTo>
                    <a:pt x="1" y="150"/>
                  </a:moveTo>
                  <a:lnTo>
                    <a:pt x="1394" y="1069"/>
                  </a:lnTo>
                  <a:lnTo>
                    <a:pt x="939" y="1"/>
                  </a:lnTo>
                </a:path>
              </a:pathLst>
            </a:custGeom>
            <a:solidFill>
              <a:srgbClr val="000000">
                <a:alpha val="20110"/>
              </a:srgbClr>
            </a:solidFill>
            <a:ln w="16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2"/>
            <p:cNvSpPr/>
            <p:nvPr/>
          </p:nvSpPr>
          <p:spPr>
            <a:xfrm>
              <a:off x="3140174" y="2255624"/>
              <a:ext cx="228579" cy="544044"/>
            </a:xfrm>
            <a:custGeom>
              <a:avLst/>
              <a:gdLst/>
              <a:ahLst/>
              <a:cxnLst/>
              <a:rect l="l" t="t" r="r" b="b"/>
              <a:pathLst>
                <a:path w="2686" h="6393" fill="none" extrusionOk="0">
                  <a:moveTo>
                    <a:pt x="1" y="0"/>
                  </a:moveTo>
                  <a:cubicBezTo>
                    <a:pt x="1" y="0"/>
                    <a:pt x="1664" y="1487"/>
                    <a:pt x="1813" y="1923"/>
                  </a:cubicBezTo>
                  <a:cubicBezTo>
                    <a:pt x="1952" y="2351"/>
                    <a:pt x="1813" y="5510"/>
                    <a:pt x="1813" y="5510"/>
                  </a:cubicBezTo>
                  <a:cubicBezTo>
                    <a:pt x="1813" y="5510"/>
                    <a:pt x="2686" y="6253"/>
                    <a:pt x="1943" y="6392"/>
                  </a:cubicBezTo>
                </a:path>
              </a:pathLst>
            </a:custGeom>
            <a:solidFill>
              <a:srgbClr val="000000">
                <a:alpha val="20110"/>
              </a:srgbClr>
            </a:solidFill>
            <a:ln w="16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2"/>
            <p:cNvSpPr/>
            <p:nvPr/>
          </p:nvSpPr>
          <p:spPr>
            <a:xfrm>
              <a:off x="2934657" y="2366253"/>
              <a:ext cx="31657" cy="98205"/>
            </a:xfrm>
            <a:custGeom>
              <a:avLst/>
              <a:gdLst/>
              <a:ahLst/>
              <a:cxnLst/>
              <a:rect l="l" t="t" r="r" b="b"/>
              <a:pathLst>
                <a:path w="372" h="1154" fill="none" extrusionOk="0">
                  <a:moveTo>
                    <a:pt x="0" y="1153"/>
                  </a:moveTo>
                  <a:lnTo>
                    <a:pt x="372" y="1"/>
                  </a:lnTo>
                </a:path>
              </a:pathLst>
            </a:custGeom>
            <a:solidFill>
              <a:srgbClr val="000000">
                <a:alpha val="20110"/>
              </a:srgbClr>
            </a:solidFill>
            <a:ln w="16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2"/>
            <p:cNvSpPr/>
            <p:nvPr/>
          </p:nvSpPr>
          <p:spPr>
            <a:xfrm>
              <a:off x="2950486" y="2394761"/>
              <a:ext cx="26892" cy="20594"/>
            </a:xfrm>
            <a:custGeom>
              <a:avLst/>
              <a:gdLst/>
              <a:ahLst/>
              <a:cxnLst/>
              <a:rect l="l" t="t" r="r" b="b"/>
              <a:pathLst>
                <a:path w="316" h="242" fill="none" extrusionOk="0">
                  <a:moveTo>
                    <a:pt x="316" y="0"/>
                  </a:moveTo>
                  <a:cubicBezTo>
                    <a:pt x="316" y="0"/>
                    <a:pt x="56" y="65"/>
                    <a:pt x="0" y="242"/>
                  </a:cubicBezTo>
                </a:path>
              </a:pathLst>
            </a:custGeom>
            <a:solidFill>
              <a:srgbClr val="000000">
                <a:alpha val="20110"/>
              </a:srgbClr>
            </a:solidFill>
            <a:ln w="16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2"/>
            <p:cNvSpPr/>
            <p:nvPr/>
          </p:nvSpPr>
          <p:spPr>
            <a:xfrm>
              <a:off x="3122047" y="2272218"/>
              <a:ext cx="18211" cy="19062"/>
            </a:xfrm>
            <a:custGeom>
              <a:avLst/>
              <a:gdLst/>
              <a:ahLst/>
              <a:cxnLst/>
              <a:rect l="l" t="t" r="r" b="b"/>
              <a:pathLst>
                <a:path w="214" h="224" extrusionOk="0">
                  <a:moveTo>
                    <a:pt x="112" y="0"/>
                  </a:moveTo>
                  <a:cubicBezTo>
                    <a:pt x="47" y="0"/>
                    <a:pt x="0" y="56"/>
                    <a:pt x="0" y="112"/>
                  </a:cubicBezTo>
                  <a:cubicBezTo>
                    <a:pt x="0" y="177"/>
                    <a:pt x="47" y="223"/>
                    <a:pt x="112" y="223"/>
                  </a:cubicBezTo>
                  <a:cubicBezTo>
                    <a:pt x="167" y="223"/>
                    <a:pt x="214" y="177"/>
                    <a:pt x="214" y="112"/>
                  </a:cubicBezTo>
                  <a:cubicBezTo>
                    <a:pt x="214" y="56"/>
                    <a:pt x="167" y="0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2"/>
            <p:cNvSpPr/>
            <p:nvPr/>
          </p:nvSpPr>
          <p:spPr>
            <a:xfrm>
              <a:off x="3254889" y="2415355"/>
              <a:ext cx="18977" cy="18211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2" y="0"/>
                  </a:moveTo>
                  <a:cubicBezTo>
                    <a:pt x="56" y="0"/>
                    <a:pt x="0" y="46"/>
                    <a:pt x="0" y="111"/>
                  </a:cubicBezTo>
                  <a:cubicBezTo>
                    <a:pt x="0" y="167"/>
                    <a:pt x="56" y="214"/>
                    <a:pt x="112" y="214"/>
                  </a:cubicBezTo>
                  <a:cubicBezTo>
                    <a:pt x="177" y="214"/>
                    <a:pt x="223" y="167"/>
                    <a:pt x="223" y="111"/>
                  </a:cubicBezTo>
                  <a:cubicBezTo>
                    <a:pt x="223" y="46"/>
                    <a:pt x="177" y="0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2"/>
            <p:cNvSpPr/>
            <p:nvPr/>
          </p:nvSpPr>
          <p:spPr>
            <a:xfrm>
              <a:off x="3264335" y="2579768"/>
              <a:ext cx="19062" cy="18297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12" y="0"/>
                  </a:moveTo>
                  <a:cubicBezTo>
                    <a:pt x="56" y="0"/>
                    <a:pt x="1" y="47"/>
                    <a:pt x="1" y="103"/>
                  </a:cubicBezTo>
                  <a:cubicBezTo>
                    <a:pt x="1" y="168"/>
                    <a:pt x="56" y="214"/>
                    <a:pt x="112" y="214"/>
                  </a:cubicBezTo>
                  <a:cubicBezTo>
                    <a:pt x="177" y="214"/>
                    <a:pt x="224" y="168"/>
                    <a:pt x="224" y="103"/>
                  </a:cubicBezTo>
                  <a:cubicBezTo>
                    <a:pt x="224" y="47"/>
                    <a:pt x="177" y="0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2"/>
            <p:cNvSpPr/>
            <p:nvPr/>
          </p:nvSpPr>
          <p:spPr>
            <a:xfrm>
              <a:off x="3268249" y="2714991"/>
              <a:ext cx="18297" cy="18211"/>
            </a:xfrm>
            <a:custGeom>
              <a:avLst/>
              <a:gdLst/>
              <a:ahLst/>
              <a:cxnLst/>
              <a:rect l="l" t="t" r="r" b="b"/>
              <a:pathLst>
                <a:path w="215" h="214" extrusionOk="0">
                  <a:moveTo>
                    <a:pt x="112" y="0"/>
                  </a:moveTo>
                  <a:cubicBezTo>
                    <a:pt x="47" y="0"/>
                    <a:pt x="1" y="47"/>
                    <a:pt x="1" y="112"/>
                  </a:cubicBezTo>
                  <a:cubicBezTo>
                    <a:pt x="1" y="167"/>
                    <a:pt x="47" y="214"/>
                    <a:pt x="112" y="214"/>
                  </a:cubicBezTo>
                  <a:cubicBezTo>
                    <a:pt x="168" y="214"/>
                    <a:pt x="215" y="167"/>
                    <a:pt x="215" y="112"/>
                  </a:cubicBezTo>
                  <a:cubicBezTo>
                    <a:pt x="215" y="47"/>
                    <a:pt x="168" y="0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2"/>
            <p:cNvSpPr/>
            <p:nvPr/>
          </p:nvSpPr>
          <p:spPr>
            <a:xfrm>
              <a:off x="2960698" y="1853954"/>
              <a:ext cx="32508" cy="54634"/>
            </a:xfrm>
            <a:custGeom>
              <a:avLst/>
              <a:gdLst/>
              <a:ahLst/>
              <a:cxnLst/>
              <a:rect l="l" t="t" r="r" b="b"/>
              <a:pathLst>
                <a:path w="382" h="642" fill="none" extrusionOk="0">
                  <a:moveTo>
                    <a:pt x="38" y="242"/>
                  </a:moveTo>
                  <a:cubicBezTo>
                    <a:pt x="38" y="242"/>
                    <a:pt x="47" y="1"/>
                    <a:pt x="382" y="419"/>
                  </a:cubicBezTo>
                  <a:cubicBezTo>
                    <a:pt x="1" y="512"/>
                    <a:pt x="382" y="642"/>
                    <a:pt x="382" y="642"/>
                  </a:cubicBezTo>
                </a:path>
              </a:pathLst>
            </a:custGeom>
            <a:noFill/>
            <a:ln w="1625" cap="rnd" cmpd="sng">
              <a:solidFill>
                <a:srgbClr val="ED85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2"/>
            <p:cNvSpPr/>
            <p:nvPr/>
          </p:nvSpPr>
          <p:spPr>
            <a:xfrm>
              <a:off x="3118899" y="1840508"/>
              <a:ext cx="21360" cy="27743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0" y="1"/>
                  </a:moveTo>
                  <a:cubicBezTo>
                    <a:pt x="56" y="1"/>
                    <a:pt x="0" y="75"/>
                    <a:pt x="0" y="168"/>
                  </a:cubicBezTo>
                  <a:cubicBezTo>
                    <a:pt x="0" y="251"/>
                    <a:pt x="56" y="326"/>
                    <a:pt x="130" y="326"/>
                  </a:cubicBezTo>
                  <a:cubicBezTo>
                    <a:pt x="195" y="326"/>
                    <a:pt x="251" y="251"/>
                    <a:pt x="251" y="168"/>
                  </a:cubicBezTo>
                  <a:cubicBezTo>
                    <a:pt x="251" y="75"/>
                    <a:pt x="195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2"/>
            <p:cNvSpPr/>
            <p:nvPr/>
          </p:nvSpPr>
          <p:spPr>
            <a:xfrm>
              <a:off x="3201105" y="1846806"/>
              <a:ext cx="22211" cy="27828"/>
            </a:xfrm>
            <a:custGeom>
              <a:avLst/>
              <a:gdLst/>
              <a:ahLst/>
              <a:cxnLst/>
              <a:rect l="l" t="t" r="r" b="b"/>
              <a:pathLst>
                <a:path w="261" h="327" extrusionOk="0">
                  <a:moveTo>
                    <a:pt x="130" y="1"/>
                  </a:moveTo>
                  <a:cubicBezTo>
                    <a:pt x="65" y="1"/>
                    <a:pt x="0" y="75"/>
                    <a:pt x="0" y="168"/>
                  </a:cubicBezTo>
                  <a:cubicBezTo>
                    <a:pt x="0" y="252"/>
                    <a:pt x="65" y="326"/>
                    <a:pt x="130" y="326"/>
                  </a:cubicBezTo>
                  <a:cubicBezTo>
                    <a:pt x="205" y="326"/>
                    <a:pt x="260" y="252"/>
                    <a:pt x="260" y="168"/>
                  </a:cubicBezTo>
                  <a:cubicBezTo>
                    <a:pt x="260" y="75"/>
                    <a:pt x="205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2"/>
            <p:cNvSpPr/>
            <p:nvPr/>
          </p:nvSpPr>
          <p:spPr>
            <a:xfrm>
              <a:off x="3084093" y="1773790"/>
              <a:ext cx="80675" cy="42295"/>
            </a:xfrm>
            <a:custGeom>
              <a:avLst/>
              <a:gdLst/>
              <a:ahLst/>
              <a:cxnLst/>
              <a:rect l="l" t="t" r="r" b="b"/>
              <a:pathLst>
                <a:path w="948" h="497" extrusionOk="0">
                  <a:moveTo>
                    <a:pt x="511" y="1"/>
                  </a:moveTo>
                  <a:cubicBezTo>
                    <a:pt x="357" y="1"/>
                    <a:pt x="177" y="118"/>
                    <a:pt x="0" y="497"/>
                  </a:cubicBezTo>
                  <a:lnTo>
                    <a:pt x="948" y="311"/>
                  </a:lnTo>
                  <a:cubicBezTo>
                    <a:pt x="948" y="311"/>
                    <a:pt x="76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2"/>
            <p:cNvSpPr/>
            <p:nvPr/>
          </p:nvSpPr>
          <p:spPr>
            <a:xfrm>
              <a:off x="3201105" y="1779917"/>
              <a:ext cx="69612" cy="47231"/>
            </a:xfrm>
            <a:custGeom>
              <a:avLst/>
              <a:gdLst/>
              <a:ahLst/>
              <a:cxnLst/>
              <a:rect l="l" t="t" r="r" b="b"/>
              <a:pathLst>
                <a:path w="818" h="555" extrusionOk="0">
                  <a:moveTo>
                    <a:pt x="291" y="1"/>
                  </a:moveTo>
                  <a:cubicBezTo>
                    <a:pt x="92" y="1"/>
                    <a:pt x="0" y="304"/>
                    <a:pt x="0" y="304"/>
                  </a:cubicBezTo>
                  <a:lnTo>
                    <a:pt x="818" y="555"/>
                  </a:lnTo>
                  <a:cubicBezTo>
                    <a:pt x="594" y="129"/>
                    <a:pt x="420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2"/>
            <p:cNvSpPr/>
            <p:nvPr/>
          </p:nvSpPr>
          <p:spPr>
            <a:xfrm>
              <a:off x="3352073" y="2811409"/>
              <a:ext cx="56251" cy="76760"/>
            </a:xfrm>
            <a:custGeom>
              <a:avLst/>
              <a:gdLst/>
              <a:ahLst/>
              <a:cxnLst/>
              <a:rect l="l" t="t" r="r" b="b"/>
              <a:pathLst>
                <a:path w="661" h="902" extrusionOk="0">
                  <a:moveTo>
                    <a:pt x="233" y="1"/>
                  </a:moveTo>
                  <a:cubicBezTo>
                    <a:pt x="233" y="1"/>
                    <a:pt x="1" y="456"/>
                    <a:pt x="149" y="540"/>
                  </a:cubicBezTo>
                  <a:cubicBezTo>
                    <a:pt x="66" y="688"/>
                    <a:pt x="233" y="716"/>
                    <a:pt x="233" y="716"/>
                  </a:cubicBezTo>
                  <a:cubicBezTo>
                    <a:pt x="233" y="716"/>
                    <a:pt x="255" y="901"/>
                    <a:pt x="346" y="901"/>
                  </a:cubicBezTo>
                  <a:cubicBezTo>
                    <a:pt x="357" y="901"/>
                    <a:pt x="369" y="899"/>
                    <a:pt x="382" y="893"/>
                  </a:cubicBezTo>
                  <a:cubicBezTo>
                    <a:pt x="503" y="828"/>
                    <a:pt x="660" y="56"/>
                    <a:pt x="233" y="1"/>
                  </a:cubicBezTo>
                  <a:close/>
                </a:path>
              </a:pathLst>
            </a:custGeom>
            <a:solidFill>
              <a:srgbClr val="FFB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2"/>
            <p:cNvSpPr/>
            <p:nvPr/>
          </p:nvSpPr>
          <p:spPr>
            <a:xfrm>
              <a:off x="3125196" y="2846980"/>
              <a:ext cx="60166" cy="53868"/>
            </a:xfrm>
            <a:custGeom>
              <a:avLst/>
              <a:gdLst/>
              <a:ahLst/>
              <a:cxnLst/>
              <a:rect l="l" t="t" r="r" b="b"/>
              <a:pathLst>
                <a:path w="707" h="633" fill="none" extrusionOk="0">
                  <a:moveTo>
                    <a:pt x="706" y="633"/>
                  </a:moveTo>
                  <a:cubicBezTo>
                    <a:pt x="706" y="633"/>
                    <a:pt x="326" y="103"/>
                    <a:pt x="0" y="1"/>
                  </a:cubicBezTo>
                </a:path>
              </a:pathLst>
            </a:custGeom>
            <a:noFill/>
            <a:ln w="1625" cap="rnd" cmpd="sng">
              <a:solidFill>
                <a:srgbClr val="ED85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2"/>
            <p:cNvSpPr/>
            <p:nvPr/>
          </p:nvSpPr>
          <p:spPr>
            <a:xfrm>
              <a:off x="3111750" y="2865957"/>
              <a:ext cx="58549" cy="49954"/>
            </a:xfrm>
            <a:custGeom>
              <a:avLst/>
              <a:gdLst/>
              <a:ahLst/>
              <a:cxnLst/>
              <a:rect l="l" t="t" r="r" b="b"/>
              <a:pathLst>
                <a:path w="688" h="587" fill="none" extrusionOk="0">
                  <a:moveTo>
                    <a:pt x="688" y="586"/>
                  </a:moveTo>
                  <a:cubicBezTo>
                    <a:pt x="688" y="586"/>
                    <a:pt x="307" y="112"/>
                    <a:pt x="0" y="1"/>
                  </a:cubicBezTo>
                </a:path>
              </a:pathLst>
            </a:custGeom>
            <a:noFill/>
            <a:ln w="1625" cap="rnd" cmpd="sng">
              <a:solidFill>
                <a:srgbClr val="ED85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2"/>
            <p:cNvSpPr/>
            <p:nvPr/>
          </p:nvSpPr>
          <p:spPr>
            <a:xfrm>
              <a:off x="3095156" y="2877871"/>
              <a:ext cx="52251" cy="43571"/>
            </a:xfrm>
            <a:custGeom>
              <a:avLst/>
              <a:gdLst/>
              <a:ahLst/>
              <a:cxnLst/>
              <a:rect l="l" t="t" r="r" b="b"/>
              <a:pathLst>
                <a:path w="614" h="512" fill="none" extrusionOk="0">
                  <a:moveTo>
                    <a:pt x="613" y="511"/>
                  </a:moveTo>
                  <a:lnTo>
                    <a:pt x="0" y="0"/>
                  </a:lnTo>
                </a:path>
              </a:pathLst>
            </a:custGeom>
            <a:noFill/>
            <a:ln w="1625" cap="rnd" cmpd="sng">
              <a:solidFill>
                <a:srgbClr val="ED85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2"/>
            <p:cNvSpPr/>
            <p:nvPr/>
          </p:nvSpPr>
          <p:spPr>
            <a:xfrm>
              <a:off x="3364753" y="2821706"/>
              <a:ext cx="23828" cy="34891"/>
            </a:xfrm>
            <a:custGeom>
              <a:avLst/>
              <a:gdLst/>
              <a:ahLst/>
              <a:cxnLst/>
              <a:rect l="l" t="t" r="r" b="b"/>
              <a:pathLst>
                <a:path w="280" h="410" fill="none" extrusionOk="0">
                  <a:moveTo>
                    <a:pt x="0" y="409"/>
                  </a:moveTo>
                  <a:cubicBezTo>
                    <a:pt x="0" y="409"/>
                    <a:pt x="261" y="196"/>
                    <a:pt x="279" y="0"/>
                  </a:cubicBezTo>
                </a:path>
              </a:pathLst>
            </a:custGeom>
            <a:noFill/>
            <a:ln w="1625" cap="rnd" cmpd="sng">
              <a:solidFill>
                <a:srgbClr val="ED85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2"/>
            <p:cNvSpPr/>
            <p:nvPr/>
          </p:nvSpPr>
          <p:spPr>
            <a:xfrm>
              <a:off x="3371901" y="2854894"/>
              <a:ext cx="23743" cy="17531"/>
            </a:xfrm>
            <a:custGeom>
              <a:avLst/>
              <a:gdLst/>
              <a:ahLst/>
              <a:cxnLst/>
              <a:rect l="l" t="t" r="r" b="b"/>
              <a:pathLst>
                <a:path w="279" h="206" fill="none" extrusionOk="0">
                  <a:moveTo>
                    <a:pt x="0" y="205"/>
                  </a:moveTo>
                  <a:cubicBezTo>
                    <a:pt x="0" y="205"/>
                    <a:pt x="195" y="140"/>
                    <a:pt x="279" y="1"/>
                  </a:cubicBezTo>
                </a:path>
              </a:pathLst>
            </a:custGeom>
            <a:noFill/>
            <a:ln w="1625" cap="rnd" cmpd="sng">
              <a:solidFill>
                <a:srgbClr val="ED85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2"/>
            <p:cNvSpPr/>
            <p:nvPr/>
          </p:nvSpPr>
          <p:spPr>
            <a:xfrm>
              <a:off x="2816794" y="2221584"/>
              <a:ext cx="183561" cy="463455"/>
            </a:xfrm>
            <a:custGeom>
              <a:avLst/>
              <a:gdLst/>
              <a:ahLst/>
              <a:cxnLst/>
              <a:rect l="l" t="t" r="r" b="b"/>
              <a:pathLst>
                <a:path w="2157" h="5446" fill="none" extrusionOk="0">
                  <a:moveTo>
                    <a:pt x="2156" y="1"/>
                  </a:moveTo>
                  <a:lnTo>
                    <a:pt x="967" y="930"/>
                  </a:lnTo>
                  <a:lnTo>
                    <a:pt x="1" y="5445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92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2"/>
            <p:cNvSpPr/>
            <p:nvPr/>
          </p:nvSpPr>
          <p:spPr>
            <a:xfrm rot="-1583998" flipH="1">
              <a:off x="3144494" y="1875640"/>
              <a:ext cx="47234" cy="84596"/>
            </a:xfrm>
            <a:custGeom>
              <a:avLst/>
              <a:gdLst/>
              <a:ahLst/>
              <a:cxnLst/>
              <a:rect l="l" t="t" r="r" b="b"/>
              <a:pathLst>
                <a:path w="680" h="1218" fill="none" extrusionOk="0">
                  <a:moveTo>
                    <a:pt x="75" y="1"/>
                  </a:moveTo>
                  <a:lnTo>
                    <a:pt x="205" y="874"/>
                  </a:lnTo>
                  <a:lnTo>
                    <a:pt x="1" y="1125"/>
                  </a:lnTo>
                  <a:cubicBezTo>
                    <a:pt x="1" y="1125"/>
                    <a:pt x="530" y="1218"/>
                    <a:pt x="679" y="995"/>
                  </a:cubicBezTo>
                </a:path>
              </a:pathLst>
            </a:custGeom>
            <a:solidFill>
              <a:srgbClr val="000000">
                <a:alpha val="20110"/>
              </a:srgbClr>
            </a:solidFill>
            <a:ln w="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2"/>
            <p:cNvSpPr/>
            <p:nvPr/>
          </p:nvSpPr>
          <p:spPr>
            <a:xfrm rot="-1584097" flipH="1">
              <a:off x="3135011" y="1965694"/>
              <a:ext cx="66207" cy="42457"/>
            </a:xfrm>
            <a:custGeom>
              <a:avLst/>
              <a:gdLst/>
              <a:ahLst/>
              <a:cxnLst/>
              <a:rect l="l" t="t" r="r" b="b"/>
              <a:pathLst>
                <a:path w="828" h="531" fill="none" extrusionOk="0">
                  <a:moveTo>
                    <a:pt x="827" y="1"/>
                  </a:moveTo>
                  <a:cubicBezTo>
                    <a:pt x="827" y="1"/>
                    <a:pt x="688" y="502"/>
                    <a:pt x="1" y="530"/>
                  </a:cubicBezTo>
                </a:path>
              </a:pathLst>
            </a:custGeom>
            <a:solidFill>
              <a:srgbClr val="000000">
                <a:alpha val="20110"/>
              </a:srgbClr>
            </a:solidFill>
            <a:ln w="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6121" y="421971"/>
            <a:ext cx="6615617" cy="543185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E7206F"/>
                </a:solidFill>
              </a:rPr>
              <a:t>Timeline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F9631D-8815-40F1-8EC2-AD02D8E6C700}"/>
              </a:ext>
            </a:extLst>
          </p:cNvPr>
          <p:cNvSpPr txBox="1"/>
          <p:nvPr/>
        </p:nvSpPr>
        <p:spPr>
          <a:xfrm>
            <a:off x="5390261" y="2817440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15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CA338E-16DA-48C0-B960-EB10B8F14EE1}"/>
              </a:ext>
            </a:extLst>
          </p:cNvPr>
          <p:cNvSpPr txBox="1"/>
          <p:nvPr/>
        </p:nvSpPr>
        <p:spPr>
          <a:xfrm>
            <a:off x="4089126" y="3005819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15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32C0C3-E420-4890-8488-AC77806939F0}"/>
              </a:ext>
            </a:extLst>
          </p:cNvPr>
          <p:cNvSpPr txBox="1"/>
          <p:nvPr/>
        </p:nvSpPr>
        <p:spPr>
          <a:xfrm>
            <a:off x="2955188" y="2817440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15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938851-25CD-4999-8C26-BD9287E558E8}"/>
              </a:ext>
            </a:extLst>
          </p:cNvPr>
          <p:cNvSpPr txBox="1"/>
          <p:nvPr/>
        </p:nvSpPr>
        <p:spPr>
          <a:xfrm>
            <a:off x="1654053" y="3005819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15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714929-EAB3-4A17-934A-03C9341A6CAC}"/>
              </a:ext>
            </a:extLst>
          </p:cNvPr>
          <p:cNvSpPr txBox="1"/>
          <p:nvPr/>
        </p:nvSpPr>
        <p:spPr>
          <a:xfrm>
            <a:off x="6524199" y="3005819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15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:a16="http://schemas.microsoft.com/office/drawing/2014/main" xmlns="" id="{9F527D38-15A1-4B45-BB61-BF90E7A32740}"/>
              </a:ext>
            </a:extLst>
          </p:cNvPr>
          <p:cNvGrpSpPr/>
          <p:nvPr/>
        </p:nvGrpSpPr>
        <p:grpSpPr>
          <a:xfrm>
            <a:off x="1336291" y="3329858"/>
            <a:ext cx="1303356" cy="1142497"/>
            <a:chOff x="3053433" y="4929427"/>
            <a:chExt cx="1737808" cy="1523328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A16F8CC-61BB-4E9C-BA61-4DB3A78D4CDF}"/>
                </a:ext>
              </a:extLst>
            </p:cNvPr>
            <p:cNvSpPr txBox="1"/>
            <p:nvPr/>
          </p:nvSpPr>
          <p:spPr>
            <a:xfrm>
              <a:off x="3053433" y="4929427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254B031-69D0-4610-A34C-1CE58B7A8456}"/>
                </a:ext>
              </a:extLst>
            </p:cNvPr>
            <p:cNvSpPr txBox="1"/>
            <p:nvPr/>
          </p:nvSpPr>
          <p:spPr>
            <a:xfrm>
              <a:off x="3056593" y="5221649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xmlns="" id="{44AA0BE6-D931-4C1B-BB30-85582E20D216}"/>
              </a:ext>
            </a:extLst>
          </p:cNvPr>
          <p:cNvGrpSpPr/>
          <p:nvPr/>
        </p:nvGrpSpPr>
        <p:grpSpPr>
          <a:xfrm>
            <a:off x="3772252" y="3329858"/>
            <a:ext cx="1303356" cy="1142497"/>
            <a:chOff x="6536724" y="4929427"/>
            <a:chExt cx="1737808" cy="1523328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97099C5-42C2-4F28-8E41-072D00E97FA8}"/>
                </a:ext>
              </a:extLst>
            </p:cNvPr>
            <p:cNvSpPr txBox="1"/>
            <p:nvPr/>
          </p:nvSpPr>
          <p:spPr>
            <a:xfrm>
              <a:off x="6536724" y="4929427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123730C-6039-4CD8-A1F2-8EBD0AD54565}"/>
                </a:ext>
              </a:extLst>
            </p:cNvPr>
            <p:cNvSpPr txBox="1"/>
            <p:nvPr/>
          </p:nvSpPr>
          <p:spPr>
            <a:xfrm>
              <a:off x="6540675" y="5221649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:a16="http://schemas.microsoft.com/office/drawing/2014/main" xmlns="" id="{D4DC8803-1FA9-4F4F-8C41-E0E141FBABCB}"/>
              </a:ext>
            </a:extLst>
          </p:cNvPr>
          <p:cNvGrpSpPr/>
          <p:nvPr/>
        </p:nvGrpSpPr>
        <p:grpSpPr>
          <a:xfrm>
            <a:off x="5073831" y="1775882"/>
            <a:ext cx="1303356" cy="1142497"/>
            <a:chOff x="8219896" y="1754133"/>
            <a:chExt cx="1737808" cy="1523328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606B598-FE24-4903-864E-2925C33387E9}"/>
                </a:ext>
              </a:extLst>
            </p:cNvPr>
            <p:cNvSpPr txBox="1"/>
            <p:nvPr/>
          </p:nvSpPr>
          <p:spPr>
            <a:xfrm>
              <a:off x="8219896" y="1754133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A22EEF1-476E-47E4-83D0-B7525D1716EC}"/>
                </a:ext>
              </a:extLst>
            </p:cNvPr>
            <p:cNvSpPr txBox="1"/>
            <p:nvPr/>
          </p:nvSpPr>
          <p:spPr>
            <a:xfrm>
              <a:off x="8223056" y="2046355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:a16="http://schemas.microsoft.com/office/drawing/2014/main" xmlns="" id="{A46A51F6-56C7-44CA-AFAB-A55C07DA16B0}"/>
              </a:ext>
            </a:extLst>
          </p:cNvPr>
          <p:cNvGrpSpPr/>
          <p:nvPr/>
        </p:nvGrpSpPr>
        <p:grpSpPr>
          <a:xfrm>
            <a:off x="2637870" y="1775882"/>
            <a:ext cx="1303356" cy="1142497"/>
            <a:chOff x="4853553" y="1724949"/>
            <a:chExt cx="1737808" cy="1523328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06B4E64-EE02-4FC5-9339-C506003E045E}"/>
                </a:ext>
              </a:extLst>
            </p:cNvPr>
            <p:cNvSpPr txBox="1"/>
            <p:nvPr/>
          </p:nvSpPr>
          <p:spPr>
            <a:xfrm>
              <a:off x="4853553" y="1724949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1E8EE1-8B4C-4D32-8B30-D4FC870ADDBB}"/>
                </a:ext>
              </a:extLst>
            </p:cNvPr>
            <p:cNvSpPr txBox="1"/>
            <p:nvPr/>
          </p:nvSpPr>
          <p:spPr>
            <a:xfrm>
              <a:off x="4858293" y="2017171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:a16="http://schemas.microsoft.com/office/drawing/2014/main" xmlns="" id="{C29147E1-C83E-4FBA-970C-3769E4FD8E19}"/>
              </a:ext>
            </a:extLst>
          </p:cNvPr>
          <p:cNvGrpSpPr/>
          <p:nvPr/>
        </p:nvGrpSpPr>
        <p:grpSpPr>
          <a:xfrm>
            <a:off x="6208214" y="3329857"/>
            <a:ext cx="1303357" cy="1142497"/>
            <a:chOff x="1487211" y="1724949"/>
            <a:chExt cx="1737809" cy="1523328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90C8E3B-A9A9-4311-9399-E78FB01AD5C2}"/>
                </a:ext>
              </a:extLst>
            </p:cNvPr>
            <p:cNvSpPr txBox="1"/>
            <p:nvPr/>
          </p:nvSpPr>
          <p:spPr>
            <a:xfrm>
              <a:off x="1487211" y="1724949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F080FD2-C609-4A12-86B0-58D91F2B6902}"/>
                </a:ext>
              </a:extLst>
            </p:cNvPr>
            <p:cNvSpPr txBox="1"/>
            <p:nvPr/>
          </p:nvSpPr>
          <p:spPr>
            <a:xfrm>
              <a:off x="1493531" y="2017171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55" y="2109007"/>
            <a:ext cx="628239" cy="8097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8" y="2063470"/>
            <a:ext cx="640045" cy="9008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122" y="953597"/>
            <a:ext cx="802918" cy="8445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252" y="926081"/>
            <a:ext cx="566273" cy="9000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006" y="1740662"/>
            <a:ext cx="804217" cy="11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71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E7206F"/>
                </a:solidFill>
              </a:rPr>
              <a:t>ALTERNATIVE RESOURCES</a:t>
            </a:r>
            <a:endParaRPr sz="4000" dirty="0">
              <a:solidFill>
                <a:srgbClr val="E7206F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8" y="1293473"/>
            <a:ext cx="1719880" cy="93811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8" y="2633725"/>
            <a:ext cx="1338943" cy="199124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011" y="2633725"/>
            <a:ext cx="1307092" cy="213597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954" y="2395983"/>
            <a:ext cx="2129703" cy="222899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202" y="1970314"/>
            <a:ext cx="1272826" cy="279166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884" y="3112026"/>
            <a:ext cx="2337876" cy="164994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1557" y="1382058"/>
            <a:ext cx="1577389" cy="9083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0854" y="2065717"/>
            <a:ext cx="2894695" cy="99351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5124" y="1123308"/>
            <a:ext cx="3695764" cy="6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1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71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E7206F"/>
                </a:solidFill>
              </a:rPr>
              <a:t>ALTERNATIVE RESOURCES</a:t>
            </a:r>
            <a:endParaRPr sz="4000" dirty="0">
              <a:solidFill>
                <a:srgbClr val="E7206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8" y="778625"/>
            <a:ext cx="1997693" cy="42414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771" y="2481196"/>
            <a:ext cx="2754086" cy="25388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771" y="1174080"/>
            <a:ext cx="2963036" cy="11507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901" y="3722914"/>
            <a:ext cx="3590092" cy="12971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4901" y="1581196"/>
            <a:ext cx="1158750" cy="180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745" y="1126355"/>
            <a:ext cx="1374647" cy="23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70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71;p72"/>
          <p:cNvSpPr txBox="1">
            <a:spLocks noGrp="1"/>
          </p:cNvSpPr>
          <p:nvPr>
            <p:ph type="title"/>
          </p:nvPr>
        </p:nvSpPr>
        <p:spPr>
          <a:xfrm>
            <a:off x="734996" y="38712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E7206F"/>
                </a:solidFill>
              </a:rPr>
              <a:t>ALTERNATIVE RESOURCES</a:t>
            </a:r>
            <a:endParaRPr sz="4000" dirty="0">
              <a:solidFill>
                <a:srgbClr val="E7206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707" y="865324"/>
            <a:ext cx="2201099" cy="41527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603" y="967007"/>
            <a:ext cx="2171250" cy="297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107" y="2740737"/>
            <a:ext cx="1316250" cy="23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248" y="967007"/>
            <a:ext cx="2108640" cy="23938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529" y="2405679"/>
            <a:ext cx="1723047" cy="26637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79" y="706488"/>
            <a:ext cx="1384356" cy="12320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93" y="2094270"/>
            <a:ext cx="1531261" cy="13644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97" y="3614465"/>
            <a:ext cx="1214368" cy="12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5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71;p72"/>
          <p:cNvSpPr txBox="1">
            <a:spLocks noGrp="1"/>
          </p:cNvSpPr>
          <p:nvPr>
            <p:ph type="title" idx="4294967295"/>
          </p:nvPr>
        </p:nvSpPr>
        <p:spPr>
          <a:xfrm>
            <a:off x="926420" y="376464"/>
            <a:ext cx="7716837" cy="477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E7206F"/>
                </a:solidFill>
              </a:rPr>
              <a:t>ALTERNATIVE RESOURCES</a:t>
            </a:r>
            <a:endParaRPr sz="4000" dirty="0">
              <a:solidFill>
                <a:srgbClr val="E7206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8" y="1024906"/>
            <a:ext cx="3801644" cy="37398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838" y="1431244"/>
            <a:ext cx="4007744" cy="213527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7" name="Google Shape;8017;p84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chemeClr val="bg1"/>
          </a:solidFill>
        </p:grpSpPr>
        <p:sp>
          <p:nvSpPr>
            <p:cNvPr id="8018" name="Google Shape;8018;p84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9" name="Google Shape;8019;p84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0" name="Google Shape;8020;p84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1" name="Google Shape;8021;p84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2" name="Google Shape;8022;p84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3" name="Google Shape;8023;p84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24" name="Google Shape;8024;p84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chemeClr val="bg1"/>
          </a:solidFill>
        </p:grpSpPr>
        <p:sp>
          <p:nvSpPr>
            <p:cNvPr id="8025" name="Google Shape;8025;p84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6" name="Google Shape;8026;p84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27" name="Google Shape;8027;p84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chemeClr val="bg1"/>
          </a:solidFill>
        </p:grpSpPr>
        <p:sp>
          <p:nvSpPr>
            <p:cNvPr id="8028" name="Google Shape;8028;p84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29" name="Google Shape;8029;p84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30" name="Google Shape;8030;p84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chemeClr val="bg1"/>
          </a:solidFill>
        </p:grpSpPr>
        <p:sp>
          <p:nvSpPr>
            <p:cNvPr id="8031" name="Google Shape;8031;p84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2" name="Google Shape;8032;p84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33" name="Google Shape;8033;p84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chemeClr val="bg1"/>
          </a:solidFill>
        </p:grpSpPr>
        <p:sp>
          <p:nvSpPr>
            <p:cNvPr id="8034" name="Google Shape;8034;p84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5" name="Google Shape;8035;p84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6" name="Google Shape;8036;p84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7" name="Google Shape;8037;p84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8" name="Google Shape;8038;p84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39" name="Google Shape;8039;p84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40" name="Google Shape;8040;p84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chemeClr val="bg1"/>
          </a:solidFill>
        </p:grpSpPr>
        <p:sp>
          <p:nvSpPr>
            <p:cNvPr id="8041" name="Google Shape;8041;p84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2" name="Google Shape;8042;p84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3" name="Google Shape;8043;p84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4" name="Google Shape;8044;p84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5" name="Google Shape;8045;p84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6" name="Google Shape;8046;p84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7" name="Google Shape;8047;p84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8" name="Google Shape;8048;p84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49" name="Google Shape;8049;p84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chemeClr val="bg1"/>
          </a:solidFill>
        </p:grpSpPr>
        <p:sp>
          <p:nvSpPr>
            <p:cNvPr id="8050" name="Google Shape;8050;p84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1" name="Google Shape;8051;p84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52" name="Google Shape;8052;p84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chemeClr val="bg1"/>
          </a:solidFill>
        </p:grpSpPr>
        <p:sp>
          <p:nvSpPr>
            <p:cNvPr id="8053" name="Google Shape;8053;p84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4" name="Google Shape;8054;p84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55" name="Google Shape;8055;p84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chemeClr val="bg1"/>
          </a:solidFill>
        </p:grpSpPr>
        <p:sp>
          <p:nvSpPr>
            <p:cNvPr id="8056" name="Google Shape;8056;p8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7" name="Google Shape;8057;p8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58" name="Google Shape;8058;p84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chemeClr val="bg1"/>
          </a:solidFill>
        </p:grpSpPr>
        <p:sp>
          <p:nvSpPr>
            <p:cNvPr id="8059" name="Google Shape;8059;p84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0" name="Google Shape;8060;p84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1" name="Google Shape;8061;p84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2" name="Google Shape;8062;p84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3" name="Google Shape;8063;p84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64" name="Google Shape;8064;p84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chemeClr val="bg1"/>
          </a:solidFill>
        </p:grpSpPr>
        <p:sp>
          <p:nvSpPr>
            <p:cNvPr id="8065" name="Google Shape;8065;p84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6" name="Google Shape;8066;p84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7" name="Google Shape;8067;p84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8" name="Google Shape;8068;p84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069" name="Google Shape;8069;p84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070" name="Google Shape;8070;p84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chemeClr val="bg1"/>
          </a:solidFill>
        </p:grpSpPr>
        <p:sp>
          <p:nvSpPr>
            <p:cNvPr id="8071" name="Google Shape;8071;p84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2" name="Google Shape;8072;p84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3" name="Google Shape;8073;p84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74" name="Google Shape;8074;p84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chemeClr val="bg1"/>
          </a:solidFill>
        </p:grpSpPr>
        <p:sp>
          <p:nvSpPr>
            <p:cNvPr id="8075" name="Google Shape;8075;p84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6" name="Google Shape;8076;p84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77" name="Google Shape;8077;p84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chemeClr val="bg1"/>
          </a:solidFill>
        </p:grpSpPr>
        <p:sp>
          <p:nvSpPr>
            <p:cNvPr id="8078" name="Google Shape;8078;p84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9" name="Google Shape;8079;p84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0" name="Google Shape;8080;p84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081" name="Google Shape;8081;p84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082" name="Google Shape;8082;p84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chemeClr val="bg1"/>
          </a:solidFill>
        </p:grpSpPr>
        <p:sp>
          <p:nvSpPr>
            <p:cNvPr id="8083" name="Google Shape;8083;p84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4" name="Google Shape;8084;p84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5" name="Google Shape;8085;p84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6" name="Google Shape;8086;p84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87" name="Google Shape;8087;p84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chemeClr val="bg1"/>
          </a:solidFill>
        </p:grpSpPr>
        <p:sp>
          <p:nvSpPr>
            <p:cNvPr id="8088" name="Google Shape;8088;p84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9" name="Google Shape;8089;p84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90" name="Google Shape;8090;p84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chemeClr val="bg1"/>
          </a:solidFill>
        </p:grpSpPr>
        <p:sp>
          <p:nvSpPr>
            <p:cNvPr id="8091" name="Google Shape;8091;p84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2" name="Google Shape;8092;p84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3" name="Google Shape;8093;p84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4" name="Google Shape;8094;p84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5" name="Google Shape;8095;p84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6" name="Google Shape;8096;p84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97" name="Google Shape;8097;p84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chemeClr val="bg1"/>
          </a:solidFill>
        </p:grpSpPr>
        <p:sp>
          <p:nvSpPr>
            <p:cNvPr id="8098" name="Google Shape;8098;p84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9" name="Google Shape;8099;p84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0" name="Google Shape;8100;p84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1" name="Google Shape;8101;p84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2" name="Google Shape;8102;p84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3" name="Google Shape;8103;p84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4" name="Google Shape;8104;p84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05" name="Google Shape;8105;p84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chemeClr val="bg1"/>
          </a:solidFill>
        </p:grpSpPr>
        <p:sp>
          <p:nvSpPr>
            <p:cNvPr id="8106" name="Google Shape;8106;p84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7" name="Google Shape;8107;p84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8" name="Google Shape;8108;p84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9" name="Google Shape;8109;p84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10" name="Google Shape;8110;p84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chemeClr val="bg1"/>
          </a:solidFill>
        </p:grpSpPr>
        <p:sp>
          <p:nvSpPr>
            <p:cNvPr id="8111" name="Google Shape;8111;p84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2" name="Google Shape;8112;p84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13" name="Google Shape;8113;p84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chemeClr val="bg1"/>
          </a:solidFill>
        </p:grpSpPr>
        <p:sp>
          <p:nvSpPr>
            <p:cNvPr id="8114" name="Google Shape;8114;p84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5" name="Google Shape;8115;p84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6" name="Google Shape;8116;p84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17" name="Google Shape;8117;p84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chemeClr val="bg1"/>
          </a:solidFill>
        </p:grpSpPr>
        <p:sp>
          <p:nvSpPr>
            <p:cNvPr id="8118" name="Google Shape;8118;p84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9" name="Google Shape;8119;p84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0" name="Google Shape;8120;p84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21" name="Google Shape;8121;p84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chemeClr val="bg1"/>
          </a:solidFill>
        </p:grpSpPr>
        <p:sp>
          <p:nvSpPr>
            <p:cNvPr id="8122" name="Google Shape;8122;p84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3" name="Google Shape;8123;p84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24" name="Google Shape;8124;p84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chemeClr val="bg1"/>
          </a:solidFill>
        </p:grpSpPr>
        <p:sp>
          <p:nvSpPr>
            <p:cNvPr id="8125" name="Google Shape;8125;p84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6" name="Google Shape;8126;p84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7" name="Google Shape;8127;p84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8" name="Google Shape;8128;p84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9" name="Google Shape;8129;p84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30" name="Google Shape;8130;p84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chemeClr val="bg1"/>
          </a:solidFill>
        </p:grpSpPr>
        <p:sp>
          <p:nvSpPr>
            <p:cNvPr id="8131" name="Google Shape;8131;p84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2" name="Google Shape;8132;p84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3" name="Google Shape;8133;p84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4" name="Google Shape;8134;p84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5" name="Google Shape;8135;p84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6" name="Google Shape;8136;p84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7" name="Google Shape;8137;p84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8" name="Google Shape;8138;p84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9" name="Google Shape;8139;p84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0" name="Google Shape;8140;p84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1" name="Google Shape;8141;p84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2" name="Google Shape;8142;p84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3" name="Google Shape;8143;p84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4" name="Google Shape;8144;p84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5" name="Google Shape;8145;p84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6" name="Google Shape;8146;p84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7" name="Google Shape;8147;p84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8" name="Google Shape;8148;p84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9" name="Google Shape;8149;p84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50" name="Google Shape;8150;p84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chemeClr val="bg1"/>
          </a:solidFill>
        </p:grpSpPr>
        <p:sp>
          <p:nvSpPr>
            <p:cNvPr id="8151" name="Google Shape;8151;p84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2" name="Google Shape;8152;p84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3" name="Google Shape;8153;p84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4" name="Google Shape;8154;p84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55" name="Google Shape;8155;p84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chemeClr val="bg1"/>
          </a:solidFill>
        </p:grpSpPr>
        <p:sp>
          <p:nvSpPr>
            <p:cNvPr id="8156" name="Google Shape;8156;p84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7" name="Google Shape;8157;p84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8" name="Google Shape;8158;p84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59" name="Google Shape;8159;p84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chemeClr val="bg1"/>
          </a:solidFill>
        </p:grpSpPr>
        <p:sp>
          <p:nvSpPr>
            <p:cNvPr id="8160" name="Google Shape;8160;p8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1" name="Google Shape;8161;p8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2" name="Google Shape;8162;p8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3" name="Google Shape;8163;p8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4" name="Google Shape;8164;p8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65" name="Google Shape;8165;p84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chemeClr val="bg1"/>
          </a:solidFill>
        </p:grpSpPr>
        <p:sp>
          <p:nvSpPr>
            <p:cNvPr id="8166" name="Google Shape;8166;p84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7" name="Google Shape;8167;p84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8" name="Google Shape;8168;p84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69" name="Google Shape;8169;p84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chemeClr val="bg1"/>
          </a:solidFill>
        </p:grpSpPr>
        <p:sp>
          <p:nvSpPr>
            <p:cNvPr id="8170" name="Google Shape;8170;p84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1" name="Google Shape;8171;p84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2" name="Google Shape;8172;p84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73" name="Google Shape;8173;p84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chemeClr val="bg1"/>
          </a:solidFill>
        </p:grpSpPr>
        <p:sp>
          <p:nvSpPr>
            <p:cNvPr id="8174" name="Google Shape;8174;p84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5" name="Google Shape;8175;p84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6" name="Google Shape;8176;p84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7" name="Google Shape;8177;p84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8" name="Google Shape;8178;p84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79" name="Google Shape;8179;p84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chemeClr val="bg1"/>
          </a:solidFill>
        </p:grpSpPr>
        <p:sp>
          <p:nvSpPr>
            <p:cNvPr id="8180" name="Google Shape;8180;p84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1" name="Google Shape;8181;p84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2" name="Google Shape;8182;p84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183" name="Google Shape;8183;p84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184" name="Google Shape;8184;p84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chemeClr val="bg1"/>
          </a:solidFill>
        </p:grpSpPr>
        <p:sp>
          <p:nvSpPr>
            <p:cNvPr id="8185" name="Google Shape;8185;p84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6" name="Google Shape;8186;p84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87" name="Google Shape;8187;p84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chemeClr val="bg1"/>
          </a:solidFill>
        </p:grpSpPr>
        <p:sp>
          <p:nvSpPr>
            <p:cNvPr id="8188" name="Google Shape;8188;p84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9" name="Google Shape;8189;p84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0" name="Google Shape;8190;p84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1" name="Google Shape;8191;p84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2" name="Google Shape;8192;p84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3" name="Google Shape;8193;p84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4" name="Google Shape;8194;p84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5" name="Google Shape;8195;p84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96" name="Google Shape;8196;p84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chemeClr val="bg1"/>
          </a:solidFill>
        </p:grpSpPr>
        <p:sp>
          <p:nvSpPr>
            <p:cNvPr id="8197" name="Google Shape;8197;p8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8" name="Google Shape;8198;p8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9" name="Google Shape;8199;p8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00" name="Google Shape;8200;p84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chemeClr val="bg1"/>
          </a:solidFill>
        </p:grpSpPr>
        <p:sp>
          <p:nvSpPr>
            <p:cNvPr id="8201" name="Google Shape;8201;p84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2" name="Google Shape;8202;p84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03" name="Google Shape;8203;p84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chemeClr val="bg1"/>
          </a:solidFill>
        </p:grpSpPr>
        <p:sp>
          <p:nvSpPr>
            <p:cNvPr id="8204" name="Google Shape;8204;p84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5" name="Google Shape;8205;p84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6" name="Google Shape;8206;p84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07" name="Google Shape;8207;p84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chemeClr val="bg1"/>
          </a:solidFill>
        </p:grpSpPr>
        <p:sp>
          <p:nvSpPr>
            <p:cNvPr id="8208" name="Google Shape;8208;p84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9" name="Google Shape;8209;p84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0" name="Google Shape;8210;p84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1" name="Google Shape;8211;p84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2" name="Google Shape;8212;p84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13" name="Google Shape;8213;p84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chemeClr val="bg1"/>
          </a:solidFill>
        </p:grpSpPr>
        <p:sp>
          <p:nvSpPr>
            <p:cNvPr id="8214" name="Google Shape;8214;p84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5" name="Google Shape;8215;p84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16" name="Google Shape;8216;p84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17" name="Google Shape;8217;p84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chemeClr val="bg1"/>
          </a:solidFill>
        </p:grpSpPr>
        <p:sp>
          <p:nvSpPr>
            <p:cNvPr id="8218" name="Google Shape;8218;p84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9" name="Google Shape;8219;p84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0" name="Google Shape;8220;p84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1" name="Google Shape;8221;p84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2" name="Google Shape;8222;p84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3" name="Google Shape;8223;p84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4" name="Google Shape;8224;p84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25" name="Google Shape;8225;p84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chemeClr val="bg1"/>
          </a:solidFill>
        </p:grpSpPr>
        <p:sp>
          <p:nvSpPr>
            <p:cNvPr id="8226" name="Google Shape;8226;p84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7" name="Google Shape;8227;p84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8" name="Google Shape;8228;p84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29" name="Google Shape;8229;p84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chemeClr val="bg1"/>
          </a:solidFill>
        </p:grpSpPr>
        <p:sp>
          <p:nvSpPr>
            <p:cNvPr id="8230" name="Google Shape;8230;p84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1" name="Google Shape;8231;p84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2" name="Google Shape;8232;p84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3" name="Google Shape;8233;p84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34" name="Google Shape;8234;p84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chemeClr val="bg1"/>
          </a:solidFill>
        </p:grpSpPr>
        <p:sp>
          <p:nvSpPr>
            <p:cNvPr id="8235" name="Google Shape;8235;p84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6" name="Google Shape;8236;p84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7" name="Google Shape;8237;p84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8" name="Google Shape;8238;p84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9" name="Google Shape;8239;p84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0" name="Google Shape;8240;p84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1" name="Google Shape;8241;p84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chemeClr val="bg1"/>
          </a:solidFill>
        </p:grpSpPr>
        <p:sp>
          <p:nvSpPr>
            <p:cNvPr id="8242" name="Google Shape;8242;p84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3" name="Google Shape;8243;p84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4" name="Google Shape;8244;p84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5" name="Google Shape;8245;p84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chemeClr val="bg1"/>
          </a:solidFill>
        </p:grpSpPr>
        <p:sp>
          <p:nvSpPr>
            <p:cNvPr id="8246" name="Google Shape;8246;p84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7" name="Google Shape;8247;p84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8" name="Google Shape;8248;p84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9" name="Google Shape;8249;p84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0" name="Google Shape;8250;p84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1" name="Google Shape;8251;p84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2" name="Google Shape;8252;p84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53" name="Google Shape;8253;p84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chemeClr val="bg1"/>
          </a:solidFill>
        </p:grpSpPr>
        <p:sp>
          <p:nvSpPr>
            <p:cNvPr id="8254" name="Google Shape;8254;p84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5" name="Google Shape;8255;p84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6" name="Google Shape;8256;p84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7" name="Google Shape;8257;p84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8" name="Google Shape;8258;p84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59" name="Google Shape;8259;p84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60" name="Google Shape;8260;p84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chemeClr val="bg1"/>
          </a:solidFill>
        </p:grpSpPr>
        <p:sp>
          <p:nvSpPr>
            <p:cNvPr id="8261" name="Google Shape;8261;p84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2" name="Google Shape;8262;p84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3" name="Google Shape;8263;p84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64" name="Google Shape;8264;p84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chemeClr val="bg1"/>
          </a:solidFill>
        </p:grpSpPr>
        <p:sp>
          <p:nvSpPr>
            <p:cNvPr id="8265" name="Google Shape;8265;p84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6" name="Google Shape;8266;p84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67" name="Google Shape;8267;p84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68" name="Google Shape;8268;p84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chemeClr val="bg1"/>
          </a:solidFill>
        </p:grpSpPr>
        <p:sp>
          <p:nvSpPr>
            <p:cNvPr id="8269" name="Google Shape;8269;p84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0" name="Google Shape;8270;p84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71" name="Google Shape;8271;p84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chemeClr val="bg1"/>
          </a:solidFill>
        </p:grpSpPr>
        <p:sp>
          <p:nvSpPr>
            <p:cNvPr id="8272" name="Google Shape;8272;p84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3" name="Google Shape;8273;p84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74" name="Google Shape;8274;p84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8275" name="Google Shape;8275;p84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76" name="Google Shape;8276;p84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chemeClr val="bg1"/>
          </a:solidFill>
        </p:grpSpPr>
        <p:sp>
          <p:nvSpPr>
            <p:cNvPr id="8277" name="Google Shape;8277;p84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8" name="Google Shape;8278;p84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9" name="Google Shape;8279;p84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0" name="Google Shape;8280;p84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1" name="Google Shape;8281;p84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2" name="Google Shape;8282;p84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chemeClr val="bg1"/>
          </a:solidFill>
        </p:grpSpPr>
        <p:sp>
          <p:nvSpPr>
            <p:cNvPr id="8283" name="Google Shape;8283;p84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4" name="Google Shape;8284;p84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5" name="Google Shape;8285;p84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6" name="Google Shape;8286;p84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7" name="Google Shape;8287;p84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8" name="Google Shape;8288;p84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9" name="Google Shape;8289;p84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chemeClr val="bg1"/>
          </a:solidFill>
        </p:grpSpPr>
        <p:sp>
          <p:nvSpPr>
            <p:cNvPr id="8290" name="Google Shape;8290;p84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1" name="Google Shape;8291;p84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2" name="Google Shape;8292;p84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3" name="Google Shape;8293;p84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4" name="Google Shape;8294;p84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95" name="Google Shape;8295;p84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chemeClr val="bg1"/>
          </a:solidFill>
        </p:grpSpPr>
        <p:sp>
          <p:nvSpPr>
            <p:cNvPr id="8296" name="Google Shape;8296;p84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7" name="Google Shape;8297;p84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8" name="Google Shape;8298;p84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9" name="Google Shape;8299;p84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0" name="Google Shape;8300;p84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chemeClr val="bg1"/>
          </a:solidFill>
        </p:grpSpPr>
        <p:sp>
          <p:nvSpPr>
            <p:cNvPr id="8301" name="Google Shape;8301;p84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2" name="Google Shape;8302;p84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3" name="Google Shape;8303;p84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chemeClr val="bg1"/>
          </a:solidFill>
        </p:grpSpPr>
        <p:sp>
          <p:nvSpPr>
            <p:cNvPr id="8304" name="Google Shape;8304;p84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5" name="Google Shape;8305;p84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6" name="Google Shape;8306;p84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chemeClr val="bg1"/>
          </a:solidFill>
        </p:grpSpPr>
        <p:sp>
          <p:nvSpPr>
            <p:cNvPr id="8307" name="Google Shape;8307;p84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8" name="Google Shape;8308;p84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9" name="Google Shape;8309;p84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chemeClr val="bg1"/>
          </a:solidFill>
        </p:grpSpPr>
        <p:sp>
          <p:nvSpPr>
            <p:cNvPr id="8310" name="Google Shape;8310;p84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1" name="Google Shape;8311;p84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12" name="Google Shape;8312;p84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chemeClr val="bg1"/>
          </a:solidFill>
        </p:grpSpPr>
        <p:sp>
          <p:nvSpPr>
            <p:cNvPr id="8313" name="Google Shape;8313;p84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4" name="Google Shape;8314;p84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5" name="Google Shape;8315;p84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6" name="Google Shape;8316;p84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7" name="Google Shape;8317;p84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8" name="Google Shape;8318;p84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19" name="Google Shape;8319;p84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chemeClr val="bg1"/>
          </a:solidFill>
        </p:grpSpPr>
        <p:sp>
          <p:nvSpPr>
            <p:cNvPr id="8320" name="Google Shape;8320;p84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1" name="Google Shape;8321;p84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2" name="Google Shape;8322;p84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23" name="Google Shape;8323;p84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chemeClr val="bg1"/>
          </a:solidFill>
        </p:grpSpPr>
        <p:sp>
          <p:nvSpPr>
            <p:cNvPr id="8324" name="Google Shape;8324;p84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5" name="Google Shape;8325;p84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6" name="Google Shape;8326;p84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7" name="Google Shape;8327;p84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28" name="Google Shape;8328;p84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chemeClr val="bg1"/>
          </a:solidFill>
        </p:grpSpPr>
        <p:sp>
          <p:nvSpPr>
            <p:cNvPr id="8329" name="Google Shape;8329;p84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0" name="Google Shape;8330;p84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1" name="Google Shape;8331;p84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32" name="Google Shape;8332;p84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chemeClr val="bg1"/>
          </a:solidFill>
        </p:grpSpPr>
        <p:sp>
          <p:nvSpPr>
            <p:cNvPr id="8333" name="Google Shape;8333;p84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4" name="Google Shape;8334;p84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5" name="Google Shape;8335;p84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6" name="Google Shape;8336;p84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7" name="Google Shape;8337;p84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8" name="Google Shape;8338;p84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9" name="Google Shape;8339;p84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0" name="Google Shape;8340;p84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41" name="Google Shape;8341;p84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chemeClr val="bg1"/>
          </a:solidFill>
        </p:grpSpPr>
        <p:sp>
          <p:nvSpPr>
            <p:cNvPr id="8342" name="Google Shape;8342;p84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3" name="Google Shape;8343;p84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4" name="Google Shape;8344;p84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5" name="Google Shape;8345;p84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6" name="Google Shape;8346;p84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47" name="Google Shape;8347;p84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chemeClr val="bg1"/>
          </a:solidFill>
        </p:grpSpPr>
        <p:sp>
          <p:nvSpPr>
            <p:cNvPr id="8348" name="Google Shape;8348;p84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9" name="Google Shape;8349;p84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0" name="Google Shape;8350;p84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1" name="Google Shape;8351;p84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2" name="Google Shape;8352;p84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3" name="Google Shape;8353;p84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54" name="Google Shape;8354;p84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chemeClr val="bg1"/>
          </a:solidFill>
        </p:grpSpPr>
        <p:sp>
          <p:nvSpPr>
            <p:cNvPr id="8355" name="Google Shape;8355;p84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6" name="Google Shape;8356;p84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7" name="Google Shape;8357;p84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8" name="Google Shape;8358;p84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9" name="Google Shape;8359;p84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0" name="Google Shape;8360;p84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1" name="Google Shape;8361;p84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2" name="Google Shape;8362;p84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3" name="Google Shape;8363;p84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4" name="Google Shape;8364;p84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5" name="Google Shape;8365;p84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6" name="Google Shape;8366;p84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67" name="Google Shape;8367;p84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chemeClr val="bg1"/>
          </a:solidFill>
        </p:grpSpPr>
        <p:sp>
          <p:nvSpPr>
            <p:cNvPr id="8368" name="Google Shape;8368;p84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9" name="Google Shape;8369;p84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0" name="Google Shape;8370;p84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1" name="Google Shape;8371;p84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2" name="Google Shape;8372;p84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3" name="Google Shape;8373;p84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4" name="Google Shape;8374;p84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75" name="Google Shape;8375;p84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chemeClr val="bg1"/>
          </a:solidFill>
        </p:grpSpPr>
        <p:sp>
          <p:nvSpPr>
            <p:cNvPr id="8376" name="Google Shape;8376;p84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7" name="Google Shape;8377;p84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8" name="Google Shape;8378;p84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9" name="Google Shape;8379;p84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0" name="Google Shape;8380;p84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81" name="Google Shape;8381;p84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chemeClr val="bg1"/>
          </a:solidFill>
        </p:grpSpPr>
        <p:sp>
          <p:nvSpPr>
            <p:cNvPr id="8382" name="Google Shape;8382;p84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3" name="Google Shape;8383;p84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384" name="Google Shape;8384;p84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385" name="Google Shape;8385;p84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chemeClr val="bg1"/>
          </a:solidFill>
        </p:grpSpPr>
        <p:sp>
          <p:nvSpPr>
            <p:cNvPr id="8386" name="Google Shape;8386;p84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7" name="Google Shape;8387;p84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88" name="Google Shape;8388;p84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chemeClr val="bg1"/>
          </a:solidFill>
        </p:grpSpPr>
        <p:sp>
          <p:nvSpPr>
            <p:cNvPr id="8389" name="Google Shape;8389;p84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0" name="Google Shape;8390;p84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1" name="Google Shape;8391;p84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92" name="Google Shape;8392;p84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chemeClr val="bg1"/>
          </a:solidFill>
        </p:grpSpPr>
        <p:sp>
          <p:nvSpPr>
            <p:cNvPr id="8393" name="Google Shape;8393;p84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4" name="Google Shape;8394;p84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5" name="Google Shape;8395;p84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96" name="Google Shape;8396;p84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chemeClr val="bg1"/>
          </a:solidFill>
        </p:grpSpPr>
        <p:sp>
          <p:nvSpPr>
            <p:cNvPr id="8397" name="Google Shape;8397;p8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8" name="Google Shape;8398;p8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99" name="Google Shape;8399;p84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chemeClr val="bg1"/>
          </a:solidFill>
        </p:grpSpPr>
        <p:sp>
          <p:nvSpPr>
            <p:cNvPr id="8400" name="Google Shape;8400;p8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1" name="Google Shape;8401;p8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02" name="Google Shape;8402;p84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chemeClr val="bg1"/>
          </a:solidFill>
        </p:grpSpPr>
        <p:sp>
          <p:nvSpPr>
            <p:cNvPr id="8403" name="Google Shape;8403;p84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4" name="Google Shape;8404;p84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5" name="Google Shape;8405;p84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06" name="Google Shape;8406;p84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chemeClr val="bg1"/>
          </a:solidFill>
        </p:grpSpPr>
        <p:sp>
          <p:nvSpPr>
            <p:cNvPr id="8407" name="Google Shape;8407;p84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8" name="Google Shape;8408;p84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9" name="Google Shape;8409;p84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10" name="Google Shape;8410;p84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chemeClr val="bg1"/>
          </a:solidFill>
        </p:grpSpPr>
        <p:sp>
          <p:nvSpPr>
            <p:cNvPr id="8411" name="Google Shape;8411;p84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2" name="Google Shape;8412;p84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3" name="Google Shape;8413;p84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4" name="Google Shape;8414;p84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15" name="Google Shape;8415;p84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chemeClr val="bg1"/>
          </a:solidFill>
        </p:grpSpPr>
        <p:sp>
          <p:nvSpPr>
            <p:cNvPr id="8416" name="Google Shape;8416;p84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7" name="Google Shape;8417;p84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8" name="Google Shape;8418;p84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9" name="Google Shape;8419;p84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20" name="Google Shape;8420;p84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chemeClr val="bg1"/>
          </a:solidFill>
        </p:grpSpPr>
        <p:sp>
          <p:nvSpPr>
            <p:cNvPr id="8421" name="Google Shape;8421;p84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2" name="Google Shape;8422;p84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3" name="Google Shape;8423;p84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4" name="Google Shape;8424;p84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25" name="Google Shape;8425;p84"/>
          <p:cNvSpPr txBox="1"/>
          <p:nvPr/>
        </p:nvSpPr>
        <p:spPr>
          <a:xfrm>
            <a:off x="828875" y="1176707"/>
            <a:ext cx="75258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You can</a:t>
            </a:r>
            <a:r>
              <a:rPr lang="en" sz="1100">
                <a:solidFill>
                  <a:srgbClr val="435D74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435D74"/>
                </a:solidFill>
              </a:rPr>
              <a:t> </a:t>
            </a:r>
            <a:r>
              <a:rPr lang="en" sz="1100">
                <a:solidFill>
                  <a:srgbClr val="FFFFFF"/>
                </a:solidFill>
              </a:rPr>
              <a:t>these icons without losing quality.</a:t>
            </a:r>
            <a:endParaRPr sz="11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You can </a:t>
            </a:r>
            <a:r>
              <a:rPr lang="en" sz="1100">
                <a:solidFill>
                  <a:srgbClr val="869FB2"/>
                </a:solidFill>
              </a:rPr>
              <a:t>change the stroke and fill color</a:t>
            </a:r>
            <a:r>
              <a:rPr lang="en" sz="1100">
                <a:solidFill>
                  <a:srgbClr val="FFFFFF"/>
                </a:solidFill>
              </a:rPr>
              <a:t>; just select the icon and click on the</a:t>
            </a:r>
            <a:r>
              <a:rPr lang="en" sz="1100">
                <a:solidFill>
                  <a:srgbClr val="435D74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paint bucket/pen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In Google Slides, you can also use </a:t>
            </a:r>
            <a:r>
              <a:rPr lang="en" sz="1100">
                <a:solidFill>
                  <a:srgbClr val="869FB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Flaticon’s extension</a:t>
            </a:r>
            <a:r>
              <a:rPr lang="en" sz="1100">
                <a:solidFill>
                  <a:srgbClr val="FFFFFF"/>
                </a:solidFill>
              </a:rPr>
              <a:t>, allowing you to customize and add even more icons.</a:t>
            </a:r>
            <a:r>
              <a:rPr lang="en" sz="1100">
                <a:solidFill>
                  <a:srgbClr val="435D74"/>
                </a:solidFill>
              </a:rPr>
              <a:t/>
            </a:r>
            <a:br>
              <a:rPr lang="en" sz="1100">
                <a:solidFill>
                  <a:srgbClr val="435D74"/>
                </a:solidFill>
              </a:rPr>
            </a:br>
            <a:endParaRPr sz="1100">
              <a:solidFill>
                <a:srgbClr val="435D74"/>
              </a:solidFill>
            </a:endParaRPr>
          </a:p>
        </p:txBody>
      </p:sp>
      <p:sp>
        <p:nvSpPr>
          <p:cNvPr id="8426" name="Google Shape;8426;p8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...and our sets of editable icons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1" name="Google Shape;8431;p85"/>
          <p:cNvGrpSpPr/>
          <p:nvPr/>
        </p:nvGrpSpPr>
        <p:grpSpPr>
          <a:xfrm>
            <a:off x="876361" y="1308054"/>
            <a:ext cx="322099" cy="370529"/>
            <a:chOff x="-42971725" y="3217825"/>
            <a:chExt cx="275675" cy="317125"/>
          </a:xfrm>
          <a:solidFill>
            <a:schemeClr val="bg1"/>
          </a:solidFill>
        </p:grpSpPr>
        <p:sp>
          <p:nvSpPr>
            <p:cNvPr id="8432" name="Google Shape;8432;p85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85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85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5" name="Google Shape;8435;p85"/>
          <p:cNvGrpSpPr/>
          <p:nvPr/>
        </p:nvGrpSpPr>
        <p:grpSpPr>
          <a:xfrm>
            <a:off x="848276" y="1776710"/>
            <a:ext cx="378270" cy="337551"/>
            <a:chOff x="-42996150" y="3612600"/>
            <a:chExt cx="323750" cy="288900"/>
          </a:xfrm>
          <a:solidFill>
            <a:schemeClr val="bg1"/>
          </a:solidFill>
        </p:grpSpPr>
        <p:sp>
          <p:nvSpPr>
            <p:cNvPr id="8436" name="Google Shape;8436;p85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85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85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9" name="Google Shape;8439;p85"/>
          <p:cNvGrpSpPr/>
          <p:nvPr/>
        </p:nvGrpSpPr>
        <p:grpSpPr>
          <a:xfrm>
            <a:off x="851036" y="2186080"/>
            <a:ext cx="372749" cy="370909"/>
            <a:chOff x="-42994575" y="3950300"/>
            <a:chExt cx="319025" cy="317450"/>
          </a:xfrm>
          <a:solidFill>
            <a:schemeClr val="bg1"/>
          </a:solidFill>
        </p:grpSpPr>
        <p:sp>
          <p:nvSpPr>
            <p:cNvPr id="8440" name="Google Shape;8440;p85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85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85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3" name="Google Shape;8443;p85"/>
          <p:cNvGrpSpPr/>
          <p:nvPr/>
        </p:nvGrpSpPr>
        <p:grpSpPr>
          <a:xfrm>
            <a:off x="3004431" y="1332912"/>
            <a:ext cx="371785" cy="370879"/>
            <a:chOff x="-41111350" y="3239100"/>
            <a:chExt cx="318200" cy="317425"/>
          </a:xfrm>
          <a:solidFill>
            <a:schemeClr val="bg1"/>
          </a:solidFill>
        </p:grpSpPr>
        <p:sp>
          <p:nvSpPr>
            <p:cNvPr id="8444" name="Google Shape;8444;p8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8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8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8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8" name="Google Shape;8448;p85"/>
          <p:cNvGrpSpPr/>
          <p:nvPr/>
        </p:nvGrpSpPr>
        <p:grpSpPr>
          <a:xfrm>
            <a:off x="3000751" y="1768444"/>
            <a:ext cx="379146" cy="370967"/>
            <a:chOff x="-41117650" y="3605525"/>
            <a:chExt cx="324500" cy="317500"/>
          </a:xfrm>
          <a:solidFill>
            <a:schemeClr val="bg1"/>
          </a:solidFill>
        </p:grpSpPr>
        <p:sp>
          <p:nvSpPr>
            <p:cNvPr id="8449" name="Google Shape;8449;p85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85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85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52" name="Google Shape;8452;p85"/>
          <p:cNvSpPr/>
          <p:nvPr/>
        </p:nvSpPr>
        <p:spPr>
          <a:xfrm>
            <a:off x="3006881" y="221802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3" name="Google Shape;8453;p85"/>
          <p:cNvGrpSpPr/>
          <p:nvPr/>
        </p:nvGrpSpPr>
        <p:grpSpPr>
          <a:xfrm>
            <a:off x="1827005" y="2659967"/>
            <a:ext cx="216271" cy="371814"/>
            <a:chOff x="-39205300" y="3220175"/>
            <a:chExt cx="185100" cy="318225"/>
          </a:xfrm>
          <a:solidFill>
            <a:schemeClr val="bg1"/>
          </a:solidFill>
        </p:grpSpPr>
        <p:sp>
          <p:nvSpPr>
            <p:cNvPr id="8454" name="Google Shape;8454;p85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85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6" name="Google Shape;8456;p85"/>
          <p:cNvGrpSpPr/>
          <p:nvPr/>
        </p:nvGrpSpPr>
        <p:grpSpPr>
          <a:xfrm>
            <a:off x="1792533" y="3120038"/>
            <a:ext cx="300016" cy="369273"/>
            <a:chOff x="-39248625" y="3588600"/>
            <a:chExt cx="256775" cy="316050"/>
          </a:xfrm>
          <a:solidFill>
            <a:schemeClr val="bg1"/>
          </a:solidFill>
        </p:grpSpPr>
        <p:sp>
          <p:nvSpPr>
            <p:cNvPr id="8457" name="Google Shape;8457;p85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85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59" name="Google Shape;8459;p85"/>
          <p:cNvSpPr/>
          <p:nvPr/>
        </p:nvSpPr>
        <p:spPr>
          <a:xfrm>
            <a:off x="1763554" y="357566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0" name="Google Shape;8460;p85"/>
          <p:cNvSpPr/>
          <p:nvPr/>
        </p:nvSpPr>
        <p:spPr>
          <a:xfrm>
            <a:off x="3953101" y="264710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61" name="Google Shape;8461;p85"/>
          <p:cNvGrpSpPr/>
          <p:nvPr/>
        </p:nvGrpSpPr>
        <p:grpSpPr>
          <a:xfrm>
            <a:off x="1243246" y="1308054"/>
            <a:ext cx="429504" cy="370879"/>
            <a:chOff x="-42651700" y="3217825"/>
            <a:chExt cx="367600" cy="317425"/>
          </a:xfrm>
          <a:solidFill>
            <a:schemeClr val="bg1"/>
          </a:solidFill>
        </p:grpSpPr>
        <p:sp>
          <p:nvSpPr>
            <p:cNvPr id="8462" name="Google Shape;8462;p85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85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85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85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6" name="Google Shape;8466;p85"/>
          <p:cNvGrpSpPr/>
          <p:nvPr/>
        </p:nvGrpSpPr>
        <p:grpSpPr>
          <a:xfrm>
            <a:off x="1278678" y="1747704"/>
            <a:ext cx="358640" cy="363226"/>
            <a:chOff x="-42617300" y="3587775"/>
            <a:chExt cx="306950" cy="310875"/>
          </a:xfrm>
          <a:solidFill>
            <a:schemeClr val="bg1"/>
          </a:solidFill>
        </p:grpSpPr>
        <p:sp>
          <p:nvSpPr>
            <p:cNvPr id="8467" name="Google Shape;8467;p85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85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9" name="Google Shape;8469;p85"/>
          <p:cNvSpPr/>
          <p:nvPr/>
        </p:nvSpPr>
        <p:spPr>
          <a:xfrm>
            <a:off x="1275131" y="218674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0" name="Google Shape;8470;p85"/>
          <p:cNvGrpSpPr/>
          <p:nvPr/>
        </p:nvGrpSpPr>
        <p:grpSpPr>
          <a:xfrm>
            <a:off x="3450506" y="1332445"/>
            <a:ext cx="376926" cy="370324"/>
            <a:chOff x="-40748275" y="3238700"/>
            <a:chExt cx="322600" cy="316950"/>
          </a:xfrm>
          <a:solidFill>
            <a:schemeClr val="bg1"/>
          </a:solidFill>
        </p:grpSpPr>
        <p:sp>
          <p:nvSpPr>
            <p:cNvPr id="8471" name="Google Shape;8471;p85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85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85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85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85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85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7" name="Google Shape;8477;p85"/>
          <p:cNvGrpSpPr/>
          <p:nvPr/>
        </p:nvGrpSpPr>
        <p:grpSpPr>
          <a:xfrm>
            <a:off x="3453062" y="1800429"/>
            <a:ext cx="371814" cy="338690"/>
            <a:chOff x="-40745125" y="3632900"/>
            <a:chExt cx="318225" cy="289875"/>
          </a:xfrm>
          <a:solidFill>
            <a:schemeClr val="bg1"/>
          </a:solidFill>
        </p:grpSpPr>
        <p:sp>
          <p:nvSpPr>
            <p:cNvPr id="8478" name="Google Shape;8478;p85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85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85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85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85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85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85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5" name="Google Shape;8485;p85"/>
          <p:cNvGrpSpPr/>
          <p:nvPr/>
        </p:nvGrpSpPr>
        <p:grpSpPr>
          <a:xfrm>
            <a:off x="3457209" y="2211639"/>
            <a:ext cx="363518" cy="370178"/>
            <a:chOff x="-40742750" y="3972175"/>
            <a:chExt cx="311125" cy="316825"/>
          </a:xfrm>
          <a:solidFill>
            <a:schemeClr val="bg1"/>
          </a:solidFill>
        </p:grpSpPr>
        <p:sp>
          <p:nvSpPr>
            <p:cNvPr id="8486" name="Google Shape;8486;p85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85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8" name="Google Shape;8488;p85"/>
          <p:cNvGrpSpPr/>
          <p:nvPr/>
        </p:nvGrpSpPr>
        <p:grpSpPr>
          <a:xfrm>
            <a:off x="2239871" y="2661807"/>
            <a:ext cx="266892" cy="369974"/>
            <a:chOff x="-38860325" y="3221750"/>
            <a:chExt cx="228425" cy="316650"/>
          </a:xfrm>
          <a:solidFill>
            <a:schemeClr val="bg1"/>
          </a:solidFill>
        </p:grpSpPr>
        <p:sp>
          <p:nvSpPr>
            <p:cNvPr id="8489" name="Google Shape;8489;p85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85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85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85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3" name="Google Shape;8493;p85"/>
          <p:cNvGrpSpPr/>
          <p:nvPr/>
        </p:nvGrpSpPr>
        <p:grpSpPr>
          <a:xfrm>
            <a:off x="2190678" y="3123864"/>
            <a:ext cx="380081" cy="367111"/>
            <a:chOff x="-38905225" y="3591875"/>
            <a:chExt cx="325300" cy="314200"/>
          </a:xfrm>
          <a:solidFill>
            <a:schemeClr val="bg1"/>
          </a:solidFill>
        </p:grpSpPr>
        <p:sp>
          <p:nvSpPr>
            <p:cNvPr id="8494" name="Google Shape;8494;p85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85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85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7" name="Google Shape;8497;p85"/>
          <p:cNvSpPr/>
          <p:nvPr/>
        </p:nvSpPr>
        <p:spPr>
          <a:xfrm>
            <a:off x="2198491" y="363364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8" name="Google Shape;8498;p85"/>
          <p:cNvGrpSpPr/>
          <p:nvPr/>
        </p:nvGrpSpPr>
        <p:grpSpPr>
          <a:xfrm>
            <a:off x="3997427" y="3108944"/>
            <a:ext cx="290815" cy="369740"/>
            <a:chOff x="-37370925" y="3579105"/>
            <a:chExt cx="248900" cy="316450"/>
          </a:xfrm>
          <a:solidFill>
            <a:schemeClr val="bg1"/>
          </a:solidFill>
        </p:grpSpPr>
        <p:sp>
          <p:nvSpPr>
            <p:cNvPr id="8499" name="Google Shape;8499;p85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85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01" name="Google Shape;8501;p85"/>
          <p:cNvSpPr/>
          <p:nvPr/>
        </p:nvSpPr>
        <p:spPr>
          <a:xfrm>
            <a:off x="1697481" y="130874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2" name="Google Shape;8502;p85"/>
          <p:cNvSpPr/>
          <p:nvPr/>
        </p:nvSpPr>
        <p:spPr>
          <a:xfrm>
            <a:off x="1722323" y="174404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3" name="Google Shape;8503;p85"/>
          <p:cNvGrpSpPr/>
          <p:nvPr/>
        </p:nvGrpSpPr>
        <p:grpSpPr>
          <a:xfrm>
            <a:off x="1690803" y="2187015"/>
            <a:ext cx="371814" cy="369974"/>
            <a:chOff x="-42259725" y="3951100"/>
            <a:chExt cx="318225" cy="316650"/>
          </a:xfrm>
          <a:solidFill>
            <a:schemeClr val="bg1"/>
          </a:solidFill>
        </p:grpSpPr>
        <p:sp>
          <p:nvSpPr>
            <p:cNvPr id="8504" name="Google Shape;8504;p85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85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6" name="Google Shape;8506;p85"/>
          <p:cNvGrpSpPr/>
          <p:nvPr/>
        </p:nvGrpSpPr>
        <p:grpSpPr>
          <a:xfrm>
            <a:off x="3889164" y="1366036"/>
            <a:ext cx="370879" cy="337755"/>
            <a:chOff x="-40378075" y="3267450"/>
            <a:chExt cx="317425" cy="289075"/>
          </a:xfrm>
          <a:solidFill>
            <a:schemeClr val="bg1"/>
          </a:solidFill>
        </p:grpSpPr>
        <p:sp>
          <p:nvSpPr>
            <p:cNvPr id="8507" name="Google Shape;8507;p8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8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8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8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1" name="Google Shape;8511;p85"/>
          <p:cNvGrpSpPr/>
          <p:nvPr/>
        </p:nvGrpSpPr>
        <p:grpSpPr>
          <a:xfrm>
            <a:off x="3892830" y="1767304"/>
            <a:ext cx="363548" cy="369974"/>
            <a:chOff x="-40372575" y="3604550"/>
            <a:chExt cx="311150" cy="316650"/>
          </a:xfrm>
          <a:solidFill>
            <a:schemeClr val="bg1"/>
          </a:solidFill>
        </p:grpSpPr>
        <p:sp>
          <p:nvSpPr>
            <p:cNvPr id="8512" name="Google Shape;8512;p85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85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85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5" name="Google Shape;8515;p85"/>
          <p:cNvSpPr/>
          <p:nvPr/>
        </p:nvSpPr>
        <p:spPr>
          <a:xfrm>
            <a:off x="3896162" y="221058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6" name="Google Shape;8516;p85"/>
          <p:cNvGrpSpPr/>
          <p:nvPr/>
        </p:nvGrpSpPr>
        <p:grpSpPr>
          <a:xfrm>
            <a:off x="2616780" y="2659967"/>
            <a:ext cx="399038" cy="372165"/>
            <a:chOff x="-38542250" y="3220175"/>
            <a:chExt cx="341525" cy="318525"/>
          </a:xfrm>
          <a:solidFill>
            <a:schemeClr val="bg1"/>
          </a:solidFill>
        </p:grpSpPr>
        <p:sp>
          <p:nvSpPr>
            <p:cNvPr id="8517" name="Google Shape;8517;p85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85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85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0" name="Google Shape;8520;p85"/>
          <p:cNvGrpSpPr/>
          <p:nvPr/>
        </p:nvGrpSpPr>
        <p:grpSpPr>
          <a:xfrm>
            <a:off x="2638712" y="3119337"/>
            <a:ext cx="369974" cy="369068"/>
            <a:chOff x="-38537400" y="3588000"/>
            <a:chExt cx="316650" cy="315875"/>
          </a:xfrm>
          <a:solidFill>
            <a:schemeClr val="bg1"/>
          </a:solidFill>
        </p:grpSpPr>
        <p:sp>
          <p:nvSpPr>
            <p:cNvPr id="8521" name="Google Shape;8521;p85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85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85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85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5" name="Google Shape;8525;p85"/>
          <p:cNvGrpSpPr/>
          <p:nvPr/>
        </p:nvGrpSpPr>
        <p:grpSpPr>
          <a:xfrm>
            <a:off x="2637792" y="3576866"/>
            <a:ext cx="371814" cy="369974"/>
            <a:chOff x="-38538975" y="3954250"/>
            <a:chExt cx="318225" cy="316650"/>
          </a:xfrm>
          <a:solidFill>
            <a:schemeClr val="bg1"/>
          </a:solidFill>
        </p:grpSpPr>
        <p:sp>
          <p:nvSpPr>
            <p:cNvPr id="8526" name="Google Shape;8526;p85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85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8" name="Google Shape;8528;p85"/>
          <p:cNvGrpSpPr/>
          <p:nvPr/>
        </p:nvGrpSpPr>
        <p:grpSpPr>
          <a:xfrm>
            <a:off x="3955104" y="3571793"/>
            <a:ext cx="375465" cy="371814"/>
            <a:chOff x="-37385100" y="3949908"/>
            <a:chExt cx="321350" cy="318225"/>
          </a:xfrm>
          <a:solidFill>
            <a:schemeClr val="bg1"/>
          </a:solidFill>
        </p:grpSpPr>
        <p:sp>
          <p:nvSpPr>
            <p:cNvPr id="8529" name="Google Shape;8529;p85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85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1" name="Google Shape;8531;p85"/>
          <p:cNvGrpSpPr/>
          <p:nvPr/>
        </p:nvGrpSpPr>
        <p:grpSpPr>
          <a:xfrm>
            <a:off x="2130763" y="1307353"/>
            <a:ext cx="370909" cy="370675"/>
            <a:chOff x="-41895050" y="3217225"/>
            <a:chExt cx="317450" cy="317250"/>
          </a:xfrm>
          <a:solidFill>
            <a:schemeClr val="bg1"/>
          </a:solidFill>
        </p:grpSpPr>
        <p:sp>
          <p:nvSpPr>
            <p:cNvPr id="8532" name="Google Shape;8532;p85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85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85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85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85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7" name="Google Shape;8537;p85"/>
          <p:cNvGrpSpPr/>
          <p:nvPr/>
        </p:nvGrpSpPr>
        <p:grpSpPr>
          <a:xfrm>
            <a:off x="2130310" y="1744287"/>
            <a:ext cx="371814" cy="369974"/>
            <a:chOff x="-41893475" y="3584850"/>
            <a:chExt cx="318225" cy="316650"/>
          </a:xfrm>
          <a:solidFill>
            <a:schemeClr val="bg1"/>
          </a:solidFill>
        </p:grpSpPr>
        <p:sp>
          <p:nvSpPr>
            <p:cNvPr id="8538" name="Google Shape;8538;p85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85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85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85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2" name="Google Shape;8542;p85"/>
          <p:cNvSpPr/>
          <p:nvPr/>
        </p:nvSpPr>
        <p:spPr>
          <a:xfrm>
            <a:off x="2133283" y="218858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3" name="Google Shape;8543;p85"/>
          <p:cNvSpPr/>
          <p:nvPr/>
        </p:nvSpPr>
        <p:spPr>
          <a:xfrm>
            <a:off x="845041" y="268092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4" name="Google Shape;8544;p85"/>
          <p:cNvGrpSpPr/>
          <p:nvPr/>
        </p:nvGrpSpPr>
        <p:grpSpPr>
          <a:xfrm>
            <a:off x="900338" y="3139579"/>
            <a:ext cx="337522" cy="370909"/>
            <a:chOff x="-39998250" y="3605325"/>
            <a:chExt cx="288875" cy="317450"/>
          </a:xfrm>
          <a:solidFill>
            <a:schemeClr val="bg1"/>
          </a:solidFill>
        </p:grpSpPr>
        <p:sp>
          <p:nvSpPr>
            <p:cNvPr id="8545" name="Google Shape;8545;p85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85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7" name="Google Shape;8547;p85"/>
          <p:cNvGrpSpPr/>
          <p:nvPr/>
        </p:nvGrpSpPr>
        <p:grpSpPr>
          <a:xfrm>
            <a:off x="884112" y="3598043"/>
            <a:ext cx="369974" cy="369945"/>
            <a:chOff x="-40011050" y="3972375"/>
            <a:chExt cx="316650" cy="316625"/>
          </a:xfrm>
          <a:solidFill>
            <a:schemeClr val="bg1"/>
          </a:solidFill>
        </p:grpSpPr>
        <p:sp>
          <p:nvSpPr>
            <p:cNvPr id="8548" name="Google Shape;8548;p85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85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0" name="Google Shape;8550;p85"/>
          <p:cNvGrpSpPr/>
          <p:nvPr/>
        </p:nvGrpSpPr>
        <p:grpSpPr>
          <a:xfrm>
            <a:off x="3116043" y="2662742"/>
            <a:ext cx="266921" cy="369039"/>
            <a:chOff x="-38129425" y="3222550"/>
            <a:chExt cx="228450" cy="315850"/>
          </a:xfrm>
          <a:solidFill>
            <a:schemeClr val="bg1"/>
          </a:solidFill>
        </p:grpSpPr>
        <p:sp>
          <p:nvSpPr>
            <p:cNvPr id="8551" name="Google Shape;8551;p85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85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3" name="Google Shape;8553;p85"/>
          <p:cNvGrpSpPr/>
          <p:nvPr/>
        </p:nvGrpSpPr>
        <p:grpSpPr>
          <a:xfrm>
            <a:off x="3071012" y="3119337"/>
            <a:ext cx="371785" cy="369974"/>
            <a:chOff x="-38172725" y="3588000"/>
            <a:chExt cx="318200" cy="316650"/>
          </a:xfrm>
          <a:solidFill>
            <a:schemeClr val="bg1"/>
          </a:solidFill>
        </p:grpSpPr>
        <p:sp>
          <p:nvSpPr>
            <p:cNvPr id="8554" name="Google Shape;8554;p85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85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85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85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85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85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85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85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2" name="Google Shape;8562;p85"/>
          <p:cNvGrpSpPr/>
          <p:nvPr/>
        </p:nvGrpSpPr>
        <p:grpSpPr>
          <a:xfrm>
            <a:off x="3146914" y="3577772"/>
            <a:ext cx="219981" cy="369974"/>
            <a:chOff x="-38109725" y="3955025"/>
            <a:chExt cx="188275" cy="316650"/>
          </a:xfrm>
          <a:solidFill>
            <a:schemeClr val="bg1"/>
          </a:solidFill>
        </p:grpSpPr>
        <p:sp>
          <p:nvSpPr>
            <p:cNvPr id="8563" name="Google Shape;8563;p85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85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5" name="Google Shape;8565;p85"/>
          <p:cNvSpPr/>
          <p:nvPr/>
        </p:nvSpPr>
        <p:spPr>
          <a:xfrm>
            <a:off x="2248517" y="403753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66" name="Google Shape;8566;p85"/>
          <p:cNvGrpSpPr/>
          <p:nvPr/>
        </p:nvGrpSpPr>
        <p:grpSpPr>
          <a:xfrm>
            <a:off x="2562313" y="1309193"/>
            <a:ext cx="373654" cy="369068"/>
            <a:chOff x="-41530375" y="3218800"/>
            <a:chExt cx="319800" cy="315875"/>
          </a:xfrm>
          <a:solidFill>
            <a:schemeClr val="bg1"/>
          </a:solidFill>
        </p:grpSpPr>
        <p:sp>
          <p:nvSpPr>
            <p:cNvPr id="8567" name="Google Shape;8567;p85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85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9" name="Google Shape;8569;p85"/>
          <p:cNvGrpSpPr/>
          <p:nvPr/>
        </p:nvGrpSpPr>
        <p:grpSpPr>
          <a:xfrm>
            <a:off x="2564607" y="1824351"/>
            <a:ext cx="369068" cy="289004"/>
            <a:chOff x="-41526450" y="3653375"/>
            <a:chExt cx="315875" cy="247350"/>
          </a:xfrm>
          <a:solidFill>
            <a:schemeClr val="bg1"/>
          </a:solidFill>
        </p:grpSpPr>
        <p:sp>
          <p:nvSpPr>
            <p:cNvPr id="8570" name="Google Shape;8570;p85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85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2" name="Google Shape;8572;p85"/>
          <p:cNvGrpSpPr/>
          <p:nvPr/>
        </p:nvGrpSpPr>
        <p:grpSpPr>
          <a:xfrm>
            <a:off x="2565994" y="2187015"/>
            <a:ext cx="366293" cy="369974"/>
            <a:chOff x="-41526450" y="3951100"/>
            <a:chExt cx="313500" cy="316650"/>
          </a:xfrm>
          <a:solidFill>
            <a:schemeClr val="bg1"/>
          </a:solidFill>
        </p:grpSpPr>
        <p:sp>
          <p:nvSpPr>
            <p:cNvPr id="8573" name="Google Shape;8573;p85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85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85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6" name="Google Shape;8576;p85"/>
          <p:cNvGrpSpPr/>
          <p:nvPr/>
        </p:nvGrpSpPr>
        <p:grpSpPr>
          <a:xfrm>
            <a:off x="1331249" y="2681144"/>
            <a:ext cx="339595" cy="371814"/>
            <a:chOff x="-39625900" y="3238300"/>
            <a:chExt cx="290650" cy="318225"/>
          </a:xfrm>
          <a:solidFill>
            <a:schemeClr val="bg1"/>
          </a:solidFill>
        </p:grpSpPr>
        <p:sp>
          <p:nvSpPr>
            <p:cNvPr id="8577" name="Google Shape;8577;p85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85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9" name="Google Shape;8579;p85"/>
          <p:cNvSpPr/>
          <p:nvPr/>
        </p:nvSpPr>
        <p:spPr>
          <a:xfrm>
            <a:off x="1353422" y="314027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0" name="Google Shape;8580;p85"/>
          <p:cNvGrpSpPr/>
          <p:nvPr/>
        </p:nvGrpSpPr>
        <p:grpSpPr>
          <a:xfrm>
            <a:off x="1325300" y="3597605"/>
            <a:ext cx="366293" cy="370441"/>
            <a:chOff x="-39647175" y="3972000"/>
            <a:chExt cx="313500" cy="317050"/>
          </a:xfrm>
          <a:solidFill>
            <a:schemeClr val="bg1"/>
          </a:solidFill>
        </p:grpSpPr>
        <p:sp>
          <p:nvSpPr>
            <p:cNvPr id="8581" name="Google Shape;8581;p85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85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85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4" name="Google Shape;8584;p85"/>
          <p:cNvGrpSpPr/>
          <p:nvPr/>
        </p:nvGrpSpPr>
        <p:grpSpPr>
          <a:xfrm>
            <a:off x="3494427" y="2661603"/>
            <a:ext cx="375495" cy="370879"/>
            <a:chOff x="-37808850" y="3221575"/>
            <a:chExt cx="321375" cy="317425"/>
          </a:xfrm>
          <a:solidFill>
            <a:schemeClr val="bg1"/>
          </a:solidFill>
        </p:grpSpPr>
        <p:sp>
          <p:nvSpPr>
            <p:cNvPr id="8585" name="Google Shape;8585;p85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85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7" name="Google Shape;8587;p85"/>
          <p:cNvGrpSpPr/>
          <p:nvPr/>
        </p:nvGrpSpPr>
        <p:grpSpPr>
          <a:xfrm>
            <a:off x="3503201" y="3183634"/>
            <a:ext cx="372749" cy="241158"/>
            <a:chOff x="-37806500" y="3643030"/>
            <a:chExt cx="319025" cy="206400"/>
          </a:xfrm>
          <a:solidFill>
            <a:schemeClr val="bg1"/>
          </a:solidFill>
        </p:grpSpPr>
        <p:sp>
          <p:nvSpPr>
            <p:cNvPr id="8588" name="Google Shape;8588;p85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85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0" name="Google Shape;8590;p85"/>
          <p:cNvGrpSpPr/>
          <p:nvPr/>
        </p:nvGrpSpPr>
        <p:grpSpPr>
          <a:xfrm>
            <a:off x="3505508" y="3575931"/>
            <a:ext cx="368134" cy="371814"/>
            <a:chOff x="-37804925" y="3953450"/>
            <a:chExt cx="315075" cy="318225"/>
          </a:xfrm>
          <a:solidFill>
            <a:schemeClr val="bg1"/>
          </a:solidFill>
        </p:grpSpPr>
        <p:sp>
          <p:nvSpPr>
            <p:cNvPr id="8591" name="Google Shape;8591;p85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85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85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4" name="Google Shape;8594;p85"/>
          <p:cNvSpPr/>
          <p:nvPr/>
        </p:nvSpPr>
        <p:spPr>
          <a:xfrm>
            <a:off x="2754452" y="404067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5" name="Google Shape;8595;p85"/>
          <p:cNvGrpSpPr/>
          <p:nvPr/>
        </p:nvGrpSpPr>
        <p:grpSpPr>
          <a:xfrm>
            <a:off x="4860977" y="1328538"/>
            <a:ext cx="355663" cy="308725"/>
            <a:chOff x="-28462125" y="3199700"/>
            <a:chExt cx="298550" cy="259150"/>
          </a:xfrm>
          <a:solidFill>
            <a:schemeClr val="bg1"/>
          </a:solidFill>
        </p:grpSpPr>
        <p:sp>
          <p:nvSpPr>
            <p:cNvPr id="8596" name="Google Shape;8596;p85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85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85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9" name="Google Shape;8599;p85"/>
          <p:cNvGrpSpPr/>
          <p:nvPr/>
        </p:nvGrpSpPr>
        <p:grpSpPr>
          <a:xfrm>
            <a:off x="4861930" y="1763228"/>
            <a:ext cx="353757" cy="352833"/>
            <a:chOff x="-28461325" y="3545475"/>
            <a:chExt cx="296950" cy="296175"/>
          </a:xfrm>
          <a:solidFill>
            <a:schemeClr val="bg1"/>
          </a:solidFill>
        </p:grpSpPr>
        <p:sp>
          <p:nvSpPr>
            <p:cNvPr id="8600" name="Google Shape;8600;p85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85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85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85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85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85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6" name="Google Shape;8606;p85"/>
          <p:cNvGrpSpPr/>
          <p:nvPr/>
        </p:nvGrpSpPr>
        <p:grpSpPr>
          <a:xfrm>
            <a:off x="4858162" y="2213272"/>
            <a:ext cx="361292" cy="352803"/>
            <a:chOff x="-28463700" y="3914875"/>
            <a:chExt cx="303275" cy="296150"/>
          </a:xfrm>
          <a:solidFill>
            <a:schemeClr val="bg1"/>
          </a:solidFill>
        </p:grpSpPr>
        <p:sp>
          <p:nvSpPr>
            <p:cNvPr id="8607" name="Google Shape;8607;p85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85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9" name="Google Shape;8609;p85"/>
          <p:cNvGrpSpPr/>
          <p:nvPr/>
        </p:nvGrpSpPr>
        <p:grpSpPr>
          <a:xfrm>
            <a:off x="7092947" y="1369355"/>
            <a:ext cx="351880" cy="227092"/>
            <a:chOff x="-26573400" y="3224125"/>
            <a:chExt cx="295375" cy="190625"/>
          </a:xfrm>
          <a:solidFill>
            <a:schemeClr val="bg1"/>
          </a:solidFill>
        </p:grpSpPr>
        <p:sp>
          <p:nvSpPr>
            <p:cNvPr id="8610" name="Google Shape;8610;p85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85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2" name="Google Shape;8612;p85"/>
          <p:cNvGrpSpPr/>
          <p:nvPr/>
        </p:nvGrpSpPr>
        <p:grpSpPr>
          <a:xfrm>
            <a:off x="7092947" y="1763690"/>
            <a:ext cx="351880" cy="351910"/>
            <a:chOff x="-26573400" y="3546250"/>
            <a:chExt cx="295375" cy="295400"/>
          </a:xfrm>
          <a:solidFill>
            <a:schemeClr val="bg1"/>
          </a:solidFill>
        </p:grpSpPr>
        <p:sp>
          <p:nvSpPr>
            <p:cNvPr id="8613" name="Google Shape;8613;p85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85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85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85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85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8" name="Google Shape;8618;p85"/>
          <p:cNvGrpSpPr/>
          <p:nvPr/>
        </p:nvGrpSpPr>
        <p:grpSpPr>
          <a:xfrm>
            <a:off x="7081228" y="2213599"/>
            <a:ext cx="375319" cy="352148"/>
            <a:chOff x="-26583625" y="3917025"/>
            <a:chExt cx="315050" cy="295600"/>
          </a:xfrm>
          <a:solidFill>
            <a:schemeClr val="bg1"/>
          </a:solidFill>
        </p:grpSpPr>
        <p:sp>
          <p:nvSpPr>
            <p:cNvPr id="8619" name="Google Shape;8619;p85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85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85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85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3" name="Google Shape;8623;p85"/>
          <p:cNvSpPr/>
          <p:nvPr/>
        </p:nvSpPr>
        <p:spPr>
          <a:xfrm>
            <a:off x="5748315" y="269411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24" name="Google Shape;8624;p85"/>
          <p:cNvGrpSpPr/>
          <p:nvPr/>
        </p:nvGrpSpPr>
        <p:grpSpPr>
          <a:xfrm>
            <a:off x="5779742" y="3172629"/>
            <a:ext cx="289039" cy="352833"/>
            <a:chOff x="-24694925" y="3518700"/>
            <a:chExt cx="242625" cy="296175"/>
          </a:xfrm>
          <a:solidFill>
            <a:schemeClr val="bg1"/>
          </a:solidFill>
        </p:grpSpPr>
        <p:sp>
          <p:nvSpPr>
            <p:cNvPr id="8625" name="Google Shape;8625;p85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85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85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85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9" name="Google Shape;8629;p85"/>
          <p:cNvGrpSpPr/>
          <p:nvPr/>
        </p:nvGrpSpPr>
        <p:grpSpPr>
          <a:xfrm>
            <a:off x="5779280" y="3622657"/>
            <a:ext cx="289962" cy="352833"/>
            <a:chOff x="-24709100" y="3888875"/>
            <a:chExt cx="243400" cy="296175"/>
          </a:xfrm>
          <a:solidFill>
            <a:schemeClr val="bg1"/>
          </a:solidFill>
        </p:grpSpPr>
        <p:sp>
          <p:nvSpPr>
            <p:cNvPr id="8630" name="Google Shape;8630;p85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85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85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3" name="Google Shape;8633;p85"/>
          <p:cNvGrpSpPr/>
          <p:nvPr/>
        </p:nvGrpSpPr>
        <p:grpSpPr>
          <a:xfrm>
            <a:off x="7979280" y="2695320"/>
            <a:ext cx="356556" cy="349557"/>
            <a:chOff x="-22863675" y="3131775"/>
            <a:chExt cx="299300" cy="293425"/>
          </a:xfrm>
          <a:solidFill>
            <a:schemeClr val="bg1"/>
          </a:solidFill>
        </p:grpSpPr>
        <p:sp>
          <p:nvSpPr>
            <p:cNvPr id="8634" name="Google Shape;8634;p85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85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85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7" name="Google Shape;8637;p85"/>
          <p:cNvGrpSpPr/>
          <p:nvPr/>
        </p:nvGrpSpPr>
        <p:grpSpPr>
          <a:xfrm>
            <a:off x="5322144" y="1306499"/>
            <a:ext cx="310602" cy="352803"/>
            <a:chOff x="-28069875" y="3175300"/>
            <a:chExt cx="260725" cy="296150"/>
          </a:xfrm>
          <a:solidFill>
            <a:schemeClr val="bg1"/>
          </a:solidFill>
        </p:grpSpPr>
        <p:sp>
          <p:nvSpPr>
            <p:cNvPr id="8638" name="Google Shape;8638;p85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85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85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85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85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85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85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85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85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7" name="Google Shape;8647;p85"/>
          <p:cNvSpPr/>
          <p:nvPr/>
        </p:nvSpPr>
        <p:spPr>
          <a:xfrm>
            <a:off x="5301578" y="176423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8" name="Google Shape;8648;p85"/>
          <p:cNvGrpSpPr/>
          <p:nvPr/>
        </p:nvGrpSpPr>
        <p:grpSpPr>
          <a:xfrm>
            <a:off x="5363423" y="2213733"/>
            <a:ext cx="228045" cy="351880"/>
            <a:chOff x="-28032075" y="3916450"/>
            <a:chExt cx="191425" cy="295375"/>
          </a:xfrm>
          <a:solidFill>
            <a:schemeClr val="bg1"/>
          </a:solidFill>
        </p:grpSpPr>
        <p:sp>
          <p:nvSpPr>
            <p:cNvPr id="8649" name="Google Shape;8649;p85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85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85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2" name="Google Shape;8652;p85"/>
          <p:cNvGrpSpPr/>
          <p:nvPr/>
        </p:nvGrpSpPr>
        <p:grpSpPr>
          <a:xfrm>
            <a:off x="7528769" y="1306484"/>
            <a:ext cx="352833" cy="352833"/>
            <a:chOff x="-26201650" y="3176075"/>
            <a:chExt cx="296175" cy="296175"/>
          </a:xfrm>
          <a:solidFill>
            <a:schemeClr val="bg1"/>
          </a:solidFill>
        </p:grpSpPr>
        <p:sp>
          <p:nvSpPr>
            <p:cNvPr id="8653" name="Google Shape;8653;p85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85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5" name="Google Shape;8655;p85"/>
          <p:cNvGrpSpPr/>
          <p:nvPr/>
        </p:nvGrpSpPr>
        <p:grpSpPr>
          <a:xfrm>
            <a:off x="7528293" y="1763705"/>
            <a:ext cx="353786" cy="351880"/>
            <a:chOff x="-26204800" y="3547050"/>
            <a:chExt cx="296975" cy="295375"/>
          </a:xfrm>
          <a:solidFill>
            <a:schemeClr val="bg1"/>
          </a:solidFill>
        </p:grpSpPr>
        <p:sp>
          <p:nvSpPr>
            <p:cNvPr id="8656" name="Google Shape;8656;p85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85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58" name="Google Shape;8658;p85"/>
          <p:cNvSpPr/>
          <p:nvPr/>
        </p:nvSpPr>
        <p:spPr>
          <a:xfrm>
            <a:off x="7561179" y="221320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9" name="Google Shape;8659;p85"/>
          <p:cNvGrpSpPr/>
          <p:nvPr/>
        </p:nvGrpSpPr>
        <p:grpSpPr>
          <a:xfrm>
            <a:off x="6199548" y="2693683"/>
            <a:ext cx="345328" cy="352833"/>
            <a:chOff x="-24353875" y="3147725"/>
            <a:chExt cx="289875" cy="296175"/>
          </a:xfrm>
          <a:solidFill>
            <a:schemeClr val="bg1"/>
          </a:solidFill>
        </p:grpSpPr>
        <p:sp>
          <p:nvSpPr>
            <p:cNvPr id="8660" name="Google Shape;8660;p85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85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2" name="Google Shape;8662;p85"/>
          <p:cNvGrpSpPr/>
          <p:nvPr/>
        </p:nvGrpSpPr>
        <p:grpSpPr>
          <a:xfrm>
            <a:off x="6207530" y="3173090"/>
            <a:ext cx="329365" cy="351910"/>
            <a:chOff x="-24344425" y="3519475"/>
            <a:chExt cx="276475" cy="295400"/>
          </a:xfrm>
          <a:solidFill>
            <a:schemeClr val="bg1"/>
          </a:solidFill>
        </p:grpSpPr>
        <p:sp>
          <p:nvSpPr>
            <p:cNvPr id="8663" name="Google Shape;8663;p85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85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5" name="Google Shape;8665;p85"/>
          <p:cNvGrpSpPr/>
          <p:nvPr/>
        </p:nvGrpSpPr>
        <p:grpSpPr>
          <a:xfrm>
            <a:off x="6197210" y="3625010"/>
            <a:ext cx="350004" cy="348128"/>
            <a:chOff x="-24353075" y="3891250"/>
            <a:chExt cx="293800" cy="292225"/>
          </a:xfrm>
          <a:solidFill>
            <a:schemeClr val="bg1"/>
          </a:solidFill>
        </p:grpSpPr>
        <p:sp>
          <p:nvSpPr>
            <p:cNvPr id="8666" name="Google Shape;8666;p85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5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8" name="Google Shape;8668;p85"/>
          <p:cNvGrpSpPr/>
          <p:nvPr/>
        </p:nvGrpSpPr>
        <p:grpSpPr>
          <a:xfrm>
            <a:off x="7980681" y="3173313"/>
            <a:ext cx="353757" cy="351463"/>
            <a:chOff x="-22845575" y="3504075"/>
            <a:chExt cx="296950" cy="295025"/>
          </a:xfrm>
          <a:solidFill>
            <a:schemeClr val="bg1"/>
          </a:solidFill>
        </p:grpSpPr>
        <p:sp>
          <p:nvSpPr>
            <p:cNvPr id="8669" name="Google Shape;8669;p85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85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1" name="Google Shape;8671;p85"/>
          <p:cNvGrpSpPr/>
          <p:nvPr/>
        </p:nvGrpSpPr>
        <p:grpSpPr>
          <a:xfrm>
            <a:off x="5773862" y="1306961"/>
            <a:ext cx="299344" cy="351880"/>
            <a:chOff x="-27691025" y="3175300"/>
            <a:chExt cx="251275" cy="295375"/>
          </a:xfrm>
          <a:solidFill>
            <a:schemeClr val="bg1"/>
          </a:solidFill>
        </p:grpSpPr>
        <p:sp>
          <p:nvSpPr>
            <p:cNvPr id="8672" name="Google Shape;8672;p85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85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85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85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6" name="Google Shape;8676;p85"/>
          <p:cNvGrpSpPr/>
          <p:nvPr/>
        </p:nvGrpSpPr>
        <p:grpSpPr>
          <a:xfrm>
            <a:off x="5746179" y="1825637"/>
            <a:ext cx="354710" cy="228015"/>
            <a:chOff x="-27721750" y="3598250"/>
            <a:chExt cx="297750" cy="191400"/>
          </a:xfrm>
          <a:solidFill>
            <a:schemeClr val="bg1"/>
          </a:solidFill>
        </p:grpSpPr>
        <p:sp>
          <p:nvSpPr>
            <p:cNvPr id="8677" name="Google Shape;8677;p85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85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9" name="Google Shape;8679;p85"/>
          <p:cNvGrpSpPr/>
          <p:nvPr/>
        </p:nvGrpSpPr>
        <p:grpSpPr>
          <a:xfrm>
            <a:off x="5747579" y="2219183"/>
            <a:ext cx="351910" cy="340980"/>
            <a:chOff x="-27719400" y="3925600"/>
            <a:chExt cx="295400" cy="286225"/>
          </a:xfrm>
          <a:solidFill>
            <a:schemeClr val="bg1"/>
          </a:solidFill>
        </p:grpSpPr>
        <p:sp>
          <p:nvSpPr>
            <p:cNvPr id="8680" name="Google Shape;8680;p85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85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2" name="Google Shape;8682;p85"/>
          <p:cNvGrpSpPr/>
          <p:nvPr/>
        </p:nvGrpSpPr>
        <p:grpSpPr>
          <a:xfrm>
            <a:off x="7968851" y="1306023"/>
            <a:ext cx="353757" cy="353757"/>
            <a:chOff x="-25834600" y="3176875"/>
            <a:chExt cx="296950" cy="296950"/>
          </a:xfrm>
          <a:solidFill>
            <a:schemeClr val="bg1"/>
          </a:solidFill>
        </p:grpSpPr>
        <p:sp>
          <p:nvSpPr>
            <p:cNvPr id="8683" name="Google Shape;8683;p85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85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85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85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85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8" name="Google Shape;8688;p85"/>
          <p:cNvGrpSpPr/>
          <p:nvPr/>
        </p:nvGrpSpPr>
        <p:grpSpPr>
          <a:xfrm>
            <a:off x="7968851" y="1774024"/>
            <a:ext cx="353757" cy="331241"/>
            <a:chOff x="-25834600" y="3564375"/>
            <a:chExt cx="296950" cy="278050"/>
          </a:xfrm>
          <a:solidFill>
            <a:schemeClr val="bg1"/>
          </a:solidFill>
        </p:grpSpPr>
        <p:sp>
          <p:nvSpPr>
            <p:cNvPr id="8689" name="Google Shape;8689;p85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85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85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85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85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85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85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85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7" name="Google Shape;8697;p85"/>
          <p:cNvGrpSpPr/>
          <p:nvPr/>
        </p:nvGrpSpPr>
        <p:grpSpPr>
          <a:xfrm>
            <a:off x="7966974" y="2213376"/>
            <a:ext cx="357509" cy="352595"/>
            <a:chOff x="-25834600" y="3915850"/>
            <a:chExt cx="300100" cy="295975"/>
          </a:xfrm>
          <a:solidFill>
            <a:schemeClr val="bg1"/>
          </a:solidFill>
        </p:grpSpPr>
        <p:sp>
          <p:nvSpPr>
            <p:cNvPr id="8698" name="Google Shape;8698;p85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85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85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1" name="Google Shape;8701;p85"/>
          <p:cNvGrpSpPr/>
          <p:nvPr/>
        </p:nvGrpSpPr>
        <p:grpSpPr>
          <a:xfrm>
            <a:off x="6702402" y="2694606"/>
            <a:ext cx="228968" cy="350987"/>
            <a:chOff x="-23930925" y="3149300"/>
            <a:chExt cx="192200" cy="294625"/>
          </a:xfrm>
          <a:solidFill>
            <a:schemeClr val="bg1"/>
          </a:solidFill>
        </p:grpSpPr>
        <p:sp>
          <p:nvSpPr>
            <p:cNvPr id="8702" name="Google Shape;8702;p85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85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85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85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85"/>
          <p:cNvGrpSpPr/>
          <p:nvPr/>
        </p:nvGrpSpPr>
        <p:grpSpPr>
          <a:xfrm>
            <a:off x="6659232" y="3173090"/>
            <a:ext cx="315307" cy="351910"/>
            <a:chOff x="-23962425" y="3519475"/>
            <a:chExt cx="264675" cy="295400"/>
          </a:xfrm>
          <a:solidFill>
            <a:schemeClr val="bg1"/>
          </a:solidFill>
        </p:grpSpPr>
        <p:sp>
          <p:nvSpPr>
            <p:cNvPr id="8707" name="Google Shape;8707;p85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85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9" name="Google Shape;8709;p85"/>
          <p:cNvSpPr/>
          <p:nvPr/>
        </p:nvSpPr>
        <p:spPr>
          <a:xfrm>
            <a:off x="6629668" y="362680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0" name="Google Shape;8710;p85"/>
          <p:cNvGrpSpPr/>
          <p:nvPr/>
        </p:nvGrpSpPr>
        <p:grpSpPr>
          <a:xfrm>
            <a:off x="8037908" y="3623134"/>
            <a:ext cx="239302" cy="351880"/>
            <a:chOff x="-22788075" y="3904625"/>
            <a:chExt cx="200875" cy="295375"/>
          </a:xfrm>
          <a:solidFill>
            <a:schemeClr val="bg1"/>
          </a:solidFill>
        </p:grpSpPr>
        <p:sp>
          <p:nvSpPr>
            <p:cNvPr id="8711" name="Google Shape;8711;p85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85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85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85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5" name="Google Shape;8715;p85"/>
          <p:cNvGrpSpPr/>
          <p:nvPr/>
        </p:nvGrpSpPr>
        <p:grpSpPr>
          <a:xfrm>
            <a:off x="6193206" y="1306499"/>
            <a:ext cx="354710" cy="352803"/>
            <a:chOff x="-27351575" y="3175300"/>
            <a:chExt cx="297750" cy="296150"/>
          </a:xfrm>
          <a:solidFill>
            <a:schemeClr val="bg1"/>
          </a:solidFill>
        </p:grpSpPr>
        <p:sp>
          <p:nvSpPr>
            <p:cNvPr id="8716" name="Google Shape;8716;p85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85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85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85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0" name="Google Shape;8720;p85"/>
          <p:cNvGrpSpPr/>
          <p:nvPr/>
        </p:nvGrpSpPr>
        <p:grpSpPr>
          <a:xfrm>
            <a:off x="6235914" y="1763109"/>
            <a:ext cx="269293" cy="353072"/>
            <a:chOff x="-27313750" y="3545275"/>
            <a:chExt cx="226050" cy="296375"/>
          </a:xfrm>
          <a:solidFill>
            <a:schemeClr val="bg1"/>
          </a:solidFill>
        </p:grpSpPr>
        <p:sp>
          <p:nvSpPr>
            <p:cNvPr id="8721" name="Google Shape;8721;p85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85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85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4" name="Google Shape;8724;p85"/>
          <p:cNvGrpSpPr/>
          <p:nvPr/>
        </p:nvGrpSpPr>
        <p:grpSpPr>
          <a:xfrm>
            <a:off x="6193206" y="2211380"/>
            <a:ext cx="354710" cy="356586"/>
            <a:chOff x="-27351575" y="3915650"/>
            <a:chExt cx="297750" cy="299325"/>
          </a:xfrm>
          <a:solidFill>
            <a:schemeClr val="bg1"/>
          </a:solidFill>
        </p:grpSpPr>
        <p:sp>
          <p:nvSpPr>
            <p:cNvPr id="8725" name="Google Shape;8725;p85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85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7" name="Google Shape;8727;p85"/>
          <p:cNvGrpSpPr/>
          <p:nvPr/>
        </p:nvGrpSpPr>
        <p:grpSpPr>
          <a:xfrm>
            <a:off x="4880696" y="2693579"/>
            <a:ext cx="319060" cy="353042"/>
            <a:chOff x="-25445525" y="3175900"/>
            <a:chExt cx="267825" cy="296350"/>
          </a:xfrm>
          <a:solidFill>
            <a:schemeClr val="bg1"/>
          </a:solidFill>
        </p:grpSpPr>
        <p:sp>
          <p:nvSpPr>
            <p:cNvPr id="8728" name="Google Shape;8728;p85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85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85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1" name="Google Shape;8731;p85"/>
          <p:cNvGrpSpPr/>
          <p:nvPr/>
        </p:nvGrpSpPr>
        <p:grpSpPr>
          <a:xfrm>
            <a:off x="4862410" y="3183902"/>
            <a:ext cx="355633" cy="330288"/>
            <a:chOff x="-25465200" y="3565175"/>
            <a:chExt cx="298525" cy="277250"/>
          </a:xfrm>
          <a:solidFill>
            <a:schemeClr val="bg1"/>
          </a:solidFill>
        </p:grpSpPr>
        <p:sp>
          <p:nvSpPr>
            <p:cNvPr id="8732" name="Google Shape;8732;p85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85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4" name="Google Shape;8734;p85"/>
          <p:cNvGrpSpPr/>
          <p:nvPr/>
        </p:nvGrpSpPr>
        <p:grpSpPr>
          <a:xfrm>
            <a:off x="4861948" y="3623432"/>
            <a:ext cx="356556" cy="351285"/>
            <a:chOff x="-25465200" y="3916150"/>
            <a:chExt cx="299300" cy="294875"/>
          </a:xfrm>
          <a:solidFill>
            <a:schemeClr val="bg1"/>
          </a:solidFill>
        </p:grpSpPr>
        <p:sp>
          <p:nvSpPr>
            <p:cNvPr id="8735" name="Google Shape;8735;p85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85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7" name="Google Shape;8737;p85"/>
          <p:cNvGrpSpPr/>
          <p:nvPr/>
        </p:nvGrpSpPr>
        <p:grpSpPr>
          <a:xfrm>
            <a:off x="7089388" y="2693698"/>
            <a:ext cx="351880" cy="352803"/>
            <a:chOff x="-23615075" y="3148525"/>
            <a:chExt cx="295375" cy="296150"/>
          </a:xfrm>
          <a:solidFill>
            <a:schemeClr val="bg1"/>
          </a:solidFill>
        </p:grpSpPr>
        <p:sp>
          <p:nvSpPr>
            <p:cNvPr id="8738" name="Google Shape;8738;p85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85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85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85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2" name="Google Shape;8742;p85"/>
          <p:cNvSpPr/>
          <p:nvPr/>
        </p:nvSpPr>
        <p:spPr>
          <a:xfrm>
            <a:off x="7087484" y="31720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3" name="Google Shape;8743;p85"/>
          <p:cNvGrpSpPr/>
          <p:nvPr/>
        </p:nvGrpSpPr>
        <p:grpSpPr>
          <a:xfrm>
            <a:off x="7088911" y="3632977"/>
            <a:ext cx="352833" cy="332194"/>
            <a:chOff x="-23615075" y="3906200"/>
            <a:chExt cx="296175" cy="278850"/>
          </a:xfrm>
          <a:solidFill>
            <a:schemeClr val="bg1"/>
          </a:solidFill>
        </p:grpSpPr>
        <p:sp>
          <p:nvSpPr>
            <p:cNvPr id="8744" name="Google Shape;8744;p85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85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85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7" name="Google Shape;8747;p85"/>
          <p:cNvSpPr/>
          <p:nvPr/>
        </p:nvSpPr>
        <p:spPr>
          <a:xfrm>
            <a:off x="6207743" y="406494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8" name="Google Shape;8748;p85"/>
          <p:cNvGrpSpPr/>
          <p:nvPr/>
        </p:nvGrpSpPr>
        <p:grpSpPr>
          <a:xfrm>
            <a:off x="6637880" y="1306618"/>
            <a:ext cx="353757" cy="352565"/>
            <a:chOff x="-26980600" y="3175500"/>
            <a:chExt cx="296950" cy="295950"/>
          </a:xfrm>
          <a:solidFill>
            <a:schemeClr val="bg1"/>
          </a:solidFill>
        </p:grpSpPr>
        <p:sp>
          <p:nvSpPr>
            <p:cNvPr id="8749" name="Google Shape;8749;p85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85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85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2" name="Google Shape;8752;p85"/>
          <p:cNvSpPr/>
          <p:nvPr/>
        </p:nvSpPr>
        <p:spPr>
          <a:xfrm>
            <a:off x="6660447" y="176363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3" name="Google Shape;8753;p85"/>
          <p:cNvGrpSpPr/>
          <p:nvPr/>
        </p:nvGrpSpPr>
        <p:grpSpPr>
          <a:xfrm>
            <a:off x="6638357" y="2245154"/>
            <a:ext cx="352803" cy="289039"/>
            <a:chOff x="-26981375" y="3951875"/>
            <a:chExt cx="296150" cy="242625"/>
          </a:xfrm>
          <a:solidFill>
            <a:schemeClr val="bg1"/>
          </a:solidFill>
        </p:grpSpPr>
        <p:sp>
          <p:nvSpPr>
            <p:cNvPr id="8754" name="Google Shape;8754;p85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85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85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7" name="Google Shape;8757;p85"/>
          <p:cNvGrpSpPr/>
          <p:nvPr/>
        </p:nvGrpSpPr>
        <p:grpSpPr>
          <a:xfrm>
            <a:off x="5303399" y="2692745"/>
            <a:ext cx="351910" cy="354710"/>
            <a:chOff x="-25094250" y="3176075"/>
            <a:chExt cx="295400" cy="297750"/>
          </a:xfrm>
          <a:solidFill>
            <a:schemeClr val="bg1"/>
          </a:solidFill>
        </p:grpSpPr>
        <p:sp>
          <p:nvSpPr>
            <p:cNvPr id="8758" name="Google Shape;8758;p85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85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85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1" name="Google Shape;8761;p85"/>
          <p:cNvGrpSpPr/>
          <p:nvPr/>
        </p:nvGrpSpPr>
        <p:grpSpPr>
          <a:xfrm>
            <a:off x="5303399" y="3173106"/>
            <a:ext cx="351910" cy="351880"/>
            <a:chOff x="-25094250" y="3547050"/>
            <a:chExt cx="295400" cy="295375"/>
          </a:xfrm>
          <a:solidFill>
            <a:schemeClr val="bg1"/>
          </a:solidFill>
        </p:grpSpPr>
        <p:sp>
          <p:nvSpPr>
            <p:cNvPr id="8762" name="Google Shape;8762;p85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85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85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85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85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7" name="Google Shape;8767;p85"/>
          <p:cNvSpPr/>
          <p:nvPr/>
        </p:nvSpPr>
        <p:spPr>
          <a:xfrm>
            <a:off x="5303415" y="367808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8" name="Google Shape;8768;p85"/>
          <p:cNvGrpSpPr/>
          <p:nvPr/>
        </p:nvGrpSpPr>
        <p:grpSpPr>
          <a:xfrm>
            <a:off x="7535476" y="2693698"/>
            <a:ext cx="352803" cy="352803"/>
            <a:chOff x="-23245675" y="3148525"/>
            <a:chExt cx="296150" cy="296150"/>
          </a:xfrm>
          <a:solidFill>
            <a:schemeClr val="bg1"/>
          </a:solidFill>
        </p:grpSpPr>
        <p:sp>
          <p:nvSpPr>
            <p:cNvPr id="8769" name="Google Shape;8769;p85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85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85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2" name="Google Shape;8772;p85"/>
          <p:cNvSpPr/>
          <p:nvPr/>
        </p:nvSpPr>
        <p:spPr>
          <a:xfrm>
            <a:off x="7577658" y="317304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3" name="Google Shape;8773;p85"/>
          <p:cNvGrpSpPr/>
          <p:nvPr/>
        </p:nvGrpSpPr>
        <p:grpSpPr>
          <a:xfrm>
            <a:off x="7535938" y="3622672"/>
            <a:ext cx="351880" cy="352803"/>
            <a:chOff x="-23244900" y="3888100"/>
            <a:chExt cx="295375" cy="296150"/>
          </a:xfrm>
          <a:solidFill>
            <a:schemeClr val="bg1"/>
          </a:solidFill>
        </p:grpSpPr>
        <p:sp>
          <p:nvSpPr>
            <p:cNvPr id="8774" name="Google Shape;8774;p85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85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85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85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85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85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85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85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85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85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85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5" name="Google Shape;8785;p85"/>
          <p:cNvSpPr/>
          <p:nvPr/>
        </p:nvSpPr>
        <p:spPr>
          <a:xfrm>
            <a:off x="6612202" y="406353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6" name="Google Shape;8786;p85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Educational Icons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787" name="Google Shape;8787;p85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Medical Icons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2" name="Google Shape;8792;p86"/>
          <p:cNvSpPr/>
          <p:nvPr/>
        </p:nvSpPr>
        <p:spPr>
          <a:xfrm>
            <a:off x="849879" y="13804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3" name="Google Shape;8793;p86"/>
          <p:cNvGrpSpPr/>
          <p:nvPr/>
        </p:nvGrpSpPr>
        <p:grpSpPr>
          <a:xfrm>
            <a:off x="850004" y="1823018"/>
            <a:ext cx="367261" cy="367261"/>
            <a:chOff x="-65145700" y="3727425"/>
            <a:chExt cx="317425" cy="317425"/>
          </a:xfrm>
          <a:solidFill>
            <a:schemeClr val="bg1"/>
          </a:solidFill>
        </p:grpSpPr>
        <p:sp>
          <p:nvSpPr>
            <p:cNvPr id="8794" name="Google Shape;8794;p86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86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6" name="Google Shape;8796;p86"/>
          <p:cNvGrpSpPr/>
          <p:nvPr/>
        </p:nvGrpSpPr>
        <p:grpSpPr>
          <a:xfrm>
            <a:off x="853201" y="2251933"/>
            <a:ext cx="360868" cy="367261"/>
            <a:chOff x="-65144125" y="4094450"/>
            <a:chExt cx="311900" cy="317425"/>
          </a:xfrm>
          <a:solidFill>
            <a:schemeClr val="bg1"/>
          </a:solidFill>
        </p:grpSpPr>
        <p:sp>
          <p:nvSpPr>
            <p:cNvPr id="8797" name="Google Shape;8797;p86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86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86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0" name="Google Shape;8800;p86"/>
          <p:cNvSpPr/>
          <p:nvPr/>
        </p:nvSpPr>
        <p:spPr>
          <a:xfrm>
            <a:off x="3057429" y="13790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1" name="Google Shape;8801;p86"/>
          <p:cNvGrpSpPr/>
          <p:nvPr/>
        </p:nvGrpSpPr>
        <p:grpSpPr>
          <a:xfrm>
            <a:off x="3056770" y="1822628"/>
            <a:ext cx="370645" cy="368042"/>
            <a:chOff x="-63250675" y="3744075"/>
            <a:chExt cx="320350" cy="318100"/>
          </a:xfrm>
          <a:solidFill>
            <a:schemeClr val="bg1"/>
          </a:solidFill>
        </p:grpSpPr>
        <p:sp>
          <p:nvSpPr>
            <p:cNvPr id="8802" name="Google Shape;8802;p86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86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86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5" name="Google Shape;8805;p86"/>
          <p:cNvGrpSpPr/>
          <p:nvPr/>
        </p:nvGrpSpPr>
        <p:grpSpPr>
          <a:xfrm>
            <a:off x="3058462" y="2251933"/>
            <a:ext cx="367261" cy="367261"/>
            <a:chOff x="-63250675" y="4110200"/>
            <a:chExt cx="317425" cy="317425"/>
          </a:xfrm>
          <a:solidFill>
            <a:schemeClr val="bg1"/>
          </a:solidFill>
        </p:grpSpPr>
        <p:sp>
          <p:nvSpPr>
            <p:cNvPr id="8806" name="Google Shape;8806;p86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86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86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86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86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86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86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86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86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5" name="Google Shape;8815;p86"/>
          <p:cNvGrpSpPr/>
          <p:nvPr/>
        </p:nvGrpSpPr>
        <p:grpSpPr>
          <a:xfrm>
            <a:off x="1737509" y="2749028"/>
            <a:ext cx="359075" cy="358844"/>
            <a:chOff x="-61351725" y="3372400"/>
            <a:chExt cx="310350" cy="310150"/>
          </a:xfrm>
          <a:solidFill>
            <a:schemeClr val="bg1"/>
          </a:solidFill>
        </p:grpSpPr>
        <p:sp>
          <p:nvSpPr>
            <p:cNvPr id="8816" name="Google Shape;8816;p86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86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86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9" name="Google Shape;8819;p86"/>
          <p:cNvGrpSpPr/>
          <p:nvPr/>
        </p:nvGrpSpPr>
        <p:grpSpPr>
          <a:xfrm>
            <a:off x="1733864" y="3212084"/>
            <a:ext cx="366364" cy="333534"/>
            <a:chOff x="-61354875" y="3751050"/>
            <a:chExt cx="316650" cy="288275"/>
          </a:xfrm>
          <a:solidFill>
            <a:schemeClr val="bg1"/>
          </a:solidFill>
        </p:grpSpPr>
        <p:sp>
          <p:nvSpPr>
            <p:cNvPr id="8820" name="Google Shape;8820;p86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86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86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3" name="Google Shape;8823;p86"/>
          <p:cNvGrpSpPr/>
          <p:nvPr/>
        </p:nvGrpSpPr>
        <p:grpSpPr>
          <a:xfrm>
            <a:off x="1733864" y="3653724"/>
            <a:ext cx="366364" cy="367290"/>
            <a:chOff x="-61354875" y="4101525"/>
            <a:chExt cx="316650" cy="317450"/>
          </a:xfrm>
          <a:solidFill>
            <a:schemeClr val="bg1"/>
          </a:solidFill>
        </p:grpSpPr>
        <p:sp>
          <p:nvSpPr>
            <p:cNvPr id="8824" name="Google Shape;8824;p86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86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6" name="Google Shape;8826;p86"/>
          <p:cNvGrpSpPr/>
          <p:nvPr/>
        </p:nvGrpSpPr>
        <p:grpSpPr>
          <a:xfrm>
            <a:off x="3950299" y="2745600"/>
            <a:ext cx="368157" cy="365699"/>
            <a:chOff x="-59470075" y="3308975"/>
            <a:chExt cx="318200" cy="316075"/>
          </a:xfrm>
          <a:solidFill>
            <a:schemeClr val="bg1"/>
          </a:solidFill>
        </p:grpSpPr>
        <p:sp>
          <p:nvSpPr>
            <p:cNvPr id="8827" name="Google Shape;8827;p86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86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86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86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86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86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86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86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86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6" name="Google Shape;8836;p86"/>
          <p:cNvGrpSpPr/>
          <p:nvPr/>
        </p:nvGrpSpPr>
        <p:grpSpPr>
          <a:xfrm>
            <a:off x="1295729" y="1381305"/>
            <a:ext cx="367261" cy="364686"/>
            <a:chOff x="-64781025" y="3361050"/>
            <a:chExt cx="317425" cy="315200"/>
          </a:xfrm>
          <a:solidFill>
            <a:schemeClr val="bg1"/>
          </a:solidFill>
        </p:grpSpPr>
        <p:sp>
          <p:nvSpPr>
            <p:cNvPr id="8837" name="Google Shape;8837;p86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86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86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86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1" name="Google Shape;8841;p86"/>
          <p:cNvSpPr/>
          <p:nvPr/>
        </p:nvSpPr>
        <p:spPr>
          <a:xfrm>
            <a:off x="1295604" y="18239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2" name="Google Shape;8842;p86"/>
          <p:cNvSpPr/>
          <p:nvPr/>
        </p:nvSpPr>
        <p:spPr>
          <a:xfrm>
            <a:off x="1322938" y="22519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3" name="Google Shape;8843;p86"/>
          <p:cNvSpPr/>
          <p:nvPr/>
        </p:nvSpPr>
        <p:spPr>
          <a:xfrm>
            <a:off x="3508223" y="14205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4" name="Google Shape;8844;p86"/>
          <p:cNvGrpSpPr/>
          <p:nvPr/>
        </p:nvGrpSpPr>
        <p:grpSpPr>
          <a:xfrm>
            <a:off x="3500129" y="1822744"/>
            <a:ext cx="382765" cy="367810"/>
            <a:chOff x="-62890750" y="3747425"/>
            <a:chExt cx="330825" cy="317900"/>
          </a:xfrm>
          <a:solidFill>
            <a:schemeClr val="bg1"/>
          </a:solidFill>
        </p:grpSpPr>
        <p:sp>
          <p:nvSpPr>
            <p:cNvPr id="8845" name="Google Shape;8845;p86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86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86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86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86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86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86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86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86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86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86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86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86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86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9" name="Google Shape;8859;p86"/>
          <p:cNvGrpSpPr/>
          <p:nvPr/>
        </p:nvGrpSpPr>
        <p:grpSpPr>
          <a:xfrm>
            <a:off x="3507881" y="2252381"/>
            <a:ext cx="367261" cy="366364"/>
            <a:chOff x="-62884425" y="4111775"/>
            <a:chExt cx="317425" cy="316650"/>
          </a:xfrm>
          <a:solidFill>
            <a:schemeClr val="bg1"/>
          </a:solidFill>
        </p:grpSpPr>
        <p:sp>
          <p:nvSpPr>
            <p:cNvPr id="8860" name="Google Shape;8860;p86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86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2" name="Google Shape;8862;p86"/>
          <p:cNvGrpSpPr/>
          <p:nvPr/>
        </p:nvGrpSpPr>
        <p:grpSpPr>
          <a:xfrm>
            <a:off x="2180515" y="2748450"/>
            <a:ext cx="365438" cy="360001"/>
            <a:chOff x="-60991775" y="3376900"/>
            <a:chExt cx="315850" cy="311150"/>
          </a:xfrm>
          <a:solidFill>
            <a:schemeClr val="bg1"/>
          </a:solidFill>
        </p:grpSpPr>
        <p:sp>
          <p:nvSpPr>
            <p:cNvPr id="8863" name="Google Shape;8863;p86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86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86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6" name="Google Shape;8866;p86"/>
          <p:cNvGrpSpPr/>
          <p:nvPr/>
        </p:nvGrpSpPr>
        <p:grpSpPr>
          <a:xfrm>
            <a:off x="2180052" y="3199314"/>
            <a:ext cx="366364" cy="359075"/>
            <a:chOff x="-60988625" y="3740800"/>
            <a:chExt cx="316650" cy="310350"/>
          </a:xfrm>
          <a:solidFill>
            <a:schemeClr val="bg1"/>
          </a:solidFill>
        </p:grpSpPr>
        <p:sp>
          <p:nvSpPr>
            <p:cNvPr id="8867" name="Google Shape;8867;p86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86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86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0" name="Google Shape;8870;p86"/>
          <p:cNvGrpSpPr/>
          <p:nvPr/>
        </p:nvGrpSpPr>
        <p:grpSpPr>
          <a:xfrm>
            <a:off x="2180052" y="3654765"/>
            <a:ext cx="366364" cy="365207"/>
            <a:chOff x="-60987850" y="4100950"/>
            <a:chExt cx="316650" cy="315650"/>
          </a:xfrm>
          <a:solidFill>
            <a:schemeClr val="bg1"/>
          </a:solidFill>
        </p:grpSpPr>
        <p:sp>
          <p:nvSpPr>
            <p:cNvPr id="8871" name="Google Shape;8871;p86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86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86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86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86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6" name="Google Shape;8876;p86"/>
          <p:cNvGrpSpPr/>
          <p:nvPr/>
        </p:nvGrpSpPr>
        <p:grpSpPr>
          <a:xfrm>
            <a:off x="3949836" y="3200225"/>
            <a:ext cx="369083" cy="357253"/>
            <a:chOff x="-59447250" y="3706150"/>
            <a:chExt cx="319000" cy="308775"/>
          </a:xfrm>
          <a:solidFill>
            <a:schemeClr val="bg1"/>
          </a:solidFill>
        </p:grpSpPr>
        <p:sp>
          <p:nvSpPr>
            <p:cNvPr id="8877" name="Google Shape;8877;p86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86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86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86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1" name="Google Shape;8881;p86"/>
          <p:cNvGrpSpPr/>
          <p:nvPr/>
        </p:nvGrpSpPr>
        <p:grpSpPr>
          <a:xfrm>
            <a:off x="1738564" y="1381536"/>
            <a:ext cx="368186" cy="364224"/>
            <a:chOff x="-64406125" y="3362225"/>
            <a:chExt cx="318225" cy="314800"/>
          </a:xfrm>
          <a:solidFill>
            <a:schemeClr val="bg1"/>
          </a:solidFill>
        </p:grpSpPr>
        <p:sp>
          <p:nvSpPr>
            <p:cNvPr id="8882" name="Google Shape;8882;p86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86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4" name="Google Shape;8884;p86"/>
          <p:cNvSpPr/>
          <p:nvPr/>
        </p:nvSpPr>
        <p:spPr>
          <a:xfrm>
            <a:off x="1801771" y="1823000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5" name="Google Shape;8885;p86"/>
          <p:cNvGrpSpPr/>
          <p:nvPr/>
        </p:nvGrpSpPr>
        <p:grpSpPr>
          <a:xfrm>
            <a:off x="1739027" y="2252381"/>
            <a:ext cx="367261" cy="366364"/>
            <a:chOff x="-64410850" y="4094450"/>
            <a:chExt cx="317425" cy="316650"/>
          </a:xfrm>
          <a:solidFill>
            <a:schemeClr val="bg1"/>
          </a:solidFill>
        </p:grpSpPr>
        <p:sp>
          <p:nvSpPr>
            <p:cNvPr id="8886" name="Google Shape;8886;p86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86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86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9" name="Google Shape;8889;p86"/>
          <p:cNvSpPr/>
          <p:nvPr/>
        </p:nvSpPr>
        <p:spPr>
          <a:xfrm>
            <a:off x="3983247" y="13799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0" name="Google Shape;8890;p86"/>
          <p:cNvGrpSpPr/>
          <p:nvPr/>
        </p:nvGrpSpPr>
        <p:grpSpPr>
          <a:xfrm>
            <a:off x="3960575" y="1822454"/>
            <a:ext cx="365467" cy="368389"/>
            <a:chOff x="-62516625" y="3743175"/>
            <a:chExt cx="315875" cy="318400"/>
          </a:xfrm>
          <a:solidFill>
            <a:schemeClr val="bg1"/>
          </a:solidFill>
        </p:grpSpPr>
        <p:sp>
          <p:nvSpPr>
            <p:cNvPr id="8891" name="Google Shape;8891;p86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86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3" name="Google Shape;8893;p86"/>
          <p:cNvGrpSpPr/>
          <p:nvPr/>
        </p:nvGrpSpPr>
        <p:grpSpPr>
          <a:xfrm>
            <a:off x="3967415" y="2272426"/>
            <a:ext cx="351786" cy="326274"/>
            <a:chOff x="-62511900" y="4129100"/>
            <a:chExt cx="304050" cy="282000"/>
          </a:xfrm>
          <a:solidFill>
            <a:schemeClr val="bg1"/>
          </a:solidFill>
        </p:grpSpPr>
        <p:sp>
          <p:nvSpPr>
            <p:cNvPr id="8894" name="Google Shape;8894;p86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86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86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86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86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9" name="Google Shape;8899;p86"/>
          <p:cNvGrpSpPr/>
          <p:nvPr/>
        </p:nvGrpSpPr>
        <p:grpSpPr>
          <a:xfrm>
            <a:off x="2645537" y="2744820"/>
            <a:ext cx="310770" cy="367261"/>
            <a:chOff x="-60597975" y="3367475"/>
            <a:chExt cx="268600" cy="317425"/>
          </a:xfrm>
          <a:solidFill>
            <a:schemeClr val="bg1"/>
          </a:solidFill>
        </p:grpSpPr>
        <p:sp>
          <p:nvSpPr>
            <p:cNvPr id="8900" name="Google Shape;8900;p86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86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86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86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86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5" name="Google Shape;8905;p86"/>
          <p:cNvSpPr/>
          <p:nvPr/>
        </p:nvSpPr>
        <p:spPr>
          <a:xfrm>
            <a:off x="2616264" y="31963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6" name="Google Shape;8906;p86"/>
          <p:cNvGrpSpPr/>
          <p:nvPr/>
        </p:nvGrpSpPr>
        <p:grpSpPr>
          <a:xfrm>
            <a:off x="2617740" y="3706136"/>
            <a:ext cx="366364" cy="262465"/>
            <a:chOff x="-60621600" y="4145650"/>
            <a:chExt cx="316650" cy="226850"/>
          </a:xfrm>
          <a:solidFill>
            <a:schemeClr val="bg1"/>
          </a:solidFill>
        </p:grpSpPr>
        <p:sp>
          <p:nvSpPr>
            <p:cNvPr id="8907" name="Google Shape;8907;p86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86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86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0" name="Google Shape;8910;p86"/>
          <p:cNvGrpSpPr/>
          <p:nvPr/>
        </p:nvGrpSpPr>
        <p:grpSpPr>
          <a:xfrm>
            <a:off x="3954392" y="3654635"/>
            <a:ext cx="359972" cy="365467"/>
            <a:chOff x="-59400775" y="4084200"/>
            <a:chExt cx="311125" cy="315875"/>
          </a:xfrm>
          <a:solidFill>
            <a:schemeClr val="bg1"/>
          </a:solidFill>
        </p:grpSpPr>
        <p:sp>
          <p:nvSpPr>
            <p:cNvPr id="8911" name="Google Shape;8911;p86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86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86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86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86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86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7" name="Google Shape;8917;p86"/>
          <p:cNvGrpSpPr/>
          <p:nvPr/>
        </p:nvGrpSpPr>
        <p:grpSpPr>
          <a:xfrm>
            <a:off x="2178486" y="1380466"/>
            <a:ext cx="365438" cy="366364"/>
            <a:chOff x="-64044600" y="3360375"/>
            <a:chExt cx="315850" cy="316650"/>
          </a:xfrm>
          <a:solidFill>
            <a:schemeClr val="bg1"/>
          </a:solidFill>
        </p:grpSpPr>
        <p:sp>
          <p:nvSpPr>
            <p:cNvPr id="8918" name="Google Shape;8918;p86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86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86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1" name="Google Shape;8921;p86"/>
          <p:cNvGrpSpPr/>
          <p:nvPr/>
        </p:nvGrpSpPr>
        <p:grpSpPr>
          <a:xfrm>
            <a:off x="2204909" y="1823018"/>
            <a:ext cx="312592" cy="367261"/>
            <a:chOff x="-64022550" y="3727425"/>
            <a:chExt cx="270175" cy="317425"/>
          </a:xfrm>
          <a:solidFill>
            <a:schemeClr val="bg1"/>
          </a:solidFill>
        </p:grpSpPr>
        <p:sp>
          <p:nvSpPr>
            <p:cNvPr id="8922" name="Google Shape;8922;p86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86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86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5" name="Google Shape;8925;p86"/>
          <p:cNvGrpSpPr/>
          <p:nvPr/>
        </p:nvGrpSpPr>
        <p:grpSpPr>
          <a:xfrm>
            <a:off x="2229047" y="2251918"/>
            <a:ext cx="264317" cy="367290"/>
            <a:chOff x="-64001300" y="4093650"/>
            <a:chExt cx="228450" cy="317450"/>
          </a:xfrm>
          <a:solidFill>
            <a:schemeClr val="bg1"/>
          </a:solidFill>
        </p:grpSpPr>
        <p:sp>
          <p:nvSpPr>
            <p:cNvPr id="8926" name="Google Shape;8926;p86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86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86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86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0" name="Google Shape;8930;p86"/>
          <p:cNvGrpSpPr/>
          <p:nvPr/>
        </p:nvGrpSpPr>
        <p:grpSpPr>
          <a:xfrm>
            <a:off x="848051" y="2745210"/>
            <a:ext cx="359972" cy="366480"/>
            <a:chOff x="-62148800" y="3377700"/>
            <a:chExt cx="311125" cy="316750"/>
          </a:xfrm>
          <a:solidFill>
            <a:schemeClr val="bg1"/>
          </a:solidFill>
        </p:grpSpPr>
        <p:sp>
          <p:nvSpPr>
            <p:cNvPr id="8931" name="Google Shape;8931;p86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86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3" name="Google Shape;8933;p86"/>
          <p:cNvGrpSpPr/>
          <p:nvPr/>
        </p:nvGrpSpPr>
        <p:grpSpPr>
          <a:xfrm>
            <a:off x="843958" y="3195207"/>
            <a:ext cx="368157" cy="367290"/>
            <a:chOff x="-62154300" y="3743950"/>
            <a:chExt cx="318200" cy="317450"/>
          </a:xfrm>
          <a:solidFill>
            <a:schemeClr val="bg1"/>
          </a:solidFill>
        </p:grpSpPr>
        <p:sp>
          <p:nvSpPr>
            <p:cNvPr id="8934" name="Google Shape;8934;p86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86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6" name="Google Shape;8936;p86"/>
          <p:cNvGrpSpPr/>
          <p:nvPr/>
        </p:nvGrpSpPr>
        <p:grpSpPr>
          <a:xfrm>
            <a:off x="843944" y="3654187"/>
            <a:ext cx="368186" cy="366364"/>
            <a:chOff x="-62151950" y="4111775"/>
            <a:chExt cx="318225" cy="316650"/>
          </a:xfrm>
          <a:solidFill>
            <a:schemeClr val="bg1"/>
          </a:solidFill>
        </p:grpSpPr>
        <p:sp>
          <p:nvSpPr>
            <p:cNvPr id="8937" name="Google Shape;8937;p86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86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86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86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1" name="Google Shape;8941;p86"/>
          <p:cNvGrpSpPr/>
          <p:nvPr/>
        </p:nvGrpSpPr>
        <p:grpSpPr>
          <a:xfrm>
            <a:off x="3062568" y="2744733"/>
            <a:ext cx="368157" cy="367434"/>
            <a:chOff x="-60254550" y="3367325"/>
            <a:chExt cx="318200" cy="317575"/>
          </a:xfrm>
          <a:solidFill>
            <a:schemeClr val="bg1"/>
          </a:solidFill>
        </p:grpSpPr>
        <p:sp>
          <p:nvSpPr>
            <p:cNvPr id="8942" name="Google Shape;8942;p86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86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86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86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6" name="Google Shape;8946;p86"/>
          <p:cNvGrpSpPr/>
          <p:nvPr/>
        </p:nvGrpSpPr>
        <p:grpSpPr>
          <a:xfrm>
            <a:off x="3063465" y="3195727"/>
            <a:ext cx="366364" cy="366248"/>
            <a:chOff x="-60255350" y="3733825"/>
            <a:chExt cx="316650" cy="316550"/>
          </a:xfrm>
          <a:solidFill>
            <a:schemeClr val="bg1"/>
          </a:solidFill>
        </p:grpSpPr>
        <p:sp>
          <p:nvSpPr>
            <p:cNvPr id="8947" name="Google Shape;8947;p86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86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86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86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86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86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86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4" name="Google Shape;8954;p86"/>
          <p:cNvGrpSpPr/>
          <p:nvPr/>
        </p:nvGrpSpPr>
        <p:grpSpPr>
          <a:xfrm>
            <a:off x="3091262" y="3654635"/>
            <a:ext cx="310770" cy="365467"/>
            <a:chOff x="-60232500" y="4101525"/>
            <a:chExt cx="268600" cy="315875"/>
          </a:xfrm>
          <a:solidFill>
            <a:schemeClr val="bg1"/>
          </a:solidFill>
        </p:grpSpPr>
        <p:sp>
          <p:nvSpPr>
            <p:cNvPr id="8955" name="Google Shape;8955;p86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86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7" name="Google Shape;8957;p86"/>
          <p:cNvSpPr/>
          <p:nvPr/>
        </p:nvSpPr>
        <p:spPr>
          <a:xfrm>
            <a:off x="2179036" y="41235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8" name="Google Shape;8958;p86"/>
          <p:cNvGrpSpPr/>
          <p:nvPr/>
        </p:nvGrpSpPr>
        <p:grpSpPr>
          <a:xfrm>
            <a:off x="2624262" y="1380466"/>
            <a:ext cx="368186" cy="366364"/>
            <a:chOff x="-63679950" y="3360375"/>
            <a:chExt cx="318225" cy="316650"/>
          </a:xfrm>
          <a:solidFill>
            <a:schemeClr val="bg1"/>
          </a:solidFill>
        </p:grpSpPr>
        <p:sp>
          <p:nvSpPr>
            <p:cNvPr id="8959" name="Google Shape;8959;p86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86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86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86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3" name="Google Shape;8963;p86"/>
          <p:cNvSpPr/>
          <p:nvPr/>
        </p:nvSpPr>
        <p:spPr>
          <a:xfrm>
            <a:off x="2623229" y="18227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4" name="Google Shape;8964;p86"/>
          <p:cNvGrpSpPr/>
          <p:nvPr/>
        </p:nvGrpSpPr>
        <p:grpSpPr>
          <a:xfrm>
            <a:off x="2622889" y="2251803"/>
            <a:ext cx="370934" cy="367521"/>
            <a:chOff x="-63679950" y="4093450"/>
            <a:chExt cx="320600" cy="317650"/>
          </a:xfrm>
          <a:solidFill>
            <a:schemeClr val="bg1"/>
          </a:solidFill>
        </p:grpSpPr>
        <p:sp>
          <p:nvSpPr>
            <p:cNvPr id="8965" name="Google Shape;8965;p86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86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86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8" name="Google Shape;8968;p86"/>
          <p:cNvGrpSpPr/>
          <p:nvPr/>
        </p:nvGrpSpPr>
        <p:grpSpPr>
          <a:xfrm>
            <a:off x="1283006" y="2744805"/>
            <a:ext cx="366364" cy="367290"/>
            <a:chOff x="-61784125" y="3377700"/>
            <a:chExt cx="316650" cy="317450"/>
          </a:xfrm>
          <a:solidFill>
            <a:schemeClr val="bg1"/>
          </a:solidFill>
        </p:grpSpPr>
        <p:sp>
          <p:nvSpPr>
            <p:cNvPr id="8969" name="Google Shape;8969;p86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86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86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86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86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86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86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6" name="Google Shape;8976;p86"/>
          <p:cNvGrpSpPr/>
          <p:nvPr/>
        </p:nvGrpSpPr>
        <p:grpSpPr>
          <a:xfrm>
            <a:off x="1283006" y="3195207"/>
            <a:ext cx="366364" cy="367290"/>
            <a:chOff x="-61783350" y="3743950"/>
            <a:chExt cx="316650" cy="317450"/>
          </a:xfrm>
          <a:solidFill>
            <a:schemeClr val="bg1"/>
          </a:solidFill>
        </p:grpSpPr>
        <p:sp>
          <p:nvSpPr>
            <p:cNvPr id="8977" name="Google Shape;8977;p86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86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9" name="Google Shape;8979;p86"/>
          <p:cNvSpPr/>
          <p:nvPr/>
        </p:nvSpPr>
        <p:spPr>
          <a:xfrm>
            <a:off x="1282887" y="36540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0" name="Google Shape;8980;p86"/>
          <p:cNvSpPr/>
          <p:nvPr/>
        </p:nvSpPr>
        <p:spPr>
          <a:xfrm>
            <a:off x="3505689" y="27546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1" name="Google Shape;8981;p86"/>
          <p:cNvSpPr/>
          <p:nvPr/>
        </p:nvSpPr>
        <p:spPr>
          <a:xfrm>
            <a:off x="3504778" y="32352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2" name="Google Shape;8982;p86"/>
          <p:cNvGrpSpPr/>
          <p:nvPr/>
        </p:nvGrpSpPr>
        <p:grpSpPr>
          <a:xfrm>
            <a:off x="3504430" y="3655040"/>
            <a:ext cx="369112" cy="364657"/>
            <a:chOff x="-59869425" y="4102225"/>
            <a:chExt cx="319025" cy="315175"/>
          </a:xfrm>
          <a:solidFill>
            <a:schemeClr val="bg1"/>
          </a:solidFill>
        </p:grpSpPr>
        <p:sp>
          <p:nvSpPr>
            <p:cNvPr id="8983" name="Google Shape;8983;p86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86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86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86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7" name="Google Shape;8987;p86"/>
          <p:cNvGrpSpPr/>
          <p:nvPr/>
        </p:nvGrpSpPr>
        <p:grpSpPr>
          <a:xfrm>
            <a:off x="2623233" y="4123862"/>
            <a:ext cx="366364" cy="365467"/>
            <a:chOff x="-59029025" y="3711650"/>
            <a:chExt cx="316650" cy="315875"/>
          </a:xfrm>
          <a:solidFill>
            <a:schemeClr val="bg1"/>
          </a:solidFill>
        </p:grpSpPr>
        <p:sp>
          <p:nvSpPr>
            <p:cNvPr id="8988" name="Google Shape;8988;p86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86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86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86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86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86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86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5" name="Google Shape;8995;p86"/>
          <p:cNvGrpSpPr/>
          <p:nvPr/>
        </p:nvGrpSpPr>
        <p:grpSpPr>
          <a:xfrm>
            <a:off x="4859311" y="1379917"/>
            <a:ext cx="351940" cy="348188"/>
            <a:chOff x="581525" y="3254850"/>
            <a:chExt cx="297750" cy="294575"/>
          </a:xfrm>
          <a:solidFill>
            <a:schemeClr val="bg1"/>
          </a:solidFill>
        </p:grpSpPr>
        <p:sp>
          <p:nvSpPr>
            <p:cNvPr id="8996" name="Google Shape;8996;p86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86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86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9" name="Google Shape;8999;p86"/>
          <p:cNvGrpSpPr/>
          <p:nvPr/>
        </p:nvGrpSpPr>
        <p:grpSpPr>
          <a:xfrm>
            <a:off x="4858380" y="1818853"/>
            <a:ext cx="353802" cy="351497"/>
            <a:chOff x="580725" y="3617925"/>
            <a:chExt cx="299325" cy="297375"/>
          </a:xfrm>
          <a:solidFill>
            <a:schemeClr val="bg1"/>
          </a:solidFill>
        </p:grpSpPr>
        <p:sp>
          <p:nvSpPr>
            <p:cNvPr id="9000" name="Google Shape;9000;p86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86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86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86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86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5" name="Google Shape;9005;p86"/>
          <p:cNvGrpSpPr/>
          <p:nvPr/>
        </p:nvGrpSpPr>
        <p:grpSpPr>
          <a:xfrm>
            <a:off x="4860242" y="2266043"/>
            <a:ext cx="350079" cy="350079"/>
            <a:chOff x="583100" y="3982600"/>
            <a:chExt cx="296175" cy="296175"/>
          </a:xfrm>
          <a:solidFill>
            <a:schemeClr val="bg1"/>
          </a:solidFill>
        </p:grpSpPr>
        <p:sp>
          <p:nvSpPr>
            <p:cNvPr id="9006" name="Google Shape;9006;p86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86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86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86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86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86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86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3" name="Google Shape;9013;p86"/>
          <p:cNvGrpSpPr/>
          <p:nvPr/>
        </p:nvGrpSpPr>
        <p:grpSpPr>
          <a:xfrm>
            <a:off x="7092856" y="1379667"/>
            <a:ext cx="307231" cy="348690"/>
            <a:chOff x="2423775" y="3226875"/>
            <a:chExt cx="259925" cy="295000"/>
          </a:xfrm>
          <a:solidFill>
            <a:schemeClr val="bg1"/>
          </a:solidFill>
        </p:grpSpPr>
        <p:sp>
          <p:nvSpPr>
            <p:cNvPr id="9014" name="Google Shape;9014;p86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86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86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7" name="Google Shape;9017;p86"/>
          <p:cNvGrpSpPr/>
          <p:nvPr/>
        </p:nvGrpSpPr>
        <p:grpSpPr>
          <a:xfrm>
            <a:off x="7070043" y="1820952"/>
            <a:ext cx="352857" cy="347301"/>
            <a:chOff x="2404875" y="3592725"/>
            <a:chExt cx="298525" cy="293825"/>
          </a:xfrm>
          <a:solidFill>
            <a:schemeClr val="bg1"/>
          </a:solidFill>
        </p:grpSpPr>
        <p:sp>
          <p:nvSpPr>
            <p:cNvPr id="9018" name="Google Shape;9018;p86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86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86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1" name="Google Shape;9021;p86"/>
          <p:cNvGrpSpPr/>
          <p:nvPr/>
        </p:nvGrpSpPr>
        <p:grpSpPr>
          <a:xfrm>
            <a:off x="7070974" y="2266517"/>
            <a:ext cx="350995" cy="349133"/>
            <a:chOff x="2404875" y="3955825"/>
            <a:chExt cx="296950" cy="295375"/>
          </a:xfrm>
          <a:solidFill>
            <a:schemeClr val="bg1"/>
          </a:solidFill>
        </p:grpSpPr>
        <p:sp>
          <p:nvSpPr>
            <p:cNvPr id="9022" name="Google Shape;9022;p86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86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86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86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6" name="Google Shape;9026;p86"/>
          <p:cNvGrpSpPr/>
          <p:nvPr/>
        </p:nvGrpSpPr>
        <p:grpSpPr>
          <a:xfrm>
            <a:off x="5764954" y="2730711"/>
            <a:ext cx="349163" cy="350079"/>
            <a:chOff x="4263650" y="3235150"/>
            <a:chExt cx="295400" cy="296175"/>
          </a:xfrm>
          <a:solidFill>
            <a:schemeClr val="bg1"/>
          </a:solidFill>
        </p:grpSpPr>
        <p:sp>
          <p:nvSpPr>
            <p:cNvPr id="9027" name="Google Shape;9027;p86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86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86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86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86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2" name="Google Shape;9032;p86"/>
          <p:cNvGrpSpPr/>
          <p:nvPr/>
        </p:nvGrpSpPr>
        <p:grpSpPr>
          <a:xfrm>
            <a:off x="5762634" y="3189872"/>
            <a:ext cx="353802" cy="327739"/>
            <a:chOff x="4266025" y="3609275"/>
            <a:chExt cx="299325" cy="277275"/>
          </a:xfrm>
          <a:solidFill>
            <a:schemeClr val="bg1"/>
          </a:solidFill>
        </p:grpSpPr>
        <p:sp>
          <p:nvSpPr>
            <p:cNvPr id="9033" name="Google Shape;9033;p86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86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5" name="Google Shape;9035;p86"/>
          <p:cNvGrpSpPr/>
          <p:nvPr/>
        </p:nvGrpSpPr>
        <p:grpSpPr>
          <a:xfrm>
            <a:off x="5763092" y="3655259"/>
            <a:ext cx="352886" cy="349133"/>
            <a:chOff x="4263650" y="3963700"/>
            <a:chExt cx="298550" cy="295375"/>
          </a:xfrm>
          <a:solidFill>
            <a:schemeClr val="bg1"/>
          </a:solidFill>
        </p:grpSpPr>
        <p:sp>
          <p:nvSpPr>
            <p:cNvPr id="9036" name="Google Shape;9036;p86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86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86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86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86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86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86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3" name="Google Shape;9043;p86"/>
          <p:cNvGrpSpPr/>
          <p:nvPr/>
        </p:nvGrpSpPr>
        <p:grpSpPr>
          <a:xfrm>
            <a:off x="8041429" y="2730711"/>
            <a:ext cx="226264" cy="350079"/>
            <a:chOff x="6164975" y="3211525"/>
            <a:chExt cx="191425" cy="296175"/>
          </a:xfrm>
          <a:solidFill>
            <a:schemeClr val="bg1"/>
          </a:solidFill>
        </p:grpSpPr>
        <p:sp>
          <p:nvSpPr>
            <p:cNvPr id="9044" name="Google Shape;9044;p86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86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86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86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86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86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86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1" name="Google Shape;9051;p86"/>
          <p:cNvGrpSpPr/>
          <p:nvPr/>
        </p:nvGrpSpPr>
        <p:grpSpPr>
          <a:xfrm>
            <a:off x="5303466" y="1378987"/>
            <a:ext cx="352886" cy="350049"/>
            <a:chOff x="946175" y="3253275"/>
            <a:chExt cx="298550" cy="296150"/>
          </a:xfrm>
          <a:solidFill>
            <a:schemeClr val="bg1"/>
          </a:solidFill>
        </p:grpSpPr>
        <p:sp>
          <p:nvSpPr>
            <p:cNvPr id="9052" name="Google Shape;9052;p86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86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86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86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86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7" name="Google Shape;9057;p86"/>
          <p:cNvGrpSpPr/>
          <p:nvPr/>
        </p:nvGrpSpPr>
        <p:grpSpPr>
          <a:xfrm>
            <a:off x="5304397" y="1820951"/>
            <a:ext cx="351024" cy="347301"/>
            <a:chOff x="946175" y="3619500"/>
            <a:chExt cx="296975" cy="293825"/>
          </a:xfrm>
          <a:solidFill>
            <a:schemeClr val="bg1"/>
          </a:solidFill>
        </p:grpSpPr>
        <p:sp>
          <p:nvSpPr>
            <p:cNvPr id="9058" name="Google Shape;9058;p86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86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86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86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86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86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4" name="Google Shape;9064;p86"/>
          <p:cNvGrpSpPr/>
          <p:nvPr/>
        </p:nvGrpSpPr>
        <p:grpSpPr>
          <a:xfrm>
            <a:off x="5303939" y="2265585"/>
            <a:ext cx="351940" cy="350995"/>
            <a:chOff x="944600" y="3981825"/>
            <a:chExt cx="297750" cy="296950"/>
          </a:xfrm>
          <a:solidFill>
            <a:schemeClr val="bg1"/>
          </a:solidFill>
        </p:grpSpPr>
        <p:sp>
          <p:nvSpPr>
            <p:cNvPr id="9065" name="Google Shape;9065;p86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86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86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86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9" name="Google Shape;9069;p86"/>
          <p:cNvGrpSpPr/>
          <p:nvPr/>
        </p:nvGrpSpPr>
        <p:grpSpPr>
          <a:xfrm>
            <a:off x="7520875" y="1379445"/>
            <a:ext cx="350079" cy="349133"/>
            <a:chOff x="2768750" y="3227275"/>
            <a:chExt cx="296175" cy="295375"/>
          </a:xfrm>
          <a:solidFill>
            <a:schemeClr val="bg1"/>
          </a:solidFill>
        </p:grpSpPr>
        <p:sp>
          <p:nvSpPr>
            <p:cNvPr id="9070" name="Google Shape;9070;p86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86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86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86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86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86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86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86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8" name="Google Shape;9078;p86"/>
          <p:cNvGrpSpPr/>
          <p:nvPr/>
        </p:nvGrpSpPr>
        <p:grpSpPr>
          <a:xfrm>
            <a:off x="7541826" y="1820317"/>
            <a:ext cx="308177" cy="348572"/>
            <a:chOff x="2786075" y="3591800"/>
            <a:chExt cx="260725" cy="294900"/>
          </a:xfrm>
          <a:solidFill>
            <a:schemeClr val="bg1"/>
          </a:solidFill>
        </p:grpSpPr>
        <p:sp>
          <p:nvSpPr>
            <p:cNvPr id="9079" name="Google Shape;9079;p86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86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86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86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86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4" name="Google Shape;9084;p86"/>
          <p:cNvGrpSpPr/>
          <p:nvPr/>
        </p:nvGrpSpPr>
        <p:grpSpPr>
          <a:xfrm>
            <a:off x="7582324" y="2266044"/>
            <a:ext cx="227180" cy="350079"/>
            <a:chOff x="2819150" y="3955025"/>
            <a:chExt cx="192200" cy="296175"/>
          </a:xfrm>
          <a:solidFill>
            <a:schemeClr val="bg1"/>
          </a:solidFill>
        </p:grpSpPr>
        <p:sp>
          <p:nvSpPr>
            <p:cNvPr id="9085" name="Google Shape;9085;p86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86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86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86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9" name="Google Shape;9089;p86"/>
          <p:cNvGrpSpPr/>
          <p:nvPr/>
        </p:nvGrpSpPr>
        <p:grpSpPr>
          <a:xfrm>
            <a:off x="6206097" y="2731642"/>
            <a:ext cx="349133" cy="348217"/>
            <a:chOff x="4629125" y="3235150"/>
            <a:chExt cx="295375" cy="294600"/>
          </a:xfrm>
          <a:solidFill>
            <a:schemeClr val="bg1"/>
          </a:solidFill>
        </p:grpSpPr>
        <p:sp>
          <p:nvSpPr>
            <p:cNvPr id="9090" name="Google Shape;9090;p86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86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86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86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86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5" name="Google Shape;9095;p86"/>
          <p:cNvGrpSpPr/>
          <p:nvPr/>
        </p:nvGrpSpPr>
        <p:grpSpPr>
          <a:xfrm>
            <a:off x="6206082" y="3179175"/>
            <a:ext cx="349163" cy="349133"/>
            <a:chOff x="4628325" y="3599825"/>
            <a:chExt cx="295400" cy="295375"/>
          </a:xfrm>
          <a:solidFill>
            <a:schemeClr val="bg1"/>
          </a:solidFill>
        </p:grpSpPr>
        <p:sp>
          <p:nvSpPr>
            <p:cNvPr id="9096" name="Google Shape;9096;p86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86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86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86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86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86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86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86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86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86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86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86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8" name="Google Shape;9108;p86"/>
          <p:cNvGrpSpPr/>
          <p:nvPr/>
        </p:nvGrpSpPr>
        <p:grpSpPr>
          <a:xfrm>
            <a:off x="6227033" y="3654786"/>
            <a:ext cx="307261" cy="350079"/>
            <a:chOff x="4645650" y="3962900"/>
            <a:chExt cx="259950" cy="296175"/>
          </a:xfrm>
          <a:solidFill>
            <a:schemeClr val="bg1"/>
          </a:solidFill>
        </p:grpSpPr>
        <p:sp>
          <p:nvSpPr>
            <p:cNvPr id="9109" name="Google Shape;9109;p86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86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86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86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86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86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5" name="Google Shape;9115;p86"/>
          <p:cNvGrpSpPr/>
          <p:nvPr/>
        </p:nvGrpSpPr>
        <p:grpSpPr>
          <a:xfrm>
            <a:off x="7979994" y="3179648"/>
            <a:ext cx="349133" cy="348188"/>
            <a:chOff x="6143725" y="3582500"/>
            <a:chExt cx="295375" cy="294575"/>
          </a:xfrm>
          <a:solidFill>
            <a:schemeClr val="bg1"/>
          </a:solidFill>
        </p:grpSpPr>
        <p:sp>
          <p:nvSpPr>
            <p:cNvPr id="9116" name="Google Shape;9116;p86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86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86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86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86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86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86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3" name="Google Shape;9123;p86"/>
          <p:cNvGrpSpPr/>
          <p:nvPr/>
        </p:nvGrpSpPr>
        <p:grpSpPr>
          <a:xfrm>
            <a:off x="5748820" y="1378987"/>
            <a:ext cx="350995" cy="350049"/>
            <a:chOff x="1310075" y="3253275"/>
            <a:chExt cx="296950" cy="296150"/>
          </a:xfrm>
          <a:solidFill>
            <a:schemeClr val="bg1"/>
          </a:solidFill>
        </p:grpSpPr>
        <p:sp>
          <p:nvSpPr>
            <p:cNvPr id="9124" name="Google Shape;9124;p86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86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86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7" name="Google Shape;9127;p86"/>
          <p:cNvSpPr/>
          <p:nvPr/>
        </p:nvSpPr>
        <p:spPr>
          <a:xfrm>
            <a:off x="5750241" y="18210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8" name="Google Shape;9128;p86"/>
          <p:cNvGrpSpPr/>
          <p:nvPr/>
        </p:nvGrpSpPr>
        <p:grpSpPr>
          <a:xfrm>
            <a:off x="5748347" y="2265246"/>
            <a:ext cx="351941" cy="351675"/>
            <a:chOff x="1310075" y="3980250"/>
            <a:chExt cx="297750" cy="297525"/>
          </a:xfrm>
          <a:solidFill>
            <a:schemeClr val="bg1"/>
          </a:solidFill>
        </p:grpSpPr>
        <p:sp>
          <p:nvSpPr>
            <p:cNvPr id="9129" name="Google Shape;9129;p86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86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86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86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3" name="Google Shape;9133;p86"/>
          <p:cNvGrpSpPr/>
          <p:nvPr/>
        </p:nvGrpSpPr>
        <p:grpSpPr>
          <a:xfrm>
            <a:off x="8013136" y="1379445"/>
            <a:ext cx="266305" cy="349133"/>
            <a:chOff x="3167275" y="3227275"/>
            <a:chExt cx="225300" cy="295375"/>
          </a:xfrm>
          <a:solidFill>
            <a:schemeClr val="bg1"/>
          </a:solidFill>
        </p:grpSpPr>
        <p:sp>
          <p:nvSpPr>
            <p:cNvPr id="9134" name="Google Shape;9134;p86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86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86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86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86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9" name="Google Shape;9139;p86"/>
          <p:cNvSpPr/>
          <p:nvPr/>
        </p:nvSpPr>
        <p:spPr>
          <a:xfrm>
            <a:off x="7962474" y="18193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0" name="Google Shape;9140;p86"/>
          <p:cNvGrpSpPr/>
          <p:nvPr/>
        </p:nvGrpSpPr>
        <p:grpSpPr>
          <a:xfrm>
            <a:off x="7970318" y="2266502"/>
            <a:ext cx="351940" cy="349163"/>
            <a:chOff x="3133425" y="3955025"/>
            <a:chExt cx="297750" cy="295400"/>
          </a:xfrm>
          <a:solidFill>
            <a:schemeClr val="bg1"/>
          </a:solidFill>
        </p:grpSpPr>
        <p:sp>
          <p:nvSpPr>
            <p:cNvPr id="9141" name="Google Shape;9141;p86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86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86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4" name="Google Shape;9144;p86"/>
          <p:cNvGrpSpPr/>
          <p:nvPr/>
        </p:nvGrpSpPr>
        <p:grpSpPr>
          <a:xfrm>
            <a:off x="6650491" y="2730090"/>
            <a:ext cx="350079" cy="351320"/>
            <a:chOff x="4991425" y="3234750"/>
            <a:chExt cx="296175" cy="297225"/>
          </a:xfrm>
          <a:solidFill>
            <a:schemeClr val="bg1"/>
          </a:solidFill>
        </p:grpSpPr>
        <p:sp>
          <p:nvSpPr>
            <p:cNvPr id="9145" name="Google Shape;9145;p86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86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86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86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86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86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1" name="Google Shape;9151;p86"/>
          <p:cNvGrpSpPr/>
          <p:nvPr/>
        </p:nvGrpSpPr>
        <p:grpSpPr>
          <a:xfrm>
            <a:off x="6650491" y="3199653"/>
            <a:ext cx="350079" cy="308177"/>
            <a:chOff x="4991425" y="3617150"/>
            <a:chExt cx="296175" cy="260725"/>
          </a:xfrm>
          <a:solidFill>
            <a:schemeClr val="bg1"/>
          </a:solidFill>
        </p:grpSpPr>
        <p:sp>
          <p:nvSpPr>
            <p:cNvPr id="9152" name="Google Shape;9152;p86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86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86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86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86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86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86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9" name="Google Shape;9159;p86"/>
          <p:cNvGrpSpPr/>
          <p:nvPr/>
        </p:nvGrpSpPr>
        <p:grpSpPr>
          <a:xfrm>
            <a:off x="6727764" y="3655244"/>
            <a:ext cx="195532" cy="349163"/>
            <a:chOff x="5056800" y="3962900"/>
            <a:chExt cx="165425" cy="295400"/>
          </a:xfrm>
          <a:solidFill>
            <a:schemeClr val="bg1"/>
          </a:solidFill>
        </p:grpSpPr>
        <p:sp>
          <p:nvSpPr>
            <p:cNvPr id="9160" name="Google Shape;9160;p86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86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86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3" name="Google Shape;9163;p86"/>
          <p:cNvGrpSpPr/>
          <p:nvPr/>
        </p:nvGrpSpPr>
        <p:grpSpPr>
          <a:xfrm>
            <a:off x="7979062" y="3655260"/>
            <a:ext cx="350995" cy="349133"/>
            <a:chOff x="6168925" y="3936925"/>
            <a:chExt cx="296950" cy="295375"/>
          </a:xfrm>
          <a:solidFill>
            <a:schemeClr val="bg1"/>
          </a:solidFill>
        </p:grpSpPr>
        <p:sp>
          <p:nvSpPr>
            <p:cNvPr id="9164" name="Google Shape;9164;p86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86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86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86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86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86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0" name="Google Shape;9170;p86"/>
          <p:cNvGrpSpPr/>
          <p:nvPr/>
        </p:nvGrpSpPr>
        <p:grpSpPr>
          <a:xfrm>
            <a:off x="6192781" y="1372332"/>
            <a:ext cx="348188" cy="349133"/>
            <a:chOff x="1674750" y="3254050"/>
            <a:chExt cx="294575" cy="295375"/>
          </a:xfrm>
          <a:solidFill>
            <a:schemeClr val="bg1"/>
          </a:solidFill>
        </p:grpSpPr>
        <p:sp>
          <p:nvSpPr>
            <p:cNvPr id="9171" name="Google Shape;9171;p86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86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86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4" name="Google Shape;9174;p86"/>
          <p:cNvGrpSpPr/>
          <p:nvPr/>
        </p:nvGrpSpPr>
        <p:grpSpPr>
          <a:xfrm>
            <a:off x="6207177" y="1820035"/>
            <a:ext cx="319347" cy="349133"/>
            <a:chOff x="1687350" y="3618725"/>
            <a:chExt cx="270175" cy="295375"/>
          </a:xfrm>
          <a:solidFill>
            <a:schemeClr val="bg1"/>
          </a:solidFill>
        </p:grpSpPr>
        <p:sp>
          <p:nvSpPr>
            <p:cNvPr id="9175" name="Google Shape;9175;p86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86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86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8" name="Google Shape;9178;p86"/>
          <p:cNvGrpSpPr/>
          <p:nvPr/>
        </p:nvGrpSpPr>
        <p:grpSpPr>
          <a:xfrm>
            <a:off x="6190880" y="2266516"/>
            <a:ext cx="351940" cy="349133"/>
            <a:chOff x="1672375" y="3982600"/>
            <a:chExt cx="297750" cy="295375"/>
          </a:xfrm>
          <a:solidFill>
            <a:schemeClr val="bg1"/>
          </a:solidFill>
        </p:grpSpPr>
        <p:sp>
          <p:nvSpPr>
            <p:cNvPr id="9179" name="Google Shape;9179;p86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86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86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2" name="Google Shape;9182;p86"/>
          <p:cNvGrpSpPr/>
          <p:nvPr/>
        </p:nvGrpSpPr>
        <p:grpSpPr>
          <a:xfrm>
            <a:off x="4882872" y="2730711"/>
            <a:ext cx="350079" cy="350079"/>
            <a:chOff x="3497300" y="3227275"/>
            <a:chExt cx="296175" cy="296175"/>
          </a:xfrm>
          <a:solidFill>
            <a:schemeClr val="bg1"/>
          </a:solidFill>
        </p:grpSpPr>
        <p:sp>
          <p:nvSpPr>
            <p:cNvPr id="9183" name="Google Shape;9183;p86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86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86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86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86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86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86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86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1" name="Google Shape;9191;p86"/>
          <p:cNvGrpSpPr/>
          <p:nvPr/>
        </p:nvGrpSpPr>
        <p:grpSpPr>
          <a:xfrm>
            <a:off x="4883345" y="3180106"/>
            <a:ext cx="349133" cy="347272"/>
            <a:chOff x="3497300" y="3591950"/>
            <a:chExt cx="295375" cy="293800"/>
          </a:xfrm>
          <a:solidFill>
            <a:schemeClr val="bg1"/>
          </a:solidFill>
        </p:grpSpPr>
        <p:sp>
          <p:nvSpPr>
            <p:cNvPr id="9192" name="Google Shape;9192;p86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86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86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86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86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86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86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86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0" name="Google Shape;9200;p86"/>
          <p:cNvGrpSpPr/>
          <p:nvPr/>
        </p:nvGrpSpPr>
        <p:grpSpPr>
          <a:xfrm>
            <a:off x="4883345" y="3655244"/>
            <a:ext cx="349133" cy="349163"/>
            <a:chOff x="3497300" y="3955025"/>
            <a:chExt cx="295375" cy="295400"/>
          </a:xfrm>
          <a:solidFill>
            <a:schemeClr val="bg1"/>
          </a:solidFill>
        </p:grpSpPr>
        <p:sp>
          <p:nvSpPr>
            <p:cNvPr id="9201" name="Google Shape;9201;p86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86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86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4" name="Google Shape;9204;p86"/>
          <p:cNvGrpSpPr/>
          <p:nvPr/>
        </p:nvGrpSpPr>
        <p:grpSpPr>
          <a:xfrm>
            <a:off x="7107917" y="2731435"/>
            <a:ext cx="327739" cy="348631"/>
            <a:chOff x="5364750" y="3235150"/>
            <a:chExt cx="277275" cy="294950"/>
          </a:xfrm>
          <a:solidFill>
            <a:schemeClr val="bg1"/>
          </a:solidFill>
        </p:grpSpPr>
        <p:sp>
          <p:nvSpPr>
            <p:cNvPr id="9205" name="Google Shape;9205;p86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86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86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86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86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86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86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86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3" name="Google Shape;9213;p86"/>
          <p:cNvGrpSpPr/>
          <p:nvPr/>
        </p:nvGrpSpPr>
        <p:grpSpPr>
          <a:xfrm>
            <a:off x="7096274" y="3177771"/>
            <a:ext cx="351024" cy="351941"/>
            <a:chOff x="5355300" y="3598250"/>
            <a:chExt cx="296975" cy="297750"/>
          </a:xfrm>
          <a:solidFill>
            <a:schemeClr val="bg1"/>
          </a:solidFill>
        </p:grpSpPr>
        <p:sp>
          <p:nvSpPr>
            <p:cNvPr id="9214" name="Google Shape;9214;p86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86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86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86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86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86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86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86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2" name="Google Shape;9222;p86"/>
          <p:cNvGrpSpPr/>
          <p:nvPr/>
        </p:nvGrpSpPr>
        <p:grpSpPr>
          <a:xfrm>
            <a:off x="7100470" y="3716693"/>
            <a:ext cx="342632" cy="226264"/>
            <a:chOff x="5358450" y="4015675"/>
            <a:chExt cx="289875" cy="191425"/>
          </a:xfrm>
          <a:solidFill>
            <a:schemeClr val="bg1"/>
          </a:solidFill>
        </p:grpSpPr>
        <p:sp>
          <p:nvSpPr>
            <p:cNvPr id="9223" name="Google Shape;9223;p86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86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86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86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7" name="Google Shape;9227;p86"/>
          <p:cNvGrpSpPr/>
          <p:nvPr/>
        </p:nvGrpSpPr>
        <p:grpSpPr>
          <a:xfrm>
            <a:off x="6226953" y="4099224"/>
            <a:ext cx="351024" cy="325464"/>
            <a:chOff x="6543825" y="3202075"/>
            <a:chExt cx="296975" cy="275350"/>
          </a:xfrm>
          <a:solidFill>
            <a:schemeClr val="bg1"/>
          </a:solidFill>
        </p:grpSpPr>
        <p:sp>
          <p:nvSpPr>
            <p:cNvPr id="9228" name="Google Shape;9228;p86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86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86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86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86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86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86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5" name="Google Shape;9235;p86"/>
          <p:cNvGrpSpPr/>
          <p:nvPr/>
        </p:nvGrpSpPr>
        <p:grpSpPr>
          <a:xfrm>
            <a:off x="6633934" y="1378972"/>
            <a:ext cx="350079" cy="350079"/>
            <a:chOff x="2037825" y="3254050"/>
            <a:chExt cx="296175" cy="296175"/>
          </a:xfrm>
          <a:solidFill>
            <a:schemeClr val="bg1"/>
          </a:solidFill>
        </p:grpSpPr>
        <p:sp>
          <p:nvSpPr>
            <p:cNvPr id="9236" name="Google Shape;9236;p86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86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86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86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86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86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2" name="Google Shape;9242;p86"/>
          <p:cNvGrpSpPr/>
          <p:nvPr/>
        </p:nvGrpSpPr>
        <p:grpSpPr>
          <a:xfrm>
            <a:off x="6632072" y="1820139"/>
            <a:ext cx="353802" cy="348926"/>
            <a:chOff x="2034675" y="3617925"/>
            <a:chExt cx="299325" cy="295200"/>
          </a:xfrm>
          <a:solidFill>
            <a:schemeClr val="bg1"/>
          </a:solidFill>
        </p:grpSpPr>
        <p:sp>
          <p:nvSpPr>
            <p:cNvPr id="9243" name="Google Shape;9243;p86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86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86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86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86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8" name="Google Shape;9248;p86"/>
          <p:cNvGrpSpPr/>
          <p:nvPr/>
        </p:nvGrpSpPr>
        <p:grpSpPr>
          <a:xfrm>
            <a:off x="6633934" y="2266516"/>
            <a:ext cx="350079" cy="349133"/>
            <a:chOff x="2037825" y="3981825"/>
            <a:chExt cx="296175" cy="295375"/>
          </a:xfrm>
          <a:solidFill>
            <a:schemeClr val="bg1"/>
          </a:solidFill>
        </p:grpSpPr>
        <p:sp>
          <p:nvSpPr>
            <p:cNvPr id="9249" name="Google Shape;9249;p86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86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86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2" name="Google Shape;9252;p86"/>
          <p:cNvGrpSpPr/>
          <p:nvPr/>
        </p:nvGrpSpPr>
        <p:grpSpPr>
          <a:xfrm>
            <a:off x="5318952" y="2762832"/>
            <a:ext cx="350079" cy="285837"/>
            <a:chOff x="3860400" y="3254050"/>
            <a:chExt cx="296175" cy="241825"/>
          </a:xfrm>
          <a:solidFill>
            <a:schemeClr val="bg1"/>
          </a:solidFill>
        </p:grpSpPr>
        <p:sp>
          <p:nvSpPr>
            <p:cNvPr id="9253" name="Google Shape;9253;p8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8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8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8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8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8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8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0" name="Google Shape;9260;p86"/>
          <p:cNvGrpSpPr/>
          <p:nvPr/>
        </p:nvGrpSpPr>
        <p:grpSpPr>
          <a:xfrm>
            <a:off x="5318479" y="3178702"/>
            <a:ext cx="351024" cy="350079"/>
            <a:chOff x="3859600" y="3591950"/>
            <a:chExt cx="296975" cy="296175"/>
          </a:xfrm>
          <a:solidFill>
            <a:schemeClr val="bg1"/>
          </a:solidFill>
        </p:grpSpPr>
        <p:sp>
          <p:nvSpPr>
            <p:cNvPr id="9261" name="Google Shape;9261;p86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86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86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4" name="Google Shape;9264;p86"/>
          <p:cNvGrpSpPr/>
          <p:nvPr/>
        </p:nvGrpSpPr>
        <p:grpSpPr>
          <a:xfrm>
            <a:off x="5318952" y="3654786"/>
            <a:ext cx="350079" cy="350079"/>
            <a:chOff x="3860400" y="3955025"/>
            <a:chExt cx="296175" cy="296175"/>
          </a:xfrm>
          <a:solidFill>
            <a:schemeClr val="bg1"/>
          </a:solidFill>
        </p:grpSpPr>
        <p:sp>
          <p:nvSpPr>
            <p:cNvPr id="9265" name="Google Shape;9265;p86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86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86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86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86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0" name="Google Shape;9270;p86"/>
          <p:cNvGrpSpPr/>
          <p:nvPr/>
        </p:nvGrpSpPr>
        <p:grpSpPr>
          <a:xfrm>
            <a:off x="7534167" y="2731184"/>
            <a:ext cx="355664" cy="349133"/>
            <a:chOff x="5716825" y="3235950"/>
            <a:chExt cx="300900" cy="295375"/>
          </a:xfrm>
          <a:solidFill>
            <a:schemeClr val="bg1"/>
          </a:solidFill>
        </p:grpSpPr>
        <p:sp>
          <p:nvSpPr>
            <p:cNvPr id="9271" name="Google Shape;9271;p86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86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86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86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5" name="Google Shape;9275;p86"/>
          <p:cNvGrpSpPr/>
          <p:nvPr/>
        </p:nvGrpSpPr>
        <p:grpSpPr>
          <a:xfrm>
            <a:off x="7547199" y="3189872"/>
            <a:ext cx="329601" cy="327739"/>
            <a:chOff x="5727850" y="3609275"/>
            <a:chExt cx="278850" cy="277275"/>
          </a:xfrm>
          <a:solidFill>
            <a:schemeClr val="bg1"/>
          </a:solidFill>
        </p:grpSpPr>
        <p:sp>
          <p:nvSpPr>
            <p:cNvPr id="9276" name="Google Shape;9276;p86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86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86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86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86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1" name="Google Shape;9281;p86"/>
          <p:cNvGrpSpPr/>
          <p:nvPr/>
        </p:nvGrpSpPr>
        <p:grpSpPr>
          <a:xfrm>
            <a:off x="7558383" y="3655259"/>
            <a:ext cx="307231" cy="349133"/>
            <a:chOff x="5736525" y="3963700"/>
            <a:chExt cx="259925" cy="295375"/>
          </a:xfrm>
          <a:solidFill>
            <a:schemeClr val="bg1"/>
          </a:solidFill>
        </p:grpSpPr>
        <p:sp>
          <p:nvSpPr>
            <p:cNvPr id="9282" name="Google Shape;9282;p86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86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86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86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86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86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86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9" name="Google Shape;9289;p86"/>
          <p:cNvGrpSpPr/>
          <p:nvPr/>
        </p:nvGrpSpPr>
        <p:grpSpPr>
          <a:xfrm>
            <a:off x="6649963" y="4104585"/>
            <a:ext cx="351024" cy="350079"/>
            <a:chOff x="6553275" y="3604550"/>
            <a:chExt cx="296975" cy="296175"/>
          </a:xfrm>
          <a:solidFill>
            <a:schemeClr val="bg1"/>
          </a:solidFill>
        </p:grpSpPr>
        <p:sp>
          <p:nvSpPr>
            <p:cNvPr id="9290" name="Google Shape;9290;p86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86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86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86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86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86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6" name="Google Shape;9296;p86"/>
          <p:cNvSpPr txBox="1"/>
          <p:nvPr/>
        </p:nvSpPr>
        <p:spPr>
          <a:xfrm>
            <a:off x="849675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Business Icons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297" name="Google Shape;9297;p86"/>
          <p:cNvSpPr txBox="1"/>
          <p:nvPr/>
        </p:nvSpPr>
        <p:spPr>
          <a:xfrm>
            <a:off x="4858400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Teamwork Icons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6"/>
          <p:cNvSpPr/>
          <p:nvPr/>
        </p:nvSpPr>
        <p:spPr>
          <a:xfrm>
            <a:off x="5091134" y="801463"/>
            <a:ext cx="1422300" cy="1414200"/>
          </a:xfrm>
          <a:prstGeom prst="plus">
            <a:avLst>
              <a:gd name="adj" fmla="val 25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6"/>
          <p:cNvSpPr txBox="1">
            <a:spLocks noGrp="1"/>
          </p:cNvSpPr>
          <p:nvPr>
            <p:ph type="title"/>
          </p:nvPr>
        </p:nvSpPr>
        <p:spPr>
          <a:xfrm>
            <a:off x="2697934" y="2573150"/>
            <a:ext cx="62088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1006" name="Google Shape;1006;p36"/>
          <p:cNvSpPr txBox="1">
            <a:spLocks noGrp="1"/>
          </p:cNvSpPr>
          <p:nvPr>
            <p:ph type="title" idx="2"/>
          </p:nvPr>
        </p:nvSpPr>
        <p:spPr>
          <a:xfrm>
            <a:off x="5020784" y="1141513"/>
            <a:ext cx="15630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07" name="Google Shape;1007;p36"/>
          <p:cNvSpPr txBox="1">
            <a:spLocks noGrp="1"/>
          </p:cNvSpPr>
          <p:nvPr>
            <p:ph type="subTitle" idx="1"/>
          </p:nvPr>
        </p:nvSpPr>
        <p:spPr>
          <a:xfrm>
            <a:off x="4049259" y="3431400"/>
            <a:ext cx="35061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84" y="1141513"/>
            <a:ext cx="2411600" cy="39409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7"/>
          <p:cNvSpPr txBox="1">
            <a:spLocks noGrp="1"/>
          </p:cNvSpPr>
          <p:nvPr>
            <p:ph type="body" sz="quarter" idx="10"/>
          </p:nvPr>
        </p:nvSpPr>
        <p:spPr>
          <a:xfrm>
            <a:off x="4325469" y="2783649"/>
            <a:ext cx="3496673" cy="543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Mercury is the closest planet to the Sun and the smallest one in the Solar System. It’s only a bit larger than the Earth’s Moon</a:t>
            </a:r>
            <a:endParaRPr sz="2000" dirty="0"/>
          </a:p>
        </p:txBody>
      </p:sp>
      <p:sp>
        <p:nvSpPr>
          <p:cNvPr id="1012" name="Google Shape;1012;p37"/>
          <p:cNvSpPr txBox="1">
            <a:spLocks noGrp="1"/>
          </p:cNvSpPr>
          <p:nvPr>
            <p:ph type="title" idx="4294967295"/>
          </p:nvPr>
        </p:nvSpPr>
        <p:spPr>
          <a:xfrm>
            <a:off x="4190543" y="2104199"/>
            <a:ext cx="4122737" cy="679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7206F"/>
                </a:solidFill>
              </a:rPr>
              <a:t>OUR COMPANY</a:t>
            </a:r>
            <a:endParaRPr dirty="0">
              <a:solidFill>
                <a:srgbClr val="E7206F"/>
              </a:solidFill>
            </a:endParaRPr>
          </a:p>
        </p:txBody>
      </p:sp>
      <p:sp>
        <p:nvSpPr>
          <p:cNvPr id="1014" name="Google Shape;1014;p37"/>
          <p:cNvSpPr/>
          <p:nvPr/>
        </p:nvSpPr>
        <p:spPr>
          <a:xfrm>
            <a:off x="8052023" y="403924"/>
            <a:ext cx="757500" cy="757500"/>
          </a:xfrm>
          <a:prstGeom prst="diamond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13" y="403924"/>
            <a:ext cx="3214161" cy="47800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036" y="1161424"/>
            <a:ext cx="843750" cy="85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xmlns="" id="{7CFFD8A8-FEBB-492F-B8FB-559C68E33356}"/>
              </a:ext>
            </a:extLst>
          </p:cNvPr>
          <p:cNvSpPr txBox="1">
            <a:spLocks/>
          </p:cNvSpPr>
          <p:nvPr/>
        </p:nvSpPr>
        <p:spPr>
          <a:xfrm>
            <a:off x="3645303" y="240150"/>
            <a:ext cx="4109065" cy="5331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50" b="1" dirty="0">
                <a:solidFill>
                  <a:schemeClr val="bg1"/>
                </a:solidFill>
              </a:rPr>
              <a:t>Blood</a:t>
            </a:r>
            <a:endParaRPr lang="ko-KR" altLang="en-US" sz="4050" dirty="0">
              <a:solidFill>
                <a:schemeClr val="bg1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xmlns="" id="{69CC6BD0-CB05-4780-A897-03FA155E551B}"/>
              </a:ext>
            </a:extLst>
          </p:cNvPr>
          <p:cNvSpPr/>
          <p:nvPr/>
        </p:nvSpPr>
        <p:spPr>
          <a:xfrm>
            <a:off x="3261198" y="2328723"/>
            <a:ext cx="5882802" cy="4860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F5679D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xmlns="" id="{1C7E8B4E-7DB2-419F-ADD4-4CA59D94546D}"/>
              </a:ext>
            </a:extLst>
          </p:cNvPr>
          <p:cNvSpPr/>
          <p:nvPr/>
        </p:nvSpPr>
        <p:spPr>
          <a:xfrm>
            <a:off x="3825554" y="3052361"/>
            <a:ext cx="4754400" cy="15661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A5D9C31-CE0C-491D-8861-54FC015E76AC}"/>
              </a:ext>
            </a:extLst>
          </p:cNvPr>
          <p:cNvSpPr txBox="1"/>
          <p:nvPr/>
        </p:nvSpPr>
        <p:spPr>
          <a:xfrm>
            <a:off x="4011292" y="3246825"/>
            <a:ext cx="438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A180E22-3927-4315-80F2-430AF6C664DA}"/>
              </a:ext>
            </a:extLst>
          </p:cNvPr>
          <p:cNvSpPr txBox="1"/>
          <p:nvPr/>
        </p:nvSpPr>
        <p:spPr>
          <a:xfrm>
            <a:off x="3825554" y="2456335"/>
            <a:ext cx="475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699D214-7D59-4B92-AE36-DC3056CBD04F}"/>
              </a:ext>
            </a:extLst>
          </p:cNvPr>
          <p:cNvSpPr txBox="1"/>
          <p:nvPr/>
        </p:nvSpPr>
        <p:spPr>
          <a:xfrm>
            <a:off x="3718405" y="1814310"/>
            <a:ext cx="486155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900" dirty="0">
                <a:cs typeface="Arial" pitchFamily="34" charset="0"/>
              </a:rPr>
              <a:t>L</a:t>
            </a:r>
            <a:r>
              <a:rPr lang="en-US" altLang="ko-KR" sz="900" dirty="0">
                <a:cs typeface="Arial" pitchFamily="34" charset="0"/>
              </a:rPr>
              <a:t>OREM IPSUM DOLOR SIT AMET, CU USU AGAM INTEGRE IMPEDIT.</a:t>
            </a:r>
            <a:endParaRPr lang="ko-KR" altLang="en-US" sz="9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6086493-FA7B-47C3-900C-310309EE381E}"/>
              </a:ext>
            </a:extLst>
          </p:cNvPr>
          <p:cNvSpPr txBox="1"/>
          <p:nvPr/>
        </p:nvSpPr>
        <p:spPr>
          <a:xfrm>
            <a:off x="3718405" y="1125459"/>
            <a:ext cx="48615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cs typeface="Arial" pitchFamily="34" charset="0"/>
              </a:rPr>
              <a:t>L</a:t>
            </a:r>
            <a:r>
              <a:rPr lang="en-US" altLang="ko-KR" sz="1800" dirty="0">
                <a:cs typeface="Arial" pitchFamily="34" charset="0"/>
              </a:rPr>
              <a:t>OREM IPSUM DOLOR SIT AMET, CU USU AGAM INTEGRE IMPEDIT.</a:t>
            </a:r>
            <a:endParaRPr lang="ko-KR" altLang="en-US" sz="1800" dirty="0"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1" y="700561"/>
            <a:ext cx="2949583" cy="4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4594" y="261778"/>
            <a:ext cx="6615617" cy="54318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30613"/>
                </a:solidFill>
              </a:rPr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5060674" y="2976785"/>
            <a:ext cx="2550983" cy="809101"/>
            <a:chOff x="803640" y="3362835"/>
            <a:chExt cx="2059657" cy="10788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5060674" y="3849617"/>
            <a:ext cx="2550983" cy="809101"/>
            <a:chOff x="803640" y="3362835"/>
            <a:chExt cx="2059657" cy="10788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5060674" y="1244732"/>
            <a:ext cx="2550983" cy="809101"/>
            <a:chOff x="803640" y="3362835"/>
            <a:chExt cx="2059657" cy="1078800"/>
          </a:xfrm>
        </p:grpSpPr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5060674" y="2117564"/>
            <a:ext cx="2550983" cy="809101"/>
            <a:chOff x="803640" y="3362835"/>
            <a:chExt cx="2059657" cy="1078800"/>
          </a:xfrm>
        </p:grpSpPr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Conector recto de flecha 5"/>
          <p:cNvCxnSpPr/>
          <p:nvPr/>
        </p:nvCxnSpPr>
        <p:spPr>
          <a:xfrm flipH="1">
            <a:off x="2797021" y="1348606"/>
            <a:ext cx="2090864" cy="1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2726573" y="2275354"/>
            <a:ext cx="2263653" cy="2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2797021" y="3080660"/>
            <a:ext cx="2090864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2593571" y="3953491"/>
            <a:ext cx="2294313" cy="1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66" y="646057"/>
            <a:ext cx="1787907" cy="40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ean Playground Streaming Series MK Campaign by Slidesgo">
  <a:themeElements>
    <a:clrScheme name="Simple Light">
      <a:dk1>
        <a:srgbClr val="000000"/>
      </a:dk1>
      <a:lt1>
        <a:srgbClr val="FFFFFF"/>
      </a:lt1>
      <a:dk2>
        <a:srgbClr val="6AA84F"/>
      </a:dk2>
      <a:lt2>
        <a:srgbClr val="6FA8DC"/>
      </a:lt2>
      <a:accent1>
        <a:srgbClr val="C268AE"/>
      </a:accent1>
      <a:accent2>
        <a:srgbClr val="D0254D"/>
      </a:accent2>
      <a:accent3>
        <a:srgbClr val="0A5666"/>
      </a:accent3>
      <a:accent4>
        <a:srgbClr val="F1C232"/>
      </a:accent4>
      <a:accent5>
        <a:srgbClr val="CFE2F3"/>
      </a:accent5>
      <a:accent6>
        <a:srgbClr val="30303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3117</Words>
  <Application>Microsoft Office PowerPoint</Application>
  <PresentationFormat>Presentación en pantalla (16:9)</PresentationFormat>
  <Paragraphs>399</Paragraphs>
  <Slides>56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70" baseType="lpstr">
      <vt:lpstr>Open Sans</vt:lpstr>
      <vt:lpstr>Segoe UI Symbol</vt:lpstr>
      <vt:lpstr>Proxima Nova Semibold</vt:lpstr>
      <vt:lpstr>Staatliches</vt:lpstr>
      <vt:lpstr>Roboto Condensed Light</vt:lpstr>
      <vt:lpstr>Proxima Nova</vt:lpstr>
      <vt:lpstr>맑은 고딕</vt:lpstr>
      <vt:lpstr>OCR A Std</vt:lpstr>
      <vt:lpstr>Calibri</vt:lpstr>
      <vt:lpstr>FZShuTi</vt:lpstr>
      <vt:lpstr>Arial</vt:lpstr>
      <vt:lpstr>Open Sans SemiBold</vt:lpstr>
      <vt:lpstr>Korean Playground Streaming Series MK Campaign by Slidesgo</vt:lpstr>
      <vt:lpstr>Slidesgo Final Pages</vt:lpstr>
      <vt:lpstr>THE SQUID GAME</vt:lpstr>
      <vt:lpstr>Presentación de PowerPoint</vt:lpstr>
      <vt:lpstr>Presentación de PowerPoint</vt:lpstr>
      <vt:lpstr>TABLE OF CONTENTS</vt:lpstr>
      <vt:lpstr>Presentación de PowerPoint</vt:lpstr>
      <vt:lpstr>ABOUT US</vt:lpstr>
      <vt:lpstr>OUR COMPANY</vt:lpstr>
      <vt:lpstr>Presentación de PowerPoint</vt:lpstr>
      <vt:lpstr>Presentación de PowerPoint</vt:lpstr>
      <vt:lpstr>OUR GOALS</vt:lpstr>
      <vt:lpstr>—SOMEONE FAMOUS</vt:lpstr>
      <vt:lpstr>Presentación de PowerPoint</vt:lpstr>
      <vt:lpstr>WHAT SET US APART?</vt:lpstr>
      <vt:lpstr>$45,600,000</vt:lpstr>
      <vt:lpstr>CORE VALUES</vt:lpstr>
      <vt:lpstr>Presentación de PowerPoint</vt:lpstr>
      <vt:lpstr>MARKET ANALYSIS</vt:lpstr>
      <vt:lpstr>MARKET SHARE</vt:lpstr>
      <vt:lpstr>CORE CUSTOMER AUDIENCES</vt:lpstr>
      <vt:lpstr>PLAYER’S LOCATION</vt:lpstr>
      <vt:lpstr>Presentación de PowerPoint</vt:lpstr>
      <vt:lpstr>COMPETITOR ANALYSIS</vt:lpstr>
      <vt:lpstr>Presentación de PowerPoint</vt:lpstr>
      <vt:lpstr>GOALS &amp; STRATEGY</vt:lpstr>
      <vt:lpstr>GOALS &amp; STRATEGY</vt:lpstr>
      <vt:lpstr>STRATEGY</vt:lpstr>
      <vt:lpstr>Presentación de PowerPoint</vt:lpstr>
      <vt:lpstr>AWESOME  WORDS</vt:lpstr>
      <vt:lpstr>PRODUCT DESCRIPTION</vt:lpstr>
      <vt:lpstr>Presentación de PowerPoint</vt:lpstr>
      <vt:lpstr>PRICING</vt:lpstr>
      <vt:lpstr>GAME SQUAD</vt:lpstr>
      <vt:lpstr>CONTENT PLAN</vt:lpstr>
      <vt:lpstr>PROMOTION</vt:lpstr>
      <vt:lpstr>Presentación de PowerPoint</vt:lpstr>
      <vt:lpstr>PR OUTREACH</vt:lpstr>
      <vt:lpstr>Presentación de PowerPoint</vt:lpstr>
      <vt:lpstr>BUDGET</vt:lpstr>
      <vt:lpstr>111,000 km</vt:lpstr>
      <vt:lpstr>KPI OVERVIEW</vt:lpstr>
      <vt:lpstr>TIMELINE</vt:lpstr>
      <vt:lpstr>Card of GAME</vt:lpstr>
      <vt:lpstr>Presentación de PowerPoint</vt:lpstr>
      <vt:lpstr>OUR TEAM</vt:lpstr>
      <vt:lpstr>Presentación de PowerPoint</vt:lpstr>
      <vt:lpstr>Presentación de PowerPoint</vt:lpstr>
      <vt:lpstr>THANKS!</vt:lpstr>
      <vt:lpstr>ICON PACK: MARKETING | FILLED</vt:lpstr>
      <vt:lpstr>ALTERNATIVE RESOURCES</vt:lpstr>
      <vt:lpstr>ALTERNATIVE RESOURCES</vt:lpstr>
      <vt:lpstr>ALTERNATIVE RESOURCES</vt:lpstr>
      <vt:lpstr>ALTERNATIVE RESOURCES</vt:lpstr>
      <vt:lpstr>ALTERNATIVE RESOURCES</vt:lpstr>
      <vt:lpstr>...and our sets of editable icons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PLAYGROUND STREAMING SERIES MK CAMPAIGN</dc:title>
  <dc:creator>Sr GRYM</dc:creator>
  <cp:lastModifiedBy>ADMIN</cp:lastModifiedBy>
  <cp:revision>36</cp:revision>
  <dcterms:modified xsi:type="dcterms:W3CDTF">2022-01-19T00:43:07Z</dcterms:modified>
</cp:coreProperties>
</file>