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7560000" cx="10692000"/>
  <p:notesSz cx="7560000" cy="10692000"/>
  <p:embeddedFontLst>
    <p:embeddedFont>
      <p:font typeface="Edu NSW ACT Foundation"/>
      <p:regular r:id="rId9"/>
      <p:bold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Public Sans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3" roundtripDataSignature="AMtx7mh/sSnWa8iZd/U4zyVLlrCLh8pk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11" Type="http://schemas.openxmlformats.org/officeDocument/2006/relationships/font" Target="fonts/Roboto-regular.fntdata"/><Relationship Id="rId22" Type="http://schemas.openxmlformats.org/officeDocument/2006/relationships/font" Target="fonts/PublicSansLight-boldItalic.fntdata"/><Relationship Id="rId10" Type="http://schemas.openxmlformats.org/officeDocument/2006/relationships/font" Target="fonts/EduNSWACTFoundation-bold.fntdata"/><Relationship Id="rId21" Type="http://schemas.openxmlformats.org/officeDocument/2006/relationships/font" Target="fonts/PublicSansLight-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EduNSWACTFoundation-regular.fntdata"/><Relationship Id="rId15" Type="http://schemas.openxmlformats.org/officeDocument/2006/relationships/font" Target="fonts/PublicSans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PublicSans-italic.fntdata"/><Relationship Id="rId16" Type="http://schemas.openxmlformats.org/officeDocument/2006/relationships/font" Target="fonts/PublicSa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ublicSansLight-regular.fntdata"/><Relationship Id="rId6" Type="http://schemas.openxmlformats.org/officeDocument/2006/relationships/slide" Target="slides/slide1.xml"/><Relationship Id="rId18" Type="http://schemas.openxmlformats.org/officeDocument/2006/relationships/font" Target="fonts/Public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13ea2ce567_0_31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213ea2ce56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13ea2ce567_0_51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g213ea2ce567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32de68672d_0_30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32de68672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g19a47fdb1db_0_30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0" name="Google Shape;10;g19a47fdb1db_0_30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1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35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3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4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44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44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3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3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4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1.png"/><Relationship Id="rId13" Type="http://schemas.openxmlformats.org/officeDocument/2006/relationships/image" Target="../media/image6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5" Type="http://schemas.openxmlformats.org/officeDocument/2006/relationships/image" Target="../media/image14.png"/><Relationship Id="rId1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19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13ea2ce567_0_31"/>
          <p:cNvSpPr txBox="1"/>
          <p:nvPr/>
        </p:nvSpPr>
        <p:spPr>
          <a:xfrm>
            <a:off x="0" y="822960"/>
            <a:ext cx="106920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boxes that have the letter</a:t>
            </a:r>
            <a:r>
              <a:rPr lang="en" sz="22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i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and p</a:t>
            </a:r>
            <a:r>
              <a:rPr lang="en" sz="1600">
                <a:highlight>
                  <a:schemeClr val="lt1"/>
                </a:highlight>
                <a:latin typeface="Public Sans Light"/>
                <a:ea typeface="Public Sans Light"/>
                <a:cs typeface="Public Sans Light"/>
                <a:sym typeface="Public Sans Light"/>
              </a:rPr>
              <a:t>ractise making the sound.</a:t>
            </a:r>
            <a:endParaRPr sz="18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51" name="Google Shape;51;g213ea2ce567_0_31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52" name="Google Shape;52;g213ea2ce567_0_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53;g213ea2ce567_0_31"/>
          <p:cNvGrpSpPr/>
          <p:nvPr/>
        </p:nvGrpSpPr>
        <p:grpSpPr>
          <a:xfrm>
            <a:off x="512485" y="2130552"/>
            <a:ext cx="9667021" cy="4252674"/>
            <a:chOff x="512497" y="2129000"/>
            <a:chExt cx="9667021" cy="4252674"/>
          </a:xfrm>
        </p:grpSpPr>
        <p:sp>
          <p:nvSpPr>
            <p:cNvPr descr="Illustration of a dashed black line box. Box is empty" id="54" name="Google Shape;54;g213ea2ce567_0_31" title="Illustration of a dashed line box "/>
            <p:cNvSpPr/>
            <p:nvPr/>
          </p:nvSpPr>
          <p:spPr>
            <a:xfrm>
              <a:off x="512497" y="2129000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8705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55" name="Google Shape;55;g213ea2ce567_0_31" title="Illustration of a dashed line box "/>
            <p:cNvSpPr/>
            <p:nvPr/>
          </p:nvSpPr>
          <p:spPr>
            <a:xfrm>
              <a:off x="512497" y="4353074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t</a:t>
              </a:r>
              <a:endParaRPr i="0" sz="22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56" name="Google Shape;56;g213ea2ce567_0_31" title="Illustration of a dashed line box "/>
            <p:cNvSpPr/>
            <p:nvPr/>
          </p:nvSpPr>
          <p:spPr>
            <a:xfrm>
              <a:off x="2477527" y="2129000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57" name="Google Shape;57;g213ea2ce567_0_31" title="Illustration of a dashed line box "/>
            <p:cNvSpPr/>
            <p:nvPr/>
          </p:nvSpPr>
          <p:spPr>
            <a:xfrm>
              <a:off x="2477527" y="4353074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58" name="Google Shape;58;g213ea2ce567_0_31" title="Illustration of a dashed line box "/>
            <p:cNvSpPr/>
            <p:nvPr/>
          </p:nvSpPr>
          <p:spPr>
            <a:xfrm>
              <a:off x="4442558" y="2129000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t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59" name="Google Shape;59;g213ea2ce567_0_31" title="Illustration of a dashed line box "/>
            <p:cNvSpPr/>
            <p:nvPr/>
          </p:nvSpPr>
          <p:spPr>
            <a:xfrm>
              <a:off x="4442558" y="4353074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60" name="Google Shape;60;g213ea2ce567_0_31" title="Illustration of a dashed line box "/>
            <p:cNvSpPr/>
            <p:nvPr/>
          </p:nvSpPr>
          <p:spPr>
            <a:xfrm>
              <a:off x="6407576" y="2129000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s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61" name="Google Shape;61;g213ea2ce567_0_31" title="Illustration of a dashed line box "/>
            <p:cNvSpPr/>
            <p:nvPr/>
          </p:nvSpPr>
          <p:spPr>
            <a:xfrm>
              <a:off x="6407588" y="4353074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a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62" name="Google Shape;62;g213ea2ce567_0_31" title="Illustration of a dashed line box "/>
            <p:cNvSpPr/>
            <p:nvPr/>
          </p:nvSpPr>
          <p:spPr>
            <a:xfrm>
              <a:off x="8372619" y="2129000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Illustration of a dashed black line box. Box is empty" id="63" name="Google Shape;63;g213ea2ce567_0_31" title="Illustration of a dashed line box "/>
            <p:cNvSpPr/>
            <p:nvPr/>
          </p:nvSpPr>
          <p:spPr>
            <a:xfrm>
              <a:off x="8372619" y="4353074"/>
              <a:ext cx="1806900" cy="20286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7050" lIns="87050" spcFirstLastPara="1" rIns="87050" wrap="square" tIns="870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s</a:t>
              </a:r>
              <a:endParaRPr b="1" i="0" sz="21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id="64" name="Google Shape;64;g213ea2ce567_0_31"/>
            <p:cNvSpPr txBox="1"/>
            <p:nvPr/>
          </p:nvSpPr>
          <p:spPr>
            <a:xfrm>
              <a:off x="512500" y="2481500"/>
              <a:ext cx="18069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a</a:t>
              </a:r>
              <a:endParaRPr sz="7400"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id="65" name="Google Shape;65;g213ea2ce567_0_31"/>
            <p:cNvSpPr txBox="1"/>
            <p:nvPr/>
          </p:nvSpPr>
          <p:spPr>
            <a:xfrm>
              <a:off x="2477525" y="2481500"/>
              <a:ext cx="18069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pic>
        <p:nvPicPr>
          <p:cNvPr descr="A talking lips icon showing that this activity includes speaking.&#10;&#10;" id="66" name="Google Shape;66;g213ea2ce567_0_31" title="A talking lips icon showing that this activity includes speaking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&#10;&#10;" id="67" name="Google Shape;67;g213ea2ce567_0_31" title="A coloured pencil icon showing that this activity includes colouring in."/>
          <p:cNvPicPr preferRelativeResize="0"/>
          <p:nvPr/>
        </p:nvPicPr>
        <p:blipFill rotWithShape="1">
          <a:blip r:embed="rId6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213ea2ce567_0_31"/>
          <p:cNvSpPr txBox="1"/>
          <p:nvPr>
            <p:ph idx="4294967295" type="ctrTitle"/>
          </p:nvPr>
        </p:nvSpPr>
        <p:spPr>
          <a:xfrm>
            <a:off x="0" y="269275"/>
            <a:ext cx="106920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</a:rPr>
              <a:t>Phonics: i as in it</a:t>
            </a:r>
            <a:endParaRPr b="1" i="0" sz="2100" u="none" cap="none" strike="noStrike"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x outline for adding pictures within" id="73" name="Google Shape;73;g213ea2ce567_0_51" title="Box outline for adding pictures within"/>
          <p:cNvSpPr/>
          <p:nvPr/>
        </p:nvSpPr>
        <p:spPr>
          <a:xfrm>
            <a:off x="8362600" y="148516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4" name="Google Shape;74;g213ea2ce567_0_51" title="Box outline for adding pictures within"/>
          <p:cNvSpPr/>
          <p:nvPr/>
        </p:nvSpPr>
        <p:spPr>
          <a:xfrm>
            <a:off x="6380725" y="147491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5" name="Google Shape;75;g213ea2ce567_0_51" title="Box outline for adding pictures within"/>
          <p:cNvSpPr/>
          <p:nvPr/>
        </p:nvSpPr>
        <p:spPr>
          <a:xfrm>
            <a:off x="376750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6" name="Google Shape;76;g213ea2ce567_0_51" title="Box outline for adding pictures within"/>
          <p:cNvSpPr/>
          <p:nvPr/>
        </p:nvSpPr>
        <p:spPr>
          <a:xfrm>
            <a:off x="2416975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7" name="Google Shape;77;g213ea2ce567_0_51" title="Box outline for adding pictures within"/>
          <p:cNvSpPr/>
          <p:nvPr/>
        </p:nvSpPr>
        <p:spPr>
          <a:xfrm>
            <a:off x="6392600" y="3357468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8" name="Google Shape;78;g213ea2ce567_0_51" title="Box outline for adding pictures within"/>
          <p:cNvSpPr/>
          <p:nvPr/>
        </p:nvSpPr>
        <p:spPr>
          <a:xfrm>
            <a:off x="2405099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79" name="Google Shape;79;g213ea2ce567_0_51" title="Box outline for adding pictures within"/>
          <p:cNvSpPr/>
          <p:nvPr/>
        </p:nvSpPr>
        <p:spPr>
          <a:xfrm>
            <a:off x="8386350" y="33677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80" name="Google Shape;80;g213ea2ce567_0_51" title="Box outline for adding pictures within"/>
          <p:cNvSpPr/>
          <p:nvPr/>
        </p:nvSpPr>
        <p:spPr>
          <a:xfrm>
            <a:off x="376775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213ea2ce567_0_51"/>
          <p:cNvSpPr txBox="1"/>
          <p:nvPr/>
        </p:nvSpPr>
        <p:spPr>
          <a:xfrm>
            <a:off x="457200" y="822954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pictures that </a:t>
            </a:r>
            <a:r>
              <a:rPr b="1" lang="en" sz="1600">
                <a:latin typeface="Public Sans"/>
                <a:ea typeface="Public Sans"/>
                <a:cs typeface="Public Sans"/>
                <a:sym typeface="Public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contain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the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i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2" name="Google Shape;82;g213ea2ce567_0_51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23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83" name="Google Shape;83;g213ea2ce567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84" name="Google Shape;84;g213ea2ce567_0_51" title="Box outline for adding pictures within"/>
          <p:cNvSpPr/>
          <p:nvPr/>
        </p:nvSpPr>
        <p:spPr>
          <a:xfrm rot="-5400000">
            <a:off x="4361800" y="1265275"/>
            <a:ext cx="1883100" cy="985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g213ea2ce567_0_51"/>
          <p:cNvSpPr txBox="1"/>
          <p:nvPr/>
        </p:nvSpPr>
        <p:spPr>
          <a:xfrm>
            <a:off x="2782950" y="5259350"/>
            <a:ext cx="5126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Draw your own pictures that start with the </a:t>
            </a:r>
            <a:r>
              <a:rPr b="1" lang="en" sz="2100">
                <a:latin typeface="Public Sans"/>
                <a:ea typeface="Public Sans"/>
                <a:cs typeface="Public Sans"/>
                <a:sym typeface="Public Sans"/>
              </a:rPr>
              <a:t>i</a:t>
            </a:r>
            <a:r>
              <a:rPr lang="en" sz="21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86" name="Google Shape;86;g213ea2ce567_0_51"/>
          <p:cNvSpPr txBox="1"/>
          <p:nvPr/>
        </p:nvSpPr>
        <p:spPr>
          <a:xfrm>
            <a:off x="4398850" y="1103627"/>
            <a:ext cx="17376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i</a:t>
            </a:r>
            <a:endParaRPr sz="130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pic>
        <p:nvPicPr>
          <p:cNvPr descr="A fish." id="87" name="Google Shape;87;g213ea2ce567_0_51" title="A fish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24688" y="3522924"/>
            <a:ext cx="1434648" cy="14346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 apple." id="88" name="Google Shape;88;g213ea2ce567_0_51" title="An apple.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738" y="1551369"/>
            <a:ext cx="157162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house." id="89" name="Google Shape;89;g213ea2ce567_0_51" title="A house.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9326" y="1577269"/>
            <a:ext cx="1540399" cy="1540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alloon." id="90" name="Google Shape;90;g213ea2ce567_0_51" title="A balloon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13338" y="3398469"/>
            <a:ext cx="1683625" cy="16836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encil icon showing that this activity includes writing.&#10;&#10;" id="91" name="Google Shape;91;g213ea2ce567_0_51" title="A pencil icon showing that this activity includes writing.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749939" y="149314"/>
            <a:ext cx="822959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&#10;&#10;" id="92" name="Google Shape;92;g213ea2ce567_0_51" title="A coloured pencil icon showing that this activity includes colouring in."/>
          <p:cNvPicPr preferRelativeResize="0"/>
          <p:nvPr/>
        </p:nvPicPr>
        <p:blipFill rotWithShape="1">
          <a:blip r:embed="rId10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213ea2ce567_0_51"/>
          <p:cNvSpPr txBox="1"/>
          <p:nvPr>
            <p:ph idx="4294967295" type="ctrTitle"/>
          </p:nvPr>
        </p:nvSpPr>
        <p:spPr>
          <a:xfrm>
            <a:off x="125" y="269275"/>
            <a:ext cx="10692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lang="en" sz="2100">
                <a:highlight>
                  <a:schemeClr val="lt1"/>
                </a:highlight>
              </a:rPr>
              <a:t>Phonics: i as in it</a:t>
            </a:r>
            <a:endParaRPr b="1" i="0" sz="2100" u="none" cap="none" strike="noStrike">
              <a:highlight>
                <a:schemeClr val="lt1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descr="An igloo." id="94" name="Google Shape;94;g213ea2ce567_0_51" title="An igloo.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46451" y="3420669"/>
            <a:ext cx="1598249" cy="15982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g." id="95" name="Google Shape;95;g213ea2ce567_0_51" title="A pig.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20101" y="1546419"/>
            <a:ext cx="1622599" cy="1622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ot of ink." id="96" name="Google Shape;96;g213ea2ce567_0_51" title="A pot of ink.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14312" y="1565718"/>
            <a:ext cx="1542926" cy="1542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fridge." id="97" name="Google Shape;97;g213ea2ce567_0_51" title="A fridge.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68699" y="3414593"/>
            <a:ext cx="1610401" cy="1610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98" name="Google Shape;98;g213ea2ce567_0_51" title="Box outline for adding pictures within"/>
          <p:cNvSpPr/>
          <p:nvPr/>
        </p:nvSpPr>
        <p:spPr>
          <a:xfrm>
            <a:off x="4398850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n iguana." id="99" name="Google Shape;99;g213ea2ce567_0_51" title="An iguana.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487213" y="3439356"/>
            <a:ext cx="1560875" cy="156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32de68672d_0_30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2023.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05" name="Google Shape;105;g232de68672d_0_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 and drawing." id="106" name="Google Shape;106;g232de68672d_0_30" title="A coloured pencil icon showing that this activity includes colouring in and drawing."/>
          <p:cNvPicPr preferRelativeResize="0"/>
          <p:nvPr/>
        </p:nvPicPr>
        <p:blipFill rotWithShape="1">
          <a:blip r:embed="rId5">
            <a:alphaModFix/>
          </a:blip>
          <a:srcRect b="2015" l="0" r="0" t="2015"/>
          <a:stretch/>
        </p:blipFill>
        <p:spPr>
          <a:xfrm>
            <a:off x="96111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07" name="Google Shape;107;g232de68672d_0_30" title="Box outline for adding pictures within"/>
          <p:cNvSpPr/>
          <p:nvPr/>
        </p:nvSpPr>
        <p:spPr>
          <a:xfrm rot="-5400000">
            <a:off x="4251100" y="1203425"/>
            <a:ext cx="2104500" cy="985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232de68672d_0_30"/>
          <p:cNvSpPr txBox="1"/>
          <p:nvPr/>
        </p:nvSpPr>
        <p:spPr>
          <a:xfrm>
            <a:off x="2170950" y="5105400"/>
            <a:ext cx="6350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Draw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a picture of something that starts with ‘i’.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09" name="Google Shape;109;g232de68672d_0_30"/>
          <p:cNvSpPr txBox="1"/>
          <p:nvPr/>
        </p:nvSpPr>
        <p:spPr>
          <a:xfrm>
            <a:off x="457200" y="269275"/>
            <a:ext cx="977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lang="en" sz="2200">
                <a:highlight>
                  <a:schemeClr val="lt1"/>
                </a:highlight>
                <a:latin typeface="Public Sans"/>
                <a:ea typeface="Public Sans"/>
                <a:cs typeface="Public Sans"/>
                <a:sym typeface="Public Sans"/>
              </a:rPr>
              <a:t>Phonics: i as in it</a:t>
            </a:r>
            <a:endParaRPr b="1" sz="2200">
              <a:solidFill>
                <a:schemeClr val="dk1"/>
              </a:solidFill>
              <a:highlight>
                <a:srgbClr val="FFFF00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highlight>
                <a:srgbClr val="FFFFFF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sz="2100">
              <a:solidFill>
                <a:srgbClr val="292F33"/>
              </a:solidFill>
              <a:highlight>
                <a:srgbClr val="FFFFFF"/>
              </a:highlight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10" name="Google Shape;110;g232de68672d_0_30"/>
          <p:cNvSpPr txBox="1"/>
          <p:nvPr/>
        </p:nvSpPr>
        <p:spPr>
          <a:xfrm>
            <a:off x="457200" y="660935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Colour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in the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solidFill>
                  <a:srgbClr val="212121"/>
                </a:solidFill>
                <a:latin typeface="Public Sans"/>
                <a:ea typeface="Public Sans"/>
                <a:cs typeface="Public Sans"/>
                <a:sym typeface="Public Sans"/>
              </a:rPr>
              <a:t>i</a:t>
            </a:r>
            <a:r>
              <a:rPr b="1" i="0" lang="en" sz="22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in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each </a:t>
            </a:r>
            <a:r>
              <a:rPr b="0" i="0" lang="en" sz="16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word.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Box outline for adding pictures within" id="111" name="Google Shape;111;g232de68672d_0_30" title="Box outline for adding pictures within"/>
          <p:cNvSpPr/>
          <p:nvPr/>
        </p:nvSpPr>
        <p:spPr>
          <a:xfrm>
            <a:off x="1264756" y="13943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12" name="Google Shape;112;g232de68672d_0_30" title="Box outline for adding pictures within"/>
          <p:cNvSpPr/>
          <p:nvPr/>
        </p:nvSpPr>
        <p:spPr>
          <a:xfrm>
            <a:off x="4325376" y="13943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g232de68672d_0_30"/>
          <p:cNvGrpSpPr/>
          <p:nvPr/>
        </p:nvGrpSpPr>
        <p:grpSpPr>
          <a:xfrm>
            <a:off x="4339368" y="3732423"/>
            <a:ext cx="2097076" cy="1106518"/>
            <a:chOff x="4339359" y="4959481"/>
            <a:chExt cx="2097076" cy="1280100"/>
          </a:xfrm>
        </p:grpSpPr>
        <p:sp>
          <p:nvSpPr>
            <p:cNvPr descr="The letter s" id="114" name="Google Shape;114;g232de68672d_0_30" title="The letter s"/>
            <p:cNvSpPr/>
            <p:nvPr/>
          </p:nvSpPr>
          <p:spPr>
            <a:xfrm>
              <a:off x="4339359" y="495948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t" id="115" name="Google Shape;115;g232de68672d_0_30" title="The letter t"/>
            <p:cNvSpPr/>
            <p:nvPr/>
          </p:nvSpPr>
          <p:spPr>
            <a:xfrm>
              <a:off x="5078897" y="495948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16" name="Google Shape;116;g232de68672d_0_30" title="The letter a"/>
            <p:cNvSpPr/>
            <p:nvPr/>
          </p:nvSpPr>
          <p:spPr>
            <a:xfrm>
              <a:off x="5818435" y="495948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n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grpSp>
        <p:nvGrpSpPr>
          <p:cNvPr id="117" name="Google Shape;117;g232de68672d_0_30"/>
          <p:cNvGrpSpPr/>
          <p:nvPr/>
        </p:nvGrpSpPr>
        <p:grpSpPr>
          <a:xfrm>
            <a:off x="1225138" y="3732423"/>
            <a:ext cx="2120413" cy="1106518"/>
            <a:chOff x="458166" y="4800541"/>
            <a:chExt cx="2120413" cy="1280100"/>
          </a:xfrm>
        </p:grpSpPr>
        <p:sp>
          <p:nvSpPr>
            <p:cNvPr descr="The letter s" id="118" name="Google Shape;118;g232de68672d_0_30" title="The letter s"/>
            <p:cNvSpPr/>
            <p:nvPr/>
          </p:nvSpPr>
          <p:spPr>
            <a:xfrm>
              <a:off x="458166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p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19" name="Google Shape;119;g232de68672d_0_30" title="The letter a"/>
            <p:cNvSpPr/>
            <p:nvPr/>
          </p:nvSpPr>
          <p:spPr>
            <a:xfrm>
              <a:off x="1209373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t" id="120" name="Google Shape;120;g232de68672d_0_30" title="The letter t"/>
            <p:cNvSpPr/>
            <p:nvPr/>
          </p:nvSpPr>
          <p:spPr>
            <a:xfrm>
              <a:off x="1960579" y="4800541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g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grpSp>
        <p:nvGrpSpPr>
          <p:cNvPr id="121" name="Google Shape;121;g232de68672d_0_30"/>
          <p:cNvGrpSpPr/>
          <p:nvPr/>
        </p:nvGrpSpPr>
        <p:grpSpPr>
          <a:xfrm>
            <a:off x="7430283" y="3732423"/>
            <a:ext cx="2079438" cy="1106518"/>
            <a:chOff x="5568361" y="4995517"/>
            <a:chExt cx="2079438" cy="1280100"/>
          </a:xfrm>
        </p:grpSpPr>
        <p:sp>
          <p:nvSpPr>
            <p:cNvPr descr="The letter t" id="122" name="Google Shape;122;g232de68672d_0_30" title="The letter t"/>
            <p:cNvSpPr/>
            <p:nvPr/>
          </p:nvSpPr>
          <p:spPr>
            <a:xfrm>
              <a:off x="5568361" y="4995517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s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a" id="123" name="Google Shape;123;g232de68672d_0_30" title="The letter a"/>
            <p:cNvSpPr/>
            <p:nvPr/>
          </p:nvSpPr>
          <p:spPr>
            <a:xfrm>
              <a:off x="6299080" y="4995517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i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  <p:sp>
          <p:nvSpPr>
            <p:cNvPr descr="The letter s" id="124" name="Google Shape;124;g232de68672d_0_30" title="The letter s"/>
            <p:cNvSpPr/>
            <p:nvPr/>
          </p:nvSpPr>
          <p:spPr>
            <a:xfrm>
              <a:off x="7029799" y="4995517"/>
              <a:ext cx="618000" cy="12801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4B555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74300" lIns="87050" spcFirstLastPara="1" rIns="87050" wrap="square" tIns="870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6400">
                  <a:latin typeface="Edu NSW ACT Foundation"/>
                  <a:ea typeface="Edu NSW ACT Foundation"/>
                  <a:cs typeface="Edu NSW ACT Foundation"/>
                  <a:sym typeface="Edu NSW ACT Foundation"/>
                </a:rPr>
                <a:t>t</a:t>
              </a:r>
              <a:endParaRPr b="0" i="0" sz="6400" u="none" cap="none" strike="noStrike">
                <a:solidFill>
                  <a:srgbClr val="000000"/>
                </a:solidFill>
                <a:latin typeface="Edu NSW ACT Foundation"/>
                <a:ea typeface="Edu NSW ACT Foundation"/>
                <a:cs typeface="Edu NSW ACT Foundation"/>
                <a:sym typeface="Edu NSW ACT Foundation"/>
              </a:endParaRPr>
            </a:p>
          </p:txBody>
        </p:sp>
      </p:grpSp>
      <p:sp>
        <p:nvSpPr>
          <p:cNvPr descr="Box outline for adding pictures within" id="125" name="Google Shape;125;g232de68672d_0_30" title="Box outline for adding pictures within"/>
          <p:cNvSpPr/>
          <p:nvPr/>
        </p:nvSpPr>
        <p:spPr>
          <a:xfrm>
            <a:off x="7386027" y="1394375"/>
            <a:ext cx="2041200" cy="2161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ig." id="126" name="Google Shape;126;g232de68672d_0_30" title="A pig.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4752" y="1464061"/>
            <a:ext cx="1889099" cy="1842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n." id="127" name="Google Shape;127;g232de68672d_0_30" title="A pin."/>
          <p:cNvPicPr preferRelativeResize="0"/>
          <p:nvPr/>
        </p:nvPicPr>
        <p:blipFill rotWithShape="1">
          <a:blip r:embed="rId7">
            <a:alphaModFix/>
          </a:blip>
          <a:srcRect b="1238" l="0" r="0" t="1238"/>
          <a:stretch/>
        </p:blipFill>
        <p:spPr>
          <a:xfrm>
            <a:off x="4325379" y="1458600"/>
            <a:ext cx="2041200" cy="199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232de68672d_0_30"/>
          <p:cNvPicPr preferRelativeResize="0"/>
          <p:nvPr/>
        </p:nvPicPr>
        <p:blipFill rotWithShape="1">
          <a:blip r:embed="rId8">
            <a:alphaModFix/>
          </a:blip>
          <a:srcRect b="0" l="3192" r="3192" t="0"/>
          <a:stretch/>
        </p:blipFill>
        <p:spPr>
          <a:xfrm>
            <a:off x="7538147" y="1469449"/>
            <a:ext cx="1863643" cy="1990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