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18" r:id="rId4"/>
    <p:sldId id="271" r:id="rId5"/>
    <p:sldId id="317" r:id="rId6"/>
    <p:sldId id="278" r:id="rId7"/>
    <p:sldId id="282" r:id="rId8"/>
    <p:sldId id="290" r:id="rId9"/>
    <p:sldId id="277" r:id="rId10"/>
    <p:sldId id="299" r:id="rId11"/>
    <p:sldId id="295" r:id="rId12"/>
    <p:sldId id="281" r:id="rId13"/>
    <p:sldId id="292" r:id="rId14"/>
    <p:sldId id="297" r:id="rId15"/>
    <p:sldId id="289" r:id="rId16"/>
    <p:sldId id="286" r:id="rId17"/>
    <p:sldId id="285" r:id="rId18"/>
    <p:sldId id="287" r:id="rId19"/>
    <p:sldId id="283" r:id="rId20"/>
    <p:sldId id="279" r:id="rId21"/>
    <p:sldId id="294" r:id="rId22"/>
    <p:sldId id="284" r:id="rId23"/>
    <p:sldId id="280" r:id="rId24"/>
    <p:sldId id="303" r:id="rId25"/>
    <p:sldId id="296" r:id="rId26"/>
    <p:sldId id="288" r:id="rId27"/>
    <p:sldId id="298" r:id="rId28"/>
    <p:sldId id="293" r:id="rId29"/>
    <p:sldId id="300" r:id="rId30"/>
    <p:sldId id="301" r:id="rId31"/>
    <p:sldId id="302" r:id="rId32"/>
    <p:sldId id="291" r:id="rId33"/>
    <p:sldId id="304" r:id="rId34"/>
    <p:sldId id="319" r:id="rId35"/>
    <p:sldId id="306" r:id="rId36"/>
    <p:sldId id="307" r:id="rId37"/>
    <p:sldId id="308" r:id="rId38"/>
    <p:sldId id="309" r:id="rId39"/>
    <p:sldId id="310" r:id="rId40"/>
    <p:sldId id="320" r:id="rId41"/>
    <p:sldId id="312" r:id="rId42"/>
    <p:sldId id="313" r:id="rId43"/>
    <p:sldId id="315" r:id="rId44"/>
    <p:sldId id="314" r:id="rId45"/>
    <p:sldId id="316" r:id="rId46"/>
    <p:sldId id="275" r:id="rId47"/>
    <p:sldId id="276" r:id="rId48"/>
    <p:sldId id="257" r:id="rId49"/>
    <p:sldId id="258" r:id="rId50"/>
    <p:sldId id="25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0" autoAdjust="0"/>
    <p:restoredTop sz="94660"/>
  </p:normalViewPr>
  <p:slideViewPr>
    <p:cSldViewPr snapToGrid="0" showGuides="1">
      <p:cViewPr varScale="1">
        <p:scale>
          <a:sx n="114" d="100"/>
          <a:sy n="114" d="100"/>
        </p:scale>
        <p:origin x="39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9050">
              <a:solidFill>
                <a:schemeClr val="accent2"/>
              </a:solidFill>
            </a:ln>
          </c:spPr>
          <c:marker>
            <c:symbol val="circle"/>
            <c:size val="5"/>
            <c:spPr>
              <a:solidFill>
                <a:schemeClr val="accent2"/>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Sheet1!$B$2:$B$8</c:f>
              <c:numCache>
                <c:formatCode>General</c:formatCode>
                <c:ptCount val="7"/>
                <c:pt idx="0">
                  <c:v>4300</c:v>
                </c:pt>
                <c:pt idx="1">
                  <c:v>3700</c:v>
                </c:pt>
                <c:pt idx="2">
                  <c:v>5050</c:v>
                </c:pt>
                <c:pt idx="3">
                  <c:v>3500</c:v>
                </c:pt>
                <c:pt idx="4">
                  <c:v>4500</c:v>
                </c:pt>
                <c:pt idx="5">
                  <c:v>6700</c:v>
                </c:pt>
                <c:pt idx="6">
                  <c:v>3600</c:v>
                </c:pt>
              </c:numCache>
            </c:numRef>
          </c:val>
          <c:smooth val="0"/>
          <c:extLst>
            <c:ext xmlns:c16="http://schemas.microsoft.com/office/drawing/2014/chart" uri="{C3380CC4-5D6E-409C-BE32-E72D297353CC}">
              <c16:uniqueId val="{00000000-D52B-4ECA-AE22-7E5BC400838A}"/>
            </c:ext>
          </c:extLst>
        </c:ser>
        <c:ser>
          <c:idx val="1"/>
          <c:order val="1"/>
          <c:tx>
            <c:strRef>
              <c:f>Sheet1!$C$1</c:f>
              <c:strCache>
                <c:ptCount val="1"/>
                <c:pt idx="0">
                  <c:v>Series 2</c:v>
                </c:pt>
              </c:strCache>
            </c:strRef>
          </c:tx>
          <c:spPr>
            <a:ln w="19050">
              <a:solidFill>
                <a:schemeClr val="accent1"/>
              </a:solidFill>
            </a:ln>
          </c:spPr>
          <c:marker>
            <c:symbol val="circle"/>
            <c:size val="5"/>
            <c:spPr>
              <a:solidFill>
                <a:schemeClr val="accent1"/>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Sheet1!$C$2:$C$8</c:f>
              <c:numCache>
                <c:formatCode>General</c:formatCode>
                <c:ptCount val="7"/>
                <c:pt idx="0">
                  <c:v>2400</c:v>
                </c:pt>
                <c:pt idx="1">
                  <c:v>4400</c:v>
                </c:pt>
                <c:pt idx="2">
                  <c:v>1800</c:v>
                </c:pt>
                <c:pt idx="3">
                  <c:v>2800</c:v>
                </c:pt>
                <c:pt idx="4">
                  <c:v>6700</c:v>
                </c:pt>
                <c:pt idx="5">
                  <c:v>5900</c:v>
                </c:pt>
                <c:pt idx="6">
                  <c:v>7700</c:v>
                </c:pt>
              </c:numCache>
            </c:numRef>
          </c:val>
          <c:smooth val="0"/>
          <c:extLst>
            <c:ext xmlns:c16="http://schemas.microsoft.com/office/drawing/2014/chart" uri="{C3380CC4-5D6E-409C-BE32-E72D297353CC}">
              <c16:uniqueId val="{00000001-D52B-4ECA-AE22-7E5BC400838A}"/>
            </c:ext>
          </c:extLst>
        </c:ser>
        <c:ser>
          <c:idx val="2"/>
          <c:order val="2"/>
          <c:tx>
            <c:strRef>
              <c:f>Sheet1!$D$1</c:f>
              <c:strCache>
                <c:ptCount val="1"/>
                <c:pt idx="0">
                  <c:v>Series 3</c:v>
                </c:pt>
              </c:strCache>
            </c:strRef>
          </c:tx>
          <c:spPr>
            <a:ln w="19050">
              <a:solidFill>
                <a:schemeClr val="accent3"/>
              </a:solidFill>
            </a:ln>
          </c:spPr>
          <c:marker>
            <c:symbol val="circle"/>
            <c:size val="5"/>
            <c:spPr>
              <a:solidFill>
                <a:schemeClr val="accent3"/>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Sheet1!$D$2:$D$8</c:f>
              <c:numCache>
                <c:formatCode>General</c:formatCode>
                <c:ptCount val="7"/>
                <c:pt idx="0">
                  <c:v>2300</c:v>
                </c:pt>
                <c:pt idx="1">
                  <c:v>3500</c:v>
                </c:pt>
                <c:pt idx="2">
                  <c:v>3007</c:v>
                </c:pt>
                <c:pt idx="3">
                  <c:v>5200</c:v>
                </c:pt>
                <c:pt idx="4">
                  <c:v>3400</c:v>
                </c:pt>
                <c:pt idx="5">
                  <c:v>3500</c:v>
                </c:pt>
                <c:pt idx="6">
                  <c:v>6400</c:v>
                </c:pt>
              </c:numCache>
            </c:numRef>
          </c:val>
          <c:smooth val="0"/>
          <c:extLst>
            <c:ext xmlns:c16="http://schemas.microsoft.com/office/drawing/2014/chart" uri="{C3380CC4-5D6E-409C-BE32-E72D297353CC}">
              <c16:uniqueId val="{00000002-D52B-4ECA-AE22-7E5BC400838A}"/>
            </c:ext>
          </c:extLst>
        </c:ser>
        <c:ser>
          <c:idx val="3"/>
          <c:order val="3"/>
          <c:tx>
            <c:strRef>
              <c:f>Sheet1!$E$1</c:f>
              <c:strCache>
                <c:ptCount val="1"/>
                <c:pt idx="0">
                  <c:v>Series 4</c:v>
                </c:pt>
              </c:strCache>
            </c:strRef>
          </c:tx>
          <c:spPr>
            <a:ln w="19050">
              <a:solidFill>
                <a:schemeClr val="accent4"/>
              </a:solidFill>
            </a:ln>
          </c:spPr>
          <c:marker>
            <c:symbol val="circle"/>
            <c:size val="5"/>
            <c:spPr>
              <a:solidFill>
                <a:schemeClr val="accent4"/>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Sheet1!$E$2:$E$8</c:f>
              <c:numCache>
                <c:formatCode>General</c:formatCode>
                <c:ptCount val="7"/>
                <c:pt idx="0">
                  <c:v>5500</c:v>
                </c:pt>
                <c:pt idx="1">
                  <c:v>8200</c:v>
                </c:pt>
                <c:pt idx="2">
                  <c:v>6700</c:v>
                </c:pt>
                <c:pt idx="3">
                  <c:v>7800</c:v>
                </c:pt>
                <c:pt idx="4">
                  <c:v>5500</c:v>
                </c:pt>
                <c:pt idx="5">
                  <c:v>9000</c:v>
                </c:pt>
                <c:pt idx="6">
                  <c:v>9500</c:v>
                </c:pt>
              </c:numCache>
            </c:numRef>
          </c:val>
          <c:smooth val="0"/>
          <c:extLst>
            <c:ext xmlns:c16="http://schemas.microsoft.com/office/drawing/2014/chart" uri="{C3380CC4-5D6E-409C-BE32-E72D297353CC}">
              <c16:uniqueId val="{00000003-D52B-4ECA-AE22-7E5BC400838A}"/>
            </c:ext>
          </c:extLst>
        </c:ser>
        <c:dLbls>
          <c:showLegendKey val="0"/>
          <c:showVal val="0"/>
          <c:showCatName val="0"/>
          <c:showSerName val="0"/>
          <c:showPercent val="0"/>
          <c:showBubbleSize val="0"/>
        </c:dLbls>
        <c:marker val="1"/>
        <c:smooth val="0"/>
        <c:axId val="550931840"/>
        <c:axId val="552397824"/>
      </c:lineChart>
      <c:catAx>
        <c:axId val="550931840"/>
        <c:scaling>
          <c:orientation val="minMax"/>
        </c:scaling>
        <c:delete val="0"/>
        <c:axPos val="b"/>
        <c:numFmt formatCode="General" sourceLinked="0"/>
        <c:majorTickMark val="out"/>
        <c:minorTickMark val="none"/>
        <c:tickLblPos val="nextTo"/>
        <c:txPr>
          <a:bodyPr/>
          <a:lstStyle/>
          <a:p>
            <a:pPr>
              <a:defRPr sz="1000">
                <a:solidFill>
                  <a:schemeClr val="tx1">
                    <a:lumMod val="75000"/>
                    <a:lumOff val="25000"/>
                  </a:schemeClr>
                </a:solidFill>
              </a:defRPr>
            </a:pPr>
            <a:endParaRPr lang="en-US"/>
          </a:p>
        </c:txPr>
        <c:crossAx val="552397824"/>
        <c:crosses val="autoZero"/>
        <c:auto val="1"/>
        <c:lblAlgn val="ctr"/>
        <c:lblOffset val="100"/>
        <c:noMultiLvlLbl val="0"/>
      </c:catAx>
      <c:valAx>
        <c:axId val="552397824"/>
        <c:scaling>
          <c:orientation val="minMax"/>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txPr>
          <a:bodyPr/>
          <a:lstStyle/>
          <a:p>
            <a:pPr>
              <a:defRPr sz="1000">
                <a:solidFill>
                  <a:schemeClr val="tx1">
                    <a:lumMod val="75000"/>
                    <a:lumOff val="25000"/>
                  </a:schemeClr>
                </a:solidFill>
              </a:defRPr>
            </a:pPr>
            <a:endParaRPr lang="en-US"/>
          </a:p>
        </c:txPr>
        <c:crossAx val="550931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259-4AD8-B49B-E3D43D27B712}"/>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259-4AD8-B49B-E3D43D27B712}"/>
              </c:ext>
            </c:extLst>
          </c:dPt>
          <c:cat>
            <c:strRef>
              <c:f>Sheet1!$A$2:$A$3</c:f>
              <c:strCache>
                <c:ptCount val="2"/>
                <c:pt idx="0">
                  <c:v>Category 1</c:v>
                </c:pt>
                <c:pt idx="1">
                  <c:v>Category 2</c:v>
                </c:pt>
              </c:strCache>
            </c:strRef>
          </c:cat>
          <c:val>
            <c:numRef>
              <c:f>Sheet1!$B$2:$B$3</c:f>
              <c:numCache>
                <c:formatCode>General</c:formatCode>
                <c:ptCount val="2"/>
                <c:pt idx="0">
                  <c:v>85</c:v>
                </c:pt>
                <c:pt idx="1">
                  <c:v>20</c:v>
                </c:pt>
              </c:numCache>
            </c:numRef>
          </c:val>
          <c:extLst>
            <c:ext xmlns:c16="http://schemas.microsoft.com/office/drawing/2014/chart" uri="{C3380CC4-5D6E-409C-BE32-E72D297353CC}">
              <c16:uniqueId val="{00000004-D259-4AD8-B49B-E3D43D27B712}"/>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C6EE-439F-8E08-CF930268EE4D}"/>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C6EE-439F-8E08-CF930268EE4D}"/>
              </c:ext>
            </c:extLst>
          </c:dPt>
          <c:cat>
            <c:strRef>
              <c:f>Sheet1!$A$2:$A$3</c:f>
              <c:strCache>
                <c:ptCount val="2"/>
                <c:pt idx="0">
                  <c:v>Category 1</c:v>
                </c:pt>
                <c:pt idx="1">
                  <c:v>Category 2</c:v>
                </c:pt>
              </c:strCache>
            </c:strRef>
          </c:cat>
          <c:val>
            <c:numRef>
              <c:f>Sheet1!$B$2:$B$3</c:f>
              <c:numCache>
                <c:formatCode>General</c:formatCode>
                <c:ptCount val="2"/>
                <c:pt idx="0">
                  <c:v>65</c:v>
                </c:pt>
                <c:pt idx="1">
                  <c:v>85</c:v>
                </c:pt>
              </c:numCache>
            </c:numRef>
          </c:val>
          <c:extLst>
            <c:ext xmlns:c16="http://schemas.microsoft.com/office/drawing/2014/chart" uri="{C3380CC4-5D6E-409C-BE32-E72D297353CC}">
              <c16:uniqueId val="{00000004-C6EE-439F-8E08-CF930268EE4D}"/>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4B68-483B-97F2-D7C745B03216}"/>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4B68-483B-97F2-D7C745B03216}"/>
              </c:ext>
            </c:extLst>
          </c:dPt>
          <c:cat>
            <c:strRef>
              <c:f>Sheet1!$A$2:$A$3</c:f>
              <c:strCache>
                <c:ptCount val="2"/>
                <c:pt idx="0">
                  <c:v>Category 1</c:v>
                </c:pt>
                <c:pt idx="1">
                  <c:v>Category 2</c:v>
                </c:pt>
              </c:strCache>
            </c:strRef>
          </c:cat>
          <c:val>
            <c:numRef>
              <c:f>Sheet1!$B$2:$B$3</c:f>
              <c:numCache>
                <c:formatCode>General</c:formatCode>
                <c:ptCount val="2"/>
                <c:pt idx="0">
                  <c:v>85</c:v>
                </c:pt>
                <c:pt idx="1">
                  <c:v>35</c:v>
                </c:pt>
              </c:numCache>
            </c:numRef>
          </c:val>
          <c:extLst>
            <c:ext xmlns:c16="http://schemas.microsoft.com/office/drawing/2014/chart" uri="{C3380CC4-5D6E-409C-BE32-E72D297353CC}">
              <c16:uniqueId val="{00000004-4B68-483B-97F2-D7C745B03216}"/>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88C-4D27-84D8-3FC87ECC6309}"/>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88C-4D27-84D8-3FC87ECC6309}"/>
              </c:ext>
            </c:extLst>
          </c:dPt>
          <c:cat>
            <c:strRef>
              <c:f>Sheet1!$A$2:$A$3</c:f>
              <c:strCache>
                <c:ptCount val="2"/>
                <c:pt idx="0">
                  <c:v>Category 1</c:v>
                </c:pt>
                <c:pt idx="1">
                  <c:v>Category 2</c:v>
                </c:pt>
              </c:strCache>
            </c:strRef>
          </c:cat>
          <c:val>
            <c:numRef>
              <c:f>Sheet1!$B$2:$B$3</c:f>
              <c:numCache>
                <c:formatCode>General</c:formatCode>
                <c:ptCount val="2"/>
                <c:pt idx="0">
                  <c:v>50</c:v>
                </c:pt>
                <c:pt idx="1">
                  <c:v>75</c:v>
                </c:pt>
              </c:numCache>
            </c:numRef>
          </c:val>
          <c:extLst>
            <c:ext xmlns:c16="http://schemas.microsoft.com/office/drawing/2014/chart" uri="{C3380CC4-5D6E-409C-BE32-E72D297353CC}">
              <c16:uniqueId val="{00000004-D88C-4D27-84D8-3FC87ECC6309}"/>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AEC4-4DE8-95F6-21FD00D716F2}"/>
              </c:ext>
            </c:extLst>
          </c:dPt>
          <c:dPt>
            <c:idx val="1"/>
            <c:bubble3D val="0"/>
            <c:spPr>
              <a:solidFill>
                <a:schemeClr val="accent3"/>
              </a:solidFill>
            </c:spPr>
            <c:extLst>
              <c:ext xmlns:c16="http://schemas.microsoft.com/office/drawing/2014/chart" uri="{C3380CC4-5D6E-409C-BE32-E72D297353CC}">
                <c16:uniqueId val="{00000003-AEC4-4DE8-95F6-21FD00D716F2}"/>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AEC4-4DE8-95F6-21FD00D716F2}"/>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764-4801-8BF9-EB47EB5E98C4}"/>
              </c:ext>
            </c:extLst>
          </c:dPt>
          <c:dPt>
            <c:idx val="1"/>
            <c:bubble3D val="0"/>
            <c:spPr>
              <a:solidFill>
                <a:schemeClr val="accent2"/>
              </a:solidFill>
            </c:spPr>
            <c:extLst>
              <c:ext xmlns:c16="http://schemas.microsoft.com/office/drawing/2014/chart" uri="{C3380CC4-5D6E-409C-BE32-E72D297353CC}">
                <c16:uniqueId val="{00000003-C764-4801-8BF9-EB47EB5E98C4}"/>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C764-4801-8BF9-EB47EB5E98C4}"/>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1A3-44F8-B030-40A451A0799B}"/>
              </c:ext>
            </c:extLst>
          </c:dPt>
          <c:dPt>
            <c:idx val="1"/>
            <c:bubble3D val="0"/>
            <c:spPr>
              <a:solidFill>
                <a:schemeClr val="accent1"/>
              </a:solidFill>
            </c:spPr>
            <c:extLst>
              <c:ext xmlns:c16="http://schemas.microsoft.com/office/drawing/2014/chart" uri="{C3380CC4-5D6E-409C-BE32-E72D297353CC}">
                <c16:uniqueId val="{00000003-C1A3-44F8-B030-40A451A0799B}"/>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C1A3-44F8-B030-40A451A0799B}"/>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6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C232DA6-59C3-4D4A-A1D9-E3A6F6AE7D8E}"/>
              </a:ext>
            </a:extLst>
          </p:cNvPr>
          <p:cNvSpPr/>
          <p:nvPr userDrawn="1"/>
        </p:nvSpPr>
        <p:spPr>
          <a:xfrm>
            <a:off x="3215473" y="2039814"/>
            <a:ext cx="2150348" cy="2150348"/>
          </a:xfrm>
          <a:prstGeom prst="ellipse">
            <a:avLst/>
          </a:prstGeom>
          <a:gradFill flip="none" rotWithShape="1">
            <a:gsLst>
              <a:gs pos="0">
                <a:schemeClr val="accent1">
                  <a:alpha val="80000"/>
                </a:schemeClr>
              </a:gs>
              <a:gs pos="30000">
                <a:srgbClr val="FD2906">
                  <a:alpha val="40000"/>
                </a:srgbClr>
              </a:gs>
              <a:gs pos="15000">
                <a:schemeClr val="accent1">
                  <a:alpha val="70000"/>
                </a:schemeClr>
              </a:gs>
              <a:gs pos="50000">
                <a:srgbClr val="FD2906">
                  <a:alpha val="20000"/>
                </a:srgbClr>
              </a:gs>
              <a:gs pos="70000">
                <a:schemeClr val="accent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16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15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01AAEBB-D86C-4E30-86D1-FE1B4A25F356}"/>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2AE944D9-5778-4315-976B-A286E91C5CEF}"/>
              </a:ext>
            </a:extLst>
          </p:cNvPr>
          <p:cNvSpPr/>
          <p:nvPr userDrawn="1"/>
        </p:nvSpPr>
        <p:spPr>
          <a:xfrm>
            <a:off x="0" y="2117377"/>
            <a:ext cx="12192000" cy="2348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Picture Placeholder 2">
            <a:extLst>
              <a:ext uri="{FF2B5EF4-FFF2-40B4-BE49-F238E27FC236}">
                <a16:creationId xmlns:a16="http://schemas.microsoft.com/office/drawing/2014/main" id="{84836274-AFF8-4D37-8BD5-DF458FCFF87D}"/>
              </a:ext>
            </a:extLst>
          </p:cNvPr>
          <p:cNvSpPr>
            <a:spLocks noGrp="1"/>
          </p:cNvSpPr>
          <p:nvPr>
            <p:ph type="pic" idx="11" hasCustomPrompt="1"/>
          </p:nvPr>
        </p:nvSpPr>
        <p:spPr>
          <a:xfrm>
            <a:off x="915027"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4A98D3D-18A3-415D-8C2F-81A141548DE1}"/>
              </a:ext>
            </a:extLst>
          </p:cNvPr>
          <p:cNvSpPr>
            <a:spLocks noGrp="1"/>
          </p:cNvSpPr>
          <p:nvPr>
            <p:ph type="pic" idx="12" hasCustomPrompt="1"/>
          </p:nvPr>
        </p:nvSpPr>
        <p:spPr>
          <a:xfrm>
            <a:off x="3795613"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A1E7CD97-BB3B-48EB-89E2-6AAF4DE93648}"/>
              </a:ext>
            </a:extLst>
          </p:cNvPr>
          <p:cNvSpPr>
            <a:spLocks noGrp="1"/>
          </p:cNvSpPr>
          <p:nvPr>
            <p:ph type="pic" idx="13" hasCustomPrompt="1"/>
          </p:nvPr>
        </p:nvSpPr>
        <p:spPr>
          <a:xfrm>
            <a:off x="6676200"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85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059AC0-94C0-461D-A3BF-6F2CCC0C05C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791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D1FC1-A995-4009-A918-B06752B41A5D}"/>
              </a:ext>
            </a:extLst>
          </p:cNvPr>
          <p:cNvSpPr/>
          <p:nvPr userDrawn="1"/>
        </p:nvSpPr>
        <p:spPr>
          <a:xfrm>
            <a:off x="0" y="2373923"/>
            <a:ext cx="12192000" cy="3295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6E0D925-4D03-4269-9479-90AE9F5C7D95}"/>
              </a:ext>
            </a:extLst>
          </p:cNvPr>
          <p:cNvSpPr/>
          <p:nvPr userDrawn="1"/>
        </p:nvSpPr>
        <p:spPr>
          <a:xfrm>
            <a:off x="1210826" y="1522325"/>
            <a:ext cx="4999055" cy="49990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BB72DB5-CE6A-4579-BC00-B09EC56F0889}"/>
              </a:ext>
            </a:extLst>
          </p:cNvPr>
          <p:cNvSpPr>
            <a:spLocks noGrp="1"/>
          </p:cNvSpPr>
          <p:nvPr>
            <p:ph type="pic" sz="quarter" idx="14" hasCustomPrompt="1"/>
          </p:nvPr>
        </p:nvSpPr>
        <p:spPr>
          <a:xfrm>
            <a:off x="502419" y="1620297"/>
            <a:ext cx="4803112" cy="4803112"/>
          </a:xfrm>
          <a:custGeom>
            <a:avLst/>
            <a:gdLst>
              <a:gd name="connsiteX0" fmla="*/ 2190541 w 4381081"/>
              <a:gd name="connsiteY0" fmla="*/ 0 h 4381081"/>
              <a:gd name="connsiteX1" fmla="*/ 4381081 w 4381081"/>
              <a:gd name="connsiteY1" fmla="*/ 2190541 h 4381081"/>
              <a:gd name="connsiteX2" fmla="*/ 2190541 w 4381081"/>
              <a:gd name="connsiteY2" fmla="*/ 4381081 h 4381081"/>
              <a:gd name="connsiteX3" fmla="*/ 0 w 4381081"/>
              <a:gd name="connsiteY3" fmla="*/ 2190541 h 4381081"/>
            </a:gdLst>
            <a:ahLst/>
            <a:cxnLst>
              <a:cxn ang="0">
                <a:pos x="connsiteX0" y="connsiteY0"/>
              </a:cxn>
              <a:cxn ang="0">
                <a:pos x="connsiteX1" y="connsiteY1"/>
              </a:cxn>
              <a:cxn ang="0">
                <a:pos x="connsiteX2" y="connsiteY2"/>
              </a:cxn>
              <a:cxn ang="0">
                <a:pos x="connsiteX3" y="connsiteY3"/>
              </a:cxn>
            </a:cxnLst>
            <a:rect l="l" t="t" r="r" b="b"/>
            <a:pathLst>
              <a:path w="4381081" h="4381081">
                <a:moveTo>
                  <a:pt x="2190541" y="0"/>
                </a:moveTo>
                <a:lnTo>
                  <a:pt x="4381081" y="2190541"/>
                </a:lnTo>
                <a:lnTo>
                  <a:pt x="2190541" y="4381081"/>
                </a:lnTo>
                <a:lnTo>
                  <a:pt x="0" y="219054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C410C82-B589-4E0B-9479-0A401B4ACA42}"/>
              </a:ext>
            </a:extLst>
          </p:cNvPr>
          <p:cNvSpPr>
            <a:spLocks noGrp="1"/>
          </p:cNvSpPr>
          <p:nvPr>
            <p:ph type="pic" sz="quarter" idx="14" hasCustomPrompt="1"/>
          </p:nvPr>
        </p:nvSpPr>
        <p:spPr>
          <a:xfrm>
            <a:off x="524349" y="777240"/>
            <a:ext cx="5770675" cy="530352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0658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6" name="Rectangle 5"/>
          <p:cNvSpPr/>
          <p:nvPr userDrawn="1"/>
        </p:nvSpPr>
        <p:spPr>
          <a:xfrm>
            <a:off x="0" y="1903712"/>
            <a:ext cx="12192000" cy="357301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7" name="Picture Placeholder 2"/>
          <p:cNvSpPr>
            <a:spLocks noGrp="1"/>
          </p:cNvSpPr>
          <p:nvPr>
            <p:ph type="pic" idx="13" hasCustomPrompt="1"/>
          </p:nvPr>
        </p:nvSpPr>
        <p:spPr>
          <a:xfrm>
            <a:off x="6862354" y="2142048"/>
            <a:ext cx="4610245" cy="3096344"/>
          </a:xfrm>
          <a:prstGeom prst="rect">
            <a:avLst/>
          </a:prstGeom>
          <a:solidFill>
            <a:schemeClr val="bg1">
              <a:lumMod val="95000"/>
            </a:schemeClr>
          </a:solidFill>
        </p:spPr>
        <p:txBody>
          <a:bodyPr anchor="ctr">
            <a:normAutofit/>
          </a:bodyPr>
          <a:lstStyle>
            <a:lvl1pPr marL="0" indent="0" algn="ctr">
              <a:buNone/>
              <a:defRPr sz="16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a:t>
            </a:r>
            <a:endParaRPr lang="ko-KR" altLang="en-US" dirty="0"/>
          </a:p>
        </p:txBody>
      </p:sp>
    </p:spTree>
    <p:extLst>
      <p:ext uri="{BB962C8B-B14F-4D97-AF65-F5344CB8AC3E}">
        <p14:creationId xmlns:p14="http://schemas.microsoft.com/office/powerpoint/2010/main" val="80967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
        <p:nvSpPr>
          <p:cNvPr id="6" name="Picture Placeholder 2"/>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444126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331BA0-D300-4BEF-883C-D467B75DC67A}"/>
              </a:ext>
            </a:extLst>
          </p:cNvPr>
          <p:cNvSpPr/>
          <p:nvPr userDrawn="1"/>
        </p:nvSpPr>
        <p:spPr>
          <a:xfrm>
            <a:off x="-1" y="-1"/>
            <a:ext cx="12192001" cy="1097281"/>
          </a:xfrm>
          <a:prstGeom prst="rect">
            <a:avLst/>
          </a:prstGeom>
          <a:gradFill flip="none" rotWithShape="1">
            <a:gsLst>
              <a:gs pos="0">
                <a:schemeClr val="bg1">
                  <a:alpha val="0"/>
                </a:schemeClr>
              </a:gs>
              <a:gs pos="25000">
                <a:schemeClr val="accent6">
                  <a:alpha val="50000"/>
                </a:schemeClr>
              </a:gs>
              <a:gs pos="50000">
                <a:schemeClr val="accent6"/>
              </a:gs>
              <a:gs pos="100000">
                <a:schemeClr val="accent6"/>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6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4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2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419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plantillaspowerpoint.or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1.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hyperlink" Target="https://plantillaspowerpoint.org/" TargetMode="Externa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4"/>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20"/>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 id="2147483679" r:id="rId14"/>
    <p:sldLayoutId id="2147483681" r:id="rId15"/>
    <p:sldLayoutId id="2147483682" r:id="rId16"/>
    <p:sldLayoutId id="2147483660"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3"/>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3AEA043-746F-4334-A00A-A4587B060237}"/>
              </a:ext>
            </a:extLst>
          </p:cNvPr>
          <p:cNvSpPr txBox="1"/>
          <p:nvPr/>
        </p:nvSpPr>
        <p:spPr>
          <a:xfrm>
            <a:off x="6687947" y="3847836"/>
            <a:ext cx="5169613" cy="1754326"/>
          </a:xfrm>
          <a:prstGeom prst="rect">
            <a:avLst/>
          </a:prstGeom>
          <a:noFill/>
        </p:spPr>
        <p:txBody>
          <a:bodyPr wrap="square" rtlCol="0" anchor="ctr">
            <a:spAutoFit/>
          </a:bodyPr>
          <a:lstStyle/>
          <a:p>
            <a:pPr algn="r"/>
            <a:r>
              <a:rPr lang="en-US" sz="5400" dirty="0">
                <a:solidFill>
                  <a:schemeClr val="bg1"/>
                </a:solidFill>
                <a:latin typeface="+mj-lt"/>
              </a:rPr>
              <a:t>Free </a:t>
            </a:r>
          </a:p>
          <a:p>
            <a:pPr algn="r"/>
            <a:r>
              <a:rPr lang="en-US" sz="5400" dirty="0">
                <a:solidFill>
                  <a:schemeClr val="bg1"/>
                </a:solidFill>
                <a:latin typeface="+mj-lt"/>
              </a:rPr>
              <a:t>PPT Templates</a:t>
            </a:r>
            <a:endParaRPr lang="ko-KR" altLang="en-US" sz="5400" dirty="0">
              <a:solidFill>
                <a:schemeClr val="bg1"/>
              </a:solidFill>
              <a:latin typeface="+mj-lt"/>
              <a:cs typeface="Arial" pitchFamily="34" charset="0"/>
            </a:endParaRPr>
          </a:p>
        </p:txBody>
      </p:sp>
      <p:sp>
        <p:nvSpPr>
          <p:cNvPr id="22" name="TextBox 21">
            <a:extLst>
              <a:ext uri="{FF2B5EF4-FFF2-40B4-BE49-F238E27FC236}">
                <a16:creationId xmlns:a16="http://schemas.microsoft.com/office/drawing/2014/main" id="{7DC83D12-1353-440F-A5DC-1ACD4C118187}"/>
              </a:ext>
            </a:extLst>
          </p:cNvPr>
          <p:cNvSpPr txBox="1"/>
          <p:nvPr/>
        </p:nvSpPr>
        <p:spPr>
          <a:xfrm>
            <a:off x="6687947" y="5602162"/>
            <a:ext cx="5169613"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33661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42B02945-43D4-44BA-8FCE-4AB138BD1795}"/>
              </a:ext>
            </a:extLst>
          </p:cNvPr>
          <p:cNvGrpSpPr/>
          <p:nvPr/>
        </p:nvGrpSpPr>
        <p:grpSpPr>
          <a:xfrm>
            <a:off x="979310" y="1816820"/>
            <a:ext cx="2358792" cy="2715991"/>
            <a:chOff x="1380965" y="1465124"/>
            <a:chExt cx="2358792" cy="2715991"/>
          </a:xfrm>
        </p:grpSpPr>
        <p:pic>
          <p:nvPicPr>
            <p:cNvPr id="4" name="Picture 2" descr="E:\002-KIMS BUSINESS\007-04-1-FIVERR\01-PPT-TEMPLATE\COVER-PSD\05-cut-01.png">
              <a:extLst>
                <a:ext uri="{FF2B5EF4-FFF2-40B4-BE49-F238E27FC236}">
                  <a16:creationId xmlns:a16="http://schemas.microsoft.com/office/drawing/2014/main" id="{A8C242E8-D263-4A3B-92B4-C6396CD8F4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33EDA3B-34A9-43E4-B185-68856887907C}"/>
                </a:ext>
              </a:extLst>
            </p:cNvPr>
            <p:cNvGrpSpPr/>
            <p:nvPr/>
          </p:nvGrpSpPr>
          <p:grpSpPr>
            <a:xfrm>
              <a:off x="1380965" y="2018710"/>
              <a:ext cx="2358792" cy="1608820"/>
              <a:chOff x="1380965" y="2018710"/>
              <a:chExt cx="2358792" cy="1608820"/>
            </a:xfrm>
          </p:grpSpPr>
          <p:sp>
            <p:nvSpPr>
              <p:cNvPr id="6" name="Parallelogram 5">
                <a:extLst>
                  <a:ext uri="{FF2B5EF4-FFF2-40B4-BE49-F238E27FC236}">
                    <a16:creationId xmlns:a16="http://schemas.microsoft.com/office/drawing/2014/main" id="{B84B98E5-3CED-4B91-B70B-4460AD40F31E}"/>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DF491FE-8DF1-40BC-8DF2-64435C4B7377}"/>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BFA31A33-3006-421B-94B1-CEA04F574CA4}"/>
              </a:ext>
            </a:extLst>
          </p:cNvPr>
          <p:cNvGrpSpPr/>
          <p:nvPr/>
        </p:nvGrpSpPr>
        <p:grpSpPr>
          <a:xfrm>
            <a:off x="3670568" y="1816820"/>
            <a:ext cx="2358792" cy="2715991"/>
            <a:chOff x="1380965" y="1465124"/>
            <a:chExt cx="2358792" cy="2715991"/>
          </a:xfrm>
        </p:grpSpPr>
        <p:pic>
          <p:nvPicPr>
            <p:cNvPr id="9" name="Picture 2" descr="E:\002-KIMS BUSINESS\007-04-1-FIVERR\01-PPT-TEMPLATE\COVER-PSD\05-cut-01.png">
              <a:extLst>
                <a:ext uri="{FF2B5EF4-FFF2-40B4-BE49-F238E27FC236}">
                  <a16:creationId xmlns:a16="http://schemas.microsoft.com/office/drawing/2014/main" id="{43C3C033-4E3E-4520-ADE5-8325C5587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6AB8770-6D98-466A-ADAA-A71FBFE4974D}"/>
                </a:ext>
              </a:extLst>
            </p:cNvPr>
            <p:cNvGrpSpPr/>
            <p:nvPr/>
          </p:nvGrpSpPr>
          <p:grpSpPr>
            <a:xfrm>
              <a:off x="1380965" y="2018710"/>
              <a:ext cx="2358792" cy="1608820"/>
              <a:chOff x="1380965" y="2018710"/>
              <a:chExt cx="2358792" cy="1608820"/>
            </a:xfrm>
          </p:grpSpPr>
          <p:sp>
            <p:nvSpPr>
              <p:cNvPr id="11" name="Parallelogram 10">
                <a:extLst>
                  <a:ext uri="{FF2B5EF4-FFF2-40B4-BE49-F238E27FC236}">
                    <a16:creationId xmlns:a16="http://schemas.microsoft.com/office/drawing/2014/main" id="{FF4C1C6B-A00F-462E-BEE7-EB606018EF25}"/>
                  </a:ext>
                </a:extLst>
              </p:cNvPr>
              <p:cNvSpPr/>
              <p:nvPr/>
            </p:nvSpPr>
            <p:spPr>
              <a:xfrm rot="14414865" flipH="1">
                <a:off x="1487101" y="2457044"/>
                <a:ext cx="661487" cy="873760"/>
              </a:xfrm>
              <a:prstGeom prst="parallelogram">
                <a:avLst>
                  <a:gd name="adj" fmla="val 7677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4C25031-6DA0-43A5-857B-F3A1BFB05358}"/>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57E21615-9DD5-4ACD-88C2-F0D8894550EE}"/>
              </a:ext>
            </a:extLst>
          </p:cNvPr>
          <p:cNvGrpSpPr/>
          <p:nvPr/>
        </p:nvGrpSpPr>
        <p:grpSpPr>
          <a:xfrm>
            <a:off x="6361826" y="1816820"/>
            <a:ext cx="2358792" cy="2715991"/>
            <a:chOff x="1380965" y="1465124"/>
            <a:chExt cx="2358792" cy="2715991"/>
          </a:xfrm>
        </p:grpSpPr>
        <p:pic>
          <p:nvPicPr>
            <p:cNvPr id="14" name="Picture 2" descr="E:\002-KIMS BUSINESS\007-04-1-FIVERR\01-PPT-TEMPLATE\COVER-PSD\05-cut-01.png">
              <a:extLst>
                <a:ext uri="{FF2B5EF4-FFF2-40B4-BE49-F238E27FC236}">
                  <a16:creationId xmlns:a16="http://schemas.microsoft.com/office/drawing/2014/main" id="{8237E37D-AD34-48A3-A5CC-25AFB54B1D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D64405E-8C7F-4721-A224-E0202C16D405}"/>
                </a:ext>
              </a:extLst>
            </p:cNvPr>
            <p:cNvGrpSpPr/>
            <p:nvPr/>
          </p:nvGrpSpPr>
          <p:grpSpPr>
            <a:xfrm>
              <a:off x="1380965" y="2018710"/>
              <a:ext cx="2358792" cy="1608820"/>
              <a:chOff x="1380965" y="2018710"/>
              <a:chExt cx="2358792" cy="1608820"/>
            </a:xfrm>
          </p:grpSpPr>
          <p:sp>
            <p:nvSpPr>
              <p:cNvPr id="16" name="Parallelogram 15">
                <a:extLst>
                  <a:ext uri="{FF2B5EF4-FFF2-40B4-BE49-F238E27FC236}">
                    <a16:creationId xmlns:a16="http://schemas.microsoft.com/office/drawing/2014/main" id="{5E36F305-42E1-4A12-8BCE-CDFC82696FFD}"/>
                  </a:ext>
                </a:extLst>
              </p:cNvPr>
              <p:cNvSpPr/>
              <p:nvPr/>
            </p:nvSpPr>
            <p:spPr>
              <a:xfrm rot="14414865" flipH="1">
                <a:off x="1487101" y="2457044"/>
                <a:ext cx="661487" cy="873760"/>
              </a:xfrm>
              <a:prstGeom prst="parallelogram">
                <a:avLst>
                  <a:gd name="adj" fmla="val 7677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732BE1D-CF1B-4918-9D2E-B1A46C7FAF63}"/>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B8D8F8A9-485E-4B87-9C24-CADA921BA20C}"/>
              </a:ext>
            </a:extLst>
          </p:cNvPr>
          <p:cNvGrpSpPr/>
          <p:nvPr/>
        </p:nvGrpSpPr>
        <p:grpSpPr>
          <a:xfrm>
            <a:off x="9053085" y="1816820"/>
            <a:ext cx="2358792" cy="2715991"/>
            <a:chOff x="1380965" y="1465124"/>
            <a:chExt cx="2358792" cy="2715991"/>
          </a:xfrm>
        </p:grpSpPr>
        <p:pic>
          <p:nvPicPr>
            <p:cNvPr id="19" name="Picture 2" descr="E:\002-KIMS BUSINESS\007-04-1-FIVERR\01-PPT-TEMPLATE\COVER-PSD\05-cut-01.png">
              <a:extLst>
                <a:ext uri="{FF2B5EF4-FFF2-40B4-BE49-F238E27FC236}">
                  <a16:creationId xmlns:a16="http://schemas.microsoft.com/office/drawing/2014/main" id="{4CFC6EDF-47CA-4B08-B62F-2D363AE891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D6E4BF1-AE6E-450E-86F3-F1BD5CBB56E6}"/>
                </a:ext>
              </a:extLst>
            </p:cNvPr>
            <p:cNvGrpSpPr/>
            <p:nvPr/>
          </p:nvGrpSpPr>
          <p:grpSpPr>
            <a:xfrm>
              <a:off x="1380965" y="2018710"/>
              <a:ext cx="2358792" cy="1608820"/>
              <a:chOff x="1380965" y="2018710"/>
              <a:chExt cx="2358792" cy="1608820"/>
            </a:xfrm>
          </p:grpSpPr>
          <p:sp>
            <p:nvSpPr>
              <p:cNvPr id="21" name="Parallelogram 20">
                <a:extLst>
                  <a:ext uri="{FF2B5EF4-FFF2-40B4-BE49-F238E27FC236}">
                    <a16:creationId xmlns:a16="http://schemas.microsoft.com/office/drawing/2014/main" id="{540E41AF-F36F-4C37-9F92-C41DD766D13B}"/>
                  </a:ext>
                </a:extLst>
              </p:cNvPr>
              <p:cNvSpPr/>
              <p:nvPr/>
            </p:nvSpPr>
            <p:spPr>
              <a:xfrm rot="14414865" flipH="1">
                <a:off x="1487101" y="2457044"/>
                <a:ext cx="661487" cy="873760"/>
              </a:xfrm>
              <a:prstGeom prst="parallelogram">
                <a:avLst>
                  <a:gd name="adj" fmla="val 7677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6C246DD-6A84-4E0B-8306-CC3CA827BAB3}"/>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Parallelogram 30">
            <a:extLst>
              <a:ext uri="{FF2B5EF4-FFF2-40B4-BE49-F238E27FC236}">
                <a16:creationId xmlns:a16="http://schemas.microsoft.com/office/drawing/2014/main" id="{C10F3E07-4926-4E6E-A328-72687231F7C5}"/>
              </a:ext>
            </a:extLst>
          </p:cNvPr>
          <p:cNvSpPr/>
          <p:nvPr/>
        </p:nvSpPr>
        <p:spPr>
          <a:xfrm flipH="1">
            <a:off x="7370033" y="2967688"/>
            <a:ext cx="373419" cy="374343"/>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Block Arc 14">
            <a:extLst>
              <a:ext uri="{FF2B5EF4-FFF2-40B4-BE49-F238E27FC236}">
                <a16:creationId xmlns:a16="http://schemas.microsoft.com/office/drawing/2014/main" id="{18AF4140-0D8D-45B7-AAA3-23555D601003}"/>
              </a:ext>
            </a:extLst>
          </p:cNvPr>
          <p:cNvSpPr/>
          <p:nvPr/>
        </p:nvSpPr>
        <p:spPr>
          <a:xfrm rot="16200000">
            <a:off x="10030974" y="2949007"/>
            <a:ext cx="411433" cy="4117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5" name="Rectangle 16">
            <a:extLst>
              <a:ext uri="{FF2B5EF4-FFF2-40B4-BE49-F238E27FC236}">
                <a16:creationId xmlns:a16="http://schemas.microsoft.com/office/drawing/2014/main" id="{E846212F-104B-42EF-81E8-BD525B299705}"/>
              </a:ext>
            </a:extLst>
          </p:cNvPr>
          <p:cNvSpPr/>
          <p:nvPr/>
        </p:nvSpPr>
        <p:spPr>
          <a:xfrm rot="2700000">
            <a:off x="2004999" y="2901755"/>
            <a:ext cx="282354" cy="50620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Teardrop 1">
            <a:extLst>
              <a:ext uri="{FF2B5EF4-FFF2-40B4-BE49-F238E27FC236}">
                <a16:creationId xmlns:a16="http://schemas.microsoft.com/office/drawing/2014/main" id="{59C17246-6260-441F-91F8-E88E77328AA0}"/>
              </a:ext>
            </a:extLst>
          </p:cNvPr>
          <p:cNvSpPr/>
          <p:nvPr/>
        </p:nvSpPr>
        <p:spPr>
          <a:xfrm rot="18805991">
            <a:off x="4684581" y="2956871"/>
            <a:ext cx="400152" cy="39597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7" name="Group 26">
            <a:extLst>
              <a:ext uri="{FF2B5EF4-FFF2-40B4-BE49-F238E27FC236}">
                <a16:creationId xmlns:a16="http://schemas.microsoft.com/office/drawing/2014/main" id="{F356DE2D-BE9F-4306-A47E-951F166E991E}"/>
              </a:ext>
            </a:extLst>
          </p:cNvPr>
          <p:cNvGrpSpPr/>
          <p:nvPr/>
        </p:nvGrpSpPr>
        <p:grpSpPr>
          <a:xfrm>
            <a:off x="924065" y="4749486"/>
            <a:ext cx="2071093" cy="765069"/>
            <a:chOff x="1985511" y="4256909"/>
            <a:chExt cx="7456448" cy="765069"/>
          </a:xfrm>
        </p:grpSpPr>
        <p:sp>
          <p:nvSpPr>
            <p:cNvPr id="28" name="TextBox 27">
              <a:extLst>
                <a:ext uri="{FF2B5EF4-FFF2-40B4-BE49-F238E27FC236}">
                  <a16:creationId xmlns:a16="http://schemas.microsoft.com/office/drawing/2014/main" id="{8285FA3C-21AA-4E25-8D46-DC9F073E3EB1}"/>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29" name="TextBox 28">
              <a:extLst>
                <a:ext uri="{FF2B5EF4-FFF2-40B4-BE49-F238E27FC236}">
                  <a16:creationId xmlns:a16="http://schemas.microsoft.com/office/drawing/2014/main" id="{FC4F94F6-4469-441C-A79F-13C6246A65EE}"/>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0" name="TextBox 29">
            <a:extLst>
              <a:ext uri="{FF2B5EF4-FFF2-40B4-BE49-F238E27FC236}">
                <a16:creationId xmlns:a16="http://schemas.microsoft.com/office/drawing/2014/main" id="{F7728683-7F71-4EB1-BB6C-DB5EDFDE9FA0}"/>
              </a:ext>
            </a:extLst>
          </p:cNvPr>
          <p:cNvSpPr txBox="1"/>
          <p:nvPr/>
        </p:nvSpPr>
        <p:spPr>
          <a:xfrm>
            <a:off x="924065" y="5492887"/>
            <a:ext cx="1313181" cy="584775"/>
          </a:xfrm>
          <a:prstGeom prst="rect">
            <a:avLst/>
          </a:prstGeom>
          <a:noFill/>
        </p:spPr>
        <p:txBody>
          <a:bodyPr wrap="square" rtlCol="0" anchor="ctr">
            <a:spAutoFit/>
          </a:bodyPr>
          <a:lstStyle/>
          <a:p>
            <a:r>
              <a:rPr lang="en-US" altLang="ko-KR" sz="3200" b="1" dirty="0">
                <a:solidFill>
                  <a:schemeClr val="accent1"/>
                </a:solidFill>
                <a:cs typeface="Arial" pitchFamily="34" charset="0"/>
              </a:rPr>
              <a:t>52</a:t>
            </a:r>
            <a:r>
              <a:rPr lang="en-US" altLang="ko-KR" sz="2400" b="1" dirty="0">
                <a:solidFill>
                  <a:schemeClr val="accent1"/>
                </a:solidFill>
                <a:cs typeface="Arial" pitchFamily="34" charset="0"/>
              </a:rPr>
              <a:t>%</a:t>
            </a:r>
            <a:endParaRPr lang="ko-KR" altLang="en-US" sz="2400" b="1" dirty="0">
              <a:solidFill>
                <a:schemeClr val="accent1"/>
              </a:solidFill>
              <a:cs typeface="Arial" pitchFamily="34" charset="0"/>
            </a:endParaRPr>
          </a:p>
        </p:txBody>
      </p:sp>
      <p:grpSp>
        <p:nvGrpSpPr>
          <p:cNvPr id="31" name="Group 30">
            <a:extLst>
              <a:ext uri="{FF2B5EF4-FFF2-40B4-BE49-F238E27FC236}">
                <a16:creationId xmlns:a16="http://schemas.microsoft.com/office/drawing/2014/main" id="{CF41BD51-6CF8-44B2-B3E9-F559CEF41FF8}"/>
              </a:ext>
            </a:extLst>
          </p:cNvPr>
          <p:cNvGrpSpPr/>
          <p:nvPr/>
        </p:nvGrpSpPr>
        <p:grpSpPr>
          <a:xfrm>
            <a:off x="3564025" y="4749486"/>
            <a:ext cx="2071093" cy="765069"/>
            <a:chOff x="1985511" y="4256909"/>
            <a:chExt cx="7456448" cy="765069"/>
          </a:xfrm>
        </p:grpSpPr>
        <p:sp>
          <p:nvSpPr>
            <p:cNvPr id="32" name="TextBox 31">
              <a:extLst>
                <a:ext uri="{FF2B5EF4-FFF2-40B4-BE49-F238E27FC236}">
                  <a16:creationId xmlns:a16="http://schemas.microsoft.com/office/drawing/2014/main" id="{3C3D3031-4E64-42D3-A1C7-46591A7B4414}"/>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33" name="TextBox 32">
              <a:extLst>
                <a:ext uri="{FF2B5EF4-FFF2-40B4-BE49-F238E27FC236}">
                  <a16:creationId xmlns:a16="http://schemas.microsoft.com/office/drawing/2014/main" id="{40BE4BA1-D756-4A0B-8DB6-6CCFC8BBD9CC}"/>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4" name="TextBox 33">
            <a:extLst>
              <a:ext uri="{FF2B5EF4-FFF2-40B4-BE49-F238E27FC236}">
                <a16:creationId xmlns:a16="http://schemas.microsoft.com/office/drawing/2014/main" id="{4847DD9D-3ECA-4B25-8F4B-12537EBDB2A6}"/>
              </a:ext>
            </a:extLst>
          </p:cNvPr>
          <p:cNvSpPr txBox="1"/>
          <p:nvPr/>
        </p:nvSpPr>
        <p:spPr>
          <a:xfrm>
            <a:off x="3564025" y="5492887"/>
            <a:ext cx="1313181" cy="584775"/>
          </a:xfrm>
          <a:prstGeom prst="rect">
            <a:avLst/>
          </a:prstGeom>
          <a:noFill/>
        </p:spPr>
        <p:txBody>
          <a:bodyPr wrap="square" rtlCol="0" anchor="ctr">
            <a:spAutoFit/>
          </a:bodyPr>
          <a:lstStyle/>
          <a:p>
            <a:r>
              <a:rPr lang="en-US" altLang="ko-KR" sz="3200" b="1" dirty="0">
                <a:solidFill>
                  <a:schemeClr val="accent2"/>
                </a:solidFill>
                <a:cs typeface="Arial" pitchFamily="34" charset="0"/>
              </a:rPr>
              <a:t>25</a:t>
            </a:r>
            <a:r>
              <a:rPr lang="en-US" altLang="ko-KR" sz="2400" b="1" dirty="0">
                <a:solidFill>
                  <a:schemeClr val="accent2"/>
                </a:solidFill>
                <a:cs typeface="Arial" pitchFamily="34" charset="0"/>
              </a:rPr>
              <a:t>%</a:t>
            </a:r>
            <a:endParaRPr lang="ko-KR" altLang="en-US" sz="2400" b="1" dirty="0">
              <a:solidFill>
                <a:schemeClr val="accent2"/>
              </a:solidFill>
              <a:cs typeface="Arial" pitchFamily="34" charset="0"/>
            </a:endParaRPr>
          </a:p>
        </p:txBody>
      </p:sp>
      <p:grpSp>
        <p:nvGrpSpPr>
          <p:cNvPr id="35" name="Group 34">
            <a:extLst>
              <a:ext uri="{FF2B5EF4-FFF2-40B4-BE49-F238E27FC236}">
                <a16:creationId xmlns:a16="http://schemas.microsoft.com/office/drawing/2014/main" id="{4C551138-F1C3-477C-B805-21E9C166FBFB}"/>
              </a:ext>
            </a:extLst>
          </p:cNvPr>
          <p:cNvGrpSpPr/>
          <p:nvPr/>
        </p:nvGrpSpPr>
        <p:grpSpPr>
          <a:xfrm>
            <a:off x="6203985" y="4749486"/>
            <a:ext cx="2071093" cy="765069"/>
            <a:chOff x="1985511" y="4256909"/>
            <a:chExt cx="7456448" cy="765069"/>
          </a:xfrm>
        </p:grpSpPr>
        <p:sp>
          <p:nvSpPr>
            <p:cNvPr id="36" name="TextBox 35">
              <a:extLst>
                <a:ext uri="{FF2B5EF4-FFF2-40B4-BE49-F238E27FC236}">
                  <a16:creationId xmlns:a16="http://schemas.microsoft.com/office/drawing/2014/main" id="{9531575B-DF6C-4A53-8826-F750CC5A0763}"/>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37" name="TextBox 36">
              <a:extLst>
                <a:ext uri="{FF2B5EF4-FFF2-40B4-BE49-F238E27FC236}">
                  <a16:creationId xmlns:a16="http://schemas.microsoft.com/office/drawing/2014/main" id="{55752376-0A79-4673-A819-459E2565AE5D}"/>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8" name="TextBox 37">
            <a:extLst>
              <a:ext uri="{FF2B5EF4-FFF2-40B4-BE49-F238E27FC236}">
                <a16:creationId xmlns:a16="http://schemas.microsoft.com/office/drawing/2014/main" id="{9E876933-9E36-41AF-B590-974539756DD8}"/>
              </a:ext>
            </a:extLst>
          </p:cNvPr>
          <p:cNvSpPr txBox="1"/>
          <p:nvPr/>
        </p:nvSpPr>
        <p:spPr>
          <a:xfrm>
            <a:off x="6203985" y="5492887"/>
            <a:ext cx="1313181" cy="584775"/>
          </a:xfrm>
          <a:prstGeom prst="rect">
            <a:avLst/>
          </a:prstGeom>
          <a:noFill/>
        </p:spPr>
        <p:txBody>
          <a:bodyPr wrap="square" rtlCol="0" anchor="ctr">
            <a:spAutoFit/>
          </a:bodyPr>
          <a:lstStyle/>
          <a:p>
            <a:r>
              <a:rPr lang="en-US" altLang="ko-KR" sz="3200" b="1" dirty="0">
                <a:solidFill>
                  <a:schemeClr val="accent3"/>
                </a:solidFill>
                <a:cs typeface="Arial" pitchFamily="34" charset="0"/>
              </a:rPr>
              <a:t>35</a:t>
            </a:r>
            <a:r>
              <a:rPr lang="en-US" altLang="ko-KR" sz="2400" b="1" dirty="0">
                <a:solidFill>
                  <a:schemeClr val="accent3"/>
                </a:solidFill>
                <a:cs typeface="Arial" pitchFamily="34" charset="0"/>
              </a:rPr>
              <a:t>%</a:t>
            </a:r>
            <a:endParaRPr lang="ko-KR" altLang="en-US" sz="2400" b="1" dirty="0">
              <a:solidFill>
                <a:schemeClr val="accent3"/>
              </a:solidFill>
              <a:cs typeface="Arial" pitchFamily="34" charset="0"/>
            </a:endParaRPr>
          </a:p>
        </p:txBody>
      </p:sp>
      <p:grpSp>
        <p:nvGrpSpPr>
          <p:cNvPr id="39" name="Group 38">
            <a:extLst>
              <a:ext uri="{FF2B5EF4-FFF2-40B4-BE49-F238E27FC236}">
                <a16:creationId xmlns:a16="http://schemas.microsoft.com/office/drawing/2014/main" id="{3471A671-A266-4820-A4B8-60AF528F38BD}"/>
              </a:ext>
            </a:extLst>
          </p:cNvPr>
          <p:cNvGrpSpPr/>
          <p:nvPr/>
        </p:nvGrpSpPr>
        <p:grpSpPr>
          <a:xfrm>
            <a:off x="8843945" y="4749486"/>
            <a:ext cx="2071093" cy="765069"/>
            <a:chOff x="1985511" y="4256909"/>
            <a:chExt cx="7456448" cy="765069"/>
          </a:xfrm>
        </p:grpSpPr>
        <p:sp>
          <p:nvSpPr>
            <p:cNvPr id="40" name="TextBox 39">
              <a:extLst>
                <a:ext uri="{FF2B5EF4-FFF2-40B4-BE49-F238E27FC236}">
                  <a16:creationId xmlns:a16="http://schemas.microsoft.com/office/drawing/2014/main" id="{9600E299-68E7-4DDC-9CA0-599931C61876}"/>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41" name="TextBox 40">
              <a:extLst>
                <a:ext uri="{FF2B5EF4-FFF2-40B4-BE49-F238E27FC236}">
                  <a16:creationId xmlns:a16="http://schemas.microsoft.com/office/drawing/2014/main" id="{2C564ECB-D73F-49C2-86E9-9BAF9D1C36C7}"/>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42" name="TextBox 41">
            <a:extLst>
              <a:ext uri="{FF2B5EF4-FFF2-40B4-BE49-F238E27FC236}">
                <a16:creationId xmlns:a16="http://schemas.microsoft.com/office/drawing/2014/main" id="{287FE4D8-2752-4930-B003-BACFE90D790A}"/>
              </a:ext>
            </a:extLst>
          </p:cNvPr>
          <p:cNvSpPr txBox="1"/>
          <p:nvPr/>
        </p:nvSpPr>
        <p:spPr>
          <a:xfrm>
            <a:off x="8843945" y="5492887"/>
            <a:ext cx="1313181" cy="584775"/>
          </a:xfrm>
          <a:prstGeom prst="rect">
            <a:avLst/>
          </a:prstGeom>
          <a:noFill/>
        </p:spPr>
        <p:txBody>
          <a:bodyPr wrap="square" rtlCol="0" anchor="ctr">
            <a:spAutoFit/>
          </a:bodyPr>
          <a:lstStyle/>
          <a:p>
            <a:r>
              <a:rPr lang="en-US" altLang="ko-KR" sz="3200" b="1" dirty="0">
                <a:solidFill>
                  <a:schemeClr val="accent4"/>
                </a:solidFill>
                <a:cs typeface="Arial" pitchFamily="34" charset="0"/>
              </a:rPr>
              <a:t>42</a:t>
            </a:r>
            <a:r>
              <a:rPr lang="en-US" altLang="ko-KR" sz="2400" b="1" dirty="0">
                <a:solidFill>
                  <a:schemeClr val="accent4"/>
                </a:solidFill>
                <a:cs typeface="Arial" pitchFamily="34" charset="0"/>
              </a:rPr>
              <a:t>%</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224135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18239-E095-4C48-A7A1-37F3DD4FD17B}"/>
              </a:ext>
            </a:extLst>
          </p:cNvPr>
          <p:cNvSpPr txBox="1"/>
          <p:nvPr/>
        </p:nvSpPr>
        <p:spPr>
          <a:xfrm>
            <a:off x="6096000" y="698345"/>
            <a:ext cx="2241327" cy="1631216"/>
          </a:xfrm>
          <a:prstGeom prst="rect">
            <a:avLst/>
          </a:prstGeom>
          <a:noFill/>
        </p:spPr>
        <p:txBody>
          <a:bodyPr wrap="square" rtlCol="0" anchor="ctr">
            <a:spAutoFit/>
          </a:bodyPr>
          <a:lstStyle/>
          <a:p>
            <a:pPr algn="r"/>
            <a:r>
              <a:rPr lang="en-GB" altLang="ko-KR" sz="2000" dirty="0" smtClean="0">
                <a:solidFill>
                  <a:schemeClr val="accent1"/>
                </a:solidFill>
                <a:cs typeface="Arial" pitchFamily="34" charset="0"/>
              </a:rPr>
              <a:t>THEME PPT </a:t>
            </a:r>
            <a:endParaRPr lang="en-GB" altLang="ko-KR" sz="2000" dirty="0">
              <a:solidFill>
                <a:schemeClr val="accent1"/>
              </a:solidFill>
              <a:cs typeface="Arial" pitchFamily="34" charset="0"/>
            </a:endParaRPr>
          </a:p>
          <a:p>
            <a:pPr algn="r"/>
            <a:r>
              <a:rPr lang="en-GB" altLang="ko-KR" sz="2000" dirty="0">
                <a:solidFill>
                  <a:schemeClr val="tx1">
                    <a:lumMod val="75000"/>
                    <a:lumOff val="25000"/>
                  </a:schemeClr>
                </a:solidFill>
                <a:cs typeface="Arial" pitchFamily="34" charset="0"/>
              </a:rPr>
              <a:t>Layout</a:t>
            </a:r>
          </a:p>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5170DE5F-D963-43CC-9513-2D02634D0C30}"/>
              </a:ext>
            </a:extLst>
          </p:cNvPr>
          <p:cNvSpPr txBox="1"/>
          <p:nvPr/>
        </p:nvSpPr>
        <p:spPr>
          <a:xfrm>
            <a:off x="8754076" y="498291"/>
            <a:ext cx="3044345" cy="2031325"/>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a:p>
            <a:endParaRPr lang="en-US" altLang="ko-KR" sz="1400" dirty="0">
              <a:solidFill>
                <a:schemeClr val="tx1">
                  <a:lumMod val="75000"/>
                  <a:lumOff val="25000"/>
                </a:schemeClr>
              </a:solidFill>
              <a:cs typeface="Arial" pitchFamily="34" charset="0"/>
            </a:endParaRPr>
          </a:p>
          <a:p>
            <a:r>
              <a:rPr lang="en-US" altLang="ko-KR" sz="1400" dirty="0">
                <a:solidFill>
                  <a:schemeClr val="tx1">
                    <a:lumMod val="75000"/>
                    <a:lumOff val="25000"/>
                  </a:schemeClr>
                </a:solidFill>
                <a:cs typeface="Arial" pitchFamily="34" charset="0"/>
              </a:rPr>
              <a:t>Get a modern PowerPoint  Presentation that is beautifully designed.</a:t>
            </a:r>
          </a:p>
        </p:txBody>
      </p:sp>
      <p:sp>
        <p:nvSpPr>
          <p:cNvPr id="6" name="TextBox 5">
            <a:extLst>
              <a:ext uri="{FF2B5EF4-FFF2-40B4-BE49-F238E27FC236}">
                <a16:creationId xmlns:a16="http://schemas.microsoft.com/office/drawing/2014/main" id="{CEB1C8FA-EF05-4C60-BF57-88C079586BA2}"/>
              </a:ext>
            </a:extLst>
          </p:cNvPr>
          <p:cNvSpPr txBox="1"/>
          <p:nvPr userDrawn="1"/>
        </p:nvSpPr>
        <p:spPr>
          <a:xfrm>
            <a:off x="8754077" y="2769575"/>
            <a:ext cx="1471145" cy="553998"/>
          </a:xfrm>
          <a:prstGeom prst="rect">
            <a:avLst/>
          </a:prstGeom>
          <a:noFill/>
        </p:spPr>
        <p:txBody>
          <a:bodyPr wrap="square" lIns="48000" tIns="0" rIns="24000" bIns="0" rtlCol="0">
            <a:spAutoFit/>
          </a:bodyPr>
          <a:lstStyle/>
          <a:p>
            <a:r>
              <a:rPr lang="en-US" altLang="ko-KR" sz="3600" b="1" dirty="0">
                <a:solidFill>
                  <a:schemeClr val="accent2"/>
                </a:solidFill>
                <a:cs typeface="Arial" pitchFamily="34" charset="0"/>
              </a:rPr>
              <a:t>25%</a:t>
            </a:r>
            <a:endParaRPr lang="ko-KR" altLang="en-US" sz="3600" b="1" dirty="0">
              <a:solidFill>
                <a:schemeClr val="accent2"/>
              </a:solidFill>
              <a:cs typeface="Arial" pitchFamily="34" charset="0"/>
            </a:endParaRPr>
          </a:p>
        </p:txBody>
      </p:sp>
      <p:grpSp>
        <p:nvGrpSpPr>
          <p:cNvPr id="7" name="Group 64">
            <a:extLst>
              <a:ext uri="{FF2B5EF4-FFF2-40B4-BE49-F238E27FC236}">
                <a16:creationId xmlns:a16="http://schemas.microsoft.com/office/drawing/2014/main" id="{15F123DF-81B5-4BB9-B64E-7F7445F85248}"/>
              </a:ext>
            </a:extLst>
          </p:cNvPr>
          <p:cNvGrpSpPr/>
          <p:nvPr userDrawn="1"/>
        </p:nvGrpSpPr>
        <p:grpSpPr>
          <a:xfrm>
            <a:off x="8754076" y="3323573"/>
            <a:ext cx="3044345" cy="684028"/>
            <a:chOff x="910640" y="2975795"/>
            <a:chExt cx="1527408" cy="1710865"/>
          </a:xfrm>
        </p:grpSpPr>
        <p:sp>
          <p:nvSpPr>
            <p:cNvPr id="8" name="TextBox 7">
              <a:extLst>
                <a:ext uri="{FF2B5EF4-FFF2-40B4-BE49-F238E27FC236}">
                  <a16:creationId xmlns:a16="http://schemas.microsoft.com/office/drawing/2014/main" id="{FB4EA312-CA60-43D5-B0CA-EBDA94CDCB70}"/>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537F5140-F47C-483C-895D-843572E9B198}"/>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
        <p:nvSpPr>
          <p:cNvPr id="11" name="TextBox 10">
            <a:extLst>
              <a:ext uri="{FF2B5EF4-FFF2-40B4-BE49-F238E27FC236}">
                <a16:creationId xmlns:a16="http://schemas.microsoft.com/office/drawing/2014/main" id="{03B9B5AA-5DAB-4CC8-8DEC-7808606BC7CC}"/>
              </a:ext>
            </a:extLst>
          </p:cNvPr>
          <p:cNvSpPr txBox="1"/>
          <p:nvPr userDrawn="1"/>
        </p:nvSpPr>
        <p:spPr>
          <a:xfrm>
            <a:off x="8754077" y="3954393"/>
            <a:ext cx="1471145" cy="553998"/>
          </a:xfrm>
          <a:prstGeom prst="rect">
            <a:avLst/>
          </a:prstGeom>
          <a:noFill/>
        </p:spPr>
        <p:txBody>
          <a:bodyPr wrap="square" lIns="48000" tIns="0" rIns="24000" bIns="0" rtlCol="0">
            <a:spAutoFit/>
          </a:bodyPr>
          <a:lstStyle/>
          <a:p>
            <a:r>
              <a:rPr lang="en-US" altLang="ko-KR" sz="3600" b="1" dirty="0">
                <a:solidFill>
                  <a:schemeClr val="accent3"/>
                </a:solidFill>
                <a:cs typeface="Arial" pitchFamily="34" charset="0"/>
              </a:rPr>
              <a:t>28%</a:t>
            </a:r>
            <a:endParaRPr lang="ko-KR" altLang="en-US" sz="3600" b="1" dirty="0">
              <a:solidFill>
                <a:schemeClr val="accent3"/>
              </a:solidFill>
              <a:cs typeface="Arial" pitchFamily="34" charset="0"/>
            </a:endParaRPr>
          </a:p>
        </p:txBody>
      </p:sp>
      <p:grpSp>
        <p:nvGrpSpPr>
          <p:cNvPr id="12" name="Group 64">
            <a:extLst>
              <a:ext uri="{FF2B5EF4-FFF2-40B4-BE49-F238E27FC236}">
                <a16:creationId xmlns:a16="http://schemas.microsoft.com/office/drawing/2014/main" id="{44016CB2-6D92-4267-A4B2-6A059C3C3777}"/>
              </a:ext>
            </a:extLst>
          </p:cNvPr>
          <p:cNvGrpSpPr/>
          <p:nvPr userDrawn="1"/>
        </p:nvGrpSpPr>
        <p:grpSpPr>
          <a:xfrm>
            <a:off x="8754076" y="4508391"/>
            <a:ext cx="3044345" cy="684028"/>
            <a:chOff x="910640" y="2975795"/>
            <a:chExt cx="1527408" cy="1710865"/>
          </a:xfrm>
        </p:grpSpPr>
        <p:sp>
          <p:nvSpPr>
            <p:cNvPr id="13" name="TextBox 12">
              <a:extLst>
                <a:ext uri="{FF2B5EF4-FFF2-40B4-BE49-F238E27FC236}">
                  <a16:creationId xmlns:a16="http://schemas.microsoft.com/office/drawing/2014/main" id="{F7EA6947-6A8C-4792-B454-6A3F17EAAC6F}"/>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D508497-6538-42C8-BA7F-96AC8E30B4AB}"/>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
        <p:nvSpPr>
          <p:cNvPr id="16" name="TextBox 15">
            <a:extLst>
              <a:ext uri="{FF2B5EF4-FFF2-40B4-BE49-F238E27FC236}">
                <a16:creationId xmlns:a16="http://schemas.microsoft.com/office/drawing/2014/main" id="{80A8ED9D-41FB-46D7-92CD-B8B71376EA3B}"/>
              </a:ext>
            </a:extLst>
          </p:cNvPr>
          <p:cNvSpPr txBox="1"/>
          <p:nvPr userDrawn="1"/>
        </p:nvSpPr>
        <p:spPr>
          <a:xfrm>
            <a:off x="8754077" y="5139211"/>
            <a:ext cx="1471145" cy="553998"/>
          </a:xfrm>
          <a:prstGeom prst="rect">
            <a:avLst/>
          </a:prstGeom>
          <a:noFill/>
        </p:spPr>
        <p:txBody>
          <a:bodyPr wrap="square" lIns="48000" tIns="0" rIns="24000" bIns="0" rtlCol="0">
            <a:spAutoFit/>
          </a:bodyPr>
          <a:lstStyle/>
          <a:p>
            <a:r>
              <a:rPr lang="en-US" altLang="ko-KR" sz="3600" b="1" dirty="0">
                <a:solidFill>
                  <a:schemeClr val="accent4"/>
                </a:solidFill>
                <a:cs typeface="Arial" pitchFamily="34" charset="0"/>
              </a:rPr>
              <a:t>36%</a:t>
            </a:r>
            <a:endParaRPr lang="ko-KR" altLang="en-US" sz="3600" b="1" dirty="0">
              <a:solidFill>
                <a:schemeClr val="accent4"/>
              </a:solidFill>
              <a:cs typeface="Arial" pitchFamily="34" charset="0"/>
            </a:endParaRPr>
          </a:p>
        </p:txBody>
      </p:sp>
      <p:grpSp>
        <p:nvGrpSpPr>
          <p:cNvPr id="17" name="Group 64">
            <a:extLst>
              <a:ext uri="{FF2B5EF4-FFF2-40B4-BE49-F238E27FC236}">
                <a16:creationId xmlns:a16="http://schemas.microsoft.com/office/drawing/2014/main" id="{F24F70AA-992D-4753-BF28-44995CE944DC}"/>
              </a:ext>
            </a:extLst>
          </p:cNvPr>
          <p:cNvGrpSpPr/>
          <p:nvPr userDrawn="1"/>
        </p:nvGrpSpPr>
        <p:grpSpPr>
          <a:xfrm>
            <a:off x="8754076" y="5693209"/>
            <a:ext cx="3044345" cy="684028"/>
            <a:chOff x="910640" y="2975795"/>
            <a:chExt cx="1527408" cy="1710865"/>
          </a:xfrm>
        </p:grpSpPr>
        <p:sp>
          <p:nvSpPr>
            <p:cNvPr id="18" name="TextBox 17">
              <a:extLst>
                <a:ext uri="{FF2B5EF4-FFF2-40B4-BE49-F238E27FC236}">
                  <a16:creationId xmlns:a16="http://schemas.microsoft.com/office/drawing/2014/main" id="{DC44BD0E-4984-422E-A7AA-DED6E538BC6A}"/>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4CD2D624-1C67-4488-A10E-F4E963B42528}"/>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Tree>
    <p:extLst>
      <p:ext uri="{BB962C8B-B14F-4D97-AF65-F5344CB8AC3E}">
        <p14:creationId xmlns:p14="http://schemas.microsoft.com/office/powerpoint/2010/main" val="181597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C3A76B2-9E19-4323-8735-FC6E77933051}"/>
              </a:ext>
            </a:extLst>
          </p:cNvPr>
          <p:cNvGrpSpPr/>
          <p:nvPr/>
        </p:nvGrpSpPr>
        <p:grpSpPr>
          <a:xfrm>
            <a:off x="1358365" y="1600376"/>
            <a:ext cx="6937256" cy="5265888"/>
            <a:chOff x="4308820" y="4093831"/>
            <a:chExt cx="2620337" cy="1989030"/>
          </a:xfrm>
        </p:grpSpPr>
        <p:grpSp>
          <p:nvGrpSpPr>
            <p:cNvPr id="66" name="Group 65">
              <a:extLst>
                <a:ext uri="{FF2B5EF4-FFF2-40B4-BE49-F238E27FC236}">
                  <a16:creationId xmlns:a16="http://schemas.microsoft.com/office/drawing/2014/main" id="{B41E2AFF-7667-4251-804E-19AE314EEEDC}"/>
                </a:ext>
              </a:extLst>
            </p:cNvPr>
            <p:cNvGrpSpPr/>
            <p:nvPr/>
          </p:nvGrpSpPr>
          <p:grpSpPr>
            <a:xfrm>
              <a:off x="4308820" y="4093831"/>
              <a:ext cx="1989030" cy="1989030"/>
              <a:chOff x="7041527" y="1014883"/>
              <a:chExt cx="1371600" cy="1371600"/>
            </a:xfrm>
          </p:grpSpPr>
          <p:sp>
            <p:nvSpPr>
              <p:cNvPr id="61" name="Oval 60">
                <a:extLst>
                  <a:ext uri="{FF2B5EF4-FFF2-40B4-BE49-F238E27FC236}">
                    <a16:creationId xmlns:a16="http://schemas.microsoft.com/office/drawing/2014/main" id="{CB8CAEAA-15D4-4E4E-8447-2EC04FC2A268}"/>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1A23456-A07B-4238-B406-B70DFE809C82}"/>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5BE087-7C23-4103-8D68-643ED36F6628}"/>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CB35D9F-2B2D-4645-A455-DEC268185295}"/>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E5BA15E-95FF-45C0-8BF7-83884A49CBD6}"/>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3EBAEE9B-A484-453E-9928-35BD1CB03563}"/>
                </a:ext>
              </a:extLst>
            </p:cNvPr>
            <p:cNvGrpSpPr/>
            <p:nvPr/>
          </p:nvGrpSpPr>
          <p:grpSpPr>
            <a:xfrm rot="2780013" flipH="1">
              <a:off x="5776701" y="3513286"/>
              <a:ext cx="413720" cy="1891192"/>
              <a:chOff x="8236553" y="425631"/>
              <a:chExt cx="1175476" cy="5373315"/>
            </a:xfrm>
          </p:grpSpPr>
          <p:sp>
            <p:nvSpPr>
              <p:cNvPr id="67" name="Rectangle: Top Corners Rounded 66">
                <a:extLst>
                  <a:ext uri="{FF2B5EF4-FFF2-40B4-BE49-F238E27FC236}">
                    <a16:creationId xmlns:a16="http://schemas.microsoft.com/office/drawing/2014/main" id="{427DC45A-89CA-4365-995B-4AF50B26D877}"/>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id="{9DAB432F-05C6-4021-8DC2-244BC2E3ABBA}"/>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a:extLst>
                  <a:ext uri="{FF2B5EF4-FFF2-40B4-BE49-F238E27FC236}">
                    <a16:creationId xmlns:a16="http://schemas.microsoft.com/office/drawing/2014/main" id="{230397BD-49EF-4D42-AD1E-FA00C04B306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Rectangle 71">
            <a:extLst>
              <a:ext uri="{FF2B5EF4-FFF2-40B4-BE49-F238E27FC236}">
                <a16:creationId xmlns:a16="http://schemas.microsoft.com/office/drawing/2014/main" id="{2DDBE830-3078-466F-B151-09984B321B28}"/>
              </a:ext>
            </a:extLst>
          </p:cNvPr>
          <p:cNvSpPr/>
          <p:nvPr/>
        </p:nvSpPr>
        <p:spPr>
          <a:xfrm>
            <a:off x="0" y="0"/>
            <a:ext cx="12192000" cy="686626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aphic 24">
            <a:extLst>
              <a:ext uri="{FF2B5EF4-FFF2-40B4-BE49-F238E27FC236}">
                <a16:creationId xmlns:a16="http://schemas.microsoft.com/office/drawing/2014/main" id="{4DE3C970-6375-4A47-9032-A81F30EB1149}"/>
              </a:ext>
            </a:extLst>
          </p:cNvPr>
          <p:cNvGrpSpPr/>
          <p:nvPr/>
        </p:nvGrpSpPr>
        <p:grpSpPr>
          <a:xfrm>
            <a:off x="27513" y="433895"/>
            <a:ext cx="5275384" cy="6432369"/>
            <a:chOff x="3282132" y="608"/>
            <a:chExt cx="5624458" cy="6858000"/>
          </a:xfrm>
        </p:grpSpPr>
        <p:grpSp>
          <p:nvGrpSpPr>
            <p:cNvPr id="4" name="Graphic 24">
              <a:extLst>
                <a:ext uri="{FF2B5EF4-FFF2-40B4-BE49-F238E27FC236}">
                  <a16:creationId xmlns:a16="http://schemas.microsoft.com/office/drawing/2014/main" id="{B3B2A302-1145-4A3E-85D5-B656817D62D1}"/>
                </a:ext>
              </a:extLst>
            </p:cNvPr>
            <p:cNvGrpSpPr/>
            <p:nvPr/>
          </p:nvGrpSpPr>
          <p:grpSpPr>
            <a:xfrm>
              <a:off x="3286299" y="608"/>
              <a:ext cx="5620291" cy="6858000"/>
              <a:chOff x="3286299" y="608"/>
              <a:chExt cx="5620291" cy="6858000"/>
            </a:xfrm>
            <a:solidFill>
              <a:schemeClr val="accent1"/>
            </a:solidFill>
          </p:grpSpPr>
          <p:sp>
            <p:nvSpPr>
              <p:cNvPr id="25" name="Freeform: Shape 24">
                <a:extLst>
                  <a:ext uri="{FF2B5EF4-FFF2-40B4-BE49-F238E27FC236}">
                    <a16:creationId xmlns:a16="http://schemas.microsoft.com/office/drawing/2014/main" id="{46DB24BC-08D1-4B17-9F82-BF29ED3C3939}"/>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DAE0A93-6BEE-45BE-A55D-D39601B0B3D2}"/>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0D0E830-FFED-4DF7-962A-2A47D0231AB3}"/>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6A308B6-76E0-4880-8B85-EB88D2541178}"/>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5" name="Graphic 24">
              <a:extLst>
                <a:ext uri="{FF2B5EF4-FFF2-40B4-BE49-F238E27FC236}">
                  <a16:creationId xmlns:a16="http://schemas.microsoft.com/office/drawing/2014/main" id="{C25D8BB5-D494-4841-92AF-E2468744E257}"/>
                </a:ext>
              </a:extLst>
            </p:cNvPr>
            <p:cNvGrpSpPr/>
            <p:nvPr/>
          </p:nvGrpSpPr>
          <p:grpSpPr>
            <a:xfrm>
              <a:off x="3282132" y="1314938"/>
              <a:ext cx="5410114" cy="4795151"/>
              <a:chOff x="3282132" y="1314938"/>
              <a:chExt cx="5410114" cy="4795151"/>
            </a:xfrm>
            <a:solidFill>
              <a:schemeClr val="accent1"/>
            </a:solidFill>
          </p:grpSpPr>
          <p:sp>
            <p:nvSpPr>
              <p:cNvPr id="22" name="Freeform: Shape 21">
                <a:extLst>
                  <a:ext uri="{FF2B5EF4-FFF2-40B4-BE49-F238E27FC236}">
                    <a16:creationId xmlns:a16="http://schemas.microsoft.com/office/drawing/2014/main" id="{A99093D7-7CA4-43B4-B665-5F721D7B0820}"/>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A343BD8-7314-42F0-8DCC-87F7E12EE5AE}"/>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292E29C-54BD-4233-96BF-864C34ECE1EA}"/>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6" name="Freeform: Shape 5">
              <a:extLst>
                <a:ext uri="{FF2B5EF4-FFF2-40B4-BE49-F238E27FC236}">
                  <a16:creationId xmlns:a16="http://schemas.microsoft.com/office/drawing/2014/main" id="{AEA82C01-4528-4579-93C0-111FA6E7575C}"/>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6FFFFBB-F9B8-482D-9A25-80A7FEFCEAFF}"/>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731DE9E-67CE-4D36-8D48-464466178913}"/>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9" name="Graphic 24">
              <a:extLst>
                <a:ext uri="{FF2B5EF4-FFF2-40B4-BE49-F238E27FC236}">
                  <a16:creationId xmlns:a16="http://schemas.microsoft.com/office/drawing/2014/main" id="{BEBF7EFA-23B6-40D1-936C-8D82A6F4054B}"/>
                </a:ext>
              </a:extLst>
            </p:cNvPr>
            <p:cNvGrpSpPr/>
            <p:nvPr/>
          </p:nvGrpSpPr>
          <p:grpSpPr>
            <a:xfrm>
              <a:off x="3822070" y="2993077"/>
              <a:ext cx="4040070" cy="2506556"/>
              <a:chOff x="3822070" y="2993077"/>
              <a:chExt cx="4040070" cy="2506556"/>
            </a:xfrm>
            <a:solidFill>
              <a:srgbClr val="A1C1E2"/>
            </a:solidFill>
          </p:grpSpPr>
          <p:sp>
            <p:nvSpPr>
              <p:cNvPr id="11" name="Freeform: Shape 10">
                <a:extLst>
                  <a:ext uri="{FF2B5EF4-FFF2-40B4-BE49-F238E27FC236}">
                    <a16:creationId xmlns:a16="http://schemas.microsoft.com/office/drawing/2014/main" id="{AADFE974-7B6C-4F50-8F6D-674E23D25CB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E5FD369-E27F-4F0F-AAA0-D8B98F1921AE}"/>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CAFC703-00AA-408E-A18C-239D9932D4ED}"/>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E98F292-D61E-47F5-92B3-D0A3045EBBC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316499-C80A-489C-B424-AE378E94D671}"/>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AB35008-4F47-4AED-864D-473E8D05C35D}"/>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D806EC-D146-44C1-A8A3-9F3A7504DC1C}"/>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4CA910-19B1-4E4D-BC43-34ED7CC561B2}"/>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15BB5-E286-434A-AB21-9DD55EA11EC0}"/>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CF6D604-90B0-4D4E-A1CA-E6E29E5D9208}"/>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A86CC6D-8C85-4C70-9BFF-A7A23133F285}"/>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4AB70A63-AB92-4248-BC5C-6E83D3EF0C5A}"/>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4CEBC059-36D8-441C-9C5A-31D33B208170}"/>
              </a:ext>
            </a:extLst>
          </p:cNvPr>
          <p:cNvSpPr txBox="1"/>
          <p:nvPr/>
        </p:nvSpPr>
        <p:spPr>
          <a:xfrm>
            <a:off x="8339839" y="677113"/>
            <a:ext cx="3244826" cy="1446550"/>
          </a:xfrm>
          <a:prstGeom prst="rect">
            <a:avLst/>
          </a:prstGeom>
          <a:noFill/>
        </p:spPr>
        <p:txBody>
          <a:bodyPr wrap="square" rtlCol="0" anchor="ctr">
            <a:spAutoFit/>
          </a:bodyPr>
          <a:lstStyle/>
          <a:p>
            <a:r>
              <a:rPr lang="en-US" altLang="ko-KR" sz="4400" b="1" dirty="0">
                <a:solidFill>
                  <a:schemeClr val="accent1"/>
                </a:solidFill>
                <a:latin typeface="+mj-lt"/>
                <a:cs typeface="Arial" pitchFamily="34" charset="0"/>
              </a:rPr>
              <a:t>AWESOME</a:t>
            </a:r>
          </a:p>
          <a:p>
            <a:r>
              <a:rPr lang="en-GB" altLang="ko-KR" sz="4400" b="1" dirty="0">
                <a:solidFill>
                  <a:schemeClr val="accent1"/>
                </a:solidFill>
                <a:latin typeface="+mj-lt"/>
                <a:cs typeface="Arial" pitchFamily="34" charset="0"/>
              </a:rPr>
              <a:t>S</a:t>
            </a:r>
            <a:r>
              <a:rPr lang="en-US" altLang="ko-KR" sz="4400" b="1" dirty="0">
                <a:solidFill>
                  <a:schemeClr val="accent1"/>
                </a:solidFill>
                <a:latin typeface="+mj-lt"/>
                <a:cs typeface="Arial" pitchFamily="34" charset="0"/>
              </a:rPr>
              <a:t>LIDE</a:t>
            </a:r>
            <a:endParaRPr lang="ko-KR" altLang="en-US" sz="4400" b="1" dirty="0">
              <a:solidFill>
                <a:schemeClr val="accent1"/>
              </a:solidFill>
              <a:latin typeface="+mj-lt"/>
              <a:cs typeface="Arial" pitchFamily="34" charset="0"/>
            </a:endParaRPr>
          </a:p>
        </p:txBody>
      </p:sp>
      <p:sp>
        <p:nvSpPr>
          <p:cNvPr id="74" name="TextBox 73">
            <a:extLst>
              <a:ext uri="{FF2B5EF4-FFF2-40B4-BE49-F238E27FC236}">
                <a16:creationId xmlns:a16="http://schemas.microsoft.com/office/drawing/2014/main" id="{53AD8965-53A3-4945-BB02-5CD1F69C4221}"/>
              </a:ext>
            </a:extLst>
          </p:cNvPr>
          <p:cNvSpPr txBox="1"/>
          <p:nvPr/>
        </p:nvSpPr>
        <p:spPr>
          <a:xfrm>
            <a:off x="8339839" y="2972930"/>
            <a:ext cx="3244826" cy="430887"/>
          </a:xfrm>
          <a:prstGeom prst="rect">
            <a:avLst/>
          </a:prstGeom>
          <a:noFill/>
        </p:spPr>
        <p:txBody>
          <a:bodyPr wrap="square" rtlCol="0" anchor="ctr">
            <a:spAutoFit/>
          </a:bodyPr>
          <a:lstStyle/>
          <a:p>
            <a:r>
              <a:rPr lang="en-GB" altLang="ko-KR" sz="1100" dirty="0">
                <a:solidFill>
                  <a:schemeClr val="accent2"/>
                </a:solidFill>
                <a:cs typeface="Arial" pitchFamily="34" charset="0"/>
              </a:rPr>
              <a:t>L</a:t>
            </a:r>
            <a:r>
              <a:rPr lang="en-US" altLang="ko-KR" sz="1100" dirty="0">
                <a:solidFill>
                  <a:schemeClr val="accent2"/>
                </a:solidFill>
                <a:cs typeface="Arial" pitchFamily="34" charset="0"/>
              </a:rPr>
              <a:t>OREM IPSUM DOLOR SIT AMET,</a:t>
            </a:r>
          </a:p>
          <a:p>
            <a:r>
              <a:rPr lang="en-US" altLang="ko-KR" sz="1100" dirty="0">
                <a:solidFill>
                  <a:schemeClr val="accent2"/>
                </a:solidFill>
                <a:cs typeface="Arial" pitchFamily="34" charset="0"/>
              </a:rPr>
              <a:t>CU USU AGAM INTEGRE IMPEDIT.</a:t>
            </a:r>
            <a:endParaRPr lang="ko-KR" altLang="en-US" sz="1100" dirty="0">
              <a:solidFill>
                <a:schemeClr val="accent2"/>
              </a:solidFill>
              <a:cs typeface="Arial" pitchFamily="34" charset="0"/>
            </a:endParaRPr>
          </a:p>
        </p:txBody>
      </p:sp>
      <p:sp>
        <p:nvSpPr>
          <p:cNvPr id="75" name="TextBox 74">
            <a:extLst>
              <a:ext uri="{FF2B5EF4-FFF2-40B4-BE49-F238E27FC236}">
                <a16:creationId xmlns:a16="http://schemas.microsoft.com/office/drawing/2014/main" id="{E566D59E-B3AD-4089-A8F5-718DD639986C}"/>
              </a:ext>
            </a:extLst>
          </p:cNvPr>
          <p:cNvSpPr txBox="1"/>
          <p:nvPr/>
        </p:nvSpPr>
        <p:spPr>
          <a:xfrm>
            <a:off x="8339838" y="2212108"/>
            <a:ext cx="3244827" cy="830997"/>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 </a:t>
            </a:r>
            <a:endParaRPr lang="ko-KR" altLang="en-US" sz="2400" dirty="0">
              <a:cs typeface="Arial" pitchFamily="34" charset="0"/>
            </a:endParaRPr>
          </a:p>
        </p:txBody>
      </p:sp>
      <p:sp>
        <p:nvSpPr>
          <p:cNvPr id="76" name="TextBox 75">
            <a:extLst>
              <a:ext uri="{FF2B5EF4-FFF2-40B4-BE49-F238E27FC236}">
                <a16:creationId xmlns:a16="http://schemas.microsoft.com/office/drawing/2014/main" id="{0019696F-E84E-42F6-9D19-C0EE5EF07EA1}"/>
              </a:ext>
            </a:extLst>
          </p:cNvPr>
          <p:cNvSpPr txBox="1"/>
          <p:nvPr/>
        </p:nvSpPr>
        <p:spPr>
          <a:xfrm>
            <a:off x="8339838" y="3503231"/>
            <a:ext cx="3244826"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Get a modern PowerPoint  Presentation that is beautifully designed. </a:t>
            </a:r>
          </a:p>
          <a:p>
            <a:endParaRPr lang="en-US" altLang="ko-KR" sz="1200" dirty="0">
              <a:cs typeface="Arial" pitchFamily="34" charset="0"/>
            </a:endParaRPr>
          </a:p>
          <a:p>
            <a:r>
              <a:rPr lang="en-US" altLang="ko-KR" sz="1200" dirty="0">
                <a:cs typeface="Arial" pitchFamily="34" charset="0"/>
              </a:rPr>
              <a:t>Easy to change colors, photos and Text. Get a modern PowerPoint  Presentation that is beautifully designed.</a:t>
            </a:r>
          </a:p>
        </p:txBody>
      </p:sp>
      <p:sp>
        <p:nvSpPr>
          <p:cNvPr id="77" name="TextBox 76">
            <a:extLst>
              <a:ext uri="{FF2B5EF4-FFF2-40B4-BE49-F238E27FC236}">
                <a16:creationId xmlns:a16="http://schemas.microsoft.com/office/drawing/2014/main" id="{FDCB8CC3-0687-4B22-A008-5BC204FA00A8}"/>
              </a:ext>
            </a:extLst>
          </p:cNvPr>
          <p:cNvSpPr txBox="1"/>
          <p:nvPr/>
        </p:nvSpPr>
        <p:spPr>
          <a:xfrm>
            <a:off x="4572093" y="4483951"/>
            <a:ext cx="3369777" cy="1668214"/>
          </a:xfrm>
          <a:prstGeom prst="rect">
            <a:avLst/>
          </a:prstGeom>
          <a:noFill/>
        </p:spPr>
        <p:txBody>
          <a:bodyPr wrap="square" rtlCol="0" anchor="ctr">
            <a:spAutoFit/>
          </a:bodyPr>
          <a:lstStyle/>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p:txBody>
      </p:sp>
    </p:spTree>
    <p:extLst>
      <p:ext uri="{BB962C8B-B14F-4D97-AF65-F5344CB8AC3E}">
        <p14:creationId xmlns:p14="http://schemas.microsoft.com/office/powerpoint/2010/main" val="133357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6E466032-F529-450D-9BE9-AA3DF7C4A74A}"/>
              </a:ext>
            </a:extLst>
          </p:cNvPr>
          <p:cNvGrpSpPr/>
          <p:nvPr/>
        </p:nvGrpSpPr>
        <p:grpSpPr>
          <a:xfrm>
            <a:off x="6922851" y="1926876"/>
            <a:ext cx="4393223" cy="1312632"/>
            <a:chOff x="3501215" y="2000094"/>
            <a:chExt cx="4031191" cy="1312632"/>
          </a:xfrm>
        </p:grpSpPr>
        <p:sp>
          <p:nvSpPr>
            <p:cNvPr id="4" name="TextBox 3">
              <a:extLst>
                <a:ext uri="{FF2B5EF4-FFF2-40B4-BE49-F238E27FC236}">
                  <a16:creationId xmlns:a16="http://schemas.microsoft.com/office/drawing/2014/main" id="{B5C4835A-A88C-4F47-82E9-3F89579F7A0B}"/>
                </a:ext>
              </a:extLst>
            </p:cNvPr>
            <p:cNvSpPr txBox="1"/>
            <p:nvPr/>
          </p:nvSpPr>
          <p:spPr>
            <a:xfrm>
              <a:off x="3507646" y="2297063"/>
              <a:ext cx="4024760" cy="1015663"/>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DB883C93-9A56-415F-B07E-E27E31F2BDC3}"/>
                </a:ext>
              </a:extLst>
            </p:cNvPr>
            <p:cNvSpPr txBox="1"/>
            <p:nvPr/>
          </p:nvSpPr>
          <p:spPr>
            <a:xfrm>
              <a:off x="3501215" y="2000094"/>
              <a:ext cx="402984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Contents_Here</a:t>
              </a:r>
              <a:endParaRPr lang="ko-KR" altLang="en-US" sz="14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2F9753A8-B496-47C3-B3AF-26B3F544AB8E}"/>
              </a:ext>
            </a:extLst>
          </p:cNvPr>
          <p:cNvGrpSpPr/>
          <p:nvPr/>
        </p:nvGrpSpPr>
        <p:grpSpPr>
          <a:xfrm>
            <a:off x="7104441" y="3503334"/>
            <a:ext cx="1761331" cy="846661"/>
            <a:chOff x="203895" y="3409836"/>
            <a:chExt cx="1761331" cy="846661"/>
          </a:xfrm>
        </p:grpSpPr>
        <p:sp>
          <p:nvSpPr>
            <p:cNvPr id="7" name="TextBox 6">
              <a:extLst>
                <a:ext uri="{FF2B5EF4-FFF2-40B4-BE49-F238E27FC236}">
                  <a16:creationId xmlns:a16="http://schemas.microsoft.com/office/drawing/2014/main" id="{8A46E145-0652-4273-AE3D-91AC21207DD2}"/>
                </a:ext>
              </a:extLst>
            </p:cNvPr>
            <p:cNvSpPr txBox="1"/>
            <p:nvPr/>
          </p:nvSpPr>
          <p:spPr>
            <a:xfrm>
              <a:off x="203895" y="3409836"/>
              <a:ext cx="1761331" cy="523220"/>
            </a:xfrm>
            <a:prstGeom prst="rect">
              <a:avLst/>
            </a:prstGeom>
            <a:noFill/>
          </p:spPr>
          <p:txBody>
            <a:bodyPr wrap="square" rtlCol="0">
              <a:spAutoFit/>
            </a:bodyPr>
            <a:lstStyle/>
            <a:p>
              <a:pPr algn="ctr"/>
              <a:r>
                <a:rPr lang="en-US" altLang="ko-KR" sz="2800" b="1" dirty="0">
                  <a:solidFill>
                    <a:schemeClr val="accent1"/>
                  </a:solidFill>
                  <a:ea typeface="FZShuTi" pitchFamily="2" charset="-122"/>
                  <a:cs typeface="Arial" pitchFamily="34" charset="0"/>
                </a:rPr>
                <a:t>$234,090</a:t>
              </a:r>
              <a:endParaRPr lang="ko-KR" altLang="en-US" sz="2800" b="1" dirty="0">
                <a:solidFill>
                  <a:schemeClr val="accent1"/>
                </a:solidFill>
                <a:cs typeface="Arial" pitchFamily="34" charset="0"/>
              </a:endParaRPr>
            </a:p>
          </p:txBody>
        </p:sp>
        <p:sp>
          <p:nvSpPr>
            <p:cNvPr id="8" name="TextBox 7">
              <a:extLst>
                <a:ext uri="{FF2B5EF4-FFF2-40B4-BE49-F238E27FC236}">
                  <a16:creationId xmlns:a16="http://schemas.microsoft.com/office/drawing/2014/main" id="{88C8666C-B77A-4310-8DC5-E58D4C823CE5}"/>
                </a:ext>
              </a:extLst>
            </p:cNvPr>
            <p:cNvSpPr txBox="1"/>
            <p:nvPr/>
          </p:nvSpPr>
          <p:spPr>
            <a:xfrm>
              <a:off x="203895" y="3948720"/>
              <a:ext cx="1761331" cy="307777"/>
            </a:xfrm>
            <a:prstGeom prst="rect">
              <a:avLst/>
            </a:prstGeom>
            <a:noFill/>
          </p:spPr>
          <p:txBody>
            <a:bodyPr wrap="square" rtlCol="0">
              <a:spAutoFit/>
            </a:bodyPr>
            <a:lstStyle/>
            <a:p>
              <a:pPr algn="ctr"/>
              <a:r>
                <a:rPr lang="en-US" altLang="ko-KR" sz="1400" b="1" dirty="0">
                  <a:solidFill>
                    <a:schemeClr val="accent1"/>
                  </a:solidFill>
                  <a:ea typeface="FZShuTi" pitchFamily="2" charset="-122"/>
                  <a:cs typeface="Arial" pitchFamily="34" charset="0"/>
                </a:rPr>
                <a:t>Contents Title</a:t>
              </a:r>
              <a:endParaRPr lang="ko-KR" altLang="en-US" sz="1400" b="1" dirty="0">
                <a:solidFill>
                  <a:schemeClr val="accent1"/>
                </a:solidFill>
                <a:cs typeface="Arial" pitchFamily="34" charset="0"/>
              </a:endParaRPr>
            </a:p>
          </p:txBody>
        </p:sp>
      </p:grpSp>
      <p:grpSp>
        <p:nvGrpSpPr>
          <p:cNvPr id="9" name="Group 8">
            <a:extLst>
              <a:ext uri="{FF2B5EF4-FFF2-40B4-BE49-F238E27FC236}">
                <a16:creationId xmlns:a16="http://schemas.microsoft.com/office/drawing/2014/main" id="{E32E0FAD-876D-4304-A08D-5A1AF1240C2E}"/>
              </a:ext>
            </a:extLst>
          </p:cNvPr>
          <p:cNvGrpSpPr/>
          <p:nvPr/>
        </p:nvGrpSpPr>
        <p:grpSpPr>
          <a:xfrm>
            <a:off x="9373152" y="3503334"/>
            <a:ext cx="1761331" cy="846661"/>
            <a:chOff x="203895" y="3409836"/>
            <a:chExt cx="1761331" cy="846661"/>
          </a:xfrm>
        </p:grpSpPr>
        <p:sp>
          <p:nvSpPr>
            <p:cNvPr id="10" name="TextBox 9">
              <a:extLst>
                <a:ext uri="{FF2B5EF4-FFF2-40B4-BE49-F238E27FC236}">
                  <a16:creationId xmlns:a16="http://schemas.microsoft.com/office/drawing/2014/main" id="{4619AEAC-55D7-4A41-B9F1-9D44FB070037}"/>
                </a:ext>
              </a:extLst>
            </p:cNvPr>
            <p:cNvSpPr txBox="1"/>
            <p:nvPr/>
          </p:nvSpPr>
          <p:spPr>
            <a:xfrm>
              <a:off x="203895" y="3409836"/>
              <a:ext cx="1761331" cy="523220"/>
            </a:xfrm>
            <a:prstGeom prst="rect">
              <a:avLst/>
            </a:prstGeom>
            <a:noFill/>
          </p:spPr>
          <p:txBody>
            <a:bodyPr wrap="square" rtlCol="0">
              <a:spAutoFit/>
            </a:bodyPr>
            <a:lstStyle/>
            <a:p>
              <a:pPr algn="ctr"/>
              <a:r>
                <a:rPr lang="en-US" altLang="ko-KR" sz="2800" b="1" dirty="0">
                  <a:solidFill>
                    <a:schemeClr val="accent2"/>
                  </a:solidFill>
                  <a:ea typeface="FZShuTi" pitchFamily="2" charset="-122"/>
                  <a:cs typeface="Arial" pitchFamily="34" charset="0"/>
                </a:rPr>
                <a:t>$434,090</a:t>
              </a:r>
              <a:endParaRPr lang="ko-KR" altLang="en-US" sz="2800" b="1" dirty="0">
                <a:solidFill>
                  <a:schemeClr val="accent2"/>
                </a:solidFill>
                <a:cs typeface="Arial" pitchFamily="34" charset="0"/>
              </a:endParaRPr>
            </a:p>
          </p:txBody>
        </p:sp>
        <p:sp>
          <p:nvSpPr>
            <p:cNvPr id="11" name="TextBox 10">
              <a:extLst>
                <a:ext uri="{FF2B5EF4-FFF2-40B4-BE49-F238E27FC236}">
                  <a16:creationId xmlns:a16="http://schemas.microsoft.com/office/drawing/2014/main" id="{B1358E47-47AE-4E5B-9155-D8B2441E7E98}"/>
                </a:ext>
              </a:extLst>
            </p:cNvPr>
            <p:cNvSpPr txBox="1"/>
            <p:nvPr/>
          </p:nvSpPr>
          <p:spPr>
            <a:xfrm>
              <a:off x="203895" y="3948720"/>
              <a:ext cx="1761331" cy="307777"/>
            </a:xfrm>
            <a:prstGeom prst="rect">
              <a:avLst/>
            </a:prstGeom>
            <a:noFill/>
          </p:spPr>
          <p:txBody>
            <a:bodyPr wrap="square" rtlCol="0">
              <a:spAutoFit/>
            </a:bodyPr>
            <a:lstStyle/>
            <a:p>
              <a:pPr algn="ctr"/>
              <a:r>
                <a:rPr lang="en-US" altLang="ko-KR" sz="1400" b="1" dirty="0">
                  <a:solidFill>
                    <a:schemeClr val="accent2"/>
                  </a:solidFill>
                  <a:ea typeface="FZShuTi" pitchFamily="2" charset="-122"/>
                  <a:cs typeface="Arial" pitchFamily="34" charset="0"/>
                </a:rPr>
                <a:t>Contents Title</a:t>
              </a:r>
              <a:endParaRPr lang="ko-KR" altLang="en-US" sz="1400" b="1" dirty="0">
                <a:solidFill>
                  <a:schemeClr val="accent2"/>
                </a:solidFill>
                <a:cs typeface="Arial" pitchFamily="34" charset="0"/>
              </a:endParaRPr>
            </a:p>
          </p:txBody>
        </p:sp>
      </p:grpSp>
      <p:sp>
        <p:nvSpPr>
          <p:cNvPr id="12" name="TextBox 11">
            <a:extLst>
              <a:ext uri="{FF2B5EF4-FFF2-40B4-BE49-F238E27FC236}">
                <a16:creationId xmlns:a16="http://schemas.microsoft.com/office/drawing/2014/main" id="{5EEB8E64-4986-49C5-966B-44B02246E606}"/>
              </a:ext>
            </a:extLst>
          </p:cNvPr>
          <p:cNvSpPr txBox="1"/>
          <p:nvPr/>
        </p:nvSpPr>
        <p:spPr>
          <a:xfrm>
            <a:off x="6927136" y="4613821"/>
            <a:ext cx="4384653" cy="1569660"/>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27" name="Isosceles Triangle 13">
            <a:extLst>
              <a:ext uri="{FF2B5EF4-FFF2-40B4-BE49-F238E27FC236}">
                <a16:creationId xmlns:a16="http://schemas.microsoft.com/office/drawing/2014/main" id="{E8144775-5E8B-49E6-98D3-929945163D65}"/>
              </a:ext>
            </a:extLst>
          </p:cNvPr>
          <p:cNvSpPr/>
          <p:nvPr/>
        </p:nvSpPr>
        <p:spPr>
          <a:xfrm rot="10800000">
            <a:off x="859230" y="1801907"/>
            <a:ext cx="5481266" cy="16921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solidFill>
            <a:schemeClr val="bg1"/>
          </a:solidFill>
          <a:ln w="63500">
            <a:solidFill>
              <a:schemeClr val="accent2"/>
            </a:solidFill>
          </a:ln>
          <a:effectLst>
            <a:innerShdw blurRad="101600" dist="88900" dir="36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28" name="그룹 7">
            <a:extLst>
              <a:ext uri="{FF2B5EF4-FFF2-40B4-BE49-F238E27FC236}">
                <a16:creationId xmlns:a16="http://schemas.microsoft.com/office/drawing/2014/main" id="{435D22B0-594F-4B28-B6EE-FF11EABEA8E8}"/>
              </a:ext>
            </a:extLst>
          </p:cNvPr>
          <p:cNvGrpSpPr/>
          <p:nvPr/>
        </p:nvGrpSpPr>
        <p:grpSpPr>
          <a:xfrm>
            <a:off x="1171790" y="2009717"/>
            <a:ext cx="4959864" cy="978326"/>
            <a:chOff x="962204" y="1926874"/>
            <a:chExt cx="3443321" cy="978326"/>
          </a:xfrm>
        </p:grpSpPr>
        <p:sp>
          <p:nvSpPr>
            <p:cNvPr id="29" name="TextBox 28">
              <a:extLst>
                <a:ext uri="{FF2B5EF4-FFF2-40B4-BE49-F238E27FC236}">
                  <a16:creationId xmlns:a16="http://schemas.microsoft.com/office/drawing/2014/main" id="{26CE6CAF-E5EF-49A4-B694-894B733D8ADE}"/>
                </a:ext>
              </a:extLst>
            </p:cNvPr>
            <p:cNvSpPr txBox="1"/>
            <p:nvPr/>
          </p:nvSpPr>
          <p:spPr>
            <a:xfrm>
              <a:off x="962204" y="1926874"/>
              <a:ext cx="3443292" cy="338554"/>
            </a:xfrm>
            <a:prstGeom prst="rect">
              <a:avLst/>
            </a:prstGeom>
            <a:noFill/>
          </p:spPr>
          <p:txBody>
            <a:bodyPr wrap="square" rtlCol="0" anchor="ctr">
              <a:spAutoFit/>
            </a:bodyPr>
            <a:lstStyle/>
            <a:p>
              <a:r>
                <a:rPr lang="en-US" altLang="ko-KR" sz="1600" b="1" dirty="0"/>
                <a:t>Contents Here</a:t>
              </a:r>
              <a:endParaRPr lang="ko-KR" altLang="en-US" sz="1600" b="1" dirty="0"/>
            </a:p>
          </p:txBody>
        </p:sp>
        <p:sp>
          <p:nvSpPr>
            <p:cNvPr id="30" name="TextBox 29">
              <a:extLst>
                <a:ext uri="{FF2B5EF4-FFF2-40B4-BE49-F238E27FC236}">
                  <a16:creationId xmlns:a16="http://schemas.microsoft.com/office/drawing/2014/main" id="{226FFDEB-9FA1-437F-A166-87748FD2D0A3}"/>
                </a:ext>
              </a:extLst>
            </p:cNvPr>
            <p:cNvSpPr txBox="1"/>
            <p:nvPr/>
          </p:nvSpPr>
          <p:spPr>
            <a:xfrm>
              <a:off x="968189" y="2258869"/>
              <a:ext cx="3437336" cy="646331"/>
            </a:xfrm>
            <a:prstGeom prst="rect">
              <a:avLst/>
            </a:prstGeom>
            <a:noFill/>
          </p:spPr>
          <p:txBody>
            <a:bodyPr wrap="square" rtlCol="0">
              <a:spAutoFit/>
            </a:bodyPr>
            <a:lstStyle/>
            <a:p>
              <a:r>
                <a:rPr lang="en-US" altLang="ko-KR" sz="1200" dirty="0"/>
                <a:t>Get a modern PowerPoint  Presentation that is beautifully designed</a:t>
              </a:r>
              <a:r>
                <a:rPr lang="en-US" altLang="ko-KR" sz="1200" dirty="0">
                  <a:solidFill>
                    <a:schemeClr val="tx1">
                      <a:lumMod val="75000"/>
                      <a:lumOff val="25000"/>
                    </a:schemeClr>
                  </a:solidFill>
                  <a:cs typeface="Arial" pitchFamily="34" charset="0"/>
                </a:rPr>
                <a:t> You can simply impress your audience and add a unique zing and appeal to your Presentations.</a:t>
              </a:r>
              <a:r>
                <a:rPr lang="en-US" altLang="ko-KR" sz="1200" dirty="0"/>
                <a:t> Easy to change colors, photos. </a:t>
              </a:r>
              <a:endParaRPr lang="ko-KR" altLang="en-US" sz="1200" dirty="0"/>
            </a:p>
          </p:txBody>
        </p:sp>
      </p:grpSp>
      <p:grpSp>
        <p:nvGrpSpPr>
          <p:cNvPr id="40" name="Group 39">
            <a:extLst>
              <a:ext uri="{FF2B5EF4-FFF2-40B4-BE49-F238E27FC236}">
                <a16:creationId xmlns:a16="http://schemas.microsoft.com/office/drawing/2014/main" id="{0207A812-048D-4E7E-B5AF-A01D5525FEC0}"/>
              </a:ext>
            </a:extLst>
          </p:cNvPr>
          <p:cNvGrpSpPr/>
          <p:nvPr/>
        </p:nvGrpSpPr>
        <p:grpSpPr>
          <a:xfrm>
            <a:off x="909213" y="5021704"/>
            <a:ext cx="5431284" cy="1122027"/>
            <a:chOff x="1346042" y="4916857"/>
            <a:chExt cx="5431284" cy="1122027"/>
          </a:xfrm>
        </p:grpSpPr>
        <p:sp>
          <p:nvSpPr>
            <p:cNvPr id="14" name="Round Same Side Corner Rectangle 8">
              <a:extLst>
                <a:ext uri="{FF2B5EF4-FFF2-40B4-BE49-F238E27FC236}">
                  <a16:creationId xmlns:a16="http://schemas.microsoft.com/office/drawing/2014/main" id="{C1FEC673-067F-468D-B761-82EF8CAF4721}"/>
                </a:ext>
              </a:extLst>
            </p:cNvPr>
            <p:cNvSpPr/>
            <p:nvPr/>
          </p:nvSpPr>
          <p:spPr>
            <a:xfrm>
              <a:off x="1346042"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 Same Side Corner Rectangle 8">
              <a:extLst>
                <a:ext uri="{FF2B5EF4-FFF2-40B4-BE49-F238E27FC236}">
                  <a16:creationId xmlns:a16="http://schemas.microsoft.com/office/drawing/2014/main" id="{3A41A784-EFC7-437F-8181-13C80DBEE5B7}"/>
                </a:ext>
              </a:extLst>
            </p:cNvPr>
            <p:cNvSpPr/>
            <p:nvPr/>
          </p:nvSpPr>
          <p:spPr>
            <a:xfrm>
              <a:off x="1902183"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ound Same Side Corner Rectangle 8">
              <a:extLst>
                <a:ext uri="{FF2B5EF4-FFF2-40B4-BE49-F238E27FC236}">
                  <a16:creationId xmlns:a16="http://schemas.microsoft.com/office/drawing/2014/main" id="{0427FDEB-3D65-4F8F-8895-FAC6422617DE}"/>
                </a:ext>
              </a:extLst>
            </p:cNvPr>
            <p:cNvSpPr/>
            <p:nvPr/>
          </p:nvSpPr>
          <p:spPr>
            <a:xfrm>
              <a:off x="2458324"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ound Same Side Corner Rectangle 8">
              <a:extLst>
                <a:ext uri="{FF2B5EF4-FFF2-40B4-BE49-F238E27FC236}">
                  <a16:creationId xmlns:a16="http://schemas.microsoft.com/office/drawing/2014/main" id="{541160FE-2355-4A9B-86FC-51BFE798F674}"/>
                </a:ext>
              </a:extLst>
            </p:cNvPr>
            <p:cNvSpPr/>
            <p:nvPr/>
          </p:nvSpPr>
          <p:spPr>
            <a:xfrm>
              <a:off x="3014465"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ound Same Side Corner Rectangle 8">
              <a:extLst>
                <a:ext uri="{FF2B5EF4-FFF2-40B4-BE49-F238E27FC236}">
                  <a16:creationId xmlns:a16="http://schemas.microsoft.com/office/drawing/2014/main" id="{A3A74A8A-7334-455B-ADD2-6A87F026297E}"/>
                </a:ext>
              </a:extLst>
            </p:cNvPr>
            <p:cNvSpPr/>
            <p:nvPr/>
          </p:nvSpPr>
          <p:spPr>
            <a:xfrm>
              <a:off x="3570606"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Round Same Side Corner Rectangle 8">
              <a:extLst>
                <a:ext uri="{FF2B5EF4-FFF2-40B4-BE49-F238E27FC236}">
                  <a16:creationId xmlns:a16="http://schemas.microsoft.com/office/drawing/2014/main" id="{3E361C6F-AB20-4A61-A556-B608B1AAEAC0}"/>
                </a:ext>
              </a:extLst>
            </p:cNvPr>
            <p:cNvSpPr/>
            <p:nvPr/>
          </p:nvSpPr>
          <p:spPr>
            <a:xfrm>
              <a:off x="4126747"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8">
              <a:extLst>
                <a:ext uri="{FF2B5EF4-FFF2-40B4-BE49-F238E27FC236}">
                  <a16:creationId xmlns:a16="http://schemas.microsoft.com/office/drawing/2014/main" id="{296E52D2-E843-46F6-9401-459A41952A51}"/>
                </a:ext>
              </a:extLst>
            </p:cNvPr>
            <p:cNvSpPr/>
            <p:nvPr/>
          </p:nvSpPr>
          <p:spPr>
            <a:xfrm>
              <a:off x="4682888"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8">
              <a:extLst>
                <a:ext uri="{FF2B5EF4-FFF2-40B4-BE49-F238E27FC236}">
                  <a16:creationId xmlns:a16="http://schemas.microsoft.com/office/drawing/2014/main" id="{5F93882A-9DB8-495A-AC3D-CBC2094861A5}"/>
                </a:ext>
              </a:extLst>
            </p:cNvPr>
            <p:cNvSpPr/>
            <p:nvPr/>
          </p:nvSpPr>
          <p:spPr>
            <a:xfrm>
              <a:off x="5239029"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 Same Side Corner Rectangle 8">
              <a:extLst>
                <a:ext uri="{FF2B5EF4-FFF2-40B4-BE49-F238E27FC236}">
                  <a16:creationId xmlns:a16="http://schemas.microsoft.com/office/drawing/2014/main" id="{D1104B0C-502E-426B-88A2-448A456C0C54}"/>
                </a:ext>
              </a:extLst>
            </p:cNvPr>
            <p:cNvSpPr/>
            <p:nvPr/>
          </p:nvSpPr>
          <p:spPr>
            <a:xfrm>
              <a:off x="5795170"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ound Same Side Corner Rectangle 8">
              <a:extLst>
                <a:ext uri="{FF2B5EF4-FFF2-40B4-BE49-F238E27FC236}">
                  <a16:creationId xmlns:a16="http://schemas.microsoft.com/office/drawing/2014/main" id="{5B239CC4-39A4-4D92-82A5-C5027E9E841D}"/>
                </a:ext>
              </a:extLst>
            </p:cNvPr>
            <p:cNvSpPr/>
            <p:nvPr/>
          </p:nvSpPr>
          <p:spPr>
            <a:xfrm>
              <a:off x="6351307"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41" name="Group 40">
            <a:extLst>
              <a:ext uri="{FF2B5EF4-FFF2-40B4-BE49-F238E27FC236}">
                <a16:creationId xmlns:a16="http://schemas.microsoft.com/office/drawing/2014/main" id="{420038FE-B891-4076-B83D-8354202E2E0C}"/>
              </a:ext>
            </a:extLst>
          </p:cNvPr>
          <p:cNvGrpSpPr/>
          <p:nvPr/>
        </p:nvGrpSpPr>
        <p:grpSpPr>
          <a:xfrm>
            <a:off x="859231" y="3784450"/>
            <a:ext cx="5506821" cy="1122028"/>
            <a:chOff x="1296060" y="3679603"/>
            <a:chExt cx="5506821" cy="1122028"/>
          </a:xfrm>
        </p:grpSpPr>
        <p:sp>
          <p:nvSpPr>
            <p:cNvPr id="21" name="Round Same Side Corner Rectangle 20">
              <a:extLst>
                <a:ext uri="{FF2B5EF4-FFF2-40B4-BE49-F238E27FC236}">
                  <a16:creationId xmlns:a16="http://schemas.microsoft.com/office/drawing/2014/main" id="{2191DB52-E5EA-4AAA-BFCB-28200F5D068B}"/>
                </a:ext>
              </a:extLst>
            </p:cNvPr>
            <p:cNvSpPr/>
            <p:nvPr/>
          </p:nvSpPr>
          <p:spPr>
            <a:xfrm rot="10800000">
              <a:off x="1296060"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 Same Side Corner Rectangle 20">
              <a:extLst>
                <a:ext uri="{FF2B5EF4-FFF2-40B4-BE49-F238E27FC236}">
                  <a16:creationId xmlns:a16="http://schemas.microsoft.com/office/drawing/2014/main" id="{829B1943-8105-4E8D-89E8-25094F41C954}"/>
                </a:ext>
              </a:extLst>
            </p:cNvPr>
            <p:cNvSpPr/>
            <p:nvPr/>
          </p:nvSpPr>
          <p:spPr>
            <a:xfrm rot="10800000">
              <a:off x="1849486"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ound Same Side Corner Rectangle 20">
              <a:extLst>
                <a:ext uri="{FF2B5EF4-FFF2-40B4-BE49-F238E27FC236}">
                  <a16:creationId xmlns:a16="http://schemas.microsoft.com/office/drawing/2014/main" id="{6E78F9F8-615A-48BB-8112-049F9DBA18DB}"/>
                </a:ext>
              </a:extLst>
            </p:cNvPr>
            <p:cNvSpPr/>
            <p:nvPr/>
          </p:nvSpPr>
          <p:spPr>
            <a:xfrm rot="10800000">
              <a:off x="2402912"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20">
              <a:extLst>
                <a:ext uri="{FF2B5EF4-FFF2-40B4-BE49-F238E27FC236}">
                  <a16:creationId xmlns:a16="http://schemas.microsoft.com/office/drawing/2014/main" id="{41B1BFF7-2516-4BF6-A7B8-9FB3CD8C169F}"/>
                </a:ext>
              </a:extLst>
            </p:cNvPr>
            <p:cNvSpPr/>
            <p:nvPr/>
          </p:nvSpPr>
          <p:spPr>
            <a:xfrm rot="10800000">
              <a:off x="2956338"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20">
              <a:extLst>
                <a:ext uri="{FF2B5EF4-FFF2-40B4-BE49-F238E27FC236}">
                  <a16:creationId xmlns:a16="http://schemas.microsoft.com/office/drawing/2014/main" id="{37A89068-678D-4547-8292-3C4247D6DDDA}"/>
                </a:ext>
              </a:extLst>
            </p:cNvPr>
            <p:cNvSpPr/>
            <p:nvPr/>
          </p:nvSpPr>
          <p:spPr>
            <a:xfrm rot="10800000">
              <a:off x="3509764"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20">
              <a:extLst>
                <a:ext uri="{FF2B5EF4-FFF2-40B4-BE49-F238E27FC236}">
                  <a16:creationId xmlns:a16="http://schemas.microsoft.com/office/drawing/2014/main" id="{AF60F32B-6967-4E23-B6FB-386B07F96797}"/>
                </a:ext>
              </a:extLst>
            </p:cNvPr>
            <p:cNvSpPr/>
            <p:nvPr/>
          </p:nvSpPr>
          <p:spPr>
            <a:xfrm rot="10800000">
              <a:off x="4063190"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20">
              <a:extLst>
                <a:ext uri="{FF2B5EF4-FFF2-40B4-BE49-F238E27FC236}">
                  <a16:creationId xmlns:a16="http://schemas.microsoft.com/office/drawing/2014/main" id="{6FDA33DA-35E2-4A31-A1AE-16D401F6508E}"/>
                </a:ext>
              </a:extLst>
            </p:cNvPr>
            <p:cNvSpPr/>
            <p:nvPr/>
          </p:nvSpPr>
          <p:spPr>
            <a:xfrm rot="10800000">
              <a:off x="4616616"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20">
              <a:extLst>
                <a:ext uri="{FF2B5EF4-FFF2-40B4-BE49-F238E27FC236}">
                  <a16:creationId xmlns:a16="http://schemas.microsoft.com/office/drawing/2014/main" id="{BD08FDA0-09EF-4463-8EE4-B6009513B140}"/>
                </a:ext>
              </a:extLst>
            </p:cNvPr>
            <p:cNvSpPr/>
            <p:nvPr/>
          </p:nvSpPr>
          <p:spPr>
            <a:xfrm rot="10800000">
              <a:off x="5170042"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 Same Side Corner Rectangle 20">
              <a:extLst>
                <a:ext uri="{FF2B5EF4-FFF2-40B4-BE49-F238E27FC236}">
                  <a16:creationId xmlns:a16="http://schemas.microsoft.com/office/drawing/2014/main" id="{FCBD2B87-40F0-452D-9B5D-4524202D8426}"/>
                </a:ext>
              </a:extLst>
            </p:cNvPr>
            <p:cNvSpPr/>
            <p:nvPr/>
          </p:nvSpPr>
          <p:spPr>
            <a:xfrm rot="10800000">
              <a:off x="5723468" y="3679603"/>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 Same Side Corner Rectangle 20">
              <a:extLst>
                <a:ext uri="{FF2B5EF4-FFF2-40B4-BE49-F238E27FC236}">
                  <a16:creationId xmlns:a16="http://schemas.microsoft.com/office/drawing/2014/main" id="{575764BF-F171-4C60-8D44-9460FA975FE6}"/>
                </a:ext>
              </a:extLst>
            </p:cNvPr>
            <p:cNvSpPr/>
            <p:nvPr/>
          </p:nvSpPr>
          <p:spPr>
            <a:xfrm rot="10800000">
              <a:off x="6276897" y="3679603"/>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343299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3BC72-76F9-46C1-8460-DBB0714D2E24}"/>
              </a:ext>
            </a:extLst>
          </p:cNvPr>
          <p:cNvSpPr/>
          <p:nvPr/>
        </p:nvSpPr>
        <p:spPr>
          <a:xfrm>
            <a:off x="0" y="905608"/>
            <a:ext cx="12192000" cy="527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58681551-4BA9-4CA6-AC37-D226B4651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0206" y="0"/>
            <a:ext cx="3542501" cy="6887068"/>
          </a:xfrm>
          <a:prstGeom prst="rect">
            <a:avLst/>
          </a:prstGeom>
        </p:spPr>
      </p:pic>
      <p:sp>
        <p:nvSpPr>
          <p:cNvPr id="5" name="AutoShape 92">
            <a:extLst>
              <a:ext uri="{FF2B5EF4-FFF2-40B4-BE49-F238E27FC236}">
                <a16:creationId xmlns:a16="http://schemas.microsoft.com/office/drawing/2014/main" id="{7EDDF6CF-68E3-4462-ADBF-316831DDA542}"/>
              </a:ext>
            </a:extLst>
          </p:cNvPr>
          <p:cNvSpPr>
            <a:spLocks noChangeArrowheads="1"/>
          </p:cNvSpPr>
          <p:nvPr/>
        </p:nvSpPr>
        <p:spPr bwMode="auto">
          <a:xfrm flipH="1">
            <a:off x="1267570" y="4541183"/>
            <a:ext cx="560666" cy="560666"/>
          </a:xfrm>
          <a:prstGeom prst="rect">
            <a:avLst/>
          </a:prstGeom>
          <a:noFill/>
          <a:ln w="381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6" name="AutoShape 92">
            <a:extLst>
              <a:ext uri="{FF2B5EF4-FFF2-40B4-BE49-F238E27FC236}">
                <a16:creationId xmlns:a16="http://schemas.microsoft.com/office/drawing/2014/main" id="{BE34AED9-1671-4523-9861-037046C2AD99}"/>
              </a:ext>
            </a:extLst>
          </p:cNvPr>
          <p:cNvSpPr>
            <a:spLocks noChangeArrowheads="1"/>
          </p:cNvSpPr>
          <p:nvPr/>
        </p:nvSpPr>
        <p:spPr bwMode="auto">
          <a:xfrm flipH="1">
            <a:off x="2971038" y="4541121"/>
            <a:ext cx="560666" cy="560728"/>
          </a:xfrm>
          <a:prstGeom prst="rect">
            <a:avLst/>
          </a:prstGeom>
          <a:noFill/>
          <a:ln w="38100">
            <a:solidFill>
              <a:schemeClr val="bg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7" name="Oval 7">
            <a:extLst>
              <a:ext uri="{FF2B5EF4-FFF2-40B4-BE49-F238E27FC236}">
                <a16:creationId xmlns:a16="http://schemas.microsoft.com/office/drawing/2014/main" id="{9282DCAD-C030-4305-A2D0-FAF504002FAB}"/>
              </a:ext>
            </a:extLst>
          </p:cNvPr>
          <p:cNvSpPr/>
          <p:nvPr/>
        </p:nvSpPr>
        <p:spPr>
          <a:xfrm>
            <a:off x="3132244" y="4604629"/>
            <a:ext cx="308516"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 name="Rounded Rectangle 1">
            <a:extLst>
              <a:ext uri="{FF2B5EF4-FFF2-40B4-BE49-F238E27FC236}">
                <a16:creationId xmlns:a16="http://schemas.microsoft.com/office/drawing/2014/main" id="{B155953D-D57F-44FF-AE7F-3ED2783B74D2}"/>
              </a:ext>
            </a:extLst>
          </p:cNvPr>
          <p:cNvSpPr>
            <a:spLocks/>
          </p:cNvSpPr>
          <p:nvPr/>
        </p:nvSpPr>
        <p:spPr>
          <a:xfrm>
            <a:off x="1383641" y="4657597"/>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TextBox 8">
            <a:extLst>
              <a:ext uri="{FF2B5EF4-FFF2-40B4-BE49-F238E27FC236}">
                <a16:creationId xmlns:a16="http://schemas.microsoft.com/office/drawing/2014/main" id="{EA88E933-5DD8-44D2-A935-3B9AE4E5A20C}"/>
              </a:ext>
            </a:extLst>
          </p:cNvPr>
          <p:cNvSpPr txBox="1"/>
          <p:nvPr/>
        </p:nvSpPr>
        <p:spPr>
          <a:xfrm>
            <a:off x="916910"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0" name="TextBox 9">
            <a:extLst>
              <a:ext uri="{FF2B5EF4-FFF2-40B4-BE49-F238E27FC236}">
                <a16:creationId xmlns:a16="http://schemas.microsoft.com/office/drawing/2014/main" id="{0DFE0DEA-A22A-42BE-8FBE-5EDF97542702}"/>
              </a:ext>
            </a:extLst>
          </p:cNvPr>
          <p:cNvSpPr txBox="1"/>
          <p:nvPr/>
        </p:nvSpPr>
        <p:spPr>
          <a:xfrm>
            <a:off x="2622253"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1" name="AutoShape 92">
            <a:extLst>
              <a:ext uri="{FF2B5EF4-FFF2-40B4-BE49-F238E27FC236}">
                <a16:creationId xmlns:a16="http://schemas.microsoft.com/office/drawing/2014/main" id="{80AAB39A-FFF5-4554-A931-C6245C0C6730}"/>
              </a:ext>
            </a:extLst>
          </p:cNvPr>
          <p:cNvSpPr>
            <a:spLocks noChangeArrowheads="1"/>
          </p:cNvSpPr>
          <p:nvPr/>
        </p:nvSpPr>
        <p:spPr bwMode="auto">
          <a:xfrm flipH="1">
            <a:off x="4674506" y="4541183"/>
            <a:ext cx="560666" cy="560666"/>
          </a:xfrm>
          <a:prstGeom prst="rect">
            <a:avLst/>
          </a:prstGeom>
          <a:noFill/>
          <a:ln w="381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12" name="AutoShape 92">
            <a:extLst>
              <a:ext uri="{FF2B5EF4-FFF2-40B4-BE49-F238E27FC236}">
                <a16:creationId xmlns:a16="http://schemas.microsoft.com/office/drawing/2014/main" id="{280C89A5-3982-4177-AC8B-50DABE9F8C93}"/>
              </a:ext>
            </a:extLst>
          </p:cNvPr>
          <p:cNvSpPr>
            <a:spLocks noChangeArrowheads="1"/>
          </p:cNvSpPr>
          <p:nvPr/>
        </p:nvSpPr>
        <p:spPr bwMode="auto">
          <a:xfrm flipH="1">
            <a:off x="6377973" y="4541121"/>
            <a:ext cx="560666" cy="560728"/>
          </a:xfrm>
          <a:prstGeom prst="rect">
            <a:avLst/>
          </a:prstGeom>
          <a:noFill/>
          <a:ln w="38100">
            <a:solidFill>
              <a:schemeClr val="bg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15" name="TextBox 14">
            <a:extLst>
              <a:ext uri="{FF2B5EF4-FFF2-40B4-BE49-F238E27FC236}">
                <a16:creationId xmlns:a16="http://schemas.microsoft.com/office/drawing/2014/main" id="{65AA5F40-2BE7-451D-BB79-5157C740F338}"/>
              </a:ext>
            </a:extLst>
          </p:cNvPr>
          <p:cNvSpPr txBox="1"/>
          <p:nvPr/>
        </p:nvSpPr>
        <p:spPr>
          <a:xfrm>
            <a:off x="4327596"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1ED2B043-7560-480F-B117-431D75685697}"/>
              </a:ext>
            </a:extLst>
          </p:cNvPr>
          <p:cNvSpPr txBox="1"/>
          <p:nvPr/>
        </p:nvSpPr>
        <p:spPr>
          <a:xfrm>
            <a:off x="6032940"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7" name="Trapezoid 10">
            <a:extLst>
              <a:ext uri="{FF2B5EF4-FFF2-40B4-BE49-F238E27FC236}">
                <a16:creationId xmlns:a16="http://schemas.microsoft.com/office/drawing/2014/main" id="{D4D01392-45AD-4623-9F7C-69DCECC6DCA7}"/>
              </a:ext>
            </a:extLst>
          </p:cNvPr>
          <p:cNvSpPr/>
          <p:nvPr/>
        </p:nvSpPr>
        <p:spPr>
          <a:xfrm>
            <a:off x="6477119" y="4642263"/>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12">
            <a:extLst>
              <a:ext uri="{FF2B5EF4-FFF2-40B4-BE49-F238E27FC236}">
                <a16:creationId xmlns:a16="http://schemas.microsoft.com/office/drawing/2014/main" id="{DB4AB502-6DF3-4CB7-8030-0A23770182E7}"/>
              </a:ext>
            </a:extLst>
          </p:cNvPr>
          <p:cNvSpPr>
            <a:spLocks noChangeAspect="1"/>
          </p:cNvSpPr>
          <p:nvPr/>
        </p:nvSpPr>
        <p:spPr>
          <a:xfrm>
            <a:off x="4819471" y="4639987"/>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F5E8DE4C-FD2C-4F26-9942-E8AD691A6E4A}"/>
              </a:ext>
            </a:extLst>
          </p:cNvPr>
          <p:cNvSpPr txBox="1"/>
          <p:nvPr/>
        </p:nvSpPr>
        <p:spPr>
          <a:xfrm>
            <a:off x="924448" y="3387173"/>
            <a:ext cx="6359224" cy="738664"/>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I hope and I believe that this Template will your Time, Money and Reputation. </a:t>
            </a:r>
          </a:p>
        </p:txBody>
      </p:sp>
      <p:sp>
        <p:nvSpPr>
          <p:cNvPr id="23" name="TextBox 22">
            <a:extLst>
              <a:ext uri="{FF2B5EF4-FFF2-40B4-BE49-F238E27FC236}">
                <a16:creationId xmlns:a16="http://schemas.microsoft.com/office/drawing/2014/main" id="{827B1A33-D297-4DAF-B3E3-5C84418BFD7F}"/>
              </a:ext>
            </a:extLst>
          </p:cNvPr>
          <p:cNvSpPr txBox="1"/>
          <p:nvPr/>
        </p:nvSpPr>
        <p:spPr>
          <a:xfrm>
            <a:off x="924448" y="2735636"/>
            <a:ext cx="6359224" cy="615553"/>
          </a:xfrm>
          <a:prstGeom prst="rect">
            <a:avLst/>
          </a:prstGeom>
          <a:noFill/>
        </p:spPr>
        <p:txBody>
          <a:bodyPr wrap="square" lIns="36000" tIns="0" rIns="36000" bIns="0" rtlCol="0" anchor="ctr">
            <a:spAutoFit/>
          </a:bodyPr>
          <a:lstStyle/>
          <a:p>
            <a:r>
              <a:rPr lang="en-US" altLang="ko-KR" sz="2000" dirty="0">
                <a:solidFill>
                  <a:schemeClr val="accent1"/>
                </a:solidFill>
              </a:rPr>
              <a:t>We Create Quality </a:t>
            </a:r>
          </a:p>
          <a:p>
            <a:r>
              <a:rPr lang="en-US" altLang="ko-KR" sz="2000" dirty="0">
                <a:solidFill>
                  <a:schemeClr val="accent1"/>
                </a:solidFill>
              </a:rPr>
              <a:t>Professional PPT Presentation</a:t>
            </a:r>
            <a:endParaRPr lang="ko-KR" altLang="en-US" sz="2000" dirty="0">
              <a:solidFill>
                <a:schemeClr val="accent1"/>
              </a:solidFill>
            </a:endParaRPr>
          </a:p>
        </p:txBody>
      </p:sp>
      <p:sp>
        <p:nvSpPr>
          <p:cNvPr id="24" name="TextBox 23">
            <a:extLst>
              <a:ext uri="{FF2B5EF4-FFF2-40B4-BE49-F238E27FC236}">
                <a16:creationId xmlns:a16="http://schemas.microsoft.com/office/drawing/2014/main" id="{BF72DEC2-1A58-4032-B0C0-6472ABB50487}"/>
              </a:ext>
            </a:extLst>
          </p:cNvPr>
          <p:cNvSpPr txBox="1"/>
          <p:nvPr/>
        </p:nvSpPr>
        <p:spPr>
          <a:xfrm>
            <a:off x="916910" y="1120490"/>
            <a:ext cx="4101529" cy="769441"/>
          </a:xfrm>
          <a:prstGeom prst="rect">
            <a:avLst/>
          </a:prstGeom>
          <a:noFill/>
        </p:spPr>
        <p:txBody>
          <a:bodyPr wrap="square" rtlCol="0" anchor="ctr">
            <a:spAutoFit/>
          </a:bodyPr>
          <a:lstStyle/>
          <a:p>
            <a:pPr algn="dist"/>
            <a:r>
              <a:rPr lang="en-US" altLang="ko-KR" sz="4400" b="1" dirty="0">
                <a:solidFill>
                  <a:schemeClr val="accent1"/>
                </a:solidFill>
                <a:cs typeface="Arial" pitchFamily="34" charset="0"/>
              </a:rPr>
              <a:t>AWESOME</a:t>
            </a:r>
          </a:p>
        </p:txBody>
      </p:sp>
      <p:sp>
        <p:nvSpPr>
          <p:cNvPr id="25" name="TextBox 24">
            <a:extLst>
              <a:ext uri="{FF2B5EF4-FFF2-40B4-BE49-F238E27FC236}">
                <a16:creationId xmlns:a16="http://schemas.microsoft.com/office/drawing/2014/main" id="{BF85590F-6486-4226-B827-C1ADD4ACA6A9}"/>
              </a:ext>
            </a:extLst>
          </p:cNvPr>
          <p:cNvSpPr txBox="1"/>
          <p:nvPr/>
        </p:nvSpPr>
        <p:spPr>
          <a:xfrm>
            <a:off x="916910" y="1767652"/>
            <a:ext cx="4101529"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408739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71090C12-DEBE-406B-8A5C-05DA460376CA}"/>
              </a:ext>
            </a:extLst>
          </p:cNvPr>
          <p:cNvGrpSpPr/>
          <p:nvPr/>
        </p:nvGrpSpPr>
        <p:grpSpPr>
          <a:xfrm>
            <a:off x="7372515" y="5410390"/>
            <a:ext cx="4062015" cy="738664"/>
            <a:chOff x="3017859" y="4283314"/>
            <a:chExt cx="2579765" cy="738663"/>
          </a:xfrm>
        </p:grpSpPr>
        <p:sp>
          <p:nvSpPr>
            <p:cNvPr id="4" name="TextBox 3">
              <a:extLst>
                <a:ext uri="{FF2B5EF4-FFF2-40B4-BE49-F238E27FC236}">
                  <a16:creationId xmlns:a16="http://schemas.microsoft.com/office/drawing/2014/main" id="{71C377DC-77F2-4D05-894B-DE0112766381}"/>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 name="TextBox 4">
              <a:extLst>
                <a:ext uri="{FF2B5EF4-FFF2-40B4-BE49-F238E27FC236}">
                  <a16:creationId xmlns:a16="http://schemas.microsoft.com/office/drawing/2014/main" id="{7B685383-55E2-4DF0-833D-54936F3CCA4B}"/>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6" name="Group 5">
            <a:extLst>
              <a:ext uri="{FF2B5EF4-FFF2-40B4-BE49-F238E27FC236}">
                <a16:creationId xmlns:a16="http://schemas.microsoft.com/office/drawing/2014/main" id="{026E4B51-0FCD-4DCA-83B1-EC519D3FA47F}"/>
              </a:ext>
            </a:extLst>
          </p:cNvPr>
          <p:cNvGrpSpPr/>
          <p:nvPr/>
        </p:nvGrpSpPr>
        <p:grpSpPr>
          <a:xfrm>
            <a:off x="7372515" y="1701803"/>
            <a:ext cx="4062015" cy="738664"/>
            <a:chOff x="3017859" y="4283314"/>
            <a:chExt cx="2579765" cy="738663"/>
          </a:xfrm>
        </p:grpSpPr>
        <p:sp>
          <p:nvSpPr>
            <p:cNvPr id="7" name="TextBox 6">
              <a:extLst>
                <a:ext uri="{FF2B5EF4-FFF2-40B4-BE49-F238E27FC236}">
                  <a16:creationId xmlns:a16="http://schemas.microsoft.com/office/drawing/2014/main" id="{AD468248-4E1F-464E-9345-786588C4FA5D}"/>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 name="TextBox 7">
              <a:extLst>
                <a:ext uri="{FF2B5EF4-FFF2-40B4-BE49-F238E27FC236}">
                  <a16:creationId xmlns:a16="http://schemas.microsoft.com/office/drawing/2014/main" id="{2D5CB0F1-A3B3-4802-9A4B-A02DCD8D1017}"/>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9" name="Group 8">
            <a:extLst>
              <a:ext uri="{FF2B5EF4-FFF2-40B4-BE49-F238E27FC236}">
                <a16:creationId xmlns:a16="http://schemas.microsoft.com/office/drawing/2014/main" id="{10BB4CCA-852F-4089-823D-082FB923FAC5}"/>
              </a:ext>
            </a:extLst>
          </p:cNvPr>
          <p:cNvGrpSpPr/>
          <p:nvPr/>
        </p:nvGrpSpPr>
        <p:grpSpPr>
          <a:xfrm>
            <a:off x="7372515" y="2628950"/>
            <a:ext cx="4062015" cy="738664"/>
            <a:chOff x="3017859" y="4283314"/>
            <a:chExt cx="2579765" cy="738663"/>
          </a:xfrm>
        </p:grpSpPr>
        <p:sp>
          <p:nvSpPr>
            <p:cNvPr id="10" name="TextBox 9">
              <a:extLst>
                <a:ext uri="{FF2B5EF4-FFF2-40B4-BE49-F238E27FC236}">
                  <a16:creationId xmlns:a16="http://schemas.microsoft.com/office/drawing/2014/main" id="{A1E8F97B-2294-4270-991E-9893EF34C779}"/>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a:extLst>
                <a:ext uri="{FF2B5EF4-FFF2-40B4-BE49-F238E27FC236}">
                  <a16:creationId xmlns:a16="http://schemas.microsoft.com/office/drawing/2014/main" id="{2E83A7BE-5AED-4283-A27F-71A7846F22F4}"/>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2" name="Group 11">
            <a:extLst>
              <a:ext uri="{FF2B5EF4-FFF2-40B4-BE49-F238E27FC236}">
                <a16:creationId xmlns:a16="http://schemas.microsoft.com/office/drawing/2014/main" id="{EB4FA2EF-0B4F-4051-94D2-3DFF6DE94D05}"/>
              </a:ext>
            </a:extLst>
          </p:cNvPr>
          <p:cNvGrpSpPr/>
          <p:nvPr/>
        </p:nvGrpSpPr>
        <p:grpSpPr>
          <a:xfrm>
            <a:off x="7372515" y="3556096"/>
            <a:ext cx="4062015" cy="738664"/>
            <a:chOff x="3017859" y="4283314"/>
            <a:chExt cx="2579765" cy="738663"/>
          </a:xfrm>
        </p:grpSpPr>
        <p:sp>
          <p:nvSpPr>
            <p:cNvPr id="13" name="TextBox 12">
              <a:extLst>
                <a:ext uri="{FF2B5EF4-FFF2-40B4-BE49-F238E27FC236}">
                  <a16:creationId xmlns:a16="http://schemas.microsoft.com/office/drawing/2014/main" id="{0ED2E41E-997B-4993-93E2-573747AC3084}"/>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a:extLst>
                <a:ext uri="{FF2B5EF4-FFF2-40B4-BE49-F238E27FC236}">
                  <a16:creationId xmlns:a16="http://schemas.microsoft.com/office/drawing/2014/main" id="{99473CA6-8754-47CE-AA24-6472A7E5886D}"/>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5" name="Group 14">
            <a:extLst>
              <a:ext uri="{FF2B5EF4-FFF2-40B4-BE49-F238E27FC236}">
                <a16:creationId xmlns:a16="http://schemas.microsoft.com/office/drawing/2014/main" id="{F6A21EAB-4BA5-4F24-8F32-E97B48EB13DB}"/>
              </a:ext>
            </a:extLst>
          </p:cNvPr>
          <p:cNvGrpSpPr/>
          <p:nvPr/>
        </p:nvGrpSpPr>
        <p:grpSpPr>
          <a:xfrm>
            <a:off x="7372515" y="4483243"/>
            <a:ext cx="4062015" cy="738664"/>
            <a:chOff x="3017859" y="4283314"/>
            <a:chExt cx="2579765" cy="738663"/>
          </a:xfrm>
        </p:grpSpPr>
        <p:sp>
          <p:nvSpPr>
            <p:cNvPr id="16" name="TextBox 15">
              <a:extLst>
                <a:ext uri="{FF2B5EF4-FFF2-40B4-BE49-F238E27FC236}">
                  <a16:creationId xmlns:a16="http://schemas.microsoft.com/office/drawing/2014/main" id="{D7B338FA-0548-4188-97C3-DC044F0C078B}"/>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a:extLst>
                <a:ext uri="{FF2B5EF4-FFF2-40B4-BE49-F238E27FC236}">
                  <a16:creationId xmlns:a16="http://schemas.microsoft.com/office/drawing/2014/main" id="{A277EDE7-9497-4801-BB1B-1A1AEB37C34F}"/>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7">
            <a:extLst>
              <a:ext uri="{FF2B5EF4-FFF2-40B4-BE49-F238E27FC236}">
                <a16:creationId xmlns:a16="http://schemas.microsoft.com/office/drawing/2014/main" id="{97266341-58C9-4BAF-B768-B32768EEB6CC}"/>
              </a:ext>
            </a:extLst>
          </p:cNvPr>
          <p:cNvGrpSpPr/>
          <p:nvPr/>
        </p:nvGrpSpPr>
        <p:grpSpPr>
          <a:xfrm rot="10800000" flipH="1">
            <a:off x="610098" y="2848602"/>
            <a:ext cx="2127533" cy="2127533"/>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7C9C1A87-9E52-4882-9673-2B1CC505CDD5}"/>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9">
              <a:extLst>
                <a:ext uri="{FF2B5EF4-FFF2-40B4-BE49-F238E27FC236}">
                  <a16:creationId xmlns:a16="http://schemas.microsoft.com/office/drawing/2014/main" id="{EFD0D123-E2C3-44DE-9ED1-7E1DD8F25DBA}"/>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a16="http://schemas.microsoft.com/office/drawing/2014/main" id="{3D996C12-4618-4916-967A-5C1FA5D19CB9}"/>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2" name="Rectangle 21">
            <a:extLst>
              <a:ext uri="{FF2B5EF4-FFF2-40B4-BE49-F238E27FC236}">
                <a16:creationId xmlns:a16="http://schemas.microsoft.com/office/drawing/2014/main" id="{7E24BE92-03DC-4661-AFBF-B01D1910A37E}"/>
              </a:ext>
            </a:extLst>
          </p:cNvPr>
          <p:cNvSpPr/>
          <p:nvPr/>
        </p:nvSpPr>
        <p:spPr>
          <a:xfrm>
            <a:off x="6656598" y="4549699"/>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ectangle 22">
            <a:extLst>
              <a:ext uri="{FF2B5EF4-FFF2-40B4-BE49-F238E27FC236}">
                <a16:creationId xmlns:a16="http://schemas.microsoft.com/office/drawing/2014/main" id="{3C6A739D-F00A-410D-BB1D-22046345DBF0}"/>
              </a:ext>
            </a:extLst>
          </p:cNvPr>
          <p:cNvSpPr/>
          <p:nvPr/>
        </p:nvSpPr>
        <p:spPr>
          <a:xfrm>
            <a:off x="6656598" y="3626846"/>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23">
            <a:extLst>
              <a:ext uri="{FF2B5EF4-FFF2-40B4-BE49-F238E27FC236}">
                <a16:creationId xmlns:a16="http://schemas.microsoft.com/office/drawing/2014/main" id="{5A861698-4B18-4B44-9540-D1EC9154072F}"/>
              </a:ext>
            </a:extLst>
          </p:cNvPr>
          <p:cNvSpPr/>
          <p:nvPr/>
        </p:nvSpPr>
        <p:spPr>
          <a:xfrm>
            <a:off x="6656598" y="2703994"/>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Parallelogram 24">
            <a:extLst>
              <a:ext uri="{FF2B5EF4-FFF2-40B4-BE49-F238E27FC236}">
                <a16:creationId xmlns:a16="http://schemas.microsoft.com/office/drawing/2014/main" id="{B73A6766-AE0A-4664-8979-B68835D9F758}"/>
              </a:ext>
            </a:extLst>
          </p:cNvPr>
          <p:cNvSpPr/>
          <p:nvPr/>
        </p:nvSpPr>
        <p:spPr>
          <a:xfrm rot="10800000">
            <a:off x="3615054" y="3654339"/>
            <a:ext cx="1400486" cy="276883"/>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Rectangle 25">
            <a:extLst>
              <a:ext uri="{FF2B5EF4-FFF2-40B4-BE49-F238E27FC236}">
                <a16:creationId xmlns:a16="http://schemas.microsoft.com/office/drawing/2014/main" id="{1AF8EE8F-52A8-4F73-A768-E10B796BDC45}"/>
              </a:ext>
            </a:extLst>
          </p:cNvPr>
          <p:cNvSpPr/>
          <p:nvPr/>
        </p:nvSpPr>
        <p:spPr>
          <a:xfrm>
            <a:off x="6656598" y="5472554"/>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Rectangle 26">
            <a:extLst>
              <a:ext uri="{FF2B5EF4-FFF2-40B4-BE49-F238E27FC236}">
                <a16:creationId xmlns:a16="http://schemas.microsoft.com/office/drawing/2014/main" id="{8B86E5E0-3351-46CB-8AE6-236026609B67}"/>
              </a:ext>
            </a:extLst>
          </p:cNvPr>
          <p:cNvSpPr/>
          <p:nvPr/>
        </p:nvSpPr>
        <p:spPr>
          <a:xfrm>
            <a:off x="6656598" y="1781141"/>
            <a:ext cx="594864" cy="59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Down Arrow 1">
            <a:extLst>
              <a:ext uri="{FF2B5EF4-FFF2-40B4-BE49-F238E27FC236}">
                <a16:creationId xmlns:a16="http://schemas.microsoft.com/office/drawing/2014/main" id="{0178D973-BE64-4943-BC56-C2F04E1978DC}"/>
              </a:ext>
            </a:extLst>
          </p:cNvPr>
          <p:cNvSpPr/>
          <p:nvPr/>
        </p:nvSpPr>
        <p:spPr>
          <a:xfrm rot="10800000" flipH="1">
            <a:off x="6766719" y="5560009"/>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9" name="Donut 15">
            <a:extLst>
              <a:ext uri="{FF2B5EF4-FFF2-40B4-BE49-F238E27FC236}">
                <a16:creationId xmlns:a16="http://schemas.microsoft.com/office/drawing/2014/main" id="{F8F1AD66-2389-41B4-98B0-BBCECEE845DD}"/>
              </a:ext>
            </a:extLst>
          </p:cNvPr>
          <p:cNvSpPr/>
          <p:nvPr/>
        </p:nvSpPr>
        <p:spPr>
          <a:xfrm>
            <a:off x="6781332" y="1905484"/>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0" name="Rectangle 1">
            <a:extLst>
              <a:ext uri="{FF2B5EF4-FFF2-40B4-BE49-F238E27FC236}">
                <a16:creationId xmlns:a16="http://schemas.microsoft.com/office/drawing/2014/main" id="{4C2E261F-47D3-4A24-8DE4-D16763FD3703}"/>
              </a:ext>
            </a:extLst>
          </p:cNvPr>
          <p:cNvSpPr>
            <a:spLocks noChangeAspect="1"/>
          </p:cNvSpPr>
          <p:nvPr/>
        </p:nvSpPr>
        <p:spPr>
          <a:xfrm>
            <a:off x="6784782" y="4645996"/>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1" name="Rounded Rectangle 24">
            <a:extLst>
              <a:ext uri="{FF2B5EF4-FFF2-40B4-BE49-F238E27FC236}">
                <a16:creationId xmlns:a16="http://schemas.microsoft.com/office/drawing/2014/main" id="{0CEBA393-651E-4355-BDAE-F5AEA15D8FEC}"/>
              </a:ext>
            </a:extLst>
          </p:cNvPr>
          <p:cNvSpPr>
            <a:spLocks noChangeAspect="1"/>
          </p:cNvSpPr>
          <p:nvPr/>
        </p:nvSpPr>
        <p:spPr>
          <a:xfrm>
            <a:off x="6788799" y="3793801"/>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2" name="Freeform 35">
            <a:extLst>
              <a:ext uri="{FF2B5EF4-FFF2-40B4-BE49-F238E27FC236}">
                <a16:creationId xmlns:a16="http://schemas.microsoft.com/office/drawing/2014/main" id="{01ECDF9D-F994-4BF0-ABC5-04488E4038CC}"/>
              </a:ext>
            </a:extLst>
          </p:cNvPr>
          <p:cNvSpPr>
            <a:spLocks noChangeAspect="1"/>
          </p:cNvSpPr>
          <p:nvPr/>
        </p:nvSpPr>
        <p:spPr>
          <a:xfrm rot="8580000">
            <a:off x="6788325" y="2836159"/>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3" name="Rectangle 32">
            <a:extLst>
              <a:ext uri="{FF2B5EF4-FFF2-40B4-BE49-F238E27FC236}">
                <a16:creationId xmlns:a16="http://schemas.microsoft.com/office/drawing/2014/main" id="{18386E95-F159-43A9-A4D8-BA55AE7D3E73}"/>
              </a:ext>
            </a:extLst>
          </p:cNvPr>
          <p:cNvSpPr/>
          <p:nvPr/>
        </p:nvSpPr>
        <p:spPr>
          <a:xfrm>
            <a:off x="4488662" y="3741945"/>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33">
            <a:extLst>
              <a:ext uri="{FF2B5EF4-FFF2-40B4-BE49-F238E27FC236}">
                <a16:creationId xmlns:a16="http://schemas.microsoft.com/office/drawing/2014/main" id="{79DB6D78-71BB-4ECA-AFC8-07E4C46AFADC}"/>
              </a:ext>
            </a:extLst>
          </p:cNvPr>
          <p:cNvSpPr/>
          <p:nvPr/>
        </p:nvSpPr>
        <p:spPr>
          <a:xfrm>
            <a:off x="4488662" y="3819197"/>
            <a:ext cx="966653" cy="5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a16="http://schemas.microsoft.com/office/drawing/2014/main" id="{F1866144-9699-4377-8F3E-325FC478CE38}"/>
              </a:ext>
            </a:extLst>
          </p:cNvPr>
          <p:cNvSpPr/>
          <p:nvPr/>
        </p:nvSpPr>
        <p:spPr>
          <a:xfrm>
            <a:off x="4488662" y="3896449"/>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35">
            <a:extLst>
              <a:ext uri="{FF2B5EF4-FFF2-40B4-BE49-F238E27FC236}">
                <a16:creationId xmlns:a16="http://schemas.microsoft.com/office/drawing/2014/main" id="{4D40A13A-A0F9-499E-BE1B-405EDD25C9CE}"/>
              </a:ext>
            </a:extLst>
          </p:cNvPr>
          <p:cNvSpPr/>
          <p:nvPr/>
        </p:nvSpPr>
        <p:spPr>
          <a:xfrm>
            <a:off x="4488662" y="3973701"/>
            <a:ext cx="966653" cy="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0DFB264A-1799-40A3-949D-5730917C43EC}"/>
              </a:ext>
            </a:extLst>
          </p:cNvPr>
          <p:cNvSpPr/>
          <p:nvPr/>
        </p:nvSpPr>
        <p:spPr>
          <a:xfrm>
            <a:off x="4488662" y="4050952"/>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a16="http://schemas.microsoft.com/office/drawing/2014/main" id="{3434E6A5-DF3F-4257-8A87-7C73395558C1}"/>
              </a:ext>
            </a:extLst>
          </p:cNvPr>
          <p:cNvGrpSpPr/>
          <p:nvPr/>
        </p:nvGrpSpPr>
        <p:grpSpPr>
          <a:xfrm>
            <a:off x="1673863" y="3262299"/>
            <a:ext cx="3404656" cy="1346565"/>
            <a:chOff x="903886" y="3331350"/>
            <a:chExt cx="3297058" cy="1304009"/>
          </a:xfrm>
        </p:grpSpPr>
        <p:sp>
          <p:nvSpPr>
            <p:cNvPr id="39" name="Rectangle 34">
              <a:extLst>
                <a:ext uri="{FF2B5EF4-FFF2-40B4-BE49-F238E27FC236}">
                  <a16:creationId xmlns:a16="http://schemas.microsoft.com/office/drawing/2014/main" id="{0858C930-716A-4FDB-9DF6-4F8C8384B35A}"/>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0" name="Group 39">
              <a:extLst>
                <a:ext uri="{FF2B5EF4-FFF2-40B4-BE49-F238E27FC236}">
                  <a16:creationId xmlns:a16="http://schemas.microsoft.com/office/drawing/2014/main" id="{FC7C3C4C-F972-48DC-B2B4-26D21D80D852}"/>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F30B4889-7CF3-42E8-8F6C-BD04100136BD}"/>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Parallelogram 41">
                <a:extLst>
                  <a:ext uri="{FF2B5EF4-FFF2-40B4-BE49-F238E27FC236}">
                    <a16:creationId xmlns:a16="http://schemas.microsoft.com/office/drawing/2014/main" id="{BC37181B-A206-46D0-9B3F-73E7314081DA}"/>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3" name="Group 42">
                <a:extLst>
                  <a:ext uri="{FF2B5EF4-FFF2-40B4-BE49-F238E27FC236}">
                    <a16:creationId xmlns:a16="http://schemas.microsoft.com/office/drawing/2014/main" id="{B3C655BA-4A14-4360-9847-38D6EA5842D9}"/>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0921F175-DCD5-463C-8E83-3F4EFE1CA0E2}"/>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Chord 45">
                  <a:extLst>
                    <a:ext uri="{FF2B5EF4-FFF2-40B4-BE49-F238E27FC236}">
                      <a16:creationId xmlns:a16="http://schemas.microsoft.com/office/drawing/2014/main" id="{0320AF24-BFF6-4B4D-8407-84B36B58F7EF}"/>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Trapezoid 37">
                  <a:extLst>
                    <a:ext uri="{FF2B5EF4-FFF2-40B4-BE49-F238E27FC236}">
                      <a16:creationId xmlns:a16="http://schemas.microsoft.com/office/drawing/2014/main" id="{FCD9D6C1-E607-4072-9218-D1A14391704C}"/>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44" name="Parallelogram 43">
                <a:extLst>
                  <a:ext uri="{FF2B5EF4-FFF2-40B4-BE49-F238E27FC236}">
                    <a16:creationId xmlns:a16="http://schemas.microsoft.com/office/drawing/2014/main" id="{D34C68D3-9D28-4608-98F4-741E81D65716}"/>
                  </a:ext>
                </a:extLst>
              </p:cNvPr>
              <p:cNvSpPr/>
              <p:nvPr/>
            </p:nvSpPr>
            <p:spPr>
              <a:xfrm rot="10800000" flipH="1">
                <a:off x="2788579" y="3979133"/>
                <a:ext cx="1412365" cy="268133"/>
              </a:xfrm>
              <a:prstGeom prst="parallelogram">
                <a:avLst>
                  <a:gd name="adj" fmla="val 2058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48" name="Freeform 47">
            <a:extLst>
              <a:ext uri="{FF2B5EF4-FFF2-40B4-BE49-F238E27FC236}">
                <a16:creationId xmlns:a16="http://schemas.microsoft.com/office/drawing/2014/main" id="{798BDE4B-67C9-468B-A445-A39984E369DA}"/>
              </a:ext>
            </a:extLst>
          </p:cNvPr>
          <p:cNvSpPr/>
          <p:nvPr/>
        </p:nvSpPr>
        <p:spPr>
          <a:xfrm>
            <a:off x="5453688" y="1781144"/>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48">
            <a:extLst>
              <a:ext uri="{FF2B5EF4-FFF2-40B4-BE49-F238E27FC236}">
                <a16:creationId xmlns:a16="http://schemas.microsoft.com/office/drawing/2014/main" id="{AA9F1254-E10D-4635-838C-6B5484D1CF38}"/>
              </a:ext>
            </a:extLst>
          </p:cNvPr>
          <p:cNvSpPr/>
          <p:nvPr/>
        </p:nvSpPr>
        <p:spPr>
          <a:xfrm>
            <a:off x="5453785" y="2703994"/>
            <a:ext cx="120471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Freeform 49">
            <a:extLst>
              <a:ext uri="{FF2B5EF4-FFF2-40B4-BE49-F238E27FC236}">
                <a16:creationId xmlns:a16="http://schemas.microsoft.com/office/drawing/2014/main" id="{39E641B3-1997-432B-9E2F-EA68C86BE7A2}"/>
              </a:ext>
            </a:extLst>
          </p:cNvPr>
          <p:cNvSpPr/>
          <p:nvPr/>
        </p:nvSpPr>
        <p:spPr>
          <a:xfrm>
            <a:off x="5453727" y="3626724"/>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Freeform 50">
            <a:extLst>
              <a:ext uri="{FF2B5EF4-FFF2-40B4-BE49-F238E27FC236}">
                <a16:creationId xmlns:a16="http://schemas.microsoft.com/office/drawing/2014/main" id="{A7351552-3B48-4E82-A2DC-D5A6988F5C03}"/>
              </a:ext>
            </a:extLst>
          </p:cNvPr>
          <p:cNvSpPr/>
          <p:nvPr/>
        </p:nvSpPr>
        <p:spPr>
          <a:xfrm flipV="1">
            <a:off x="5455871" y="4050099"/>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Freeform 51">
            <a:extLst>
              <a:ext uri="{FF2B5EF4-FFF2-40B4-BE49-F238E27FC236}">
                <a16:creationId xmlns:a16="http://schemas.microsoft.com/office/drawing/2014/main" id="{79F0BA9C-2D6B-44C7-9372-F1DE300C8974}"/>
              </a:ext>
            </a:extLst>
          </p:cNvPr>
          <p:cNvSpPr/>
          <p:nvPr/>
        </p:nvSpPr>
        <p:spPr>
          <a:xfrm flipV="1">
            <a:off x="5453785" y="3973701"/>
            <a:ext cx="120471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326541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Oval 2">
            <a:extLst>
              <a:ext uri="{FF2B5EF4-FFF2-40B4-BE49-F238E27FC236}">
                <a16:creationId xmlns:a16="http://schemas.microsoft.com/office/drawing/2014/main" id="{B7980011-4FF6-4A1E-853B-49DDC9571CCB}"/>
              </a:ext>
            </a:extLst>
          </p:cNvPr>
          <p:cNvSpPr/>
          <p:nvPr/>
        </p:nvSpPr>
        <p:spPr>
          <a:xfrm>
            <a:off x="3803091" y="4169119"/>
            <a:ext cx="720000" cy="720000"/>
          </a:xfrm>
          <a:prstGeom prst="ellipse">
            <a:avLst/>
          </a:prstGeom>
          <a:solidFill>
            <a:schemeClr val="bg1"/>
          </a:solidFill>
          <a:ln w="63500">
            <a:solidFill>
              <a:schemeClr val="accent2"/>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Oval 3">
            <a:extLst>
              <a:ext uri="{FF2B5EF4-FFF2-40B4-BE49-F238E27FC236}">
                <a16:creationId xmlns:a16="http://schemas.microsoft.com/office/drawing/2014/main" id="{BE9D60DD-F40D-41CA-B8BD-5FB1F0650ADF}"/>
              </a:ext>
            </a:extLst>
          </p:cNvPr>
          <p:cNvSpPr/>
          <p:nvPr/>
        </p:nvSpPr>
        <p:spPr>
          <a:xfrm>
            <a:off x="7508431" y="4529082"/>
            <a:ext cx="720000" cy="720000"/>
          </a:xfrm>
          <a:prstGeom prst="ellipse">
            <a:avLst/>
          </a:prstGeom>
          <a:solidFill>
            <a:schemeClr val="bg1"/>
          </a:solidFill>
          <a:ln w="63500">
            <a:solidFill>
              <a:schemeClr val="accent6"/>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5" name="Oval 4">
            <a:extLst>
              <a:ext uri="{FF2B5EF4-FFF2-40B4-BE49-F238E27FC236}">
                <a16:creationId xmlns:a16="http://schemas.microsoft.com/office/drawing/2014/main" id="{B4BB693A-4438-4D4A-9E74-E9135A836FA5}"/>
              </a:ext>
            </a:extLst>
          </p:cNvPr>
          <p:cNvSpPr/>
          <p:nvPr/>
        </p:nvSpPr>
        <p:spPr>
          <a:xfrm>
            <a:off x="8182487" y="3809159"/>
            <a:ext cx="720000" cy="720000"/>
          </a:xfrm>
          <a:prstGeom prst="ellipse">
            <a:avLst/>
          </a:prstGeom>
          <a:solidFill>
            <a:schemeClr val="bg1"/>
          </a:solidFill>
          <a:ln w="63500">
            <a:solidFill>
              <a:schemeClr val="accent3"/>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Oval 5">
            <a:extLst>
              <a:ext uri="{FF2B5EF4-FFF2-40B4-BE49-F238E27FC236}">
                <a16:creationId xmlns:a16="http://schemas.microsoft.com/office/drawing/2014/main" id="{E01C8EA2-541A-4540-A54A-90A7E8BE19DA}"/>
              </a:ext>
            </a:extLst>
          </p:cNvPr>
          <p:cNvSpPr/>
          <p:nvPr/>
        </p:nvSpPr>
        <p:spPr>
          <a:xfrm>
            <a:off x="8856543" y="3089239"/>
            <a:ext cx="720000" cy="720000"/>
          </a:xfrm>
          <a:prstGeom prst="ellipse">
            <a:avLst/>
          </a:prstGeom>
          <a:solidFill>
            <a:schemeClr val="bg1"/>
          </a:solidFill>
          <a:ln w="63500">
            <a:solidFill>
              <a:schemeClr val="accent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7" name="Oval 6">
            <a:extLst>
              <a:ext uri="{FF2B5EF4-FFF2-40B4-BE49-F238E27FC236}">
                <a16:creationId xmlns:a16="http://schemas.microsoft.com/office/drawing/2014/main" id="{B24BB376-2BE5-4E8C-98DA-EDA75B3504FC}"/>
              </a:ext>
            </a:extLst>
          </p:cNvPr>
          <p:cNvSpPr/>
          <p:nvPr/>
        </p:nvSpPr>
        <p:spPr>
          <a:xfrm>
            <a:off x="3120718" y="3449199"/>
            <a:ext cx="720000" cy="720000"/>
          </a:xfrm>
          <a:prstGeom prst="ellipse">
            <a:avLst/>
          </a:prstGeom>
          <a:solidFill>
            <a:schemeClr val="bg1"/>
          </a:solidFill>
          <a:ln w="63500">
            <a:solidFill>
              <a:schemeClr val="accent1"/>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nvGrpSpPr>
          <p:cNvPr id="13" name="Group 12">
            <a:extLst>
              <a:ext uri="{FF2B5EF4-FFF2-40B4-BE49-F238E27FC236}">
                <a16:creationId xmlns:a16="http://schemas.microsoft.com/office/drawing/2014/main" id="{4B26CB5B-8F6D-45CD-ACF5-9EB3D1AF7976}"/>
              </a:ext>
            </a:extLst>
          </p:cNvPr>
          <p:cNvGrpSpPr/>
          <p:nvPr/>
        </p:nvGrpSpPr>
        <p:grpSpPr>
          <a:xfrm>
            <a:off x="8969450" y="4142640"/>
            <a:ext cx="2550779" cy="904115"/>
            <a:chOff x="395534" y="3737446"/>
            <a:chExt cx="3972999" cy="904115"/>
          </a:xfrm>
        </p:grpSpPr>
        <p:sp>
          <p:nvSpPr>
            <p:cNvPr id="14" name="TextBox 13">
              <a:extLst>
                <a:ext uri="{FF2B5EF4-FFF2-40B4-BE49-F238E27FC236}">
                  <a16:creationId xmlns:a16="http://schemas.microsoft.com/office/drawing/2014/main" id="{5E3F8B04-E43C-4FA3-BFA6-79501009258A}"/>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D82DCEB5-C6B9-4705-B30C-B6353D821736}"/>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6" name="Group 15">
            <a:extLst>
              <a:ext uri="{FF2B5EF4-FFF2-40B4-BE49-F238E27FC236}">
                <a16:creationId xmlns:a16="http://schemas.microsoft.com/office/drawing/2014/main" id="{408393C9-E5EB-4034-931E-507C05FA77ED}"/>
              </a:ext>
            </a:extLst>
          </p:cNvPr>
          <p:cNvGrpSpPr/>
          <p:nvPr/>
        </p:nvGrpSpPr>
        <p:grpSpPr>
          <a:xfrm>
            <a:off x="2031323" y="4959147"/>
            <a:ext cx="2535251" cy="904115"/>
            <a:chOff x="395534" y="3737446"/>
            <a:chExt cx="3972999" cy="904115"/>
          </a:xfrm>
        </p:grpSpPr>
        <p:sp>
          <p:nvSpPr>
            <p:cNvPr id="17" name="TextBox 16">
              <a:extLst>
                <a:ext uri="{FF2B5EF4-FFF2-40B4-BE49-F238E27FC236}">
                  <a16:creationId xmlns:a16="http://schemas.microsoft.com/office/drawing/2014/main" id="{1C3CEEA7-C983-48E9-9830-9C0D988F3E69}"/>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543BAD0A-278E-4D93-A1C8-C17F1625ED7C}"/>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9" name="Group 18">
            <a:extLst>
              <a:ext uri="{FF2B5EF4-FFF2-40B4-BE49-F238E27FC236}">
                <a16:creationId xmlns:a16="http://schemas.microsoft.com/office/drawing/2014/main" id="{CA5C3568-B01B-4024-ABC6-29B0B0305647}"/>
              </a:ext>
            </a:extLst>
          </p:cNvPr>
          <p:cNvGrpSpPr/>
          <p:nvPr/>
        </p:nvGrpSpPr>
        <p:grpSpPr>
          <a:xfrm>
            <a:off x="743817" y="4192445"/>
            <a:ext cx="2535251" cy="904115"/>
            <a:chOff x="395534" y="3737446"/>
            <a:chExt cx="3972999" cy="904115"/>
          </a:xfrm>
        </p:grpSpPr>
        <p:sp>
          <p:nvSpPr>
            <p:cNvPr id="20" name="TextBox 19">
              <a:extLst>
                <a:ext uri="{FF2B5EF4-FFF2-40B4-BE49-F238E27FC236}">
                  <a16:creationId xmlns:a16="http://schemas.microsoft.com/office/drawing/2014/main" id="{9F6DB6D9-97F6-4B1C-8D67-16B1AB3DB0D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DBB3642-96E7-470B-8277-CE700D10EF05}"/>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2" name="Group 21">
            <a:extLst>
              <a:ext uri="{FF2B5EF4-FFF2-40B4-BE49-F238E27FC236}">
                <a16:creationId xmlns:a16="http://schemas.microsoft.com/office/drawing/2014/main" id="{4BC55C39-EB4A-4181-B96B-6329D941A93B}"/>
              </a:ext>
            </a:extLst>
          </p:cNvPr>
          <p:cNvGrpSpPr/>
          <p:nvPr/>
        </p:nvGrpSpPr>
        <p:grpSpPr>
          <a:xfrm>
            <a:off x="8182491" y="5209477"/>
            <a:ext cx="2668703" cy="904115"/>
            <a:chOff x="395534" y="3737446"/>
            <a:chExt cx="3972999" cy="904115"/>
          </a:xfrm>
        </p:grpSpPr>
        <p:sp>
          <p:nvSpPr>
            <p:cNvPr id="23" name="TextBox 22">
              <a:extLst>
                <a:ext uri="{FF2B5EF4-FFF2-40B4-BE49-F238E27FC236}">
                  <a16:creationId xmlns:a16="http://schemas.microsoft.com/office/drawing/2014/main" id="{8F79DBF5-A215-43BF-8716-623B559730B2}"/>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20BA3D0-D385-412F-A32D-372ED6E0C174}"/>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5" name="Group 24">
            <a:extLst>
              <a:ext uri="{FF2B5EF4-FFF2-40B4-BE49-F238E27FC236}">
                <a16:creationId xmlns:a16="http://schemas.microsoft.com/office/drawing/2014/main" id="{768EA90B-495F-48F1-A8DD-C75987DC4343}"/>
              </a:ext>
            </a:extLst>
          </p:cNvPr>
          <p:cNvGrpSpPr/>
          <p:nvPr/>
        </p:nvGrpSpPr>
        <p:grpSpPr>
          <a:xfrm>
            <a:off x="8936623" y="2114018"/>
            <a:ext cx="2550779" cy="904115"/>
            <a:chOff x="395534" y="3737446"/>
            <a:chExt cx="3972999" cy="904115"/>
          </a:xfrm>
        </p:grpSpPr>
        <p:sp>
          <p:nvSpPr>
            <p:cNvPr id="26" name="TextBox 25">
              <a:extLst>
                <a:ext uri="{FF2B5EF4-FFF2-40B4-BE49-F238E27FC236}">
                  <a16:creationId xmlns:a16="http://schemas.microsoft.com/office/drawing/2014/main" id="{C0FBA384-0E36-414C-9A74-85C775A25B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35D8059A-5B69-4F6E-B50F-EFCF12F0CED9}"/>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4" name="Freeform: Shape 53">
            <a:extLst>
              <a:ext uri="{FF2B5EF4-FFF2-40B4-BE49-F238E27FC236}">
                <a16:creationId xmlns:a16="http://schemas.microsoft.com/office/drawing/2014/main" id="{E046C150-B147-4BCE-8382-52B24D43D73A}"/>
              </a:ext>
            </a:extLst>
          </p:cNvPr>
          <p:cNvSpPr/>
          <p:nvPr/>
        </p:nvSpPr>
        <p:spPr>
          <a:xfrm>
            <a:off x="5774065" y="2202883"/>
            <a:ext cx="643868" cy="1040987"/>
          </a:xfrm>
          <a:custGeom>
            <a:avLst/>
            <a:gdLst>
              <a:gd name="connsiteX0" fmla="*/ 9111 w 643868"/>
              <a:gd name="connsiteY0" fmla="*/ 0 h 1040987"/>
              <a:gd name="connsiteX1" fmla="*/ 324972 w 643868"/>
              <a:gd name="connsiteY1" fmla="*/ 362427 h 1040987"/>
              <a:gd name="connsiteX2" fmla="*/ 643868 w 643868"/>
              <a:gd name="connsiteY2" fmla="*/ 43534 h 1040987"/>
              <a:gd name="connsiteX3" fmla="*/ 640830 w 643868"/>
              <a:gd name="connsiteY3" fmla="*/ 103261 h 1040987"/>
              <a:gd name="connsiteX4" fmla="*/ 612485 w 643868"/>
              <a:gd name="connsiteY4" fmla="*/ 566927 h 1040987"/>
              <a:gd name="connsiteX5" fmla="*/ 597299 w 643868"/>
              <a:gd name="connsiteY5" fmla="*/ 594261 h 1040987"/>
              <a:gd name="connsiteX6" fmla="*/ 386231 w 643868"/>
              <a:gd name="connsiteY6" fmla="*/ 765127 h 1040987"/>
              <a:gd name="connsiteX7" fmla="*/ 386231 w 643868"/>
              <a:gd name="connsiteY7" fmla="*/ 767666 h 1040987"/>
              <a:gd name="connsiteX8" fmla="*/ 371861 w 643868"/>
              <a:gd name="connsiteY8" fmla="*/ 767666 h 1040987"/>
              <a:gd name="connsiteX9" fmla="*/ 371861 w 643868"/>
              <a:gd name="connsiteY9" fmla="*/ 1040987 h 1040987"/>
              <a:gd name="connsiteX10" fmla="*/ 238080 w 643868"/>
              <a:gd name="connsiteY10" fmla="*/ 1040987 h 1040987"/>
              <a:gd name="connsiteX11" fmla="*/ 238080 w 643868"/>
              <a:gd name="connsiteY11" fmla="*/ 767666 h 1040987"/>
              <a:gd name="connsiteX12" fmla="*/ 234108 w 643868"/>
              <a:gd name="connsiteY12" fmla="*/ 767666 h 1040987"/>
              <a:gd name="connsiteX13" fmla="*/ 11136 w 643868"/>
              <a:gd name="connsiteY13" fmla="*/ 555791 h 1040987"/>
              <a:gd name="connsiteX14" fmla="*/ 0 w 643868"/>
              <a:gd name="connsiteY14" fmla="*/ 532508 h 1040987"/>
              <a:gd name="connsiteX15" fmla="*/ 8100 w 643868"/>
              <a:gd name="connsiteY15" fmla="*/ 11136 h 1040987"/>
              <a:gd name="connsiteX16" fmla="*/ 9111 w 643868"/>
              <a:gd name="connsiteY16" fmla="*/ 0 h 104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868" h="1040987">
                <a:moveTo>
                  <a:pt x="9111" y="0"/>
                </a:moveTo>
                <a:cubicBezTo>
                  <a:pt x="115412" y="122497"/>
                  <a:pt x="219685" y="241955"/>
                  <a:pt x="324972" y="362427"/>
                </a:cubicBezTo>
                <a:cubicBezTo>
                  <a:pt x="431269" y="256130"/>
                  <a:pt x="536559" y="150845"/>
                  <a:pt x="643868" y="43534"/>
                </a:cubicBezTo>
                <a:cubicBezTo>
                  <a:pt x="642854" y="64791"/>
                  <a:pt x="641843" y="84027"/>
                  <a:pt x="640830" y="103261"/>
                </a:cubicBezTo>
                <a:cubicBezTo>
                  <a:pt x="631719" y="258155"/>
                  <a:pt x="622608" y="412035"/>
                  <a:pt x="612485" y="566927"/>
                </a:cubicBezTo>
                <a:cubicBezTo>
                  <a:pt x="611471" y="576039"/>
                  <a:pt x="605397" y="588188"/>
                  <a:pt x="597299" y="594261"/>
                </a:cubicBezTo>
                <a:lnTo>
                  <a:pt x="386231" y="765127"/>
                </a:lnTo>
                <a:lnTo>
                  <a:pt x="386231" y="767666"/>
                </a:lnTo>
                <a:lnTo>
                  <a:pt x="371861" y="767666"/>
                </a:lnTo>
                <a:lnTo>
                  <a:pt x="371861" y="1040987"/>
                </a:lnTo>
                <a:lnTo>
                  <a:pt x="238080" y="1040987"/>
                </a:lnTo>
                <a:lnTo>
                  <a:pt x="238080" y="767666"/>
                </a:lnTo>
                <a:lnTo>
                  <a:pt x="234108" y="767666"/>
                </a:lnTo>
                <a:lnTo>
                  <a:pt x="11136" y="555791"/>
                </a:lnTo>
                <a:cubicBezTo>
                  <a:pt x="5062" y="550730"/>
                  <a:pt x="0" y="540604"/>
                  <a:pt x="0" y="532508"/>
                </a:cubicBezTo>
                <a:cubicBezTo>
                  <a:pt x="2026" y="358380"/>
                  <a:pt x="5062" y="184253"/>
                  <a:pt x="8100" y="11136"/>
                </a:cubicBezTo>
                <a:cubicBezTo>
                  <a:pt x="8100" y="9112"/>
                  <a:pt x="8100" y="6074"/>
                  <a:pt x="911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36" name="Rectangle 35">
            <a:extLst>
              <a:ext uri="{FF2B5EF4-FFF2-40B4-BE49-F238E27FC236}">
                <a16:creationId xmlns:a16="http://schemas.microsoft.com/office/drawing/2014/main" id="{F559B7DE-FF36-4113-810F-DAECEFA839EA}"/>
              </a:ext>
            </a:extLst>
          </p:cNvPr>
          <p:cNvSpPr/>
          <p:nvPr/>
        </p:nvSpPr>
        <p:spPr>
          <a:xfrm>
            <a:off x="6012816" y="3225258"/>
            <a:ext cx="2219081"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77A90B9A-4DE8-4303-B59E-7DC1A4E4BC69}"/>
              </a:ext>
            </a:extLst>
          </p:cNvPr>
          <p:cNvSpPr/>
          <p:nvPr/>
        </p:nvSpPr>
        <p:spPr>
          <a:xfrm>
            <a:off x="4485617" y="3580063"/>
            <a:ext cx="3746280"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37">
            <a:extLst>
              <a:ext uri="{FF2B5EF4-FFF2-40B4-BE49-F238E27FC236}">
                <a16:creationId xmlns:a16="http://schemas.microsoft.com/office/drawing/2014/main" id="{88A0EAC9-9581-4FC8-AF14-C28DC16E3F05}"/>
              </a:ext>
            </a:extLst>
          </p:cNvPr>
          <p:cNvSpPr/>
          <p:nvPr/>
        </p:nvSpPr>
        <p:spPr>
          <a:xfrm>
            <a:off x="4485617" y="3934867"/>
            <a:ext cx="3077301"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29F8F333-32C5-4D02-9854-8FC944B6EE44}"/>
              </a:ext>
            </a:extLst>
          </p:cNvPr>
          <p:cNvSpPr/>
          <p:nvPr/>
        </p:nvSpPr>
        <p:spPr>
          <a:xfrm>
            <a:off x="5154595" y="4289672"/>
            <a:ext cx="2408323"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39">
            <a:extLst>
              <a:ext uri="{FF2B5EF4-FFF2-40B4-BE49-F238E27FC236}">
                <a16:creationId xmlns:a16="http://schemas.microsoft.com/office/drawing/2014/main" id="{3B91AE7C-E17F-4A5C-9A6C-5141F493EFE2}"/>
              </a:ext>
            </a:extLst>
          </p:cNvPr>
          <p:cNvSpPr/>
          <p:nvPr/>
        </p:nvSpPr>
        <p:spPr>
          <a:xfrm>
            <a:off x="5154595" y="4644476"/>
            <a:ext cx="1739344"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C7098244-45F1-4544-BE5A-4052B035D408}"/>
              </a:ext>
            </a:extLst>
          </p:cNvPr>
          <p:cNvSpPr/>
          <p:nvPr/>
        </p:nvSpPr>
        <p:spPr>
          <a:xfrm>
            <a:off x="6088914" y="4999280"/>
            <a:ext cx="805025"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Freeform: Shape 54">
            <a:extLst>
              <a:ext uri="{FF2B5EF4-FFF2-40B4-BE49-F238E27FC236}">
                <a16:creationId xmlns:a16="http://schemas.microsoft.com/office/drawing/2014/main" id="{3E9286DD-A6C5-44AC-88A1-5A76ADD2FC2A}"/>
              </a:ext>
            </a:extLst>
          </p:cNvPr>
          <p:cNvSpPr/>
          <p:nvPr/>
        </p:nvSpPr>
        <p:spPr>
          <a:xfrm>
            <a:off x="5848465" y="4999280"/>
            <a:ext cx="480896" cy="1114312"/>
          </a:xfrm>
          <a:custGeom>
            <a:avLst/>
            <a:gdLst>
              <a:gd name="connsiteX0" fmla="*/ 173558 w 480896"/>
              <a:gd name="connsiteY0" fmla="*/ 0 h 1114312"/>
              <a:gd name="connsiteX1" fmla="*/ 307339 w 480896"/>
              <a:gd name="connsiteY1" fmla="*/ 0 h 1114312"/>
              <a:gd name="connsiteX2" fmla="*/ 307339 w 480896"/>
              <a:gd name="connsiteY2" fmla="*/ 576209 h 1114312"/>
              <a:gd name="connsiteX3" fmla="*/ 480896 w 480896"/>
              <a:gd name="connsiteY3" fmla="*/ 576209 h 1114312"/>
              <a:gd name="connsiteX4" fmla="*/ 240448 w 480896"/>
              <a:gd name="connsiteY4" fmla="*/ 1114312 h 1114312"/>
              <a:gd name="connsiteX5" fmla="*/ 0 w 480896"/>
              <a:gd name="connsiteY5" fmla="*/ 576209 h 1114312"/>
              <a:gd name="connsiteX6" fmla="*/ 173558 w 480896"/>
              <a:gd name="connsiteY6" fmla="*/ 576209 h 11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96" h="1114312">
                <a:moveTo>
                  <a:pt x="173558" y="0"/>
                </a:moveTo>
                <a:lnTo>
                  <a:pt x="307339" y="0"/>
                </a:lnTo>
                <a:lnTo>
                  <a:pt x="307339" y="576209"/>
                </a:lnTo>
                <a:lnTo>
                  <a:pt x="480896" y="576209"/>
                </a:lnTo>
                <a:lnTo>
                  <a:pt x="240448" y="1114312"/>
                </a:lnTo>
                <a:lnTo>
                  <a:pt x="0" y="576209"/>
                </a:lnTo>
                <a:lnTo>
                  <a:pt x="173558" y="57620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43" name="Freeform 32">
            <a:extLst>
              <a:ext uri="{FF2B5EF4-FFF2-40B4-BE49-F238E27FC236}">
                <a16:creationId xmlns:a16="http://schemas.microsoft.com/office/drawing/2014/main" id="{03C40873-593B-412C-87E6-D1C6D77F5B9C}"/>
              </a:ext>
            </a:extLst>
          </p:cNvPr>
          <p:cNvSpPr/>
          <p:nvPr/>
        </p:nvSpPr>
        <p:spPr>
          <a:xfrm>
            <a:off x="8129649" y="3087053"/>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35">
            <a:extLst>
              <a:ext uri="{FF2B5EF4-FFF2-40B4-BE49-F238E27FC236}">
                <a16:creationId xmlns:a16="http://schemas.microsoft.com/office/drawing/2014/main" id="{2C63BD31-9754-4D64-A919-703E602A2B0F}"/>
              </a:ext>
            </a:extLst>
          </p:cNvPr>
          <p:cNvSpPr/>
          <p:nvPr/>
        </p:nvSpPr>
        <p:spPr>
          <a:xfrm rot="10800000">
            <a:off x="3994931" y="3457587"/>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Freeform 36">
            <a:extLst>
              <a:ext uri="{FF2B5EF4-FFF2-40B4-BE49-F238E27FC236}">
                <a16:creationId xmlns:a16="http://schemas.microsoft.com/office/drawing/2014/main" id="{4FEFDCE0-903D-40CA-9576-F0E38FA7E343}"/>
              </a:ext>
            </a:extLst>
          </p:cNvPr>
          <p:cNvSpPr/>
          <p:nvPr/>
        </p:nvSpPr>
        <p:spPr>
          <a:xfrm>
            <a:off x="7486607" y="3800991"/>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38">
            <a:extLst>
              <a:ext uri="{FF2B5EF4-FFF2-40B4-BE49-F238E27FC236}">
                <a16:creationId xmlns:a16="http://schemas.microsoft.com/office/drawing/2014/main" id="{E4D6E0B1-5268-443A-B1D9-E2BADAA7437F}"/>
              </a:ext>
            </a:extLst>
          </p:cNvPr>
          <p:cNvSpPr/>
          <p:nvPr/>
        </p:nvSpPr>
        <p:spPr>
          <a:xfrm>
            <a:off x="6843565" y="4514930"/>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Freeform 39">
            <a:extLst>
              <a:ext uri="{FF2B5EF4-FFF2-40B4-BE49-F238E27FC236}">
                <a16:creationId xmlns:a16="http://schemas.microsoft.com/office/drawing/2014/main" id="{2C95E9DC-0013-4624-B2F7-5C479D9F1F74}"/>
              </a:ext>
            </a:extLst>
          </p:cNvPr>
          <p:cNvSpPr/>
          <p:nvPr/>
        </p:nvSpPr>
        <p:spPr>
          <a:xfrm rot="10800000">
            <a:off x="4661108" y="4160759"/>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Down Arrow 1">
            <a:extLst>
              <a:ext uri="{FF2B5EF4-FFF2-40B4-BE49-F238E27FC236}">
                <a16:creationId xmlns:a16="http://schemas.microsoft.com/office/drawing/2014/main" id="{161F53BD-F9F7-416F-A4AA-98B99D4B33F6}"/>
              </a:ext>
            </a:extLst>
          </p:cNvPr>
          <p:cNvSpPr/>
          <p:nvPr/>
        </p:nvSpPr>
        <p:spPr>
          <a:xfrm rot="10800000" flipH="1">
            <a:off x="7681449" y="4695915"/>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7" name="Donut 15">
            <a:extLst>
              <a:ext uri="{FF2B5EF4-FFF2-40B4-BE49-F238E27FC236}">
                <a16:creationId xmlns:a16="http://schemas.microsoft.com/office/drawing/2014/main" id="{22AD122B-76C7-4A5D-B381-0F05ED8358B9}"/>
              </a:ext>
            </a:extLst>
          </p:cNvPr>
          <p:cNvSpPr/>
          <p:nvPr/>
        </p:nvSpPr>
        <p:spPr>
          <a:xfrm>
            <a:off x="3320771" y="3644217"/>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8" name="Rectangle 1">
            <a:extLst>
              <a:ext uri="{FF2B5EF4-FFF2-40B4-BE49-F238E27FC236}">
                <a16:creationId xmlns:a16="http://schemas.microsoft.com/office/drawing/2014/main" id="{8DB9510C-547A-4ADC-9DE3-60642D6A4246}"/>
              </a:ext>
            </a:extLst>
          </p:cNvPr>
          <p:cNvSpPr>
            <a:spLocks noChangeAspect="1"/>
          </p:cNvSpPr>
          <p:nvPr/>
        </p:nvSpPr>
        <p:spPr>
          <a:xfrm>
            <a:off x="9040365" y="3237749"/>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59" name="Rounded Rectangle 24">
            <a:extLst>
              <a:ext uri="{FF2B5EF4-FFF2-40B4-BE49-F238E27FC236}">
                <a16:creationId xmlns:a16="http://schemas.microsoft.com/office/drawing/2014/main" id="{5B6B9E8B-C391-45E4-9251-7DAA04EB7BCD}"/>
              </a:ext>
            </a:extLst>
          </p:cNvPr>
          <p:cNvSpPr>
            <a:spLocks noChangeAspect="1"/>
          </p:cNvSpPr>
          <p:nvPr/>
        </p:nvSpPr>
        <p:spPr>
          <a:xfrm>
            <a:off x="8373855" y="4065883"/>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60" name="Freeform 35">
            <a:extLst>
              <a:ext uri="{FF2B5EF4-FFF2-40B4-BE49-F238E27FC236}">
                <a16:creationId xmlns:a16="http://schemas.microsoft.com/office/drawing/2014/main" id="{EE3BB07B-F4CC-422F-8F0B-C82FA8094AFB}"/>
              </a:ext>
            </a:extLst>
          </p:cNvPr>
          <p:cNvSpPr>
            <a:spLocks noChangeAspect="1"/>
          </p:cNvSpPr>
          <p:nvPr/>
        </p:nvSpPr>
        <p:spPr>
          <a:xfrm rot="8580000">
            <a:off x="3996309" y="4363814"/>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Tree>
    <p:extLst>
      <p:ext uri="{BB962C8B-B14F-4D97-AF65-F5344CB8AC3E}">
        <p14:creationId xmlns:p14="http://schemas.microsoft.com/office/powerpoint/2010/main" val="316188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E199A-D01C-4363-B63B-B6F314711AC0}"/>
              </a:ext>
            </a:extLst>
          </p:cNvPr>
          <p:cNvSpPr/>
          <p:nvPr/>
        </p:nvSpPr>
        <p:spPr>
          <a:xfrm>
            <a:off x="6251326" y="0"/>
            <a:ext cx="5669280" cy="6858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id="{A68E49D6-66A4-4803-AB5E-EECE652CE9BA}"/>
              </a:ext>
            </a:extLst>
          </p:cNvPr>
          <p:cNvSpPr/>
          <p:nvPr/>
        </p:nvSpPr>
        <p:spPr>
          <a:xfrm>
            <a:off x="6251326" y="3332284"/>
            <a:ext cx="5669280"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DA0B4A-3259-4887-A0B0-5E91411D174D}"/>
              </a:ext>
            </a:extLst>
          </p:cNvPr>
          <p:cNvSpPr/>
          <p:nvPr/>
        </p:nvSpPr>
        <p:spPr>
          <a:xfrm>
            <a:off x="6251326" y="4122859"/>
            <a:ext cx="5669280" cy="6762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03F32-BA23-4851-AFDA-EB0E70A5231B}"/>
              </a:ext>
            </a:extLst>
          </p:cNvPr>
          <p:cNvSpPr/>
          <p:nvPr/>
        </p:nvSpPr>
        <p:spPr>
          <a:xfrm>
            <a:off x="6251326" y="4913434"/>
            <a:ext cx="5669280"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7BBDBB-D394-4434-AC86-D0F1B8E741DD}"/>
              </a:ext>
            </a:extLst>
          </p:cNvPr>
          <p:cNvSpPr txBox="1"/>
          <p:nvPr/>
        </p:nvSpPr>
        <p:spPr>
          <a:xfrm>
            <a:off x="9818166" y="3408811"/>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  64,090</a:t>
            </a:r>
            <a:endParaRPr lang="ko-KR" altLang="en-US" sz="2800" b="1" dirty="0">
              <a:solidFill>
                <a:schemeClr val="bg1"/>
              </a:solidFill>
              <a:cs typeface="Arial" pitchFamily="34" charset="0"/>
            </a:endParaRPr>
          </a:p>
        </p:txBody>
      </p:sp>
      <p:sp>
        <p:nvSpPr>
          <p:cNvPr id="8" name="TextBox 7">
            <a:extLst>
              <a:ext uri="{FF2B5EF4-FFF2-40B4-BE49-F238E27FC236}">
                <a16:creationId xmlns:a16="http://schemas.microsoft.com/office/drawing/2014/main" id="{D61A604E-70C8-4BAE-BE68-627E185B743B}"/>
              </a:ext>
            </a:extLst>
          </p:cNvPr>
          <p:cNvSpPr txBox="1"/>
          <p:nvPr/>
        </p:nvSpPr>
        <p:spPr>
          <a:xfrm>
            <a:off x="9818166" y="4166049"/>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$124,090</a:t>
            </a:r>
            <a:endParaRPr lang="ko-KR" altLang="en-US" sz="2800" b="1" dirty="0">
              <a:solidFill>
                <a:schemeClr val="bg1"/>
              </a:solidFill>
              <a:cs typeface="Arial" pitchFamily="34" charset="0"/>
            </a:endParaRPr>
          </a:p>
        </p:txBody>
      </p:sp>
      <p:sp>
        <p:nvSpPr>
          <p:cNvPr id="9" name="TextBox 8">
            <a:extLst>
              <a:ext uri="{FF2B5EF4-FFF2-40B4-BE49-F238E27FC236}">
                <a16:creationId xmlns:a16="http://schemas.microsoft.com/office/drawing/2014/main" id="{0E0BF697-A701-49E0-B70D-DA9CE9DA579A}"/>
              </a:ext>
            </a:extLst>
          </p:cNvPr>
          <p:cNvSpPr txBox="1"/>
          <p:nvPr/>
        </p:nvSpPr>
        <p:spPr>
          <a:xfrm>
            <a:off x="9818166" y="4989961"/>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$234,090</a:t>
            </a:r>
            <a:endParaRPr lang="ko-KR" altLang="en-US" sz="2800" b="1" dirty="0">
              <a:solidFill>
                <a:schemeClr val="bg1"/>
              </a:solidFill>
              <a:cs typeface="Arial" pitchFamily="34" charset="0"/>
            </a:endParaRPr>
          </a:p>
        </p:txBody>
      </p:sp>
      <p:sp>
        <p:nvSpPr>
          <p:cNvPr id="11" name="TextBox 10">
            <a:extLst>
              <a:ext uri="{FF2B5EF4-FFF2-40B4-BE49-F238E27FC236}">
                <a16:creationId xmlns:a16="http://schemas.microsoft.com/office/drawing/2014/main" id="{C72A8D70-35AF-414D-87FD-4835CA15C8D2}"/>
              </a:ext>
            </a:extLst>
          </p:cNvPr>
          <p:cNvSpPr txBox="1"/>
          <p:nvPr/>
        </p:nvSpPr>
        <p:spPr>
          <a:xfrm>
            <a:off x="6748500" y="3439589"/>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id="{C4512842-C77E-4284-8FCB-1F45189B1825}"/>
              </a:ext>
            </a:extLst>
          </p:cNvPr>
          <p:cNvSpPr txBox="1"/>
          <p:nvPr/>
        </p:nvSpPr>
        <p:spPr>
          <a:xfrm>
            <a:off x="6748500" y="4233831"/>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935327A6-871A-4D73-9034-3A28311B642D}"/>
              </a:ext>
            </a:extLst>
          </p:cNvPr>
          <p:cNvSpPr txBox="1"/>
          <p:nvPr/>
        </p:nvSpPr>
        <p:spPr>
          <a:xfrm>
            <a:off x="6748500" y="5028073"/>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6" name="Rectangle 15">
            <a:extLst>
              <a:ext uri="{FF2B5EF4-FFF2-40B4-BE49-F238E27FC236}">
                <a16:creationId xmlns:a16="http://schemas.microsoft.com/office/drawing/2014/main" id="{84D13DCC-B3EE-43D3-BAD6-DE29B65E22D7}"/>
              </a:ext>
            </a:extLst>
          </p:cNvPr>
          <p:cNvSpPr/>
          <p:nvPr/>
        </p:nvSpPr>
        <p:spPr>
          <a:xfrm>
            <a:off x="6251326" y="5704009"/>
            <a:ext cx="5669280"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0318A9B-1833-4529-B196-6E0287216B7F}"/>
              </a:ext>
            </a:extLst>
          </p:cNvPr>
          <p:cNvSpPr txBox="1"/>
          <p:nvPr/>
        </p:nvSpPr>
        <p:spPr>
          <a:xfrm>
            <a:off x="9824867" y="5780536"/>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$382,090</a:t>
            </a:r>
            <a:endParaRPr lang="ko-KR" altLang="en-US" sz="2800" b="1" dirty="0">
              <a:solidFill>
                <a:schemeClr val="bg1"/>
              </a:solidFill>
              <a:cs typeface="Arial" pitchFamily="34" charset="0"/>
            </a:endParaRPr>
          </a:p>
        </p:txBody>
      </p:sp>
      <p:sp>
        <p:nvSpPr>
          <p:cNvPr id="19" name="TextBox 18">
            <a:extLst>
              <a:ext uri="{FF2B5EF4-FFF2-40B4-BE49-F238E27FC236}">
                <a16:creationId xmlns:a16="http://schemas.microsoft.com/office/drawing/2014/main" id="{FB4AFFC6-B6A9-4F15-B567-20114EBB3BFE}"/>
              </a:ext>
            </a:extLst>
          </p:cNvPr>
          <p:cNvSpPr txBox="1"/>
          <p:nvPr/>
        </p:nvSpPr>
        <p:spPr>
          <a:xfrm>
            <a:off x="6755201" y="5818648"/>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9851B381-CC5D-4E77-8C78-5F09130D3985}"/>
              </a:ext>
            </a:extLst>
          </p:cNvPr>
          <p:cNvSpPr txBox="1"/>
          <p:nvPr/>
        </p:nvSpPr>
        <p:spPr>
          <a:xfrm>
            <a:off x="6980639" y="415364"/>
            <a:ext cx="425354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AWESOME</a:t>
            </a:r>
          </a:p>
        </p:txBody>
      </p:sp>
      <p:sp>
        <p:nvSpPr>
          <p:cNvPr id="21" name="TextBox 20">
            <a:extLst>
              <a:ext uri="{FF2B5EF4-FFF2-40B4-BE49-F238E27FC236}">
                <a16:creationId xmlns:a16="http://schemas.microsoft.com/office/drawing/2014/main" id="{94476DD6-0C02-4BF0-8F20-13ABC5DC3C90}"/>
              </a:ext>
            </a:extLst>
          </p:cNvPr>
          <p:cNvSpPr txBox="1"/>
          <p:nvPr/>
        </p:nvSpPr>
        <p:spPr>
          <a:xfrm>
            <a:off x="6980639" y="1062526"/>
            <a:ext cx="4253546"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8C994149-E83E-4EDB-A09D-1B692572C685}"/>
              </a:ext>
            </a:extLst>
          </p:cNvPr>
          <p:cNvSpPr txBox="1"/>
          <p:nvPr/>
        </p:nvSpPr>
        <p:spPr>
          <a:xfrm>
            <a:off x="6980639" y="1626994"/>
            <a:ext cx="4253545" cy="307777"/>
          </a:xfrm>
          <a:prstGeom prst="rect">
            <a:avLst/>
          </a:prstGeom>
          <a:noFill/>
        </p:spPr>
        <p:txBody>
          <a:bodyPr wrap="square" rtlCol="0">
            <a:spAutoFit/>
          </a:bodyPr>
          <a:lstStyle/>
          <a:p>
            <a:pPr algn="dist"/>
            <a:r>
              <a:rPr lang="en-US" altLang="ko-KR" sz="1400" b="0" dirty="0">
                <a:solidFill>
                  <a:schemeClr val="bg1"/>
                </a:solidFill>
                <a:ea typeface="FZShuTi" pitchFamily="2" charset="-122"/>
                <a:cs typeface="Arial" pitchFamily="34" charset="0"/>
              </a:rPr>
              <a:t>EASY TO CHANGE COLORS, PHOTOS.   </a:t>
            </a:r>
            <a:endParaRPr lang="ko-KR" altLang="en-US" sz="1400" b="0" dirty="0">
              <a:solidFill>
                <a:schemeClr val="bg1"/>
              </a:solidFill>
              <a:cs typeface="Arial" pitchFamily="34" charset="0"/>
            </a:endParaRPr>
          </a:p>
        </p:txBody>
      </p:sp>
    </p:spTree>
    <p:extLst>
      <p:ext uri="{BB962C8B-B14F-4D97-AF65-F5344CB8AC3E}">
        <p14:creationId xmlns:p14="http://schemas.microsoft.com/office/powerpoint/2010/main" val="230028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C9FB8BC-F2BA-46BD-A620-94D74F830DE8}"/>
              </a:ext>
            </a:extLst>
          </p:cNvPr>
          <p:cNvGrpSpPr/>
          <p:nvPr/>
        </p:nvGrpSpPr>
        <p:grpSpPr>
          <a:xfrm>
            <a:off x="638051" y="2522052"/>
            <a:ext cx="5871476" cy="3535847"/>
            <a:chOff x="4098364" y="1571764"/>
            <a:chExt cx="7301609" cy="4397082"/>
          </a:xfrm>
        </p:grpSpPr>
        <p:grpSp>
          <p:nvGrpSpPr>
            <p:cNvPr id="4" name="Graphic 55">
              <a:extLst>
                <a:ext uri="{FF2B5EF4-FFF2-40B4-BE49-F238E27FC236}">
                  <a16:creationId xmlns:a16="http://schemas.microsoft.com/office/drawing/2014/main" id="{AA339EFD-E02E-4BBD-B8E9-AF4514BDC158}"/>
                </a:ext>
              </a:extLst>
            </p:cNvPr>
            <p:cNvGrpSpPr/>
            <p:nvPr/>
          </p:nvGrpSpPr>
          <p:grpSpPr>
            <a:xfrm>
              <a:off x="4910815" y="1571764"/>
              <a:ext cx="5616422" cy="3644404"/>
              <a:chOff x="5769768" y="3217068"/>
              <a:chExt cx="651510" cy="422754"/>
            </a:xfrm>
          </p:grpSpPr>
          <p:sp>
            <p:nvSpPr>
              <p:cNvPr id="29" name="Freeform: Shape 28">
                <a:extLst>
                  <a:ext uri="{FF2B5EF4-FFF2-40B4-BE49-F238E27FC236}">
                    <a16:creationId xmlns:a16="http://schemas.microsoft.com/office/drawing/2014/main" id="{28ECB40B-DA7E-4254-98B5-AD959C77D458}"/>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b="1"/>
              </a:p>
            </p:txBody>
          </p:sp>
          <p:sp>
            <p:nvSpPr>
              <p:cNvPr id="30" name="Freeform: Shape 29">
                <a:extLst>
                  <a:ext uri="{FF2B5EF4-FFF2-40B4-BE49-F238E27FC236}">
                    <a16:creationId xmlns:a16="http://schemas.microsoft.com/office/drawing/2014/main" id="{665C678F-2E4B-432D-B60E-5FA99F8B84EF}"/>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b="1"/>
              </a:p>
            </p:txBody>
          </p:sp>
        </p:grpSp>
        <p:sp>
          <p:nvSpPr>
            <p:cNvPr id="5" name="Freeform: Shape 4">
              <a:extLst>
                <a:ext uri="{FF2B5EF4-FFF2-40B4-BE49-F238E27FC236}">
                  <a16:creationId xmlns:a16="http://schemas.microsoft.com/office/drawing/2014/main" id="{9BE42D06-2141-4623-8F5D-ADEF6D69335A}"/>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b="1"/>
            </a:p>
          </p:txBody>
        </p:sp>
        <p:sp>
          <p:nvSpPr>
            <p:cNvPr id="6" name="Freeform: Shape 5">
              <a:extLst>
                <a:ext uri="{FF2B5EF4-FFF2-40B4-BE49-F238E27FC236}">
                  <a16:creationId xmlns:a16="http://schemas.microsoft.com/office/drawing/2014/main" id="{FFA02965-7769-4129-9F8A-75A4F1D51D1B}"/>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b="1"/>
            </a:p>
          </p:txBody>
        </p:sp>
        <p:sp>
          <p:nvSpPr>
            <p:cNvPr id="7" name="Freeform: Shape 6">
              <a:extLst>
                <a:ext uri="{FF2B5EF4-FFF2-40B4-BE49-F238E27FC236}">
                  <a16:creationId xmlns:a16="http://schemas.microsoft.com/office/drawing/2014/main" id="{86874870-19DD-467B-9DEB-12C10C3CFBEC}"/>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b="1"/>
            </a:p>
          </p:txBody>
        </p:sp>
        <p:sp>
          <p:nvSpPr>
            <p:cNvPr id="8" name="Freeform: Shape 7">
              <a:extLst>
                <a:ext uri="{FF2B5EF4-FFF2-40B4-BE49-F238E27FC236}">
                  <a16:creationId xmlns:a16="http://schemas.microsoft.com/office/drawing/2014/main" id="{46BDC898-DD5A-404B-B0A2-27C176D28A6B}"/>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b="1"/>
            </a:p>
          </p:txBody>
        </p:sp>
        <p:sp>
          <p:nvSpPr>
            <p:cNvPr id="9" name="Freeform: Shape 8">
              <a:extLst>
                <a:ext uri="{FF2B5EF4-FFF2-40B4-BE49-F238E27FC236}">
                  <a16:creationId xmlns:a16="http://schemas.microsoft.com/office/drawing/2014/main" id="{E9C23E3B-AA1D-4F25-8995-6A630A2375D5}"/>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b="1"/>
            </a:p>
          </p:txBody>
        </p:sp>
        <p:sp>
          <p:nvSpPr>
            <p:cNvPr id="10" name="Freeform: Shape 9">
              <a:extLst>
                <a:ext uri="{FF2B5EF4-FFF2-40B4-BE49-F238E27FC236}">
                  <a16:creationId xmlns:a16="http://schemas.microsoft.com/office/drawing/2014/main" id="{EA60B853-6E96-4ECA-8D33-A064D0767B08}"/>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b="1"/>
            </a:p>
          </p:txBody>
        </p:sp>
        <p:sp>
          <p:nvSpPr>
            <p:cNvPr id="11" name="Freeform: Shape 10">
              <a:extLst>
                <a:ext uri="{FF2B5EF4-FFF2-40B4-BE49-F238E27FC236}">
                  <a16:creationId xmlns:a16="http://schemas.microsoft.com/office/drawing/2014/main" id="{446B9320-37FF-4ECB-B5FA-8B184D49A28C}"/>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b="1"/>
            </a:p>
          </p:txBody>
        </p:sp>
        <p:sp>
          <p:nvSpPr>
            <p:cNvPr id="12" name="Freeform: Shape 11">
              <a:extLst>
                <a:ext uri="{FF2B5EF4-FFF2-40B4-BE49-F238E27FC236}">
                  <a16:creationId xmlns:a16="http://schemas.microsoft.com/office/drawing/2014/main" id="{51237979-272B-4B24-9B6A-A9B1B5DA751F}"/>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b="1"/>
            </a:p>
          </p:txBody>
        </p:sp>
        <p:sp>
          <p:nvSpPr>
            <p:cNvPr id="13" name="Freeform: Shape 12">
              <a:extLst>
                <a:ext uri="{FF2B5EF4-FFF2-40B4-BE49-F238E27FC236}">
                  <a16:creationId xmlns:a16="http://schemas.microsoft.com/office/drawing/2014/main" id="{834DE6E7-BE0F-4046-ACAB-C82D3219735D}"/>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b="1"/>
            </a:p>
          </p:txBody>
        </p:sp>
        <p:sp>
          <p:nvSpPr>
            <p:cNvPr id="14" name="Freeform: Shape 13">
              <a:extLst>
                <a:ext uri="{FF2B5EF4-FFF2-40B4-BE49-F238E27FC236}">
                  <a16:creationId xmlns:a16="http://schemas.microsoft.com/office/drawing/2014/main" id="{C5D6B483-ECCB-45D1-B405-07BE177B0B57}"/>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b="1"/>
            </a:p>
          </p:txBody>
        </p:sp>
        <p:sp>
          <p:nvSpPr>
            <p:cNvPr id="15" name="Freeform: Shape 14">
              <a:extLst>
                <a:ext uri="{FF2B5EF4-FFF2-40B4-BE49-F238E27FC236}">
                  <a16:creationId xmlns:a16="http://schemas.microsoft.com/office/drawing/2014/main" id="{3C6E423E-CE2A-458B-931D-5E19A0C9339D}"/>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b="1"/>
            </a:p>
          </p:txBody>
        </p:sp>
        <p:sp>
          <p:nvSpPr>
            <p:cNvPr id="16" name="Freeform: Shape 15">
              <a:extLst>
                <a:ext uri="{FF2B5EF4-FFF2-40B4-BE49-F238E27FC236}">
                  <a16:creationId xmlns:a16="http://schemas.microsoft.com/office/drawing/2014/main" id="{BCBC52B9-AC8E-4ADB-A1DB-6B311C3A9EF3}"/>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b="1"/>
            </a:p>
          </p:txBody>
        </p:sp>
        <p:sp>
          <p:nvSpPr>
            <p:cNvPr id="17" name="Freeform: Shape 16">
              <a:extLst>
                <a:ext uri="{FF2B5EF4-FFF2-40B4-BE49-F238E27FC236}">
                  <a16:creationId xmlns:a16="http://schemas.microsoft.com/office/drawing/2014/main" id="{6C46E444-0C1F-4505-9994-94C96067F45C}"/>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b="1" dirty="0"/>
            </a:p>
          </p:txBody>
        </p:sp>
        <p:grpSp>
          <p:nvGrpSpPr>
            <p:cNvPr id="18" name="Group 17">
              <a:extLst>
                <a:ext uri="{FF2B5EF4-FFF2-40B4-BE49-F238E27FC236}">
                  <a16:creationId xmlns:a16="http://schemas.microsoft.com/office/drawing/2014/main" id="{7C134881-8206-469D-9094-47B011519B97}"/>
                </a:ext>
              </a:extLst>
            </p:cNvPr>
            <p:cNvGrpSpPr/>
            <p:nvPr/>
          </p:nvGrpSpPr>
          <p:grpSpPr>
            <a:xfrm>
              <a:off x="5370712" y="5206368"/>
              <a:ext cx="4572000" cy="149296"/>
              <a:chOff x="5370712" y="5206368"/>
              <a:chExt cx="4572000" cy="149296"/>
            </a:xfrm>
          </p:grpSpPr>
          <p:sp>
            <p:nvSpPr>
              <p:cNvPr id="25" name="Rectangle 24">
                <a:extLst>
                  <a:ext uri="{FF2B5EF4-FFF2-40B4-BE49-F238E27FC236}">
                    <a16:creationId xmlns:a16="http://schemas.microsoft.com/office/drawing/2014/main" id="{A186A8FD-41AC-40B6-8701-D892F7469CFA}"/>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Rectangle 25">
                <a:extLst>
                  <a:ext uri="{FF2B5EF4-FFF2-40B4-BE49-F238E27FC236}">
                    <a16:creationId xmlns:a16="http://schemas.microsoft.com/office/drawing/2014/main" id="{C609C234-21C4-4D8B-B4BC-DB10F120776A}"/>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ectangle 26">
                <a:extLst>
                  <a:ext uri="{FF2B5EF4-FFF2-40B4-BE49-F238E27FC236}">
                    <a16:creationId xmlns:a16="http://schemas.microsoft.com/office/drawing/2014/main" id="{452AA423-C88B-4878-B30E-F222A148FACC}"/>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Rectangle 27">
                <a:extLst>
                  <a:ext uri="{FF2B5EF4-FFF2-40B4-BE49-F238E27FC236}">
                    <a16:creationId xmlns:a16="http://schemas.microsoft.com/office/drawing/2014/main" id="{6FE03EE4-FC49-42FF-BD7E-98318AD43172}"/>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9" name="Group 18">
              <a:extLst>
                <a:ext uri="{FF2B5EF4-FFF2-40B4-BE49-F238E27FC236}">
                  <a16:creationId xmlns:a16="http://schemas.microsoft.com/office/drawing/2014/main" id="{24EDF576-6DC7-45A5-BB9B-2017DAC9B482}"/>
                </a:ext>
              </a:extLst>
            </p:cNvPr>
            <p:cNvGrpSpPr/>
            <p:nvPr/>
          </p:nvGrpSpPr>
          <p:grpSpPr>
            <a:xfrm>
              <a:off x="7661590" y="1698465"/>
              <a:ext cx="114873" cy="114873"/>
              <a:chOff x="7627525" y="1132589"/>
              <a:chExt cx="234846" cy="234846"/>
            </a:xfrm>
          </p:grpSpPr>
          <p:sp>
            <p:nvSpPr>
              <p:cNvPr id="22" name="Oval 21">
                <a:extLst>
                  <a:ext uri="{FF2B5EF4-FFF2-40B4-BE49-F238E27FC236}">
                    <a16:creationId xmlns:a16="http://schemas.microsoft.com/office/drawing/2014/main" id="{61DF3DF5-DC9A-422D-A1ED-9AC712A8B3D6}"/>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187D7B73-9147-470A-9582-F809B0B53762}"/>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Oval 23">
                <a:extLst>
                  <a:ext uri="{FF2B5EF4-FFF2-40B4-BE49-F238E27FC236}">
                    <a16:creationId xmlns:a16="http://schemas.microsoft.com/office/drawing/2014/main" id="{61CD9167-22E6-478D-A9A3-17F09EFC9553}"/>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0" name="Rectangle: Rounded Corners 19">
              <a:extLst>
                <a:ext uri="{FF2B5EF4-FFF2-40B4-BE49-F238E27FC236}">
                  <a16:creationId xmlns:a16="http://schemas.microsoft.com/office/drawing/2014/main" id="{B0D155AD-EBA7-4938-9CE6-49C8155A8A46}"/>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Oval 20">
              <a:extLst>
                <a:ext uri="{FF2B5EF4-FFF2-40B4-BE49-F238E27FC236}">
                  <a16:creationId xmlns:a16="http://schemas.microsoft.com/office/drawing/2014/main" id="{E1018EDD-FBB5-4A65-9A37-1443C2FDAA27}"/>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0" name="Freeform: Shape 39">
            <a:extLst>
              <a:ext uri="{FF2B5EF4-FFF2-40B4-BE49-F238E27FC236}">
                <a16:creationId xmlns:a16="http://schemas.microsoft.com/office/drawing/2014/main" id="{327DA55E-63AF-4A40-ACA3-9273537C9AA6}"/>
              </a:ext>
            </a:extLst>
          </p:cNvPr>
          <p:cNvSpPr/>
          <p:nvPr/>
        </p:nvSpPr>
        <p:spPr>
          <a:xfrm rot="2400000">
            <a:off x="2885507" y="393189"/>
            <a:ext cx="1714017" cy="5886734"/>
          </a:xfrm>
          <a:custGeom>
            <a:avLst/>
            <a:gdLst>
              <a:gd name="connsiteX0" fmla="*/ 857009 w 1714017"/>
              <a:gd name="connsiteY0" fmla="*/ 0 h 5886734"/>
              <a:gd name="connsiteX1" fmla="*/ 1714017 w 1714017"/>
              <a:gd name="connsiteY1" fmla="*/ 1202537 h 5886734"/>
              <a:gd name="connsiteX2" fmla="*/ 1315422 w 1714017"/>
              <a:gd name="connsiteY2" fmla="*/ 1202537 h 5886734"/>
              <a:gd name="connsiteX3" fmla="*/ 1315422 w 1714017"/>
              <a:gd name="connsiteY3" fmla="*/ 5117424 h 5886734"/>
              <a:gd name="connsiteX4" fmla="*/ 398595 w 1714017"/>
              <a:gd name="connsiteY4" fmla="*/ 5886734 h 5886734"/>
              <a:gd name="connsiteX5" fmla="*/ 398595 w 1714017"/>
              <a:gd name="connsiteY5" fmla="*/ 1202537 h 5886734"/>
              <a:gd name="connsiteX6" fmla="*/ 0 w 1714017"/>
              <a:gd name="connsiteY6" fmla="*/ 1202537 h 58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86734">
                <a:moveTo>
                  <a:pt x="857009" y="0"/>
                </a:moveTo>
                <a:lnTo>
                  <a:pt x="1714017" y="1202537"/>
                </a:lnTo>
                <a:lnTo>
                  <a:pt x="1315422" y="1202537"/>
                </a:lnTo>
                <a:lnTo>
                  <a:pt x="1315422" y="5117424"/>
                </a:lnTo>
                <a:lnTo>
                  <a:pt x="398595" y="5886734"/>
                </a:lnTo>
                <a:lnTo>
                  <a:pt x="398595" y="1202537"/>
                </a:lnTo>
                <a:lnTo>
                  <a:pt x="0" y="12025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773622E7-D7B5-446D-B9B3-0CCD2458E960}"/>
              </a:ext>
            </a:extLst>
          </p:cNvPr>
          <p:cNvSpPr/>
          <p:nvPr/>
        </p:nvSpPr>
        <p:spPr>
          <a:xfrm rot="3167894">
            <a:off x="3877400" y="984612"/>
            <a:ext cx="1714017" cy="5829931"/>
          </a:xfrm>
          <a:custGeom>
            <a:avLst/>
            <a:gdLst>
              <a:gd name="connsiteX0" fmla="*/ 857009 w 1714017"/>
              <a:gd name="connsiteY0" fmla="*/ 0 h 5829931"/>
              <a:gd name="connsiteX1" fmla="*/ 1714017 w 1714017"/>
              <a:gd name="connsiteY1" fmla="*/ 1202537 h 5829931"/>
              <a:gd name="connsiteX2" fmla="*/ 1315422 w 1714017"/>
              <a:gd name="connsiteY2" fmla="*/ 1202537 h 5829931"/>
              <a:gd name="connsiteX3" fmla="*/ 1315422 w 1714017"/>
              <a:gd name="connsiteY3" fmla="*/ 4622133 h 5829931"/>
              <a:gd name="connsiteX4" fmla="*/ 398595 w 1714017"/>
              <a:gd name="connsiteY4" fmla="*/ 5829931 h 5829931"/>
              <a:gd name="connsiteX5" fmla="*/ 398595 w 1714017"/>
              <a:gd name="connsiteY5" fmla="*/ 1202537 h 5829931"/>
              <a:gd name="connsiteX6" fmla="*/ 0 w 1714017"/>
              <a:gd name="connsiteY6" fmla="*/ 1202537 h 582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29931">
                <a:moveTo>
                  <a:pt x="857009" y="0"/>
                </a:moveTo>
                <a:lnTo>
                  <a:pt x="1714017" y="1202537"/>
                </a:lnTo>
                <a:lnTo>
                  <a:pt x="1315422" y="1202537"/>
                </a:lnTo>
                <a:lnTo>
                  <a:pt x="1315422" y="4622133"/>
                </a:lnTo>
                <a:lnTo>
                  <a:pt x="398595" y="5829931"/>
                </a:lnTo>
                <a:lnTo>
                  <a:pt x="398595" y="1202537"/>
                </a:lnTo>
                <a:lnTo>
                  <a:pt x="0" y="12025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7D946CA4-B922-48A7-9D7F-0E5B867751CE}"/>
              </a:ext>
            </a:extLst>
          </p:cNvPr>
          <p:cNvSpPr/>
          <p:nvPr/>
        </p:nvSpPr>
        <p:spPr>
          <a:xfrm rot="4181743">
            <a:off x="4555701" y="1721774"/>
            <a:ext cx="1714017" cy="5946609"/>
          </a:xfrm>
          <a:custGeom>
            <a:avLst/>
            <a:gdLst>
              <a:gd name="connsiteX0" fmla="*/ 0 w 1714017"/>
              <a:gd name="connsiteY0" fmla="*/ 1202537 h 5946609"/>
              <a:gd name="connsiteX1" fmla="*/ 857009 w 1714017"/>
              <a:gd name="connsiteY1" fmla="*/ 0 h 5946609"/>
              <a:gd name="connsiteX2" fmla="*/ 1714017 w 1714017"/>
              <a:gd name="connsiteY2" fmla="*/ 1202537 h 5946609"/>
              <a:gd name="connsiteX3" fmla="*/ 1315422 w 1714017"/>
              <a:gd name="connsiteY3" fmla="*/ 1202537 h 5946609"/>
              <a:gd name="connsiteX4" fmla="*/ 1315422 w 1714017"/>
              <a:gd name="connsiteY4" fmla="*/ 3468673 h 5946609"/>
              <a:gd name="connsiteX5" fmla="*/ 398595 w 1714017"/>
              <a:gd name="connsiteY5" fmla="*/ 5946609 h 5946609"/>
              <a:gd name="connsiteX6" fmla="*/ 398595 w 1714017"/>
              <a:gd name="connsiteY6" fmla="*/ 1202537 h 59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946609">
                <a:moveTo>
                  <a:pt x="0" y="1202537"/>
                </a:moveTo>
                <a:lnTo>
                  <a:pt x="857009" y="0"/>
                </a:lnTo>
                <a:lnTo>
                  <a:pt x="1714017" y="1202537"/>
                </a:lnTo>
                <a:lnTo>
                  <a:pt x="1315422" y="1202537"/>
                </a:lnTo>
                <a:lnTo>
                  <a:pt x="1315422" y="3468673"/>
                </a:lnTo>
                <a:lnTo>
                  <a:pt x="398595" y="5946609"/>
                </a:lnTo>
                <a:lnTo>
                  <a:pt x="398595" y="12025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1E73150A-DC1B-48B3-9669-07514EA15A92}"/>
              </a:ext>
            </a:extLst>
          </p:cNvPr>
          <p:cNvSpPr txBox="1"/>
          <p:nvPr/>
        </p:nvSpPr>
        <p:spPr>
          <a:xfrm>
            <a:off x="638051" y="540433"/>
            <a:ext cx="3746766" cy="1292662"/>
          </a:xfrm>
          <a:prstGeom prst="rect">
            <a:avLst/>
          </a:prstGeom>
          <a:noFill/>
        </p:spPr>
        <p:txBody>
          <a:bodyPr wrap="square" lIns="36000" tIns="0" rIns="36000" bIns="0" rtlCol="0" anchor="ctr">
            <a:spAutoFit/>
          </a:bodyPr>
          <a:lstStyle/>
          <a:p>
            <a:r>
              <a:rPr lang="en-US" altLang="ko-KR" sz="2800" dirty="0">
                <a:solidFill>
                  <a:schemeClr val="accent3"/>
                </a:solidFill>
                <a:latin typeface="+mj-lt"/>
              </a:rPr>
              <a:t>We </a:t>
            </a:r>
            <a:r>
              <a:rPr lang="en-US" altLang="ko-KR" sz="2800" dirty="0">
                <a:solidFill>
                  <a:schemeClr val="accent2"/>
                </a:solidFill>
                <a:latin typeface="+mj-lt"/>
              </a:rPr>
              <a:t>Create</a:t>
            </a:r>
          </a:p>
          <a:p>
            <a:r>
              <a:rPr lang="en-US" altLang="ko-KR" sz="2800" dirty="0">
                <a:solidFill>
                  <a:schemeClr val="accent4"/>
                </a:solidFill>
                <a:latin typeface="+mj-lt"/>
              </a:rPr>
              <a:t>Quality </a:t>
            </a:r>
            <a:r>
              <a:rPr lang="en-US" altLang="ko-KR" sz="2800" dirty="0">
                <a:solidFill>
                  <a:schemeClr val="accent3"/>
                </a:solidFill>
                <a:latin typeface="+mj-lt"/>
              </a:rPr>
              <a:t>Professional </a:t>
            </a:r>
          </a:p>
          <a:p>
            <a:r>
              <a:rPr lang="en-US" altLang="ko-KR" sz="2800" dirty="0">
                <a:solidFill>
                  <a:schemeClr val="accent3"/>
                </a:solidFill>
                <a:latin typeface="+mj-lt"/>
              </a:rPr>
              <a:t>PPT </a:t>
            </a:r>
            <a:r>
              <a:rPr lang="en-US" altLang="ko-KR" sz="2800" dirty="0">
                <a:solidFill>
                  <a:schemeClr val="accent6"/>
                </a:solidFill>
                <a:latin typeface="+mj-lt"/>
              </a:rPr>
              <a:t>Presentation</a:t>
            </a:r>
            <a:endParaRPr lang="ko-KR" altLang="en-US" sz="2800" dirty="0">
              <a:solidFill>
                <a:schemeClr val="accent6"/>
              </a:solidFill>
              <a:latin typeface="+mj-lt"/>
            </a:endParaRPr>
          </a:p>
        </p:txBody>
      </p:sp>
      <p:grpSp>
        <p:nvGrpSpPr>
          <p:cNvPr id="34" name="Group 33">
            <a:extLst>
              <a:ext uri="{FF2B5EF4-FFF2-40B4-BE49-F238E27FC236}">
                <a16:creationId xmlns:a16="http://schemas.microsoft.com/office/drawing/2014/main" id="{79213A72-37C3-4C7B-BFE1-6748D23BCBAE}"/>
              </a:ext>
            </a:extLst>
          </p:cNvPr>
          <p:cNvGrpSpPr/>
          <p:nvPr/>
        </p:nvGrpSpPr>
        <p:grpSpPr>
          <a:xfrm>
            <a:off x="5998706" y="976401"/>
            <a:ext cx="5652880" cy="738664"/>
            <a:chOff x="3017859" y="4283314"/>
            <a:chExt cx="1847919" cy="738664"/>
          </a:xfrm>
        </p:grpSpPr>
        <p:sp>
          <p:nvSpPr>
            <p:cNvPr id="35" name="TextBox 34">
              <a:extLst>
                <a:ext uri="{FF2B5EF4-FFF2-40B4-BE49-F238E27FC236}">
                  <a16:creationId xmlns:a16="http://schemas.microsoft.com/office/drawing/2014/main" id="{D83C1B1A-2C4F-4E31-BBA9-64A5E864D0DC}"/>
                </a:ext>
              </a:extLst>
            </p:cNvPr>
            <p:cNvSpPr txBox="1"/>
            <p:nvPr/>
          </p:nvSpPr>
          <p:spPr>
            <a:xfrm>
              <a:off x="3021856" y="4560313"/>
              <a:ext cx="184392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36" name="TextBox 35">
              <a:extLst>
                <a:ext uri="{FF2B5EF4-FFF2-40B4-BE49-F238E27FC236}">
                  <a16:creationId xmlns:a16="http://schemas.microsoft.com/office/drawing/2014/main" id="{FAC6E7AB-8189-4EF9-BD5E-771160AFE004}"/>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a:extLst>
              <a:ext uri="{FF2B5EF4-FFF2-40B4-BE49-F238E27FC236}">
                <a16:creationId xmlns:a16="http://schemas.microsoft.com/office/drawing/2014/main" id="{178175DF-5EF9-439A-BFF2-F5537EA38CC6}"/>
              </a:ext>
            </a:extLst>
          </p:cNvPr>
          <p:cNvGrpSpPr/>
          <p:nvPr/>
        </p:nvGrpSpPr>
        <p:grpSpPr>
          <a:xfrm>
            <a:off x="7228749" y="2345323"/>
            <a:ext cx="4422837" cy="923330"/>
            <a:chOff x="3017859" y="4283314"/>
            <a:chExt cx="1847919" cy="923330"/>
          </a:xfrm>
        </p:grpSpPr>
        <p:sp>
          <p:nvSpPr>
            <p:cNvPr id="41" name="TextBox 40">
              <a:extLst>
                <a:ext uri="{FF2B5EF4-FFF2-40B4-BE49-F238E27FC236}">
                  <a16:creationId xmlns:a16="http://schemas.microsoft.com/office/drawing/2014/main" id="{86BA2C2B-0E2A-4B52-AE30-D6C8507339BC}"/>
                </a:ext>
              </a:extLst>
            </p:cNvPr>
            <p:cNvSpPr txBox="1"/>
            <p:nvPr/>
          </p:nvSpPr>
          <p:spPr>
            <a:xfrm>
              <a:off x="3021856" y="4560313"/>
              <a:ext cx="18439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42" name="TextBox 41">
              <a:extLst>
                <a:ext uri="{FF2B5EF4-FFF2-40B4-BE49-F238E27FC236}">
                  <a16:creationId xmlns:a16="http://schemas.microsoft.com/office/drawing/2014/main" id="{200D6724-7CD4-453B-991D-2FD123223420}"/>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a:extLst>
              <a:ext uri="{FF2B5EF4-FFF2-40B4-BE49-F238E27FC236}">
                <a16:creationId xmlns:a16="http://schemas.microsoft.com/office/drawing/2014/main" id="{5A353980-E344-442B-AF11-BB30422BCD40}"/>
              </a:ext>
            </a:extLst>
          </p:cNvPr>
          <p:cNvGrpSpPr/>
          <p:nvPr/>
        </p:nvGrpSpPr>
        <p:grpSpPr>
          <a:xfrm>
            <a:off x="8274768" y="3898911"/>
            <a:ext cx="3376818" cy="923330"/>
            <a:chOff x="3017859" y="4283314"/>
            <a:chExt cx="1847919" cy="923330"/>
          </a:xfrm>
        </p:grpSpPr>
        <p:sp>
          <p:nvSpPr>
            <p:cNvPr id="44" name="TextBox 43">
              <a:extLst>
                <a:ext uri="{FF2B5EF4-FFF2-40B4-BE49-F238E27FC236}">
                  <a16:creationId xmlns:a16="http://schemas.microsoft.com/office/drawing/2014/main" id="{D61A9677-14F8-4A19-A6A2-A03606AA66D6}"/>
                </a:ext>
              </a:extLst>
            </p:cNvPr>
            <p:cNvSpPr txBox="1"/>
            <p:nvPr/>
          </p:nvSpPr>
          <p:spPr>
            <a:xfrm>
              <a:off x="3021856" y="4560313"/>
              <a:ext cx="18439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45" name="TextBox 44">
              <a:extLst>
                <a:ext uri="{FF2B5EF4-FFF2-40B4-BE49-F238E27FC236}">
                  <a16:creationId xmlns:a16="http://schemas.microsoft.com/office/drawing/2014/main" id="{D95A8B7D-7A3C-4FE0-979F-FC22A147161F}"/>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6" name="TextBox 45">
            <a:extLst>
              <a:ext uri="{FF2B5EF4-FFF2-40B4-BE49-F238E27FC236}">
                <a16:creationId xmlns:a16="http://schemas.microsoft.com/office/drawing/2014/main" id="{A20F344A-2FF6-4A0E-A209-422CA44D050F}"/>
              </a:ext>
            </a:extLst>
          </p:cNvPr>
          <p:cNvSpPr txBox="1"/>
          <p:nvPr/>
        </p:nvSpPr>
        <p:spPr>
          <a:xfrm>
            <a:off x="6459244" y="5509887"/>
            <a:ext cx="5271418" cy="666977"/>
          </a:xfrm>
          <a:prstGeom prst="rect">
            <a:avLst/>
          </a:prstGeom>
          <a:noFill/>
        </p:spPr>
        <p:txBody>
          <a:bodyPr wrap="square" rtlCol="0" anchor="ctr">
            <a:spAutoFit/>
          </a:bodyPr>
          <a:lstStyle/>
          <a:p>
            <a:pPr algn="r"/>
            <a:r>
              <a:rPr lang="en-GB" altLang="ko-KR" sz="1867" b="1" dirty="0">
                <a:solidFill>
                  <a:schemeClr val="accent3"/>
                </a:solidFill>
                <a:cs typeface="Arial" pitchFamily="34" charset="0"/>
              </a:rPr>
              <a:t>L</a:t>
            </a:r>
            <a:r>
              <a:rPr lang="en-US" altLang="ko-KR" sz="1867" b="1" dirty="0">
                <a:solidFill>
                  <a:schemeClr val="accent3"/>
                </a:solidFill>
                <a:cs typeface="Arial" pitchFamily="34" charset="0"/>
              </a:rPr>
              <a:t>OREM IPSUM DOLOR SIT AMET, CU USU AGAM INTEGRE IMPEDIT.</a:t>
            </a:r>
            <a:endParaRPr lang="ko-KR" altLang="en-US" sz="1867" b="1" dirty="0">
              <a:solidFill>
                <a:schemeClr val="accent3"/>
              </a:solidFill>
              <a:cs typeface="Arial" pitchFamily="34" charset="0"/>
            </a:endParaRPr>
          </a:p>
        </p:txBody>
      </p:sp>
      <p:sp>
        <p:nvSpPr>
          <p:cNvPr id="47" name="Rounded Rectangle 10">
            <a:extLst>
              <a:ext uri="{FF2B5EF4-FFF2-40B4-BE49-F238E27FC236}">
                <a16:creationId xmlns:a16="http://schemas.microsoft.com/office/drawing/2014/main" id="{71C7FF6C-6849-40D6-9E0B-C564758FBD2B}"/>
              </a:ext>
            </a:extLst>
          </p:cNvPr>
          <p:cNvSpPr/>
          <p:nvPr/>
        </p:nvSpPr>
        <p:spPr>
          <a:xfrm>
            <a:off x="6209768" y="2399822"/>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ounded Rectangle 5">
            <a:extLst>
              <a:ext uri="{FF2B5EF4-FFF2-40B4-BE49-F238E27FC236}">
                <a16:creationId xmlns:a16="http://schemas.microsoft.com/office/drawing/2014/main" id="{E9B0B857-4719-414C-AD42-0C5E0AB2DB45}"/>
              </a:ext>
            </a:extLst>
          </p:cNvPr>
          <p:cNvSpPr/>
          <p:nvPr/>
        </p:nvSpPr>
        <p:spPr>
          <a:xfrm flipH="1">
            <a:off x="4863296" y="150242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130">
            <a:extLst>
              <a:ext uri="{FF2B5EF4-FFF2-40B4-BE49-F238E27FC236}">
                <a16:creationId xmlns:a16="http://schemas.microsoft.com/office/drawing/2014/main" id="{87B0D625-0B58-4DD9-9278-EF9BE1D4CC06}"/>
              </a:ext>
            </a:extLst>
          </p:cNvPr>
          <p:cNvSpPr/>
          <p:nvPr/>
        </p:nvSpPr>
        <p:spPr>
          <a:xfrm>
            <a:off x="7120764" y="368277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TextBox 49">
            <a:extLst>
              <a:ext uri="{FF2B5EF4-FFF2-40B4-BE49-F238E27FC236}">
                <a16:creationId xmlns:a16="http://schemas.microsoft.com/office/drawing/2014/main" id="{D622FC22-E15D-4E6A-81D4-AFF9D351A3C2}"/>
              </a:ext>
            </a:extLst>
          </p:cNvPr>
          <p:cNvSpPr txBox="1"/>
          <p:nvPr/>
        </p:nvSpPr>
        <p:spPr>
          <a:xfrm rot="20429782">
            <a:off x="4641216" y="4351449"/>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
        <p:nvSpPr>
          <p:cNvPr id="51" name="TextBox 50">
            <a:extLst>
              <a:ext uri="{FF2B5EF4-FFF2-40B4-BE49-F238E27FC236}">
                <a16:creationId xmlns:a16="http://schemas.microsoft.com/office/drawing/2014/main" id="{46B12F1B-655B-4D3D-9D10-E03572716C70}"/>
              </a:ext>
            </a:extLst>
          </p:cNvPr>
          <p:cNvSpPr txBox="1"/>
          <p:nvPr/>
        </p:nvSpPr>
        <p:spPr>
          <a:xfrm rot="19373789">
            <a:off x="3870840" y="3444221"/>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
        <p:nvSpPr>
          <p:cNvPr id="52" name="TextBox 51">
            <a:extLst>
              <a:ext uri="{FF2B5EF4-FFF2-40B4-BE49-F238E27FC236}">
                <a16:creationId xmlns:a16="http://schemas.microsoft.com/office/drawing/2014/main" id="{51E9CA4B-52D8-41D1-B64E-6E6C2EA734B1}"/>
              </a:ext>
            </a:extLst>
          </p:cNvPr>
          <p:cNvSpPr txBox="1"/>
          <p:nvPr/>
        </p:nvSpPr>
        <p:spPr>
          <a:xfrm rot="18599937">
            <a:off x="2900366" y="2707741"/>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ppt_w/2"/>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ppt_w</p:attrName>
                                        </p:attrNameLst>
                                      </p:cBhvr>
                                      <p:tavLst>
                                        <p:tav tm="0">
                                          <p:val>
                                            <p:fltVal val="0"/>
                                          </p:val>
                                        </p:tav>
                                        <p:tav tm="100000">
                                          <p:val>
                                            <p:strVal val="#ppt_w"/>
                                          </p:val>
                                        </p:tav>
                                      </p:tavLst>
                                    </p:anim>
                                    <p:anim calcmode="lin" valueType="num">
                                      <p:cBhvr>
                                        <p:cTn id="10"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4" name="TextBox 3">
            <a:extLst>
              <a:ext uri="{FF2B5EF4-FFF2-40B4-BE49-F238E27FC236}">
                <a16:creationId xmlns:a16="http://schemas.microsoft.com/office/drawing/2014/main" id="{67B9202D-3D46-4F99-AB58-57433B2B8FE7}"/>
              </a:ext>
            </a:extLst>
          </p:cNvPr>
          <p:cNvSpPr txBox="1"/>
          <p:nvPr/>
        </p:nvSpPr>
        <p:spPr>
          <a:xfrm>
            <a:off x="4515045" y="1408723"/>
            <a:ext cx="2348770" cy="1938992"/>
          </a:xfrm>
          <a:prstGeom prst="rect">
            <a:avLst/>
          </a:prstGeom>
          <a:noFill/>
        </p:spPr>
        <p:txBody>
          <a:bodyPr wrap="square" lIns="108000" rIns="108000" rtlCol="0">
            <a:spAutoFit/>
          </a:bodyPr>
          <a:lstStyle/>
          <a:p>
            <a:pPr algn="ctr"/>
            <a:r>
              <a:rPr lang="en-US" altLang="ko-KR" sz="12000" b="1" dirty="0">
                <a:solidFill>
                  <a:schemeClr val="accent2">
                    <a:alpha val="40000"/>
                  </a:schemeClr>
                </a:solidFill>
                <a:cs typeface="Arial" pitchFamily="34" charset="0"/>
              </a:rPr>
              <a:t>02</a:t>
            </a:r>
            <a:endParaRPr lang="ko-KR" altLang="en-US" sz="12000" b="1" dirty="0">
              <a:solidFill>
                <a:schemeClr val="accent2">
                  <a:alpha val="40000"/>
                </a:schemeClr>
              </a:solidFill>
              <a:cs typeface="Arial" pitchFamily="34" charset="0"/>
            </a:endParaRPr>
          </a:p>
        </p:txBody>
      </p:sp>
      <p:sp>
        <p:nvSpPr>
          <p:cNvPr id="7" name="TextBox 6">
            <a:extLst>
              <a:ext uri="{FF2B5EF4-FFF2-40B4-BE49-F238E27FC236}">
                <a16:creationId xmlns:a16="http://schemas.microsoft.com/office/drawing/2014/main" id="{F572D44B-6B8A-412F-BFCB-8F43220AA4DB}"/>
              </a:ext>
            </a:extLst>
          </p:cNvPr>
          <p:cNvSpPr txBox="1"/>
          <p:nvPr/>
        </p:nvSpPr>
        <p:spPr>
          <a:xfrm>
            <a:off x="4515312" y="3739934"/>
            <a:ext cx="2348770" cy="1938992"/>
          </a:xfrm>
          <a:prstGeom prst="rect">
            <a:avLst/>
          </a:prstGeom>
          <a:noFill/>
        </p:spPr>
        <p:txBody>
          <a:bodyPr wrap="square" lIns="108000" rIns="108000" rtlCol="0">
            <a:spAutoFit/>
          </a:bodyPr>
          <a:lstStyle/>
          <a:p>
            <a:pPr algn="ctr"/>
            <a:r>
              <a:rPr lang="en-US" altLang="ko-KR" sz="12000" b="1" dirty="0">
                <a:solidFill>
                  <a:schemeClr val="accent5">
                    <a:alpha val="40000"/>
                  </a:schemeClr>
                </a:solidFill>
                <a:cs typeface="Arial" pitchFamily="34" charset="0"/>
              </a:rPr>
              <a:t>05</a:t>
            </a:r>
            <a:endParaRPr lang="ko-KR" altLang="en-US" sz="12000" b="1" dirty="0">
              <a:solidFill>
                <a:schemeClr val="accent5">
                  <a:alpha val="40000"/>
                </a:schemeClr>
              </a:solidFill>
              <a:cs typeface="Arial" pitchFamily="34" charset="0"/>
            </a:endParaRPr>
          </a:p>
        </p:txBody>
      </p:sp>
      <p:grpSp>
        <p:nvGrpSpPr>
          <p:cNvPr id="12" name="Group 5">
            <a:extLst>
              <a:ext uri="{FF2B5EF4-FFF2-40B4-BE49-F238E27FC236}">
                <a16:creationId xmlns:a16="http://schemas.microsoft.com/office/drawing/2014/main" id="{F012AAF7-7C94-49F5-A829-4AE19D34C511}"/>
              </a:ext>
            </a:extLst>
          </p:cNvPr>
          <p:cNvGrpSpPr/>
          <p:nvPr/>
        </p:nvGrpSpPr>
        <p:grpSpPr>
          <a:xfrm>
            <a:off x="5658383" y="2601539"/>
            <a:ext cx="1961545" cy="1313612"/>
            <a:chOff x="2676933" y="3301949"/>
            <a:chExt cx="1550267" cy="1313612"/>
          </a:xfrm>
        </p:grpSpPr>
        <p:sp>
          <p:nvSpPr>
            <p:cNvPr id="13" name="TextBox 12">
              <a:extLst>
                <a:ext uri="{FF2B5EF4-FFF2-40B4-BE49-F238E27FC236}">
                  <a16:creationId xmlns:a16="http://schemas.microsoft.com/office/drawing/2014/main" id="{681C548B-DD18-476D-A347-1E81CD1E9854}"/>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2"/>
                  </a:solidFill>
                  <a:cs typeface="Arial" pitchFamily="34" charset="0"/>
                </a:rPr>
                <a:t>Content  Here</a:t>
              </a:r>
              <a:endParaRPr lang="ko-KR" altLang="en-US" sz="2000" b="1" dirty="0">
                <a:solidFill>
                  <a:schemeClr val="accent2"/>
                </a:solidFill>
                <a:cs typeface="Arial" pitchFamily="34" charset="0"/>
              </a:endParaRPr>
            </a:p>
          </p:txBody>
        </p:sp>
        <p:sp>
          <p:nvSpPr>
            <p:cNvPr id="14" name="TextBox 13">
              <a:extLst>
                <a:ext uri="{FF2B5EF4-FFF2-40B4-BE49-F238E27FC236}">
                  <a16:creationId xmlns:a16="http://schemas.microsoft.com/office/drawing/2014/main" id="{0B311898-EA7A-42EB-A816-CFCBEEC5C389}"/>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21" name="Group 5">
            <a:extLst>
              <a:ext uri="{FF2B5EF4-FFF2-40B4-BE49-F238E27FC236}">
                <a16:creationId xmlns:a16="http://schemas.microsoft.com/office/drawing/2014/main" id="{39D87CEF-DF73-4299-8402-B144054E1258}"/>
              </a:ext>
            </a:extLst>
          </p:cNvPr>
          <p:cNvGrpSpPr/>
          <p:nvPr/>
        </p:nvGrpSpPr>
        <p:grpSpPr>
          <a:xfrm>
            <a:off x="5658383" y="4932750"/>
            <a:ext cx="1961545" cy="1313612"/>
            <a:chOff x="2676933" y="3301949"/>
            <a:chExt cx="1550267" cy="1313612"/>
          </a:xfrm>
        </p:grpSpPr>
        <p:sp>
          <p:nvSpPr>
            <p:cNvPr id="22" name="TextBox 21">
              <a:extLst>
                <a:ext uri="{FF2B5EF4-FFF2-40B4-BE49-F238E27FC236}">
                  <a16:creationId xmlns:a16="http://schemas.microsoft.com/office/drawing/2014/main" id="{FBC4B6F6-2A8C-4B90-93B2-2B022D3ABDD6}"/>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5"/>
                  </a:solidFill>
                  <a:cs typeface="Arial" pitchFamily="34" charset="0"/>
                </a:rPr>
                <a:t>Content  Here</a:t>
              </a:r>
              <a:endParaRPr lang="ko-KR" altLang="en-US" sz="2000" b="1" dirty="0">
                <a:solidFill>
                  <a:schemeClr val="accent5"/>
                </a:solidFill>
                <a:cs typeface="Arial" pitchFamily="34" charset="0"/>
              </a:endParaRPr>
            </a:p>
          </p:txBody>
        </p:sp>
        <p:sp>
          <p:nvSpPr>
            <p:cNvPr id="23" name="TextBox 22">
              <a:extLst>
                <a:ext uri="{FF2B5EF4-FFF2-40B4-BE49-F238E27FC236}">
                  <a16:creationId xmlns:a16="http://schemas.microsoft.com/office/drawing/2014/main" id="{1393A3C1-BBA5-4EA5-A666-27BE59056902}"/>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7" name="Freeform 18">
            <a:extLst>
              <a:ext uri="{FF2B5EF4-FFF2-40B4-BE49-F238E27FC236}">
                <a16:creationId xmlns:a16="http://schemas.microsoft.com/office/drawing/2014/main" id="{1FB3D87A-BB31-4247-A056-F2E68A9C4512}"/>
              </a:ext>
            </a:extLst>
          </p:cNvPr>
          <p:cNvSpPr/>
          <p:nvPr/>
        </p:nvSpPr>
        <p:spPr>
          <a:xfrm>
            <a:off x="4774436" y="5601165"/>
            <a:ext cx="654428" cy="52817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ed Rectangle 7">
            <a:extLst>
              <a:ext uri="{FF2B5EF4-FFF2-40B4-BE49-F238E27FC236}">
                <a16:creationId xmlns:a16="http://schemas.microsoft.com/office/drawing/2014/main" id="{55C256A4-3D16-4F10-9215-4CAD67594D4F}"/>
              </a:ext>
            </a:extLst>
          </p:cNvPr>
          <p:cNvSpPr/>
          <p:nvPr/>
        </p:nvSpPr>
        <p:spPr>
          <a:xfrm>
            <a:off x="4825914" y="3313882"/>
            <a:ext cx="554680" cy="47868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93B6D537-4D71-4882-BC16-851E94171FE0}"/>
              </a:ext>
            </a:extLst>
          </p:cNvPr>
          <p:cNvSpPr txBox="1"/>
          <p:nvPr/>
        </p:nvSpPr>
        <p:spPr>
          <a:xfrm>
            <a:off x="8234872" y="1408723"/>
            <a:ext cx="2348770" cy="1938992"/>
          </a:xfrm>
          <a:prstGeom prst="rect">
            <a:avLst/>
          </a:prstGeom>
          <a:noFill/>
        </p:spPr>
        <p:txBody>
          <a:bodyPr wrap="square" lIns="108000" rIns="108000" rtlCol="0">
            <a:spAutoFit/>
          </a:bodyPr>
          <a:lstStyle/>
          <a:p>
            <a:pPr algn="ctr"/>
            <a:r>
              <a:rPr lang="en-US" altLang="ko-KR" sz="12000" b="1" dirty="0">
                <a:solidFill>
                  <a:schemeClr val="accent3">
                    <a:alpha val="40000"/>
                  </a:schemeClr>
                </a:solidFill>
                <a:cs typeface="Arial" pitchFamily="34" charset="0"/>
              </a:rPr>
              <a:t>03</a:t>
            </a:r>
            <a:endParaRPr lang="ko-KR" altLang="en-US" sz="12000" b="1" dirty="0">
              <a:solidFill>
                <a:schemeClr val="accent3">
                  <a:alpha val="40000"/>
                </a:schemeClr>
              </a:solidFill>
              <a:cs typeface="Arial" pitchFamily="34" charset="0"/>
            </a:endParaRPr>
          </a:p>
        </p:txBody>
      </p:sp>
      <p:sp>
        <p:nvSpPr>
          <p:cNvPr id="8" name="TextBox 7">
            <a:extLst>
              <a:ext uri="{FF2B5EF4-FFF2-40B4-BE49-F238E27FC236}">
                <a16:creationId xmlns:a16="http://schemas.microsoft.com/office/drawing/2014/main" id="{D4BA4EA5-2FCC-4B5D-9C09-C0B22EB32509}"/>
              </a:ext>
            </a:extLst>
          </p:cNvPr>
          <p:cNvSpPr txBox="1"/>
          <p:nvPr/>
        </p:nvSpPr>
        <p:spPr>
          <a:xfrm>
            <a:off x="8235406" y="3739934"/>
            <a:ext cx="2348770" cy="1938992"/>
          </a:xfrm>
          <a:prstGeom prst="rect">
            <a:avLst/>
          </a:prstGeom>
          <a:noFill/>
        </p:spPr>
        <p:txBody>
          <a:bodyPr wrap="square" lIns="108000" rIns="108000" rtlCol="0">
            <a:spAutoFit/>
          </a:bodyPr>
          <a:lstStyle/>
          <a:p>
            <a:pPr algn="ctr"/>
            <a:r>
              <a:rPr lang="en-US" altLang="ko-KR" sz="12000" b="1" dirty="0">
                <a:solidFill>
                  <a:schemeClr val="accent6">
                    <a:alpha val="40000"/>
                  </a:schemeClr>
                </a:solidFill>
                <a:cs typeface="Arial" pitchFamily="34" charset="0"/>
              </a:rPr>
              <a:t>06</a:t>
            </a:r>
            <a:endParaRPr lang="ko-KR" altLang="en-US" sz="12000" b="1" dirty="0">
              <a:solidFill>
                <a:schemeClr val="accent6">
                  <a:alpha val="40000"/>
                </a:schemeClr>
              </a:solidFill>
              <a:cs typeface="Arial" pitchFamily="34" charset="0"/>
            </a:endParaRPr>
          </a:p>
        </p:txBody>
      </p:sp>
      <p:grpSp>
        <p:nvGrpSpPr>
          <p:cNvPr id="15" name="Group 5">
            <a:extLst>
              <a:ext uri="{FF2B5EF4-FFF2-40B4-BE49-F238E27FC236}">
                <a16:creationId xmlns:a16="http://schemas.microsoft.com/office/drawing/2014/main" id="{959CBCD0-5577-4CBD-97D8-96AF81CF29E2}"/>
              </a:ext>
            </a:extLst>
          </p:cNvPr>
          <p:cNvGrpSpPr/>
          <p:nvPr/>
        </p:nvGrpSpPr>
        <p:grpSpPr>
          <a:xfrm>
            <a:off x="9378209" y="2601539"/>
            <a:ext cx="1961545" cy="1313612"/>
            <a:chOff x="2676933" y="3301949"/>
            <a:chExt cx="1550267" cy="1313612"/>
          </a:xfrm>
        </p:grpSpPr>
        <p:sp>
          <p:nvSpPr>
            <p:cNvPr id="16" name="TextBox 15">
              <a:extLst>
                <a:ext uri="{FF2B5EF4-FFF2-40B4-BE49-F238E27FC236}">
                  <a16:creationId xmlns:a16="http://schemas.microsoft.com/office/drawing/2014/main" id="{0A2191EF-D7E4-41F1-B10F-DF0B2187122E}"/>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3"/>
                  </a:solidFill>
                  <a:cs typeface="Arial" pitchFamily="34" charset="0"/>
                </a:rPr>
                <a:t>Content  Here</a:t>
              </a:r>
              <a:endParaRPr lang="ko-KR" altLang="en-US" sz="20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7D6BC176-8633-4A52-9DA2-613CB8A4B799}"/>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24" name="Group 5">
            <a:extLst>
              <a:ext uri="{FF2B5EF4-FFF2-40B4-BE49-F238E27FC236}">
                <a16:creationId xmlns:a16="http://schemas.microsoft.com/office/drawing/2014/main" id="{C556A4FD-5A3D-4919-8D8A-D8FCA988125B}"/>
              </a:ext>
            </a:extLst>
          </p:cNvPr>
          <p:cNvGrpSpPr/>
          <p:nvPr/>
        </p:nvGrpSpPr>
        <p:grpSpPr>
          <a:xfrm>
            <a:off x="9378209" y="4932750"/>
            <a:ext cx="1961545" cy="1313612"/>
            <a:chOff x="2676933" y="3301949"/>
            <a:chExt cx="1550267" cy="1313612"/>
          </a:xfrm>
        </p:grpSpPr>
        <p:sp>
          <p:nvSpPr>
            <p:cNvPr id="25" name="TextBox 24">
              <a:extLst>
                <a:ext uri="{FF2B5EF4-FFF2-40B4-BE49-F238E27FC236}">
                  <a16:creationId xmlns:a16="http://schemas.microsoft.com/office/drawing/2014/main" id="{A6A65AE2-E0BB-4296-AE5D-6BD737A92A9A}"/>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6"/>
                  </a:solidFill>
                  <a:cs typeface="Arial" pitchFamily="34" charset="0"/>
                </a:rPr>
                <a:t>Content  Here</a:t>
              </a:r>
              <a:endParaRPr lang="ko-KR" altLang="en-US" sz="2000" b="1" dirty="0">
                <a:solidFill>
                  <a:schemeClr val="accent6"/>
                </a:solidFill>
                <a:cs typeface="Arial" pitchFamily="34" charset="0"/>
              </a:endParaRPr>
            </a:p>
          </p:txBody>
        </p:sp>
        <p:sp>
          <p:nvSpPr>
            <p:cNvPr id="26" name="TextBox 25">
              <a:extLst>
                <a:ext uri="{FF2B5EF4-FFF2-40B4-BE49-F238E27FC236}">
                  <a16:creationId xmlns:a16="http://schemas.microsoft.com/office/drawing/2014/main" id="{93D86708-9C32-464F-A3AC-C4B9D6CBE2A1}"/>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8" name="Round Same Side Corner Rectangle 11">
            <a:extLst>
              <a:ext uri="{FF2B5EF4-FFF2-40B4-BE49-F238E27FC236}">
                <a16:creationId xmlns:a16="http://schemas.microsoft.com/office/drawing/2014/main" id="{5F0A6C0F-DA21-44B0-AC59-B8F092F21BF8}"/>
              </a:ext>
            </a:extLst>
          </p:cNvPr>
          <p:cNvSpPr/>
          <p:nvPr/>
        </p:nvSpPr>
        <p:spPr>
          <a:xfrm rot="9900000">
            <a:off x="8573761" y="3323199"/>
            <a:ext cx="534366" cy="45384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ounded Rectangle 5">
            <a:extLst>
              <a:ext uri="{FF2B5EF4-FFF2-40B4-BE49-F238E27FC236}">
                <a16:creationId xmlns:a16="http://schemas.microsoft.com/office/drawing/2014/main" id="{B5861D12-84E6-40D7-B010-AA9B841FD46A}"/>
              </a:ext>
            </a:extLst>
          </p:cNvPr>
          <p:cNvSpPr/>
          <p:nvPr/>
        </p:nvSpPr>
        <p:spPr>
          <a:xfrm flipH="1">
            <a:off x="8524134" y="5680458"/>
            <a:ext cx="545575" cy="4500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2">
            <a:extLst>
              <a:ext uri="{FF2B5EF4-FFF2-40B4-BE49-F238E27FC236}">
                <a16:creationId xmlns:a16="http://schemas.microsoft.com/office/drawing/2014/main" id="{792AA593-464D-4213-A9E9-1790C718BC5F}"/>
              </a:ext>
            </a:extLst>
          </p:cNvPr>
          <p:cNvSpPr txBox="1"/>
          <p:nvPr/>
        </p:nvSpPr>
        <p:spPr>
          <a:xfrm>
            <a:off x="795219" y="1408723"/>
            <a:ext cx="2348770" cy="1938992"/>
          </a:xfrm>
          <a:prstGeom prst="rect">
            <a:avLst/>
          </a:prstGeom>
          <a:noFill/>
        </p:spPr>
        <p:txBody>
          <a:bodyPr wrap="square" lIns="108000" rIns="108000" rtlCol="0">
            <a:spAutoFit/>
          </a:bodyPr>
          <a:lstStyle/>
          <a:p>
            <a:pPr algn="ctr"/>
            <a:r>
              <a:rPr lang="en-US" altLang="ko-KR" sz="12000" b="1" dirty="0">
                <a:solidFill>
                  <a:schemeClr val="accent1">
                    <a:alpha val="40000"/>
                  </a:schemeClr>
                </a:solidFill>
                <a:cs typeface="Arial" pitchFamily="34" charset="0"/>
              </a:rPr>
              <a:t>01</a:t>
            </a:r>
            <a:endParaRPr lang="ko-KR" altLang="en-US" sz="12000" b="1" dirty="0">
              <a:solidFill>
                <a:schemeClr val="accent1">
                  <a:alpha val="40000"/>
                </a:schemeClr>
              </a:solidFill>
              <a:cs typeface="Arial" pitchFamily="34" charset="0"/>
            </a:endParaRPr>
          </a:p>
        </p:txBody>
      </p:sp>
      <p:sp>
        <p:nvSpPr>
          <p:cNvPr id="6" name="TextBox 5">
            <a:extLst>
              <a:ext uri="{FF2B5EF4-FFF2-40B4-BE49-F238E27FC236}">
                <a16:creationId xmlns:a16="http://schemas.microsoft.com/office/drawing/2014/main" id="{DD2E8F9B-F9F8-492F-85FC-22C69D231309}"/>
              </a:ext>
            </a:extLst>
          </p:cNvPr>
          <p:cNvSpPr txBox="1"/>
          <p:nvPr/>
        </p:nvSpPr>
        <p:spPr>
          <a:xfrm>
            <a:off x="795219" y="3739934"/>
            <a:ext cx="2348770" cy="1938992"/>
          </a:xfrm>
          <a:prstGeom prst="rect">
            <a:avLst/>
          </a:prstGeom>
          <a:noFill/>
        </p:spPr>
        <p:txBody>
          <a:bodyPr wrap="square" lIns="108000" rIns="108000" rtlCol="0">
            <a:spAutoFit/>
          </a:bodyPr>
          <a:lstStyle/>
          <a:p>
            <a:pPr algn="ctr"/>
            <a:r>
              <a:rPr lang="en-US" altLang="ko-KR" sz="12000" b="1" dirty="0">
                <a:solidFill>
                  <a:schemeClr val="accent4">
                    <a:alpha val="40000"/>
                  </a:schemeClr>
                </a:solidFill>
                <a:cs typeface="Arial" pitchFamily="34" charset="0"/>
              </a:rPr>
              <a:t>04</a:t>
            </a:r>
            <a:endParaRPr lang="ko-KR" altLang="en-US" sz="12000" b="1" dirty="0">
              <a:solidFill>
                <a:schemeClr val="accent4">
                  <a:alpha val="40000"/>
                </a:schemeClr>
              </a:solidFill>
              <a:cs typeface="Arial" pitchFamily="34" charset="0"/>
            </a:endParaRPr>
          </a:p>
        </p:txBody>
      </p:sp>
      <p:grpSp>
        <p:nvGrpSpPr>
          <p:cNvPr id="9" name="Group 5">
            <a:extLst>
              <a:ext uri="{FF2B5EF4-FFF2-40B4-BE49-F238E27FC236}">
                <a16:creationId xmlns:a16="http://schemas.microsoft.com/office/drawing/2014/main" id="{7422D0E6-1294-4ABE-AE92-3F4D1F8EE038}"/>
              </a:ext>
            </a:extLst>
          </p:cNvPr>
          <p:cNvGrpSpPr/>
          <p:nvPr/>
        </p:nvGrpSpPr>
        <p:grpSpPr>
          <a:xfrm>
            <a:off x="1938557" y="2601539"/>
            <a:ext cx="1961545" cy="1313612"/>
            <a:chOff x="2676933" y="3301949"/>
            <a:chExt cx="1550267" cy="1313612"/>
          </a:xfrm>
        </p:grpSpPr>
        <p:sp>
          <p:nvSpPr>
            <p:cNvPr id="10" name="TextBox 9">
              <a:extLst>
                <a:ext uri="{FF2B5EF4-FFF2-40B4-BE49-F238E27FC236}">
                  <a16:creationId xmlns:a16="http://schemas.microsoft.com/office/drawing/2014/main" id="{7E19CE43-4550-4508-A76F-6675E70BD637}"/>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1"/>
                  </a:solidFill>
                  <a:cs typeface="Arial" pitchFamily="34" charset="0"/>
                </a:rPr>
                <a:t>Content  Here</a:t>
              </a:r>
              <a:endParaRPr lang="ko-KR" altLang="en-US" sz="2000" b="1" dirty="0">
                <a:solidFill>
                  <a:schemeClr val="accent1"/>
                </a:solidFill>
                <a:cs typeface="Arial" pitchFamily="34" charset="0"/>
              </a:endParaRPr>
            </a:p>
          </p:txBody>
        </p:sp>
        <p:sp>
          <p:nvSpPr>
            <p:cNvPr id="11" name="TextBox 10">
              <a:extLst>
                <a:ext uri="{FF2B5EF4-FFF2-40B4-BE49-F238E27FC236}">
                  <a16:creationId xmlns:a16="http://schemas.microsoft.com/office/drawing/2014/main" id="{24F354F1-E04F-4910-ADDF-87814B53FDEB}"/>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18" name="Group 5">
            <a:extLst>
              <a:ext uri="{FF2B5EF4-FFF2-40B4-BE49-F238E27FC236}">
                <a16:creationId xmlns:a16="http://schemas.microsoft.com/office/drawing/2014/main" id="{5DEEE222-262A-41C2-9AAF-E3D103EB3584}"/>
              </a:ext>
            </a:extLst>
          </p:cNvPr>
          <p:cNvGrpSpPr/>
          <p:nvPr/>
        </p:nvGrpSpPr>
        <p:grpSpPr>
          <a:xfrm>
            <a:off x="1938557" y="4932750"/>
            <a:ext cx="1961545" cy="1313612"/>
            <a:chOff x="2676933" y="3301949"/>
            <a:chExt cx="1550267" cy="1313612"/>
          </a:xfrm>
        </p:grpSpPr>
        <p:sp>
          <p:nvSpPr>
            <p:cNvPr id="19" name="TextBox 18">
              <a:extLst>
                <a:ext uri="{FF2B5EF4-FFF2-40B4-BE49-F238E27FC236}">
                  <a16:creationId xmlns:a16="http://schemas.microsoft.com/office/drawing/2014/main" id="{1D3BB4F6-C548-47E2-B8F2-CCA07C99E966}"/>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4"/>
                  </a:solidFill>
                  <a:cs typeface="Arial" pitchFamily="34" charset="0"/>
                </a:rPr>
                <a:t>Content  Here</a:t>
              </a:r>
              <a:endParaRPr lang="ko-KR" altLang="en-US" sz="2000" b="1" dirty="0">
                <a:solidFill>
                  <a:schemeClr val="accent4"/>
                </a:solidFill>
                <a:cs typeface="Arial" pitchFamily="34" charset="0"/>
              </a:endParaRPr>
            </a:p>
          </p:txBody>
        </p:sp>
        <p:sp>
          <p:nvSpPr>
            <p:cNvPr id="20" name="TextBox 19">
              <a:extLst>
                <a:ext uri="{FF2B5EF4-FFF2-40B4-BE49-F238E27FC236}">
                  <a16:creationId xmlns:a16="http://schemas.microsoft.com/office/drawing/2014/main" id="{20A9B2DA-2D45-4E7E-AEC4-9F7C22A194E0}"/>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9" name="Rounded Rectangle 27">
            <a:extLst>
              <a:ext uri="{FF2B5EF4-FFF2-40B4-BE49-F238E27FC236}">
                <a16:creationId xmlns:a16="http://schemas.microsoft.com/office/drawing/2014/main" id="{7FBC7279-E083-46B2-9EBB-721017B3C479}"/>
              </a:ext>
            </a:extLst>
          </p:cNvPr>
          <p:cNvSpPr/>
          <p:nvPr/>
        </p:nvSpPr>
        <p:spPr>
          <a:xfrm>
            <a:off x="1133590" y="5710260"/>
            <a:ext cx="545576" cy="41907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Oval 21">
            <a:extLst>
              <a:ext uri="{FF2B5EF4-FFF2-40B4-BE49-F238E27FC236}">
                <a16:creationId xmlns:a16="http://schemas.microsoft.com/office/drawing/2014/main" id="{AAF20BED-A35D-4988-B3C0-DF2A0C53D1E9}"/>
              </a:ext>
            </a:extLst>
          </p:cNvPr>
          <p:cNvSpPr>
            <a:spLocks noChangeAspect="1"/>
          </p:cNvSpPr>
          <p:nvPr/>
        </p:nvSpPr>
        <p:spPr>
          <a:xfrm>
            <a:off x="1090885" y="3291264"/>
            <a:ext cx="571905" cy="5766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3258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EACE2C-F0BB-4B26-BDA0-E1B66FC049A7}"/>
              </a:ext>
            </a:extLst>
          </p:cNvPr>
          <p:cNvSpPr txBox="1"/>
          <p:nvPr/>
        </p:nvSpPr>
        <p:spPr>
          <a:xfrm>
            <a:off x="7499837" y="2796086"/>
            <a:ext cx="4692163"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Section</a:t>
            </a:r>
            <a:r>
              <a:rPr lang="en-US" altLang="ko-KR" sz="4800" dirty="0">
                <a:solidFill>
                  <a:schemeClr val="bg1"/>
                </a:solidFill>
                <a:latin typeface="+mj-lt"/>
                <a:cs typeface="Arial" pitchFamily="34" charset="0"/>
              </a:rPr>
              <a:t> </a:t>
            </a:r>
            <a:r>
              <a:rPr lang="en-US" altLang="ko-KR" sz="4800" b="1" dirty="0">
                <a:solidFill>
                  <a:schemeClr val="bg1"/>
                </a:solidFill>
                <a:latin typeface="+mj-lt"/>
                <a:cs typeface="Arial" pitchFamily="34" charset="0"/>
              </a:rPr>
              <a:t>Break</a:t>
            </a:r>
            <a:endParaRPr lang="ko-KR" altLang="en-US" sz="48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DF7CD60F-31E5-47BD-825E-DF5FFB019C06}"/>
              </a:ext>
            </a:extLst>
          </p:cNvPr>
          <p:cNvSpPr txBox="1"/>
          <p:nvPr/>
        </p:nvSpPr>
        <p:spPr>
          <a:xfrm>
            <a:off x="7499839" y="3559170"/>
            <a:ext cx="4692108"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
        <p:nvSpPr>
          <p:cNvPr id="2" name="Rectangle 1">
            <a:extLst>
              <a:ext uri="{FF2B5EF4-FFF2-40B4-BE49-F238E27FC236}">
                <a16:creationId xmlns:a16="http://schemas.microsoft.com/office/drawing/2014/main" id="{84EFAE49-7ECA-4C61-8EFE-3FF13BB998F1}"/>
              </a:ext>
            </a:extLst>
          </p:cNvPr>
          <p:cNvSpPr/>
          <p:nvPr/>
        </p:nvSpPr>
        <p:spPr>
          <a:xfrm>
            <a:off x="7218484" y="2919050"/>
            <a:ext cx="123092" cy="967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3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00E6EE-FCF4-4EFA-A9D1-E89F888697F2}"/>
              </a:ext>
            </a:extLst>
          </p:cNvPr>
          <p:cNvSpPr>
            <a:spLocks noGrp="1"/>
          </p:cNvSpPr>
          <p:nvPr>
            <p:ph type="pic" sz="quarter" idx="14"/>
          </p:nvPr>
        </p:nvSpPr>
        <p:spPr/>
      </p:sp>
      <p:sp>
        <p:nvSpPr>
          <p:cNvPr id="6" name="Arrow: Up 5">
            <a:extLst>
              <a:ext uri="{FF2B5EF4-FFF2-40B4-BE49-F238E27FC236}">
                <a16:creationId xmlns:a16="http://schemas.microsoft.com/office/drawing/2014/main" id="{3D591668-32BC-4D60-8D67-F96DE2940BFD}"/>
              </a:ext>
            </a:extLst>
          </p:cNvPr>
          <p:cNvSpPr/>
          <p:nvPr/>
        </p:nvSpPr>
        <p:spPr>
          <a:xfrm rot="2359705">
            <a:off x="5944869" y="-871973"/>
            <a:ext cx="3905172" cy="9578880"/>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chemeClr val="bg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0" name="TextBox 9">
            <a:extLst>
              <a:ext uri="{FF2B5EF4-FFF2-40B4-BE49-F238E27FC236}">
                <a16:creationId xmlns:a16="http://schemas.microsoft.com/office/drawing/2014/main" id="{BAA2C4D6-66A2-4754-8060-6543448D6E85}"/>
              </a:ext>
            </a:extLst>
          </p:cNvPr>
          <p:cNvSpPr txBox="1"/>
          <p:nvPr/>
        </p:nvSpPr>
        <p:spPr>
          <a:xfrm>
            <a:off x="584206" y="2130215"/>
            <a:ext cx="3324603" cy="3416320"/>
          </a:xfrm>
          <a:prstGeom prst="rect">
            <a:avLst/>
          </a:prstGeom>
          <a:noFill/>
          <a:effectLst>
            <a:outerShdw blurRad="50800" dist="38100" algn="l" rotWithShape="0">
              <a:prstClr val="black">
                <a:alpha val="40000"/>
              </a:prstClr>
            </a:outerShdw>
          </a:effectLst>
        </p:spPr>
        <p:txBody>
          <a:bodyPr wrap="square" rtlCol="0" anchor="ctr">
            <a:spAutoFit/>
          </a:bodyPr>
          <a:lstStyle/>
          <a:p>
            <a:r>
              <a:rPr lang="en-GB" altLang="ko-KR" sz="3600" b="1" dirty="0" smtClean="0">
                <a:solidFill>
                  <a:schemeClr val="bg1"/>
                </a:solidFill>
                <a:cs typeface="Arial" pitchFamily="34" charset="0"/>
              </a:rPr>
              <a:t>THEME PPT </a:t>
            </a:r>
            <a:endParaRPr lang="en-GB" altLang="ko-KR" sz="3600" b="1" dirty="0">
              <a:solidFill>
                <a:schemeClr val="bg1"/>
              </a:solidFill>
              <a:cs typeface="Arial" pitchFamily="34" charset="0"/>
            </a:endParaRPr>
          </a:p>
          <a:p>
            <a:r>
              <a:rPr lang="en-GB" altLang="ko-KR" sz="3600" b="1" dirty="0">
                <a:solidFill>
                  <a:schemeClr val="bg1"/>
                </a:solidFill>
                <a:cs typeface="Arial" pitchFamily="34" charset="0"/>
              </a:rPr>
              <a:t>Layout</a:t>
            </a:r>
          </a:p>
          <a:p>
            <a:r>
              <a:rPr lang="en-GB" altLang="ko-KR" sz="3600" b="1" dirty="0">
                <a:solidFill>
                  <a:schemeClr val="bg1"/>
                </a:solidFill>
                <a:cs typeface="Arial" pitchFamily="34" charset="0"/>
              </a:rPr>
              <a:t>Clean Text Slide </a:t>
            </a:r>
          </a:p>
          <a:p>
            <a:r>
              <a:rPr lang="en-GB" altLang="ko-KR" sz="3600" b="1" dirty="0">
                <a:solidFill>
                  <a:schemeClr val="bg1"/>
                </a:solidFill>
                <a:cs typeface="Arial" pitchFamily="34" charset="0"/>
              </a:rPr>
              <a:t>For Your </a:t>
            </a:r>
          </a:p>
          <a:p>
            <a:r>
              <a:rPr lang="en-GB" altLang="ko-KR" sz="3600" b="1" dirty="0">
                <a:solidFill>
                  <a:schemeClr val="bg1"/>
                </a:solidFill>
                <a:cs typeface="Arial" pitchFamily="34" charset="0"/>
              </a:rPr>
              <a:t>Presentation</a:t>
            </a:r>
            <a:endParaRPr lang="ko-KR" altLang="en-US" sz="3600" b="1" dirty="0">
              <a:solidFill>
                <a:schemeClr val="bg1"/>
              </a:solidFill>
              <a:cs typeface="Arial" pitchFamily="34" charset="0"/>
            </a:endParaRPr>
          </a:p>
        </p:txBody>
      </p:sp>
      <p:sp>
        <p:nvSpPr>
          <p:cNvPr id="11" name="Round Same Side Corner Rectangle 11">
            <a:extLst>
              <a:ext uri="{FF2B5EF4-FFF2-40B4-BE49-F238E27FC236}">
                <a16:creationId xmlns:a16="http://schemas.microsoft.com/office/drawing/2014/main" id="{0AB3050F-1873-4E24-81EC-E9008CCE1254}"/>
              </a:ext>
            </a:extLst>
          </p:cNvPr>
          <p:cNvSpPr/>
          <p:nvPr/>
        </p:nvSpPr>
        <p:spPr>
          <a:xfrm rot="9900000">
            <a:off x="9278671" y="6119408"/>
            <a:ext cx="448874" cy="381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ounded Rectangle 27">
            <a:extLst>
              <a:ext uri="{FF2B5EF4-FFF2-40B4-BE49-F238E27FC236}">
                <a16:creationId xmlns:a16="http://schemas.microsoft.com/office/drawing/2014/main" id="{A4833AD6-EEE1-450B-9075-3FE9C4AAC0E1}"/>
              </a:ext>
            </a:extLst>
          </p:cNvPr>
          <p:cNvSpPr/>
          <p:nvPr/>
        </p:nvSpPr>
        <p:spPr>
          <a:xfrm>
            <a:off x="10306494" y="6151361"/>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21">
            <a:extLst>
              <a:ext uri="{FF2B5EF4-FFF2-40B4-BE49-F238E27FC236}">
                <a16:creationId xmlns:a16="http://schemas.microsoft.com/office/drawing/2014/main" id="{40F2B231-C930-49EC-BDE4-55BDCA8BC4E5}"/>
              </a:ext>
            </a:extLst>
          </p:cNvPr>
          <p:cNvSpPr>
            <a:spLocks noChangeAspect="1"/>
          </p:cNvSpPr>
          <p:nvPr/>
        </p:nvSpPr>
        <p:spPr>
          <a:xfrm>
            <a:off x="8266501" y="6091605"/>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Rectangle 16">
            <a:extLst>
              <a:ext uri="{FF2B5EF4-FFF2-40B4-BE49-F238E27FC236}">
                <a16:creationId xmlns:a16="http://schemas.microsoft.com/office/drawing/2014/main" id="{3DB04C0C-3B1C-4485-9F13-DEA003506C9F}"/>
              </a:ext>
            </a:extLst>
          </p:cNvPr>
          <p:cNvSpPr/>
          <p:nvPr/>
        </p:nvSpPr>
        <p:spPr>
          <a:xfrm rot="2700000">
            <a:off x="11421682" y="6031592"/>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extBox 14">
            <a:extLst>
              <a:ext uri="{FF2B5EF4-FFF2-40B4-BE49-F238E27FC236}">
                <a16:creationId xmlns:a16="http://schemas.microsoft.com/office/drawing/2014/main" id="{6C608FB5-A979-430D-A600-E3A749685618}"/>
              </a:ext>
            </a:extLst>
          </p:cNvPr>
          <p:cNvSpPr txBox="1"/>
          <p:nvPr/>
        </p:nvSpPr>
        <p:spPr>
          <a:xfrm>
            <a:off x="7976342" y="5021578"/>
            <a:ext cx="4074982" cy="523220"/>
          </a:xfrm>
          <a:prstGeom prst="rect">
            <a:avLst/>
          </a:prstGeom>
          <a:noFill/>
          <a:effectLst>
            <a:outerShdw blurRad="50800" dist="38100" algn="l" rotWithShape="0">
              <a:prstClr val="black">
                <a:alpha val="40000"/>
              </a:prstClr>
            </a:outerShdw>
          </a:effectLst>
        </p:spPr>
        <p:txBody>
          <a:bodyPr wrap="square" rtlCol="0" anchor="ctr">
            <a:spAutoFit/>
          </a:bodyPr>
          <a:lstStyle>
            <a:defPPr>
              <a:defRPr lang="en-US"/>
            </a:defPPr>
            <a:lvl1pPr>
              <a:defRPr sz="3600" b="1">
                <a:solidFill>
                  <a:schemeClr val="bg1"/>
                </a:solidFill>
                <a:cs typeface="Arial" pitchFamily="34" charset="0"/>
              </a:defRPr>
            </a:lvl1pPr>
          </a:lstStyle>
          <a:p>
            <a:pPr algn="ctr"/>
            <a:r>
              <a:rPr lang="en-US" altLang="ko-KR" sz="2800" dirty="0"/>
              <a:t>NO.1 BUSINESS PLAN</a:t>
            </a:r>
            <a:endParaRPr lang="ko-KR" altLang="en-US" sz="2800" dirty="0"/>
          </a:p>
        </p:txBody>
      </p:sp>
    </p:spTree>
    <p:extLst>
      <p:ext uri="{BB962C8B-B14F-4D97-AF65-F5344CB8AC3E}">
        <p14:creationId xmlns:p14="http://schemas.microsoft.com/office/powerpoint/2010/main" val="223604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TextBox 2">
            <a:extLst>
              <a:ext uri="{FF2B5EF4-FFF2-40B4-BE49-F238E27FC236}">
                <a16:creationId xmlns:a16="http://schemas.microsoft.com/office/drawing/2014/main" id="{531907EA-2E25-4E43-9DC6-C6C1A96EFA86}"/>
              </a:ext>
            </a:extLst>
          </p:cNvPr>
          <p:cNvSpPr txBox="1"/>
          <p:nvPr/>
        </p:nvSpPr>
        <p:spPr>
          <a:xfrm>
            <a:off x="5677236" y="1736532"/>
            <a:ext cx="6011494"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400" dirty="0">
              <a:solidFill>
                <a:schemeClr val="tx1">
                  <a:lumMod val="75000"/>
                  <a:lumOff val="25000"/>
                </a:schemeClr>
              </a:solidFill>
              <a:cs typeface="Arial" pitchFamily="34" charset="0"/>
            </a:endParaRPr>
          </a:p>
        </p:txBody>
      </p:sp>
      <p:sp>
        <p:nvSpPr>
          <p:cNvPr id="4" name="Oval 21">
            <a:extLst>
              <a:ext uri="{FF2B5EF4-FFF2-40B4-BE49-F238E27FC236}">
                <a16:creationId xmlns:a16="http://schemas.microsoft.com/office/drawing/2014/main" id="{28A90FE0-DF86-4B8D-ADBB-17053150CB2B}"/>
              </a:ext>
            </a:extLst>
          </p:cNvPr>
          <p:cNvSpPr>
            <a:spLocks noChangeAspect="1"/>
          </p:cNvSpPr>
          <p:nvPr/>
        </p:nvSpPr>
        <p:spPr>
          <a:xfrm rot="20700000">
            <a:off x="9880632" y="2728318"/>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Rounded Rectangle 4">
            <a:extLst>
              <a:ext uri="{FF2B5EF4-FFF2-40B4-BE49-F238E27FC236}">
                <a16:creationId xmlns:a16="http://schemas.microsoft.com/office/drawing/2014/main" id="{9FF9F91A-66BA-4C40-AAE4-6DB47654AEBC}"/>
              </a:ext>
            </a:extLst>
          </p:cNvPr>
          <p:cNvSpPr>
            <a:spLocks noChangeAspect="1"/>
          </p:cNvSpPr>
          <p:nvPr/>
        </p:nvSpPr>
        <p:spPr>
          <a:xfrm>
            <a:off x="6677030" y="2739448"/>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Rectangle 5">
            <a:extLst>
              <a:ext uri="{FF2B5EF4-FFF2-40B4-BE49-F238E27FC236}">
                <a16:creationId xmlns:a16="http://schemas.microsoft.com/office/drawing/2014/main" id="{61DBF8AA-AF46-4FA3-AAD1-47489C681E76}"/>
              </a:ext>
            </a:extLst>
          </p:cNvPr>
          <p:cNvSpPr>
            <a:spLocks noChangeAspect="1"/>
          </p:cNvSpPr>
          <p:nvPr/>
        </p:nvSpPr>
        <p:spPr>
          <a:xfrm>
            <a:off x="6728540" y="4588598"/>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Pie 2">
            <a:extLst>
              <a:ext uri="{FF2B5EF4-FFF2-40B4-BE49-F238E27FC236}">
                <a16:creationId xmlns:a16="http://schemas.microsoft.com/office/drawing/2014/main" id="{936FA93F-FF5E-48E9-962C-1308A81F7514}"/>
              </a:ext>
            </a:extLst>
          </p:cNvPr>
          <p:cNvSpPr/>
          <p:nvPr/>
        </p:nvSpPr>
        <p:spPr>
          <a:xfrm>
            <a:off x="9868376" y="4562350"/>
            <a:ext cx="680424" cy="669030"/>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grpSp>
        <p:nvGrpSpPr>
          <p:cNvPr id="8" name="Group 7">
            <a:extLst>
              <a:ext uri="{FF2B5EF4-FFF2-40B4-BE49-F238E27FC236}">
                <a16:creationId xmlns:a16="http://schemas.microsoft.com/office/drawing/2014/main" id="{1237B279-C41C-4144-9F46-4FE4EEAA6C1D}"/>
              </a:ext>
            </a:extLst>
          </p:cNvPr>
          <p:cNvGrpSpPr/>
          <p:nvPr/>
        </p:nvGrpSpPr>
        <p:grpSpPr>
          <a:xfrm>
            <a:off x="5677235" y="3351901"/>
            <a:ext cx="2719592" cy="823652"/>
            <a:chOff x="2079598" y="4324401"/>
            <a:chExt cx="3303211" cy="823652"/>
          </a:xfrm>
        </p:grpSpPr>
        <p:sp>
          <p:nvSpPr>
            <p:cNvPr id="9" name="TextBox 8">
              <a:extLst>
                <a:ext uri="{FF2B5EF4-FFF2-40B4-BE49-F238E27FC236}">
                  <a16:creationId xmlns:a16="http://schemas.microsoft.com/office/drawing/2014/main" id="{7E26FC5D-1DA4-46B1-9B1B-412A80F7D319}"/>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0" name="TextBox 9">
              <a:extLst>
                <a:ext uri="{FF2B5EF4-FFF2-40B4-BE49-F238E27FC236}">
                  <a16:creationId xmlns:a16="http://schemas.microsoft.com/office/drawing/2014/main" id="{7AB94A4E-BD21-42B9-B82A-415E7328F0BD}"/>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1" name="Group 10">
            <a:extLst>
              <a:ext uri="{FF2B5EF4-FFF2-40B4-BE49-F238E27FC236}">
                <a16:creationId xmlns:a16="http://schemas.microsoft.com/office/drawing/2014/main" id="{0B2E6B14-ECF4-43B7-8F79-72FB53CE9776}"/>
              </a:ext>
            </a:extLst>
          </p:cNvPr>
          <p:cNvGrpSpPr/>
          <p:nvPr/>
        </p:nvGrpSpPr>
        <p:grpSpPr>
          <a:xfrm>
            <a:off x="8848792" y="3351901"/>
            <a:ext cx="2719592" cy="823652"/>
            <a:chOff x="2079598" y="4324401"/>
            <a:chExt cx="3303211" cy="823652"/>
          </a:xfrm>
        </p:grpSpPr>
        <p:sp>
          <p:nvSpPr>
            <p:cNvPr id="12" name="TextBox 11">
              <a:extLst>
                <a:ext uri="{FF2B5EF4-FFF2-40B4-BE49-F238E27FC236}">
                  <a16:creationId xmlns:a16="http://schemas.microsoft.com/office/drawing/2014/main" id="{7A0F6780-CC35-4B1D-86D7-C2EC099E8DD3}"/>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3" name="TextBox 12">
              <a:extLst>
                <a:ext uri="{FF2B5EF4-FFF2-40B4-BE49-F238E27FC236}">
                  <a16:creationId xmlns:a16="http://schemas.microsoft.com/office/drawing/2014/main" id="{2BFADFCD-3E96-42EF-85FF-8BE352BB5BAF}"/>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4" name="Group 13">
            <a:extLst>
              <a:ext uri="{FF2B5EF4-FFF2-40B4-BE49-F238E27FC236}">
                <a16:creationId xmlns:a16="http://schemas.microsoft.com/office/drawing/2014/main" id="{8F789020-7F01-4A4F-9733-AACE015848BE}"/>
              </a:ext>
            </a:extLst>
          </p:cNvPr>
          <p:cNvGrpSpPr/>
          <p:nvPr/>
        </p:nvGrpSpPr>
        <p:grpSpPr>
          <a:xfrm>
            <a:off x="5677235" y="5312842"/>
            <a:ext cx="2719592" cy="823652"/>
            <a:chOff x="2079598" y="4324401"/>
            <a:chExt cx="3303211" cy="823652"/>
          </a:xfrm>
        </p:grpSpPr>
        <p:sp>
          <p:nvSpPr>
            <p:cNvPr id="15" name="TextBox 14">
              <a:extLst>
                <a:ext uri="{FF2B5EF4-FFF2-40B4-BE49-F238E27FC236}">
                  <a16:creationId xmlns:a16="http://schemas.microsoft.com/office/drawing/2014/main" id="{10D88D1A-FB80-4CD6-85FF-B92DC9B07E6B}"/>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6" name="TextBox 15">
              <a:extLst>
                <a:ext uri="{FF2B5EF4-FFF2-40B4-BE49-F238E27FC236}">
                  <a16:creationId xmlns:a16="http://schemas.microsoft.com/office/drawing/2014/main" id="{E02DBCCD-8D23-47F0-A40A-2863A8678243}"/>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7" name="Group 16">
            <a:extLst>
              <a:ext uri="{FF2B5EF4-FFF2-40B4-BE49-F238E27FC236}">
                <a16:creationId xmlns:a16="http://schemas.microsoft.com/office/drawing/2014/main" id="{B0078968-325E-43DF-9B4E-BE41A4C39CE9}"/>
              </a:ext>
            </a:extLst>
          </p:cNvPr>
          <p:cNvGrpSpPr/>
          <p:nvPr/>
        </p:nvGrpSpPr>
        <p:grpSpPr>
          <a:xfrm>
            <a:off x="8848792" y="5312842"/>
            <a:ext cx="2719592" cy="823652"/>
            <a:chOff x="2079598" y="4324401"/>
            <a:chExt cx="3303211" cy="823652"/>
          </a:xfrm>
        </p:grpSpPr>
        <p:sp>
          <p:nvSpPr>
            <p:cNvPr id="18" name="TextBox 17">
              <a:extLst>
                <a:ext uri="{FF2B5EF4-FFF2-40B4-BE49-F238E27FC236}">
                  <a16:creationId xmlns:a16="http://schemas.microsoft.com/office/drawing/2014/main" id="{D4F2DC1B-DCF3-4F7E-9213-D414C9C85484}"/>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9" name="TextBox 18">
              <a:extLst>
                <a:ext uri="{FF2B5EF4-FFF2-40B4-BE49-F238E27FC236}">
                  <a16:creationId xmlns:a16="http://schemas.microsoft.com/office/drawing/2014/main" id="{88792A5E-7973-4A2D-8D8E-8DBC7D7D627E}"/>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21" name="Group 20">
            <a:extLst>
              <a:ext uri="{FF2B5EF4-FFF2-40B4-BE49-F238E27FC236}">
                <a16:creationId xmlns:a16="http://schemas.microsoft.com/office/drawing/2014/main" id="{024042DD-278D-4E24-8479-A015301D4412}"/>
              </a:ext>
            </a:extLst>
          </p:cNvPr>
          <p:cNvGrpSpPr/>
          <p:nvPr/>
        </p:nvGrpSpPr>
        <p:grpSpPr>
          <a:xfrm>
            <a:off x="325856" y="2652514"/>
            <a:ext cx="3809139" cy="3402880"/>
            <a:chOff x="-218628" y="1563638"/>
            <a:chExt cx="2943711" cy="2629754"/>
          </a:xfrm>
        </p:grpSpPr>
        <p:sp>
          <p:nvSpPr>
            <p:cNvPr id="33" name="Oval 32">
              <a:extLst>
                <a:ext uri="{FF2B5EF4-FFF2-40B4-BE49-F238E27FC236}">
                  <a16:creationId xmlns:a16="http://schemas.microsoft.com/office/drawing/2014/main" id="{8BF8B0D5-3092-4FC1-BB3B-C842047DB063}"/>
                </a:ext>
              </a:extLst>
            </p:cNvPr>
            <p:cNvSpPr/>
            <p:nvPr/>
          </p:nvSpPr>
          <p:spPr>
            <a:xfrm>
              <a:off x="-218628" y="3808671"/>
              <a:ext cx="2232248" cy="384721"/>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4" name="Group 33">
              <a:extLst>
                <a:ext uri="{FF2B5EF4-FFF2-40B4-BE49-F238E27FC236}">
                  <a16:creationId xmlns:a16="http://schemas.microsoft.com/office/drawing/2014/main" id="{49B95AF3-7156-4763-98B1-A4B46FCD8ABF}"/>
                </a:ext>
              </a:extLst>
            </p:cNvPr>
            <p:cNvGrpSpPr/>
            <p:nvPr/>
          </p:nvGrpSpPr>
          <p:grpSpPr>
            <a:xfrm>
              <a:off x="276811" y="1563638"/>
              <a:ext cx="2448272" cy="2448272"/>
              <a:chOff x="276810" y="1563636"/>
              <a:chExt cx="2448271" cy="2448270"/>
            </a:xfrm>
            <a:scene3d>
              <a:camera prst="perspectiveRight">
                <a:rot lat="0" lon="18299991" rev="900000"/>
              </a:camera>
              <a:lightRig rig="threePt" dir="t"/>
            </a:scene3d>
          </p:grpSpPr>
          <p:sp>
            <p:nvSpPr>
              <p:cNvPr id="35" name="Oval 34">
                <a:extLst>
                  <a:ext uri="{FF2B5EF4-FFF2-40B4-BE49-F238E27FC236}">
                    <a16:creationId xmlns:a16="http://schemas.microsoft.com/office/drawing/2014/main" id="{CB1E5A2D-8692-44A0-BD07-5EDF531398E8}"/>
                  </a:ext>
                </a:extLst>
              </p:cNvPr>
              <p:cNvSpPr/>
              <p:nvPr/>
            </p:nvSpPr>
            <p:spPr>
              <a:xfrm>
                <a:off x="276810" y="1563636"/>
                <a:ext cx="2448271" cy="2448270"/>
              </a:xfrm>
              <a:prstGeom prst="ellipse">
                <a:avLst/>
              </a:prstGeom>
              <a:solidFill>
                <a:schemeClr val="accent2"/>
              </a:solidFill>
              <a:ln>
                <a:no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6" name="Oval 35">
                <a:extLst>
                  <a:ext uri="{FF2B5EF4-FFF2-40B4-BE49-F238E27FC236}">
                    <a16:creationId xmlns:a16="http://schemas.microsoft.com/office/drawing/2014/main" id="{93ED7FC4-14E0-4A49-9729-93D41675EFD8}"/>
                  </a:ext>
                </a:extLst>
              </p:cNvPr>
              <p:cNvSpPr/>
              <p:nvPr/>
            </p:nvSpPr>
            <p:spPr>
              <a:xfrm>
                <a:off x="492834" y="1779660"/>
                <a:ext cx="2016223" cy="2016222"/>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Oval 36">
                <a:extLst>
                  <a:ext uri="{FF2B5EF4-FFF2-40B4-BE49-F238E27FC236}">
                    <a16:creationId xmlns:a16="http://schemas.microsoft.com/office/drawing/2014/main" id="{948377F6-A40F-47BF-A09B-9F43E9FE759D}"/>
                  </a:ext>
                </a:extLst>
              </p:cNvPr>
              <p:cNvSpPr/>
              <p:nvPr/>
            </p:nvSpPr>
            <p:spPr>
              <a:xfrm>
                <a:off x="677046" y="1963872"/>
                <a:ext cx="1647799" cy="1647799"/>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Oval 37">
                <a:extLst>
                  <a:ext uri="{FF2B5EF4-FFF2-40B4-BE49-F238E27FC236}">
                    <a16:creationId xmlns:a16="http://schemas.microsoft.com/office/drawing/2014/main" id="{546A67C2-66E2-423B-AA22-681E39C81D02}"/>
                  </a:ext>
                </a:extLst>
              </p:cNvPr>
              <p:cNvSpPr/>
              <p:nvPr/>
            </p:nvSpPr>
            <p:spPr>
              <a:xfrm>
                <a:off x="861258" y="2148084"/>
                <a:ext cx="1279376" cy="1279375"/>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38">
                <a:extLst>
                  <a:ext uri="{FF2B5EF4-FFF2-40B4-BE49-F238E27FC236}">
                    <a16:creationId xmlns:a16="http://schemas.microsoft.com/office/drawing/2014/main" id="{9BC42923-41E6-4733-A516-8B8EFC0FE330}"/>
                  </a:ext>
                </a:extLst>
              </p:cNvPr>
              <p:cNvSpPr/>
              <p:nvPr/>
            </p:nvSpPr>
            <p:spPr>
              <a:xfrm>
                <a:off x="1045471" y="2332297"/>
                <a:ext cx="910952" cy="9109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D47659C1-7906-46A3-A1C4-50135DAAFDEE}"/>
                  </a:ext>
                </a:extLst>
              </p:cNvPr>
              <p:cNvSpPr/>
              <p:nvPr/>
            </p:nvSpPr>
            <p:spPr>
              <a:xfrm>
                <a:off x="1229522" y="2516348"/>
                <a:ext cx="542851" cy="5428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40">
                <a:extLst>
                  <a:ext uri="{FF2B5EF4-FFF2-40B4-BE49-F238E27FC236}">
                    <a16:creationId xmlns:a16="http://schemas.microsoft.com/office/drawing/2014/main" id="{85BF81E2-F9DE-43CE-913A-70F5F2AFB166}"/>
                  </a:ext>
                </a:extLst>
              </p:cNvPr>
              <p:cNvSpPr/>
              <p:nvPr/>
            </p:nvSpPr>
            <p:spPr>
              <a:xfrm>
                <a:off x="1377891" y="2664718"/>
                <a:ext cx="246112" cy="246112"/>
              </a:xfrm>
              <a:prstGeom prst="ellipse">
                <a:avLst/>
              </a:prstGeom>
              <a:solidFill>
                <a:schemeClr val="accent1"/>
              </a:solid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22" name="Group 21">
            <a:extLst>
              <a:ext uri="{FF2B5EF4-FFF2-40B4-BE49-F238E27FC236}">
                <a16:creationId xmlns:a16="http://schemas.microsoft.com/office/drawing/2014/main" id="{D0CD19DA-4E8C-4C56-A500-0ABA6D8501AD}"/>
              </a:ext>
            </a:extLst>
          </p:cNvPr>
          <p:cNvGrpSpPr/>
          <p:nvPr/>
        </p:nvGrpSpPr>
        <p:grpSpPr>
          <a:xfrm>
            <a:off x="2511092" y="2844676"/>
            <a:ext cx="2601487" cy="1234585"/>
            <a:chOff x="1719925" y="2675941"/>
            <a:chExt cx="2010435" cy="954090"/>
          </a:xfrm>
        </p:grpSpPr>
        <p:sp>
          <p:nvSpPr>
            <p:cNvPr id="23" name="Parallelogram 22">
              <a:extLst>
                <a:ext uri="{FF2B5EF4-FFF2-40B4-BE49-F238E27FC236}">
                  <a16:creationId xmlns:a16="http://schemas.microsoft.com/office/drawing/2014/main" id="{91448C78-DA1A-48EB-83B4-AEB3660F0DE5}"/>
                </a:ext>
              </a:extLst>
            </p:cNvPr>
            <p:cNvSpPr/>
            <p:nvPr/>
          </p:nvSpPr>
          <p:spPr>
            <a:xfrm rot="8894940">
              <a:off x="2608993" y="2707412"/>
              <a:ext cx="1054848" cy="208549"/>
            </a:xfrm>
            <a:prstGeom prst="parallelogram">
              <a:avLst>
                <a:gd name="adj" fmla="val 19222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Rectangle 34">
              <a:extLst>
                <a:ext uri="{FF2B5EF4-FFF2-40B4-BE49-F238E27FC236}">
                  <a16:creationId xmlns:a16="http://schemas.microsoft.com/office/drawing/2014/main" id="{95160253-5AD0-4DFC-9FDB-A92974C98583}"/>
                </a:ext>
              </a:extLst>
            </p:cNvPr>
            <p:cNvSpPr/>
            <p:nvPr/>
          </p:nvSpPr>
          <p:spPr>
            <a:xfrm rot="19800000">
              <a:off x="1719925" y="3606561"/>
              <a:ext cx="459118" cy="23470"/>
            </a:xfrm>
            <a:custGeom>
              <a:avLst/>
              <a:gdLst/>
              <a:ahLst/>
              <a:cxnLst/>
              <a:rect l="l" t="t" r="r" b="b"/>
              <a:pathLst>
                <a:path w="704227" h="36000">
                  <a:moveTo>
                    <a:pt x="0" y="0"/>
                  </a:moveTo>
                  <a:lnTo>
                    <a:pt x="704227" y="0"/>
                  </a:lnTo>
                  <a:lnTo>
                    <a:pt x="704227" y="36000"/>
                  </a:lnTo>
                  <a:lnTo>
                    <a:pt x="0" y="36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5" name="Group 24">
              <a:extLst>
                <a:ext uri="{FF2B5EF4-FFF2-40B4-BE49-F238E27FC236}">
                  <a16:creationId xmlns:a16="http://schemas.microsoft.com/office/drawing/2014/main" id="{30F30AE5-BFF0-40D3-A967-739753504A44}"/>
                </a:ext>
              </a:extLst>
            </p:cNvPr>
            <p:cNvGrpSpPr/>
            <p:nvPr/>
          </p:nvGrpSpPr>
          <p:grpSpPr>
            <a:xfrm rot="19800000">
              <a:off x="1953619" y="2675941"/>
              <a:ext cx="1776741" cy="850143"/>
              <a:chOff x="1475656" y="3331348"/>
              <a:chExt cx="2725289" cy="1304008"/>
            </a:xfrm>
          </p:grpSpPr>
          <p:sp>
            <p:nvSpPr>
              <p:cNvPr id="26" name="Parallelogram 25">
                <a:extLst>
                  <a:ext uri="{FF2B5EF4-FFF2-40B4-BE49-F238E27FC236}">
                    <a16:creationId xmlns:a16="http://schemas.microsoft.com/office/drawing/2014/main" id="{F34AA2CF-2571-40F7-AB62-761C5BEE9C73}"/>
                  </a:ext>
                </a:extLst>
              </p:cNvPr>
              <p:cNvSpPr/>
              <p:nvPr/>
            </p:nvSpPr>
            <p:spPr>
              <a:xfrm rot="10680000" flipH="1">
                <a:off x="2793781" y="4038221"/>
                <a:ext cx="1201834" cy="597135"/>
              </a:xfrm>
              <a:prstGeom prst="parallelogram">
                <a:avLst>
                  <a:gd name="adj" fmla="val 62269"/>
                </a:avLst>
              </a:prstGeom>
              <a:gradFill>
                <a:gsLst>
                  <a:gs pos="0">
                    <a:schemeClr val="accent1">
                      <a:lumMod val="60000"/>
                    </a:schemeClr>
                  </a:gs>
                  <a:gs pos="100000">
                    <a:schemeClr val="accent1">
                      <a:lumMod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7" name="Parallelogram 26">
                <a:extLst>
                  <a:ext uri="{FF2B5EF4-FFF2-40B4-BE49-F238E27FC236}">
                    <a16:creationId xmlns:a16="http://schemas.microsoft.com/office/drawing/2014/main" id="{59FCC160-6C99-4AED-B883-F7725FD4A14A}"/>
                  </a:ext>
                </a:extLst>
              </p:cNvPr>
              <p:cNvSpPr/>
              <p:nvPr/>
            </p:nvSpPr>
            <p:spPr>
              <a:xfrm rot="10920000">
                <a:off x="2793780" y="3331348"/>
                <a:ext cx="1201834" cy="597136"/>
              </a:xfrm>
              <a:prstGeom prst="parallelogram">
                <a:avLst>
                  <a:gd name="adj" fmla="val 622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8" name="Group 27">
                <a:extLst>
                  <a:ext uri="{FF2B5EF4-FFF2-40B4-BE49-F238E27FC236}">
                    <a16:creationId xmlns:a16="http://schemas.microsoft.com/office/drawing/2014/main" id="{3177CA28-0ACC-4096-B249-53D471D51250}"/>
                  </a:ext>
                </a:extLst>
              </p:cNvPr>
              <p:cNvGrpSpPr/>
              <p:nvPr/>
            </p:nvGrpSpPr>
            <p:grpSpPr>
              <a:xfrm>
                <a:off x="1475656" y="3862964"/>
                <a:ext cx="2152334" cy="246090"/>
                <a:chOff x="1688158" y="3440846"/>
                <a:chExt cx="1659706" cy="379529"/>
              </a:xfrm>
            </p:grpSpPr>
            <p:sp>
              <p:nvSpPr>
                <p:cNvPr id="30" name="Trapezoid 33">
                  <a:extLst>
                    <a:ext uri="{FF2B5EF4-FFF2-40B4-BE49-F238E27FC236}">
                      <a16:creationId xmlns:a16="http://schemas.microsoft.com/office/drawing/2014/main" id="{9036DE7D-62CA-4092-8B4D-F0B3CF907342}"/>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1" name="Chord 30">
                  <a:extLst>
                    <a:ext uri="{FF2B5EF4-FFF2-40B4-BE49-F238E27FC236}">
                      <a16:creationId xmlns:a16="http://schemas.microsoft.com/office/drawing/2014/main" id="{2399E440-ABFB-48DC-9855-641B72E41129}"/>
                    </a:ext>
                  </a:extLst>
                </p:cNvPr>
                <p:cNvSpPr/>
                <p:nvPr/>
              </p:nvSpPr>
              <p:spPr>
                <a:xfrm>
                  <a:off x="1688158" y="3454556"/>
                  <a:ext cx="155575" cy="352111"/>
                </a:xfrm>
                <a:prstGeom prst="chord">
                  <a:avLst>
                    <a:gd name="adj1" fmla="val 539117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2" name="Trapezoid 37">
                  <a:extLst>
                    <a:ext uri="{FF2B5EF4-FFF2-40B4-BE49-F238E27FC236}">
                      <a16:creationId xmlns:a16="http://schemas.microsoft.com/office/drawing/2014/main" id="{6ADFBAC1-735A-4627-A776-08AB6DD1F1B3}"/>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9" name="Parallelogram 28">
                <a:extLst>
                  <a:ext uri="{FF2B5EF4-FFF2-40B4-BE49-F238E27FC236}">
                    <a16:creationId xmlns:a16="http://schemas.microsoft.com/office/drawing/2014/main" id="{9BC47D36-D37A-4B1E-8C83-7795256714C7}"/>
                  </a:ext>
                </a:extLst>
              </p:cNvPr>
              <p:cNvSpPr/>
              <p:nvPr/>
            </p:nvSpPr>
            <p:spPr>
              <a:xfrm rot="10800000" flipH="1">
                <a:off x="2788579" y="3979133"/>
                <a:ext cx="1412366" cy="268133"/>
              </a:xfrm>
              <a:prstGeom prst="parallelogram">
                <a:avLst>
                  <a:gd name="adj" fmla="val 2058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spTree>
    <p:extLst>
      <p:ext uri="{BB962C8B-B14F-4D97-AF65-F5344CB8AC3E}">
        <p14:creationId xmlns:p14="http://schemas.microsoft.com/office/powerpoint/2010/main" val="3499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Chart 2">
            <a:extLst>
              <a:ext uri="{FF2B5EF4-FFF2-40B4-BE49-F238E27FC236}">
                <a16:creationId xmlns:a16="http://schemas.microsoft.com/office/drawing/2014/main" id="{AACE9577-AB6D-487D-9303-DF9D28414C0F}"/>
              </a:ext>
            </a:extLst>
          </p:cNvPr>
          <p:cNvGraphicFramePr/>
          <p:nvPr>
            <p:extLst>
              <p:ext uri="{D42A27DB-BD31-4B8C-83A1-F6EECF244321}">
                <p14:modId xmlns:p14="http://schemas.microsoft.com/office/powerpoint/2010/main" val="3707818929"/>
              </p:ext>
            </p:extLst>
          </p:nvPr>
        </p:nvGraphicFramePr>
        <p:xfrm>
          <a:off x="914400" y="1763581"/>
          <a:ext cx="10410092" cy="23042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F3CE532-7D38-43D3-A387-A07B33217E93}"/>
              </a:ext>
            </a:extLst>
          </p:cNvPr>
          <p:cNvSpPr txBox="1"/>
          <p:nvPr/>
        </p:nvSpPr>
        <p:spPr>
          <a:xfrm>
            <a:off x="795167" y="4617526"/>
            <a:ext cx="2351864" cy="400110"/>
          </a:xfrm>
          <a:prstGeom prst="rect">
            <a:avLst/>
          </a:prstGeom>
          <a:noFill/>
        </p:spPr>
        <p:txBody>
          <a:bodyPr wrap="square" rtlCol="0" anchor="ctr">
            <a:spAutoFit/>
          </a:bodyPr>
          <a:lstStyle/>
          <a:p>
            <a:pPr algn="ctr"/>
            <a:r>
              <a:rPr lang="en-US" altLang="ko-KR" sz="2000" b="1" dirty="0">
                <a:solidFill>
                  <a:schemeClr val="accent2"/>
                </a:solidFill>
                <a:cs typeface="Arial" pitchFamily="34" charset="0"/>
              </a:rPr>
              <a:t>$352,000</a:t>
            </a:r>
            <a:endParaRPr lang="en-US" altLang="ko-KR" sz="1400" b="1" dirty="0">
              <a:solidFill>
                <a:schemeClr val="accent2"/>
              </a:solidFill>
              <a:cs typeface="Arial" pitchFamily="34" charset="0"/>
            </a:endParaRPr>
          </a:p>
        </p:txBody>
      </p:sp>
      <p:grpSp>
        <p:nvGrpSpPr>
          <p:cNvPr id="5" name="Group 4">
            <a:extLst>
              <a:ext uri="{FF2B5EF4-FFF2-40B4-BE49-F238E27FC236}">
                <a16:creationId xmlns:a16="http://schemas.microsoft.com/office/drawing/2014/main" id="{49F76701-9560-413C-AF85-B76888D8088F}"/>
              </a:ext>
            </a:extLst>
          </p:cNvPr>
          <p:cNvGrpSpPr/>
          <p:nvPr/>
        </p:nvGrpSpPr>
        <p:grpSpPr>
          <a:xfrm>
            <a:off x="795167" y="4997388"/>
            <a:ext cx="2351864" cy="1087746"/>
            <a:chOff x="795167" y="4997388"/>
            <a:chExt cx="2351864" cy="1087746"/>
          </a:xfrm>
        </p:grpSpPr>
        <p:sp>
          <p:nvSpPr>
            <p:cNvPr id="6" name="TextBox 5">
              <a:extLst>
                <a:ext uri="{FF2B5EF4-FFF2-40B4-BE49-F238E27FC236}">
                  <a16:creationId xmlns:a16="http://schemas.microsoft.com/office/drawing/2014/main" id="{18B80834-6DC5-4F70-98D2-66C777C7185F}"/>
                </a:ext>
              </a:extLst>
            </p:cNvPr>
            <p:cNvSpPr txBox="1"/>
            <p:nvPr/>
          </p:nvSpPr>
          <p:spPr>
            <a:xfrm>
              <a:off x="795167"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A </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6046BD84-3CCA-4555-B091-E29903C5BB51}"/>
                </a:ext>
              </a:extLst>
            </p:cNvPr>
            <p:cNvSpPr txBox="1"/>
            <p:nvPr/>
          </p:nvSpPr>
          <p:spPr>
            <a:xfrm>
              <a:off x="795167"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grpSp>
        <p:nvGrpSpPr>
          <p:cNvPr id="8" name="Group 7">
            <a:extLst>
              <a:ext uri="{FF2B5EF4-FFF2-40B4-BE49-F238E27FC236}">
                <a16:creationId xmlns:a16="http://schemas.microsoft.com/office/drawing/2014/main" id="{119BCB40-0E71-4D9F-B472-F3A3408530D9}"/>
              </a:ext>
            </a:extLst>
          </p:cNvPr>
          <p:cNvGrpSpPr/>
          <p:nvPr/>
        </p:nvGrpSpPr>
        <p:grpSpPr>
          <a:xfrm>
            <a:off x="5626336" y="4139850"/>
            <a:ext cx="5698157" cy="246221"/>
            <a:chOff x="3131840" y="2174667"/>
            <a:chExt cx="5698157" cy="246221"/>
          </a:xfrm>
        </p:grpSpPr>
        <p:grpSp>
          <p:nvGrpSpPr>
            <p:cNvPr id="9" name="Group 8">
              <a:extLst>
                <a:ext uri="{FF2B5EF4-FFF2-40B4-BE49-F238E27FC236}">
                  <a16:creationId xmlns:a16="http://schemas.microsoft.com/office/drawing/2014/main" id="{20F8CF32-C6A9-438F-86E3-DC2F0E9E859F}"/>
                </a:ext>
              </a:extLst>
            </p:cNvPr>
            <p:cNvGrpSpPr/>
            <p:nvPr/>
          </p:nvGrpSpPr>
          <p:grpSpPr>
            <a:xfrm>
              <a:off x="3131840" y="2174667"/>
              <a:ext cx="1457815" cy="246221"/>
              <a:chOff x="5119489" y="2112184"/>
              <a:chExt cx="1457815" cy="246221"/>
            </a:xfrm>
          </p:grpSpPr>
          <p:sp>
            <p:nvSpPr>
              <p:cNvPr id="19" name="Rectangle 18">
                <a:extLst>
                  <a:ext uri="{FF2B5EF4-FFF2-40B4-BE49-F238E27FC236}">
                    <a16:creationId xmlns:a16="http://schemas.microsoft.com/office/drawing/2014/main" id="{22A4D364-DF82-4AEE-AE15-D5C9C64820EB}"/>
                  </a:ext>
                </a:extLst>
              </p:cNvPr>
              <p:cNvSpPr/>
              <p:nvPr/>
            </p:nvSpPr>
            <p:spPr>
              <a:xfrm>
                <a:off x="5119489" y="2167215"/>
                <a:ext cx="152039" cy="143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65F9611-CCE1-46FF-8B58-35E8BC0B5AF8}"/>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0" name="Group 9">
              <a:extLst>
                <a:ext uri="{FF2B5EF4-FFF2-40B4-BE49-F238E27FC236}">
                  <a16:creationId xmlns:a16="http://schemas.microsoft.com/office/drawing/2014/main" id="{75960499-21F8-48CB-BF43-6680C18C969F}"/>
                </a:ext>
              </a:extLst>
            </p:cNvPr>
            <p:cNvGrpSpPr/>
            <p:nvPr/>
          </p:nvGrpSpPr>
          <p:grpSpPr>
            <a:xfrm>
              <a:off x="4545287" y="2174667"/>
              <a:ext cx="1457815" cy="246221"/>
              <a:chOff x="5119489" y="2112184"/>
              <a:chExt cx="1457815" cy="246221"/>
            </a:xfrm>
          </p:grpSpPr>
          <p:sp>
            <p:nvSpPr>
              <p:cNvPr id="17" name="Rectangle 16">
                <a:extLst>
                  <a:ext uri="{FF2B5EF4-FFF2-40B4-BE49-F238E27FC236}">
                    <a16:creationId xmlns:a16="http://schemas.microsoft.com/office/drawing/2014/main" id="{94335B11-4484-4457-8014-2491F2598810}"/>
                  </a:ext>
                </a:extLst>
              </p:cNvPr>
              <p:cNvSpPr/>
              <p:nvPr/>
            </p:nvSpPr>
            <p:spPr>
              <a:xfrm>
                <a:off x="5119489" y="2167215"/>
                <a:ext cx="152039" cy="143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2EB76865-D2BE-42CC-982A-63D6BD399828}"/>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1" name="Group 10">
              <a:extLst>
                <a:ext uri="{FF2B5EF4-FFF2-40B4-BE49-F238E27FC236}">
                  <a16:creationId xmlns:a16="http://schemas.microsoft.com/office/drawing/2014/main" id="{5E34D8C1-84F8-489B-8579-CC16EFC3EA27}"/>
                </a:ext>
              </a:extLst>
            </p:cNvPr>
            <p:cNvGrpSpPr/>
            <p:nvPr/>
          </p:nvGrpSpPr>
          <p:grpSpPr>
            <a:xfrm>
              <a:off x="5958734" y="2174667"/>
              <a:ext cx="1457815" cy="246221"/>
              <a:chOff x="5119489" y="2112184"/>
              <a:chExt cx="1457815" cy="246221"/>
            </a:xfrm>
          </p:grpSpPr>
          <p:sp>
            <p:nvSpPr>
              <p:cNvPr id="15" name="Rectangle 14">
                <a:extLst>
                  <a:ext uri="{FF2B5EF4-FFF2-40B4-BE49-F238E27FC236}">
                    <a16:creationId xmlns:a16="http://schemas.microsoft.com/office/drawing/2014/main" id="{AD8FA550-9306-466C-97FD-7360027DF8A2}"/>
                  </a:ext>
                </a:extLst>
              </p:cNvPr>
              <p:cNvSpPr/>
              <p:nvPr/>
            </p:nvSpPr>
            <p:spPr>
              <a:xfrm>
                <a:off x="5119489" y="2167215"/>
                <a:ext cx="152039" cy="1432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EF27BAC3-E825-41AF-B781-5730EBD3D9BA}"/>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1C01C11B-ADB9-4C4F-BCCB-5E181E8A2060}"/>
                </a:ext>
              </a:extLst>
            </p:cNvPr>
            <p:cNvGrpSpPr/>
            <p:nvPr/>
          </p:nvGrpSpPr>
          <p:grpSpPr>
            <a:xfrm>
              <a:off x="7372182" y="2174667"/>
              <a:ext cx="1457815" cy="246221"/>
              <a:chOff x="5119489" y="2112184"/>
              <a:chExt cx="1457815" cy="246221"/>
            </a:xfrm>
          </p:grpSpPr>
          <p:sp>
            <p:nvSpPr>
              <p:cNvPr id="13" name="Rectangle 12">
                <a:extLst>
                  <a:ext uri="{FF2B5EF4-FFF2-40B4-BE49-F238E27FC236}">
                    <a16:creationId xmlns:a16="http://schemas.microsoft.com/office/drawing/2014/main" id="{DE90E982-348B-40E9-BA56-E8ADCA81D4DF}"/>
                  </a:ext>
                </a:extLst>
              </p:cNvPr>
              <p:cNvSpPr/>
              <p:nvPr/>
            </p:nvSpPr>
            <p:spPr>
              <a:xfrm>
                <a:off x="5119489" y="2167215"/>
                <a:ext cx="152039" cy="143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7AF4BA-5DDF-445D-A874-7F7198D430EB}"/>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sp>
        <p:nvSpPr>
          <p:cNvPr id="21" name="TextBox 20">
            <a:extLst>
              <a:ext uri="{FF2B5EF4-FFF2-40B4-BE49-F238E27FC236}">
                <a16:creationId xmlns:a16="http://schemas.microsoft.com/office/drawing/2014/main" id="{262D6C81-7953-4767-9B58-6F9683E03EC7}"/>
              </a:ext>
            </a:extLst>
          </p:cNvPr>
          <p:cNvSpPr txBox="1"/>
          <p:nvPr/>
        </p:nvSpPr>
        <p:spPr>
          <a:xfrm>
            <a:off x="3542943" y="4617526"/>
            <a:ext cx="2351864" cy="400110"/>
          </a:xfrm>
          <a:prstGeom prst="rect">
            <a:avLst/>
          </a:prstGeom>
          <a:noFill/>
        </p:spPr>
        <p:txBody>
          <a:bodyPr wrap="square" rtlCol="0" anchor="ctr">
            <a:spAutoFit/>
          </a:bodyPr>
          <a:lstStyle/>
          <a:p>
            <a:pPr algn="ctr"/>
            <a:r>
              <a:rPr lang="en-US" altLang="ko-KR" sz="2000" b="1" dirty="0">
                <a:solidFill>
                  <a:schemeClr val="accent3"/>
                </a:solidFill>
                <a:cs typeface="Arial" pitchFamily="34" charset="0"/>
              </a:rPr>
              <a:t>$352,000</a:t>
            </a:r>
            <a:endParaRPr lang="en-US" altLang="ko-KR" sz="1400" b="1" dirty="0">
              <a:solidFill>
                <a:schemeClr val="accent3"/>
              </a:solidFill>
              <a:cs typeface="Arial" pitchFamily="34" charset="0"/>
            </a:endParaRPr>
          </a:p>
        </p:txBody>
      </p:sp>
      <p:grpSp>
        <p:nvGrpSpPr>
          <p:cNvPr id="22" name="Group 21">
            <a:extLst>
              <a:ext uri="{FF2B5EF4-FFF2-40B4-BE49-F238E27FC236}">
                <a16:creationId xmlns:a16="http://schemas.microsoft.com/office/drawing/2014/main" id="{861C1B8F-989F-4DD3-B461-0B0EA6E27DB9}"/>
              </a:ext>
            </a:extLst>
          </p:cNvPr>
          <p:cNvGrpSpPr/>
          <p:nvPr/>
        </p:nvGrpSpPr>
        <p:grpSpPr>
          <a:xfrm>
            <a:off x="3542943" y="4997388"/>
            <a:ext cx="2351864" cy="1087746"/>
            <a:chOff x="3542943" y="4997388"/>
            <a:chExt cx="2351864" cy="1087746"/>
          </a:xfrm>
        </p:grpSpPr>
        <p:sp>
          <p:nvSpPr>
            <p:cNvPr id="23" name="TextBox 22">
              <a:extLst>
                <a:ext uri="{FF2B5EF4-FFF2-40B4-BE49-F238E27FC236}">
                  <a16:creationId xmlns:a16="http://schemas.microsoft.com/office/drawing/2014/main" id="{93EFACC5-227E-4BBB-A8B4-6F6A3702EC68}"/>
                </a:ext>
              </a:extLst>
            </p:cNvPr>
            <p:cNvSpPr txBox="1"/>
            <p:nvPr/>
          </p:nvSpPr>
          <p:spPr>
            <a:xfrm>
              <a:off x="3542943"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B</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7E63339A-3003-4224-863D-FF49BAECFBD6}"/>
                </a:ext>
              </a:extLst>
            </p:cNvPr>
            <p:cNvSpPr txBox="1"/>
            <p:nvPr/>
          </p:nvSpPr>
          <p:spPr>
            <a:xfrm>
              <a:off x="3542943"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5" name="TextBox 24">
            <a:extLst>
              <a:ext uri="{FF2B5EF4-FFF2-40B4-BE49-F238E27FC236}">
                <a16:creationId xmlns:a16="http://schemas.microsoft.com/office/drawing/2014/main" id="{3E3B6049-FDED-43B8-ADBE-115BBD771B18}"/>
              </a:ext>
            </a:extLst>
          </p:cNvPr>
          <p:cNvSpPr txBox="1"/>
          <p:nvPr/>
        </p:nvSpPr>
        <p:spPr>
          <a:xfrm>
            <a:off x="6290719" y="4617526"/>
            <a:ext cx="2351864" cy="400110"/>
          </a:xfrm>
          <a:prstGeom prst="rect">
            <a:avLst/>
          </a:prstGeom>
          <a:noFill/>
        </p:spPr>
        <p:txBody>
          <a:bodyPr wrap="square" rtlCol="0" anchor="ctr">
            <a:spAutoFit/>
          </a:bodyPr>
          <a:lstStyle/>
          <a:p>
            <a:pPr algn="ctr"/>
            <a:r>
              <a:rPr lang="en-US" altLang="ko-KR" sz="2000" b="1" dirty="0">
                <a:solidFill>
                  <a:schemeClr val="accent4"/>
                </a:solidFill>
                <a:cs typeface="Arial" pitchFamily="34" charset="0"/>
              </a:rPr>
              <a:t>$352,000</a:t>
            </a:r>
            <a:endParaRPr lang="en-US" altLang="ko-KR" sz="1400" b="1" dirty="0">
              <a:solidFill>
                <a:schemeClr val="accent4"/>
              </a:solidFill>
              <a:cs typeface="Arial" pitchFamily="34" charset="0"/>
            </a:endParaRPr>
          </a:p>
        </p:txBody>
      </p:sp>
      <p:grpSp>
        <p:nvGrpSpPr>
          <p:cNvPr id="26" name="Group 25">
            <a:extLst>
              <a:ext uri="{FF2B5EF4-FFF2-40B4-BE49-F238E27FC236}">
                <a16:creationId xmlns:a16="http://schemas.microsoft.com/office/drawing/2014/main" id="{07E112D8-5445-42AE-9DAE-E2A96C800419}"/>
              </a:ext>
            </a:extLst>
          </p:cNvPr>
          <p:cNvGrpSpPr/>
          <p:nvPr/>
        </p:nvGrpSpPr>
        <p:grpSpPr>
          <a:xfrm>
            <a:off x="6290719" y="4997388"/>
            <a:ext cx="2351864" cy="1087746"/>
            <a:chOff x="6290719" y="4997388"/>
            <a:chExt cx="2351864" cy="1087746"/>
          </a:xfrm>
        </p:grpSpPr>
        <p:sp>
          <p:nvSpPr>
            <p:cNvPr id="27" name="TextBox 26">
              <a:extLst>
                <a:ext uri="{FF2B5EF4-FFF2-40B4-BE49-F238E27FC236}">
                  <a16:creationId xmlns:a16="http://schemas.microsoft.com/office/drawing/2014/main" id="{2D761CF8-50F4-41D5-8417-A5694616AFC2}"/>
                </a:ext>
              </a:extLst>
            </p:cNvPr>
            <p:cNvSpPr txBox="1"/>
            <p:nvPr/>
          </p:nvSpPr>
          <p:spPr>
            <a:xfrm>
              <a:off x="6290719"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C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A5BFD4FC-7248-4353-A302-CD02047CC43B}"/>
                </a:ext>
              </a:extLst>
            </p:cNvPr>
            <p:cNvSpPr txBox="1"/>
            <p:nvPr/>
          </p:nvSpPr>
          <p:spPr>
            <a:xfrm>
              <a:off x="6290719"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9" name="TextBox 28">
            <a:extLst>
              <a:ext uri="{FF2B5EF4-FFF2-40B4-BE49-F238E27FC236}">
                <a16:creationId xmlns:a16="http://schemas.microsoft.com/office/drawing/2014/main" id="{B7FF81E4-3189-4278-ACC1-EB6E72C0253E}"/>
              </a:ext>
            </a:extLst>
          </p:cNvPr>
          <p:cNvSpPr txBox="1"/>
          <p:nvPr/>
        </p:nvSpPr>
        <p:spPr>
          <a:xfrm>
            <a:off x="9038494" y="4617526"/>
            <a:ext cx="2351864" cy="400110"/>
          </a:xfrm>
          <a:prstGeom prst="rect">
            <a:avLst/>
          </a:prstGeom>
          <a:noFill/>
        </p:spPr>
        <p:txBody>
          <a:bodyPr wrap="square" rtlCol="0" anchor="ctr">
            <a:spAutoFit/>
          </a:bodyPr>
          <a:lstStyle/>
          <a:p>
            <a:pPr algn="ctr"/>
            <a:r>
              <a:rPr lang="en-US" altLang="ko-KR" sz="2000" b="1" dirty="0">
                <a:solidFill>
                  <a:schemeClr val="accent1"/>
                </a:solidFill>
                <a:cs typeface="Arial" pitchFamily="34" charset="0"/>
              </a:rPr>
              <a:t>$352,000</a:t>
            </a:r>
            <a:endParaRPr lang="en-US" altLang="ko-KR" sz="1400" b="1" dirty="0">
              <a:solidFill>
                <a:schemeClr val="accent1"/>
              </a:solidFill>
              <a:cs typeface="Arial" pitchFamily="34" charset="0"/>
            </a:endParaRPr>
          </a:p>
        </p:txBody>
      </p:sp>
      <p:grpSp>
        <p:nvGrpSpPr>
          <p:cNvPr id="30" name="Group 29">
            <a:extLst>
              <a:ext uri="{FF2B5EF4-FFF2-40B4-BE49-F238E27FC236}">
                <a16:creationId xmlns:a16="http://schemas.microsoft.com/office/drawing/2014/main" id="{0D678A42-01C8-401A-9663-C249CBF5A513}"/>
              </a:ext>
            </a:extLst>
          </p:cNvPr>
          <p:cNvGrpSpPr/>
          <p:nvPr/>
        </p:nvGrpSpPr>
        <p:grpSpPr>
          <a:xfrm>
            <a:off x="9038494" y="4997388"/>
            <a:ext cx="2351864" cy="1087746"/>
            <a:chOff x="9038494" y="4997388"/>
            <a:chExt cx="2351864" cy="1087746"/>
          </a:xfrm>
        </p:grpSpPr>
        <p:sp>
          <p:nvSpPr>
            <p:cNvPr id="31" name="TextBox 30">
              <a:extLst>
                <a:ext uri="{FF2B5EF4-FFF2-40B4-BE49-F238E27FC236}">
                  <a16:creationId xmlns:a16="http://schemas.microsoft.com/office/drawing/2014/main" id="{BADA110D-3F5A-4269-A282-058A48740D0E}"/>
                </a:ext>
              </a:extLst>
            </p:cNvPr>
            <p:cNvSpPr txBox="1"/>
            <p:nvPr/>
          </p:nvSpPr>
          <p:spPr>
            <a:xfrm>
              <a:off x="9038494"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D</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35A41BA1-FC52-4222-8CF1-F71D68847C5B}"/>
                </a:ext>
              </a:extLst>
            </p:cNvPr>
            <p:cNvSpPr txBox="1"/>
            <p:nvPr/>
          </p:nvSpPr>
          <p:spPr>
            <a:xfrm>
              <a:off x="9038494"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Tree>
    <p:extLst>
      <p:ext uri="{BB962C8B-B14F-4D97-AF65-F5344CB8AC3E}">
        <p14:creationId xmlns:p14="http://schemas.microsoft.com/office/powerpoint/2010/main" val="52881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852488" y="227013"/>
            <a:ext cx="11339512" cy="723900"/>
          </a:xfrm>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6D23D853-2FAB-48D5-B73B-534F3B16E3BE}"/>
              </a:ext>
            </a:extLst>
          </p:cNvPr>
          <p:cNvGrpSpPr/>
          <p:nvPr/>
        </p:nvGrpSpPr>
        <p:grpSpPr>
          <a:xfrm>
            <a:off x="712409" y="2965263"/>
            <a:ext cx="3454342" cy="868694"/>
            <a:chOff x="5940152" y="3724275"/>
            <a:chExt cx="3024336" cy="868694"/>
          </a:xfrm>
        </p:grpSpPr>
        <p:sp>
          <p:nvSpPr>
            <p:cNvPr id="4" name="TextBox 3">
              <a:extLst>
                <a:ext uri="{FF2B5EF4-FFF2-40B4-BE49-F238E27FC236}">
                  <a16:creationId xmlns:a16="http://schemas.microsoft.com/office/drawing/2014/main" id="{EBC969E7-F622-4118-91D6-69731461A9FD}"/>
                </a:ext>
              </a:extLst>
            </p:cNvPr>
            <p:cNvSpPr txBox="1"/>
            <p:nvPr/>
          </p:nvSpPr>
          <p:spPr>
            <a:xfrm>
              <a:off x="5940152" y="3724275"/>
              <a:ext cx="3024336"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 name="TextBox 4">
              <a:extLst>
                <a:ext uri="{FF2B5EF4-FFF2-40B4-BE49-F238E27FC236}">
                  <a16:creationId xmlns:a16="http://schemas.microsoft.com/office/drawing/2014/main" id="{9BBB7242-3143-4B3E-8ADA-CEDA10C52CA9}"/>
                </a:ext>
              </a:extLst>
            </p:cNvPr>
            <p:cNvSpPr txBox="1"/>
            <p:nvPr/>
          </p:nvSpPr>
          <p:spPr>
            <a:xfrm>
              <a:off x="5940152" y="3946638"/>
              <a:ext cx="302433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6" name="Group 5">
            <a:extLst>
              <a:ext uri="{FF2B5EF4-FFF2-40B4-BE49-F238E27FC236}">
                <a16:creationId xmlns:a16="http://schemas.microsoft.com/office/drawing/2014/main" id="{FB39E83E-B9D0-4D37-88B5-9269EB03146F}"/>
              </a:ext>
            </a:extLst>
          </p:cNvPr>
          <p:cNvGrpSpPr/>
          <p:nvPr/>
        </p:nvGrpSpPr>
        <p:grpSpPr>
          <a:xfrm>
            <a:off x="712409" y="3949413"/>
            <a:ext cx="3454342" cy="868694"/>
            <a:chOff x="5940152" y="4708425"/>
            <a:chExt cx="3024336" cy="868694"/>
          </a:xfrm>
        </p:grpSpPr>
        <p:sp>
          <p:nvSpPr>
            <p:cNvPr id="7" name="TextBox 6">
              <a:extLst>
                <a:ext uri="{FF2B5EF4-FFF2-40B4-BE49-F238E27FC236}">
                  <a16:creationId xmlns:a16="http://schemas.microsoft.com/office/drawing/2014/main" id="{01484213-B04F-4E49-8FFA-5C1AA419C837}"/>
                </a:ext>
              </a:extLst>
            </p:cNvPr>
            <p:cNvSpPr txBox="1"/>
            <p:nvPr/>
          </p:nvSpPr>
          <p:spPr>
            <a:xfrm>
              <a:off x="5940152" y="4708425"/>
              <a:ext cx="3024336"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id="{F7B40CA2-6097-49E3-8349-0984BFFFBB49}"/>
                </a:ext>
              </a:extLst>
            </p:cNvPr>
            <p:cNvSpPr txBox="1"/>
            <p:nvPr/>
          </p:nvSpPr>
          <p:spPr>
            <a:xfrm>
              <a:off x="5940152" y="4930788"/>
              <a:ext cx="302433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9" name="TextBox 8">
            <a:extLst>
              <a:ext uri="{FF2B5EF4-FFF2-40B4-BE49-F238E27FC236}">
                <a16:creationId xmlns:a16="http://schemas.microsoft.com/office/drawing/2014/main" id="{939044F3-C433-4F90-B562-9FB16908C494}"/>
              </a:ext>
            </a:extLst>
          </p:cNvPr>
          <p:cNvSpPr txBox="1"/>
          <p:nvPr/>
        </p:nvSpPr>
        <p:spPr>
          <a:xfrm>
            <a:off x="687009" y="2320186"/>
            <a:ext cx="2833713" cy="584775"/>
          </a:xfrm>
          <a:prstGeom prst="rect">
            <a:avLst/>
          </a:prstGeom>
          <a:noFill/>
        </p:spPr>
        <p:txBody>
          <a:bodyPr wrap="square" rtlCol="0" anchor="ctr">
            <a:spAutoFit/>
          </a:bodyPr>
          <a:lstStyle/>
          <a:p>
            <a:r>
              <a:rPr lang="en-US" altLang="ko-KR" sz="3200" b="1" dirty="0">
                <a:solidFill>
                  <a:schemeClr val="bg1"/>
                </a:solidFill>
                <a:cs typeface="Arial" pitchFamily="34" charset="0"/>
              </a:rPr>
              <a:t>Contents A</a:t>
            </a:r>
            <a:endParaRPr lang="ko-KR" altLang="en-US" sz="3200" b="1" dirty="0">
              <a:solidFill>
                <a:schemeClr val="bg1"/>
              </a:solidFill>
              <a:cs typeface="Arial" pitchFamily="34" charset="0"/>
            </a:endParaRPr>
          </a:p>
        </p:txBody>
      </p:sp>
      <p:grpSp>
        <p:nvGrpSpPr>
          <p:cNvPr id="10" name="Group 9">
            <a:extLst>
              <a:ext uri="{FF2B5EF4-FFF2-40B4-BE49-F238E27FC236}">
                <a16:creationId xmlns:a16="http://schemas.microsoft.com/office/drawing/2014/main" id="{2800BB9A-49A0-4154-88BD-13570124F34D}"/>
              </a:ext>
            </a:extLst>
          </p:cNvPr>
          <p:cNvGrpSpPr/>
          <p:nvPr/>
        </p:nvGrpSpPr>
        <p:grpSpPr>
          <a:xfrm>
            <a:off x="8022371" y="415307"/>
            <a:ext cx="3522814" cy="868694"/>
            <a:chOff x="60897" y="2097773"/>
            <a:chExt cx="3024336" cy="868694"/>
          </a:xfrm>
        </p:grpSpPr>
        <p:sp>
          <p:nvSpPr>
            <p:cNvPr id="11" name="TextBox 10">
              <a:extLst>
                <a:ext uri="{FF2B5EF4-FFF2-40B4-BE49-F238E27FC236}">
                  <a16:creationId xmlns:a16="http://schemas.microsoft.com/office/drawing/2014/main" id="{E9FB08A8-70DB-4943-9364-EAFEC60DF722}"/>
                </a:ext>
              </a:extLst>
            </p:cNvPr>
            <p:cNvSpPr txBox="1"/>
            <p:nvPr/>
          </p:nvSpPr>
          <p:spPr>
            <a:xfrm>
              <a:off x="60897" y="2097773"/>
              <a:ext cx="302433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2" name="TextBox 11">
              <a:extLst>
                <a:ext uri="{FF2B5EF4-FFF2-40B4-BE49-F238E27FC236}">
                  <a16:creationId xmlns:a16="http://schemas.microsoft.com/office/drawing/2014/main" id="{135FDD1A-5EAE-4995-BAFB-1F56CD043F5A}"/>
                </a:ext>
              </a:extLst>
            </p:cNvPr>
            <p:cNvSpPr txBox="1"/>
            <p:nvPr/>
          </p:nvSpPr>
          <p:spPr>
            <a:xfrm>
              <a:off x="60897" y="2320136"/>
              <a:ext cx="3024336" cy="646331"/>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13" name="Group 12">
            <a:extLst>
              <a:ext uri="{FF2B5EF4-FFF2-40B4-BE49-F238E27FC236}">
                <a16:creationId xmlns:a16="http://schemas.microsoft.com/office/drawing/2014/main" id="{76A29033-8CA2-48D2-B23B-517BFB12AD28}"/>
              </a:ext>
            </a:extLst>
          </p:cNvPr>
          <p:cNvGrpSpPr/>
          <p:nvPr/>
        </p:nvGrpSpPr>
        <p:grpSpPr>
          <a:xfrm>
            <a:off x="8022371" y="1399458"/>
            <a:ext cx="3522814" cy="868694"/>
            <a:chOff x="60897" y="3081923"/>
            <a:chExt cx="3024336" cy="868694"/>
          </a:xfrm>
        </p:grpSpPr>
        <p:sp>
          <p:nvSpPr>
            <p:cNvPr id="14" name="TextBox 13">
              <a:extLst>
                <a:ext uri="{FF2B5EF4-FFF2-40B4-BE49-F238E27FC236}">
                  <a16:creationId xmlns:a16="http://schemas.microsoft.com/office/drawing/2014/main" id="{09ACFD3E-4078-4D28-8EBA-A6C595E2CA4C}"/>
                </a:ext>
              </a:extLst>
            </p:cNvPr>
            <p:cNvSpPr txBox="1"/>
            <p:nvPr/>
          </p:nvSpPr>
          <p:spPr>
            <a:xfrm>
              <a:off x="60897" y="3081923"/>
              <a:ext cx="302433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466E8497-B059-4F9E-BDC0-1550B4160D61}"/>
                </a:ext>
              </a:extLst>
            </p:cNvPr>
            <p:cNvSpPr txBox="1"/>
            <p:nvPr/>
          </p:nvSpPr>
          <p:spPr>
            <a:xfrm>
              <a:off x="60897" y="3304286"/>
              <a:ext cx="3024336" cy="646331"/>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16" name="TextBox 15">
            <a:extLst>
              <a:ext uri="{FF2B5EF4-FFF2-40B4-BE49-F238E27FC236}">
                <a16:creationId xmlns:a16="http://schemas.microsoft.com/office/drawing/2014/main" id="{BF920834-CDF3-4185-AF0E-6558790589A7}"/>
              </a:ext>
            </a:extLst>
          </p:cNvPr>
          <p:cNvSpPr txBox="1"/>
          <p:nvPr/>
        </p:nvSpPr>
        <p:spPr>
          <a:xfrm>
            <a:off x="8785638" y="2320186"/>
            <a:ext cx="2734149" cy="584775"/>
          </a:xfrm>
          <a:prstGeom prst="rect">
            <a:avLst/>
          </a:prstGeom>
          <a:noFill/>
        </p:spPr>
        <p:txBody>
          <a:bodyPr wrap="square" rtlCol="0" anchor="ctr">
            <a:spAutoFit/>
          </a:bodyPr>
          <a:lstStyle/>
          <a:p>
            <a:pPr algn="r"/>
            <a:r>
              <a:rPr lang="en-US" altLang="ko-KR" sz="3200" b="1" dirty="0">
                <a:solidFill>
                  <a:schemeClr val="bg1"/>
                </a:solidFill>
                <a:cs typeface="Arial" pitchFamily="34" charset="0"/>
              </a:rPr>
              <a:t>Contents B</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387188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2B92B9D-3EE1-448C-8B5D-CE421D7E5EC5}"/>
              </a:ext>
            </a:extLst>
          </p:cNvPr>
          <p:cNvGrpSpPr/>
          <p:nvPr/>
        </p:nvGrpSpPr>
        <p:grpSpPr>
          <a:xfrm flipH="1">
            <a:off x="6682154" y="2433324"/>
            <a:ext cx="4845630" cy="3751217"/>
            <a:chOff x="389356" y="2210492"/>
            <a:chExt cx="4500631" cy="3484138"/>
          </a:xfrm>
        </p:grpSpPr>
        <p:sp>
          <p:nvSpPr>
            <p:cNvPr id="41" name="Freeform: Shape 40">
              <a:extLst>
                <a:ext uri="{FF2B5EF4-FFF2-40B4-BE49-F238E27FC236}">
                  <a16:creationId xmlns:a16="http://schemas.microsoft.com/office/drawing/2014/main" id="{1E132C98-5AE7-47D9-8CD1-35A7182FB5E6}"/>
                </a:ext>
              </a:extLst>
            </p:cNvPr>
            <p:cNvSpPr/>
            <p:nvPr/>
          </p:nvSpPr>
          <p:spPr>
            <a:xfrm>
              <a:off x="389356" y="3570422"/>
              <a:ext cx="4500631" cy="795223"/>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32" name="Freeform: Shape 31">
              <a:extLst>
                <a:ext uri="{FF2B5EF4-FFF2-40B4-BE49-F238E27FC236}">
                  <a16:creationId xmlns:a16="http://schemas.microsoft.com/office/drawing/2014/main" id="{ECB31AB0-0E83-4DC8-B69B-81F42A247F9F}"/>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
        <p:nvSpPr>
          <p:cNvPr id="43" name="TextBox 42">
            <a:extLst>
              <a:ext uri="{FF2B5EF4-FFF2-40B4-BE49-F238E27FC236}">
                <a16:creationId xmlns:a16="http://schemas.microsoft.com/office/drawing/2014/main" id="{A199E01F-957E-4943-837B-E96B44B7853C}"/>
              </a:ext>
            </a:extLst>
          </p:cNvPr>
          <p:cNvSpPr txBox="1"/>
          <p:nvPr/>
        </p:nvSpPr>
        <p:spPr>
          <a:xfrm>
            <a:off x="888116" y="4582917"/>
            <a:ext cx="5207883" cy="1754326"/>
          </a:xfrm>
          <a:prstGeom prst="rect">
            <a:avLst/>
          </a:prstGeom>
          <a:noFill/>
        </p:spPr>
        <p:txBody>
          <a:bodyPr wrap="square" rtlCol="0" anchor="ctr">
            <a:spAutoFit/>
          </a:bodyPr>
          <a:lstStyle/>
          <a:p>
            <a:r>
              <a:rPr lang="en-GB" altLang="ko-KR" sz="3600" dirty="0" smtClean="0">
                <a:solidFill>
                  <a:schemeClr val="accent3"/>
                </a:solidFill>
                <a:cs typeface="Arial" pitchFamily="34" charset="0"/>
              </a:rPr>
              <a:t>THEME PPT </a:t>
            </a:r>
            <a:r>
              <a:rPr lang="en-GB" altLang="ko-KR" sz="3600" dirty="0">
                <a:cs typeface="Arial" pitchFamily="34" charset="0"/>
              </a:rPr>
              <a:t>Layout</a:t>
            </a:r>
          </a:p>
          <a:p>
            <a:r>
              <a:rPr lang="en-GB" altLang="ko-KR" sz="3600" dirty="0">
                <a:cs typeface="Arial" pitchFamily="34" charset="0"/>
              </a:rPr>
              <a:t>Clean </a:t>
            </a:r>
            <a:r>
              <a:rPr lang="en-GB" altLang="ko-KR" sz="3600" dirty="0">
                <a:solidFill>
                  <a:schemeClr val="accent3"/>
                </a:solidFill>
                <a:cs typeface="Arial" pitchFamily="34" charset="0"/>
              </a:rPr>
              <a:t>Text Slide</a:t>
            </a:r>
            <a:r>
              <a:rPr lang="en-GB" altLang="ko-KR" sz="3600" dirty="0">
                <a:cs typeface="Arial" pitchFamily="34" charset="0"/>
              </a:rPr>
              <a:t> for your </a:t>
            </a:r>
            <a:r>
              <a:rPr lang="en-GB" altLang="ko-KR" sz="3600" dirty="0">
                <a:solidFill>
                  <a:schemeClr val="accent3"/>
                </a:solidFill>
                <a:cs typeface="Arial" pitchFamily="34" charset="0"/>
              </a:rPr>
              <a:t>Presentation</a:t>
            </a:r>
            <a:endParaRPr lang="ko-KR" altLang="en-US" sz="3600" dirty="0">
              <a:solidFill>
                <a:schemeClr val="accent3"/>
              </a:solidFill>
              <a:cs typeface="Arial" pitchFamily="34" charset="0"/>
            </a:endParaRPr>
          </a:p>
        </p:txBody>
      </p:sp>
      <p:grpSp>
        <p:nvGrpSpPr>
          <p:cNvPr id="44" name="그룹 21">
            <a:extLst>
              <a:ext uri="{FF2B5EF4-FFF2-40B4-BE49-F238E27FC236}">
                <a16:creationId xmlns:a16="http://schemas.microsoft.com/office/drawing/2014/main" id="{9A0D6BFA-1ED3-4F63-BC2A-D9B22261A6D3}"/>
              </a:ext>
            </a:extLst>
          </p:cNvPr>
          <p:cNvGrpSpPr/>
          <p:nvPr/>
        </p:nvGrpSpPr>
        <p:grpSpPr>
          <a:xfrm>
            <a:off x="402958" y="565012"/>
            <a:ext cx="5020197" cy="646331"/>
            <a:chOff x="959011" y="2597626"/>
            <a:chExt cx="5020197" cy="646331"/>
          </a:xfrm>
        </p:grpSpPr>
        <p:sp>
          <p:nvSpPr>
            <p:cNvPr id="45" name="TextBox 44">
              <a:extLst>
                <a:ext uri="{FF2B5EF4-FFF2-40B4-BE49-F238E27FC236}">
                  <a16:creationId xmlns:a16="http://schemas.microsoft.com/office/drawing/2014/main" id="{A89F70FB-2139-4666-A299-878F0D03F47F}"/>
                </a:ext>
              </a:extLst>
            </p:cNvPr>
            <p:cNvSpPr txBox="1"/>
            <p:nvPr/>
          </p:nvSpPr>
          <p:spPr>
            <a:xfrm>
              <a:off x="959011" y="2691895"/>
              <a:ext cx="1513664" cy="281256"/>
            </a:xfrm>
            <a:prstGeom prst="rect">
              <a:avLst/>
            </a:prstGeom>
            <a:noFill/>
          </p:spPr>
          <p:txBody>
            <a:bodyPr wrap="square" rtlCol="0">
              <a:spAutoFit/>
            </a:bodyPr>
            <a:lstStyle/>
            <a:p>
              <a:pPr algn="r"/>
              <a:r>
                <a:rPr lang="en-US" altLang="ko-KR" sz="1200" b="1" dirty="0">
                  <a:solidFill>
                    <a:schemeClr val="accent4"/>
                  </a:solidFill>
                  <a:cs typeface="Arial" pitchFamily="34" charset="0"/>
                </a:rPr>
                <a:t>POWERPOINT</a:t>
              </a:r>
              <a:endParaRPr lang="ko-KR" altLang="en-US" sz="1200" b="1" dirty="0">
                <a:solidFill>
                  <a:schemeClr val="accent4"/>
                </a:solidFill>
                <a:cs typeface="Arial" pitchFamily="34" charset="0"/>
              </a:endParaRPr>
            </a:p>
          </p:txBody>
        </p:sp>
        <p:sp>
          <p:nvSpPr>
            <p:cNvPr id="46" name="TextBox 45">
              <a:extLst>
                <a:ext uri="{FF2B5EF4-FFF2-40B4-BE49-F238E27FC236}">
                  <a16:creationId xmlns:a16="http://schemas.microsoft.com/office/drawing/2014/main" id="{8B6A9866-F9AB-40D6-AF97-446F442479D0}"/>
                </a:ext>
              </a:extLst>
            </p:cNvPr>
            <p:cNvSpPr txBox="1"/>
            <p:nvPr/>
          </p:nvSpPr>
          <p:spPr>
            <a:xfrm>
              <a:off x="2968085" y="259762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47" name="Chevron 25">
              <a:extLst>
                <a:ext uri="{FF2B5EF4-FFF2-40B4-BE49-F238E27FC236}">
                  <a16:creationId xmlns:a16="http://schemas.microsoft.com/office/drawing/2014/main" id="{B9494A97-DDA8-4B68-B33B-033F0FC5052D}"/>
                </a:ext>
              </a:extLst>
            </p:cNvPr>
            <p:cNvSpPr/>
            <p:nvPr/>
          </p:nvSpPr>
          <p:spPr>
            <a:xfrm>
              <a:off x="2601327" y="2732031"/>
              <a:ext cx="194565" cy="200987"/>
            </a:xfrm>
            <a:prstGeom prst="chevron">
              <a:avLst>
                <a:gd name="adj" fmla="val 54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8" name="그룹 20">
            <a:extLst>
              <a:ext uri="{FF2B5EF4-FFF2-40B4-BE49-F238E27FC236}">
                <a16:creationId xmlns:a16="http://schemas.microsoft.com/office/drawing/2014/main" id="{AB4008B0-EA21-4CFE-864F-A9FC0729A6BC}"/>
              </a:ext>
            </a:extLst>
          </p:cNvPr>
          <p:cNvGrpSpPr/>
          <p:nvPr/>
        </p:nvGrpSpPr>
        <p:grpSpPr>
          <a:xfrm>
            <a:off x="402958" y="1597542"/>
            <a:ext cx="5020197" cy="646331"/>
            <a:chOff x="959011" y="3630156"/>
            <a:chExt cx="5020197" cy="646331"/>
          </a:xfrm>
        </p:grpSpPr>
        <p:sp>
          <p:nvSpPr>
            <p:cNvPr id="49" name="TextBox 48">
              <a:extLst>
                <a:ext uri="{FF2B5EF4-FFF2-40B4-BE49-F238E27FC236}">
                  <a16:creationId xmlns:a16="http://schemas.microsoft.com/office/drawing/2014/main" id="{4F167ACF-24A4-446B-AC6B-FED4244C5703}"/>
                </a:ext>
              </a:extLst>
            </p:cNvPr>
            <p:cNvSpPr txBox="1"/>
            <p:nvPr/>
          </p:nvSpPr>
          <p:spPr>
            <a:xfrm>
              <a:off x="959011" y="3725844"/>
              <a:ext cx="1513664" cy="281256"/>
            </a:xfrm>
            <a:prstGeom prst="rect">
              <a:avLst/>
            </a:prstGeom>
            <a:noFill/>
          </p:spPr>
          <p:txBody>
            <a:bodyPr wrap="square" rtlCol="0">
              <a:spAutoFit/>
            </a:bodyPr>
            <a:lstStyle/>
            <a:p>
              <a:pPr algn="r"/>
              <a:r>
                <a:rPr lang="en-US" altLang="ko-KR" sz="1200" b="1" dirty="0">
                  <a:solidFill>
                    <a:schemeClr val="accent3"/>
                  </a:solidFill>
                  <a:cs typeface="Arial" pitchFamily="34" charset="0"/>
                </a:rPr>
                <a:t>CONTENTS</a:t>
              </a:r>
              <a:endParaRPr lang="ko-KR" altLang="en-US" sz="1200" b="1" dirty="0">
                <a:solidFill>
                  <a:schemeClr val="accent3"/>
                </a:solidFill>
                <a:cs typeface="Arial" pitchFamily="34" charset="0"/>
              </a:endParaRPr>
            </a:p>
          </p:txBody>
        </p:sp>
        <p:sp>
          <p:nvSpPr>
            <p:cNvPr id="50" name="TextBox 49">
              <a:extLst>
                <a:ext uri="{FF2B5EF4-FFF2-40B4-BE49-F238E27FC236}">
                  <a16:creationId xmlns:a16="http://schemas.microsoft.com/office/drawing/2014/main" id="{AE406DE8-208E-4BE3-BB97-1879632130AB}"/>
                </a:ext>
              </a:extLst>
            </p:cNvPr>
            <p:cNvSpPr txBox="1"/>
            <p:nvPr/>
          </p:nvSpPr>
          <p:spPr>
            <a:xfrm>
              <a:off x="2968085" y="363015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1" name="Chevron 26">
              <a:extLst>
                <a:ext uri="{FF2B5EF4-FFF2-40B4-BE49-F238E27FC236}">
                  <a16:creationId xmlns:a16="http://schemas.microsoft.com/office/drawing/2014/main" id="{A7A96FA6-ADA4-4A3D-9085-7C1EC6BEEFAE}"/>
                </a:ext>
              </a:extLst>
            </p:cNvPr>
            <p:cNvSpPr/>
            <p:nvPr/>
          </p:nvSpPr>
          <p:spPr>
            <a:xfrm>
              <a:off x="2601327" y="3764561"/>
              <a:ext cx="194565" cy="200987"/>
            </a:xfrm>
            <a:prstGeom prst="chevron">
              <a:avLst>
                <a:gd name="adj" fmla="val 54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2" name="그룹 4">
            <a:extLst>
              <a:ext uri="{FF2B5EF4-FFF2-40B4-BE49-F238E27FC236}">
                <a16:creationId xmlns:a16="http://schemas.microsoft.com/office/drawing/2014/main" id="{BB863034-6A3F-4DEC-A741-9962D5CF3C7C}"/>
              </a:ext>
            </a:extLst>
          </p:cNvPr>
          <p:cNvGrpSpPr/>
          <p:nvPr/>
        </p:nvGrpSpPr>
        <p:grpSpPr>
          <a:xfrm>
            <a:off x="402958" y="3662602"/>
            <a:ext cx="5020197" cy="646331"/>
            <a:chOff x="959011" y="4662686"/>
            <a:chExt cx="5020197" cy="646331"/>
          </a:xfrm>
        </p:grpSpPr>
        <p:sp>
          <p:nvSpPr>
            <p:cNvPr id="53" name="TextBox 52">
              <a:extLst>
                <a:ext uri="{FF2B5EF4-FFF2-40B4-BE49-F238E27FC236}">
                  <a16:creationId xmlns:a16="http://schemas.microsoft.com/office/drawing/2014/main" id="{F8C7502F-0052-4C8E-B008-463EC0BCC39C}"/>
                </a:ext>
              </a:extLst>
            </p:cNvPr>
            <p:cNvSpPr txBox="1"/>
            <p:nvPr/>
          </p:nvSpPr>
          <p:spPr>
            <a:xfrm>
              <a:off x="959011" y="4759793"/>
              <a:ext cx="1513664"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PRESENTATION</a:t>
              </a:r>
              <a:endParaRPr lang="ko-KR" altLang="en-US" sz="1200" b="1" dirty="0">
                <a:solidFill>
                  <a:schemeClr val="accent2"/>
                </a:solidFill>
                <a:cs typeface="Arial" pitchFamily="34" charset="0"/>
              </a:endParaRPr>
            </a:p>
          </p:txBody>
        </p:sp>
        <p:sp>
          <p:nvSpPr>
            <p:cNvPr id="54" name="TextBox 53">
              <a:extLst>
                <a:ext uri="{FF2B5EF4-FFF2-40B4-BE49-F238E27FC236}">
                  <a16:creationId xmlns:a16="http://schemas.microsoft.com/office/drawing/2014/main" id="{7EC9D8E0-89CA-4289-886E-FE98DD66441F}"/>
                </a:ext>
              </a:extLst>
            </p:cNvPr>
            <p:cNvSpPr txBox="1"/>
            <p:nvPr/>
          </p:nvSpPr>
          <p:spPr>
            <a:xfrm>
              <a:off x="2968085" y="466268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5" name="Chevron 27">
              <a:extLst>
                <a:ext uri="{FF2B5EF4-FFF2-40B4-BE49-F238E27FC236}">
                  <a16:creationId xmlns:a16="http://schemas.microsoft.com/office/drawing/2014/main" id="{8ADBCAD6-E346-41A7-8392-A06A1AE334EA}"/>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6" name="그룹 3">
            <a:extLst>
              <a:ext uri="{FF2B5EF4-FFF2-40B4-BE49-F238E27FC236}">
                <a16:creationId xmlns:a16="http://schemas.microsoft.com/office/drawing/2014/main" id="{D12CCA09-618B-47DA-B7ED-90344A5DE33C}"/>
              </a:ext>
            </a:extLst>
          </p:cNvPr>
          <p:cNvGrpSpPr/>
          <p:nvPr/>
        </p:nvGrpSpPr>
        <p:grpSpPr>
          <a:xfrm>
            <a:off x="402958" y="2588520"/>
            <a:ext cx="5020197" cy="646331"/>
            <a:chOff x="959011" y="5695216"/>
            <a:chExt cx="5020197" cy="646331"/>
          </a:xfrm>
        </p:grpSpPr>
        <p:sp>
          <p:nvSpPr>
            <p:cNvPr id="57" name="TextBox 56">
              <a:extLst>
                <a:ext uri="{FF2B5EF4-FFF2-40B4-BE49-F238E27FC236}">
                  <a16:creationId xmlns:a16="http://schemas.microsoft.com/office/drawing/2014/main" id="{4959AB1A-CA3A-4A4D-B0AB-C67C7A235E4D}"/>
                </a:ext>
              </a:extLst>
            </p:cNvPr>
            <p:cNvSpPr txBox="1"/>
            <p:nvPr/>
          </p:nvSpPr>
          <p:spPr>
            <a:xfrm>
              <a:off x="959011" y="5789485"/>
              <a:ext cx="1513664" cy="281256"/>
            </a:xfrm>
            <a:prstGeom prst="rect">
              <a:avLst/>
            </a:prstGeom>
            <a:noFill/>
          </p:spPr>
          <p:txBody>
            <a:bodyPr wrap="square" rtlCol="0">
              <a:spAutoFit/>
            </a:bodyPr>
            <a:lstStyle/>
            <a:p>
              <a:pPr algn="r"/>
              <a:r>
                <a:rPr lang="en-US" altLang="ko-KR" sz="1200" b="1" dirty="0">
                  <a:solidFill>
                    <a:schemeClr val="accent1"/>
                  </a:solidFill>
                  <a:cs typeface="Arial" pitchFamily="34" charset="0"/>
                </a:rPr>
                <a:t>TEXT</a:t>
              </a:r>
              <a:endParaRPr lang="ko-KR" altLang="en-US" sz="12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011765B9-68FA-4DE0-A340-F690A1D47805}"/>
                </a:ext>
              </a:extLst>
            </p:cNvPr>
            <p:cNvSpPr txBox="1"/>
            <p:nvPr/>
          </p:nvSpPr>
          <p:spPr>
            <a:xfrm>
              <a:off x="2968085" y="569521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9" name="Chevron 28">
              <a:extLst>
                <a:ext uri="{FF2B5EF4-FFF2-40B4-BE49-F238E27FC236}">
                  <a16:creationId xmlns:a16="http://schemas.microsoft.com/office/drawing/2014/main" id="{FC1A4D77-297F-4EF5-A1DF-79D635C27701}"/>
                </a:ext>
              </a:extLst>
            </p:cNvPr>
            <p:cNvSpPr/>
            <p:nvPr/>
          </p:nvSpPr>
          <p:spPr>
            <a:xfrm>
              <a:off x="2601327" y="5829621"/>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60" name="Arrow: Pentagon 59">
            <a:extLst>
              <a:ext uri="{FF2B5EF4-FFF2-40B4-BE49-F238E27FC236}">
                <a16:creationId xmlns:a16="http://schemas.microsoft.com/office/drawing/2014/main" id="{5BC0B563-AC82-4541-8F32-1448FD792074}"/>
              </a:ext>
            </a:extLst>
          </p:cNvPr>
          <p:cNvSpPr/>
          <p:nvPr/>
        </p:nvSpPr>
        <p:spPr>
          <a:xfrm rot="10800000">
            <a:off x="6292157" y="580364"/>
            <a:ext cx="5900237" cy="127771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F51FD02-795B-4971-823A-3CB123F722F7}"/>
              </a:ext>
            </a:extLst>
          </p:cNvPr>
          <p:cNvSpPr txBox="1"/>
          <p:nvPr/>
        </p:nvSpPr>
        <p:spPr>
          <a:xfrm>
            <a:off x="6001249" y="548450"/>
            <a:ext cx="5380377" cy="1323439"/>
          </a:xfrm>
          <a:prstGeom prst="rect">
            <a:avLst/>
          </a:prstGeom>
          <a:noFill/>
        </p:spPr>
        <p:txBody>
          <a:bodyPr wrap="square" rtlCol="0" anchor="ctr">
            <a:spAutoFit/>
          </a:bodyPr>
          <a:lstStyle/>
          <a:p>
            <a:pPr algn="r"/>
            <a:r>
              <a:rPr lang="en-US" altLang="ko-KR" sz="4000" b="1" dirty="0">
                <a:solidFill>
                  <a:schemeClr val="bg1"/>
                </a:solidFill>
                <a:latin typeface="+mj-lt"/>
                <a:cs typeface="Arial" pitchFamily="34" charset="0"/>
              </a:rPr>
              <a:t>Awesome</a:t>
            </a:r>
          </a:p>
          <a:p>
            <a:pPr algn="r"/>
            <a:r>
              <a:rPr lang="en-GB" altLang="ko-KR" sz="4000" b="1" dirty="0">
                <a:solidFill>
                  <a:schemeClr val="bg1"/>
                </a:solidFill>
                <a:latin typeface="+mj-lt"/>
                <a:cs typeface="Arial" pitchFamily="34" charset="0"/>
              </a:rPr>
              <a:t>P</a:t>
            </a:r>
            <a:r>
              <a:rPr lang="en-US" altLang="ko-KR" sz="4000" b="1" dirty="0" err="1">
                <a:solidFill>
                  <a:schemeClr val="bg1"/>
                </a:solidFill>
                <a:latin typeface="+mj-lt"/>
                <a:cs typeface="Arial" pitchFamily="34" charset="0"/>
              </a:rPr>
              <a:t>resentation</a:t>
            </a:r>
            <a:endParaRPr lang="en-US" altLang="ko-KR" sz="4000" b="1" dirty="0">
              <a:solidFill>
                <a:schemeClr val="bg1"/>
              </a:solidFill>
              <a:latin typeface="+mj-lt"/>
              <a:cs typeface="Arial" pitchFamily="34" charset="0"/>
            </a:endParaRPr>
          </a:p>
        </p:txBody>
      </p:sp>
    </p:spTree>
    <p:extLst>
      <p:ext uri="{BB962C8B-B14F-4D97-AF65-F5344CB8AC3E}">
        <p14:creationId xmlns:p14="http://schemas.microsoft.com/office/powerpoint/2010/main" val="129918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DD4FDE9E-1762-4C49-98E3-C1F9A3C75DB2}"/>
              </a:ext>
            </a:extLst>
          </p:cNvPr>
          <p:cNvGrpSpPr/>
          <p:nvPr/>
        </p:nvGrpSpPr>
        <p:grpSpPr>
          <a:xfrm>
            <a:off x="2685100" y="3429000"/>
            <a:ext cx="2491922" cy="2490642"/>
            <a:chOff x="4574848" y="1897856"/>
            <a:chExt cx="3028217" cy="3026664"/>
          </a:xfrm>
        </p:grpSpPr>
        <p:sp>
          <p:nvSpPr>
            <p:cNvPr id="4" name="Freeform: Shape 3">
              <a:extLst>
                <a:ext uri="{FF2B5EF4-FFF2-40B4-BE49-F238E27FC236}">
                  <a16:creationId xmlns:a16="http://schemas.microsoft.com/office/drawing/2014/main" id="{6214BA8C-768E-4ED9-AE49-605D97B4BDC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5" name="Freeform: Shape 4">
              <a:extLst>
                <a:ext uri="{FF2B5EF4-FFF2-40B4-BE49-F238E27FC236}">
                  <a16:creationId xmlns:a16="http://schemas.microsoft.com/office/drawing/2014/main" id="{3B29AD74-9C19-4FFD-8AFD-96F148227D1A}"/>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
        <p:nvSpPr>
          <p:cNvPr id="6" name="TextBox 5">
            <a:extLst>
              <a:ext uri="{FF2B5EF4-FFF2-40B4-BE49-F238E27FC236}">
                <a16:creationId xmlns:a16="http://schemas.microsoft.com/office/drawing/2014/main" id="{413E829A-0575-4F3E-A251-4F8110C87CBE}"/>
              </a:ext>
            </a:extLst>
          </p:cNvPr>
          <p:cNvSpPr txBox="1"/>
          <p:nvPr/>
        </p:nvSpPr>
        <p:spPr>
          <a:xfrm>
            <a:off x="6533103" y="1564116"/>
            <a:ext cx="5143545" cy="923330"/>
          </a:xfrm>
          <a:prstGeom prst="rect">
            <a:avLst/>
          </a:prstGeom>
          <a:noFill/>
        </p:spPr>
        <p:txBody>
          <a:bodyPr wrap="square" rtlCol="0" anchor="ctr">
            <a:spAutoFit/>
          </a:bodyPr>
          <a:lstStyle/>
          <a:p>
            <a:r>
              <a:rPr lang="en-US" altLang="ko-KR" sz="5400" b="1" dirty="0">
                <a:solidFill>
                  <a:schemeClr val="accent1"/>
                </a:solidFill>
                <a:latin typeface="+mj-lt"/>
                <a:cs typeface="Arial" pitchFamily="34" charset="0"/>
              </a:rPr>
              <a:t>Modern PPT</a:t>
            </a:r>
          </a:p>
        </p:txBody>
      </p:sp>
      <p:sp>
        <p:nvSpPr>
          <p:cNvPr id="7" name="TextBox 6">
            <a:extLst>
              <a:ext uri="{FF2B5EF4-FFF2-40B4-BE49-F238E27FC236}">
                <a16:creationId xmlns:a16="http://schemas.microsoft.com/office/drawing/2014/main" id="{C1BFFFD7-78FA-49B2-A9D1-753BAB33FADD}"/>
              </a:ext>
            </a:extLst>
          </p:cNvPr>
          <p:cNvSpPr txBox="1"/>
          <p:nvPr/>
        </p:nvSpPr>
        <p:spPr>
          <a:xfrm>
            <a:off x="6533103" y="2667283"/>
            <a:ext cx="4829174" cy="646331"/>
          </a:xfrm>
          <a:prstGeom prst="rect">
            <a:avLst/>
          </a:prstGeom>
          <a:noFill/>
        </p:spPr>
        <p:txBody>
          <a:bodyPr wrap="square" rtlCol="0" anchor="ctr">
            <a:spAutoFit/>
          </a:bodyPr>
          <a:lstStyle/>
          <a:p>
            <a:r>
              <a:rPr lang="en-GB" altLang="ko-KR" dirty="0" smtClean="0">
                <a:solidFill>
                  <a:schemeClr val="accent4"/>
                </a:solidFill>
                <a:cs typeface="Arial" pitchFamily="34" charset="0"/>
              </a:rPr>
              <a:t>THEME PPT </a:t>
            </a:r>
            <a:r>
              <a:rPr lang="en-GB" altLang="ko-KR" dirty="0">
                <a:solidFill>
                  <a:schemeClr val="accent4"/>
                </a:solidFill>
                <a:cs typeface="Arial" pitchFamily="34" charset="0"/>
              </a:rPr>
              <a:t>Layout</a:t>
            </a:r>
          </a:p>
          <a:p>
            <a:r>
              <a:rPr lang="en-GB" altLang="ko-KR" dirty="0">
                <a:solidFill>
                  <a:schemeClr val="accent4"/>
                </a:solidFill>
                <a:cs typeface="Arial" pitchFamily="34" charset="0"/>
              </a:rPr>
              <a:t>Clean Text Slide for your Presentation</a:t>
            </a:r>
            <a:endParaRPr lang="ko-KR" altLang="en-US" dirty="0">
              <a:solidFill>
                <a:schemeClr val="accent4"/>
              </a:solidFill>
              <a:cs typeface="Arial" pitchFamily="34" charset="0"/>
            </a:endParaRPr>
          </a:p>
        </p:txBody>
      </p:sp>
      <p:sp>
        <p:nvSpPr>
          <p:cNvPr id="8" name="TextBox 7">
            <a:extLst>
              <a:ext uri="{FF2B5EF4-FFF2-40B4-BE49-F238E27FC236}">
                <a16:creationId xmlns:a16="http://schemas.microsoft.com/office/drawing/2014/main" id="{3EF04914-993B-45F8-96AB-7B9F0857F527}"/>
              </a:ext>
            </a:extLst>
          </p:cNvPr>
          <p:cNvSpPr txBox="1"/>
          <p:nvPr/>
        </p:nvSpPr>
        <p:spPr>
          <a:xfrm>
            <a:off x="6533103" y="3494207"/>
            <a:ext cx="4829174"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p>
        </p:txBody>
      </p:sp>
      <p:sp>
        <p:nvSpPr>
          <p:cNvPr id="9" name="Rectangle 8">
            <a:extLst>
              <a:ext uri="{FF2B5EF4-FFF2-40B4-BE49-F238E27FC236}">
                <a16:creationId xmlns:a16="http://schemas.microsoft.com/office/drawing/2014/main" id="{A647097B-CC7E-4D8D-B3A5-809BC1CB0E0E}"/>
              </a:ext>
            </a:extLst>
          </p:cNvPr>
          <p:cNvSpPr/>
          <p:nvPr/>
        </p:nvSpPr>
        <p:spPr>
          <a:xfrm>
            <a:off x="8127776" y="5251426"/>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9842ECCC-0B1A-49F6-A220-A5A4B530C6BE}"/>
              </a:ext>
            </a:extLst>
          </p:cNvPr>
          <p:cNvSpPr/>
          <p:nvPr/>
        </p:nvSpPr>
        <p:spPr>
          <a:xfrm>
            <a:off x="9742703" y="5240137"/>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8A39130-1CE5-415F-9865-B61CBD544B36}"/>
              </a:ext>
            </a:extLst>
          </p:cNvPr>
          <p:cNvSpPr txBox="1"/>
          <p:nvPr/>
        </p:nvSpPr>
        <p:spPr>
          <a:xfrm>
            <a:off x="6770208"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19125EC4-53BD-4CD7-A4BD-17237C7AD8B5}"/>
              </a:ext>
            </a:extLst>
          </p:cNvPr>
          <p:cNvSpPr txBox="1"/>
          <p:nvPr/>
        </p:nvSpPr>
        <p:spPr>
          <a:xfrm>
            <a:off x="8385135"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3C1F043A-ED55-43AA-B29C-A71EE2C02834}"/>
              </a:ext>
            </a:extLst>
          </p:cNvPr>
          <p:cNvSpPr txBox="1"/>
          <p:nvPr/>
        </p:nvSpPr>
        <p:spPr>
          <a:xfrm>
            <a:off x="10000062"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4" name="Freeform: Shape 13">
            <a:extLst>
              <a:ext uri="{FF2B5EF4-FFF2-40B4-BE49-F238E27FC236}">
                <a16:creationId xmlns:a16="http://schemas.microsoft.com/office/drawing/2014/main" id="{87167C34-1FBE-429E-BB91-FB1243BEEF1F}"/>
              </a:ext>
            </a:extLst>
          </p:cNvPr>
          <p:cNvSpPr/>
          <p:nvPr/>
        </p:nvSpPr>
        <p:spPr>
          <a:xfrm>
            <a:off x="8789272" y="5103729"/>
            <a:ext cx="495103" cy="567557"/>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accent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28115AE-EB77-41C0-A9DF-0B5DC7514E72}"/>
              </a:ext>
            </a:extLst>
          </p:cNvPr>
          <p:cNvSpPr/>
          <p:nvPr/>
        </p:nvSpPr>
        <p:spPr>
          <a:xfrm>
            <a:off x="7095600" y="5155255"/>
            <a:ext cx="494189" cy="496869"/>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908DA8-8958-415A-B0BE-17296C27E0FB}"/>
              </a:ext>
            </a:extLst>
          </p:cNvPr>
          <p:cNvSpPr/>
          <p:nvPr/>
        </p:nvSpPr>
        <p:spPr>
          <a:xfrm>
            <a:off x="10315348" y="5251427"/>
            <a:ext cx="566813" cy="289908"/>
          </a:xfrm>
          <a:custGeom>
            <a:avLst/>
            <a:gdLst>
              <a:gd name="connsiteX0" fmla="*/ 694373 w 833989"/>
              <a:gd name="connsiteY0" fmla="*/ 288907 h 426560"/>
              <a:gd name="connsiteX1" fmla="*/ 762812 w 833989"/>
              <a:gd name="connsiteY1" fmla="*/ 288907 h 426560"/>
              <a:gd name="connsiteX2" fmla="*/ 830282 w 833989"/>
              <a:gd name="connsiteY2" fmla="*/ 288907 h 426560"/>
              <a:gd name="connsiteX3" fmla="*/ 833577 w 833989"/>
              <a:gd name="connsiteY3" fmla="*/ 292784 h 426560"/>
              <a:gd name="connsiteX4" fmla="*/ 833771 w 833989"/>
              <a:gd name="connsiteY4" fmla="*/ 336407 h 426560"/>
              <a:gd name="connsiteX5" fmla="*/ 830863 w 833989"/>
              <a:gd name="connsiteY5" fmla="*/ 340478 h 426560"/>
              <a:gd name="connsiteX6" fmla="*/ 777547 w 833989"/>
              <a:gd name="connsiteY6" fmla="*/ 359285 h 426560"/>
              <a:gd name="connsiteX7" fmla="*/ 773475 w 833989"/>
              <a:gd name="connsiteY7" fmla="*/ 360060 h 426560"/>
              <a:gd name="connsiteX8" fmla="*/ 727720 w 833989"/>
              <a:gd name="connsiteY8" fmla="*/ 360060 h 426560"/>
              <a:gd name="connsiteX9" fmla="*/ 724618 w 833989"/>
              <a:gd name="connsiteY9" fmla="*/ 357152 h 426560"/>
              <a:gd name="connsiteX10" fmla="*/ 693597 w 833989"/>
              <a:gd name="connsiteY10" fmla="*/ 291039 h 426560"/>
              <a:gd name="connsiteX11" fmla="*/ 692240 w 833989"/>
              <a:gd name="connsiteY11" fmla="*/ 289488 h 426560"/>
              <a:gd name="connsiteX12" fmla="*/ 694373 w 833989"/>
              <a:gd name="connsiteY12" fmla="*/ 288907 h 426560"/>
              <a:gd name="connsiteX13" fmla="*/ 638148 w 833989"/>
              <a:gd name="connsiteY13" fmla="*/ 288519 h 426560"/>
              <a:gd name="connsiteX14" fmla="*/ 706975 w 833989"/>
              <a:gd name="connsiteY14" fmla="*/ 357540 h 426560"/>
              <a:gd name="connsiteX15" fmla="*/ 637954 w 833989"/>
              <a:gd name="connsiteY15" fmla="*/ 426560 h 426560"/>
              <a:gd name="connsiteX16" fmla="*/ 568934 w 833989"/>
              <a:gd name="connsiteY16" fmla="*/ 357346 h 426560"/>
              <a:gd name="connsiteX17" fmla="*/ 638148 w 833989"/>
              <a:gd name="connsiteY17" fmla="*/ 288519 h 426560"/>
              <a:gd name="connsiteX18" fmla="*/ 116423 w 833989"/>
              <a:gd name="connsiteY18" fmla="*/ 288519 h 426560"/>
              <a:gd name="connsiteX19" fmla="*/ 185250 w 833989"/>
              <a:gd name="connsiteY19" fmla="*/ 357733 h 426560"/>
              <a:gd name="connsiteX20" fmla="*/ 115842 w 833989"/>
              <a:gd name="connsiteY20" fmla="*/ 426560 h 426560"/>
              <a:gd name="connsiteX21" fmla="*/ 47209 w 833989"/>
              <a:gd name="connsiteY21" fmla="*/ 357346 h 426560"/>
              <a:gd name="connsiteX22" fmla="*/ 116423 w 833989"/>
              <a:gd name="connsiteY22" fmla="*/ 288519 h 426560"/>
              <a:gd name="connsiteX23" fmla="*/ 163536 w 833989"/>
              <a:gd name="connsiteY23" fmla="*/ 103754 h 426560"/>
              <a:gd name="connsiteX24" fmla="*/ 153842 w 833989"/>
              <a:gd name="connsiteY24" fmla="*/ 104335 h 426560"/>
              <a:gd name="connsiteX25" fmla="*/ 106924 w 833989"/>
              <a:gd name="connsiteY25" fmla="*/ 107437 h 426560"/>
              <a:gd name="connsiteX26" fmla="*/ 69893 w 833989"/>
              <a:gd name="connsiteY26" fmla="*/ 109764 h 426560"/>
              <a:gd name="connsiteX27" fmla="*/ 58260 w 833989"/>
              <a:gd name="connsiteY27" fmla="*/ 118682 h 426560"/>
              <a:gd name="connsiteX28" fmla="*/ 54577 w 833989"/>
              <a:gd name="connsiteY28" fmla="*/ 129733 h 426560"/>
              <a:gd name="connsiteX29" fmla="*/ 29954 w 833989"/>
              <a:gd name="connsiteY29" fmla="*/ 195264 h 426560"/>
              <a:gd name="connsiteX30" fmla="*/ 27822 w 833989"/>
              <a:gd name="connsiteY30" fmla="*/ 205733 h 426560"/>
              <a:gd name="connsiteX31" fmla="*/ 31699 w 833989"/>
              <a:gd name="connsiteY31" fmla="*/ 211162 h 426560"/>
              <a:gd name="connsiteX32" fmla="*/ 37709 w 833989"/>
              <a:gd name="connsiteY32" fmla="*/ 211743 h 426560"/>
              <a:gd name="connsiteX33" fmla="*/ 52638 w 833989"/>
              <a:gd name="connsiteY33" fmla="*/ 210386 h 426560"/>
              <a:gd name="connsiteX34" fmla="*/ 89475 w 833989"/>
              <a:gd name="connsiteY34" fmla="*/ 206121 h 426560"/>
              <a:gd name="connsiteX35" fmla="*/ 124760 w 833989"/>
              <a:gd name="connsiteY35" fmla="*/ 202050 h 426560"/>
              <a:gd name="connsiteX36" fmla="*/ 161403 w 833989"/>
              <a:gd name="connsiteY36" fmla="*/ 197784 h 426560"/>
              <a:gd name="connsiteX37" fmla="*/ 164117 w 833989"/>
              <a:gd name="connsiteY37" fmla="*/ 194876 h 426560"/>
              <a:gd name="connsiteX38" fmla="*/ 164699 w 833989"/>
              <a:gd name="connsiteY38" fmla="*/ 147764 h 426560"/>
              <a:gd name="connsiteX39" fmla="*/ 164699 w 833989"/>
              <a:gd name="connsiteY39" fmla="*/ 144468 h 426560"/>
              <a:gd name="connsiteX40" fmla="*/ 165862 w 833989"/>
              <a:gd name="connsiteY40" fmla="*/ 105886 h 426560"/>
              <a:gd name="connsiteX41" fmla="*/ 163536 w 833989"/>
              <a:gd name="connsiteY41" fmla="*/ 103754 h 426560"/>
              <a:gd name="connsiteX42" fmla="*/ 232169 w 833989"/>
              <a:gd name="connsiteY42" fmla="*/ 66917 h 426560"/>
              <a:gd name="connsiteX43" fmla="*/ 234495 w 833989"/>
              <a:gd name="connsiteY43" fmla="*/ 69050 h 426560"/>
              <a:gd name="connsiteX44" fmla="*/ 234495 w 833989"/>
              <a:gd name="connsiteY44" fmla="*/ 70407 h 426560"/>
              <a:gd name="connsiteX45" fmla="*/ 234495 w 833989"/>
              <a:gd name="connsiteY45" fmla="*/ 285611 h 426560"/>
              <a:gd name="connsiteX46" fmla="*/ 237597 w 833989"/>
              <a:gd name="connsiteY46" fmla="*/ 288519 h 426560"/>
              <a:gd name="connsiteX47" fmla="*/ 408985 w 833989"/>
              <a:gd name="connsiteY47" fmla="*/ 288519 h 426560"/>
              <a:gd name="connsiteX48" fmla="*/ 408985 w 833989"/>
              <a:gd name="connsiteY48" fmla="*/ 288713 h 426560"/>
              <a:gd name="connsiteX49" fmla="*/ 580373 w 833989"/>
              <a:gd name="connsiteY49" fmla="*/ 288713 h 426560"/>
              <a:gd name="connsiteX50" fmla="*/ 583475 w 833989"/>
              <a:gd name="connsiteY50" fmla="*/ 289294 h 426560"/>
              <a:gd name="connsiteX51" fmla="*/ 581536 w 833989"/>
              <a:gd name="connsiteY51" fmla="*/ 291621 h 426560"/>
              <a:gd name="connsiteX52" fmla="*/ 552261 w 833989"/>
              <a:gd name="connsiteY52" fmla="*/ 347845 h 426560"/>
              <a:gd name="connsiteX53" fmla="*/ 551679 w 833989"/>
              <a:gd name="connsiteY53" fmla="*/ 357152 h 426560"/>
              <a:gd name="connsiteX54" fmla="*/ 548577 w 833989"/>
              <a:gd name="connsiteY54" fmla="*/ 360060 h 426560"/>
              <a:gd name="connsiteX55" fmla="*/ 540240 w 833989"/>
              <a:gd name="connsiteY55" fmla="*/ 359866 h 426560"/>
              <a:gd name="connsiteX56" fmla="*/ 207740 w 833989"/>
              <a:gd name="connsiteY56" fmla="*/ 359866 h 426560"/>
              <a:gd name="connsiteX57" fmla="*/ 203087 w 833989"/>
              <a:gd name="connsiteY57" fmla="*/ 355213 h 426560"/>
              <a:gd name="connsiteX58" fmla="*/ 169934 w 833989"/>
              <a:gd name="connsiteY58" fmla="*/ 288907 h 426560"/>
              <a:gd name="connsiteX59" fmla="*/ 122822 w 833989"/>
              <a:gd name="connsiteY59" fmla="*/ 271652 h 426560"/>
              <a:gd name="connsiteX60" fmla="*/ 77454 w 833989"/>
              <a:gd name="connsiteY60" fmla="*/ 280376 h 426560"/>
              <a:gd name="connsiteX61" fmla="*/ 32087 w 833989"/>
              <a:gd name="connsiteY61" fmla="*/ 339897 h 426560"/>
              <a:gd name="connsiteX62" fmla="*/ 30148 w 833989"/>
              <a:gd name="connsiteY62" fmla="*/ 355795 h 426560"/>
              <a:gd name="connsiteX63" fmla="*/ 26658 w 833989"/>
              <a:gd name="connsiteY63" fmla="*/ 358897 h 426560"/>
              <a:gd name="connsiteX64" fmla="*/ 16189 w 833989"/>
              <a:gd name="connsiteY64" fmla="*/ 357927 h 426560"/>
              <a:gd name="connsiteX65" fmla="*/ 1066 w 833989"/>
              <a:gd name="connsiteY65" fmla="*/ 341641 h 426560"/>
              <a:gd name="connsiteX66" fmla="*/ 291 w 833989"/>
              <a:gd name="connsiteY66" fmla="*/ 327101 h 426560"/>
              <a:gd name="connsiteX67" fmla="*/ 97 w 833989"/>
              <a:gd name="connsiteY67" fmla="*/ 228223 h 426560"/>
              <a:gd name="connsiteX68" fmla="*/ 2617 w 833989"/>
              <a:gd name="connsiteY68" fmla="*/ 206509 h 426560"/>
              <a:gd name="connsiteX69" fmla="*/ 7658 w 833989"/>
              <a:gd name="connsiteY69" fmla="*/ 194101 h 426560"/>
              <a:gd name="connsiteX70" fmla="*/ 39842 w 833989"/>
              <a:gd name="connsiteY70" fmla="*/ 110539 h 426560"/>
              <a:gd name="connsiteX71" fmla="*/ 47597 w 833989"/>
              <a:gd name="connsiteY71" fmla="*/ 90764 h 426560"/>
              <a:gd name="connsiteX72" fmla="*/ 51087 w 833989"/>
              <a:gd name="connsiteY72" fmla="*/ 84754 h 426560"/>
              <a:gd name="connsiteX73" fmla="*/ 60974 w 833989"/>
              <a:gd name="connsiteY73" fmla="*/ 78937 h 426560"/>
              <a:gd name="connsiteX74" fmla="*/ 81913 w 833989"/>
              <a:gd name="connsiteY74" fmla="*/ 77386 h 426560"/>
              <a:gd name="connsiteX75" fmla="*/ 117975 w 833989"/>
              <a:gd name="connsiteY75" fmla="*/ 74866 h 426560"/>
              <a:gd name="connsiteX76" fmla="*/ 139689 w 833989"/>
              <a:gd name="connsiteY76" fmla="*/ 73315 h 426560"/>
              <a:gd name="connsiteX77" fmla="*/ 177689 w 833989"/>
              <a:gd name="connsiteY77" fmla="*/ 70601 h 426560"/>
              <a:gd name="connsiteX78" fmla="*/ 200179 w 833989"/>
              <a:gd name="connsiteY78" fmla="*/ 69050 h 426560"/>
              <a:gd name="connsiteX79" fmla="*/ 232169 w 833989"/>
              <a:gd name="connsiteY79" fmla="*/ 66917 h 426560"/>
              <a:gd name="connsiteX80" fmla="*/ 271914 w 833989"/>
              <a:gd name="connsiteY80" fmla="*/ 29 h 426560"/>
              <a:gd name="connsiteX81" fmla="*/ 273464 w 833989"/>
              <a:gd name="connsiteY81" fmla="*/ 29 h 426560"/>
              <a:gd name="connsiteX82" fmla="*/ 829506 w 833989"/>
              <a:gd name="connsiteY82" fmla="*/ 29 h 426560"/>
              <a:gd name="connsiteX83" fmla="*/ 833965 w 833989"/>
              <a:gd name="connsiteY83" fmla="*/ 4682 h 426560"/>
              <a:gd name="connsiteX84" fmla="*/ 833965 w 833989"/>
              <a:gd name="connsiteY84" fmla="*/ 265641 h 426560"/>
              <a:gd name="connsiteX85" fmla="*/ 833965 w 833989"/>
              <a:gd name="connsiteY85" fmla="*/ 267193 h 426560"/>
              <a:gd name="connsiteX86" fmla="*/ 831057 w 833989"/>
              <a:gd name="connsiteY86" fmla="*/ 270101 h 426560"/>
              <a:gd name="connsiteX87" fmla="*/ 777741 w 833989"/>
              <a:gd name="connsiteY87" fmla="*/ 270101 h 426560"/>
              <a:gd name="connsiteX88" fmla="*/ 551679 w 833989"/>
              <a:gd name="connsiteY88" fmla="*/ 270101 h 426560"/>
              <a:gd name="connsiteX89" fmla="*/ 274240 w 833989"/>
              <a:gd name="connsiteY89" fmla="*/ 270101 h 426560"/>
              <a:gd name="connsiteX90" fmla="*/ 271914 w 833989"/>
              <a:gd name="connsiteY90" fmla="*/ 270101 h 426560"/>
              <a:gd name="connsiteX91" fmla="*/ 269199 w 833989"/>
              <a:gd name="connsiteY91" fmla="*/ 267774 h 426560"/>
              <a:gd name="connsiteX92" fmla="*/ 269199 w 833989"/>
              <a:gd name="connsiteY92" fmla="*/ 265641 h 426560"/>
              <a:gd name="connsiteX93" fmla="*/ 269199 w 833989"/>
              <a:gd name="connsiteY93" fmla="*/ 4682 h 426560"/>
              <a:gd name="connsiteX94" fmla="*/ 269199 w 833989"/>
              <a:gd name="connsiteY94" fmla="*/ 2743 h 426560"/>
              <a:gd name="connsiteX95" fmla="*/ 271914 w 833989"/>
              <a:gd name="connsiteY95" fmla="*/ 29 h 4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3989" h="426560">
                <a:moveTo>
                  <a:pt x="694373" y="288907"/>
                </a:moveTo>
                <a:cubicBezTo>
                  <a:pt x="717251" y="288907"/>
                  <a:pt x="739934" y="288907"/>
                  <a:pt x="762812" y="288907"/>
                </a:cubicBezTo>
                <a:cubicBezTo>
                  <a:pt x="785302" y="288907"/>
                  <a:pt x="807792" y="288907"/>
                  <a:pt x="830282" y="288907"/>
                </a:cubicBezTo>
                <a:cubicBezTo>
                  <a:pt x="833577" y="288907"/>
                  <a:pt x="833771" y="289101"/>
                  <a:pt x="833577" y="292784"/>
                </a:cubicBezTo>
                <a:cubicBezTo>
                  <a:pt x="833577" y="307325"/>
                  <a:pt x="833577" y="321866"/>
                  <a:pt x="833771" y="336407"/>
                </a:cubicBezTo>
                <a:cubicBezTo>
                  <a:pt x="833965" y="338733"/>
                  <a:pt x="832996" y="339703"/>
                  <a:pt x="830863" y="340478"/>
                </a:cubicBezTo>
                <a:cubicBezTo>
                  <a:pt x="813026" y="346682"/>
                  <a:pt x="795383" y="353081"/>
                  <a:pt x="777547" y="359285"/>
                </a:cubicBezTo>
                <a:cubicBezTo>
                  <a:pt x="776189" y="359866"/>
                  <a:pt x="774832" y="360060"/>
                  <a:pt x="773475" y="360060"/>
                </a:cubicBezTo>
                <a:cubicBezTo>
                  <a:pt x="758353" y="360060"/>
                  <a:pt x="743036" y="360060"/>
                  <a:pt x="727720" y="360060"/>
                </a:cubicBezTo>
                <a:cubicBezTo>
                  <a:pt x="725394" y="360060"/>
                  <a:pt x="724618" y="359478"/>
                  <a:pt x="724618" y="357152"/>
                </a:cubicBezTo>
                <a:cubicBezTo>
                  <a:pt x="724036" y="330591"/>
                  <a:pt x="713761" y="308488"/>
                  <a:pt x="693597" y="291039"/>
                </a:cubicBezTo>
                <a:cubicBezTo>
                  <a:pt x="693016" y="290458"/>
                  <a:pt x="692046" y="290264"/>
                  <a:pt x="692240" y="289488"/>
                </a:cubicBezTo>
                <a:cubicBezTo>
                  <a:pt x="692628" y="288519"/>
                  <a:pt x="693597" y="288907"/>
                  <a:pt x="694373" y="288907"/>
                </a:cubicBezTo>
                <a:close/>
                <a:moveTo>
                  <a:pt x="638148" y="288519"/>
                </a:moveTo>
                <a:cubicBezTo>
                  <a:pt x="676148" y="288519"/>
                  <a:pt x="706975" y="319346"/>
                  <a:pt x="706975" y="357540"/>
                </a:cubicBezTo>
                <a:cubicBezTo>
                  <a:pt x="706975" y="395927"/>
                  <a:pt x="676342" y="426560"/>
                  <a:pt x="637954" y="426560"/>
                </a:cubicBezTo>
                <a:cubicBezTo>
                  <a:pt x="599761" y="426366"/>
                  <a:pt x="568934" y="395540"/>
                  <a:pt x="568934" y="357346"/>
                </a:cubicBezTo>
                <a:cubicBezTo>
                  <a:pt x="568934" y="319346"/>
                  <a:pt x="599954" y="288519"/>
                  <a:pt x="638148" y="288519"/>
                </a:cubicBezTo>
                <a:close/>
                <a:moveTo>
                  <a:pt x="116423" y="288519"/>
                </a:moveTo>
                <a:cubicBezTo>
                  <a:pt x="154423" y="288519"/>
                  <a:pt x="185250" y="319540"/>
                  <a:pt x="185250" y="357733"/>
                </a:cubicBezTo>
                <a:cubicBezTo>
                  <a:pt x="185056" y="395927"/>
                  <a:pt x="154229" y="426560"/>
                  <a:pt x="115842" y="426560"/>
                </a:cubicBezTo>
                <a:cubicBezTo>
                  <a:pt x="77842" y="426366"/>
                  <a:pt x="47209" y="395540"/>
                  <a:pt x="47209" y="357346"/>
                </a:cubicBezTo>
                <a:cubicBezTo>
                  <a:pt x="47209" y="319152"/>
                  <a:pt x="78036" y="288519"/>
                  <a:pt x="116423" y="288519"/>
                </a:cubicBezTo>
                <a:close/>
                <a:moveTo>
                  <a:pt x="163536" y="103754"/>
                </a:moveTo>
                <a:cubicBezTo>
                  <a:pt x="160434" y="103948"/>
                  <a:pt x="157138" y="104141"/>
                  <a:pt x="153842" y="104335"/>
                </a:cubicBezTo>
                <a:cubicBezTo>
                  <a:pt x="138138" y="105305"/>
                  <a:pt x="122628" y="106468"/>
                  <a:pt x="106924" y="107437"/>
                </a:cubicBezTo>
                <a:cubicBezTo>
                  <a:pt x="94709" y="108213"/>
                  <a:pt x="82301" y="109182"/>
                  <a:pt x="69893" y="109764"/>
                </a:cubicBezTo>
                <a:cubicBezTo>
                  <a:pt x="63883" y="110152"/>
                  <a:pt x="60005" y="113060"/>
                  <a:pt x="58260" y="118682"/>
                </a:cubicBezTo>
                <a:cubicBezTo>
                  <a:pt x="57097" y="122366"/>
                  <a:pt x="55934" y="126050"/>
                  <a:pt x="54577" y="129733"/>
                </a:cubicBezTo>
                <a:cubicBezTo>
                  <a:pt x="46434" y="151641"/>
                  <a:pt x="38097" y="173356"/>
                  <a:pt x="29954" y="195264"/>
                </a:cubicBezTo>
                <a:cubicBezTo>
                  <a:pt x="28791" y="198754"/>
                  <a:pt x="27628" y="202050"/>
                  <a:pt x="27822" y="205733"/>
                </a:cubicBezTo>
                <a:cubicBezTo>
                  <a:pt x="27822" y="208641"/>
                  <a:pt x="28985" y="210192"/>
                  <a:pt x="31699" y="211162"/>
                </a:cubicBezTo>
                <a:cubicBezTo>
                  <a:pt x="34026" y="211937"/>
                  <a:pt x="36352" y="211743"/>
                  <a:pt x="37709" y="211743"/>
                </a:cubicBezTo>
                <a:cubicBezTo>
                  <a:pt x="43332" y="211743"/>
                  <a:pt x="47985" y="210968"/>
                  <a:pt x="52638" y="210386"/>
                </a:cubicBezTo>
                <a:cubicBezTo>
                  <a:pt x="64852" y="209029"/>
                  <a:pt x="77260" y="207478"/>
                  <a:pt x="89475" y="206121"/>
                </a:cubicBezTo>
                <a:cubicBezTo>
                  <a:pt x="101301" y="204764"/>
                  <a:pt x="112934" y="203407"/>
                  <a:pt x="124760" y="202050"/>
                </a:cubicBezTo>
                <a:cubicBezTo>
                  <a:pt x="136974" y="200692"/>
                  <a:pt x="149189" y="199141"/>
                  <a:pt x="161403" y="197784"/>
                </a:cubicBezTo>
                <a:cubicBezTo>
                  <a:pt x="163342" y="197590"/>
                  <a:pt x="164117" y="197009"/>
                  <a:pt x="164117" y="194876"/>
                </a:cubicBezTo>
                <a:cubicBezTo>
                  <a:pt x="164311" y="179172"/>
                  <a:pt x="164505" y="163468"/>
                  <a:pt x="164699" y="147764"/>
                </a:cubicBezTo>
                <a:cubicBezTo>
                  <a:pt x="164699" y="146601"/>
                  <a:pt x="164699" y="145631"/>
                  <a:pt x="164699" y="144468"/>
                </a:cubicBezTo>
                <a:cubicBezTo>
                  <a:pt x="164893" y="131672"/>
                  <a:pt x="165281" y="118876"/>
                  <a:pt x="165862" y="105886"/>
                </a:cubicBezTo>
                <a:cubicBezTo>
                  <a:pt x="165862" y="104141"/>
                  <a:pt x="165087" y="103560"/>
                  <a:pt x="163536" y="103754"/>
                </a:cubicBezTo>
                <a:close/>
                <a:moveTo>
                  <a:pt x="232169" y="66917"/>
                </a:moveTo>
                <a:cubicBezTo>
                  <a:pt x="233914" y="66723"/>
                  <a:pt x="234495" y="67305"/>
                  <a:pt x="234495" y="69050"/>
                </a:cubicBezTo>
                <a:cubicBezTo>
                  <a:pt x="234495" y="69437"/>
                  <a:pt x="234495" y="70019"/>
                  <a:pt x="234495" y="70407"/>
                </a:cubicBezTo>
                <a:cubicBezTo>
                  <a:pt x="234495" y="142141"/>
                  <a:pt x="234495" y="213876"/>
                  <a:pt x="234495" y="285611"/>
                </a:cubicBezTo>
                <a:cubicBezTo>
                  <a:pt x="234495" y="288519"/>
                  <a:pt x="234495" y="288519"/>
                  <a:pt x="237597" y="288519"/>
                </a:cubicBezTo>
                <a:cubicBezTo>
                  <a:pt x="294597" y="288519"/>
                  <a:pt x="351791" y="288519"/>
                  <a:pt x="408985" y="288519"/>
                </a:cubicBezTo>
                <a:cubicBezTo>
                  <a:pt x="408985" y="288519"/>
                  <a:pt x="408985" y="288713"/>
                  <a:pt x="408985" y="288713"/>
                </a:cubicBezTo>
                <a:cubicBezTo>
                  <a:pt x="465985" y="288713"/>
                  <a:pt x="523179" y="288713"/>
                  <a:pt x="580373" y="288713"/>
                </a:cubicBezTo>
                <a:cubicBezTo>
                  <a:pt x="581536" y="288713"/>
                  <a:pt x="583087" y="287937"/>
                  <a:pt x="583475" y="289294"/>
                </a:cubicBezTo>
                <a:cubicBezTo>
                  <a:pt x="583863" y="290264"/>
                  <a:pt x="582312" y="290846"/>
                  <a:pt x="581536" y="291621"/>
                </a:cubicBezTo>
                <a:cubicBezTo>
                  <a:pt x="564475" y="306550"/>
                  <a:pt x="554393" y="324968"/>
                  <a:pt x="552261" y="347845"/>
                </a:cubicBezTo>
                <a:cubicBezTo>
                  <a:pt x="551873" y="350948"/>
                  <a:pt x="551873" y="354050"/>
                  <a:pt x="551679" y="357152"/>
                </a:cubicBezTo>
                <a:cubicBezTo>
                  <a:pt x="551485" y="359284"/>
                  <a:pt x="550904" y="360254"/>
                  <a:pt x="548577" y="360060"/>
                </a:cubicBezTo>
                <a:cubicBezTo>
                  <a:pt x="545863" y="359866"/>
                  <a:pt x="542954" y="359866"/>
                  <a:pt x="540240" y="359866"/>
                </a:cubicBezTo>
                <a:cubicBezTo>
                  <a:pt x="429342" y="359866"/>
                  <a:pt x="318638" y="359866"/>
                  <a:pt x="207740" y="359866"/>
                </a:cubicBezTo>
                <a:cubicBezTo>
                  <a:pt x="203281" y="359866"/>
                  <a:pt x="203475" y="359866"/>
                  <a:pt x="203087" y="355213"/>
                </a:cubicBezTo>
                <a:cubicBezTo>
                  <a:pt x="201342" y="328458"/>
                  <a:pt x="191648" y="305580"/>
                  <a:pt x="169934" y="288907"/>
                </a:cubicBezTo>
                <a:cubicBezTo>
                  <a:pt x="156168" y="278243"/>
                  <a:pt x="140271" y="272815"/>
                  <a:pt x="122822" y="271652"/>
                </a:cubicBezTo>
                <a:cubicBezTo>
                  <a:pt x="106924" y="270682"/>
                  <a:pt x="91607" y="273397"/>
                  <a:pt x="77454" y="280376"/>
                </a:cubicBezTo>
                <a:cubicBezTo>
                  <a:pt x="52444" y="292590"/>
                  <a:pt x="37709" y="312947"/>
                  <a:pt x="32087" y="339897"/>
                </a:cubicBezTo>
                <a:cubicBezTo>
                  <a:pt x="31117" y="345131"/>
                  <a:pt x="30342" y="350366"/>
                  <a:pt x="30148" y="355795"/>
                </a:cubicBezTo>
                <a:cubicBezTo>
                  <a:pt x="29954" y="358897"/>
                  <a:pt x="29760" y="358897"/>
                  <a:pt x="26658" y="358897"/>
                </a:cubicBezTo>
                <a:cubicBezTo>
                  <a:pt x="23168" y="358703"/>
                  <a:pt x="19679" y="358509"/>
                  <a:pt x="16189" y="357927"/>
                </a:cubicBezTo>
                <a:cubicBezTo>
                  <a:pt x="6495" y="356182"/>
                  <a:pt x="2230" y="351529"/>
                  <a:pt x="1066" y="341641"/>
                </a:cubicBezTo>
                <a:cubicBezTo>
                  <a:pt x="485" y="336794"/>
                  <a:pt x="291" y="331948"/>
                  <a:pt x="291" y="327101"/>
                </a:cubicBezTo>
                <a:cubicBezTo>
                  <a:pt x="291" y="294141"/>
                  <a:pt x="291" y="261182"/>
                  <a:pt x="97" y="228223"/>
                </a:cubicBezTo>
                <a:cubicBezTo>
                  <a:pt x="-97" y="220856"/>
                  <a:pt x="-291" y="213488"/>
                  <a:pt x="2617" y="206509"/>
                </a:cubicBezTo>
                <a:cubicBezTo>
                  <a:pt x="4362" y="202437"/>
                  <a:pt x="5913" y="198172"/>
                  <a:pt x="7658" y="194101"/>
                </a:cubicBezTo>
                <a:cubicBezTo>
                  <a:pt x="19291" y="166570"/>
                  <a:pt x="29760" y="138652"/>
                  <a:pt x="39842" y="110539"/>
                </a:cubicBezTo>
                <a:cubicBezTo>
                  <a:pt x="42168" y="103754"/>
                  <a:pt x="44689" y="97162"/>
                  <a:pt x="47597" y="90764"/>
                </a:cubicBezTo>
                <a:cubicBezTo>
                  <a:pt x="48566" y="88631"/>
                  <a:pt x="49730" y="86693"/>
                  <a:pt x="51087" y="84754"/>
                </a:cubicBezTo>
                <a:cubicBezTo>
                  <a:pt x="53413" y="81070"/>
                  <a:pt x="56903" y="79325"/>
                  <a:pt x="60974" y="78937"/>
                </a:cubicBezTo>
                <a:cubicBezTo>
                  <a:pt x="67954" y="78356"/>
                  <a:pt x="74934" y="77968"/>
                  <a:pt x="81913" y="77386"/>
                </a:cubicBezTo>
                <a:cubicBezTo>
                  <a:pt x="93934" y="76611"/>
                  <a:pt x="105954" y="75641"/>
                  <a:pt x="117975" y="74866"/>
                </a:cubicBezTo>
                <a:cubicBezTo>
                  <a:pt x="125148" y="74284"/>
                  <a:pt x="132515" y="73896"/>
                  <a:pt x="139689" y="73315"/>
                </a:cubicBezTo>
                <a:cubicBezTo>
                  <a:pt x="152291" y="72345"/>
                  <a:pt x="165087" y="71376"/>
                  <a:pt x="177689" y="70601"/>
                </a:cubicBezTo>
                <a:cubicBezTo>
                  <a:pt x="185250" y="70019"/>
                  <a:pt x="192618" y="69631"/>
                  <a:pt x="200179" y="69050"/>
                </a:cubicBezTo>
                <a:cubicBezTo>
                  <a:pt x="210842" y="68274"/>
                  <a:pt x="221505" y="67692"/>
                  <a:pt x="232169" y="66917"/>
                </a:cubicBezTo>
                <a:close/>
                <a:moveTo>
                  <a:pt x="271914" y="29"/>
                </a:moveTo>
                <a:cubicBezTo>
                  <a:pt x="272301" y="29"/>
                  <a:pt x="272883" y="29"/>
                  <a:pt x="273464" y="29"/>
                </a:cubicBezTo>
                <a:cubicBezTo>
                  <a:pt x="458812" y="29"/>
                  <a:pt x="644159" y="29"/>
                  <a:pt x="829506" y="29"/>
                </a:cubicBezTo>
                <a:cubicBezTo>
                  <a:pt x="833965" y="29"/>
                  <a:pt x="833965" y="29"/>
                  <a:pt x="833965" y="4682"/>
                </a:cubicBezTo>
                <a:cubicBezTo>
                  <a:pt x="833965" y="91539"/>
                  <a:pt x="833965" y="178590"/>
                  <a:pt x="833965" y="265641"/>
                </a:cubicBezTo>
                <a:cubicBezTo>
                  <a:pt x="833965" y="266029"/>
                  <a:pt x="833965" y="266611"/>
                  <a:pt x="833965" y="267193"/>
                </a:cubicBezTo>
                <a:cubicBezTo>
                  <a:pt x="834159" y="269325"/>
                  <a:pt x="833190" y="270101"/>
                  <a:pt x="831057" y="270101"/>
                </a:cubicBezTo>
                <a:cubicBezTo>
                  <a:pt x="813220" y="270101"/>
                  <a:pt x="795577" y="270101"/>
                  <a:pt x="777741" y="270101"/>
                </a:cubicBezTo>
                <a:cubicBezTo>
                  <a:pt x="702516" y="270101"/>
                  <a:pt x="627098" y="270101"/>
                  <a:pt x="551679" y="270101"/>
                </a:cubicBezTo>
                <a:cubicBezTo>
                  <a:pt x="459199" y="270101"/>
                  <a:pt x="366720" y="270101"/>
                  <a:pt x="274240" y="270101"/>
                </a:cubicBezTo>
                <a:cubicBezTo>
                  <a:pt x="273464" y="270101"/>
                  <a:pt x="272689" y="270101"/>
                  <a:pt x="271914" y="270101"/>
                </a:cubicBezTo>
                <a:cubicBezTo>
                  <a:pt x="269975" y="270295"/>
                  <a:pt x="269199" y="269519"/>
                  <a:pt x="269199" y="267774"/>
                </a:cubicBezTo>
                <a:cubicBezTo>
                  <a:pt x="269199" y="266999"/>
                  <a:pt x="269199" y="266417"/>
                  <a:pt x="269199" y="265641"/>
                </a:cubicBezTo>
                <a:cubicBezTo>
                  <a:pt x="269199" y="178784"/>
                  <a:pt x="269199" y="91733"/>
                  <a:pt x="269199" y="4682"/>
                </a:cubicBezTo>
                <a:cubicBezTo>
                  <a:pt x="269199" y="3906"/>
                  <a:pt x="269199" y="3325"/>
                  <a:pt x="269199" y="2743"/>
                </a:cubicBezTo>
                <a:cubicBezTo>
                  <a:pt x="269006" y="611"/>
                  <a:pt x="269975" y="-165"/>
                  <a:pt x="271914" y="29"/>
                </a:cubicBezTo>
                <a:close/>
              </a:path>
            </a:pathLst>
          </a:custGeom>
          <a:solidFill>
            <a:schemeClr val="accent3"/>
          </a:solidFill>
          <a:ln w="8925" cap="flat">
            <a:noFill/>
            <a:prstDash val="solid"/>
            <a:miter/>
          </a:ln>
        </p:spPr>
        <p:txBody>
          <a:bodyPr wrap="square" rtlCol="0" anchor="ctr">
            <a:noAutofit/>
          </a:bodyPr>
          <a:lstStyle/>
          <a:p>
            <a:endParaRPr lang="en-US" dirty="0"/>
          </a:p>
        </p:txBody>
      </p:sp>
      <p:grpSp>
        <p:nvGrpSpPr>
          <p:cNvPr id="24" name="Group 23">
            <a:extLst>
              <a:ext uri="{FF2B5EF4-FFF2-40B4-BE49-F238E27FC236}">
                <a16:creationId xmlns:a16="http://schemas.microsoft.com/office/drawing/2014/main" id="{D094D119-27B9-4E4E-918C-9BEB1164D90F}"/>
              </a:ext>
            </a:extLst>
          </p:cNvPr>
          <p:cNvGrpSpPr/>
          <p:nvPr/>
        </p:nvGrpSpPr>
        <p:grpSpPr>
          <a:xfrm>
            <a:off x="1941243" y="1724532"/>
            <a:ext cx="3964127" cy="4955792"/>
            <a:chOff x="3126458" y="1456593"/>
            <a:chExt cx="3168352" cy="3960945"/>
          </a:xfrm>
          <a:solidFill>
            <a:schemeClr val="accent5"/>
          </a:solidFill>
        </p:grpSpPr>
        <p:sp>
          <p:nvSpPr>
            <p:cNvPr id="25" name="Freeform 12">
              <a:extLst>
                <a:ext uri="{FF2B5EF4-FFF2-40B4-BE49-F238E27FC236}">
                  <a16:creationId xmlns:a16="http://schemas.microsoft.com/office/drawing/2014/main" id="{E4749511-BF35-44B5-AAA9-AB1B55FD49AC}"/>
                </a:ext>
              </a:extLst>
            </p:cNvPr>
            <p:cNvSpPr/>
            <p:nvPr/>
          </p:nvSpPr>
          <p:spPr>
            <a:xfrm rot="21351821">
              <a:off x="5019431" y="1456593"/>
              <a:ext cx="1178037" cy="844630"/>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grpFill/>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6" name="Block Arc 25">
              <a:extLst>
                <a:ext uri="{FF2B5EF4-FFF2-40B4-BE49-F238E27FC236}">
                  <a16:creationId xmlns:a16="http://schemas.microsoft.com/office/drawing/2014/main" id="{B875EF23-4779-4FBF-826E-B2C3291C484F}"/>
                </a:ext>
              </a:extLst>
            </p:cNvPr>
            <p:cNvSpPr/>
            <p:nvPr/>
          </p:nvSpPr>
          <p:spPr>
            <a:xfrm rot="17100000">
              <a:off x="3126457" y="2249186"/>
              <a:ext cx="3168353" cy="3168352"/>
            </a:xfrm>
            <a:prstGeom prst="blockArc">
              <a:avLst>
                <a:gd name="adj1" fmla="val 12815785"/>
                <a:gd name="adj2" fmla="val 21547697"/>
                <a:gd name="adj3" fmla="val 25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7" name="Oval 26">
            <a:extLst>
              <a:ext uri="{FF2B5EF4-FFF2-40B4-BE49-F238E27FC236}">
                <a16:creationId xmlns:a16="http://schemas.microsoft.com/office/drawing/2014/main" id="{98A608C4-0187-408C-9F1C-356CD45D2A50}"/>
              </a:ext>
            </a:extLst>
          </p:cNvPr>
          <p:cNvSpPr/>
          <p:nvPr/>
        </p:nvSpPr>
        <p:spPr>
          <a:xfrm>
            <a:off x="4098014" y="2484001"/>
            <a:ext cx="621006" cy="621006"/>
          </a:xfrm>
          <a:prstGeom prst="ellipse">
            <a:avLst/>
          </a:prstGeom>
          <a:solidFill>
            <a:schemeClr val="bg1"/>
          </a:solidFill>
          <a:ln w="63500">
            <a:solidFill>
              <a:schemeClr val="accent1"/>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7">
            <a:extLst>
              <a:ext uri="{FF2B5EF4-FFF2-40B4-BE49-F238E27FC236}">
                <a16:creationId xmlns:a16="http://schemas.microsoft.com/office/drawing/2014/main" id="{A67EADF9-40FF-4089-8E37-B94B985AFDE9}"/>
              </a:ext>
            </a:extLst>
          </p:cNvPr>
          <p:cNvSpPr/>
          <p:nvPr/>
        </p:nvSpPr>
        <p:spPr>
          <a:xfrm>
            <a:off x="2168644" y="5589549"/>
            <a:ext cx="621006" cy="621006"/>
          </a:xfrm>
          <a:prstGeom prst="ellipse">
            <a:avLst/>
          </a:prstGeom>
          <a:solidFill>
            <a:schemeClr val="bg1"/>
          </a:solidFill>
          <a:ln w="63500">
            <a:solidFill>
              <a:schemeClr val="accent4"/>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a16="http://schemas.microsoft.com/office/drawing/2014/main" id="{E8AF84B8-FCC9-4962-B858-5FE2F2DF3D07}"/>
              </a:ext>
            </a:extLst>
          </p:cNvPr>
          <p:cNvSpPr/>
          <p:nvPr/>
        </p:nvSpPr>
        <p:spPr>
          <a:xfrm>
            <a:off x="2397019" y="2912652"/>
            <a:ext cx="621006" cy="621006"/>
          </a:xfrm>
          <a:prstGeom prst="ellipse">
            <a:avLst/>
          </a:prstGeom>
          <a:solidFill>
            <a:schemeClr val="bg1"/>
          </a:solidFill>
          <a:ln w="63500">
            <a:solidFill>
              <a:schemeClr val="accent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29">
            <a:extLst>
              <a:ext uri="{FF2B5EF4-FFF2-40B4-BE49-F238E27FC236}">
                <a16:creationId xmlns:a16="http://schemas.microsoft.com/office/drawing/2014/main" id="{97D3DAA9-2117-4D20-91FA-33B7B35E812D}"/>
              </a:ext>
            </a:extLst>
          </p:cNvPr>
          <p:cNvSpPr/>
          <p:nvPr/>
        </p:nvSpPr>
        <p:spPr>
          <a:xfrm>
            <a:off x="1694105" y="4233418"/>
            <a:ext cx="621006" cy="621006"/>
          </a:xfrm>
          <a:prstGeom prst="ellipse">
            <a:avLst/>
          </a:prstGeom>
          <a:solidFill>
            <a:schemeClr val="bg1"/>
          </a:solidFill>
          <a:ln w="63500">
            <a:solidFill>
              <a:schemeClr val="accent3"/>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자유형: 도형 54">
            <a:extLst>
              <a:ext uri="{FF2B5EF4-FFF2-40B4-BE49-F238E27FC236}">
                <a16:creationId xmlns:a16="http://schemas.microsoft.com/office/drawing/2014/main" id="{1DF034E3-D7D4-47F0-BC64-219C93E6C2D2}"/>
              </a:ext>
            </a:extLst>
          </p:cNvPr>
          <p:cNvSpPr>
            <a:spLocks noChangeAspect="1"/>
          </p:cNvSpPr>
          <p:nvPr/>
        </p:nvSpPr>
        <p:spPr>
          <a:xfrm>
            <a:off x="2384129" y="5742788"/>
            <a:ext cx="202106" cy="327194"/>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 name="Block Arc 5">
            <a:extLst>
              <a:ext uri="{FF2B5EF4-FFF2-40B4-BE49-F238E27FC236}">
                <a16:creationId xmlns:a16="http://schemas.microsoft.com/office/drawing/2014/main" id="{F441E408-38A8-418E-8D2F-4900EF094346}"/>
              </a:ext>
            </a:extLst>
          </p:cNvPr>
          <p:cNvSpPr>
            <a:spLocks noChangeAspect="1"/>
          </p:cNvSpPr>
          <p:nvPr/>
        </p:nvSpPr>
        <p:spPr>
          <a:xfrm rot="10800000">
            <a:off x="4256809" y="2630908"/>
            <a:ext cx="303418" cy="32719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3" name="자유형: 도형 61">
            <a:extLst>
              <a:ext uri="{FF2B5EF4-FFF2-40B4-BE49-F238E27FC236}">
                <a16:creationId xmlns:a16="http://schemas.microsoft.com/office/drawing/2014/main" id="{10FAF2C3-00C3-4344-A311-BB09FF5A4D73}"/>
              </a:ext>
            </a:extLst>
          </p:cNvPr>
          <p:cNvSpPr>
            <a:spLocks noChangeAspect="1"/>
          </p:cNvSpPr>
          <p:nvPr/>
        </p:nvSpPr>
        <p:spPr>
          <a:xfrm>
            <a:off x="2569823" y="3059559"/>
            <a:ext cx="275398" cy="327192"/>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자유형: 도형 62">
            <a:extLst>
              <a:ext uri="{FF2B5EF4-FFF2-40B4-BE49-F238E27FC236}">
                <a16:creationId xmlns:a16="http://schemas.microsoft.com/office/drawing/2014/main" id="{8BBF2F6B-305E-4395-9727-C5D1B58331A7}"/>
              </a:ext>
            </a:extLst>
          </p:cNvPr>
          <p:cNvSpPr>
            <a:spLocks noChangeAspect="1"/>
          </p:cNvSpPr>
          <p:nvPr/>
        </p:nvSpPr>
        <p:spPr>
          <a:xfrm>
            <a:off x="1823278" y="4392954"/>
            <a:ext cx="327194" cy="289954"/>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L-Shape 35">
            <a:extLst>
              <a:ext uri="{FF2B5EF4-FFF2-40B4-BE49-F238E27FC236}">
                <a16:creationId xmlns:a16="http://schemas.microsoft.com/office/drawing/2014/main" id="{0E588A01-203E-40C6-9ED4-6B271BF54272}"/>
              </a:ext>
            </a:extLst>
          </p:cNvPr>
          <p:cNvSpPr/>
          <p:nvPr/>
        </p:nvSpPr>
        <p:spPr>
          <a:xfrm rot="11157538">
            <a:off x="5388234" y="1612246"/>
            <a:ext cx="405807" cy="406374"/>
          </a:xfrm>
          <a:prstGeom prst="corner">
            <a:avLst>
              <a:gd name="adj1" fmla="val 17993"/>
              <a:gd name="adj2" fmla="val 20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96000" rIns="360000" bIns="288000" numCol="1" spcCol="0" rtlCol="0" fromWordArt="0" anchor="ctr" anchorCtr="0" forceAA="0" compatLnSpc="1">
            <a:prstTxWarp prst="textNoShape">
              <a:avLst/>
            </a:prstTxWarp>
            <a:noAutofit/>
          </a:bodyPr>
          <a:lstStyle/>
          <a:p>
            <a:pPr algn="ctr"/>
            <a:endParaRPr lang="ko-KR" altLang="en-US" sz="2701"/>
          </a:p>
        </p:txBody>
      </p:sp>
      <p:sp>
        <p:nvSpPr>
          <p:cNvPr id="38" name="TextBox 37">
            <a:extLst>
              <a:ext uri="{FF2B5EF4-FFF2-40B4-BE49-F238E27FC236}">
                <a16:creationId xmlns:a16="http://schemas.microsoft.com/office/drawing/2014/main" id="{6D2A5B8D-8592-49C7-AAEF-2FF73C33DEB9}"/>
              </a:ext>
            </a:extLst>
          </p:cNvPr>
          <p:cNvSpPr txBox="1"/>
          <p:nvPr/>
        </p:nvSpPr>
        <p:spPr>
          <a:xfrm>
            <a:off x="3408775" y="1835102"/>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39" name="TextBox 38">
            <a:extLst>
              <a:ext uri="{FF2B5EF4-FFF2-40B4-BE49-F238E27FC236}">
                <a16:creationId xmlns:a16="http://schemas.microsoft.com/office/drawing/2014/main" id="{AF4F7ED5-D0A5-4111-BEAB-FFBE7492A4B9}"/>
              </a:ext>
            </a:extLst>
          </p:cNvPr>
          <p:cNvSpPr txBox="1"/>
          <p:nvPr/>
        </p:nvSpPr>
        <p:spPr>
          <a:xfrm>
            <a:off x="1507334" y="2291102"/>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40" name="TextBox 39">
            <a:extLst>
              <a:ext uri="{FF2B5EF4-FFF2-40B4-BE49-F238E27FC236}">
                <a16:creationId xmlns:a16="http://schemas.microsoft.com/office/drawing/2014/main" id="{0645B659-1BB4-4D5B-8AA0-C048E127A703}"/>
              </a:ext>
            </a:extLst>
          </p:cNvPr>
          <p:cNvSpPr txBox="1"/>
          <p:nvPr/>
        </p:nvSpPr>
        <p:spPr>
          <a:xfrm>
            <a:off x="407190" y="3710198"/>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41" name="TextBox 40">
            <a:extLst>
              <a:ext uri="{FF2B5EF4-FFF2-40B4-BE49-F238E27FC236}">
                <a16:creationId xmlns:a16="http://schemas.microsoft.com/office/drawing/2014/main" id="{2D599713-3072-4464-846D-2B38A7435D0B}"/>
              </a:ext>
            </a:extLst>
          </p:cNvPr>
          <p:cNvSpPr txBox="1"/>
          <p:nvPr/>
        </p:nvSpPr>
        <p:spPr>
          <a:xfrm>
            <a:off x="691612" y="5351004"/>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Tree>
    <p:extLst>
      <p:ext uri="{BB962C8B-B14F-4D97-AF65-F5344CB8AC3E}">
        <p14:creationId xmlns:p14="http://schemas.microsoft.com/office/powerpoint/2010/main" val="379480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97EDA58-7A14-4B67-B745-1FB77C9CD656}"/>
              </a:ext>
            </a:extLst>
          </p:cNvPr>
          <p:cNvSpPr txBox="1"/>
          <p:nvPr/>
        </p:nvSpPr>
        <p:spPr>
          <a:xfrm>
            <a:off x="6886471" y="278735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Simple Portfolio Presentation</a:t>
            </a:r>
          </a:p>
        </p:txBody>
      </p:sp>
      <p:sp>
        <p:nvSpPr>
          <p:cNvPr id="19" name="TextBox 18">
            <a:extLst>
              <a:ext uri="{FF2B5EF4-FFF2-40B4-BE49-F238E27FC236}">
                <a16:creationId xmlns:a16="http://schemas.microsoft.com/office/drawing/2014/main" id="{9B5FD2AC-3B91-4F24-A235-FC65F54EA8B9}"/>
              </a:ext>
            </a:extLst>
          </p:cNvPr>
          <p:cNvSpPr txBox="1"/>
          <p:nvPr/>
        </p:nvSpPr>
        <p:spPr>
          <a:xfrm>
            <a:off x="6886471" y="3306966"/>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Presentation</a:t>
            </a:r>
          </a:p>
        </p:txBody>
      </p:sp>
      <p:sp>
        <p:nvSpPr>
          <p:cNvPr id="20" name="TextBox 19">
            <a:extLst>
              <a:ext uri="{FF2B5EF4-FFF2-40B4-BE49-F238E27FC236}">
                <a16:creationId xmlns:a16="http://schemas.microsoft.com/office/drawing/2014/main" id="{8D878002-5628-4634-AA39-F47F9EC9C37E}"/>
              </a:ext>
            </a:extLst>
          </p:cNvPr>
          <p:cNvSpPr txBox="1"/>
          <p:nvPr/>
        </p:nvSpPr>
        <p:spPr>
          <a:xfrm>
            <a:off x="6886471" y="486581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Portfolio Presentation</a:t>
            </a:r>
          </a:p>
        </p:txBody>
      </p:sp>
      <p:sp>
        <p:nvSpPr>
          <p:cNvPr id="21" name="TextBox 20">
            <a:extLst>
              <a:ext uri="{FF2B5EF4-FFF2-40B4-BE49-F238E27FC236}">
                <a16:creationId xmlns:a16="http://schemas.microsoft.com/office/drawing/2014/main" id="{DBE3B55E-F777-480D-80D7-573B400582A1}"/>
              </a:ext>
            </a:extLst>
          </p:cNvPr>
          <p:cNvSpPr txBox="1"/>
          <p:nvPr/>
        </p:nvSpPr>
        <p:spPr>
          <a:xfrm>
            <a:off x="6886471" y="4346196"/>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Simple Portfolio</a:t>
            </a:r>
          </a:p>
        </p:txBody>
      </p:sp>
      <p:sp>
        <p:nvSpPr>
          <p:cNvPr id="22" name="TextBox 21">
            <a:extLst>
              <a:ext uri="{FF2B5EF4-FFF2-40B4-BE49-F238E27FC236}">
                <a16:creationId xmlns:a16="http://schemas.microsoft.com/office/drawing/2014/main" id="{323AF6C2-EC89-4284-8B70-D2E3421FD1D2}"/>
              </a:ext>
            </a:extLst>
          </p:cNvPr>
          <p:cNvSpPr txBox="1"/>
          <p:nvPr/>
        </p:nvSpPr>
        <p:spPr>
          <a:xfrm>
            <a:off x="6886471" y="382658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Portfolio</a:t>
            </a:r>
          </a:p>
        </p:txBody>
      </p:sp>
      <p:sp>
        <p:nvSpPr>
          <p:cNvPr id="24" name="TextBox 23">
            <a:extLst>
              <a:ext uri="{FF2B5EF4-FFF2-40B4-BE49-F238E27FC236}">
                <a16:creationId xmlns:a16="http://schemas.microsoft.com/office/drawing/2014/main" id="{AC28D874-FFD6-4373-A38C-C0F10E1B8F1B}"/>
              </a:ext>
            </a:extLst>
          </p:cNvPr>
          <p:cNvSpPr txBox="1"/>
          <p:nvPr/>
        </p:nvSpPr>
        <p:spPr>
          <a:xfrm>
            <a:off x="5502575" y="427693"/>
            <a:ext cx="5654075" cy="923330"/>
          </a:xfrm>
          <a:prstGeom prst="rect">
            <a:avLst/>
          </a:prstGeom>
          <a:noFill/>
        </p:spPr>
        <p:txBody>
          <a:bodyPr wrap="square" rtlCol="0" anchor="ctr">
            <a:spAutoFit/>
          </a:bodyPr>
          <a:lstStyle/>
          <a:p>
            <a:pPr algn="dist"/>
            <a:r>
              <a:rPr lang="en-US" altLang="ko-KR" sz="5400" dirty="0">
                <a:cs typeface="Arial" pitchFamily="34" charset="0"/>
              </a:rPr>
              <a:t>Infographic Style</a:t>
            </a:r>
            <a:endParaRPr lang="ko-KR" altLang="en-US" sz="5400" dirty="0">
              <a:cs typeface="Arial" pitchFamily="34" charset="0"/>
            </a:endParaRPr>
          </a:p>
        </p:txBody>
      </p:sp>
      <p:sp>
        <p:nvSpPr>
          <p:cNvPr id="25" name="TextBox 24">
            <a:extLst>
              <a:ext uri="{FF2B5EF4-FFF2-40B4-BE49-F238E27FC236}">
                <a16:creationId xmlns:a16="http://schemas.microsoft.com/office/drawing/2014/main" id="{C63E879C-1ABB-4ADC-A166-8456DA6500E7}"/>
              </a:ext>
            </a:extLst>
          </p:cNvPr>
          <p:cNvSpPr txBox="1"/>
          <p:nvPr/>
        </p:nvSpPr>
        <p:spPr>
          <a:xfrm>
            <a:off x="5502575" y="1307737"/>
            <a:ext cx="5654075" cy="369332"/>
          </a:xfrm>
          <a:prstGeom prst="rect">
            <a:avLst/>
          </a:prstGeom>
          <a:noFill/>
        </p:spPr>
        <p:txBody>
          <a:bodyPr wrap="square" rtlCol="0">
            <a:spAutoFit/>
          </a:bodyPr>
          <a:lstStyle/>
          <a:p>
            <a:pPr algn="dist"/>
            <a:r>
              <a:rPr lang="en-US" altLang="ko-KR" dirty="0">
                <a:cs typeface="Arial" pitchFamily="34" charset="0"/>
              </a:rPr>
              <a:t>Get a modern PowerPoint  Presentation</a:t>
            </a:r>
          </a:p>
        </p:txBody>
      </p:sp>
      <p:sp>
        <p:nvSpPr>
          <p:cNvPr id="26" name="Text Placeholder 17">
            <a:extLst>
              <a:ext uri="{FF2B5EF4-FFF2-40B4-BE49-F238E27FC236}">
                <a16:creationId xmlns:a16="http://schemas.microsoft.com/office/drawing/2014/main" id="{F7CB7743-CEA3-47C1-A12D-56793251FC28}"/>
              </a:ext>
            </a:extLst>
          </p:cNvPr>
          <p:cNvSpPr txBox="1">
            <a:spLocks/>
          </p:cNvSpPr>
          <p:nvPr/>
        </p:nvSpPr>
        <p:spPr>
          <a:xfrm>
            <a:off x="7415684" y="6011651"/>
            <a:ext cx="4273897" cy="411758"/>
          </a:xfrm>
          <a:prstGeom prst="rect">
            <a:avLst/>
          </a:prstGeom>
          <a:solidFill>
            <a:schemeClr val="accent3"/>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spc="300" dirty="0">
                <a:solidFill>
                  <a:schemeClr val="bg1"/>
                </a:solidFill>
                <a:cs typeface="Arial" pitchFamily="34" charset="0"/>
              </a:rPr>
              <a:t>Modern PowerPoint</a:t>
            </a:r>
          </a:p>
        </p:txBody>
      </p:sp>
      <p:sp>
        <p:nvSpPr>
          <p:cNvPr id="3" name="Picture Placeholder 2">
            <a:extLst>
              <a:ext uri="{FF2B5EF4-FFF2-40B4-BE49-F238E27FC236}">
                <a16:creationId xmlns:a16="http://schemas.microsoft.com/office/drawing/2014/main" id="{8D14FD01-8D7A-411B-B92A-8295EA42E2BB}"/>
              </a:ext>
            </a:extLst>
          </p:cNvPr>
          <p:cNvSpPr>
            <a:spLocks noGrp="1"/>
          </p:cNvSpPr>
          <p:nvPr>
            <p:ph type="pic" sz="quarter" idx="14"/>
          </p:nvPr>
        </p:nvSpPr>
        <p:spPr/>
      </p:sp>
    </p:spTree>
    <p:extLst>
      <p:ext uri="{BB962C8B-B14F-4D97-AF65-F5344CB8AC3E}">
        <p14:creationId xmlns:p14="http://schemas.microsoft.com/office/powerpoint/2010/main" val="292275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F73930B-9934-4B60-9D91-7B2AF99FD249}"/>
              </a:ext>
            </a:extLst>
          </p:cNvPr>
          <p:cNvGrpSpPr/>
          <p:nvPr/>
        </p:nvGrpSpPr>
        <p:grpSpPr>
          <a:xfrm flipH="1">
            <a:off x="5733636" y="1558824"/>
            <a:ext cx="6478460" cy="5299176"/>
            <a:chOff x="-13614" y="1575036"/>
            <a:chExt cx="6478460" cy="5299176"/>
          </a:xfrm>
        </p:grpSpPr>
        <p:sp>
          <p:nvSpPr>
            <p:cNvPr id="3" name="Freeform: Shape 2">
              <a:extLst>
                <a:ext uri="{FF2B5EF4-FFF2-40B4-BE49-F238E27FC236}">
                  <a16:creationId xmlns:a16="http://schemas.microsoft.com/office/drawing/2014/main" id="{8EA75112-095F-4D70-B83A-1C0684591562}"/>
                </a:ext>
              </a:extLst>
            </p:cNvPr>
            <p:cNvSpPr/>
            <p:nvPr/>
          </p:nvSpPr>
          <p:spPr>
            <a:xfrm>
              <a:off x="1" y="3300014"/>
              <a:ext cx="6283871" cy="3574198"/>
            </a:xfrm>
            <a:custGeom>
              <a:avLst/>
              <a:gdLst>
                <a:gd name="connsiteX0" fmla="*/ 1223446 w 6283871"/>
                <a:gd name="connsiteY0" fmla="*/ 4916615 h 5057775"/>
                <a:gd name="connsiteX1" fmla="*/ 1505754 w 6283871"/>
                <a:gd name="connsiteY1" fmla="*/ 4916615 h 5057775"/>
                <a:gd name="connsiteX2" fmla="*/ 1364209 w 6283871"/>
                <a:gd name="connsiteY2" fmla="*/ 5057775 h 5057775"/>
                <a:gd name="connsiteX3" fmla="*/ 6283871 w 6283871"/>
                <a:gd name="connsiteY3" fmla="*/ 0 h 5057775"/>
                <a:gd name="connsiteX4" fmla="*/ 6060034 w 6283871"/>
                <a:gd name="connsiteY4" fmla="*/ 2065020 h 5057775"/>
                <a:gd name="connsiteX5" fmla="*/ 5215166 w 6283871"/>
                <a:gd name="connsiteY5" fmla="*/ 1217295 h 5057775"/>
                <a:gd name="connsiteX6" fmla="*/ 2851834 w 6283871"/>
                <a:gd name="connsiteY6" fmla="*/ 3574198 h 5057775"/>
                <a:gd name="connsiteX7" fmla="*/ 0 w 6283871"/>
                <a:gd name="connsiteY7" fmla="*/ 3574198 h 5057775"/>
                <a:gd name="connsiteX8" fmla="*/ 0 w 6283871"/>
                <a:gd name="connsiteY8" fmla="*/ 3036643 h 5057775"/>
                <a:gd name="connsiteX9" fmla="*/ 64046 w 6283871"/>
                <a:gd name="connsiteY9" fmla="*/ 2972753 h 5057775"/>
                <a:gd name="connsiteX10" fmla="*/ 1027976 w 6283871"/>
                <a:gd name="connsiteY10" fmla="*/ 2377440 h 5057775"/>
                <a:gd name="connsiteX11" fmla="*/ 1698536 w 6283871"/>
                <a:gd name="connsiteY11" fmla="*/ 2947035 h 5057775"/>
                <a:gd name="connsiteX12" fmla="*/ 2811056 w 6283871"/>
                <a:gd name="connsiteY12" fmla="*/ 1225867 h 5057775"/>
                <a:gd name="connsiteX13" fmla="*/ 3423514 w 6283871"/>
                <a:gd name="connsiteY13" fmla="*/ 1917382 h 5057775"/>
                <a:gd name="connsiteX14" fmla="*/ 4781779 w 6283871"/>
                <a:gd name="connsiteY14" fmla="*/ 106680 h 5057775"/>
                <a:gd name="connsiteX15" fmla="*/ 5861914 w 6283871"/>
                <a:gd name="connsiteY15" fmla="*/ 442913 h 5057775"/>
                <a:gd name="connsiteX0" fmla="*/ 1223446 w 6283871"/>
                <a:gd name="connsiteY0" fmla="*/ 4916615 h 5057775"/>
                <a:gd name="connsiteX1" fmla="*/ 1364209 w 6283871"/>
                <a:gd name="connsiteY1" fmla="*/ 5057775 h 5057775"/>
                <a:gd name="connsiteX2" fmla="*/ 1223446 w 6283871"/>
                <a:gd name="connsiteY2" fmla="*/ 4916615 h 5057775"/>
                <a:gd name="connsiteX3" fmla="*/ 6283871 w 6283871"/>
                <a:gd name="connsiteY3" fmla="*/ 0 h 5057775"/>
                <a:gd name="connsiteX4" fmla="*/ 6060034 w 6283871"/>
                <a:gd name="connsiteY4" fmla="*/ 2065020 h 5057775"/>
                <a:gd name="connsiteX5" fmla="*/ 5215166 w 6283871"/>
                <a:gd name="connsiteY5" fmla="*/ 1217295 h 5057775"/>
                <a:gd name="connsiteX6" fmla="*/ 2851834 w 6283871"/>
                <a:gd name="connsiteY6" fmla="*/ 3574198 h 5057775"/>
                <a:gd name="connsiteX7" fmla="*/ 0 w 6283871"/>
                <a:gd name="connsiteY7" fmla="*/ 3574198 h 5057775"/>
                <a:gd name="connsiteX8" fmla="*/ 0 w 6283871"/>
                <a:gd name="connsiteY8" fmla="*/ 3036643 h 5057775"/>
                <a:gd name="connsiteX9" fmla="*/ 64046 w 6283871"/>
                <a:gd name="connsiteY9" fmla="*/ 2972753 h 5057775"/>
                <a:gd name="connsiteX10" fmla="*/ 1027976 w 6283871"/>
                <a:gd name="connsiteY10" fmla="*/ 2377440 h 5057775"/>
                <a:gd name="connsiteX11" fmla="*/ 1698536 w 6283871"/>
                <a:gd name="connsiteY11" fmla="*/ 2947035 h 5057775"/>
                <a:gd name="connsiteX12" fmla="*/ 2811056 w 6283871"/>
                <a:gd name="connsiteY12" fmla="*/ 1225867 h 5057775"/>
                <a:gd name="connsiteX13" fmla="*/ 3423514 w 6283871"/>
                <a:gd name="connsiteY13" fmla="*/ 1917382 h 5057775"/>
                <a:gd name="connsiteX14" fmla="*/ 4781779 w 6283871"/>
                <a:gd name="connsiteY14" fmla="*/ 106680 h 5057775"/>
                <a:gd name="connsiteX15" fmla="*/ 5861914 w 6283871"/>
                <a:gd name="connsiteY15" fmla="*/ 442913 h 5057775"/>
                <a:gd name="connsiteX16" fmla="*/ 6283871 w 6283871"/>
                <a:gd name="connsiteY16" fmla="*/ 0 h 5057775"/>
                <a:gd name="connsiteX0" fmla="*/ 6283871 w 6283871"/>
                <a:gd name="connsiteY0" fmla="*/ 0 h 3574198"/>
                <a:gd name="connsiteX1" fmla="*/ 6060034 w 6283871"/>
                <a:gd name="connsiteY1" fmla="*/ 2065020 h 3574198"/>
                <a:gd name="connsiteX2" fmla="*/ 5215166 w 6283871"/>
                <a:gd name="connsiteY2" fmla="*/ 1217295 h 3574198"/>
                <a:gd name="connsiteX3" fmla="*/ 2851834 w 6283871"/>
                <a:gd name="connsiteY3" fmla="*/ 3574198 h 3574198"/>
                <a:gd name="connsiteX4" fmla="*/ 0 w 6283871"/>
                <a:gd name="connsiteY4" fmla="*/ 3574198 h 3574198"/>
                <a:gd name="connsiteX5" fmla="*/ 0 w 6283871"/>
                <a:gd name="connsiteY5" fmla="*/ 3036643 h 3574198"/>
                <a:gd name="connsiteX6" fmla="*/ 64046 w 6283871"/>
                <a:gd name="connsiteY6" fmla="*/ 2972753 h 3574198"/>
                <a:gd name="connsiteX7" fmla="*/ 1027976 w 6283871"/>
                <a:gd name="connsiteY7" fmla="*/ 2377440 h 3574198"/>
                <a:gd name="connsiteX8" fmla="*/ 1698536 w 6283871"/>
                <a:gd name="connsiteY8" fmla="*/ 2947035 h 3574198"/>
                <a:gd name="connsiteX9" fmla="*/ 2811056 w 6283871"/>
                <a:gd name="connsiteY9" fmla="*/ 1225867 h 3574198"/>
                <a:gd name="connsiteX10" fmla="*/ 3423514 w 6283871"/>
                <a:gd name="connsiteY10" fmla="*/ 1917382 h 3574198"/>
                <a:gd name="connsiteX11" fmla="*/ 4781779 w 6283871"/>
                <a:gd name="connsiteY11" fmla="*/ 106680 h 3574198"/>
                <a:gd name="connsiteX12" fmla="*/ 5861914 w 6283871"/>
                <a:gd name="connsiteY12" fmla="*/ 442913 h 3574198"/>
                <a:gd name="connsiteX13" fmla="*/ 6283871 w 6283871"/>
                <a:gd name="connsiteY13" fmla="*/ 0 h 357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3871" h="3574198">
                  <a:moveTo>
                    <a:pt x="6283871" y="0"/>
                  </a:moveTo>
                  <a:lnTo>
                    <a:pt x="6060034" y="2065020"/>
                  </a:lnTo>
                  <a:lnTo>
                    <a:pt x="5215166" y="1217295"/>
                  </a:lnTo>
                  <a:lnTo>
                    <a:pt x="2851834" y="3574198"/>
                  </a:lnTo>
                  <a:lnTo>
                    <a:pt x="0" y="3574198"/>
                  </a:lnTo>
                  <a:lnTo>
                    <a:pt x="0" y="3036643"/>
                  </a:lnTo>
                  <a:lnTo>
                    <a:pt x="64046" y="2972753"/>
                  </a:lnTo>
                  <a:lnTo>
                    <a:pt x="1027976" y="2377440"/>
                  </a:lnTo>
                  <a:lnTo>
                    <a:pt x="1698536" y="2947035"/>
                  </a:lnTo>
                  <a:lnTo>
                    <a:pt x="2811056" y="1225867"/>
                  </a:lnTo>
                  <a:lnTo>
                    <a:pt x="3423514" y="1917382"/>
                  </a:lnTo>
                  <a:lnTo>
                    <a:pt x="4781779" y="106680"/>
                  </a:lnTo>
                  <a:lnTo>
                    <a:pt x="5861914" y="442913"/>
                  </a:lnTo>
                  <a:lnTo>
                    <a:pt x="6283871" y="0"/>
                  </a:lnTo>
                  <a:close/>
                </a:path>
              </a:pathLst>
            </a:custGeom>
            <a:solidFill>
              <a:schemeClr val="accent2"/>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A5E8482-483D-4080-97CC-F9A15B3E1AB9}"/>
                </a:ext>
              </a:extLst>
            </p:cNvPr>
            <p:cNvSpPr/>
            <p:nvPr/>
          </p:nvSpPr>
          <p:spPr>
            <a:xfrm>
              <a:off x="64046" y="1575036"/>
              <a:ext cx="6400800" cy="4695825"/>
            </a:xfrm>
            <a:custGeom>
              <a:avLst/>
              <a:gdLst>
                <a:gd name="connsiteX0" fmla="*/ 1634490 w 6400800"/>
                <a:gd name="connsiteY0" fmla="*/ 4672013 h 4695825"/>
                <a:gd name="connsiteX1" fmla="*/ 2747010 w 6400800"/>
                <a:gd name="connsiteY1" fmla="*/ 2950845 h 4695825"/>
                <a:gd name="connsiteX2" fmla="*/ 3359468 w 6400800"/>
                <a:gd name="connsiteY2" fmla="*/ 3642360 h 4695825"/>
                <a:gd name="connsiteX3" fmla="*/ 4717733 w 6400800"/>
                <a:gd name="connsiteY3" fmla="*/ 1831658 h 4695825"/>
                <a:gd name="connsiteX4" fmla="*/ 5797868 w 6400800"/>
                <a:gd name="connsiteY4" fmla="*/ 2167890 h 4695825"/>
                <a:gd name="connsiteX5" fmla="*/ 6219825 w 6400800"/>
                <a:gd name="connsiteY5" fmla="*/ 1724978 h 4695825"/>
                <a:gd name="connsiteX6" fmla="*/ 6405563 w 6400800"/>
                <a:gd name="connsiteY6" fmla="*/ 0 h 4695825"/>
                <a:gd name="connsiteX7" fmla="*/ 2615565 w 6400800"/>
                <a:gd name="connsiteY7" fmla="*/ 399098 h 4695825"/>
                <a:gd name="connsiteX8" fmla="*/ 3460433 w 6400800"/>
                <a:gd name="connsiteY8" fmla="*/ 1246823 h 4695825"/>
                <a:gd name="connsiteX9" fmla="*/ 0 w 6400800"/>
                <a:gd name="connsiteY9" fmla="*/ 4697730 h 4695825"/>
                <a:gd name="connsiteX10" fmla="*/ 963930 w 6400800"/>
                <a:gd name="connsiteY10" fmla="*/ 4102418 h 469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0" h="4695825">
                  <a:moveTo>
                    <a:pt x="1634490" y="4672013"/>
                  </a:moveTo>
                  <a:lnTo>
                    <a:pt x="2747010" y="2950845"/>
                  </a:lnTo>
                  <a:lnTo>
                    <a:pt x="3359468" y="3642360"/>
                  </a:lnTo>
                  <a:lnTo>
                    <a:pt x="4717733" y="1831658"/>
                  </a:lnTo>
                  <a:lnTo>
                    <a:pt x="5797868" y="2167890"/>
                  </a:lnTo>
                  <a:lnTo>
                    <a:pt x="6219825" y="1724978"/>
                  </a:lnTo>
                  <a:lnTo>
                    <a:pt x="6405563" y="0"/>
                  </a:lnTo>
                  <a:lnTo>
                    <a:pt x="2615565" y="399098"/>
                  </a:lnTo>
                  <a:lnTo>
                    <a:pt x="3460433" y="1246823"/>
                  </a:lnTo>
                  <a:lnTo>
                    <a:pt x="0" y="4697730"/>
                  </a:lnTo>
                  <a:lnTo>
                    <a:pt x="963930" y="4102418"/>
                  </a:ln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6DC707-A505-44E9-9863-69BB0BBEB61A}"/>
                </a:ext>
              </a:extLst>
            </p:cNvPr>
            <p:cNvSpPr/>
            <p:nvPr/>
          </p:nvSpPr>
          <p:spPr>
            <a:xfrm>
              <a:off x="-13614" y="3336148"/>
              <a:ext cx="6290735" cy="3010589"/>
            </a:xfrm>
            <a:custGeom>
              <a:avLst/>
              <a:gdLst>
                <a:gd name="connsiteX0" fmla="*/ 0 w 6858000"/>
                <a:gd name="connsiteY0" fmla="*/ 3526155 h 3524250"/>
                <a:gd name="connsiteX1" fmla="*/ 1255395 w 6858000"/>
                <a:gd name="connsiteY1" fmla="*/ 2749868 h 3524250"/>
                <a:gd name="connsiteX2" fmla="*/ 1925955 w 6858000"/>
                <a:gd name="connsiteY2" fmla="*/ 3319463 h 3524250"/>
                <a:gd name="connsiteX3" fmla="*/ 3038475 w 6858000"/>
                <a:gd name="connsiteY3" fmla="*/ 1598295 h 3524250"/>
                <a:gd name="connsiteX4" fmla="*/ 3650933 w 6858000"/>
                <a:gd name="connsiteY4" fmla="*/ 2289810 h 3524250"/>
                <a:gd name="connsiteX5" fmla="*/ 5009198 w 6858000"/>
                <a:gd name="connsiteY5" fmla="*/ 479108 h 3524250"/>
                <a:gd name="connsiteX6" fmla="*/ 6089333 w 6858000"/>
                <a:gd name="connsiteY6" fmla="*/ 815340 h 3524250"/>
                <a:gd name="connsiteX7" fmla="*/ 6864668 w 6858000"/>
                <a:gd name="connsiteY7" fmla="*/ 0 h 3524250"/>
                <a:gd name="connsiteX0" fmla="*/ 0 w 6670115"/>
                <a:gd name="connsiteY0" fmla="*/ 3409423 h 3409423"/>
                <a:gd name="connsiteX1" fmla="*/ 1060842 w 6670115"/>
                <a:gd name="connsiteY1" fmla="*/ 2749868 h 3409423"/>
                <a:gd name="connsiteX2" fmla="*/ 1731402 w 6670115"/>
                <a:gd name="connsiteY2" fmla="*/ 3319463 h 3409423"/>
                <a:gd name="connsiteX3" fmla="*/ 2843922 w 6670115"/>
                <a:gd name="connsiteY3" fmla="*/ 1598295 h 3409423"/>
                <a:gd name="connsiteX4" fmla="*/ 3456380 w 6670115"/>
                <a:gd name="connsiteY4" fmla="*/ 2289810 h 3409423"/>
                <a:gd name="connsiteX5" fmla="*/ 4814645 w 6670115"/>
                <a:gd name="connsiteY5" fmla="*/ 479108 h 3409423"/>
                <a:gd name="connsiteX6" fmla="*/ 5894780 w 6670115"/>
                <a:gd name="connsiteY6" fmla="*/ 815340 h 3409423"/>
                <a:gd name="connsiteX7" fmla="*/ 6670115 w 6670115"/>
                <a:gd name="connsiteY7" fmla="*/ 0 h 3409423"/>
                <a:gd name="connsiteX0" fmla="*/ 0 w 6660387"/>
                <a:gd name="connsiteY0" fmla="*/ 3419151 h 3419151"/>
                <a:gd name="connsiteX1" fmla="*/ 1051114 w 6660387"/>
                <a:gd name="connsiteY1" fmla="*/ 2749868 h 3419151"/>
                <a:gd name="connsiteX2" fmla="*/ 1721674 w 6660387"/>
                <a:gd name="connsiteY2" fmla="*/ 3319463 h 3419151"/>
                <a:gd name="connsiteX3" fmla="*/ 2834194 w 6660387"/>
                <a:gd name="connsiteY3" fmla="*/ 1598295 h 3419151"/>
                <a:gd name="connsiteX4" fmla="*/ 3446652 w 6660387"/>
                <a:gd name="connsiteY4" fmla="*/ 2289810 h 3419151"/>
                <a:gd name="connsiteX5" fmla="*/ 4804917 w 6660387"/>
                <a:gd name="connsiteY5" fmla="*/ 479108 h 3419151"/>
                <a:gd name="connsiteX6" fmla="*/ 5885052 w 6660387"/>
                <a:gd name="connsiteY6" fmla="*/ 815340 h 3419151"/>
                <a:gd name="connsiteX7" fmla="*/ 6660387 w 6660387"/>
                <a:gd name="connsiteY7" fmla="*/ 0 h 3419151"/>
                <a:gd name="connsiteX0" fmla="*/ 0 w 6319918"/>
                <a:gd name="connsiteY0" fmla="*/ 3039772 h 3039772"/>
                <a:gd name="connsiteX1" fmla="*/ 1051114 w 6319918"/>
                <a:gd name="connsiteY1" fmla="*/ 2370489 h 3039772"/>
                <a:gd name="connsiteX2" fmla="*/ 1721674 w 6319918"/>
                <a:gd name="connsiteY2" fmla="*/ 2940084 h 3039772"/>
                <a:gd name="connsiteX3" fmla="*/ 2834194 w 6319918"/>
                <a:gd name="connsiteY3" fmla="*/ 1218916 h 3039772"/>
                <a:gd name="connsiteX4" fmla="*/ 3446652 w 6319918"/>
                <a:gd name="connsiteY4" fmla="*/ 1910431 h 3039772"/>
                <a:gd name="connsiteX5" fmla="*/ 4804917 w 6319918"/>
                <a:gd name="connsiteY5" fmla="*/ 99729 h 3039772"/>
                <a:gd name="connsiteX6" fmla="*/ 5885052 w 6319918"/>
                <a:gd name="connsiteY6" fmla="*/ 435961 h 3039772"/>
                <a:gd name="connsiteX7" fmla="*/ 6319918 w 6319918"/>
                <a:gd name="connsiteY7" fmla="*/ 0 h 3039772"/>
                <a:gd name="connsiteX0" fmla="*/ 0 w 6290735"/>
                <a:gd name="connsiteY0" fmla="*/ 3010589 h 3010589"/>
                <a:gd name="connsiteX1" fmla="*/ 1051114 w 6290735"/>
                <a:gd name="connsiteY1" fmla="*/ 2341306 h 3010589"/>
                <a:gd name="connsiteX2" fmla="*/ 1721674 w 6290735"/>
                <a:gd name="connsiteY2" fmla="*/ 2910901 h 3010589"/>
                <a:gd name="connsiteX3" fmla="*/ 2834194 w 6290735"/>
                <a:gd name="connsiteY3" fmla="*/ 1189733 h 3010589"/>
                <a:gd name="connsiteX4" fmla="*/ 3446652 w 6290735"/>
                <a:gd name="connsiteY4" fmla="*/ 1881248 h 3010589"/>
                <a:gd name="connsiteX5" fmla="*/ 4804917 w 6290735"/>
                <a:gd name="connsiteY5" fmla="*/ 70546 h 3010589"/>
                <a:gd name="connsiteX6" fmla="*/ 5885052 w 6290735"/>
                <a:gd name="connsiteY6" fmla="*/ 406778 h 3010589"/>
                <a:gd name="connsiteX7" fmla="*/ 6290735 w 6290735"/>
                <a:gd name="connsiteY7" fmla="*/ 0 h 30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35" h="3010589">
                  <a:moveTo>
                    <a:pt x="0" y="3010589"/>
                  </a:moveTo>
                  <a:lnTo>
                    <a:pt x="1051114" y="2341306"/>
                  </a:lnTo>
                  <a:lnTo>
                    <a:pt x="1721674" y="2910901"/>
                  </a:lnTo>
                  <a:lnTo>
                    <a:pt x="2834194" y="1189733"/>
                  </a:lnTo>
                  <a:lnTo>
                    <a:pt x="3446652" y="1881248"/>
                  </a:lnTo>
                  <a:lnTo>
                    <a:pt x="4804917" y="70546"/>
                  </a:lnTo>
                  <a:lnTo>
                    <a:pt x="5885052" y="406778"/>
                  </a:lnTo>
                  <a:lnTo>
                    <a:pt x="6290735" y="0"/>
                  </a:lnTo>
                </a:path>
              </a:pathLst>
            </a:custGeom>
            <a:noFill/>
            <a:ln w="38100" cap="flat">
              <a:solidFill>
                <a:schemeClr val="bg1"/>
              </a:solidFill>
              <a:prstDash val="solid"/>
              <a:miter/>
            </a:ln>
          </p:spPr>
          <p:txBody>
            <a:bodyPr rtlCol="0" anchor="ctr"/>
            <a:lstStyle/>
            <a:p>
              <a:endParaRPr lang="en-US"/>
            </a:p>
          </p:txBody>
        </p:sp>
        <p:sp>
          <p:nvSpPr>
            <p:cNvPr id="6" name="Oval 5">
              <a:extLst>
                <a:ext uri="{FF2B5EF4-FFF2-40B4-BE49-F238E27FC236}">
                  <a16:creationId xmlns:a16="http://schemas.microsoft.com/office/drawing/2014/main" id="{0BA5ECAB-9997-4687-855C-4BC2ED293BFA}"/>
                </a:ext>
              </a:extLst>
            </p:cNvPr>
            <p:cNvSpPr/>
            <p:nvPr/>
          </p:nvSpPr>
          <p:spPr>
            <a:xfrm>
              <a:off x="933113" y="5617519"/>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D98AC8-D0F7-4948-A2B5-FA1E4543B491}"/>
                </a:ext>
              </a:extLst>
            </p:cNvPr>
            <p:cNvSpPr/>
            <p:nvPr/>
          </p:nvSpPr>
          <p:spPr>
            <a:xfrm>
              <a:off x="1581624" y="6135354"/>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3F137FF-6D08-48FB-BB35-BDA1149E8358}"/>
                </a:ext>
              </a:extLst>
            </p:cNvPr>
            <p:cNvSpPr/>
            <p:nvPr/>
          </p:nvSpPr>
          <p:spPr>
            <a:xfrm>
              <a:off x="2706791" y="4425778"/>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E9EEA-D96E-4543-83F7-33F0C8A0EEE9}"/>
                </a:ext>
              </a:extLst>
            </p:cNvPr>
            <p:cNvSpPr/>
            <p:nvPr/>
          </p:nvSpPr>
          <p:spPr>
            <a:xfrm>
              <a:off x="4694475" y="3300014"/>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7A5841-3C21-4921-ABA5-3CEC57D42CF7}"/>
                </a:ext>
              </a:extLst>
            </p:cNvPr>
            <p:cNvSpPr/>
            <p:nvPr/>
          </p:nvSpPr>
          <p:spPr>
            <a:xfrm>
              <a:off x="5771003" y="3636718"/>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BC5C42-8642-4DCA-B085-9A52A780CBD5}"/>
                </a:ext>
              </a:extLst>
            </p:cNvPr>
            <p:cNvSpPr/>
            <p:nvPr/>
          </p:nvSpPr>
          <p:spPr>
            <a:xfrm>
              <a:off x="3316580" y="5071582"/>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6">
              <a:extLst>
                <a:ext uri="{FF2B5EF4-FFF2-40B4-BE49-F238E27FC236}">
                  <a16:creationId xmlns:a16="http://schemas.microsoft.com/office/drawing/2014/main" id="{6572AF23-CB74-432C-B368-A1A04C0AA4AA}"/>
                </a:ext>
              </a:extLst>
            </p:cNvPr>
            <p:cNvSpPr/>
            <p:nvPr/>
          </p:nvSpPr>
          <p:spPr>
            <a:xfrm>
              <a:off x="3731419" y="2054762"/>
              <a:ext cx="1174438" cy="1350943"/>
            </a:xfrm>
            <a:custGeom>
              <a:avLst/>
              <a:gdLst>
                <a:gd name="connsiteX0" fmla="*/ 104368 w 5961980"/>
                <a:gd name="connsiteY0" fmla="*/ 2552216 h 6858000"/>
                <a:gd name="connsiteX1" fmla="*/ 255313 w 5961980"/>
                <a:gd name="connsiteY1" fmla="*/ 2883054 h 6858000"/>
                <a:gd name="connsiteX2" fmla="*/ 775694 w 5961980"/>
                <a:gd name="connsiteY2" fmla="*/ 4027203 h 6858000"/>
                <a:gd name="connsiteX3" fmla="*/ 956965 w 5961980"/>
                <a:gd name="connsiteY3" fmla="*/ 4084410 h 6858000"/>
                <a:gd name="connsiteX4" fmla="*/ 1439438 w 5961980"/>
                <a:gd name="connsiteY4" fmla="*/ 3781831 h 6858000"/>
                <a:gd name="connsiteX5" fmla="*/ 2087329 w 5961980"/>
                <a:gd name="connsiteY5" fmla="*/ 3384136 h 6858000"/>
                <a:gd name="connsiteX6" fmla="*/ 2136955 w 5961980"/>
                <a:gd name="connsiteY6" fmla="*/ 3218717 h 6858000"/>
                <a:gd name="connsiteX7" fmla="*/ 2034947 w 5961980"/>
                <a:gd name="connsiteY7" fmla="*/ 2971967 h 6858000"/>
                <a:gd name="connsiteX8" fmla="*/ 1844025 w 5961980"/>
                <a:gd name="connsiteY8" fmla="*/ 2617005 h 6858000"/>
                <a:gd name="connsiteX9" fmla="*/ 2038393 w 5961980"/>
                <a:gd name="connsiteY9" fmla="*/ 2572204 h 6858000"/>
                <a:gd name="connsiteX10" fmla="*/ 2122481 w 5961980"/>
                <a:gd name="connsiteY10" fmla="*/ 2191740 h 6858000"/>
                <a:gd name="connsiteX11" fmla="*/ 2136955 w 5961980"/>
                <a:gd name="connsiteY11" fmla="*/ 2158656 h 6858000"/>
                <a:gd name="connsiteX12" fmla="*/ 2451941 w 5961980"/>
                <a:gd name="connsiteY12" fmla="*/ 1705132 h 6858000"/>
                <a:gd name="connsiteX13" fmla="*/ 2638037 w 5961980"/>
                <a:gd name="connsiteY13" fmla="*/ 1526617 h 6858000"/>
                <a:gd name="connsiteX14" fmla="*/ 3055031 w 5961980"/>
                <a:gd name="connsiteY14" fmla="*/ 1408756 h 6858000"/>
                <a:gd name="connsiteX15" fmla="*/ 3072262 w 5961980"/>
                <a:gd name="connsiteY15" fmla="*/ 1435637 h 6858000"/>
                <a:gd name="connsiteX16" fmla="*/ 3000581 w 5961980"/>
                <a:gd name="connsiteY16" fmla="*/ 1607259 h 6858000"/>
                <a:gd name="connsiteX17" fmla="*/ 2736599 w 5961980"/>
                <a:gd name="connsiteY17" fmla="*/ 1895364 h 6858000"/>
                <a:gd name="connsiteX18" fmla="*/ 2685595 w 5961980"/>
                <a:gd name="connsiteY18" fmla="*/ 1956018 h 6858000"/>
                <a:gd name="connsiteX19" fmla="*/ 2171417 w 5961980"/>
                <a:gd name="connsiteY19" fmla="*/ 2837564 h 6858000"/>
                <a:gd name="connsiteX20" fmla="*/ 2163147 w 5961980"/>
                <a:gd name="connsiteY20" fmla="*/ 2894771 h 6858000"/>
                <a:gd name="connsiteX21" fmla="*/ 2234828 w 5961980"/>
                <a:gd name="connsiteY21" fmla="*/ 3050541 h 6858000"/>
                <a:gd name="connsiteX22" fmla="*/ 2400247 w 5961980"/>
                <a:gd name="connsiteY22" fmla="*/ 3365526 h 6858000"/>
                <a:gd name="connsiteX23" fmla="*/ 2658025 w 5961980"/>
                <a:gd name="connsiteY23" fmla="*/ 3505443 h 6858000"/>
                <a:gd name="connsiteX24" fmla="*/ 2691109 w 5961980"/>
                <a:gd name="connsiteY24" fmla="*/ 3768046 h 6858000"/>
                <a:gd name="connsiteX25" fmla="*/ 2600129 w 5961980"/>
                <a:gd name="connsiteY25" fmla="*/ 4579978 h 6858000"/>
                <a:gd name="connsiteX26" fmla="*/ 2482267 w 5961980"/>
                <a:gd name="connsiteY26" fmla="*/ 4634429 h 6858000"/>
                <a:gd name="connsiteX27" fmla="*/ 2179688 w 5961980"/>
                <a:gd name="connsiteY27" fmla="*/ 4865326 h 6858000"/>
                <a:gd name="connsiteX28" fmla="*/ 1788197 w 5961980"/>
                <a:gd name="connsiteY28" fmla="*/ 5180312 h 6858000"/>
                <a:gd name="connsiteX29" fmla="*/ 1668957 w 5961980"/>
                <a:gd name="connsiteY29" fmla="*/ 5269225 h 6858000"/>
                <a:gd name="connsiteX30" fmla="*/ 1225082 w 5961980"/>
                <a:gd name="connsiteY30" fmla="*/ 5487026 h 6858000"/>
                <a:gd name="connsiteX31" fmla="*/ 950073 w 5961980"/>
                <a:gd name="connsiteY31" fmla="*/ 5563533 h 6858000"/>
                <a:gd name="connsiteX32" fmla="*/ 735028 w 5961980"/>
                <a:gd name="connsiteY32" fmla="*/ 5601441 h 6858000"/>
                <a:gd name="connsiteX33" fmla="*/ 697120 w 5961980"/>
                <a:gd name="connsiteY33" fmla="*/ 5637971 h 6858000"/>
                <a:gd name="connsiteX34" fmla="*/ 722622 w 5961980"/>
                <a:gd name="connsiteY34" fmla="*/ 6007407 h 6858000"/>
                <a:gd name="connsiteX35" fmla="*/ 760530 w 5961980"/>
                <a:gd name="connsiteY35" fmla="*/ 6177651 h 6858000"/>
                <a:gd name="connsiteX36" fmla="*/ 1001077 w 5961980"/>
                <a:gd name="connsiteY36" fmla="*/ 6801419 h 6858000"/>
                <a:gd name="connsiteX37" fmla="*/ 1114114 w 5961980"/>
                <a:gd name="connsiteY37" fmla="*/ 6858626 h 6858000"/>
                <a:gd name="connsiteX38" fmla="*/ 1206473 w 5961980"/>
                <a:gd name="connsiteY38" fmla="*/ 6733183 h 6858000"/>
                <a:gd name="connsiteX39" fmla="*/ 1205094 w 5961980"/>
                <a:gd name="connsiteY39" fmla="*/ 6647028 h 6858000"/>
                <a:gd name="connsiteX40" fmla="*/ 1217501 w 5961980"/>
                <a:gd name="connsiteY40" fmla="*/ 6236237 h 6858000"/>
                <a:gd name="connsiteX41" fmla="*/ 1292628 w 5961980"/>
                <a:gd name="connsiteY41" fmla="*/ 6021192 h 6858000"/>
                <a:gd name="connsiteX42" fmla="*/ 1644144 w 5961980"/>
                <a:gd name="connsiteY42" fmla="*/ 6234169 h 6858000"/>
                <a:gd name="connsiteX43" fmla="*/ 1704798 w 5961980"/>
                <a:gd name="connsiteY43" fmla="*/ 6085981 h 6858000"/>
                <a:gd name="connsiteX44" fmla="*/ 1854364 w 5961980"/>
                <a:gd name="connsiteY44" fmla="*/ 5802701 h 6858000"/>
                <a:gd name="connsiteX45" fmla="*/ 2161768 w 5961980"/>
                <a:gd name="connsiteY45" fmla="*/ 5616605 h 6858000"/>
                <a:gd name="connsiteX46" fmla="*/ 2683527 w 5961980"/>
                <a:gd name="connsiteY46" fmla="*/ 5433265 h 6858000"/>
                <a:gd name="connsiteX47" fmla="*/ 3032286 w 5961980"/>
                <a:gd name="connsiteY47" fmla="*/ 5191340 h 6858000"/>
                <a:gd name="connsiteX48" fmla="*/ 3356921 w 5961980"/>
                <a:gd name="connsiteY48" fmla="*/ 4594452 h 6858000"/>
                <a:gd name="connsiteX49" fmla="*/ 3667082 w 5961980"/>
                <a:gd name="connsiteY49" fmla="*/ 4026514 h 6858000"/>
                <a:gd name="connsiteX50" fmla="*/ 3770469 w 5961980"/>
                <a:gd name="connsiteY50" fmla="*/ 4004458 h 6858000"/>
                <a:gd name="connsiteX51" fmla="*/ 4011016 w 5961980"/>
                <a:gd name="connsiteY51" fmla="*/ 4098195 h 6858000"/>
                <a:gd name="connsiteX52" fmla="*/ 4375627 w 5961980"/>
                <a:gd name="connsiteY52" fmla="*/ 4195379 h 6858000"/>
                <a:gd name="connsiteX53" fmla="*/ 4574819 w 5961980"/>
                <a:gd name="connsiteY53" fmla="*/ 4418006 h 6858000"/>
                <a:gd name="connsiteX54" fmla="*/ 4605146 w 5961980"/>
                <a:gd name="connsiteY54" fmla="*/ 4470388 h 6858000"/>
                <a:gd name="connsiteX55" fmla="*/ 4640298 w 5961980"/>
                <a:gd name="connsiteY55" fmla="*/ 4528974 h 6858000"/>
                <a:gd name="connsiteX56" fmla="*/ 4700951 w 5961980"/>
                <a:gd name="connsiteY56" fmla="*/ 4766075 h 6858000"/>
                <a:gd name="connsiteX57" fmla="*/ 4711290 w 5961980"/>
                <a:gd name="connsiteY57" fmla="*/ 4903235 h 6858000"/>
                <a:gd name="connsiteX58" fmla="*/ 4705087 w 5961980"/>
                <a:gd name="connsiteY58" fmla="*/ 4996972 h 6858000"/>
                <a:gd name="connsiteX59" fmla="*/ 4776079 w 5961980"/>
                <a:gd name="connsiteY59" fmla="*/ 5296105 h 6858000"/>
                <a:gd name="connsiteX60" fmla="*/ 4862924 w 5961980"/>
                <a:gd name="connsiteY60" fmla="*/ 5763414 h 6858000"/>
                <a:gd name="connsiteX61" fmla="*/ 4932538 w 5961980"/>
                <a:gd name="connsiteY61" fmla="*/ 5762036 h 6858000"/>
                <a:gd name="connsiteX62" fmla="*/ 4912550 w 5961980"/>
                <a:gd name="connsiteY62" fmla="*/ 6119065 h 6858000"/>
                <a:gd name="connsiteX63" fmla="*/ 4938052 w 5961980"/>
                <a:gd name="connsiteY63" fmla="*/ 6387182 h 6858000"/>
                <a:gd name="connsiteX64" fmla="*/ 5117256 w 5961980"/>
                <a:gd name="connsiteY64" fmla="*/ 6368572 h 6858000"/>
                <a:gd name="connsiteX65" fmla="*/ 5117256 w 5961980"/>
                <a:gd name="connsiteY65" fmla="*/ 6294134 h 6858000"/>
                <a:gd name="connsiteX66" fmla="*/ 5196519 w 5961980"/>
                <a:gd name="connsiteY66" fmla="*/ 6356166 h 6858000"/>
                <a:gd name="connsiteX67" fmla="*/ 5927120 w 5961980"/>
                <a:gd name="connsiteY67" fmla="*/ 6380290 h 6858000"/>
                <a:gd name="connsiteX68" fmla="*/ 5947798 w 5961980"/>
                <a:gd name="connsiteY68" fmla="*/ 6221763 h 6858000"/>
                <a:gd name="connsiteX69" fmla="*/ 5865088 w 5961980"/>
                <a:gd name="connsiteY69" fmla="*/ 6142500 h 6858000"/>
                <a:gd name="connsiteX70" fmla="*/ 5526668 w 5961980"/>
                <a:gd name="connsiteY70" fmla="*/ 6039802 h 6858000"/>
                <a:gd name="connsiteX71" fmla="*/ 5442580 w 5961980"/>
                <a:gd name="connsiteY71" fmla="*/ 5971566 h 6858000"/>
                <a:gd name="connsiteX72" fmla="*/ 5267512 w 5961980"/>
                <a:gd name="connsiteY72" fmla="*/ 5766171 h 6858000"/>
                <a:gd name="connsiteX73" fmla="*/ 5269579 w 5961980"/>
                <a:gd name="connsiteY73" fmla="*/ 5570425 h 6858000"/>
                <a:gd name="connsiteX74" fmla="*/ 5175842 w 5961980"/>
                <a:gd name="connsiteY74" fmla="*/ 4633050 h 6858000"/>
                <a:gd name="connsiteX75" fmla="*/ 5210993 w 5961980"/>
                <a:gd name="connsiteY75" fmla="*/ 4263614 h 6858000"/>
                <a:gd name="connsiteX76" fmla="*/ 5159989 w 5961980"/>
                <a:gd name="connsiteY76" fmla="*/ 4025135 h 6858000"/>
                <a:gd name="connsiteX77" fmla="*/ 4742995 w 5961980"/>
                <a:gd name="connsiteY77" fmla="*/ 3665348 h 6858000"/>
                <a:gd name="connsiteX78" fmla="*/ 4226061 w 5961980"/>
                <a:gd name="connsiteY78" fmla="*/ 3253179 h 6858000"/>
                <a:gd name="connsiteX79" fmla="*/ 4222615 w 5961980"/>
                <a:gd name="connsiteY79" fmla="*/ 3187701 h 6858000"/>
                <a:gd name="connsiteX80" fmla="*/ 4273619 w 5961980"/>
                <a:gd name="connsiteY80" fmla="*/ 3034688 h 6858000"/>
                <a:gd name="connsiteX81" fmla="*/ 4330826 w 5961980"/>
                <a:gd name="connsiteY81" fmla="*/ 2977481 h 6858000"/>
                <a:gd name="connsiteX82" fmla="*/ 4521747 w 5961980"/>
                <a:gd name="connsiteY82" fmla="*/ 2982305 h 6858000"/>
                <a:gd name="connsiteX83" fmla="*/ 5043507 w 5961980"/>
                <a:gd name="connsiteY83" fmla="*/ 3069840 h 6858000"/>
                <a:gd name="connsiteX84" fmla="*/ 5336436 w 5961980"/>
                <a:gd name="connsiteY84" fmla="*/ 2810683 h 6858000"/>
                <a:gd name="connsiteX85" fmla="*/ 5412942 w 5961980"/>
                <a:gd name="connsiteY85" fmla="*/ 2791384 h 6858000"/>
                <a:gd name="connsiteX86" fmla="*/ 5736199 w 5961980"/>
                <a:gd name="connsiteY86" fmla="*/ 2665941 h 6858000"/>
                <a:gd name="connsiteX87" fmla="*/ 5793406 w 5961980"/>
                <a:gd name="connsiteY87" fmla="*/ 2605288 h 6858000"/>
                <a:gd name="connsiteX88" fmla="*/ 5777554 w 5961980"/>
                <a:gd name="connsiteY88" fmla="*/ 2584610 h 6858000"/>
                <a:gd name="connsiteX89" fmla="*/ 5562509 w 5961980"/>
                <a:gd name="connsiteY89" fmla="*/ 2629411 h 6858000"/>
                <a:gd name="connsiteX90" fmla="*/ 5625920 w 5961980"/>
                <a:gd name="connsiteY90" fmla="*/ 2588057 h 6858000"/>
                <a:gd name="connsiteX91" fmla="*/ 5810638 w 5961980"/>
                <a:gd name="connsiteY91" fmla="*/ 2500522 h 6858000"/>
                <a:gd name="connsiteX92" fmla="*/ 5845789 w 5961980"/>
                <a:gd name="connsiteY92" fmla="*/ 2433665 h 6858000"/>
                <a:gd name="connsiteX93" fmla="*/ 5778932 w 5961980"/>
                <a:gd name="connsiteY93" fmla="*/ 2433665 h 6858000"/>
                <a:gd name="connsiteX94" fmla="*/ 5680370 w 5961980"/>
                <a:gd name="connsiteY94" fmla="*/ 2478466 h 6858000"/>
                <a:gd name="connsiteX95" fmla="*/ 5672099 w 5961980"/>
                <a:gd name="connsiteY95" fmla="*/ 2462614 h 6858000"/>
                <a:gd name="connsiteX96" fmla="*/ 5850614 w 5961980"/>
                <a:gd name="connsiteY96" fmla="*/ 2325454 h 6858000"/>
                <a:gd name="connsiteX97" fmla="*/ 5831315 w 5961980"/>
                <a:gd name="connsiteY97" fmla="*/ 2293748 h 6858000"/>
                <a:gd name="connsiteX98" fmla="*/ 5546656 w 5961980"/>
                <a:gd name="connsiteY98" fmla="*/ 2419191 h 6858000"/>
                <a:gd name="connsiteX99" fmla="*/ 5707251 w 5961980"/>
                <a:gd name="connsiteY99" fmla="*/ 2273071 h 6858000"/>
                <a:gd name="connsiteX100" fmla="*/ 5738956 w 5961980"/>
                <a:gd name="connsiteY100" fmla="*/ 2202768 h 6858000"/>
                <a:gd name="connsiteX101" fmla="*/ 5656247 w 5961980"/>
                <a:gd name="connsiteY101" fmla="*/ 2208971 h 6858000"/>
                <a:gd name="connsiteX102" fmla="*/ 5484624 w 5961980"/>
                <a:gd name="connsiteY102" fmla="*/ 2348888 h 6858000"/>
                <a:gd name="connsiteX103" fmla="*/ 5333679 w 5961980"/>
                <a:gd name="connsiteY103" fmla="*/ 2398514 h 6858000"/>
                <a:gd name="connsiteX104" fmla="*/ 5303353 w 5961980"/>
                <a:gd name="connsiteY104" fmla="*/ 2164859 h 6858000"/>
                <a:gd name="connsiteX105" fmla="*/ 5153786 w 5961980"/>
                <a:gd name="connsiteY105" fmla="*/ 2524646 h 6858000"/>
                <a:gd name="connsiteX106" fmla="*/ 5072455 w 5961980"/>
                <a:gd name="connsiteY106" fmla="*/ 2579096 h 6858000"/>
                <a:gd name="connsiteX107" fmla="*/ 4809852 w 5961980"/>
                <a:gd name="connsiteY107" fmla="*/ 2582543 h 6858000"/>
                <a:gd name="connsiteX108" fmla="*/ 4718872 w 5961980"/>
                <a:gd name="connsiteY108" fmla="*/ 2581164 h 6858000"/>
                <a:gd name="connsiteX109" fmla="*/ 4554831 w 5961980"/>
                <a:gd name="connsiteY109" fmla="*/ 2576339 h 6858000"/>
                <a:gd name="connsiteX110" fmla="*/ 4438349 w 5961980"/>
                <a:gd name="connsiteY110" fmla="*/ 2482602 h 6858000"/>
                <a:gd name="connsiteX111" fmla="*/ 4459026 w 5961980"/>
                <a:gd name="connsiteY111" fmla="*/ 2087664 h 6858000"/>
                <a:gd name="connsiteX112" fmla="*/ 4462472 w 5961980"/>
                <a:gd name="connsiteY112" fmla="*/ 1867794 h 6858000"/>
                <a:gd name="connsiteX113" fmla="*/ 4349436 w 5961980"/>
                <a:gd name="connsiteY113" fmla="*/ 1296409 h 6858000"/>
                <a:gd name="connsiteX114" fmla="*/ 4452823 w 5961980"/>
                <a:gd name="connsiteY114" fmla="*/ 1175791 h 6858000"/>
                <a:gd name="connsiteX115" fmla="*/ 4653393 w 5961980"/>
                <a:gd name="connsiteY115" fmla="*/ 1037252 h 6858000"/>
                <a:gd name="connsiteX116" fmla="*/ 4818813 w 5961980"/>
                <a:gd name="connsiteY116" fmla="*/ 900093 h 6858000"/>
                <a:gd name="connsiteX117" fmla="*/ 4823637 w 5961980"/>
                <a:gd name="connsiteY117" fmla="*/ 862184 h 6858000"/>
                <a:gd name="connsiteX118" fmla="*/ 4827083 w 5961980"/>
                <a:gd name="connsiteY118" fmla="*/ 553402 h 6858000"/>
                <a:gd name="connsiteX119" fmla="*/ 4842936 w 5961980"/>
                <a:gd name="connsiteY119" fmla="*/ 405214 h 6858000"/>
                <a:gd name="connsiteX120" fmla="*/ 4763673 w 5961980"/>
                <a:gd name="connsiteY120" fmla="*/ 143989 h 6858000"/>
                <a:gd name="connsiteX121" fmla="*/ 4494867 w 5961980"/>
                <a:gd name="connsiteY121" fmla="*/ 15100 h 6858000"/>
                <a:gd name="connsiteX122" fmla="*/ 4197112 w 5961980"/>
                <a:gd name="connsiteY122" fmla="*/ 73686 h 6858000"/>
                <a:gd name="connsiteX123" fmla="*/ 4009637 w 5961980"/>
                <a:gd name="connsiteY123" fmla="*/ 367994 h 6858000"/>
                <a:gd name="connsiteX124" fmla="*/ 3992406 w 5961980"/>
                <a:gd name="connsiteY124" fmla="*/ 724335 h 6858000"/>
                <a:gd name="connsiteX125" fmla="*/ 3947605 w 5961980"/>
                <a:gd name="connsiteY125" fmla="*/ 760865 h 6858000"/>
                <a:gd name="connsiteX126" fmla="*/ 3396897 w 5961980"/>
                <a:gd name="connsiteY126" fmla="*/ 705036 h 6858000"/>
                <a:gd name="connsiteX127" fmla="*/ 3078465 w 5961980"/>
                <a:gd name="connsiteY127" fmla="*/ 800841 h 6858000"/>
                <a:gd name="connsiteX128" fmla="*/ 2664918 w 5961980"/>
                <a:gd name="connsiteY128" fmla="*/ 810491 h 6858000"/>
                <a:gd name="connsiteX129" fmla="*/ 2494674 w 5961980"/>
                <a:gd name="connsiteY129" fmla="*/ 872523 h 6858000"/>
                <a:gd name="connsiteX130" fmla="*/ 2092154 w 5961980"/>
                <a:gd name="connsiteY130" fmla="*/ 1350170 h 6858000"/>
                <a:gd name="connsiteX131" fmla="*/ 1743395 w 5961980"/>
                <a:gd name="connsiteY131" fmla="*/ 1800248 h 6858000"/>
                <a:gd name="connsiteX132" fmla="*/ 1744774 w 5961980"/>
                <a:gd name="connsiteY132" fmla="*/ 1865726 h 6858000"/>
                <a:gd name="connsiteX133" fmla="*/ 1800603 w 5961980"/>
                <a:gd name="connsiteY133" fmla="*/ 1921555 h 6858000"/>
                <a:gd name="connsiteX134" fmla="*/ 1805428 w 5961980"/>
                <a:gd name="connsiteY134" fmla="*/ 2005644 h 6858000"/>
                <a:gd name="connsiteX135" fmla="*/ 1636562 w 5961980"/>
                <a:gd name="connsiteY135" fmla="*/ 2145561 h 6858000"/>
                <a:gd name="connsiteX136" fmla="*/ 1423585 w 5961980"/>
                <a:gd name="connsiteY136" fmla="*/ 1706511 h 6858000"/>
                <a:gd name="connsiteX137" fmla="*/ 1243692 w 5961980"/>
                <a:gd name="connsiteY137" fmla="*/ 1507318 h 6858000"/>
                <a:gd name="connsiteX138" fmla="*/ 1138926 w 5961980"/>
                <a:gd name="connsiteY138" fmla="*/ 1577622 h 6858000"/>
                <a:gd name="connsiteX139" fmla="*/ 18901 w 5961980"/>
                <a:gd name="connsiteY139" fmla="*/ 2269625 h 6858000"/>
                <a:gd name="connsiteX140" fmla="*/ 3049 w 5961980"/>
                <a:gd name="connsiteY140" fmla="*/ 2335103 h 6858000"/>
                <a:gd name="connsiteX141" fmla="*/ 104368 w 5961980"/>
                <a:gd name="connsiteY141" fmla="*/ 2552216 h 6858000"/>
                <a:gd name="connsiteX142" fmla="*/ 104368 w 5961980"/>
                <a:gd name="connsiteY142" fmla="*/ 2552216 h 6858000"/>
                <a:gd name="connsiteX143" fmla="*/ 1692391 w 5961980"/>
                <a:gd name="connsiteY143" fmla="*/ 2187605 h 6858000"/>
                <a:gd name="connsiteX144" fmla="*/ 1711690 w 5961980"/>
                <a:gd name="connsiteY144" fmla="*/ 2198633 h 6858000"/>
                <a:gd name="connsiteX145" fmla="*/ 1867460 w 5961980"/>
                <a:gd name="connsiteY145" fmla="*/ 2526714 h 6858000"/>
                <a:gd name="connsiteX146" fmla="*/ 1822659 w 5961980"/>
                <a:gd name="connsiteY146" fmla="*/ 2557041 h 6858000"/>
                <a:gd name="connsiteX147" fmla="*/ 1681363 w 5961980"/>
                <a:gd name="connsiteY147" fmla="*/ 2256529 h 6858000"/>
                <a:gd name="connsiteX148" fmla="*/ 1692391 w 5961980"/>
                <a:gd name="connsiteY148" fmla="*/ 2187605 h 6858000"/>
                <a:gd name="connsiteX149" fmla="*/ 1692391 w 5961980"/>
                <a:gd name="connsiteY149" fmla="*/ 21876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61980" h="6858000">
                  <a:moveTo>
                    <a:pt x="104368" y="2552216"/>
                  </a:moveTo>
                  <a:cubicBezTo>
                    <a:pt x="155372" y="2661806"/>
                    <a:pt x="204309" y="2773464"/>
                    <a:pt x="255313" y="2883054"/>
                  </a:cubicBezTo>
                  <a:cubicBezTo>
                    <a:pt x="429003" y="3264896"/>
                    <a:pt x="602004" y="3645360"/>
                    <a:pt x="775694" y="4027203"/>
                  </a:cubicBezTo>
                  <a:cubicBezTo>
                    <a:pt x="801196" y="4083032"/>
                    <a:pt x="903204" y="4119562"/>
                    <a:pt x="956965" y="4084410"/>
                  </a:cubicBezTo>
                  <a:cubicBezTo>
                    <a:pt x="1117560" y="3984469"/>
                    <a:pt x="1278154" y="3882461"/>
                    <a:pt x="1439438" y="3781831"/>
                  </a:cubicBezTo>
                  <a:cubicBezTo>
                    <a:pt x="1654483" y="3648117"/>
                    <a:pt x="1868838" y="3514404"/>
                    <a:pt x="2087329" y="3384136"/>
                  </a:cubicBezTo>
                  <a:cubicBezTo>
                    <a:pt x="2189338" y="3323482"/>
                    <a:pt x="2189338" y="3328307"/>
                    <a:pt x="2136955" y="3218717"/>
                  </a:cubicBezTo>
                  <a:cubicBezTo>
                    <a:pt x="2099046" y="3139454"/>
                    <a:pt x="2073544" y="3051919"/>
                    <a:pt x="2034947" y="2971967"/>
                  </a:cubicBezTo>
                  <a:cubicBezTo>
                    <a:pt x="1977739" y="2855484"/>
                    <a:pt x="1912261" y="2744515"/>
                    <a:pt x="1844025" y="2617005"/>
                  </a:cubicBezTo>
                  <a:cubicBezTo>
                    <a:pt x="1917085" y="2599774"/>
                    <a:pt x="1971536" y="2588057"/>
                    <a:pt x="2038393" y="2572204"/>
                  </a:cubicBezTo>
                  <a:cubicBezTo>
                    <a:pt x="2079748" y="2465371"/>
                    <a:pt x="2159011" y="2343374"/>
                    <a:pt x="2122481" y="2191740"/>
                  </a:cubicBezTo>
                  <a:cubicBezTo>
                    <a:pt x="2121102" y="2182090"/>
                    <a:pt x="2130752" y="2167616"/>
                    <a:pt x="2136955" y="2158656"/>
                  </a:cubicBezTo>
                  <a:cubicBezTo>
                    <a:pt x="2241721" y="2007711"/>
                    <a:pt x="2342351" y="1853320"/>
                    <a:pt x="2451941" y="1705132"/>
                  </a:cubicBezTo>
                  <a:cubicBezTo>
                    <a:pt x="2502945" y="1636897"/>
                    <a:pt x="2563599" y="1559012"/>
                    <a:pt x="2638037" y="1526617"/>
                  </a:cubicBezTo>
                  <a:cubicBezTo>
                    <a:pt x="2770372" y="1470788"/>
                    <a:pt x="2915114" y="1447354"/>
                    <a:pt x="3055031" y="1408756"/>
                  </a:cubicBezTo>
                  <a:cubicBezTo>
                    <a:pt x="3061234" y="1418406"/>
                    <a:pt x="3066059" y="1425987"/>
                    <a:pt x="3072262" y="1435637"/>
                  </a:cubicBezTo>
                  <a:cubicBezTo>
                    <a:pt x="3050206" y="1492844"/>
                    <a:pt x="3037111" y="1559701"/>
                    <a:pt x="3000581" y="1607259"/>
                  </a:cubicBezTo>
                  <a:cubicBezTo>
                    <a:pt x="2921317" y="1710646"/>
                    <a:pt x="2860664" y="1833332"/>
                    <a:pt x="2736599" y="1895364"/>
                  </a:cubicBezTo>
                  <a:cubicBezTo>
                    <a:pt x="2714544" y="1906392"/>
                    <a:pt x="2700069" y="1933273"/>
                    <a:pt x="2685595" y="1956018"/>
                  </a:cubicBezTo>
                  <a:cubicBezTo>
                    <a:pt x="2513973" y="2250326"/>
                    <a:pt x="2341661" y="2543256"/>
                    <a:pt x="2171417" y="2837564"/>
                  </a:cubicBezTo>
                  <a:cubicBezTo>
                    <a:pt x="2161768" y="2853416"/>
                    <a:pt x="2155565" y="2888568"/>
                    <a:pt x="2163147" y="2894771"/>
                  </a:cubicBezTo>
                  <a:cubicBezTo>
                    <a:pt x="2214151" y="2937504"/>
                    <a:pt x="2209326" y="3001604"/>
                    <a:pt x="2234828" y="3050541"/>
                  </a:cubicBezTo>
                  <a:cubicBezTo>
                    <a:pt x="2290657" y="3155306"/>
                    <a:pt x="2317538" y="3271789"/>
                    <a:pt x="2400247" y="3365526"/>
                  </a:cubicBezTo>
                  <a:cubicBezTo>
                    <a:pt x="2473307" y="3446857"/>
                    <a:pt x="2540164" y="3513714"/>
                    <a:pt x="2658025" y="3505443"/>
                  </a:cubicBezTo>
                  <a:cubicBezTo>
                    <a:pt x="2673878" y="3594356"/>
                    <a:pt x="2707651" y="3670862"/>
                    <a:pt x="2691109" y="3768046"/>
                  </a:cubicBezTo>
                  <a:cubicBezTo>
                    <a:pt x="2648376" y="4036852"/>
                    <a:pt x="2629077" y="4309105"/>
                    <a:pt x="2600129" y="4579978"/>
                  </a:cubicBezTo>
                  <a:cubicBezTo>
                    <a:pt x="2546367" y="4594452"/>
                    <a:pt x="2498120" y="4605481"/>
                    <a:pt x="2482267" y="4634429"/>
                  </a:cubicBezTo>
                  <a:cubicBezTo>
                    <a:pt x="2411964" y="4753669"/>
                    <a:pt x="2287900" y="4810876"/>
                    <a:pt x="2179688" y="4865326"/>
                  </a:cubicBezTo>
                  <a:cubicBezTo>
                    <a:pt x="2021851" y="4944589"/>
                    <a:pt x="1904679" y="5056247"/>
                    <a:pt x="1788197" y="5180312"/>
                  </a:cubicBezTo>
                  <a:cubicBezTo>
                    <a:pt x="1755113" y="5216842"/>
                    <a:pt x="1711690" y="5247169"/>
                    <a:pt x="1668957" y="5269225"/>
                  </a:cubicBezTo>
                  <a:cubicBezTo>
                    <a:pt x="1522837" y="5344352"/>
                    <a:pt x="1371202" y="5412588"/>
                    <a:pt x="1225082" y="5487026"/>
                  </a:cubicBezTo>
                  <a:cubicBezTo>
                    <a:pt x="1137548" y="5529760"/>
                    <a:pt x="1059663" y="5580764"/>
                    <a:pt x="950073" y="5563533"/>
                  </a:cubicBezTo>
                  <a:cubicBezTo>
                    <a:pt x="881838" y="5552505"/>
                    <a:pt x="806710" y="5585588"/>
                    <a:pt x="735028" y="5601441"/>
                  </a:cubicBezTo>
                  <a:cubicBezTo>
                    <a:pt x="720554" y="5604888"/>
                    <a:pt x="706080" y="5623497"/>
                    <a:pt x="697120" y="5637971"/>
                  </a:cubicBezTo>
                  <a:cubicBezTo>
                    <a:pt x="665414" y="5688975"/>
                    <a:pt x="669550" y="5990176"/>
                    <a:pt x="722622" y="6007407"/>
                  </a:cubicBezTo>
                  <a:cubicBezTo>
                    <a:pt x="856335" y="6050830"/>
                    <a:pt x="763976" y="6125269"/>
                    <a:pt x="760530" y="6177651"/>
                  </a:cubicBezTo>
                  <a:cubicBezTo>
                    <a:pt x="744678" y="6424401"/>
                    <a:pt x="843240" y="6624972"/>
                    <a:pt x="1001077" y="6801419"/>
                  </a:cubicBezTo>
                  <a:cubicBezTo>
                    <a:pt x="1027958" y="6831746"/>
                    <a:pt x="1093436" y="6869654"/>
                    <a:pt x="1114114" y="6858626"/>
                  </a:cubicBezTo>
                  <a:cubicBezTo>
                    <a:pt x="1155468" y="6834503"/>
                    <a:pt x="1184417" y="6780742"/>
                    <a:pt x="1206473" y="6733183"/>
                  </a:cubicBezTo>
                  <a:cubicBezTo>
                    <a:pt x="1217501" y="6711128"/>
                    <a:pt x="1211297" y="6675976"/>
                    <a:pt x="1205094" y="6647028"/>
                  </a:cubicBezTo>
                  <a:cubicBezTo>
                    <a:pt x="1174767" y="6508489"/>
                    <a:pt x="1167186" y="6372019"/>
                    <a:pt x="1217501" y="6236237"/>
                  </a:cubicBezTo>
                  <a:cubicBezTo>
                    <a:pt x="1244381" y="6163177"/>
                    <a:pt x="1269883" y="6088049"/>
                    <a:pt x="1292628" y="6021192"/>
                  </a:cubicBezTo>
                  <a:cubicBezTo>
                    <a:pt x="1404286" y="6088049"/>
                    <a:pt x="1517323" y="6158352"/>
                    <a:pt x="1644144" y="6234169"/>
                  </a:cubicBezTo>
                  <a:cubicBezTo>
                    <a:pt x="1669646" y="6170759"/>
                    <a:pt x="1685499" y="6127336"/>
                    <a:pt x="1704798" y="6085981"/>
                  </a:cubicBezTo>
                  <a:cubicBezTo>
                    <a:pt x="1752356" y="5988797"/>
                    <a:pt x="1782682" y="5875761"/>
                    <a:pt x="1854364" y="5802701"/>
                  </a:cubicBezTo>
                  <a:cubicBezTo>
                    <a:pt x="1937074" y="5719991"/>
                    <a:pt x="2051488" y="5662784"/>
                    <a:pt x="2161768" y="5616605"/>
                  </a:cubicBezTo>
                  <a:cubicBezTo>
                    <a:pt x="2332012" y="5544923"/>
                    <a:pt x="2510527" y="5493919"/>
                    <a:pt x="2683527" y="5433265"/>
                  </a:cubicBezTo>
                  <a:cubicBezTo>
                    <a:pt x="2823444" y="5385707"/>
                    <a:pt x="2957158" y="5329878"/>
                    <a:pt x="3032286" y="5191340"/>
                  </a:cubicBezTo>
                  <a:cubicBezTo>
                    <a:pt x="3141876" y="4992148"/>
                    <a:pt x="3250088" y="4793645"/>
                    <a:pt x="3356921" y="4594452"/>
                  </a:cubicBezTo>
                  <a:cubicBezTo>
                    <a:pt x="3458929" y="4403531"/>
                    <a:pt x="3528543" y="4198136"/>
                    <a:pt x="3667082" y="4026514"/>
                  </a:cubicBezTo>
                  <a:cubicBezTo>
                    <a:pt x="3703612" y="3980334"/>
                    <a:pt x="3725668" y="3983780"/>
                    <a:pt x="3770469" y="4004458"/>
                  </a:cubicBezTo>
                  <a:cubicBezTo>
                    <a:pt x="3848353" y="4039609"/>
                    <a:pt x="3929685" y="4074761"/>
                    <a:pt x="4011016" y="4098195"/>
                  </a:cubicBezTo>
                  <a:cubicBezTo>
                    <a:pt x="4131634" y="4134725"/>
                    <a:pt x="4259145" y="4149199"/>
                    <a:pt x="4375627" y="4195379"/>
                  </a:cubicBezTo>
                  <a:cubicBezTo>
                    <a:pt x="4469365" y="4233288"/>
                    <a:pt x="4590672" y="4270507"/>
                    <a:pt x="4574819" y="4418006"/>
                  </a:cubicBezTo>
                  <a:cubicBezTo>
                    <a:pt x="4573441" y="4433858"/>
                    <a:pt x="4594118" y="4453157"/>
                    <a:pt x="4605146" y="4470388"/>
                  </a:cubicBezTo>
                  <a:cubicBezTo>
                    <a:pt x="4616174" y="4489687"/>
                    <a:pt x="4634094" y="4508297"/>
                    <a:pt x="4640298" y="4528974"/>
                  </a:cubicBezTo>
                  <a:cubicBezTo>
                    <a:pt x="4662354" y="4606859"/>
                    <a:pt x="4676828" y="4688190"/>
                    <a:pt x="4700951" y="4766075"/>
                  </a:cubicBezTo>
                  <a:cubicBezTo>
                    <a:pt x="4716804" y="4817079"/>
                    <a:pt x="4749198" y="4858434"/>
                    <a:pt x="4711290" y="4903235"/>
                  </a:cubicBezTo>
                  <a:cubicBezTo>
                    <a:pt x="4694059" y="4922534"/>
                    <a:pt x="4696816" y="4968713"/>
                    <a:pt x="4705087" y="4996972"/>
                  </a:cubicBezTo>
                  <a:cubicBezTo>
                    <a:pt x="4734035" y="5096913"/>
                    <a:pt x="4745752" y="5196164"/>
                    <a:pt x="4776079" y="5296105"/>
                  </a:cubicBezTo>
                  <a:cubicBezTo>
                    <a:pt x="4801581" y="5383639"/>
                    <a:pt x="4836044" y="5677259"/>
                    <a:pt x="4862924" y="5763414"/>
                  </a:cubicBezTo>
                  <a:cubicBezTo>
                    <a:pt x="4877398" y="5808215"/>
                    <a:pt x="4922889" y="5717924"/>
                    <a:pt x="4932538" y="5762036"/>
                  </a:cubicBezTo>
                  <a:cubicBezTo>
                    <a:pt x="4964243" y="5906777"/>
                    <a:pt x="4958729" y="5970877"/>
                    <a:pt x="4912550" y="6119065"/>
                  </a:cubicBezTo>
                  <a:cubicBezTo>
                    <a:pt x="4896697" y="6171448"/>
                    <a:pt x="4936673" y="6327907"/>
                    <a:pt x="4938052" y="6387182"/>
                  </a:cubicBezTo>
                  <a:lnTo>
                    <a:pt x="5117256" y="6368572"/>
                  </a:lnTo>
                  <a:cubicBezTo>
                    <a:pt x="5117256" y="6368572"/>
                    <a:pt x="5117256" y="6335489"/>
                    <a:pt x="5117256" y="6294134"/>
                  </a:cubicBezTo>
                  <a:cubicBezTo>
                    <a:pt x="5158611" y="6283795"/>
                    <a:pt x="5117256" y="6299648"/>
                    <a:pt x="5196519" y="6356166"/>
                  </a:cubicBezTo>
                  <a:cubicBezTo>
                    <a:pt x="5317827" y="6368572"/>
                    <a:pt x="5459122" y="6432672"/>
                    <a:pt x="5927120" y="6380290"/>
                  </a:cubicBezTo>
                  <a:cubicBezTo>
                    <a:pt x="5975368" y="6366505"/>
                    <a:pt x="5967786" y="6283106"/>
                    <a:pt x="5947798" y="6221763"/>
                  </a:cubicBezTo>
                  <a:cubicBezTo>
                    <a:pt x="5938148" y="6191436"/>
                    <a:pt x="5898172" y="6139053"/>
                    <a:pt x="5865088" y="6142500"/>
                  </a:cubicBezTo>
                  <a:cubicBezTo>
                    <a:pt x="5710697" y="6153527"/>
                    <a:pt x="5641083" y="6149392"/>
                    <a:pt x="5526668" y="6039802"/>
                  </a:cubicBezTo>
                  <a:cubicBezTo>
                    <a:pt x="5499788" y="6014300"/>
                    <a:pt x="5474286" y="5981216"/>
                    <a:pt x="5442580" y="5971566"/>
                  </a:cubicBezTo>
                  <a:cubicBezTo>
                    <a:pt x="5334369" y="5942618"/>
                    <a:pt x="5297839" y="5853705"/>
                    <a:pt x="5267512" y="5766171"/>
                  </a:cubicBezTo>
                  <a:cubicBezTo>
                    <a:pt x="5237185" y="5678637"/>
                    <a:pt x="5288189" y="5662784"/>
                    <a:pt x="5269579" y="5570425"/>
                  </a:cubicBezTo>
                  <a:cubicBezTo>
                    <a:pt x="5210993" y="5285766"/>
                    <a:pt x="5162746" y="4919088"/>
                    <a:pt x="5175842" y="4633050"/>
                  </a:cubicBezTo>
                  <a:cubicBezTo>
                    <a:pt x="5182045" y="4510364"/>
                    <a:pt x="5208926" y="4387679"/>
                    <a:pt x="5210993" y="4263614"/>
                  </a:cubicBezTo>
                  <a:cubicBezTo>
                    <a:pt x="5210993" y="4182283"/>
                    <a:pt x="5204790" y="4083721"/>
                    <a:pt x="5159989" y="4025135"/>
                  </a:cubicBezTo>
                  <a:cubicBezTo>
                    <a:pt x="5048331" y="3876947"/>
                    <a:pt x="4896008" y="3770803"/>
                    <a:pt x="4742995" y="3665348"/>
                  </a:cubicBezTo>
                  <a:cubicBezTo>
                    <a:pt x="4561723" y="3539906"/>
                    <a:pt x="4396304" y="3393096"/>
                    <a:pt x="4226061" y="3253179"/>
                  </a:cubicBezTo>
                  <a:cubicBezTo>
                    <a:pt x="4215033" y="3243530"/>
                    <a:pt x="4217790" y="3208378"/>
                    <a:pt x="4222615" y="3187701"/>
                  </a:cubicBezTo>
                  <a:cubicBezTo>
                    <a:pt x="4237089" y="3136697"/>
                    <a:pt x="4263969" y="3087760"/>
                    <a:pt x="4273619" y="3034688"/>
                  </a:cubicBezTo>
                  <a:cubicBezTo>
                    <a:pt x="4279822" y="2996780"/>
                    <a:pt x="4290850" y="2977481"/>
                    <a:pt x="4330826" y="2977481"/>
                  </a:cubicBezTo>
                  <a:cubicBezTo>
                    <a:pt x="4394237" y="2978859"/>
                    <a:pt x="4458336" y="2972656"/>
                    <a:pt x="4521747" y="2982305"/>
                  </a:cubicBezTo>
                  <a:cubicBezTo>
                    <a:pt x="4696816" y="3007808"/>
                    <a:pt x="4871884" y="3039513"/>
                    <a:pt x="5043507" y="3069840"/>
                  </a:cubicBezTo>
                  <a:cubicBezTo>
                    <a:pt x="5091065" y="2925098"/>
                    <a:pt x="5142069" y="2787938"/>
                    <a:pt x="5336436" y="2810683"/>
                  </a:cubicBezTo>
                  <a:cubicBezTo>
                    <a:pt x="5360560" y="2814129"/>
                    <a:pt x="5387441" y="2801034"/>
                    <a:pt x="5412942" y="2791384"/>
                  </a:cubicBezTo>
                  <a:cubicBezTo>
                    <a:pt x="5521154" y="2750030"/>
                    <a:pt x="5629366" y="2710053"/>
                    <a:pt x="5736199" y="2665941"/>
                  </a:cubicBezTo>
                  <a:cubicBezTo>
                    <a:pt x="5760323" y="2656292"/>
                    <a:pt x="5774108" y="2625965"/>
                    <a:pt x="5793406" y="2605288"/>
                  </a:cubicBezTo>
                  <a:cubicBezTo>
                    <a:pt x="5788582" y="2599084"/>
                    <a:pt x="5782379" y="2590814"/>
                    <a:pt x="5777554" y="2584610"/>
                  </a:cubicBezTo>
                  <a:cubicBezTo>
                    <a:pt x="5714143" y="2599084"/>
                    <a:pt x="5648665" y="2611491"/>
                    <a:pt x="5562509" y="2629411"/>
                  </a:cubicBezTo>
                  <a:cubicBezTo>
                    <a:pt x="5595593" y="2607356"/>
                    <a:pt x="5608689" y="2596328"/>
                    <a:pt x="5625920" y="2588057"/>
                  </a:cubicBezTo>
                  <a:cubicBezTo>
                    <a:pt x="5687952" y="2557730"/>
                    <a:pt x="5751363" y="2533606"/>
                    <a:pt x="5810638" y="2500522"/>
                  </a:cubicBezTo>
                  <a:cubicBezTo>
                    <a:pt x="5829936" y="2489494"/>
                    <a:pt x="5834761" y="2455721"/>
                    <a:pt x="5845789" y="2433665"/>
                  </a:cubicBezTo>
                  <a:cubicBezTo>
                    <a:pt x="5823733" y="2433665"/>
                    <a:pt x="5799610" y="2427462"/>
                    <a:pt x="5778932" y="2433665"/>
                  </a:cubicBezTo>
                  <a:cubicBezTo>
                    <a:pt x="5745849" y="2444693"/>
                    <a:pt x="5713454" y="2463992"/>
                    <a:pt x="5680370" y="2478466"/>
                  </a:cubicBezTo>
                  <a:cubicBezTo>
                    <a:pt x="5676924" y="2473642"/>
                    <a:pt x="5675546" y="2468817"/>
                    <a:pt x="5672099" y="2462614"/>
                  </a:cubicBezTo>
                  <a:cubicBezTo>
                    <a:pt x="5730685" y="2416434"/>
                    <a:pt x="5789960" y="2371633"/>
                    <a:pt x="5850614" y="2325454"/>
                  </a:cubicBezTo>
                  <a:cubicBezTo>
                    <a:pt x="5844411" y="2314426"/>
                    <a:pt x="5838207" y="2303398"/>
                    <a:pt x="5831315" y="2293748"/>
                  </a:cubicBezTo>
                  <a:cubicBezTo>
                    <a:pt x="5716900" y="2284099"/>
                    <a:pt x="5646597" y="2387486"/>
                    <a:pt x="5546656" y="2419191"/>
                  </a:cubicBezTo>
                  <a:cubicBezTo>
                    <a:pt x="5597661" y="2366809"/>
                    <a:pt x="5654868" y="2322008"/>
                    <a:pt x="5707251" y="2273071"/>
                  </a:cubicBezTo>
                  <a:cubicBezTo>
                    <a:pt x="5724482" y="2257219"/>
                    <a:pt x="5727928" y="2226892"/>
                    <a:pt x="5738956" y="2202768"/>
                  </a:cubicBezTo>
                  <a:cubicBezTo>
                    <a:pt x="5710008" y="2204146"/>
                    <a:pt x="5675546" y="2194497"/>
                    <a:pt x="5656247" y="2208971"/>
                  </a:cubicBezTo>
                  <a:cubicBezTo>
                    <a:pt x="5595593" y="2250326"/>
                    <a:pt x="5541832" y="2302709"/>
                    <a:pt x="5484624" y="2348888"/>
                  </a:cubicBezTo>
                  <a:cubicBezTo>
                    <a:pt x="5441891" y="2384040"/>
                    <a:pt x="5400536" y="2430219"/>
                    <a:pt x="5333679" y="2398514"/>
                  </a:cubicBezTo>
                  <a:cubicBezTo>
                    <a:pt x="5373656" y="2248947"/>
                    <a:pt x="5364006" y="2194497"/>
                    <a:pt x="5303353" y="2164859"/>
                  </a:cubicBezTo>
                  <a:cubicBezTo>
                    <a:pt x="5253727" y="2284099"/>
                    <a:pt x="5207547" y="2406785"/>
                    <a:pt x="5153786" y="2524646"/>
                  </a:cubicBezTo>
                  <a:cubicBezTo>
                    <a:pt x="5142758" y="2550148"/>
                    <a:pt x="5101403" y="2575650"/>
                    <a:pt x="5072455" y="2579096"/>
                  </a:cubicBezTo>
                  <a:cubicBezTo>
                    <a:pt x="4984921" y="2585300"/>
                    <a:pt x="4897386" y="2582543"/>
                    <a:pt x="4809852" y="2582543"/>
                  </a:cubicBezTo>
                  <a:cubicBezTo>
                    <a:pt x="4779525" y="2582543"/>
                    <a:pt x="4749198" y="2582543"/>
                    <a:pt x="4718872" y="2581164"/>
                  </a:cubicBezTo>
                  <a:cubicBezTo>
                    <a:pt x="4665110" y="2579786"/>
                    <a:pt x="4609282" y="2570136"/>
                    <a:pt x="4554831" y="2576339"/>
                  </a:cubicBezTo>
                  <a:cubicBezTo>
                    <a:pt x="4499002" y="2584610"/>
                    <a:pt x="4435591" y="2536363"/>
                    <a:pt x="4438349" y="2482602"/>
                  </a:cubicBezTo>
                  <a:cubicBezTo>
                    <a:pt x="4446620" y="2350267"/>
                    <a:pt x="4452823" y="2218621"/>
                    <a:pt x="4459026" y="2087664"/>
                  </a:cubicBezTo>
                  <a:cubicBezTo>
                    <a:pt x="4462472" y="2014604"/>
                    <a:pt x="4474878" y="1939476"/>
                    <a:pt x="4462472" y="1867794"/>
                  </a:cubicBezTo>
                  <a:cubicBezTo>
                    <a:pt x="4430767" y="1676873"/>
                    <a:pt x="4387344" y="1487330"/>
                    <a:pt x="4349436" y="1296409"/>
                  </a:cubicBezTo>
                  <a:cubicBezTo>
                    <a:pt x="4330137" y="1197847"/>
                    <a:pt x="4357707" y="1172345"/>
                    <a:pt x="4452823" y="1175791"/>
                  </a:cubicBezTo>
                  <a:cubicBezTo>
                    <a:pt x="4572062" y="1179237"/>
                    <a:pt x="4602389" y="1146843"/>
                    <a:pt x="4653393" y="1037252"/>
                  </a:cubicBezTo>
                  <a:cubicBezTo>
                    <a:pt x="4683720" y="971774"/>
                    <a:pt x="4725075" y="902160"/>
                    <a:pt x="4818813" y="900093"/>
                  </a:cubicBezTo>
                  <a:cubicBezTo>
                    <a:pt x="4820191" y="887686"/>
                    <a:pt x="4827083" y="873212"/>
                    <a:pt x="4823637" y="862184"/>
                  </a:cubicBezTo>
                  <a:cubicBezTo>
                    <a:pt x="4794689" y="758797"/>
                    <a:pt x="4806406" y="656789"/>
                    <a:pt x="4827083" y="553402"/>
                  </a:cubicBezTo>
                  <a:cubicBezTo>
                    <a:pt x="4836733" y="503776"/>
                    <a:pt x="4827083" y="451393"/>
                    <a:pt x="4842936" y="405214"/>
                  </a:cubicBezTo>
                  <a:cubicBezTo>
                    <a:pt x="4878088" y="297002"/>
                    <a:pt x="4858789" y="203265"/>
                    <a:pt x="4763673" y="143989"/>
                  </a:cubicBezTo>
                  <a:cubicBezTo>
                    <a:pt x="4679585" y="91607"/>
                    <a:pt x="4588604" y="45427"/>
                    <a:pt x="4494867" y="15100"/>
                  </a:cubicBezTo>
                  <a:cubicBezTo>
                    <a:pt x="4390101" y="-20051"/>
                    <a:pt x="4291539" y="8897"/>
                    <a:pt x="4197112" y="73686"/>
                  </a:cubicBezTo>
                  <a:cubicBezTo>
                    <a:pt x="4092347" y="146746"/>
                    <a:pt x="4050992" y="259783"/>
                    <a:pt x="4009637" y="367994"/>
                  </a:cubicBezTo>
                  <a:cubicBezTo>
                    <a:pt x="3966904" y="479652"/>
                    <a:pt x="3946226" y="598892"/>
                    <a:pt x="3992406" y="724335"/>
                  </a:cubicBezTo>
                  <a:cubicBezTo>
                    <a:pt x="3981378" y="733984"/>
                    <a:pt x="3963458" y="748458"/>
                    <a:pt x="3947605" y="760865"/>
                  </a:cubicBezTo>
                  <a:cubicBezTo>
                    <a:pt x="3778740" y="609920"/>
                    <a:pt x="3525786" y="573390"/>
                    <a:pt x="3396897" y="705036"/>
                  </a:cubicBezTo>
                  <a:cubicBezTo>
                    <a:pt x="3301092" y="803598"/>
                    <a:pt x="3181852" y="776717"/>
                    <a:pt x="3078465" y="800841"/>
                  </a:cubicBezTo>
                  <a:cubicBezTo>
                    <a:pt x="2946130" y="831168"/>
                    <a:pt x="2801389" y="802220"/>
                    <a:pt x="2664918" y="810491"/>
                  </a:cubicBezTo>
                  <a:cubicBezTo>
                    <a:pt x="2606332" y="813937"/>
                    <a:pt x="2531204" y="831168"/>
                    <a:pt x="2494674" y="872523"/>
                  </a:cubicBezTo>
                  <a:cubicBezTo>
                    <a:pt x="2353379" y="1025535"/>
                    <a:pt x="2222422" y="1187508"/>
                    <a:pt x="2092154" y="1350170"/>
                  </a:cubicBezTo>
                  <a:cubicBezTo>
                    <a:pt x="1972914" y="1498358"/>
                    <a:pt x="1858500" y="1647925"/>
                    <a:pt x="1743395" y="1800248"/>
                  </a:cubicBezTo>
                  <a:cubicBezTo>
                    <a:pt x="1732368" y="1814722"/>
                    <a:pt x="1735124" y="1847806"/>
                    <a:pt x="1744774" y="1865726"/>
                  </a:cubicBezTo>
                  <a:cubicBezTo>
                    <a:pt x="1755802" y="1887782"/>
                    <a:pt x="1777858" y="1907081"/>
                    <a:pt x="1800603" y="1921555"/>
                  </a:cubicBezTo>
                  <a:cubicBezTo>
                    <a:pt x="1841958" y="1950504"/>
                    <a:pt x="1843336" y="1976006"/>
                    <a:pt x="1805428" y="2005644"/>
                  </a:cubicBezTo>
                  <a:cubicBezTo>
                    <a:pt x="1749599" y="2051823"/>
                    <a:pt x="1693770" y="2098003"/>
                    <a:pt x="1636562" y="2145561"/>
                  </a:cubicBezTo>
                  <a:cubicBezTo>
                    <a:pt x="1563502" y="1995994"/>
                    <a:pt x="1482171" y="1856077"/>
                    <a:pt x="1423585" y="1706511"/>
                  </a:cubicBezTo>
                  <a:cubicBezTo>
                    <a:pt x="1385677" y="1612773"/>
                    <a:pt x="1326401" y="1550741"/>
                    <a:pt x="1243692" y="1507318"/>
                  </a:cubicBezTo>
                  <a:cubicBezTo>
                    <a:pt x="1208540" y="1531442"/>
                    <a:pt x="1173389" y="1554876"/>
                    <a:pt x="1138926" y="1577622"/>
                  </a:cubicBezTo>
                  <a:cubicBezTo>
                    <a:pt x="760530" y="1805073"/>
                    <a:pt x="387648" y="2035970"/>
                    <a:pt x="18901" y="2269625"/>
                  </a:cubicBezTo>
                  <a:cubicBezTo>
                    <a:pt x="4427" y="2279274"/>
                    <a:pt x="-5222" y="2317183"/>
                    <a:pt x="3049" y="2335103"/>
                  </a:cubicBezTo>
                  <a:cubicBezTo>
                    <a:pt x="31308" y="2410231"/>
                    <a:pt x="71284" y="2480534"/>
                    <a:pt x="104368" y="2552216"/>
                  </a:cubicBezTo>
                  <a:lnTo>
                    <a:pt x="104368" y="2552216"/>
                  </a:lnTo>
                  <a:close/>
                  <a:moveTo>
                    <a:pt x="1692391" y="2187605"/>
                  </a:moveTo>
                  <a:cubicBezTo>
                    <a:pt x="1698594" y="2191051"/>
                    <a:pt x="1704798" y="2193808"/>
                    <a:pt x="1711690" y="2198633"/>
                  </a:cubicBezTo>
                  <a:cubicBezTo>
                    <a:pt x="1762694" y="2305466"/>
                    <a:pt x="1813699" y="2411610"/>
                    <a:pt x="1867460" y="2526714"/>
                  </a:cubicBezTo>
                  <a:cubicBezTo>
                    <a:pt x="1868838" y="2525335"/>
                    <a:pt x="1851607" y="2537742"/>
                    <a:pt x="1822659" y="2557041"/>
                  </a:cubicBezTo>
                  <a:cubicBezTo>
                    <a:pt x="1773033" y="2453654"/>
                    <a:pt x="1725475" y="2356470"/>
                    <a:pt x="1681363" y="2256529"/>
                  </a:cubicBezTo>
                  <a:cubicBezTo>
                    <a:pt x="1673782" y="2238609"/>
                    <a:pt x="1687567" y="2210350"/>
                    <a:pt x="1692391" y="2187605"/>
                  </a:cubicBezTo>
                  <a:lnTo>
                    <a:pt x="1692391" y="2187605"/>
                  </a:lnTo>
                  <a:close/>
                </a:path>
              </a:pathLst>
            </a:custGeom>
            <a:solidFill>
              <a:schemeClr val="bg1"/>
            </a:solidFill>
            <a:ln w="6882"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DB2C7E96-6075-4DB0-AB34-DC05E05B1683}"/>
              </a:ext>
            </a:extLst>
          </p:cNvPr>
          <p:cNvSpPr txBox="1"/>
          <p:nvPr/>
        </p:nvSpPr>
        <p:spPr>
          <a:xfrm>
            <a:off x="7504007" y="671891"/>
            <a:ext cx="4158625" cy="400110"/>
          </a:xfrm>
          <a:prstGeom prst="rect">
            <a:avLst/>
          </a:prstGeom>
          <a:noFill/>
        </p:spPr>
        <p:txBody>
          <a:bodyPr wrap="square" rtlCol="0" anchor="ctr">
            <a:spAutoFit/>
          </a:bodyPr>
          <a:lstStyle/>
          <a:p>
            <a:pPr algn="dist"/>
            <a:r>
              <a:rPr lang="en-GB" altLang="ko-KR" sz="2000" dirty="0">
                <a:cs typeface="Arial" pitchFamily="34" charset="0"/>
              </a:rPr>
              <a:t>L</a:t>
            </a:r>
            <a:r>
              <a:rPr lang="en-US" altLang="ko-KR" sz="2000" dirty="0">
                <a:cs typeface="Arial" pitchFamily="34" charset="0"/>
              </a:rPr>
              <a:t>OREM IPSUM DOLOR SIT AMET </a:t>
            </a:r>
            <a:endParaRPr lang="ko-KR" altLang="en-US" sz="2000" dirty="0">
              <a:cs typeface="Arial" pitchFamily="34" charset="0"/>
            </a:endParaRPr>
          </a:p>
        </p:txBody>
      </p:sp>
      <p:sp>
        <p:nvSpPr>
          <p:cNvPr id="14" name="TextBox 13">
            <a:extLst>
              <a:ext uri="{FF2B5EF4-FFF2-40B4-BE49-F238E27FC236}">
                <a16:creationId xmlns:a16="http://schemas.microsoft.com/office/drawing/2014/main" id="{AF5E9A6F-8A95-45C2-BA6D-EEC889B2B8A8}"/>
              </a:ext>
            </a:extLst>
          </p:cNvPr>
          <p:cNvSpPr txBox="1"/>
          <p:nvPr/>
        </p:nvSpPr>
        <p:spPr>
          <a:xfrm>
            <a:off x="7504007" y="269466"/>
            <a:ext cx="4158625" cy="523220"/>
          </a:xfrm>
          <a:prstGeom prst="rect">
            <a:avLst/>
          </a:prstGeom>
          <a:noFill/>
        </p:spPr>
        <p:txBody>
          <a:bodyPr wrap="square" rtlCol="0" anchor="ctr">
            <a:spAutoFit/>
          </a:bodyPr>
          <a:lstStyle/>
          <a:p>
            <a:pPr algn="dist"/>
            <a:r>
              <a:rPr lang="en-US" altLang="ko-KR" sz="2800" b="1" dirty="0">
                <a:cs typeface="Arial" pitchFamily="34" charset="0"/>
              </a:rPr>
              <a:t>AWESOME </a:t>
            </a:r>
            <a:r>
              <a:rPr lang="en-GB" altLang="ko-KR" sz="2800" b="1" dirty="0">
                <a:cs typeface="Arial" pitchFamily="34" charset="0"/>
              </a:rPr>
              <a:t>S</a:t>
            </a:r>
            <a:r>
              <a:rPr lang="en-US" altLang="ko-KR" sz="2800" b="1" dirty="0">
                <a:cs typeface="Arial" pitchFamily="34" charset="0"/>
              </a:rPr>
              <a:t>LIDE</a:t>
            </a:r>
            <a:endParaRPr lang="ko-KR" altLang="en-US" sz="2800" b="1" dirty="0">
              <a:cs typeface="Arial" pitchFamily="34" charset="0"/>
            </a:endParaRPr>
          </a:p>
        </p:txBody>
      </p:sp>
      <p:sp>
        <p:nvSpPr>
          <p:cNvPr id="15" name="TextBox 14">
            <a:extLst>
              <a:ext uri="{FF2B5EF4-FFF2-40B4-BE49-F238E27FC236}">
                <a16:creationId xmlns:a16="http://schemas.microsoft.com/office/drawing/2014/main" id="{C7ACF8A3-EE79-43A0-8755-FD8316A01368}"/>
              </a:ext>
            </a:extLst>
          </p:cNvPr>
          <p:cNvSpPr txBox="1"/>
          <p:nvPr/>
        </p:nvSpPr>
        <p:spPr>
          <a:xfrm>
            <a:off x="9746901" y="1078304"/>
            <a:ext cx="1885587" cy="2492990"/>
          </a:xfrm>
          <a:prstGeom prst="rect">
            <a:avLst/>
          </a:prstGeom>
          <a:noFill/>
        </p:spPr>
        <p:txBody>
          <a:bodyPr wrap="square" lIns="0"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r>
              <a:rPr lang="en-US" altLang="ko-KR" sz="1200" dirty="0">
                <a:cs typeface="Arial" pitchFamily="34" charset="0"/>
              </a:rPr>
              <a:t>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cs typeface="Arial" pitchFamily="34" charset="0"/>
              </a:rPr>
              <a:t> </a:t>
            </a:r>
            <a:endParaRPr lang="ko-KR" altLang="en-US" sz="1200" dirty="0">
              <a:cs typeface="Arial" pitchFamily="34" charset="0"/>
            </a:endParaRPr>
          </a:p>
        </p:txBody>
      </p:sp>
      <p:sp>
        <p:nvSpPr>
          <p:cNvPr id="17" name="Rectangle 16">
            <a:extLst>
              <a:ext uri="{FF2B5EF4-FFF2-40B4-BE49-F238E27FC236}">
                <a16:creationId xmlns:a16="http://schemas.microsoft.com/office/drawing/2014/main" id="{1D65F148-9134-4114-819E-C16C759B92C4}"/>
              </a:ext>
            </a:extLst>
          </p:cNvPr>
          <p:cNvSpPr/>
          <p:nvPr/>
        </p:nvSpPr>
        <p:spPr>
          <a:xfrm>
            <a:off x="-1" y="-2"/>
            <a:ext cx="76458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5272B59-FF5B-40D3-9865-AA590120F629}"/>
              </a:ext>
            </a:extLst>
          </p:cNvPr>
          <p:cNvSpPr txBox="1"/>
          <p:nvPr/>
        </p:nvSpPr>
        <p:spPr>
          <a:xfrm>
            <a:off x="382706" y="1639639"/>
            <a:ext cx="4375049" cy="769441"/>
          </a:xfrm>
          <a:prstGeom prst="rect">
            <a:avLst/>
          </a:prstGeom>
          <a:noFill/>
        </p:spPr>
        <p:txBody>
          <a:bodyPr wrap="square" rtlCol="0" anchor="ctr">
            <a:spAutoFit/>
          </a:bodyPr>
          <a:lstStyle/>
          <a:p>
            <a:r>
              <a:rPr lang="en-US" altLang="ko-KR" sz="4400" spc="-300" dirty="0">
                <a:cs typeface="Arial" pitchFamily="34" charset="0"/>
              </a:rPr>
              <a:t>PRESENTATION</a:t>
            </a:r>
            <a:endParaRPr lang="ko-KR" altLang="en-US" sz="4400" spc="-300" dirty="0">
              <a:cs typeface="Arial" pitchFamily="34" charset="0"/>
            </a:endParaRPr>
          </a:p>
        </p:txBody>
      </p:sp>
      <p:sp>
        <p:nvSpPr>
          <p:cNvPr id="19" name="TextBox 18">
            <a:extLst>
              <a:ext uri="{FF2B5EF4-FFF2-40B4-BE49-F238E27FC236}">
                <a16:creationId xmlns:a16="http://schemas.microsoft.com/office/drawing/2014/main" id="{AE2D4C23-6E2A-4E8E-AFC1-A90CD094AE24}"/>
              </a:ext>
            </a:extLst>
          </p:cNvPr>
          <p:cNvSpPr txBox="1"/>
          <p:nvPr/>
        </p:nvSpPr>
        <p:spPr>
          <a:xfrm>
            <a:off x="382706" y="1317153"/>
            <a:ext cx="4375049" cy="379656"/>
          </a:xfrm>
          <a:prstGeom prst="rect">
            <a:avLst/>
          </a:prstGeom>
          <a:noFill/>
        </p:spPr>
        <p:txBody>
          <a:bodyPr wrap="square" rtlCol="0" anchor="ctr">
            <a:spAutoFit/>
          </a:bodyPr>
          <a:lstStyle/>
          <a:p>
            <a:r>
              <a:rPr lang="en-GB" altLang="ko-KR" sz="1867" dirty="0">
                <a:solidFill>
                  <a:schemeClr val="bg1"/>
                </a:solidFill>
                <a:cs typeface="Arial" pitchFamily="34" charset="0"/>
              </a:rPr>
              <a:t>L</a:t>
            </a:r>
            <a:r>
              <a:rPr lang="en-US" altLang="ko-KR" sz="1867" dirty="0">
                <a:solidFill>
                  <a:schemeClr val="bg1"/>
                </a:solidFill>
                <a:cs typeface="Arial" pitchFamily="34" charset="0"/>
              </a:rPr>
              <a:t>O</a:t>
            </a:r>
            <a:r>
              <a:rPr lang="en-US" altLang="ko-KR" sz="1867" dirty="0">
                <a:solidFill>
                  <a:schemeClr val="accent1"/>
                </a:solidFill>
                <a:cs typeface="Arial" pitchFamily="34" charset="0"/>
              </a:rPr>
              <a:t>REM IPSUM DOLOR SIT AMET</a:t>
            </a:r>
          </a:p>
        </p:txBody>
      </p:sp>
      <p:sp>
        <p:nvSpPr>
          <p:cNvPr id="20" name="TextBox 19">
            <a:extLst>
              <a:ext uri="{FF2B5EF4-FFF2-40B4-BE49-F238E27FC236}">
                <a16:creationId xmlns:a16="http://schemas.microsoft.com/office/drawing/2014/main" id="{2374EB09-1630-4D14-8130-D9ACA7590EE5}"/>
              </a:ext>
            </a:extLst>
          </p:cNvPr>
          <p:cNvSpPr txBox="1"/>
          <p:nvPr/>
        </p:nvSpPr>
        <p:spPr>
          <a:xfrm>
            <a:off x="382706" y="269466"/>
            <a:ext cx="4375049" cy="1077218"/>
          </a:xfrm>
          <a:prstGeom prst="rect">
            <a:avLst/>
          </a:prstGeom>
          <a:noFill/>
        </p:spPr>
        <p:txBody>
          <a:bodyPr wrap="square" rtlCol="0" anchor="ctr">
            <a:spAutoFit/>
          </a:bodyPr>
          <a:lstStyle/>
          <a:p>
            <a:r>
              <a:rPr lang="en-GB" altLang="ko-KR" sz="3200" dirty="0">
                <a:cs typeface="Arial" pitchFamily="34" charset="0"/>
              </a:rPr>
              <a:t>L</a:t>
            </a:r>
            <a:r>
              <a:rPr lang="en-US" altLang="ko-KR" sz="3200" dirty="0">
                <a:cs typeface="Arial" pitchFamily="34" charset="0"/>
              </a:rPr>
              <a:t>OREM IPSUM</a:t>
            </a:r>
          </a:p>
          <a:p>
            <a:r>
              <a:rPr lang="en-US" altLang="ko-KR" sz="3200" dirty="0">
                <a:cs typeface="Arial" pitchFamily="34" charset="0"/>
              </a:rPr>
              <a:t>DOLOR SIT AMET </a:t>
            </a:r>
            <a:endParaRPr lang="ko-KR" altLang="en-US" sz="3200" dirty="0">
              <a:cs typeface="Arial" pitchFamily="34" charset="0"/>
            </a:endParaRPr>
          </a:p>
        </p:txBody>
      </p:sp>
      <p:grpSp>
        <p:nvGrpSpPr>
          <p:cNvPr id="21" name="그룹 4">
            <a:extLst>
              <a:ext uri="{FF2B5EF4-FFF2-40B4-BE49-F238E27FC236}">
                <a16:creationId xmlns:a16="http://schemas.microsoft.com/office/drawing/2014/main" id="{44BD6F26-5BF1-4C5F-AACA-37BE82DBEAC3}"/>
              </a:ext>
            </a:extLst>
          </p:cNvPr>
          <p:cNvGrpSpPr/>
          <p:nvPr/>
        </p:nvGrpSpPr>
        <p:grpSpPr>
          <a:xfrm>
            <a:off x="1284761" y="3162170"/>
            <a:ext cx="4087520" cy="916671"/>
            <a:chOff x="3195050" y="3969619"/>
            <a:chExt cx="1416581" cy="916671"/>
          </a:xfrm>
        </p:grpSpPr>
        <p:sp>
          <p:nvSpPr>
            <p:cNvPr id="22" name="TextBox 21">
              <a:extLst>
                <a:ext uri="{FF2B5EF4-FFF2-40B4-BE49-F238E27FC236}">
                  <a16:creationId xmlns:a16="http://schemas.microsoft.com/office/drawing/2014/main" id="{9F5BCCDB-DD41-47BF-B2F8-996F1879A850}"/>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3" name="TextBox 22">
              <a:extLst>
                <a:ext uri="{FF2B5EF4-FFF2-40B4-BE49-F238E27FC236}">
                  <a16:creationId xmlns:a16="http://schemas.microsoft.com/office/drawing/2014/main" id="{574CBEF7-135C-4861-9216-2B7D086E304C}"/>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grpSp>
        <p:nvGrpSpPr>
          <p:cNvPr id="24" name="그룹 4">
            <a:extLst>
              <a:ext uri="{FF2B5EF4-FFF2-40B4-BE49-F238E27FC236}">
                <a16:creationId xmlns:a16="http://schemas.microsoft.com/office/drawing/2014/main" id="{FA6B627B-B9F0-404A-9393-AE02292A5018}"/>
              </a:ext>
            </a:extLst>
          </p:cNvPr>
          <p:cNvGrpSpPr/>
          <p:nvPr/>
        </p:nvGrpSpPr>
        <p:grpSpPr>
          <a:xfrm>
            <a:off x="1284761" y="4329035"/>
            <a:ext cx="4087520" cy="916671"/>
            <a:chOff x="3195050" y="3969619"/>
            <a:chExt cx="1416581" cy="916671"/>
          </a:xfrm>
        </p:grpSpPr>
        <p:sp>
          <p:nvSpPr>
            <p:cNvPr id="25" name="TextBox 24">
              <a:extLst>
                <a:ext uri="{FF2B5EF4-FFF2-40B4-BE49-F238E27FC236}">
                  <a16:creationId xmlns:a16="http://schemas.microsoft.com/office/drawing/2014/main" id="{C312B2E5-0A02-47EA-BCE9-E5379F63D496}"/>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6" name="TextBox 25">
              <a:extLst>
                <a:ext uri="{FF2B5EF4-FFF2-40B4-BE49-F238E27FC236}">
                  <a16:creationId xmlns:a16="http://schemas.microsoft.com/office/drawing/2014/main" id="{415FC523-0DFA-450B-B6A7-9ACB9B70A16E}"/>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grpSp>
        <p:nvGrpSpPr>
          <p:cNvPr id="27" name="그룹 4">
            <a:extLst>
              <a:ext uri="{FF2B5EF4-FFF2-40B4-BE49-F238E27FC236}">
                <a16:creationId xmlns:a16="http://schemas.microsoft.com/office/drawing/2014/main" id="{B73BB8DC-4212-403E-BFC5-33873C224A95}"/>
              </a:ext>
            </a:extLst>
          </p:cNvPr>
          <p:cNvGrpSpPr/>
          <p:nvPr/>
        </p:nvGrpSpPr>
        <p:grpSpPr>
          <a:xfrm>
            <a:off x="1284761" y="5495900"/>
            <a:ext cx="4087520" cy="916671"/>
            <a:chOff x="3195050" y="3969619"/>
            <a:chExt cx="1416581" cy="916671"/>
          </a:xfrm>
        </p:grpSpPr>
        <p:sp>
          <p:nvSpPr>
            <p:cNvPr id="28" name="TextBox 27">
              <a:extLst>
                <a:ext uri="{FF2B5EF4-FFF2-40B4-BE49-F238E27FC236}">
                  <a16:creationId xmlns:a16="http://schemas.microsoft.com/office/drawing/2014/main" id="{932470A6-E17E-48D7-8723-05A62E4BD047}"/>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9" name="TextBox 28">
              <a:extLst>
                <a:ext uri="{FF2B5EF4-FFF2-40B4-BE49-F238E27FC236}">
                  <a16:creationId xmlns:a16="http://schemas.microsoft.com/office/drawing/2014/main" id="{4536BA77-C992-4A7C-8444-AD0EC309463A}"/>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spTree>
    <p:extLst>
      <p:ext uri="{BB962C8B-B14F-4D97-AF65-F5344CB8AC3E}">
        <p14:creationId xmlns:p14="http://schemas.microsoft.com/office/powerpoint/2010/main" val="153145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표 4">
            <a:extLst>
              <a:ext uri="{FF2B5EF4-FFF2-40B4-BE49-F238E27FC236}">
                <a16:creationId xmlns:a16="http://schemas.microsoft.com/office/drawing/2014/main" id="{CF23E80C-C4BD-4B9E-B24B-4BB7F6581CF9}"/>
              </a:ext>
            </a:extLst>
          </p:cNvPr>
          <p:cNvGraphicFramePr>
            <a:graphicFrameLocks noGrp="1"/>
          </p:cNvGraphicFramePr>
          <p:nvPr>
            <p:extLst>
              <p:ext uri="{D42A27DB-BD31-4B8C-83A1-F6EECF244321}">
                <p14:modId xmlns:p14="http://schemas.microsoft.com/office/powerpoint/2010/main" val="4187670511"/>
              </p:ext>
            </p:extLst>
          </p:nvPr>
        </p:nvGraphicFramePr>
        <p:xfrm>
          <a:off x="946540"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Basic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4" name="표 62">
            <a:extLst>
              <a:ext uri="{FF2B5EF4-FFF2-40B4-BE49-F238E27FC236}">
                <a16:creationId xmlns:a16="http://schemas.microsoft.com/office/drawing/2014/main" id="{70D03D7E-96B0-4888-AD19-DA4F15DD5A65}"/>
              </a:ext>
            </a:extLst>
          </p:cNvPr>
          <p:cNvGraphicFramePr>
            <a:graphicFrameLocks noGrp="1"/>
          </p:cNvGraphicFramePr>
          <p:nvPr>
            <p:extLst>
              <p:ext uri="{D42A27DB-BD31-4B8C-83A1-F6EECF244321}">
                <p14:modId xmlns:p14="http://schemas.microsoft.com/office/powerpoint/2010/main" val="632366513"/>
              </p:ext>
            </p:extLst>
          </p:nvPr>
        </p:nvGraphicFramePr>
        <p:xfrm>
          <a:off x="3595953"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err="1">
                          <a:solidFill>
                            <a:schemeClr val="tx1">
                              <a:lumMod val="75000"/>
                              <a:lumOff val="25000"/>
                            </a:schemeClr>
                          </a:solidFill>
                        </a:rPr>
                        <a:t>Reguler</a:t>
                      </a:r>
                      <a:endParaRPr lang="en-US" altLang="ko-KR" sz="2800" b="1"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5" name="표 63">
            <a:extLst>
              <a:ext uri="{FF2B5EF4-FFF2-40B4-BE49-F238E27FC236}">
                <a16:creationId xmlns:a16="http://schemas.microsoft.com/office/drawing/2014/main" id="{10979E80-FEFF-4DF0-934B-517789922CF7}"/>
              </a:ext>
            </a:extLst>
          </p:cNvPr>
          <p:cNvGraphicFramePr>
            <a:graphicFrameLocks noGrp="1"/>
          </p:cNvGraphicFramePr>
          <p:nvPr>
            <p:extLst>
              <p:ext uri="{D42A27DB-BD31-4B8C-83A1-F6EECF244321}">
                <p14:modId xmlns:p14="http://schemas.microsoft.com/office/powerpoint/2010/main" val="2547214258"/>
              </p:ext>
            </p:extLst>
          </p:nvPr>
        </p:nvGraphicFramePr>
        <p:xfrm>
          <a:off x="6245366"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Pro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6" name="표 64">
            <a:extLst>
              <a:ext uri="{FF2B5EF4-FFF2-40B4-BE49-F238E27FC236}">
                <a16:creationId xmlns:a16="http://schemas.microsoft.com/office/drawing/2014/main" id="{AE4B524C-1046-40D3-B179-B881CAA3C42C}"/>
              </a:ext>
            </a:extLst>
          </p:cNvPr>
          <p:cNvGraphicFramePr>
            <a:graphicFrameLocks noGrp="1"/>
          </p:cNvGraphicFramePr>
          <p:nvPr>
            <p:extLst>
              <p:ext uri="{D42A27DB-BD31-4B8C-83A1-F6EECF244321}">
                <p14:modId xmlns:p14="http://schemas.microsoft.com/office/powerpoint/2010/main" val="3802010385"/>
              </p:ext>
            </p:extLst>
          </p:nvPr>
        </p:nvGraphicFramePr>
        <p:xfrm>
          <a:off x="8894779"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Ultimate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spTree>
    <p:extLst>
      <p:ext uri="{BB962C8B-B14F-4D97-AF65-F5344CB8AC3E}">
        <p14:creationId xmlns:p14="http://schemas.microsoft.com/office/powerpoint/2010/main" val="318219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0CE1D-1CAF-465A-86D7-B454999241D5}"/>
              </a:ext>
            </a:extLst>
          </p:cNvPr>
          <p:cNvSpPr/>
          <p:nvPr/>
        </p:nvSpPr>
        <p:spPr>
          <a:xfrm>
            <a:off x="262933" y="203479"/>
            <a:ext cx="6238351" cy="645104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F916CA0-F57A-4915-B332-095B80C467DF}"/>
              </a:ext>
            </a:extLst>
          </p:cNvPr>
          <p:cNvSpPr/>
          <p:nvPr/>
        </p:nvSpPr>
        <p:spPr>
          <a:xfrm>
            <a:off x="617584" y="3332285"/>
            <a:ext cx="5478416" cy="2954215"/>
          </a:xfrm>
          <a:prstGeom prst="roundRect">
            <a:avLst>
              <a:gd name="adj" fmla="val 7143"/>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id="{D661A6A9-FCA8-4EED-A1BF-8074936A3A1A}"/>
              </a:ext>
            </a:extLst>
          </p:cNvPr>
          <p:cNvSpPr>
            <a:spLocks noChangeAspect="1"/>
          </p:cNvSpPr>
          <p:nvPr/>
        </p:nvSpPr>
        <p:spPr>
          <a:xfrm>
            <a:off x="3560448" y="5187177"/>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Rounded Rectangle 2">
            <a:extLst>
              <a:ext uri="{FF2B5EF4-FFF2-40B4-BE49-F238E27FC236}">
                <a16:creationId xmlns:a16="http://schemas.microsoft.com/office/drawing/2014/main" id="{5A2F472A-EEDA-448C-9844-7BBAB0B7649C}"/>
              </a:ext>
            </a:extLst>
          </p:cNvPr>
          <p:cNvSpPr>
            <a:spLocks noChangeAspect="1"/>
          </p:cNvSpPr>
          <p:nvPr/>
        </p:nvSpPr>
        <p:spPr>
          <a:xfrm>
            <a:off x="1305273" y="5187177"/>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 name="TextBox 6">
            <a:extLst>
              <a:ext uri="{FF2B5EF4-FFF2-40B4-BE49-F238E27FC236}">
                <a16:creationId xmlns:a16="http://schemas.microsoft.com/office/drawing/2014/main" id="{DB2BD350-B5A3-4C1B-983F-6377C70C2B3B}"/>
              </a:ext>
            </a:extLst>
          </p:cNvPr>
          <p:cNvSpPr txBox="1"/>
          <p:nvPr/>
        </p:nvSpPr>
        <p:spPr>
          <a:xfrm>
            <a:off x="1824564" y="4947012"/>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8" name="TextBox 7">
            <a:extLst>
              <a:ext uri="{FF2B5EF4-FFF2-40B4-BE49-F238E27FC236}">
                <a16:creationId xmlns:a16="http://schemas.microsoft.com/office/drawing/2014/main" id="{BE05E854-8245-414C-8FBB-333765D3046A}"/>
              </a:ext>
            </a:extLst>
          </p:cNvPr>
          <p:cNvSpPr txBox="1"/>
          <p:nvPr/>
        </p:nvSpPr>
        <p:spPr>
          <a:xfrm>
            <a:off x="4245852" y="49664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0" name="TextBox 9">
            <a:extLst>
              <a:ext uri="{FF2B5EF4-FFF2-40B4-BE49-F238E27FC236}">
                <a16:creationId xmlns:a16="http://schemas.microsoft.com/office/drawing/2014/main" id="{53165300-6323-424A-8C05-23C6C3A22B93}"/>
              </a:ext>
            </a:extLst>
          </p:cNvPr>
          <p:cNvSpPr txBox="1"/>
          <p:nvPr/>
        </p:nvSpPr>
        <p:spPr>
          <a:xfrm>
            <a:off x="2901463" y="3608369"/>
            <a:ext cx="2866292" cy="923330"/>
          </a:xfrm>
          <a:prstGeom prst="rect">
            <a:avLst/>
          </a:prstGeom>
          <a:noFill/>
        </p:spPr>
        <p:txBody>
          <a:bodyPr wrap="square" lIns="36000" tIns="0" rIns="36000" bIns="0" rtlCol="0" anchor="ctr">
            <a:spAutoFit/>
          </a:bodyPr>
          <a:lstStyle/>
          <a:p>
            <a:r>
              <a:rPr lang="en-GB" altLang="ko-KR" sz="2000" dirty="0" smtClean="0">
                <a:solidFill>
                  <a:schemeClr val="bg1"/>
                </a:solidFill>
                <a:cs typeface="Arial" pitchFamily="34" charset="0"/>
              </a:rPr>
              <a:t>THEME PPT </a:t>
            </a:r>
            <a:r>
              <a:rPr lang="en-GB" altLang="ko-KR" sz="2000" dirty="0">
                <a:solidFill>
                  <a:schemeClr val="bg1"/>
                </a:solidFill>
                <a:cs typeface="Arial" pitchFamily="34" charset="0"/>
              </a:rPr>
              <a:t>Layout</a:t>
            </a:r>
          </a:p>
          <a:p>
            <a:r>
              <a:rPr lang="en-GB" altLang="ko-KR" sz="2000" dirty="0">
                <a:solidFill>
                  <a:schemeClr val="bg1"/>
                </a:solidFill>
                <a:cs typeface="Arial" pitchFamily="34" charset="0"/>
              </a:rPr>
              <a:t>Clean Text Slide for your Presentation</a:t>
            </a:r>
            <a:endParaRPr lang="ko-KR" altLang="en-US" sz="2000" dirty="0">
              <a:solidFill>
                <a:schemeClr val="bg1"/>
              </a:solidFill>
              <a:cs typeface="Arial" pitchFamily="34" charset="0"/>
            </a:endParaRPr>
          </a:p>
        </p:txBody>
      </p:sp>
      <p:sp>
        <p:nvSpPr>
          <p:cNvPr id="11" name="TextBox 10">
            <a:extLst>
              <a:ext uri="{FF2B5EF4-FFF2-40B4-BE49-F238E27FC236}">
                <a16:creationId xmlns:a16="http://schemas.microsoft.com/office/drawing/2014/main" id="{13F0BE55-6D37-479A-B77C-633915BB498B}"/>
              </a:ext>
            </a:extLst>
          </p:cNvPr>
          <p:cNvSpPr txBox="1"/>
          <p:nvPr/>
        </p:nvSpPr>
        <p:spPr>
          <a:xfrm>
            <a:off x="733233" y="669125"/>
            <a:ext cx="5496748" cy="769441"/>
          </a:xfrm>
          <a:prstGeom prst="rect">
            <a:avLst/>
          </a:prstGeom>
          <a:noFill/>
        </p:spPr>
        <p:txBody>
          <a:bodyPr wrap="square" rtlCol="0" anchor="ctr">
            <a:spAutoFit/>
          </a:bodyPr>
          <a:lstStyle/>
          <a:p>
            <a:pPr algn="r"/>
            <a:r>
              <a:rPr lang="en-US" altLang="ko-KR" sz="4400" b="1" dirty="0">
                <a:solidFill>
                  <a:schemeClr val="bg1"/>
                </a:solidFill>
                <a:latin typeface="+mj-lt"/>
                <a:cs typeface="Arial" pitchFamily="34" charset="0"/>
              </a:rPr>
              <a:t>AWESOME SLIDE</a:t>
            </a:r>
          </a:p>
        </p:txBody>
      </p:sp>
      <p:sp>
        <p:nvSpPr>
          <p:cNvPr id="12" name="TextBox 11">
            <a:extLst>
              <a:ext uri="{FF2B5EF4-FFF2-40B4-BE49-F238E27FC236}">
                <a16:creationId xmlns:a16="http://schemas.microsoft.com/office/drawing/2014/main" id="{265CE204-08A1-493F-8E5E-17E9DF141452}"/>
              </a:ext>
            </a:extLst>
          </p:cNvPr>
          <p:cNvSpPr txBox="1"/>
          <p:nvPr/>
        </p:nvSpPr>
        <p:spPr>
          <a:xfrm>
            <a:off x="733233" y="1356338"/>
            <a:ext cx="5496748" cy="461665"/>
          </a:xfrm>
          <a:prstGeom prst="rect">
            <a:avLst/>
          </a:prstGeom>
          <a:noFill/>
        </p:spPr>
        <p:txBody>
          <a:bodyPr wrap="square" rtlCol="0" anchor="ctr">
            <a:spAutoFit/>
          </a:bodyPr>
          <a:lstStyle/>
          <a:p>
            <a:pPr algn="r"/>
            <a:r>
              <a:rPr lang="en-US" altLang="ko-KR" sz="2400" dirty="0">
                <a:solidFill>
                  <a:schemeClr val="bg1"/>
                </a:solidFill>
                <a:cs typeface="Arial" pitchFamily="34" charset="0"/>
              </a:rPr>
              <a:t>Power Point </a:t>
            </a:r>
            <a:r>
              <a:rPr lang="en-GB" altLang="ko-KR" sz="2400" dirty="0">
                <a:solidFill>
                  <a:schemeClr val="bg1"/>
                </a:solidFill>
                <a:cs typeface="Arial" pitchFamily="34" charset="0"/>
              </a:rPr>
              <a:t>Presentation</a:t>
            </a:r>
            <a:endParaRPr lang="ko-KR" altLang="en-US" sz="2400" dirty="0">
              <a:solidFill>
                <a:schemeClr val="bg1"/>
              </a:solidFill>
              <a:cs typeface="Arial" pitchFamily="34" charset="0"/>
            </a:endParaRPr>
          </a:p>
        </p:txBody>
      </p:sp>
      <p:sp>
        <p:nvSpPr>
          <p:cNvPr id="13" name="TextBox 12">
            <a:extLst>
              <a:ext uri="{FF2B5EF4-FFF2-40B4-BE49-F238E27FC236}">
                <a16:creationId xmlns:a16="http://schemas.microsoft.com/office/drawing/2014/main" id="{964C39C3-6A44-4C41-B637-3D4C80C5208A}"/>
              </a:ext>
            </a:extLst>
          </p:cNvPr>
          <p:cNvSpPr txBox="1"/>
          <p:nvPr/>
        </p:nvSpPr>
        <p:spPr>
          <a:xfrm>
            <a:off x="733233" y="412799"/>
            <a:ext cx="5496747" cy="338554"/>
          </a:xfrm>
          <a:prstGeom prst="rect">
            <a:avLst/>
          </a:prstGeom>
          <a:noFill/>
        </p:spPr>
        <p:txBody>
          <a:bodyPr wrap="square" rtlCol="0">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endParaRPr lang="ko-KR" altLang="en-US" sz="1600" dirty="0">
              <a:solidFill>
                <a:schemeClr val="bg1"/>
              </a:solidFill>
              <a:cs typeface="Arial" pitchFamily="34" charset="0"/>
            </a:endParaRPr>
          </a:p>
        </p:txBody>
      </p:sp>
      <p:sp>
        <p:nvSpPr>
          <p:cNvPr id="25" name="Donut 24">
            <a:extLst>
              <a:ext uri="{FF2B5EF4-FFF2-40B4-BE49-F238E27FC236}">
                <a16:creationId xmlns:a16="http://schemas.microsoft.com/office/drawing/2014/main" id="{221D17DA-8E1B-4096-8FDA-4347EDC48AD4}"/>
              </a:ext>
            </a:extLst>
          </p:cNvPr>
          <p:cNvSpPr/>
          <p:nvPr/>
        </p:nvSpPr>
        <p:spPr>
          <a:xfrm>
            <a:off x="1347578" y="3653243"/>
            <a:ext cx="901422" cy="90875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TextBox 25">
            <a:extLst>
              <a:ext uri="{FF2B5EF4-FFF2-40B4-BE49-F238E27FC236}">
                <a16:creationId xmlns:a16="http://schemas.microsoft.com/office/drawing/2014/main" id="{85A5EBF9-F1C9-4CBF-A130-9A1FBB07D429}"/>
              </a:ext>
            </a:extLst>
          </p:cNvPr>
          <p:cNvSpPr txBox="1"/>
          <p:nvPr/>
        </p:nvSpPr>
        <p:spPr>
          <a:xfrm>
            <a:off x="8580943" y="4306100"/>
            <a:ext cx="3097218" cy="2246769"/>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GB" altLang="ko-KR" sz="2800" dirty="0" smtClean="0">
                <a:solidFill>
                  <a:schemeClr val="accent1"/>
                </a:solidFill>
                <a:cs typeface="Arial" pitchFamily="34" charset="0"/>
              </a:rPr>
              <a:t>THEME PPT </a:t>
            </a:r>
            <a:r>
              <a:rPr lang="en-GB" altLang="ko-KR" sz="2800" dirty="0">
                <a:solidFill>
                  <a:schemeClr val="accent1"/>
                </a:solidFill>
                <a:cs typeface="Arial" pitchFamily="34" charset="0"/>
              </a:rPr>
              <a:t>Layout</a:t>
            </a:r>
          </a:p>
          <a:p>
            <a:pPr algn="r"/>
            <a:r>
              <a:rPr lang="en-GB" altLang="ko-KR" sz="2800" dirty="0">
                <a:solidFill>
                  <a:schemeClr val="accent1"/>
                </a:solidFill>
                <a:cs typeface="Arial" pitchFamily="34" charset="0"/>
              </a:rPr>
              <a:t>Clean Text Slide for your Presentation</a:t>
            </a:r>
            <a:endParaRPr lang="ko-KR" altLang="en-US" sz="2800" dirty="0">
              <a:solidFill>
                <a:schemeClr val="accent1"/>
              </a:solidFill>
              <a:cs typeface="Arial" pitchFamily="34" charset="0"/>
            </a:endParaRPr>
          </a:p>
        </p:txBody>
      </p:sp>
    </p:spTree>
    <p:extLst>
      <p:ext uri="{BB962C8B-B14F-4D97-AF65-F5344CB8AC3E}">
        <p14:creationId xmlns:p14="http://schemas.microsoft.com/office/powerpoint/2010/main" val="69304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E3BD7D-EEC6-41FC-867D-95F2B71346B3}"/>
              </a:ext>
            </a:extLst>
          </p:cNvPr>
          <p:cNvSpPr txBox="1"/>
          <p:nvPr/>
        </p:nvSpPr>
        <p:spPr>
          <a:xfrm>
            <a:off x="5461878" y="1505754"/>
            <a:ext cx="1756604" cy="1569660"/>
          </a:xfrm>
          <a:prstGeom prst="rect">
            <a:avLst/>
          </a:prstGeom>
          <a:noFill/>
        </p:spPr>
        <p:txBody>
          <a:bodyPr wrap="square" lIns="108000" rIns="108000" rtlCol="0">
            <a:spAutoFit/>
          </a:bodyPr>
          <a:lstStyle/>
          <a:p>
            <a:pPr algn="ctr"/>
            <a:r>
              <a:rPr lang="en-US" altLang="ko-KR" sz="9600" b="1" dirty="0">
                <a:solidFill>
                  <a:schemeClr val="accent1">
                    <a:lumMod val="75000"/>
                    <a:alpha val="40000"/>
                  </a:schemeClr>
                </a:solidFill>
                <a:cs typeface="Arial" pitchFamily="34" charset="0"/>
              </a:rPr>
              <a:t>01</a:t>
            </a:r>
            <a:endParaRPr lang="ko-KR" altLang="en-US" sz="9600" b="1" dirty="0">
              <a:solidFill>
                <a:schemeClr val="accent1">
                  <a:lumMod val="75000"/>
                  <a:alpha val="40000"/>
                </a:schemeClr>
              </a:solidFill>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5461878" y="2644746"/>
            <a:ext cx="1756604" cy="1569660"/>
          </a:xfrm>
          <a:prstGeom prst="rect">
            <a:avLst/>
          </a:prstGeom>
          <a:noFill/>
        </p:spPr>
        <p:txBody>
          <a:bodyPr wrap="square" lIns="108000" rIns="108000" rtlCol="0">
            <a:spAutoFit/>
          </a:bodyPr>
          <a:lstStyle/>
          <a:p>
            <a:pPr algn="ctr"/>
            <a:r>
              <a:rPr lang="en-US" altLang="ko-KR" sz="9600" b="1" dirty="0">
                <a:solidFill>
                  <a:schemeClr val="accent2"/>
                </a:solidFill>
                <a:cs typeface="Arial" pitchFamily="34" charset="0"/>
              </a:rPr>
              <a:t>02</a:t>
            </a:r>
            <a:endParaRPr lang="ko-KR" altLang="en-US" sz="9600" b="1" dirty="0">
              <a:solidFill>
                <a:schemeClr val="accent2"/>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5461878" y="3783738"/>
            <a:ext cx="1756604" cy="1569660"/>
          </a:xfrm>
          <a:prstGeom prst="rect">
            <a:avLst/>
          </a:prstGeom>
          <a:noFill/>
        </p:spPr>
        <p:txBody>
          <a:bodyPr wrap="square" lIns="108000" rIns="108000" rtlCol="0">
            <a:spAutoFit/>
          </a:bodyPr>
          <a:lstStyle/>
          <a:p>
            <a:pPr algn="ctr"/>
            <a:r>
              <a:rPr lang="en-US" altLang="ko-KR" sz="9600" b="1" dirty="0">
                <a:solidFill>
                  <a:schemeClr val="accent3">
                    <a:lumMod val="75000"/>
                    <a:alpha val="40000"/>
                  </a:schemeClr>
                </a:solidFill>
                <a:cs typeface="Arial" pitchFamily="34" charset="0"/>
              </a:rPr>
              <a:t>03</a:t>
            </a:r>
            <a:endParaRPr lang="ko-KR" altLang="en-US" sz="9600" b="1" dirty="0">
              <a:solidFill>
                <a:schemeClr val="accent3">
                  <a:lumMod val="75000"/>
                  <a:alpha val="40000"/>
                </a:schemeClr>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5461878" y="4922730"/>
            <a:ext cx="1756604" cy="1569660"/>
          </a:xfrm>
          <a:prstGeom prst="rect">
            <a:avLst/>
          </a:prstGeom>
          <a:noFill/>
        </p:spPr>
        <p:txBody>
          <a:bodyPr wrap="square" lIns="108000" rIns="108000" rtlCol="0">
            <a:spAutoFit/>
          </a:bodyPr>
          <a:lstStyle/>
          <a:p>
            <a:pPr algn="ctr"/>
            <a:r>
              <a:rPr lang="en-US" altLang="ko-KR" sz="9600" b="1" dirty="0">
                <a:solidFill>
                  <a:schemeClr val="accent2"/>
                </a:solidFill>
                <a:cs typeface="Arial" pitchFamily="34" charset="0"/>
              </a:rPr>
              <a:t>04</a:t>
            </a:r>
            <a:endParaRPr lang="ko-KR" altLang="en-US" sz="9600" b="1" dirty="0">
              <a:solidFill>
                <a:schemeClr val="accent2"/>
              </a:solidFill>
              <a:cs typeface="Arial" pitchFamily="34" charset="0"/>
            </a:endParaRPr>
          </a:p>
        </p:txBody>
      </p:sp>
      <p:sp>
        <p:nvSpPr>
          <p:cNvPr id="3" name="TextBox 2">
            <a:extLst>
              <a:ext uri="{FF2B5EF4-FFF2-40B4-BE49-F238E27FC236}">
                <a16:creationId xmlns:a16="http://schemas.microsoft.com/office/drawing/2014/main" id="{993B75C5-9BDB-4B5F-AB3F-CB12A702F1F8}"/>
              </a:ext>
            </a:extLst>
          </p:cNvPr>
          <p:cNvSpPr txBox="1"/>
          <p:nvPr/>
        </p:nvSpPr>
        <p:spPr>
          <a:xfrm>
            <a:off x="668214" y="2267802"/>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7" name="TextBox 6">
            <a:extLst>
              <a:ext uri="{FF2B5EF4-FFF2-40B4-BE49-F238E27FC236}">
                <a16:creationId xmlns:a16="http://schemas.microsoft.com/office/drawing/2014/main" id="{38A41E9E-1812-4ACE-A417-73C9AF47F355}"/>
              </a:ext>
            </a:extLst>
          </p:cNvPr>
          <p:cNvSpPr txBox="1"/>
          <p:nvPr/>
        </p:nvSpPr>
        <p:spPr>
          <a:xfrm>
            <a:off x="668214" y="3406794"/>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1" name="TextBox 10">
            <a:extLst>
              <a:ext uri="{FF2B5EF4-FFF2-40B4-BE49-F238E27FC236}">
                <a16:creationId xmlns:a16="http://schemas.microsoft.com/office/drawing/2014/main" id="{15E1B5E5-22C6-4CAE-BC59-0EB34CC7C043}"/>
              </a:ext>
            </a:extLst>
          </p:cNvPr>
          <p:cNvSpPr txBox="1"/>
          <p:nvPr/>
        </p:nvSpPr>
        <p:spPr>
          <a:xfrm>
            <a:off x="668214" y="4545786"/>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437A4661-D2A4-40E5-9248-83B3298A506A}"/>
              </a:ext>
            </a:extLst>
          </p:cNvPr>
          <p:cNvSpPr txBox="1"/>
          <p:nvPr/>
        </p:nvSpPr>
        <p:spPr>
          <a:xfrm>
            <a:off x="668214" y="5684778"/>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5" name="TextBox 4">
            <a:extLst>
              <a:ext uri="{FF2B5EF4-FFF2-40B4-BE49-F238E27FC236}">
                <a16:creationId xmlns:a16="http://schemas.microsoft.com/office/drawing/2014/main" id="{8591A18A-7559-4485-BC2C-6ACBBA9F87DF}"/>
              </a:ext>
            </a:extLst>
          </p:cNvPr>
          <p:cNvSpPr txBox="1"/>
          <p:nvPr/>
        </p:nvSpPr>
        <p:spPr>
          <a:xfrm>
            <a:off x="668214" y="1779578"/>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668214" y="2918570"/>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668214" y="4057562"/>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668214" y="5196554"/>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9" name="TextBox 18">
            <a:extLst>
              <a:ext uri="{FF2B5EF4-FFF2-40B4-BE49-F238E27FC236}">
                <a16:creationId xmlns:a16="http://schemas.microsoft.com/office/drawing/2014/main" id="{042C12F7-AE9B-40D2-A6C4-2F1B6BC860EE}"/>
              </a:ext>
            </a:extLst>
          </p:cNvPr>
          <p:cNvSpPr txBox="1"/>
          <p:nvPr/>
        </p:nvSpPr>
        <p:spPr>
          <a:xfrm>
            <a:off x="872296" y="373605"/>
            <a:ext cx="6451696" cy="923330"/>
          </a:xfrm>
          <a:prstGeom prst="rect">
            <a:avLst/>
          </a:prstGeom>
          <a:noFill/>
        </p:spPr>
        <p:txBody>
          <a:bodyPr wrap="square" rtlCol="0" anchor="ctr">
            <a:spAutoFit/>
          </a:bodyPr>
          <a:lstStyle/>
          <a:p>
            <a:pPr algn="r"/>
            <a:r>
              <a:rPr lang="en-US" altLang="ko-KR" sz="5400" dirty="0">
                <a:solidFill>
                  <a:schemeClr val="bg1"/>
                </a:solidFill>
                <a:latin typeface="+mj-lt"/>
                <a:cs typeface="Arial" pitchFamily="34" charset="0"/>
              </a:rPr>
              <a:t>Agenda Style</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val="263143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4" name="Rounded Rectangle 15">
            <a:extLst>
              <a:ext uri="{FF2B5EF4-FFF2-40B4-BE49-F238E27FC236}">
                <a16:creationId xmlns:a16="http://schemas.microsoft.com/office/drawing/2014/main" id="{D7609D23-E8EE-416A-9DA7-D16A0FA8B4F1}"/>
              </a:ext>
            </a:extLst>
          </p:cNvPr>
          <p:cNvSpPr/>
          <p:nvPr/>
        </p:nvSpPr>
        <p:spPr>
          <a:xfrm rot="16200000" flipH="1">
            <a:off x="6370334" y="3722486"/>
            <a:ext cx="828889" cy="988418"/>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Freeform: Shape 30">
            <a:extLst>
              <a:ext uri="{FF2B5EF4-FFF2-40B4-BE49-F238E27FC236}">
                <a16:creationId xmlns:a16="http://schemas.microsoft.com/office/drawing/2014/main" id="{84A9C78D-D863-4F69-B99E-BAF2D46198AD}"/>
              </a:ext>
            </a:extLst>
          </p:cNvPr>
          <p:cNvSpPr/>
          <p:nvPr/>
        </p:nvSpPr>
        <p:spPr>
          <a:xfrm rot="5400000">
            <a:off x="4795207" y="3626388"/>
            <a:ext cx="1266033" cy="845639"/>
          </a:xfrm>
          <a:custGeom>
            <a:avLst/>
            <a:gdLst>
              <a:gd name="connsiteX0" fmla="*/ 0 w 1266033"/>
              <a:gd name="connsiteY0" fmla="*/ 845639 h 845639"/>
              <a:gd name="connsiteX1" fmla="*/ 0 w 1266033"/>
              <a:gd name="connsiteY1" fmla="*/ 406646 h 845639"/>
              <a:gd name="connsiteX2" fmla="*/ 406646 w 1266033"/>
              <a:gd name="connsiteY2" fmla="*/ 0 h 845639"/>
              <a:gd name="connsiteX3" fmla="*/ 1266033 w 1266033"/>
              <a:gd name="connsiteY3" fmla="*/ 0 h 845639"/>
              <a:gd name="connsiteX4" fmla="*/ 1266033 w 1266033"/>
              <a:gd name="connsiteY4" fmla="*/ 222842 h 845639"/>
              <a:gd name="connsiteX5" fmla="*/ 455196 w 1266033"/>
              <a:gd name="connsiteY5" fmla="*/ 222842 h 845639"/>
              <a:gd name="connsiteX6" fmla="*/ 222718 w 1266033"/>
              <a:gd name="connsiteY6" fmla="*/ 455320 h 845639"/>
              <a:gd name="connsiteX7" fmla="*/ 222718 w 1266033"/>
              <a:gd name="connsiteY7" fmla="*/ 845639 h 84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033" h="845639">
                <a:moveTo>
                  <a:pt x="0" y="845639"/>
                </a:moveTo>
                <a:lnTo>
                  <a:pt x="0" y="406646"/>
                </a:lnTo>
                <a:cubicBezTo>
                  <a:pt x="0" y="182062"/>
                  <a:pt x="182062" y="0"/>
                  <a:pt x="406646" y="0"/>
                </a:cubicBezTo>
                <a:lnTo>
                  <a:pt x="1266033" y="0"/>
                </a:lnTo>
                <a:lnTo>
                  <a:pt x="1266033" y="222842"/>
                </a:lnTo>
                <a:lnTo>
                  <a:pt x="455196" y="222842"/>
                </a:lnTo>
                <a:cubicBezTo>
                  <a:pt x="326802" y="222842"/>
                  <a:pt x="222718" y="326926"/>
                  <a:pt x="222718" y="455320"/>
                </a:cubicBezTo>
                <a:lnTo>
                  <a:pt x="222718" y="8456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6" name="Rounded Rectangle 15">
            <a:extLst>
              <a:ext uri="{FF2B5EF4-FFF2-40B4-BE49-F238E27FC236}">
                <a16:creationId xmlns:a16="http://schemas.microsoft.com/office/drawing/2014/main" id="{C008FF27-3C3A-4CA7-BD6E-4F4F5D6038F9}"/>
              </a:ext>
            </a:extLst>
          </p:cNvPr>
          <p:cNvSpPr/>
          <p:nvPr/>
        </p:nvSpPr>
        <p:spPr>
          <a:xfrm rot="5400000">
            <a:off x="4298565" y="2749761"/>
            <a:ext cx="2681446" cy="1302838"/>
          </a:xfrm>
          <a:custGeom>
            <a:avLst/>
            <a:gdLst/>
            <a:ahLst/>
            <a:cxnLst/>
            <a:rect l="l" t="t" r="r" b="b"/>
            <a:pathLst>
              <a:path w="2310950" h="1302838">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Freeform: Shape 32">
            <a:extLst>
              <a:ext uri="{FF2B5EF4-FFF2-40B4-BE49-F238E27FC236}">
                <a16:creationId xmlns:a16="http://schemas.microsoft.com/office/drawing/2014/main" id="{A6B2F3A9-D3CD-4928-BF56-35AF2A52F7B4}"/>
              </a:ext>
            </a:extLst>
          </p:cNvPr>
          <p:cNvSpPr/>
          <p:nvPr/>
        </p:nvSpPr>
        <p:spPr>
          <a:xfrm rot="16200000" flipH="1">
            <a:off x="5462529" y="3059802"/>
            <a:ext cx="2077068" cy="1302838"/>
          </a:xfrm>
          <a:custGeom>
            <a:avLst/>
            <a:gdLst>
              <a:gd name="connsiteX0" fmla="*/ 0 w 2077068"/>
              <a:gd name="connsiteY0" fmla="*/ 406646 h 1302838"/>
              <a:gd name="connsiteX1" fmla="*/ 0 w 2077068"/>
              <a:gd name="connsiteY1" fmla="*/ 1249414 h 1302838"/>
              <a:gd name="connsiteX2" fmla="*/ 2938 w 2077068"/>
              <a:gd name="connsiteY2" fmla="*/ 1291952 h 1302838"/>
              <a:gd name="connsiteX3" fmla="*/ 13072 w 2077068"/>
              <a:gd name="connsiteY3" fmla="*/ 1291952 h 1302838"/>
              <a:gd name="connsiteX4" fmla="*/ 13824 w 2077068"/>
              <a:gd name="connsiteY4" fmla="*/ 1302838 h 1302838"/>
              <a:gd name="connsiteX5" fmla="*/ 222718 w 2077068"/>
              <a:gd name="connsiteY5" fmla="*/ 1302838 h 1302838"/>
              <a:gd name="connsiteX6" fmla="*/ 222718 w 2077068"/>
              <a:gd name="connsiteY6" fmla="*/ 455320 h 1302838"/>
              <a:gd name="connsiteX7" fmla="*/ 455196 w 2077068"/>
              <a:gd name="connsiteY7" fmla="*/ 222842 h 1302838"/>
              <a:gd name="connsiteX8" fmla="*/ 2077068 w 2077068"/>
              <a:gd name="connsiteY8" fmla="*/ 222842 h 1302838"/>
              <a:gd name="connsiteX9" fmla="*/ 2077068 w 2077068"/>
              <a:gd name="connsiteY9" fmla="*/ 0 h 1302838"/>
              <a:gd name="connsiteX10" fmla="*/ 406646 w 2077068"/>
              <a:gd name="connsiteY10" fmla="*/ 0 h 1302838"/>
              <a:gd name="connsiteX11" fmla="*/ 0 w 2077068"/>
              <a:gd name="connsiteY11" fmla="*/ 406646 h 130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7068" h="1302838">
                <a:moveTo>
                  <a:pt x="0" y="406646"/>
                </a:moveTo>
                <a:lnTo>
                  <a:pt x="0" y="1249414"/>
                </a:lnTo>
                <a:cubicBezTo>
                  <a:pt x="0" y="1263806"/>
                  <a:pt x="748" y="1278024"/>
                  <a:pt x="2938" y="1291952"/>
                </a:cubicBezTo>
                <a:lnTo>
                  <a:pt x="13072" y="1291952"/>
                </a:lnTo>
                <a:lnTo>
                  <a:pt x="13824" y="1302838"/>
                </a:lnTo>
                <a:lnTo>
                  <a:pt x="222718" y="1302838"/>
                </a:lnTo>
                <a:lnTo>
                  <a:pt x="222718" y="455320"/>
                </a:lnTo>
                <a:cubicBezTo>
                  <a:pt x="222718" y="326926"/>
                  <a:pt x="326802" y="222842"/>
                  <a:pt x="455196" y="222842"/>
                </a:cubicBezTo>
                <a:lnTo>
                  <a:pt x="2077068" y="222842"/>
                </a:lnTo>
                <a:lnTo>
                  <a:pt x="2077068" y="0"/>
                </a:lnTo>
                <a:lnTo>
                  <a:pt x="406646" y="0"/>
                </a:lnTo>
                <a:cubicBezTo>
                  <a:pt x="182062" y="0"/>
                  <a:pt x="0" y="182062"/>
                  <a:pt x="0" y="4066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8" name="Isosceles Triangle 7">
            <a:extLst>
              <a:ext uri="{FF2B5EF4-FFF2-40B4-BE49-F238E27FC236}">
                <a16:creationId xmlns:a16="http://schemas.microsoft.com/office/drawing/2014/main" id="{68ED0367-6226-48DB-A14F-9F04E473185F}"/>
              </a:ext>
            </a:extLst>
          </p:cNvPr>
          <p:cNvSpPr/>
          <p:nvPr/>
        </p:nvSpPr>
        <p:spPr>
          <a:xfrm rot="5400000">
            <a:off x="7015446" y="2566127"/>
            <a:ext cx="519134" cy="44752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Isosceles Triangle 8">
            <a:extLst>
              <a:ext uri="{FF2B5EF4-FFF2-40B4-BE49-F238E27FC236}">
                <a16:creationId xmlns:a16="http://schemas.microsoft.com/office/drawing/2014/main" id="{F8C66CCD-F2DD-4E6F-BE57-8DD01BDF1865}"/>
              </a:ext>
            </a:extLst>
          </p:cNvPr>
          <p:cNvSpPr/>
          <p:nvPr/>
        </p:nvSpPr>
        <p:spPr>
          <a:xfrm rot="5400000">
            <a:off x="7173956" y="3692288"/>
            <a:ext cx="519134" cy="44752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Isosceles Triangle 9">
            <a:extLst>
              <a:ext uri="{FF2B5EF4-FFF2-40B4-BE49-F238E27FC236}">
                <a16:creationId xmlns:a16="http://schemas.microsoft.com/office/drawing/2014/main" id="{CA8BD4E1-C794-4C4E-A09B-6EDC7BC8F663}"/>
              </a:ext>
            </a:extLst>
          </p:cNvPr>
          <p:cNvSpPr/>
          <p:nvPr/>
        </p:nvSpPr>
        <p:spPr>
          <a:xfrm rot="16200000">
            <a:off x="4566186" y="3308033"/>
            <a:ext cx="519134" cy="4475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Isosceles Triangle 10">
            <a:extLst>
              <a:ext uri="{FF2B5EF4-FFF2-40B4-BE49-F238E27FC236}">
                <a16:creationId xmlns:a16="http://schemas.microsoft.com/office/drawing/2014/main" id="{363FD581-172D-4A27-9E2D-42AA4BED8881}"/>
              </a:ext>
            </a:extLst>
          </p:cNvPr>
          <p:cNvSpPr/>
          <p:nvPr/>
        </p:nvSpPr>
        <p:spPr>
          <a:xfrm rot="16200000">
            <a:off x="4692410" y="1958763"/>
            <a:ext cx="519134" cy="4475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2" name="Group 11">
            <a:extLst>
              <a:ext uri="{FF2B5EF4-FFF2-40B4-BE49-F238E27FC236}">
                <a16:creationId xmlns:a16="http://schemas.microsoft.com/office/drawing/2014/main" id="{0DFD9B7F-2AB7-488B-BC67-07A58031EB1C}"/>
              </a:ext>
            </a:extLst>
          </p:cNvPr>
          <p:cNvGrpSpPr/>
          <p:nvPr/>
        </p:nvGrpSpPr>
        <p:grpSpPr>
          <a:xfrm>
            <a:off x="7829024" y="2327308"/>
            <a:ext cx="3533077" cy="884120"/>
            <a:chOff x="270024" y="1671304"/>
            <a:chExt cx="3180864" cy="892962"/>
          </a:xfrm>
        </p:grpSpPr>
        <p:sp>
          <p:nvSpPr>
            <p:cNvPr id="13" name="TextBox 12">
              <a:extLst>
                <a:ext uri="{FF2B5EF4-FFF2-40B4-BE49-F238E27FC236}">
                  <a16:creationId xmlns:a16="http://schemas.microsoft.com/office/drawing/2014/main" id="{E01F3883-0584-4D15-B41B-290716CA13D9}"/>
                </a:ext>
              </a:extLst>
            </p:cNvPr>
            <p:cNvSpPr txBox="1"/>
            <p:nvPr/>
          </p:nvSpPr>
          <p:spPr>
            <a:xfrm>
              <a:off x="270025" y="1911471"/>
              <a:ext cx="3180863"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449B108A-BE45-4D31-8A58-7A1E406D3F28}"/>
                </a:ext>
              </a:extLst>
            </p:cNvPr>
            <p:cNvSpPr txBox="1"/>
            <p:nvPr/>
          </p:nvSpPr>
          <p:spPr>
            <a:xfrm>
              <a:off x="270024" y="1671304"/>
              <a:ext cx="3180864"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E4579ED3-3B83-468C-8C03-639D29C60020}"/>
              </a:ext>
            </a:extLst>
          </p:cNvPr>
          <p:cNvGrpSpPr/>
          <p:nvPr/>
        </p:nvGrpSpPr>
        <p:grpSpPr>
          <a:xfrm>
            <a:off x="7829024" y="3462770"/>
            <a:ext cx="3533077" cy="884120"/>
            <a:chOff x="270024" y="1671304"/>
            <a:chExt cx="3180864" cy="892962"/>
          </a:xfrm>
        </p:grpSpPr>
        <p:sp>
          <p:nvSpPr>
            <p:cNvPr id="16" name="TextBox 15">
              <a:extLst>
                <a:ext uri="{FF2B5EF4-FFF2-40B4-BE49-F238E27FC236}">
                  <a16:creationId xmlns:a16="http://schemas.microsoft.com/office/drawing/2014/main" id="{02CEBA4E-6387-462D-A490-3A5AF6D7053B}"/>
                </a:ext>
              </a:extLst>
            </p:cNvPr>
            <p:cNvSpPr txBox="1"/>
            <p:nvPr/>
          </p:nvSpPr>
          <p:spPr>
            <a:xfrm>
              <a:off x="270025" y="1911471"/>
              <a:ext cx="3180863"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4AD2DC4-B4A4-4D1C-8920-41333C5D3D5F}"/>
                </a:ext>
              </a:extLst>
            </p:cNvPr>
            <p:cNvSpPr txBox="1"/>
            <p:nvPr/>
          </p:nvSpPr>
          <p:spPr>
            <a:xfrm>
              <a:off x="270024" y="1671304"/>
              <a:ext cx="3180864"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F318CE4E-2429-4CA8-BC86-95716CD89013}"/>
              </a:ext>
            </a:extLst>
          </p:cNvPr>
          <p:cNvGrpSpPr/>
          <p:nvPr/>
        </p:nvGrpSpPr>
        <p:grpSpPr>
          <a:xfrm>
            <a:off x="1023046" y="1746664"/>
            <a:ext cx="3493848" cy="884120"/>
            <a:chOff x="270024" y="1671304"/>
            <a:chExt cx="3180864" cy="892962"/>
          </a:xfrm>
        </p:grpSpPr>
        <p:sp>
          <p:nvSpPr>
            <p:cNvPr id="19" name="TextBox 18">
              <a:extLst>
                <a:ext uri="{FF2B5EF4-FFF2-40B4-BE49-F238E27FC236}">
                  <a16:creationId xmlns:a16="http://schemas.microsoft.com/office/drawing/2014/main" id="{4E0E5804-259E-4A51-B759-CF2A4E4E97BF}"/>
                </a:ext>
              </a:extLst>
            </p:cNvPr>
            <p:cNvSpPr txBox="1"/>
            <p:nvPr/>
          </p:nvSpPr>
          <p:spPr>
            <a:xfrm>
              <a:off x="270025" y="1911471"/>
              <a:ext cx="3180863" cy="6527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935AFFD-CC36-4243-94CF-FC6964885890}"/>
                </a:ext>
              </a:extLst>
            </p:cNvPr>
            <p:cNvSpPr txBox="1"/>
            <p:nvPr/>
          </p:nvSpPr>
          <p:spPr>
            <a:xfrm>
              <a:off x="270024" y="1671304"/>
              <a:ext cx="3180864"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3A0B3798-72E6-4BDA-862A-D706E594508C}"/>
              </a:ext>
            </a:extLst>
          </p:cNvPr>
          <p:cNvGrpSpPr/>
          <p:nvPr/>
        </p:nvGrpSpPr>
        <p:grpSpPr>
          <a:xfrm>
            <a:off x="950622" y="3085488"/>
            <a:ext cx="3493848" cy="884120"/>
            <a:chOff x="270024" y="1671304"/>
            <a:chExt cx="3180864" cy="892962"/>
          </a:xfrm>
        </p:grpSpPr>
        <p:sp>
          <p:nvSpPr>
            <p:cNvPr id="22" name="TextBox 21">
              <a:extLst>
                <a:ext uri="{FF2B5EF4-FFF2-40B4-BE49-F238E27FC236}">
                  <a16:creationId xmlns:a16="http://schemas.microsoft.com/office/drawing/2014/main" id="{39F7032D-0611-4556-89AB-5CF971969C61}"/>
                </a:ext>
              </a:extLst>
            </p:cNvPr>
            <p:cNvSpPr txBox="1"/>
            <p:nvPr/>
          </p:nvSpPr>
          <p:spPr>
            <a:xfrm>
              <a:off x="270025" y="1911471"/>
              <a:ext cx="3180863" cy="6527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29CA9B9C-6A82-48AC-8DB3-4D5799EC104C}"/>
                </a:ext>
              </a:extLst>
            </p:cNvPr>
            <p:cNvSpPr txBox="1"/>
            <p:nvPr/>
          </p:nvSpPr>
          <p:spPr>
            <a:xfrm>
              <a:off x="270024" y="1671304"/>
              <a:ext cx="3180864"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id="{E3629205-34E8-404F-B085-43A4078469FA}"/>
              </a:ext>
            </a:extLst>
          </p:cNvPr>
          <p:cNvGrpSpPr/>
          <p:nvPr/>
        </p:nvGrpSpPr>
        <p:grpSpPr>
          <a:xfrm>
            <a:off x="4516894" y="4525902"/>
            <a:ext cx="3078146" cy="2079306"/>
            <a:chOff x="4344887" y="4634480"/>
            <a:chExt cx="3484138" cy="2353557"/>
          </a:xfrm>
        </p:grpSpPr>
        <p:sp>
          <p:nvSpPr>
            <p:cNvPr id="28" name="Freeform: Shape 27">
              <a:extLst>
                <a:ext uri="{FF2B5EF4-FFF2-40B4-BE49-F238E27FC236}">
                  <a16:creationId xmlns:a16="http://schemas.microsoft.com/office/drawing/2014/main" id="{666835BB-9CDE-4292-9A88-88F336FAA3DD}"/>
                </a:ext>
              </a:extLst>
            </p:cNvPr>
            <p:cNvSpPr/>
            <p:nvPr/>
          </p:nvSpPr>
          <p:spPr>
            <a:xfrm rot="16200000">
              <a:off x="5061365" y="5704869"/>
              <a:ext cx="2109069" cy="457267"/>
            </a:xfrm>
            <a:custGeom>
              <a:avLst/>
              <a:gdLst>
                <a:gd name="connsiteX0" fmla="*/ 2109069 w 2109069"/>
                <a:gd name="connsiteY0" fmla="*/ 182971 h 457267"/>
                <a:gd name="connsiteX1" fmla="*/ 2109069 w 2109069"/>
                <a:gd name="connsiteY1" fmla="*/ 274298 h 457267"/>
                <a:gd name="connsiteX2" fmla="*/ 573564 w 2109069"/>
                <a:gd name="connsiteY2" fmla="*/ 274298 h 457267"/>
                <a:gd name="connsiteX3" fmla="*/ 573564 w 2109069"/>
                <a:gd name="connsiteY3" fmla="*/ 281640 h 457267"/>
                <a:gd name="connsiteX4" fmla="*/ 557204 w 2109069"/>
                <a:gd name="connsiteY4" fmla="*/ 281837 h 457267"/>
                <a:gd name="connsiteX5" fmla="*/ 545699 w 2109069"/>
                <a:gd name="connsiteY5" fmla="*/ 290466 h 457267"/>
                <a:gd name="connsiteX6" fmla="*/ 394715 w 2109069"/>
                <a:gd name="connsiteY6" fmla="*/ 449358 h 457267"/>
                <a:gd name="connsiteX7" fmla="*/ 378180 w 2109069"/>
                <a:gd name="connsiteY7" fmla="*/ 457267 h 457267"/>
                <a:gd name="connsiteX8" fmla="*/ 7909 w 2109069"/>
                <a:gd name="connsiteY8" fmla="*/ 451514 h 457267"/>
                <a:gd name="connsiteX9" fmla="*/ 0 w 2109069"/>
                <a:gd name="connsiteY9" fmla="*/ 450796 h 457267"/>
                <a:gd name="connsiteX10" fmla="*/ 257391 w 2109069"/>
                <a:gd name="connsiteY10" fmla="*/ 226476 h 457267"/>
                <a:gd name="connsiteX11" fmla="*/ 30917 w 2109069"/>
                <a:gd name="connsiteY11" fmla="*/ 0 h 457267"/>
                <a:gd name="connsiteX12" fmla="*/ 73335 w 2109069"/>
                <a:gd name="connsiteY12" fmla="*/ 2158 h 457267"/>
                <a:gd name="connsiteX13" fmla="*/ 402624 w 2109069"/>
                <a:gd name="connsiteY13" fmla="*/ 22288 h 457267"/>
                <a:gd name="connsiteX14" fmla="*/ 422036 w 2109069"/>
                <a:gd name="connsiteY14" fmla="*/ 33073 h 457267"/>
                <a:gd name="connsiteX15" fmla="*/ 543383 w 2109069"/>
                <a:gd name="connsiteY15" fmla="*/ 182971 h 45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069" h="457267">
                  <a:moveTo>
                    <a:pt x="2109069" y="182971"/>
                  </a:moveTo>
                  <a:lnTo>
                    <a:pt x="2109069" y="274298"/>
                  </a:lnTo>
                  <a:lnTo>
                    <a:pt x="573564" y="274298"/>
                  </a:lnTo>
                  <a:lnTo>
                    <a:pt x="573564" y="281640"/>
                  </a:lnTo>
                  <a:lnTo>
                    <a:pt x="557204" y="281837"/>
                  </a:lnTo>
                  <a:cubicBezTo>
                    <a:pt x="552889" y="281837"/>
                    <a:pt x="548575" y="286869"/>
                    <a:pt x="545699" y="290466"/>
                  </a:cubicBezTo>
                  <a:cubicBezTo>
                    <a:pt x="495372" y="343668"/>
                    <a:pt x="445044" y="396873"/>
                    <a:pt x="394715" y="449358"/>
                  </a:cubicBezTo>
                  <a:cubicBezTo>
                    <a:pt x="391121" y="453672"/>
                    <a:pt x="383930" y="457267"/>
                    <a:pt x="378180" y="457267"/>
                  </a:cubicBezTo>
                  <a:cubicBezTo>
                    <a:pt x="254517" y="455828"/>
                    <a:pt x="130854" y="453672"/>
                    <a:pt x="7909" y="451514"/>
                  </a:cubicBezTo>
                  <a:cubicBezTo>
                    <a:pt x="6471" y="451514"/>
                    <a:pt x="4314" y="451514"/>
                    <a:pt x="0" y="450796"/>
                  </a:cubicBezTo>
                  <a:cubicBezTo>
                    <a:pt x="86996" y="375303"/>
                    <a:pt x="171833" y="301249"/>
                    <a:pt x="257391" y="226476"/>
                  </a:cubicBezTo>
                  <a:cubicBezTo>
                    <a:pt x="181900" y="150985"/>
                    <a:pt x="107128" y="76210"/>
                    <a:pt x="30917" y="0"/>
                  </a:cubicBezTo>
                  <a:cubicBezTo>
                    <a:pt x="46014" y="720"/>
                    <a:pt x="59675" y="1438"/>
                    <a:pt x="73335" y="2158"/>
                  </a:cubicBezTo>
                  <a:cubicBezTo>
                    <a:pt x="183338" y="8628"/>
                    <a:pt x="292622" y="15099"/>
                    <a:pt x="402624" y="22288"/>
                  </a:cubicBezTo>
                  <a:cubicBezTo>
                    <a:pt x="409095" y="23008"/>
                    <a:pt x="417723" y="27322"/>
                    <a:pt x="422036" y="33073"/>
                  </a:cubicBezTo>
                  <a:lnTo>
                    <a:pt x="543383" y="182971"/>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38CF3267-2A67-4461-B555-B83B3BE7011C}"/>
                </a:ext>
              </a:extLst>
            </p:cNvPr>
            <p:cNvSpPr/>
            <p:nvPr/>
          </p:nvSpPr>
          <p:spPr>
            <a:xfrm rot="16200000">
              <a:off x="5316948" y="3662419"/>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49759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ight Arrow 3">
            <a:extLst>
              <a:ext uri="{FF2B5EF4-FFF2-40B4-BE49-F238E27FC236}">
                <a16:creationId xmlns:a16="http://schemas.microsoft.com/office/drawing/2014/main" id="{58C8B471-58F0-4138-8DFC-7EED8E0FFF52}"/>
              </a:ext>
            </a:extLst>
          </p:cNvPr>
          <p:cNvSpPr/>
          <p:nvPr/>
        </p:nvSpPr>
        <p:spPr>
          <a:xfrm>
            <a:off x="1000392" y="2393591"/>
            <a:ext cx="4244266" cy="3096344"/>
          </a:xfrm>
          <a:prstGeom prst="rightArrow">
            <a:avLst>
              <a:gd name="adj1" fmla="val 73994"/>
              <a:gd name="adj2" fmla="val 38003"/>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Rounded Rectangle 4">
            <a:extLst>
              <a:ext uri="{FF2B5EF4-FFF2-40B4-BE49-F238E27FC236}">
                <a16:creationId xmlns:a16="http://schemas.microsoft.com/office/drawing/2014/main" id="{A8F60983-FE55-4C4A-AE61-778F6AA3BAC9}"/>
              </a:ext>
            </a:extLst>
          </p:cNvPr>
          <p:cNvSpPr/>
          <p:nvPr/>
        </p:nvSpPr>
        <p:spPr>
          <a:xfrm>
            <a:off x="5510412" y="1859944"/>
            <a:ext cx="5662414" cy="4184324"/>
          </a:xfrm>
          <a:prstGeom prst="roundRect">
            <a:avLst>
              <a:gd name="adj" fmla="val 1041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5" name="Rounded Rectangle 11">
            <a:extLst>
              <a:ext uri="{FF2B5EF4-FFF2-40B4-BE49-F238E27FC236}">
                <a16:creationId xmlns:a16="http://schemas.microsoft.com/office/drawing/2014/main" id="{C33E6809-3E85-450B-AE7D-47F66A440AD1}"/>
              </a:ext>
            </a:extLst>
          </p:cNvPr>
          <p:cNvSpPr/>
          <p:nvPr/>
        </p:nvSpPr>
        <p:spPr>
          <a:xfrm>
            <a:off x="5781676" y="2089580"/>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Rounded Rectangle 13">
            <a:extLst>
              <a:ext uri="{FF2B5EF4-FFF2-40B4-BE49-F238E27FC236}">
                <a16:creationId xmlns:a16="http://schemas.microsoft.com/office/drawing/2014/main" id="{CE785C9D-17DB-4ADF-8C96-6620A6442886}"/>
              </a:ext>
            </a:extLst>
          </p:cNvPr>
          <p:cNvSpPr/>
          <p:nvPr/>
        </p:nvSpPr>
        <p:spPr>
          <a:xfrm>
            <a:off x="5781676" y="3423455"/>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7" name="Rounded Rectangle 14">
            <a:extLst>
              <a:ext uri="{FF2B5EF4-FFF2-40B4-BE49-F238E27FC236}">
                <a16:creationId xmlns:a16="http://schemas.microsoft.com/office/drawing/2014/main" id="{43F8E152-E762-43E6-B250-CDC974EB63E3}"/>
              </a:ext>
            </a:extLst>
          </p:cNvPr>
          <p:cNvSpPr/>
          <p:nvPr/>
        </p:nvSpPr>
        <p:spPr>
          <a:xfrm>
            <a:off x="5781676" y="4757331"/>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8" name="Group 7">
            <a:extLst>
              <a:ext uri="{FF2B5EF4-FFF2-40B4-BE49-F238E27FC236}">
                <a16:creationId xmlns:a16="http://schemas.microsoft.com/office/drawing/2014/main" id="{F35F0E46-CC4D-4A3C-87C0-B61FC664226C}"/>
              </a:ext>
            </a:extLst>
          </p:cNvPr>
          <p:cNvGrpSpPr/>
          <p:nvPr/>
        </p:nvGrpSpPr>
        <p:grpSpPr>
          <a:xfrm>
            <a:off x="6745176" y="2180346"/>
            <a:ext cx="3865675" cy="923330"/>
            <a:chOff x="2551706" y="4283314"/>
            <a:chExt cx="1480091" cy="923330"/>
          </a:xfrm>
        </p:grpSpPr>
        <p:sp>
          <p:nvSpPr>
            <p:cNvPr id="9" name="TextBox 8">
              <a:extLst>
                <a:ext uri="{FF2B5EF4-FFF2-40B4-BE49-F238E27FC236}">
                  <a16:creationId xmlns:a16="http://schemas.microsoft.com/office/drawing/2014/main" id="{E1E964CF-34B8-4C62-938F-E2E526746E9C}"/>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0" name="TextBox 9">
              <a:extLst>
                <a:ext uri="{FF2B5EF4-FFF2-40B4-BE49-F238E27FC236}">
                  <a16:creationId xmlns:a16="http://schemas.microsoft.com/office/drawing/2014/main" id="{B3E8BA06-A033-4806-8F12-A7FAE7F3DCA1}"/>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id="{B06D3AD3-39F0-4C4A-886D-392583AADE58}"/>
              </a:ext>
            </a:extLst>
          </p:cNvPr>
          <p:cNvGrpSpPr/>
          <p:nvPr/>
        </p:nvGrpSpPr>
        <p:grpSpPr>
          <a:xfrm>
            <a:off x="6745176" y="3521185"/>
            <a:ext cx="3865674" cy="923330"/>
            <a:chOff x="2551706" y="4283314"/>
            <a:chExt cx="1480091" cy="923330"/>
          </a:xfrm>
        </p:grpSpPr>
        <p:sp>
          <p:nvSpPr>
            <p:cNvPr id="12" name="TextBox 11">
              <a:extLst>
                <a:ext uri="{FF2B5EF4-FFF2-40B4-BE49-F238E27FC236}">
                  <a16:creationId xmlns:a16="http://schemas.microsoft.com/office/drawing/2014/main" id="{41882FD4-989D-46F3-9713-F1AA8CD4DD7D}"/>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3" name="TextBox 12">
              <a:extLst>
                <a:ext uri="{FF2B5EF4-FFF2-40B4-BE49-F238E27FC236}">
                  <a16:creationId xmlns:a16="http://schemas.microsoft.com/office/drawing/2014/main" id="{A43E9F97-D63E-4EBA-B0B4-D63ADB14DB88}"/>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213F145A-8CB1-4A03-A6C9-C375A14CFB9A}"/>
              </a:ext>
            </a:extLst>
          </p:cNvPr>
          <p:cNvGrpSpPr/>
          <p:nvPr/>
        </p:nvGrpSpPr>
        <p:grpSpPr>
          <a:xfrm>
            <a:off x="6745176" y="4862023"/>
            <a:ext cx="3865675" cy="923330"/>
            <a:chOff x="2551706" y="4283314"/>
            <a:chExt cx="1480091" cy="923330"/>
          </a:xfrm>
        </p:grpSpPr>
        <p:sp>
          <p:nvSpPr>
            <p:cNvPr id="15" name="TextBox 14">
              <a:extLst>
                <a:ext uri="{FF2B5EF4-FFF2-40B4-BE49-F238E27FC236}">
                  <a16:creationId xmlns:a16="http://schemas.microsoft.com/office/drawing/2014/main" id="{6951A414-A284-4863-9D6E-5E6D8C1E6416}"/>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6" name="TextBox 15">
              <a:extLst>
                <a:ext uri="{FF2B5EF4-FFF2-40B4-BE49-F238E27FC236}">
                  <a16:creationId xmlns:a16="http://schemas.microsoft.com/office/drawing/2014/main" id="{2D7BA996-11AD-454D-9E6B-BC78F17FA5B6}"/>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7" name="Rounded Rectangle 17">
            <a:extLst>
              <a:ext uri="{FF2B5EF4-FFF2-40B4-BE49-F238E27FC236}">
                <a16:creationId xmlns:a16="http://schemas.microsoft.com/office/drawing/2014/main" id="{2D14A5F3-18FE-44BF-8E05-04A93979371E}"/>
              </a:ext>
            </a:extLst>
          </p:cNvPr>
          <p:cNvSpPr/>
          <p:nvPr/>
        </p:nvSpPr>
        <p:spPr>
          <a:xfrm>
            <a:off x="1396394" y="3070583"/>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8" name="Rounded Rectangle 18">
            <a:extLst>
              <a:ext uri="{FF2B5EF4-FFF2-40B4-BE49-F238E27FC236}">
                <a16:creationId xmlns:a16="http://schemas.microsoft.com/office/drawing/2014/main" id="{5327EB6D-74CC-434B-8CEC-91D2104D8BA8}"/>
              </a:ext>
            </a:extLst>
          </p:cNvPr>
          <p:cNvSpPr/>
          <p:nvPr/>
        </p:nvSpPr>
        <p:spPr>
          <a:xfrm>
            <a:off x="1396394" y="3699839"/>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9" name="Rounded Rectangle 19">
            <a:extLst>
              <a:ext uri="{FF2B5EF4-FFF2-40B4-BE49-F238E27FC236}">
                <a16:creationId xmlns:a16="http://schemas.microsoft.com/office/drawing/2014/main" id="{76E9BD92-5867-42DC-9F1B-A93E7EE62EEE}"/>
              </a:ext>
            </a:extLst>
          </p:cNvPr>
          <p:cNvSpPr/>
          <p:nvPr/>
        </p:nvSpPr>
        <p:spPr>
          <a:xfrm>
            <a:off x="1396394" y="4329096"/>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0" name="TextBox 19">
            <a:extLst>
              <a:ext uri="{FF2B5EF4-FFF2-40B4-BE49-F238E27FC236}">
                <a16:creationId xmlns:a16="http://schemas.microsoft.com/office/drawing/2014/main" id="{CEDFE4C0-5C88-429D-9326-45301B87C9E3}"/>
              </a:ext>
            </a:extLst>
          </p:cNvPr>
          <p:cNvSpPr txBox="1"/>
          <p:nvPr/>
        </p:nvSpPr>
        <p:spPr>
          <a:xfrm>
            <a:off x="2083357" y="3187074"/>
            <a:ext cx="1525457" cy="307777"/>
          </a:xfrm>
          <a:prstGeom prst="rect">
            <a:avLst/>
          </a:prstGeom>
          <a:noFill/>
        </p:spPr>
        <p:txBody>
          <a:bodyPr wrap="square" rtlCol="0">
            <a:spAutoFit/>
          </a:bodyPr>
          <a:lstStyle/>
          <a:p>
            <a:pPr algn="ctr"/>
            <a:r>
              <a:rPr lang="en-US" altLang="ko-KR" sz="1400" b="1" dirty="0">
                <a:solidFill>
                  <a:schemeClr val="accent1"/>
                </a:solidFill>
                <a:cs typeface="Arial" pitchFamily="34" charset="0"/>
              </a:rPr>
              <a:t>Your Text Here</a:t>
            </a:r>
            <a:endParaRPr lang="ko-KR" altLang="en-US" sz="1400" b="1" dirty="0">
              <a:solidFill>
                <a:schemeClr val="accent1"/>
              </a:solidFill>
              <a:cs typeface="Arial" pitchFamily="34" charset="0"/>
            </a:endParaRPr>
          </a:p>
        </p:txBody>
      </p:sp>
      <p:sp>
        <p:nvSpPr>
          <p:cNvPr id="21" name="TextBox 20">
            <a:extLst>
              <a:ext uri="{FF2B5EF4-FFF2-40B4-BE49-F238E27FC236}">
                <a16:creationId xmlns:a16="http://schemas.microsoft.com/office/drawing/2014/main" id="{DBBDADDB-C392-4B24-A28F-CA2304AE6C01}"/>
              </a:ext>
            </a:extLst>
          </p:cNvPr>
          <p:cNvSpPr txBox="1"/>
          <p:nvPr/>
        </p:nvSpPr>
        <p:spPr>
          <a:xfrm>
            <a:off x="2083357" y="3816330"/>
            <a:ext cx="1525457" cy="307777"/>
          </a:xfrm>
          <a:prstGeom prst="rect">
            <a:avLst/>
          </a:prstGeom>
          <a:noFill/>
        </p:spPr>
        <p:txBody>
          <a:bodyPr wrap="square" rtlCol="0">
            <a:spAutoFit/>
          </a:bodyPr>
          <a:lstStyle/>
          <a:p>
            <a:pPr algn="ctr"/>
            <a:r>
              <a:rPr lang="en-US" altLang="ko-KR" sz="1400" b="1" dirty="0">
                <a:solidFill>
                  <a:schemeClr val="accent2"/>
                </a:solidFill>
                <a:cs typeface="Arial" pitchFamily="34" charset="0"/>
              </a:rPr>
              <a:t>Your Text Here</a:t>
            </a:r>
            <a:endParaRPr lang="ko-KR" altLang="en-US" sz="1400" b="1" dirty="0">
              <a:solidFill>
                <a:schemeClr val="accent2"/>
              </a:solidFill>
              <a:cs typeface="Arial" pitchFamily="34" charset="0"/>
            </a:endParaRPr>
          </a:p>
        </p:txBody>
      </p:sp>
      <p:sp>
        <p:nvSpPr>
          <p:cNvPr id="22" name="TextBox 21">
            <a:extLst>
              <a:ext uri="{FF2B5EF4-FFF2-40B4-BE49-F238E27FC236}">
                <a16:creationId xmlns:a16="http://schemas.microsoft.com/office/drawing/2014/main" id="{5634526A-40A1-4F71-A48E-32334723DD3A}"/>
              </a:ext>
            </a:extLst>
          </p:cNvPr>
          <p:cNvSpPr txBox="1"/>
          <p:nvPr/>
        </p:nvSpPr>
        <p:spPr>
          <a:xfrm>
            <a:off x="2083357" y="4445587"/>
            <a:ext cx="1525457" cy="307777"/>
          </a:xfrm>
          <a:prstGeom prst="rect">
            <a:avLst/>
          </a:prstGeom>
          <a:noFill/>
        </p:spPr>
        <p:txBody>
          <a:bodyPr wrap="square" rtlCol="0">
            <a:spAutoFit/>
          </a:bodyPr>
          <a:lstStyle/>
          <a:p>
            <a:pPr algn="ctr"/>
            <a:r>
              <a:rPr lang="en-US" altLang="ko-KR" sz="1400" b="1" dirty="0">
                <a:solidFill>
                  <a:schemeClr val="accent3"/>
                </a:solidFill>
                <a:cs typeface="Arial" pitchFamily="34" charset="0"/>
              </a:rPr>
              <a:t>Your Text Here</a:t>
            </a:r>
            <a:endParaRPr lang="ko-KR" altLang="en-US" sz="1400" b="1" dirty="0">
              <a:solidFill>
                <a:schemeClr val="accent3"/>
              </a:solidFill>
              <a:cs typeface="Arial" pitchFamily="34" charset="0"/>
            </a:endParaRPr>
          </a:p>
        </p:txBody>
      </p:sp>
    </p:spTree>
    <p:extLst>
      <p:ext uri="{BB962C8B-B14F-4D97-AF65-F5344CB8AC3E}">
        <p14:creationId xmlns:p14="http://schemas.microsoft.com/office/powerpoint/2010/main" val="1349625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Oval 287">
            <a:extLst>
              <a:ext uri="{FF2B5EF4-FFF2-40B4-BE49-F238E27FC236}">
                <a16:creationId xmlns:a16="http://schemas.microsoft.com/office/drawing/2014/main" id="{0D2A9CF5-0960-400C-96EC-C0F843546621}"/>
              </a:ext>
            </a:extLst>
          </p:cNvPr>
          <p:cNvSpPr/>
          <p:nvPr/>
        </p:nvSpPr>
        <p:spPr>
          <a:xfrm>
            <a:off x="764197" y="4536044"/>
            <a:ext cx="634244" cy="6342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89" name="Oval 288">
            <a:extLst>
              <a:ext uri="{FF2B5EF4-FFF2-40B4-BE49-F238E27FC236}">
                <a16:creationId xmlns:a16="http://schemas.microsoft.com/office/drawing/2014/main" id="{7B757EE0-839A-4D23-81F8-2A1DFD2E25C8}"/>
              </a:ext>
            </a:extLst>
          </p:cNvPr>
          <p:cNvSpPr/>
          <p:nvPr/>
        </p:nvSpPr>
        <p:spPr>
          <a:xfrm>
            <a:off x="2373440" y="4573271"/>
            <a:ext cx="634244" cy="6342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90" name="Oval 289">
            <a:extLst>
              <a:ext uri="{FF2B5EF4-FFF2-40B4-BE49-F238E27FC236}">
                <a16:creationId xmlns:a16="http://schemas.microsoft.com/office/drawing/2014/main" id="{B2E144BA-A34E-4F75-B9D1-192D826408A9}"/>
              </a:ext>
            </a:extLst>
          </p:cNvPr>
          <p:cNvSpPr/>
          <p:nvPr/>
        </p:nvSpPr>
        <p:spPr>
          <a:xfrm>
            <a:off x="3982683" y="4568007"/>
            <a:ext cx="634244" cy="6342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ea typeface="+mj-ea"/>
            </a:endParaRPr>
          </a:p>
        </p:txBody>
      </p:sp>
      <p:sp>
        <p:nvSpPr>
          <p:cNvPr id="591" name="Oval 290">
            <a:extLst>
              <a:ext uri="{FF2B5EF4-FFF2-40B4-BE49-F238E27FC236}">
                <a16:creationId xmlns:a16="http://schemas.microsoft.com/office/drawing/2014/main" id="{20BF530E-77D6-4916-A8F9-DD41DCEABD37}"/>
              </a:ext>
            </a:extLst>
          </p:cNvPr>
          <p:cNvSpPr/>
          <p:nvPr/>
        </p:nvSpPr>
        <p:spPr>
          <a:xfrm>
            <a:off x="5591925" y="4594956"/>
            <a:ext cx="634244" cy="63424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96" name="TextBox 595">
            <a:extLst>
              <a:ext uri="{FF2B5EF4-FFF2-40B4-BE49-F238E27FC236}">
                <a16:creationId xmlns:a16="http://schemas.microsoft.com/office/drawing/2014/main" id="{2A36DB7C-0E21-4FD8-987B-060077259B3F}"/>
              </a:ext>
            </a:extLst>
          </p:cNvPr>
          <p:cNvSpPr txBox="1"/>
          <p:nvPr/>
        </p:nvSpPr>
        <p:spPr>
          <a:xfrm>
            <a:off x="4089428" y="388985"/>
            <a:ext cx="6658701" cy="1200329"/>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r>
              <a:rPr lang="en-US" altLang="ko-KR" sz="1200" dirty="0">
                <a:solidFill>
                  <a:schemeClr val="tx1">
                    <a:lumMod val="75000"/>
                    <a:lumOff val="25000"/>
                  </a:schemeClr>
                </a:solidFill>
                <a:cs typeface="Arial" pitchFamily="34" charset="0"/>
              </a:rPr>
              <a:t> Easy to change colors, photos and Text.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endParaRPr lang="ko-KR" altLang="en-US" sz="1200" dirty="0">
              <a:solidFill>
                <a:schemeClr val="tx1">
                  <a:lumMod val="75000"/>
                  <a:lumOff val="25000"/>
                </a:schemeClr>
              </a:solidFill>
              <a:cs typeface="Arial" pitchFamily="34" charset="0"/>
            </a:endParaRPr>
          </a:p>
        </p:txBody>
      </p:sp>
      <p:grpSp>
        <p:nvGrpSpPr>
          <p:cNvPr id="597" name="Group 298">
            <a:extLst>
              <a:ext uri="{FF2B5EF4-FFF2-40B4-BE49-F238E27FC236}">
                <a16:creationId xmlns:a16="http://schemas.microsoft.com/office/drawing/2014/main" id="{8E0D2977-2A3C-4DDA-BC7D-F3C70E888C13}"/>
              </a:ext>
            </a:extLst>
          </p:cNvPr>
          <p:cNvGrpSpPr/>
          <p:nvPr/>
        </p:nvGrpSpPr>
        <p:grpSpPr>
          <a:xfrm>
            <a:off x="753848" y="5605662"/>
            <a:ext cx="2265568" cy="923330"/>
            <a:chOff x="2551705" y="4283314"/>
            <a:chExt cx="2357003" cy="923330"/>
          </a:xfrm>
        </p:grpSpPr>
        <p:sp>
          <p:nvSpPr>
            <p:cNvPr id="598" name="TextBox 597">
              <a:extLst>
                <a:ext uri="{FF2B5EF4-FFF2-40B4-BE49-F238E27FC236}">
                  <a16:creationId xmlns:a16="http://schemas.microsoft.com/office/drawing/2014/main" id="{98198A27-2CCB-438E-846F-B1A7CE444860}"/>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599" name="TextBox 598">
              <a:extLst>
                <a:ext uri="{FF2B5EF4-FFF2-40B4-BE49-F238E27FC236}">
                  <a16:creationId xmlns:a16="http://schemas.microsoft.com/office/drawing/2014/main" id="{FAB3B62E-92D3-4036-8000-4EDD7FC49E0F}"/>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ea typeface="+mj-ea"/>
                  <a:cs typeface="Arial" pitchFamily="34" charset="0"/>
                </a:rPr>
                <a:t>Your Text Here</a:t>
              </a:r>
              <a:endParaRPr lang="ko-KR" altLang="en-US" sz="1200" b="1" dirty="0">
                <a:solidFill>
                  <a:schemeClr val="accent2"/>
                </a:solidFill>
                <a:ea typeface="+mj-ea"/>
                <a:cs typeface="Arial" pitchFamily="34" charset="0"/>
              </a:endParaRPr>
            </a:p>
          </p:txBody>
        </p:sp>
      </p:grpSp>
      <p:grpSp>
        <p:nvGrpSpPr>
          <p:cNvPr id="600" name="Group 301">
            <a:extLst>
              <a:ext uri="{FF2B5EF4-FFF2-40B4-BE49-F238E27FC236}">
                <a16:creationId xmlns:a16="http://schemas.microsoft.com/office/drawing/2014/main" id="{B9DE4764-0620-46CB-982E-63A42A338BC1}"/>
              </a:ext>
            </a:extLst>
          </p:cNvPr>
          <p:cNvGrpSpPr/>
          <p:nvPr/>
        </p:nvGrpSpPr>
        <p:grpSpPr>
          <a:xfrm>
            <a:off x="3566686" y="5605662"/>
            <a:ext cx="2265568" cy="923330"/>
            <a:chOff x="2551705" y="4283314"/>
            <a:chExt cx="2357003" cy="923330"/>
          </a:xfrm>
        </p:grpSpPr>
        <p:sp>
          <p:nvSpPr>
            <p:cNvPr id="601" name="TextBox 600">
              <a:extLst>
                <a:ext uri="{FF2B5EF4-FFF2-40B4-BE49-F238E27FC236}">
                  <a16:creationId xmlns:a16="http://schemas.microsoft.com/office/drawing/2014/main" id="{F76FE2D6-58B6-43A3-98E2-4B6B7ED3227D}"/>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2" name="TextBox 601">
              <a:extLst>
                <a:ext uri="{FF2B5EF4-FFF2-40B4-BE49-F238E27FC236}">
                  <a16:creationId xmlns:a16="http://schemas.microsoft.com/office/drawing/2014/main" id="{3FD89D59-2218-444D-B93E-2E97904695E3}"/>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ea typeface="+mj-ea"/>
                  <a:cs typeface="Arial" pitchFamily="34" charset="0"/>
                </a:rPr>
                <a:t>Your Text Here</a:t>
              </a:r>
              <a:endParaRPr lang="ko-KR" altLang="en-US" sz="1200" b="1" dirty="0">
                <a:solidFill>
                  <a:schemeClr val="accent3"/>
                </a:solidFill>
                <a:ea typeface="+mj-ea"/>
                <a:cs typeface="Arial" pitchFamily="34" charset="0"/>
              </a:endParaRPr>
            </a:p>
          </p:txBody>
        </p:sp>
      </p:grpSp>
      <p:grpSp>
        <p:nvGrpSpPr>
          <p:cNvPr id="603" name="Group 304">
            <a:extLst>
              <a:ext uri="{FF2B5EF4-FFF2-40B4-BE49-F238E27FC236}">
                <a16:creationId xmlns:a16="http://schemas.microsoft.com/office/drawing/2014/main" id="{3683EB08-39AC-4CC4-B262-D92FBC4980F0}"/>
              </a:ext>
            </a:extLst>
          </p:cNvPr>
          <p:cNvGrpSpPr/>
          <p:nvPr/>
        </p:nvGrpSpPr>
        <p:grpSpPr>
          <a:xfrm>
            <a:off x="6379524" y="5605662"/>
            <a:ext cx="2265568" cy="923330"/>
            <a:chOff x="2551705" y="4283314"/>
            <a:chExt cx="2357003" cy="923330"/>
          </a:xfrm>
        </p:grpSpPr>
        <p:sp>
          <p:nvSpPr>
            <p:cNvPr id="604" name="TextBox 603">
              <a:extLst>
                <a:ext uri="{FF2B5EF4-FFF2-40B4-BE49-F238E27FC236}">
                  <a16:creationId xmlns:a16="http://schemas.microsoft.com/office/drawing/2014/main" id="{BDF008B4-1B52-40C3-8D47-EC86D0278C29}"/>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5" name="TextBox 604">
              <a:extLst>
                <a:ext uri="{FF2B5EF4-FFF2-40B4-BE49-F238E27FC236}">
                  <a16:creationId xmlns:a16="http://schemas.microsoft.com/office/drawing/2014/main" id="{FCF66D69-7DC5-4476-B652-ED3968965D37}"/>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ea typeface="+mj-ea"/>
                  <a:cs typeface="Arial" pitchFamily="34" charset="0"/>
                </a:rPr>
                <a:t>Your Text Here</a:t>
              </a:r>
              <a:endParaRPr lang="ko-KR" altLang="en-US" sz="1200" b="1" dirty="0">
                <a:solidFill>
                  <a:schemeClr val="accent4"/>
                </a:solidFill>
                <a:ea typeface="+mj-ea"/>
                <a:cs typeface="Arial" pitchFamily="34" charset="0"/>
              </a:endParaRPr>
            </a:p>
          </p:txBody>
        </p:sp>
      </p:grpSp>
      <p:grpSp>
        <p:nvGrpSpPr>
          <p:cNvPr id="606" name="Group 307">
            <a:extLst>
              <a:ext uri="{FF2B5EF4-FFF2-40B4-BE49-F238E27FC236}">
                <a16:creationId xmlns:a16="http://schemas.microsoft.com/office/drawing/2014/main" id="{4F993583-9DDD-4EE8-8AE6-03CCCF5C232F}"/>
              </a:ext>
            </a:extLst>
          </p:cNvPr>
          <p:cNvGrpSpPr/>
          <p:nvPr/>
        </p:nvGrpSpPr>
        <p:grpSpPr>
          <a:xfrm>
            <a:off x="9192362" y="5605662"/>
            <a:ext cx="2279638" cy="923330"/>
            <a:chOff x="2551705" y="4283314"/>
            <a:chExt cx="2357003" cy="923330"/>
          </a:xfrm>
        </p:grpSpPr>
        <p:sp>
          <p:nvSpPr>
            <p:cNvPr id="607" name="TextBox 606">
              <a:extLst>
                <a:ext uri="{FF2B5EF4-FFF2-40B4-BE49-F238E27FC236}">
                  <a16:creationId xmlns:a16="http://schemas.microsoft.com/office/drawing/2014/main" id="{B0F0C0BB-EB95-433C-B374-713D82E1F384}"/>
                </a:ext>
              </a:extLst>
            </p:cNvPr>
            <p:cNvSpPr txBox="1"/>
            <p:nvPr/>
          </p:nvSpPr>
          <p:spPr>
            <a:xfrm>
              <a:off x="2551708" y="4560313"/>
              <a:ext cx="235700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8" name="TextBox 607">
              <a:extLst>
                <a:ext uri="{FF2B5EF4-FFF2-40B4-BE49-F238E27FC236}">
                  <a16:creationId xmlns:a16="http://schemas.microsoft.com/office/drawing/2014/main" id="{ED0613A3-54E3-42C0-ABE5-3855F9106C9C}"/>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ea typeface="+mj-ea"/>
                  <a:cs typeface="Arial" pitchFamily="34" charset="0"/>
                </a:rPr>
                <a:t>Your Text Here</a:t>
              </a:r>
              <a:endParaRPr lang="ko-KR" altLang="en-US" sz="1200" b="1" dirty="0">
                <a:solidFill>
                  <a:schemeClr val="accent5"/>
                </a:solidFill>
                <a:ea typeface="+mj-ea"/>
                <a:cs typeface="Arial" pitchFamily="34" charset="0"/>
              </a:endParaRPr>
            </a:p>
          </p:txBody>
        </p:sp>
      </p:grpSp>
      <p:sp>
        <p:nvSpPr>
          <p:cNvPr id="609" name="TextBox 608">
            <a:extLst>
              <a:ext uri="{FF2B5EF4-FFF2-40B4-BE49-F238E27FC236}">
                <a16:creationId xmlns:a16="http://schemas.microsoft.com/office/drawing/2014/main" id="{DD8ECE06-9A92-4995-8305-8D356829CA30}"/>
              </a:ext>
            </a:extLst>
          </p:cNvPr>
          <p:cNvSpPr txBox="1"/>
          <p:nvPr/>
        </p:nvSpPr>
        <p:spPr>
          <a:xfrm>
            <a:off x="604223" y="265874"/>
            <a:ext cx="3361510" cy="1446550"/>
          </a:xfrm>
          <a:prstGeom prst="rect">
            <a:avLst/>
          </a:prstGeom>
          <a:noFill/>
        </p:spPr>
        <p:txBody>
          <a:bodyPr wrap="square" rtlCol="0">
            <a:spAutoFit/>
          </a:bodyPr>
          <a:lstStyle/>
          <a:p>
            <a:r>
              <a:rPr lang="en-US" altLang="ko-KR" sz="4400" dirty="0">
                <a:solidFill>
                  <a:schemeClr val="accent4"/>
                </a:solidFill>
              </a:rPr>
              <a:t>Worldmap</a:t>
            </a:r>
            <a:r>
              <a:rPr lang="en-US" altLang="ko-KR" sz="4400" dirty="0">
                <a:solidFill>
                  <a:schemeClr val="accent1"/>
                </a:solidFill>
              </a:rPr>
              <a:t> </a:t>
            </a:r>
            <a:r>
              <a:rPr lang="en-US" altLang="ko-KR" sz="4400" dirty="0">
                <a:solidFill>
                  <a:schemeClr val="accent2"/>
                </a:solidFill>
              </a:rPr>
              <a:t>Infographic</a:t>
            </a:r>
            <a:endParaRPr lang="en-US" altLang="ko-KR" sz="4400" b="1" dirty="0">
              <a:solidFill>
                <a:schemeClr val="accent2"/>
              </a:solidFill>
              <a:cs typeface="Arial" pitchFamily="34" charset="0"/>
            </a:endParaRPr>
          </a:p>
        </p:txBody>
      </p:sp>
      <p:sp>
        <p:nvSpPr>
          <p:cNvPr id="303" name="Rectangle 16">
            <a:extLst>
              <a:ext uri="{FF2B5EF4-FFF2-40B4-BE49-F238E27FC236}">
                <a16:creationId xmlns:a16="http://schemas.microsoft.com/office/drawing/2014/main" id="{C3D09888-F20A-4D9C-ABD9-5E54AFD56B36}"/>
              </a:ext>
            </a:extLst>
          </p:cNvPr>
          <p:cNvSpPr/>
          <p:nvPr/>
        </p:nvSpPr>
        <p:spPr>
          <a:xfrm rot="2700000">
            <a:off x="2548835" y="4644246"/>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4" name="Rectangle 9">
            <a:extLst>
              <a:ext uri="{FF2B5EF4-FFF2-40B4-BE49-F238E27FC236}">
                <a16:creationId xmlns:a16="http://schemas.microsoft.com/office/drawing/2014/main" id="{AEC3E5EE-E39A-4C4D-BC03-1D26929D1436}"/>
              </a:ext>
            </a:extLst>
          </p:cNvPr>
          <p:cNvSpPr/>
          <p:nvPr/>
        </p:nvSpPr>
        <p:spPr>
          <a:xfrm>
            <a:off x="916179" y="468816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5" name="Rectangle 36">
            <a:extLst>
              <a:ext uri="{FF2B5EF4-FFF2-40B4-BE49-F238E27FC236}">
                <a16:creationId xmlns:a16="http://schemas.microsoft.com/office/drawing/2014/main" id="{1CA7EA3B-398D-4C89-9C00-77919748C234}"/>
              </a:ext>
            </a:extLst>
          </p:cNvPr>
          <p:cNvSpPr/>
          <p:nvPr/>
        </p:nvSpPr>
        <p:spPr>
          <a:xfrm>
            <a:off x="4124830" y="4751143"/>
            <a:ext cx="329690" cy="27559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6" name="Oval 21">
            <a:extLst>
              <a:ext uri="{FF2B5EF4-FFF2-40B4-BE49-F238E27FC236}">
                <a16:creationId xmlns:a16="http://schemas.microsoft.com/office/drawing/2014/main" id="{B13FB74C-B9AB-45CD-A00C-11D7ADB7C3CB}"/>
              </a:ext>
            </a:extLst>
          </p:cNvPr>
          <p:cNvSpPr>
            <a:spLocks noChangeAspect="1"/>
          </p:cNvSpPr>
          <p:nvPr/>
        </p:nvSpPr>
        <p:spPr>
          <a:xfrm>
            <a:off x="5747362" y="4748402"/>
            <a:ext cx="323369" cy="3260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07" name="Graphic 17">
            <a:extLst>
              <a:ext uri="{FF2B5EF4-FFF2-40B4-BE49-F238E27FC236}">
                <a16:creationId xmlns:a16="http://schemas.microsoft.com/office/drawing/2014/main" id="{D7968C9E-B8D7-4611-8EBB-0883E0AEA4EA}"/>
              </a:ext>
            </a:extLst>
          </p:cNvPr>
          <p:cNvGrpSpPr/>
          <p:nvPr/>
        </p:nvGrpSpPr>
        <p:grpSpPr>
          <a:xfrm>
            <a:off x="927080" y="2102235"/>
            <a:ext cx="4657896" cy="2733575"/>
            <a:chOff x="2687161" y="3731096"/>
            <a:chExt cx="5158677" cy="3027467"/>
          </a:xfrm>
          <a:solidFill>
            <a:schemeClr val="bg1"/>
          </a:solidFill>
        </p:grpSpPr>
        <p:sp>
          <p:nvSpPr>
            <p:cNvPr id="308" name="Freeform: Shape 307">
              <a:extLst>
                <a:ext uri="{FF2B5EF4-FFF2-40B4-BE49-F238E27FC236}">
                  <a16:creationId xmlns:a16="http://schemas.microsoft.com/office/drawing/2014/main" id="{6FD392AF-6D3A-4331-9C6D-27C5395EF17C}"/>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9EEBCC9-40A8-48B5-BCC8-5028CC6ACE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785453F-B893-4BCF-A7FE-27B44580DF94}"/>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DBCED0A-E03E-4C36-A180-7930E095EB8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6E9DA1FB-8E1E-414A-9986-D8C95E90973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1D58E5CD-F9D5-4B1E-95DF-01B51C4AD3A5}"/>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7D5F7513-E90F-4823-A28E-11D4ABE5D0C7}"/>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A140DF0-4A60-4AD2-9B86-0908103E042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E0E00EBC-B7CB-475C-A34B-0111A7CB206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C330205A-8D0D-45B9-8127-FC22CA752B4D}"/>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FB70326B-E666-4DA1-89FC-97DF4C71591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091CCD0A-2F9A-4BBA-96CF-00D5E6D28520}"/>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F7C62B9D-CFD2-4462-8F4C-B677D2F5D247}"/>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FB5073ED-99F9-4E5A-B050-355F411D2E23}"/>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979EC961-9568-4294-B955-C41ADCCE4249}"/>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52785C3-1BD8-4F19-98C3-02D31E81FEEA}"/>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34AC2E1-76F5-4B1C-A8E7-0D02ECA3B825}"/>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8DF43594-1733-4667-B39E-C29D6B4D1D65}"/>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E75A67A3-4E80-42BB-A7B0-0A4800C061FF}"/>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D9F1E136-1687-4452-BF86-852D36E648A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5C83AFFA-10E0-4A4A-B367-9DFDE7114D7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2C5D39C6-7DCB-4B15-8C19-7DAB73413960}"/>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5FB89C87-382A-4541-8CDE-3F2CD702D72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5D8AE70F-77F6-48C8-97C0-741309448B33}"/>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821A750F-99F5-4008-A845-36E36D22AF8F}"/>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846EF7EF-41FF-49FD-99C8-18ABB8DD0547}"/>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F73AAB28-B1FB-4578-90D1-D0BC5834B31F}"/>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2239A96F-2CAD-470E-A53D-DDB70F934BB4}"/>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09BDFC72-B790-4CBE-BA36-4310E835B9B8}"/>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B377534F-30DE-423A-AD9E-F399F97B3030}"/>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0E2125EE-99F8-40BD-9855-7F2E143CACFB}"/>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04A1E3F9-74D2-4963-917C-B3C15B254F6A}"/>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62046425-1614-4B1C-A4D3-26C764EC7337}"/>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A0ABCAC3-A1B0-46AB-811A-932362E63238}"/>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12C5783A-E85C-46A6-9062-A2CDE98BD74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6C19BAC-776A-4BF0-8D90-377F8AF7575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A85BF832-F011-4EDB-8065-20253819996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CCCF9CA6-DA55-4937-9D93-E018031CA36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42042383-F505-4FC3-A234-F6BFA63CDA78}"/>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9ABFF95-04D8-47B2-81CE-22BBF013A145}"/>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DB22845C-148D-439D-B7B5-23E54C1C8D38}"/>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D9FA3102-C480-4616-9FED-D76010AFD547}"/>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C72FFE01-C99E-4D0E-9F14-7C1A80F0889F}"/>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026660E3-4888-4321-9262-0A27A92E45B6}"/>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D4AB7D75-54B2-4872-8645-A286C2AE6D15}"/>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CE432885-8962-4593-85E5-2F8E0953E8A9}"/>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BD14B85B-B437-487F-9CD0-1405B4BEB7A8}"/>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2043CBD0-1C04-4549-AEA8-75D3387E2C0F}"/>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3DB24E3A-AA36-4FCE-B4AE-FAAC18BE9FC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F010ED3A-023C-4AF5-8CC0-248A95B043A0}"/>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F3350C0E-9600-4F6F-B4F4-474BF72F012E}"/>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A57AB646-8D5F-48B5-8BD3-418612FA5ACC}"/>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B2A143C4-3C37-4E75-936D-520CEFFBCFF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2D1D0B51-06C1-48AA-90EA-A32DE86AADB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2BE4BA20-5356-4CAC-8117-0CA80C857BD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1DFC8A61-4519-40F7-B647-7EF3937A1DA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59B98692-C1BD-4E7E-BBE0-B23073BFD8FC}"/>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1895A916-00FA-4520-9B5E-F71A2325223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E1599D1-E53A-4599-9033-FCC293740811}"/>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EEC53118-A036-495F-9449-B7F99C13307A}"/>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13BEE583-FD37-44C5-B556-5E4831C35B6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0FA00D01-FF38-4E60-B969-0F90B3AAB66F}"/>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52B882D8-07A3-4F9C-8819-0115AD31914F}"/>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AD727AD1-A6C2-435E-81FC-7A8D8BC5D7E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21D96B69-C789-41D8-AE63-3980D8B4018A}"/>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93894FEA-15FF-4CFC-8E2E-4576A8ADA7E4}"/>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E09149A7-AED6-4CEC-8D6F-F43D0ECB7EC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378E2668-5D83-47B1-8FDF-47D9A6D2E5E4}"/>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DC54BBC2-DB38-429E-A944-FACC6116EEEA}"/>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469F4DA1-6FFF-47A1-8C22-07CF179CF30C}"/>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CC45ED7-726A-4477-A8D3-2C68360CC8D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92F8B1C-0DDD-4701-91D1-46BBDBA7D479}"/>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6429A17-3D24-4E57-A1A1-5A7ADD2F977D}"/>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E55E25EB-4F96-493C-B578-55E14DD4071E}"/>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53B03B05-101E-4891-94F3-5BABA02C5CEC}"/>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2C293195-9A53-4F8F-AF21-7720EACCB8AA}"/>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3C9453B-3694-40E0-BE03-76347646CD81}"/>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F3962E0-48AE-4C06-926F-98303466839D}"/>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02E0EF51-AA41-4EE9-B316-D7181BB8A8D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83C84BB8-1AB5-491C-832B-6B6D7FD6139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039B7676-09EE-4241-A79C-E88A4B9F968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E85A86B6-A9B1-49BC-8B74-EF14C4E22683}"/>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05CB1C78-3C94-462F-BE05-DC95BC513C11}"/>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983F4AC-8813-4D13-A05E-39700025F20A}"/>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E1E29A54-AFCB-477D-AE13-41E97A600585}"/>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0F23200F-0B83-435C-9D2E-57ECE5C61AD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FEC95726-A250-42A3-8FB6-196203D1A3F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2569CC29-2750-4840-9D22-4643DB1C5044}"/>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BABDB76-8107-4434-8E61-0DC12EA77BAF}"/>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B4460673-15AE-43AB-8AD2-3F31E26DCDC5}"/>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5E456690-6497-4C1E-B6BF-166A486C88B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83FA7F69-6046-4830-9ECC-75A7E3E64A5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6DDAF28B-3018-400A-8ACA-DEBA90B606F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DA92598C-C49E-4DA2-87D7-524FC914323D}"/>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ABD9D352-E86B-4F4A-BB10-5810E47C454E}"/>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8DADFB65-12C1-400F-B982-6514636674D0}"/>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26CE2E57-FA2F-4F3C-B256-831294CBCBCF}"/>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DBFE7943-B4B2-44B1-8CFB-B330A1E96495}"/>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D7EE3D2C-E22D-493E-91E3-1BB7AB5FE1C4}"/>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20FA7C47-3B52-4DCB-8F90-D51C3198AC70}"/>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38270AB9-530C-459B-ACFF-D474B9C26D75}"/>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8570C8C7-2977-4C0D-8AE7-774ECFBE827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F48B91FC-E508-44D3-8D4F-42BC81599B56}"/>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00B563B3-4506-4844-971B-6639C871CF91}"/>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A878D512-0FD6-4037-9ACA-7DB5B05B989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2FB1E3D8-7280-4D18-B9F6-8446BFA39EF0}"/>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C23DDEE2-D918-430E-931A-AD89899C480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1E529003-F1E0-4F34-A989-B28D7DC152E1}"/>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DB364DC-E3B1-4A7A-9BCF-31EDFB376EF6}"/>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13C77978-20E6-493C-9A36-6A225FF3C9B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BBBAF4FE-627F-4A51-B637-7572DDDFAD0A}"/>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BC173ED8-A78C-4CDD-AE8B-9B9DEFFF8127}"/>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BAB880F7-E788-4D16-AAFA-F96FEC3A2C4F}"/>
              </a:ext>
            </a:extLst>
          </p:cNvPr>
          <p:cNvSpPr>
            <a:spLocks noGrp="1"/>
          </p:cNvSpPr>
          <p:nvPr>
            <p:ph type="pic" idx="13"/>
          </p:nvPr>
        </p:nvSpPr>
        <p:spPr/>
      </p:sp>
    </p:spTree>
    <p:extLst>
      <p:ext uri="{BB962C8B-B14F-4D97-AF65-F5344CB8AC3E}">
        <p14:creationId xmlns:p14="http://schemas.microsoft.com/office/powerpoint/2010/main" val="195225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F916EBCA-0879-44D3-9C53-5F9471ECF1AE}"/>
              </a:ext>
            </a:extLst>
          </p:cNvPr>
          <p:cNvGrpSpPr/>
          <p:nvPr/>
        </p:nvGrpSpPr>
        <p:grpSpPr>
          <a:xfrm>
            <a:off x="1705372" y="3254279"/>
            <a:ext cx="7392282" cy="1421768"/>
            <a:chOff x="-713978" y="3320954"/>
            <a:chExt cx="7392282" cy="1421768"/>
          </a:xfrm>
        </p:grpSpPr>
        <p:cxnSp>
          <p:nvCxnSpPr>
            <p:cNvPr id="4" name="Straight Connector 3">
              <a:extLst>
                <a:ext uri="{FF2B5EF4-FFF2-40B4-BE49-F238E27FC236}">
                  <a16:creationId xmlns:a16="http://schemas.microsoft.com/office/drawing/2014/main" id="{951F3DA5-E359-4A49-B8C7-5170DD85EB66}"/>
                </a:ext>
              </a:extLst>
            </p:cNvPr>
            <p:cNvCxnSpPr/>
            <p:nvPr/>
          </p:nvCxnSpPr>
          <p:spPr>
            <a:xfrm>
              <a:off x="6221104"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EBEC079-9D3F-42AE-83E2-C807C45082D7}"/>
                </a:ext>
              </a:extLst>
            </p:cNvPr>
            <p:cNvCxnSpPr/>
            <p:nvPr/>
          </p:nvCxnSpPr>
          <p:spPr>
            <a:xfrm>
              <a:off x="3447070"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24186B-EF48-4753-9E37-5B1776161734}"/>
                </a:ext>
              </a:extLst>
            </p:cNvPr>
            <p:cNvCxnSpPr/>
            <p:nvPr/>
          </p:nvCxnSpPr>
          <p:spPr>
            <a:xfrm>
              <a:off x="673038"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7B71CF-5967-477C-92FF-F6FC4CEB16B6}"/>
                </a:ext>
              </a:extLst>
            </p:cNvPr>
            <p:cNvCxnSpPr/>
            <p:nvPr/>
          </p:nvCxnSpPr>
          <p:spPr>
            <a:xfrm flipV="1">
              <a:off x="4834086"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4DF711-2F8F-4888-BAE9-5D6CD467AEF7}"/>
                </a:ext>
              </a:extLst>
            </p:cNvPr>
            <p:cNvCxnSpPr/>
            <p:nvPr/>
          </p:nvCxnSpPr>
          <p:spPr>
            <a:xfrm flipV="1">
              <a:off x="2060054"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5">
              <a:extLst>
                <a:ext uri="{FF2B5EF4-FFF2-40B4-BE49-F238E27FC236}">
                  <a16:creationId xmlns:a16="http://schemas.microsoft.com/office/drawing/2014/main" id="{FDAD552C-EE67-4536-B899-E145536F5B04}"/>
                </a:ext>
              </a:extLst>
            </p:cNvPr>
            <p:cNvCxnSpPr/>
            <p:nvPr/>
          </p:nvCxnSpPr>
          <p:spPr>
            <a:xfrm flipV="1">
              <a:off x="-713978"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3A51BA6-0BA4-40B2-B5A0-578406C8E146}"/>
              </a:ext>
            </a:extLst>
          </p:cNvPr>
          <p:cNvGrpSpPr/>
          <p:nvPr/>
        </p:nvGrpSpPr>
        <p:grpSpPr>
          <a:xfrm>
            <a:off x="9358112" y="2792786"/>
            <a:ext cx="2371378" cy="2371378"/>
            <a:chOff x="6876256" y="3063517"/>
            <a:chExt cx="1944216" cy="1944216"/>
          </a:xfrm>
          <a:scene3d>
            <a:camera prst="perspectiveLeft">
              <a:rot lat="0" lon="3900000" rev="0"/>
            </a:camera>
            <a:lightRig rig="threePt" dir="t"/>
          </a:scene3d>
        </p:grpSpPr>
        <p:sp>
          <p:nvSpPr>
            <p:cNvPr id="11" name="Oval 10">
              <a:extLst>
                <a:ext uri="{FF2B5EF4-FFF2-40B4-BE49-F238E27FC236}">
                  <a16:creationId xmlns:a16="http://schemas.microsoft.com/office/drawing/2014/main" id="{99285656-54F6-4514-91D5-D5D580ECA4E1}"/>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10EDCBA2-0CFA-455D-870B-BAB27769C4CC}"/>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1E5E2258-5566-461B-9FD4-F6808966AD5C}"/>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 name="Group 13">
            <a:extLst>
              <a:ext uri="{FF2B5EF4-FFF2-40B4-BE49-F238E27FC236}">
                <a16:creationId xmlns:a16="http://schemas.microsoft.com/office/drawing/2014/main" id="{ACCDFC99-F1BB-423C-8534-728167581F78}"/>
              </a:ext>
            </a:extLst>
          </p:cNvPr>
          <p:cNvGrpSpPr/>
          <p:nvPr/>
        </p:nvGrpSpPr>
        <p:grpSpPr>
          <a:xfrm>
            <a:off x="1210468" y="3711480"/>
            <a:ext cx="8661202" cy="514942"/>
            <a:chOff x="-373747" y="3778154"/>
            <a:chExt cx="7826067" cy="514942"/>
          </a:xfrm>
        </p:grpSpPr>
        <p:sp>
          <p:nvSpPr>
            <p:cNvPr id="15" name="Chevron 2">
              <a:extLst>
                <a:ext uri="{FF2B5EF4-FFF2-40B4-BE49-F238E27FC236}">
                  <a16:creationId xmlns:a16="http://schemas.microsoft.com/office/drawing/2014/main" id="{8981A38F-36BD-46D8-ADE1-3DD97F488F12}"/>
                </a:ext>
              </a:extLst>
            </p:cNvPr>
            <p:cNvSpPr/>
            <p:nvPr/>
          </p:nvSpPr>
          <p:spPr>
            <a:xfrm>
              <a:off x="933736" y="3778154"/>
              <a:ext cx="1434480" cy="51494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37">
              <a:extLst>
                <a:ext uri="{FF2B5EF4-FFF2-40B4-BE49-F238E27FC236}">
                  <a16:creationId xmlns:a16="http://schemas.microsoft.com/office/drawing/2014/main" id="{906D9A58-8968-49B9-8BD0-59E3039CEF7D}"/>
                </a:ext>
              </a:extLst>
            </p:cNvPr>
            <p:cNvSpPr/>
            <p:nvPr/>
          </p:nvSpPr>
          <p:spPr>
            <a:xfrm>
              <a:off x="2204762" y="3778154"/>
              <a:ext cx="1434480"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38">
              <a:extLst>
                <a:ext uri="{FF2B5EF4-FFF2-40B4-BE49-F238E27FC236}">
                  <a16:creationId xmlns:a16="http://schemas.microsoft.com/office/drawing/2014/main" id="{9A143726-0A7D-4AA1-B99A-D60852BBFD31}"/>
                </a:ext>
              </a:extLst>
            </p:cNvPr>
            <p:cNvSpPr/>
            <p:nvPr/>
          </p:nvSpPr>
          <p:spPr>
            <a:xfrm>
              <a:off x="3475788" y="3778154"/>
              <a:ext cx="1434480"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39">
              <a:extLst>
                <a:ext uri="{FF2B5EF4-FFF2-40B4-BE49-F238E27FC236}">
                  <a16:creationId xmlns:a16="http://schemas.microsoft.com/office/drawing/2014/main" id="{C19871FD-1752-4280-9067-A2246CF34E4F}"/>
                </a:ext>
              </a:extLst>
            </p:cNvPr>
            <p:cNvSpPr/>
            <p:nvPr/>
          </p:nvSpPr>
          <p:spPr>
            <a:xfrm>
              <a:off x="4746814" y="3778154"/>
              <a:ext cx="1434480" cy="51494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Chevron 40">
              <a:extLst>
                <a:ext uri="{FF2B5EF4-FFF2-40B4-BE49-F238E27FC236}">
                  <a16:creationId xmlns:a16="http://schemas.microsoft.com/office/drawing/2014/main" id="{4633D00C-0E49-46E0-B177-CF3E552ACBCF}"/>
                </a:ext>
              </a:extLst>
            </p:cNvPr>
            <p:cNvSpPr/>
            <p:nvPr/>
          </p:nvSpPr>
          <p:spPr>
            <a:xfrm>
              <a:off x="6017840" y="3778154"/>
              <a:ext cx="1434480" cy="51494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Chevron 2">
              <a:extLst>
                <a:ext uri="{FF2B5EF4-FFF2-40B4-BE49-F238E27FC236}">
                  <a16:creationId xmlns:a16="http://schemas.microsoft.com/office/drawing/2014/main" id="{8D9A825D-70C4-43B7-B762-432BC3717824}"/>
                </a:ext>
              </a:extLst>
            </p:cNvPr>
            <p:cNvSpPr/>
            <p:nvPr/>
          </p:nvSpPr>
          <p:spPr>
            <a:xfrm>
              <a:off x="-373747" y="3778154"/>
              <a:ext cx="1434480"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21" name="Group 20">
            <a:extLst>
              <a:ext uri="{FF2B5EF4-FFF2-40B4-BE49-F238E27FC236}">
                <a16:creationId xmlns:a16="http://schemas.microsoft.com/office/drawing/2014/main" id="{3E63299C-C15C-468A-A8CC-4FB495FC9EBD}"/>
              </a:ext>
            </a:extLst>
          </p:cNvPr>
          <p:cNvGrpSpPr/>
          <p:nvPr/>
        </p:nvGrpSpPr>
        <p:grpSpPr>
          <a:xfrm>
            <a:off x="2154270" y="2143804"/>
            <a:ext cx="1836018" cy="1078798"/>
            <a:chOff x="7026501" y="4509120"/>
            <a:chExt cx="1499710" cy="1078798"/>
          </a:xfrm>
        </p:grpSpPr>
        <p:sp>
          <p:nvSpPr>
            <p:cNvPr id="22" name="TextBox 21">
              <a:extLst>
                <a:ext uri="{FF2B5EF4-FFF2-40B4-BE49-F238E27FC236}">
                  <a16:creationId xmlns:a16="http://schemas.microsoft.com/office/drawing/2014/main" id="{752C2639-AD20-40FB-B353-2AF757DFB129}"/>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2C066D0-1962-4932-84C2-14B01E899B4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CF33EDC2-0E52-4165-8991-764F92EBBF5B}"/>
              </a:ext>
            </a:extLst>
          </p:cNvPr>
          <p:cNvGrpSpPr/>
          <p:nvPr/>
        </p:nvGrpSpPr>
        <p:grpSpPr>
          <a:xfrm>
            <a:off x="4938358" y="2143804"/>
            <a:ext cx="1836018" cy="1078798"/>
            <a:chOff x="7026501" y="4509120"/>
            <a:chExt cx="1499710" cy="1078798"/>
          </a:xfrm>
        </p:grpSpPr>
        <p:sp>
          <p:nvSpPr>
            <p:cNvPr id="25" name="TextBox 24">
              <a:extLst>
                <a:ext uri="{FF2B5EF4-FFF2-40B4-BE49-F238E27FC236}">
                  <a16:creationId xmlns:a16="http://schemas.microsoft.com/office/drawing/2014/main" id="{51EF63D8-45CE-4DE0-863A-6814AEE8AF85}"/>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82B75AA-01A2-45D5-A1F5-971D829169B5}"/>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0B527B67-E8B9-4E11-93E0-79CFFE4E0CB1}"/>
              </a:ext>
            </a:extLst>
          </p:cNvPr>
          <p:cNvGrpSpPr/>
          <p:nvPr/>
        </p:nvGrpSpPr>
        <p:grpSpPr>
          <a:xfrm>
            <a:off x="7722446" y="2143804"/>
            <a:ext cx="1836018" cy="1078798"/>
            <a:chOff x="7026501" y="4509120"/>
            <a:chExt cx="1499710" cy="1078798"/>
          </a:xfrm>
        </p:grpSpPr>
        <p:sp>
          <p:nvSpPr>
            <p:cNvPr id="28" name="TextBox 27">
              <a:extLst>
                <a:ext uri="{FF2B5EF4-FFF2-40B4-BE49-F238E27FC236}">
                  <a16:creationId xmlns:a16="http://schemas.microsoft.com/office/drawing/2014/main" id="{6184F0D2-302E-4147-A351-6654FA5CF683}"/>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95973E9A-56FF-478E-8840-E31243D36F69}"/>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D0C54F5B-E668-418B-8AD7-6D0A8ECF46C3}"/>
              </a:ext>
            </a:extLst>
          </p:cNvPr>
          <p:cNvGrpSpPr/>
          <p:nvPr/>
        </p:nvGrpSpPr>
        <p:grpSpPr>
          <a:xfrm>
            <a:off x="3546314" y="4782903"/>
            <a:ext cx="1836018" cy="1078798"/>
            <a:chOff x="7026501" y="4509120"/>
            <a:chExt cx="1499710" cy="1078798"/>
          </a:xfrm>
        </p:grpSpPr>
        <p:sp>
          <p:nvSpPr>
            <p:cNvPr id="31" name="TextBox 30">
              <a:extLst>
                <a:ext uri="{FF2B5EF4-FFF2-40B4-BE49-F238E27FC236}">
                  <a16:creationId xmlns:a16="http://schemas.microsoft.com/office/drawing/2014/main" id="{DA7917FB-4540-46F4-AE7E-CC60645F92EF}"/>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C6255151-5940-4808-859F-5FD79542261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650253D3-ADE4-473F-B362-74D409A9778F}"/>
              </a:ext>
            </a:extLst>
          </p:cNvPr>
          <p:cNvGrpSpPr/>
          <p:nvPr/>
        </p:nvGrpSpPr>
        <p:grpSpPr>
          <a:xfrm>
            <a:off x="6330402" y="4782903"/>
            <a:ext cx="1836018" cy="1078798"/>
            <a:chOff x="7026501" y="4509120"/>
            <a:chExt cx="1499710" cy="1078798"/>
          </a:xfrm>
        </p:grpSpPr>
        <p:sp>
          <p:nvSpPr>
            <p:cNvPr id="34" name="TextBox 33">
              <a:extLst>
                <a:ext uri="{FF2B5EF4-FFF2-40B4-BE49-F238E27FC236}">
                  <a16:creationId xmlns:a16="http://schemas.microsoft.com/office/drawing/2014/main" id="{4C61708F-ACA6-4DE4-B8A8-099575DCFE6C}"/>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EE6E1AFC-4036-4090-B5F0-63160753E6F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36" name="TextBox 35">
            <a:extLst>
              <a:ext uri="{FF2B5EF4-FFF2-40B4-BE49-F238E27FC236}">
                <a16:creationId xmlns:a16="http://schemas.microsoft.com/office/drawing/2014/main" id="{630A71CC-D367-4E7C-9D80-FECB1B081BCD}"/>
              </a:ext>
            </a:extLst>
          </p:cNvPr>
          <p:cNvSpPr txBox="1"/>
          <p:nvPr/>
        </p:nvSpPr>
        <p:spPr>
          <a:xfrm>
            <a:off x="2905287"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id="{2ACB462B-A571-4D69-A1BF-6EFA05B3631D}"/>
              </a:ext>
            </a:extLst>
          </p:cNvPr>
          <p:cNvSpPr txBox="1"/>
          <p:nvPr/>
        </p:nvSpPr>
        <p:spPr>
          <a:xfrm>
            <a:off x="4322094"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id="{C76044A2-749D-4A28-84B7-05FD86AED822}"/>
              </a:ext>
            </a:extLst>
          </p:cNvPr>
          <p:cNvSpPr txBox="1"/>
          <p:nvPr/>
        </p:nvSpPr>
        <p:spPr>
          <a:xfrm>
            <a:off x="5738901"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DA30E942-3F39-4781-9324-0749029E2BA0}"/>
              </a:ext>
            </a:extLst>
          </p:cNvPr>
          <p:cNvSpPr txBox="1"/>
          <p:nvPr/>
        </p:nvSpPr>
        <p:spPr>
          <a:xfrm>
            <a:off x="7155708"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id="{1FE406FD-5802-4A47-BF19-FEB79A81514A}"/>
              </a:ext>
            </a:extLst>
          </p:cNvPr>
          <p:cNvSpPr txBox="1"/>
          <p:nvPr/>
        </p:nvSpPr>
        <p:spPr>
          <a:xfrm>
            <a:off x="8572514"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id="{7C5EDEC4-5852-4712-A4D1-FD2534809CE8}"/>
              </a:ext>
            </a:extLst>
          </p:cNvPr>
          <p:cNvSpPr txBox="1"/>
          <p:nvPr/>
        </p:nvSpPr>
        <p:spPr>
          <a:xfrm>
            <a:off x="1488480"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grpSp>
        <p:nvGrpSpPr>
          <p:cNvPr id="42" name="Group 71">
            <a:extLst>
              <a:ext uri="{FF2B5EF4-FFF2-40B4-BE49-F238E27FC236}">
                <a16:creationId xmlns:a16="http://schemas.microsoft.com/office/drawing/2014/main" id="{479E8006-55B2-4E3D-9714-07A90F2CC0BA}"/>
              </a:ext>
            </a:extLst>
          </p:cNvPr>
          <p:cNvGrpSpPr/>
          <p:nvPr/>
        </p:nvGrpSpPr>
        <p:grpSpPr>
          <a:xfrm>
            <a:off x="762226" y="4792935"/>
            <a:ext cx="1836018" cy="1078798"/>
            <a:chOff x="7026501" y="4509120"/>
            <a:chExt cx="1499710" cy="1078798"/>
          </a:xfrm>
        </p:grpSpPr>
        <p:sp>
          <p:nvSpPr>
            <p:cNvPr id="43" name="TextBox 42">
              <a:extLst>
                <a:ext uri="{FF2B5EF4-FFF2-40B4-BE49-F238E27FC236}">
                  <a16:creationId xmlns:a16="http://schemas.microsoft.com/office/drawing/2014/main" id="{1576436C-74D6-4285-BB63-6428256A1BE4}"/>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FDAEA2FD-7864-4B99-B029-31594DD6AC80}"/>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36629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B9068F6F-BA7C-4C84-B4C3-C79C61B3443C}"/>
              </a:ext>
            </a:extLst>
          </p:cNvPr>
          <p:cNvSpPr/>
          <p:nvPr/>
        </p:nvSpPr>
        <p:spPr>
          <a:xfrm>
            <a:off x="8213962" y="2400668"/>
            <a:ext cx="3060000"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3">
            <a:extLst>
              <a:ext uri="{FF2B5EF4-FFF2-40B4-BE49-F238E27FC236}">
                <a16:creationId xmlns:a16="http://schemas.microsoft.com/office/drawing/2014/main" id="{C4582D41-F689-4D6D-825E-4D03578A968E}"/>
              </a:ext>
            </a:extLst>
          </p:cNvPr>
          <p:cNvSpPr/>
          <p:nvPr/>
        </p:nvSpPr>
        <p:spPr>
          <a:xfrm>
            <a:off x="4900059" y="2400668"/>
            <a:ext cx="3060000"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5">
            <a:extLst>
              <a:ext uri="{FF2B5EF4-FFF2-40B4-BE49-F238E27FC236}">
                <a16:creationId xmlns:a16="http://schemas.microsoft.com/office/drawing/2014/main" id="{A10DA96A-045A-4581-B5F7-96D9BF173A00}"/>
              </a:ext>
            </a:extLst>
          </p:cNvPr>
          <p:cNvGraphicFramePr>
            <a:graphicFrameLocks/>
          </p:cNvGraphicFramePr>
          <p:nvPr>
            <p:extLst>
              <p:ext uri="{D42A27DB-BD31-4B8C-83A1-F6EECF244321}">
                <p14:modId xmlns:p14="http://schemas.microsoft.com/office/powerpoint/2010/main" val="1336053949"/>
              </p:ext>
            </p:extLst>
          </p:nvPr>
        </p:nvGraphicFramePr>
        <p:xfrm>
          <a:off x="6429212" y="2484858"/>
          <a:ext cx="1372181" cy="32641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2BDBCE2-28B1-48AB-AF59-7793221E7BC0}"/>
              </a:ext>
            </a:extLst>
          </p:cNvPr>
          <p:cNvGraphicFramePr>
            <a:graphicFrameLocks/>
          </p:cNvGraphicFramePr>
          <p:nvPr>
            <p:extLst>
              <p:ext uri="{D42A27DB-BD31-4B8C-83A1-F6EECF244321}">
                <p14:modId xmlns:p14="http://schemas.microsoft.com/office/powerpoint/2010/main" val="3116487170"/>
              </p:ext>
            </p:extLst>
          </p:nvPr>
        </p:nvGraphicFramePr>
        <p:xfrm>
          <a:off x="8366613" y="2484858"/>
          <a:ext cx="1372181" cy="3264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5">
            <a:extLst>
              <a:ext uri="{FF2B5EF4-FFF2-40B4-BE49-F238E27FC236}">
                <a16:creationId xmlns:a16="http://schemas.microsoft.com/office/drawing/2014/main" id="{17D15229-C997-4209-92D2-14EF52A2DC81}"/>
              </a:ext>
            </a:extLst>
          </p:cNvPr>
          <p:cNvGraphicFramePr>
            <a:graphicFrameLocks/>
          </p:cNvGraphicFramePr>
          <p:nvPr>
            <p:extLst>
              <p:ext uri="{D42A27DB-BD31-4B8C-83A1-F6EECF244321}">
                <p14:modId xmlns:p14="http://schemas.microsoft.com/office/powerpoint/2010/main" val="719568559"/>
              </p:ext>
            </p:extLst>
          </p:nvPr>
        </p:nvGraphicFramePr>
        <p:xfrm>
          <a:off x="9703441" y="2484858"/>
          <a:ext cx="1372181" cy="3264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5">
            <a:extLst>
              <a:ext uri="{FF2B5EF4-FFF2-40B4-BE49-F238E27FC236}">
                <a16:creationId xmlns:a16="http://schemas.microsoft.com/office/drawing/2014/main" id="{64825BE6-6BE8-4D9A-BF40-D313289B8060}"/>
              </a:ext>
            </a:extLst>
          </p:cNvPr>
          <p:cNvGraphicFramePr>
            <a:graphicFrameLocks/>
          </p:cNvGraphicFramePr>
          <p:nvPr>
            <p:extLst>
              <p:ext uri="{D42A27DB-BD31-4B8C-83A1-F6EECF244321}">
                <p14:modId xmlns:p14="http://schemas.microsoft.com/office/powerpoint/2010/main" val="2285550714"/>
              </p:ext>
            </p:extLst>
          </p:nvPr>
        </p:nvGraphicFramePr>
        <p:xfrm>
          <a:off x="5038510" y="2484858"/>
          <a:ext cx="1372181" cy="326410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0D0B481-D22E-4997-B52F-3CD9C589BCBF}"/>
              </a:ext>
            </a:extLst>
          </p:cNvPr>
          <p:cNvSpPr txBox="1"/>
          <p:nvPr/>
        </p:nvSpPr>
        <p:spPr>
          <a:xfrm>
            <a:off x="5061320"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Content</a:t>
            </a:r>
            <a:endParaRPr lang="ko-KR" altLang="en-US" sz="1400" b="1" dirty="0">
              <a:solidFill>
                <a:schemeClr val="tx1">
                  <a:lumMod val="65000"/>
                  <a:lumOff val="35000"/>
                </a:schemeClr>
              </a:solidFill>
              <a:cs typeface="Arial" pitchFamily="34" charset="0"/>
            </a:endParaRPr>
          </a:p>
        </p:txBody>
      </p:sp>
      <p:sp>
        <p:nvSpPr>
          <p:cNvPr id="10" name="TextBox 9">
            <a:extLst>
              <a:ext uri="{FF2B5EF4-FFF2-40B4-BE49-F238E27FC236}">
                <a16:creationId xmlns:a16="http://schemas.microsoft.com/office/drawing/2014/main" id="{6D0AF4F0-D7C8-481F-8DC3-E3718552CF31}"/>
              </a:ext>
            </a:extLst>
          </p:cNvPr>
          <p:cNvSpPr txBox="1"/>
          <p:nvPr/>
        </p:nvSpPr>
        <p:spPr>
          <a:xfrm>
            <a:off x="6430799"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Text Here</a:t>
            </a:r>
            <a:endParaRPr lang="ko-KR" altLang="en-US" sz="1400" b="1" dirty="0">
              <a:solidFill>
                <a:schemeClr val="tx1">
                  <a:lumMod val="65000"/>
                  <a:lumOff val="35000"/>
                </a:schemeClr>
              </a:solidFill>
              <a:cs typeface="Arial" pitchFamily="34" charset="0"/>
            </a:endParaRPr>
          </a:p>
        </p:txBody>
      </p:sp>
      <p:sp>
        <p:nvSpPr>
          <p:cNvPr id="11" name="TextBox 10">
            <a:extLst>
              <a:ext uri="{FF2B5EF4-FFF2-40B4-BE49-F238E27FC236}">
                <a16:creationId xmlns:a16="http://schemas.microsoft.com/office/drawing/2014/main" id="{0E1A1D37-5C02-4DD4-AA00-CCC9C4E76183}"/>
              </a:ext>
            </a:extLst>
          </p:cNvPr>
          <p:cNvSpPr txBox="1"/>
          <p:nvPr/>
        </p:nvSpPr>
        <p:spPr>
          <a:xfrm>
            <a:off x="8371404"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sp>
        <p:nvSpPr>
          <p:cNvPr id="12" name="TextBox 11">
            <a:extLst>
              <a:ext uri="{FF2B5EF4-FFF2-40B4-BE49-F238E27FC236}">
                <a16:creationId xmlns:a16="http://schemas.microsoft.com/office/drawing/2014/main" id="{9FB2524B-6CCE-4AF3-B008-4684B44227EF}"/>
              </a:ext>
            </a:extLst>
          </p:cNvPr>
          <p:cNvSpPr txBox="1"/>
          <p:nvPr/>
        </p:nvSpPr>
        <p:spPr>
          <a:xfrm>
            <a:off x="9748520"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Text Here</a:t>
            </a:r>
            <a:endParaRPr lang="ko-KR" altLang="en-US" sz="1400" b="1" dirty="0">
              <a:solidFill>
                <a:schemeClr val="tx1">
                  <a:lumMod val="65000"/>
                  <a:lumOff val="35000"/>
                </a:schemeClr>
              </a:solidFill>
              <a:cs typeface="Arial" pitchFamily="34" charset="0"/>
            </a:endParaRPr>
          </a:p>
        </p:txBody>
      </p:sp>
      <p:sp>
        <p:nvSpPr>
          <p:cNvPr id="13" name="Rectangle 12">
            <a:extLst>
              <a:ext uri="{FF2B5EF4-FFF2-40B4-BE49-F238E27FC236}">
                <a16:creationId xmlns:a16="http://schemas.microsoft.com/office/drawing/2014/main" id="{65C86635-DDBD-4390-888F-964CE8103682}"/>
              </a:ext>
            </a:extLst>
          </p:cNvPr>
          <p:cNvSpPr/>
          <p:nvPr/>
        </p:nvSpPr>
        <p:spPr>
          <a:xfrm>
            <a:off x="4900059" y="1835006"/>
            <a:ext cx="3060000" cy="57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ectangle 13">
            <a:extLst>
              <a:ext uri="{FF2B5EF4-FFF2-40B4-BE49-F238E27FC236}">
                <a16:creationId xmlns:a16="http://schemas.microsoft.com/office/drawing/2014/main" id="{9F7BDA3B-F07A-46D4-BF63-EE1ED0115CC5}"/>
              </a:ext>
            </a:extLst>
          </p:cNvPr>
          <p:cNvSpPr/>
          <p:nvPr/>
        </p:nvSpPr>
        <p:spPr>
          <a:xfrm>
            <a:off x="8213962" y="1835006"/>
            <a:ext cx="3060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TextBox 14">
            <a:extLst>
              <a:ext uri="{FF2B5EF4-FFF2-40B4-BE49-F238E27FC236}">
                <a16:creationId xmlns:a16="http://schemas.microsoft.com/office/drawing/2014/main" id="{E6195DA5-76CD-42AC-88CE-1FAB733882A5}"/>
              </a:ext>
            </a:extLst>
          </p:cNvPr>
          <p:cNvSpPr txBox="1"/>
          <p:nvPr/>
        </p:nvSpPr>
        <p:spPr>
          <a:xfrm>
            <a:off x="5039964" y="1973720"/>
            <a:ext cx="241837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6" name="TextBox 15">
            <a:extLst>
              <a:ext uri="{FF2B5EF4-FFF2-40B4-BE49-F238E27FC236}">
                <a16:creationId xmlns:a16="http://schemas.microsoft.com/office/drawing/2014/main" id="{9B71B192-31DC-4885-B7D8-2FC7584A8BCF}"/>
              </a:ext>
            </a:extLst>
          </p:cNvPr>
          <p:cNvSpPr txBox="1"/>
          <p:nvPr/>
        </p:nvSpPr>
        <p:spPr>
          <a:xfrm>
            <a:off x="8354810" y="1969120"/>
            <a:ext cx="2434680"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7" name="TextBox 14">
            <a:extLst>
              <a:ext uri="{FF2B5EF4-FFF2-40B4-BE49-F238E27FC236}">
                <a16:creationId xmlns:a16="http://schemas.microsoft.com/office/drawing/2014/main" id="{EE724FA7-C999-40AA-978F-D0976369BCBE}"/>
              </a:ext>
            </a:extLst>
          </p:cNvPr>
          <p:cNvSpPr txBox="1"/>
          <p:nvPr/>
        </p:nvSpPr>
        <p:spPr>
          <a:xfrm>
            <a:off x="5167887" y="3800345"/>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18" name="TextBox 14">
            <a:extLst>
              <a:ext uri="{FF2B5EF4-FFF2-40B4-BE49-F238E27FC236}">
                <a16:creationId xmlns:a16="http://schemas.microsoft.com/office/drawing/2014/main" id="{52348FD0-D9E9-4299-A03F-EEAC77B583FA}"/>
              </a:ext>
            </a:extLst>
          </p:cNvPr>
          <p:cNvSpPr txBox="1"/>
          <p:nvPr/>
        </p:nvSpPr>
        <p:spPr>
          <a:xfrm>
            <a:off x="5723892" y="2857926"/>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19" name="TextBox 14">
            <a:extLst>
              <a:ext uri="{FF2B5EF4-FFF2-40B4-BE49-F238E27FC236}">
                <a16:creationId xmlns:a16="http://schemas.microsoft.com/office/drawing/2014/main" id="{9A349CFC-DD0E-4B47-92F3-C24F2C5E7C3B}"/>
              </a:ext>
            </a:extLst>
          </p:cNvPr>
          <p:cNvSpPr txBox="1"/>
          <p:nvPr/>
        </p:nvSpPr>
        <p:spPr>
          <a:xfrm>
            <a:off x="7110950" y="4991054"/>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20" name="TextBox 14">
            <a:extLst>
              <a:ext uri="{FF2B5EF4-FFF2-40B4-BE49-F238E27FC236}">
                <a16:creationId xmlns:a16="http://schemas.microsoft.com/office/drawing/2014/main" id="{EF53B721-2CC5-43AA-AB89-868567EE5B53}"/>
              </a:ext>
            </a:extLst>
          </p:cNvPr>
          <p:cNvSpPr txBox="1"/>
          <p:nvPr/>
        </p:nvSpPr>
        <p:spPr>
          <a:xfrm>
            <a:off x="6562358" y="2856627"/>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85%</a:t>
            </a:r>
            <a:endParaRPr lang="ko-KR" altLang="en-US" sz="1200" b="1" dirty="0">
              <a:solidFill>
                <a:schemeClr val="bg1"/>
              </a:solidFill>
              <a:cs typeface="Arial" pitchFamily="34" charset="0"/>
            </a:endParaRPr>
          </a:p>
        </p:txBody>
      </p:sp>
      <p:sp>
        <p:nvSpPr>
          <p:cNvPr id="21" name="TextBox 14">
            <a:extLst>
              <a:ext uri="{FF2B5EF4-FFF2-40B4-BE49-F238E27FC236}">
                <a16:creationId xmlns:a16="http://schemas.microsoft.com/office/drawing/2014/main" id="{C2AFF2F9-4FF8-4134-8353-FDE51E94E843}"/>
              </a:ext>
            </a:extLst>
          </p:cNvPr>
          <p:cNvSpPr txBox="1"/>
          <p:nvPr/>
        </p:nvSpPr>
        <p:spPr>
          <a:xfrm>
            <a:off x="10389104" y="4512107"/>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35%</a:t>
            </a:r>
            <a:endParaRPr lang="ko-KR" altLang="en-US" sz="1200" b="1" dirty="0">
              <a:solidFill>
                <a:schemeClr val="bg1"/>
              </a:solidFill>
              <a:cs typeface="Arial" pitchFamily="34" charset="0"/>
            </a:endParaRPr>
          </a:p>
        </p:txBody>
      </p:sp>
      <p:sp>
        <p:nvSpPr>
          <p:cNvPr id="22" name="TextBox 14">
            <a:extLst>
              <a:ext uri="{FF2B5EF4-FFF2-40B4-BE49-F238E27FC236}">
                <a16:creationId xmlns:a16="http://schemas.microsoft.com/office/drawing/2014/main" id="{FBCB584D-B8A0-48BC-855E-094611507A7B}"/>
              </a:ext>
            </a:extLst>
          </p:cNvPr>
          <p:cNvSpPr txBox="1"/>
          <p:nvPr/>
        </p:nvSpPr>
        <p:spPr>
          <a:xfrm>
            <a:off x="9849186" y="2870695"/>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85%</a:t>
            </a:r>
            <a:endParaRPr lang="ko-KR" altLang="en-US" sz="1200" b="1" dirty="0">
              <a:solidFill>
                <a:schemeClr val="bg1"/>
              </a:solidFill>
              <a:cs typeface="Arial" pitchFamily="34" charset="0"/>
            </a:endParaRPr>
          </a:p>
        </p:txBody>
      </p:sp>
      <p:sp>
        <p:nvSpPr>
          <p:cNvPr id="23" name="TextBox 14">
            <a:extLst>
              <a:ext uri="{FF2B5EF4-FFF2-40B4-BE49-F238E27FC236}">
                <a16:creationId xmlns:a16="http://schemas.microsoft.com/office/drawing/2014/main" id="{FCAB1E34-E529-447C-9A35-3A24E8B41A05}"/>
              </a:ext>
            </a:extLst>
          </p:cNvPr>
          <p:cNvSpPr txBox="1"/>
          <p:nvPr/>
        </p:nvSpPr>
        <p:spPr>
          <a:xfrm>
            <a:off x="9043356" y="2883361"/>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24" name="TextBox 14">
            <a:extLst>
              <a:ext uri="{FF2B5EF4-FFF2-40B4-BE49-F238E27FC236}">
                <a16:creationId xmlns:a16="http://schemas.microsoft.com/office/drawing/2014/main" id="{1FBD1034-BDF1-4222-AF34-745816B52207}"/>
              </a:ext>
            </a:extLst>
          </p:cNvPr>
          <p:cNvSpPr txBox="1"/>
          <p:nvPr/>
        </p:nvSpPr>
        <p:spPr>
          <a:xfrm>
            <a:off x="8500092" y="3521208"/>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65%</a:t>
            </a:r>
            <a:endParaRPr lang="ko-KR" altLang="en-US" sz="1200" b="1" dirty="0">
              <a:solidFill>
                <a:schemeClr val="bg1"/>
              </a:solidFill>
              <a:cs typeface="Arial" pitchFamily="34" charset="0"/>
            </a:endParaRPr>
          </a:p>
        </p:txBody>
      </p:sp>
      <p:grpSp>
        <p:nvGrpSpPr>
          <p:cNvPr id="25" name="Group 24">
            <a:extLst>
              <a:ext uri="{FF2B5EF4-FFF2-40B4-BE49-F238E27FC236}">
                <a16:creationId xmlns:a16="http://schemas.microsoft.com/office/drawing/2014/main" id="{2C768D91-B223-4235-9146-60C3A3167DE5}"/>
              </a:ext>
            </a:extLst>
          </p:cNvPr>
          <p:cNvGrpSpPr/>
          <p:nvPr/>
        </p:nvGrpSpPr>
        <p:grpSpPr>
          <a:xfrm>
            <a:off x="1563559" y="2279121"/>
            <a:ext cx="3060001" cy="1136403"/>
            <a:chOff x="3017859" y="4283314"/>
            <a:chExt cx="2579767" cy="1030701"/>
          </a:xfrm>
        </p:grpSpPr>
        <p:sp>
          <p:nvSpPr>
            <p:cNvPr id="26" name="TextBox 25">
              <a:extLst>
                <a:ext uri="{FF2B5EF4-FFF2-40B4-BE49-F238E27FC236}">
                  <a16:creationId xmlns:a16="http://schemas.microsoft.com/office/drawing/2014/main" id="{921EA272-1240-4300-9CCA-4578D8C747E3}"/>
                </a:ext>
              </a:extLst>
            </p:cNvPr>
            <p:cNvSpPr txBox="1"/>
            <p:nvPr/>
          </p:nvSpPr>
          <p:spPr>
            <a:xfrm>
              <a:off x="3021856" y="4560313"/>
              <a:ext cx="2575770" cy="75370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BA466667-48E9-4994-8C25-0FD0C8B640EA}"/>
                </a:ext>
              </a:extLst>
            </p:cNvPr>
            <p:cNvSpPr txBox="1"/>
            <p:nvPr/>
          </p:nvSpPr>
          <p:spPr>
            <a:xfrm>
              <a:off x="3017859" y="4283314"/>
              <a:ext cx="2553872" cy="251234"/>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8D97F5B7-9051-4C22-BE8D-5AA42E038C9A}"/>
              </a:ext>
            </a:extLst>
          </p:cNvPr>
          <p:cNvGrpSpPr/>
          <p:nvPr/>
        </p:nvGrpSpPr>
        <p:grpSpPr>
          <a:xfrm>
            <a:off x="1563558" y="4029357"/>
            <a:ext cx="3060000" cy="1136403"/>
            <a:chOff x="3017859" y="4283314"/>
            <a:chExt cx="2579765" cy="1030701"/>
          </a:xfrm>
        </p:grpSpPr>
        <p:sp>
          <p:nvSpPr>
            <p:cNvPr id="29" name="TextBox 28">
              <a:extLst>
                <a:ext uri="{FF2B5EF4-FFF2-40B4-BE49-F238E27FC236}">
                  <a16:creationId xmlns:a16="http://schemas.microsoft.com/office/drawing/2014/main" id="{A30A8763-6886-4BBA-B7A6-1071631F01BE}"/>
                </a:ext>
              </a:extLst>
            </p:cNvPr>
            <p:cNvSpPr txBox="1"/>
            <p:nvPr/>
          </p:nvSpPr>
          <p:spPr>
            <a:xfrm>
              <a:off x="3021855" y="4560313"/>
              <a:ext cx="2575769" cy="75370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EE555A8D-7900-4A61-8BD7-7BFA753E55AB}"/>
                </a:ext>
              </a:extLst>
            </p:cNvPr>
            <p:cNvSpPr txBox="1"/>
            <p:nvPr/>
          </p:nvSpPr>
          <p:spPr>
            <a:xfrm>
              <a:off x="3017859" y="4283314"/>
              <a:ext cx="2553872" cy="251234"/>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1" name="Rectangle 36">
            <a:extLst>
              <a:ext uri="{FF2B5EF4-FFF2-40B4-BE49-F238E27FC236}">
                <a16:creationId xmlns:a16="http://schemas.microsoft.com/office/drawing/2014/main" id="{A26B280C-9068-4D4A-B394-58D013D5BE1E}"/>
              </a:ext>
            </a:extLst>
          </p:cNvPr>
          <p:cNvSpPr/>
          <p:nvPr/>
        </p:nvSpPr>
        <p:spPr>
          <a:xfrm>
            <a:off x="948473" y="4084888"/>
            <a:ext cx="446840" cy="37352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16">
            <a:extLst>
              <a:ext uri="{FF2B5EF4-FFF2-40B4-BE49-F238E27FC236}">
                <a16:creationId xmlns:a16="http://schemas.microsoft.com/office/drawing/2014/main" id="{B5A50243-4A9E-4662-ABD2-D35DF444195A}"/>
              </a:ext>
            </a:extLst>
          </p:cNvPr>
          <p:cNvSpPr/>
          <p:nvPr/>
        </p:nvSpPr>
        <p:spPr>
          <a:xfrm>
            <a:off x="913248" y="2352663"/>
            <a:ext cx="482066" cy="316821"/>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14176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852488" y="227013"/>
            <a:ext cx="11339512" cy="723900"/>
          </a:xfrm>
          <a:prstGeom prst="rect">
            <a:avLst/>
          </a:prstGeom>
        </p:spPr>
        <p:txBody>
          <a:bodyPr/>
          <a:lstStyle/>
          <a:p>
            <a:r>
              <a:rPr lang="en-US" dirty="0"/>
              <a:t>Infographic Style</a:t>
            </a:r>
          </a:p>
        </p:txBody>
      </p:sp>
      <p:sp>
        <p:nvSpPr>
          <p:cNvPr id="4" name="TextBox 3">
            <a:extLst>
              <a:ext uri="{FF2B5EF4-FFF2-40B4-BE49-F238E27FC236}">
                <a16:creationId xmlns:a16="http://schemas.microsoft.com/office/drawing/2014/main" id="{9F494CC1-4CC8-40AB-A9EF-25A415AEB061}"/>
              </a:ext>
            </a:extLst>
          </p:cNvPr>
          <p:cNvSpPr txBox="1"/>
          <p:nvPr/>
        </p:nvSpPr>
        <p:spPr>
          <a:xfrm>
            <a:off x="4596098" y="517111"/>
            <a:ext cx="3008775" cy="1323439"/>
          </a:xfrm>
          <a:prstGeom prst="rect">
            <a:avLst/>
          </a:prstGeom>
          <a:noFill/>
        </p:spPr>
        <p:txBody>
          <a:bodyPr wrap="square" rtlCol="0">
            <a:spAutoFit/>
          </a:bodyPr>
          <a:lstStyle/>
          <a:p>
            <a:pPr algn="ctr"/>
            <a:r>
              <a:rPr lang="en-US" altLang="ko-KR" sz="4000" b="1" dirty="0">
                <a:solidFill>
                  <a:schemeClr val="bg1"/>
                </a:solidFill>
                <a:latin typeface="+mj-lt"/>
                <a:cs typeface="Arial" pitchFamily="34" charset="0"/>
              </a:rPr>
              <a:t>AWESOME SLIDE</a:t>
            </a:r>
          </a:p>
        </p:txBody>
      </p:sp>
      <p:cxnSp>
        <p:nvCxnSpPr>
          <p:cNvPr id="5" name="Straight Connector 4">
            <a:extLst>
              <a:ext uri="{FF2B5EF4-FFF2-40B4-BE49-F238E27FC236}">
                <a16:creationId xmlns:a16="http://schemas.microsoft.com/office/drawing/2014/main" id="{AF916E95-9B35-4D76-98BD-4E029CBC0BEC}"/>
              </a:ext>
            </a:extLst>
          </p:cNvPr>
          <p:cNvCxnSpPr>
            <a:cxnSpLocks/>
          </p:cNvCxnSpPr>
          <p:nvPr/>
        </p:nvCxnSpPr>
        <p:spPr>
          <a:xfrm>
            <a:off x="4365815" y="689058"/>
            <a:ext cx="0" cy="979544"/>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0519866-352B-4CFF-A889-2BA77C088ED9}"/>
              </a:ext>
            </a:extLst>
          </p:cNvPr>
          <p:cNvCxnSpPr>
            <a:cxnSpLocks/>
          </p:cNvCxnSpPr>
          <p:nvPr/>
        </p:nvCxnSpPr>
        <p:spPr>
          <a:xfrm>
            <a:off x="7835156" y="689058"/>
            <a:ext cx="0" cy="979544"/>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EBD872B-8547-4702-8193-6DF4D855128D}"/>
              </a:ext>
            </a:extLst>
          </p:cNvPr>
          <p:cNvGrpSpPr/>
          <p:nvPr/>
        </p:nvGrpSpPr>
        <p:grpSpPr>
          <a:xfrm>
            <a:off x="474577" y="583312"/>
            <a:ext cx="3422101" cy="1191037"/>
            <a:chOff x="4822352" y="1916832"/>
            <a:chExt cx="3422056" cy="1191037"/>
          </a:xfrm>
        </p:grpSpPr>
        <p:sp>
          <p:nvSpPr>
            <p:cNvPr id="8" name="Text Placeholder 10">
              <a:extLst>
                <a:ext uri="{FF2B5EF4-FFF2-40B4-BE49-F238E27FC236}">
                  <a16:creationId xmlns:a16="http://schemas.microsoft.com/office/drawing/2014/main" id="{825FAD24-912F-4895-8DB4-D37251983A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bg1"/>
                  </a:solidFill>
                  <a:cs typeface="Arial" pitchFamily="34" charset="0"/>
                </a:rPr>
                <a:t>Portfolio  Designed</a:t>
              </a:r>
            </a:p>
          </p:txBody>
        </p:sp>
        <p:sp>
          <p:nvSpPr>
            <p:cNvPr id="9" name="TextBox 8">
              <a:extLst>
                <a:ext uri="{FF2B5EF4-FFF2-40B4-BE49-F238E27FC236}">
                  <a16:creationId xmlns:a16="http://schemas.microsoft.com/office/drawing/2014/main" id="{8CE610BB-7EBC-497B-96B1-A8F1BDF0AD48}"/>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grpSp>
      <p:grpSp>
        <p:nvGrpSpPr>
          <p:cNvPr id="10" name="Group 9">
            <a:extLst>
              <a:ext uri="{FF2B5EF4-FFF2-40B4-BE49-F238E27FC236}">
                <a16:creationId xmlns:a16="http://schemas.microsoft.com/office/drawing/2014/main" id="{098342DE-671A-4A61-BF1C-F8631DE8F722}"/>
              </a:ext>
            </a:extLst>
          </p:cNvPr>
          <p:cNvGrpSpPr/>
          <p:nvPr/>
        </p:nvGrpSpPr>
        <p:grpSpPr>
          <a:xfrm>
            <a:off x="8304293" y="583312"/>
            <a:ext cx="3422101" cy="1191037"/>
            <a:chOff x="4822352" y="1916832"/>
            <a:chExt cx="3422056" cy="1191037"/>
          </a:xfrm>
        </p:grpSpPr>
        <p:sp>
          <p:nvSpPr>
            <p:cNvPr id="11" name="Text Placeholder 10">
              <a:extLst>
                <a:ext uri="{FF2B5EF4-FFF2-40B4-BE49-F238E27FC236}">
                  <a16:creationId xmlns:a16="http://schemas.microsoft.com/office/drawing/2014/main" id="{ECCD4ACE-F0A0-4658-B824-240C8B1EBE61}"/>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bg1"/>
                  </a:solidFill>
                  <a:cs typeface="Arial" pitchFamily="34" charset="0"/>
                </a:rPr>
                <a:t>Portfolio  Designed</a:t>
              </a:r>
            </a:p>
          </p:txBody>
        </p:sp>
        <p:sp>
          <p:nvSpPr>
            <p:cNvPr id="12" name="TextBox 11">
              <a:extLst>
                <a:ext uri="{FF2B5EF4-FFF2-40B4-BE49-F238E27FC236}">
                  <a16:creationId xmlns:a16="http://schemas.microsoft.com/office/drawing/2014/main" id="{4F3EA7AC-5E69-4F87-A1BA-45CC7F36ABAE}"/>
                </a:ext>
              </a:extLst>
            </p:cNvPr>
            <p:cNvSpPr txBox="1"/>
            <p:nvPr/>
          </p:nvSpPr>
          <p:spPr>
            <a:xfrm>
              <a:off x="4822352" y="2276872"/>
              <a:ext cx="3422056"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grpSp>
      <p:sp>
        <p:nvSpPr>
          <p:cNvPr id="13" name="TextBox 12">
            <a:extLst>
              <a:ext uri="{FF2B5EF4-FFF2-40B4-BE49-F238E27FC236}">
                <a16:creationId xmlns:a16="http://schemas.microsoft.com/office/drawing/2014/main" id="{053D6ABF-085E-40FA-A6AA-9CB2D15BC39A}"/>
              </a:ext>
            </a:extLst>
          </p:cNvPr>
          <p:cNvSpPr txBox="1"/>
          <p:nvPr/>
        </p:nvSpPr>
        <p:spPr>
          <a:xfrm>
            <a:off x="8653185" y="373725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 Presentation</a:t>
            </a:r>
          </a:p>
        </p:txBody>
      </p:sp>
      <p:sp>
        <p:nvSpPr>
          <p:cNvPr id="14" name="TextBox 13">
            <a:extLst>
              <a:ext uri="{FF2B5EF4-FFF2-40B4-BE49-F238E27FC236}">
                <a16:creationId xmlns:a16="http://schemas.microsoft.com/office/drawing/2014/main" id="{8415279E-5676-4EA0-B2FE-FCFF92F8031B}"/>
              </a:ext>
            </a:extLst>
          </p:cNvPr>
          <p:cNvSpPr txBox="1"/>
          <p:nvPr/>
        </p:nvSpPr>
        <p:spPr>
          <a:xfrm>
            <a:off x="8653185" y="405841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Presentation</a:t>
            </a:r>
          </a:p>
        </p:txBody>
      </p:sp>
      <p:sp>
        <p:nvSpPr>
          <p:cNvPr id="15" name="TextBox 14">
            <a:extLst>
              <a:ext uri="{FF2B5EF4-FFF2-40B4-BE49-F238E27FC236}">
                <a16:creationId xmlns:a16="http://schemas.microsoft.com/office/drawing/2014/main" id="{8AD22073-8B07-4573-9F6C-3083B1E41318}"/>
              </a:ext>
            </a:extLst>
          </p:cNvPr>
          <p:cNvSpPr txBox="1"/>
          <p:nvPr/>
        </p:nvSpPr>
        <p:spPr>
          <a:xfrm>
            <a:off x="8653185" y="502189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 Presentation</a:t>
            </a:r>
          </a:p>
        </p:txBody>
      </p:sp>
      <p:sp>
        <p:nvSpPr>
          <p:cNvPr id="16" name="TextBox 15">
            <a:extLst>
              <a:ext uri="{FF2B5EF4-FFF2-40B4-BE49-F238E27FC236}">
                <a16:creationId xmlns:a16="http://schemas.microsoft.com/office/drawing/2014/main" id="{41C26F4A-E42F-4F8E-84D3-1B9E7F5BCE82}"/>
              </a:ext>
            </a:extLst>
          </p:cNvPr>
          <p:cNvSpPr txBox="1"/>
          <p:nvPr/>
        </p:nvSpPr>
        <p:spPr>
          <a:xfrm>
            <a:off x="8653185" y="470073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a:t>
            </a:r>
          </a:p>
        </p:txBody>
      </p:sp>
      <p:sp>
        <p:nvSpPr>
          <p:cNvPr id="17" name="TextBox 16">
            <a:extLst>
              <a:ext uri="{FF2B5EF4-FFF2-40B4-BE49-F238E27FC236}">
                <a16:creationId xmlns:a16="http://schemas.microsoft.com/office/drawing/2014/main" id="{AF4A58E2-C15B-4938-87BB-CAEB13502447}"/>
              </a:ext>
            </a:extLst>
          </p:cNvPr>
          <p:cNvSpPr txBox="1"/>
          <p:nvPr/>
        </p:nvSpPr>
        <p:spPr>
          <a:xfrm>
            <a:off x="8653185" y="437957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a:t>
            </a:r>
          </a:p>
        </p:txBody>
      </p:sp>
      <p:sp>
        <p:nvSpPr>
          <p:cNvPr id="18" name="TextBox 17">
            <a:extLst>
              <a:ext uri="{FF2B5EF4-FFF2-40B4-BE49-F238E27FC236}">
                <a16:creationId xmlns:a16="http://schemas.microsoft.com/office/drawing/2014/main" id="{A6C84843-4019-44B1-A8BF-E92C549874D3}"/>
              </a:ext>
            </a:extLst>
          </p:cNvPr>
          <p:cNvSpPr txBox="1"/>
          <p:nvPr/>
        </p:nvSpPr>
        <p:spPr>
          <a:xfrm>
            <a:off x="8653185" y="534305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Presentation</a:t>
            </a:r>
          </a:p>
        </p:txBody>
      </p:sp>
      <p:sp>
        <p:nvSpPr>
          <p:cNvPr id="19" name="TextBox 18">
            <a:extLst>
              <a:ext uri="{FF2B5EF4-FFF2-40B4-BE49-F238E27FC236}">
                <a16:creationId xmlns:a16="http://schemas.microsoft.com/office/drawing/2014/main" id="{D1B917E9-9B4C-4F29-8680-ADA2C370364F}"/>
              </a:ext>
            </a:extLst>
          </p:cNvPr>
          <p:cNvSpPr txBox="1"/>
          <p:nvPr/>
        </p:nvSpPr>
        <p:spPr>
          <a:xfrm>
            <a:off x="8653185" y="5985378"/>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a:t>
            </a:r>
          </a:p>
        </p:txBody>
      </p:sp>
      <p:sp>
        <p:nvSpPr>
          <p:cNvPr id="20" name="TextBox 19">
            <a:extLst>
              <a:ext uri="{FF2B5EF4-FFF2-40B4-BE49-F238E27FC236}">
                <a16:creationId xmlns:a16="http://schemas.microsoft.com/office/drawing/2014/main" id="{34E9ABEA-8E3D-49CE-834D-B923DD185C4C}"/>
              </a:ext>
            </a:extLst>
          </p:cNvPr>
          <p:cNvSpPr txBox="1"/>
          <p:nvPr/>
        </p:nvSpPr>
        <p:spPr>
          <a:xfrm>
            <a:off x="8653185" y="566421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 Presentation</a:t>
            </a:r>
          </a:p>
        </p:txBody>
      </p:sp>
      <p:sp>
        <p:nvSpPr>
          <p:cNvPr id="21" name="Rectangle 20">
            <a:extLst>
              <a:ext uri="{FF2B5EF4-FFF2-40B4-BE49-F238E27FC236}">
                <a16:creationId xmlns:a16="http://schemas.microsoft.com/office/drawing/2014/main" id="{13113088-300D-40D2-B5A0-5513D665C48B}"/>
              </a:ext>
            </a:extLst>
          </p:cNvPr>
          <p:cNvSpPr/>
          <p:nvPr/>
        </p:nvSpPr>
        <p:spPr>
          <a:xfrm>
            <a:off x="8653185" y="3058042"/>
            <a:ext cx="2461571" cy="400110"/>
          </a:xfrm>
          <a:prstGeom prst="rect">
            <a:avLst/>
          </a:prstGeom>
          <a:solidFill>
            <a:schemeClr val="accent3"/>
          </a:solidFill>
        </p:spPr>
        <p:txBody>
          <a:bodyPr wrap="none">
            <a:spAutoFit/>
          </a:bodyPr>
          <a:lstStyle/>
          <a:p>
            <a:r>
              <a:rPr lang="en-US" sz="2000" dirty="0">
                <a:solidFill>
                  <a:schemeClr val="bg1"/>
                </a:solidFill>
              </a:rPr>
              <a:t>Things To Consider </a:t>
            </a:r>
          </a:p>
        </p:txBody>
      </p:sp>
    </p:spTree>
    <p:extLst>
      <p:ext uri="{BB962C8B-B14F-4D97-AF65-F5344CB8AC3E}">
        <p14:creationId xmlns:p14="http://schemas.microsoft.com/office/powerpoint/2010/main" val="4228638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413C8269-B3A8-4E11-892C-417B8F40FE18}"/>
              </a:ext>
            </a:extLst>
          </p:cNvPr>
          <p:cNvSpPr/>
          <p:nvPr/>
        </p:nvSpPr>
        <p:spPr>
          <a:xfrm>
            <a:off x="6570090" y="1956848"/>
            <a:ext cx="4600030" cy="1108733"/>
          </a:xfrm>
          <a:prstGeom prst="rect">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4" name="Down Arrow Callout 2">
            <a:extLst>
              <a:ext uri="{FF2B5EF4-FFF2-40B4-BE49-F238E27FC236}">
                <a16:creationId xmlns:a16="http://schemas.microsoft.com/office/drawing/2014/main" id="{F93F7F00-A611-4A24-BD26-7729DEEACE58}"/>
              </a:ext>
            </a:extLst>
          </p:cNvPr>
          <p:cNvSpPr/>
          <p:nvPr/>
        </p:nvSpPr>
        <p:spPr>
          <a:xfrm rot="10800000">
            <a:off x="6597824" y="2833314"/>
            <a:ext cx="4588722" cy="1477930"/>
          </a:xfrm>
          <a:prstGeom prst="downArrowCallout">
            <a:avLst>
              <a:gd name="adj1" fmla="val 26438"/>
              <a:gd name="adj2" fmla="val 27158"/>
              <a:gd name="adj3" fmla="val 15647"/>
              <a:gd name="adj4" fmla="val 7361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5" name="Down Arrow Callout 3">
            <a:extLst>
              <a:ext uri="{FF2B5EF4-FFF2-40B4-BE49-F238E27FC236}">
                <a16:creationId xmlns:a16="http://schemas.microsoft.com/office/drawing/2014/main" id="{35A7BADE-1E15-465A-B6D8-F85834188F10}"/>
              </a:ext>
            </a:extLst>
          </p:cNvPr>
          <p:cNvSpPr/>
          <p:nvPr/>
        </p:nvSpPr>
        <p:spPr>
          <a:xfrm rot="10800000">
            <a:off x="6605898" y="4069272"/>
            <a:ext cx="4588722" cy="1477930"/>
          </a:xfrm>
          <a:prstGeom prst="downArrowCallout">
            <a:avLst>
              <a:gd name="adj1" fmla="val 26438"/>
              <a:gd name="adj2" fmla="val 27158"/>
              <a:gd name="adj3" fmla="val 15647"/>
              <a:gd name="adj4" fmla="val 7361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6" name="자유형: 도형 46">
            <a:extLst>
              <a:ext uri="{FF2B5EF4-FFF2-40B4-BE49-F238E27FC236}">
                <a16:creationId xmlns:a16="http://schemas.microsoft.com/office/drawing/2014/main" id="{55DA3389-67A5-43BA-9C59-7C90C676E0CC}"/>
              </a:ext>
            </a:extLst>
          </p:cNvPr>
          <p:cNvSpPr/>
          <p:nvPr/>
        </p:nvSpPr>
        <p:spPr>
          <a:xfrm>
            <a:off x="1057768" y="4459299"/>
            <a:ext cx="8253251" cy="1635829"/>
          </a:xfrm>
          <a:custGeom>
            <a:avLst/>
            <a:gdLst>
              <a:gd name="connsiteX0" fmla="*/ 0 w 8253251"/>
              <a:gd name="connsiteY0" fmla="*/ 0 h 1635829"/>
              <a:gd name="connsiteX1" fmla="*/ 4588722 w 8253251"/>
              <a:gd name="connsiteY1" fmla="*/ 0 h 1635829"/>
              <a:gd name="connsiteX2" fmla="*/ 4588722 w 8253251"/>
              <a:gd name="connsiteY2" fmla="*/ 1087904 h 1635829"/>
              <a:gd name="connsiteX3" fmla="*/ 2480192 w 8253251"/>
              <a:gd name="connsiteY3" fmla="*/ 1087904 h 1635829"/>
              <a:gd name="connsiteX4" fmla="*/ 2480192 w 8253251"/>
              <a:gd name="connsiteY4" fmla="*/ 1239829 h 1635829"/>
              <a:gd name="connsiteX5" fmla="*/ 3847519 w 8253251"/>
              <a:gd name="connsiteY5" fmla="*/ 1239829 h 1635829"/>
              <a:gd name="connsiteX6" fmla="*/ 4524657 w 8253251"/>
              <a:gd name="connsiteY6" fmla="*/ 1239829 h 1635829"/>
              <a:gd name="connsiteX7" fmla="*/ 7656507 w 8253251"/>
              <a:gd name="connsiteY7" fmla="*/ 1239829 h 1635829"/>
              <a:gd name="connsiteX8" fmla="*/ 7656507 w 8253251"/>
              <a:gd name="connsiteY8" fmla="*/ 1088477 h 1635829"/>
              <a:gd name="connsiteX9" fmla="*/ 7450499 w 8253251"/>
              <a:gd name="connsiteY9" fmla="*/ 1088477 h 1635829"/>
              <a:gd name="connsiteX10" fmla="*/ 7851875 w 8253251"/>
              <a:gd name="connsiteY10" fmla="*/ 857225 h 1635829"/>
              <a:gd name="connsiteX11" fmla="*/ 8253251 w 8253251"/>
              <a:gd name="connsiteY11" fmla="*/ 1088477 h 1635829"/>
              <a:gd name="connsiteX12" fmla="*/ 8047243 w 8253251"/>
              <a:gd name="connsiteY12" fmla="*/ 1088477 h 1635829"/>
              <a:gd name="connsiteX13" fmla="*/ 8047243 w 8253251"/>
              <a:gd name="connsiteY13" fmla="*/ 1239829 h 1635829"/>
              <a:gd name="connsiteX14" fmla="*/ 8049806 w 8253251"/>
              <a:gd name="connsiteY14" fmla="*/ 1239829 h 1635829"/>
              <a:gd name="connsiteX15" fmla="*/ 8049806 w 8253251"/>
              <a:gd name="connsiteY15" fmla="*/ 1635829 h 1635829"/>
              <a:gd name="connsiteX16" fmla="*/ 4524657 w 8253251"/>
              <a:gd name="connsiteY16" fmla="*/ 1635829 h 1635829"/>
              <a:gd name="connsiteX17" fmla="*/ 3847519 w 8253251"/>
              <a:gd name="connsiteY17" fmla="*/ 1635829 h 1635829"/>
              <a:gd name="connsiteX18" fmla="*/ 2104177 w 8253251"/>
              <a:gd name="connsiteY18" fmla="*/ 1635829 h 1635829"/>
              <a:gd name="connsiteX19" fmla="*/ 2104177 w 8253251"/>
              <a:gd name="connsiteY19" fmla="*/ 1598784 h 1635829"/>
              <a:gd name="connsiteX20" fmla="*/ 2104177 w 8253251"/>
              <a:gd name="connsiteY20" fmla="*/ 1239829 h 1635829"/>
              <a:gd name="connsiteX21" fmla="*/ 2104177 w 8253251"/>
              <a:gd name="connsiteY21" fmla="*/ 1087904 h 1635829"/>
              <a:gd name="connsiteX22" fmla="*/ 0 w 8253251"/>
              <a:gd name="connsiteY22" fmla="*/ 1087904 h 16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3251" h="1635829">
                <a:moveTo>
                  <a:pt x="0" y="0"/>
                </a:moveTo>
                <a:lnTo>
                  <a:pt x="4588722" y="0"/>
                </a:lnTo>
                <a:lnTo>
                  <a:pt x="4588722" y="1087904"/>
                </a:lnTo>
                <a:lnTo>
                  <a:pt x="2480192" y="1087904"/>
                </a:lnTo>
                <a:lnTo>
                  <a:pt x="2480192" y="1239829"/>
                </a:lnTo>
                <a:lnTo>
                  <a:pt x="3847519" y="1239829"/>
                </a:lnTo>
                <a:lnTo>
                  <a:pt x="4524657" y="1239829"/>
                </a:lnTo>
                <a:lnTo>
                  <a:pt x="7656507" y="1239829"/>
                </a:lnTo>
                <a:lnTo>
                  <a:pt x="7656507" y="1088477"/>
                </a:lnTo>
                <a:lnTo>
                  <a:pt x="7450499" y="1088477"/>
                </a:lnTo>
                <a:lnTo>
                  <a:pt x="7851875" y="857225"/>
                </a:lnTo>
                <a:lnTo>
                  <a:pt x="8253251" y="1088477"/>
                </a:lnTo>
                <a:lnTo>
                  <a:pt x="8047243" y="1088477"/>
                </a:lnTo>
                <a:lnTo>
                  <a:pt x="8047243" y="1239829"/>
                </a:lnTo>
                <a:lnTo>
                  <a:pt x="8049806" y="1239829"/>
                </a:lnTo>
                <a:lnTo>
                  <a:pt x="8049806" y="1635829"/>
                </a:lnTo>
                <a:lnTo>
                  <a:pt x="4524657" y="1635829"/>
                </a:lnTo>
                <a:lnTo>
                  <a:pt x="3847519" y="1635829"/>
                </a:lnTo>
                <a:lnTo>
                  <a:pt x="2104177" y="1635829"/>
                </a:lnTo>
                <a:lnTo>
                  <a:pt x="2104177" y="1598784"/>
                </a:lnTo>
                <a:lnTo>
                  <a:pt x="2104177" y="1239829"/>
                </a:lnTo>
                <a:lnTo>
                  <a:pt x="2104177" y="1087904"/>
                </a:lnTo>
                <a:lnTo>
                  <a:pt x="0" y="1087904"/>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400">
              <a:solidFill>
                <a:schemeClr val="tx1">
                  <a:lumMod val="75000"/>
                  <a:lumOff val="25000"/>
                </a:schemeClr>
              </a:solidFill>
            </a:endParaRPr>
          </a:p>
        </p:txBody>
      </p:sp>
      <p:sp>
        <p:nvSpPr>
          <p:cNvPr id="7" name="Down Arrow Callout 5">
            <a:extLst>
              <a:ext uri="{FF2B5EF4-FFF2-40B4-BE49-F238E27FC236}">
                <a16:creationId xmlns:a16="http://schemas.microsoft.com/office/drawing/2014/main" id="{51D35F1F-069C-4D8B-89D3-922377757D33}"/>
              </a:ext>
            </a:extLst>
          </p:cNvPr>
          <p:cNvSpPr/>
          <p:nvPr/>
        </p:nvSpPr>
        <p:spPr>
          <a:xfrm>
            <a:off x="1057768" y="3208134"/>
            <a:ext cx="4588722" cy="1477930"/>
          </a:xfrm>
          <a:prstGeom prst="downArrowCallout">
            <a:avLst>
              <a:gd name="adj1" fmla="val 26438"/>
              <a:gd name="adj2" fmla="val 27158"/>
              <a:gd name="adj3" fmla="val 15647"/>
              <a:gd name="adj4" fmla="val 7361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8" name="Down Arrow Callout 6">
            <a:extLst>
              <a:ext uri="{FF2B5EF4-FFF2-40B4-BE49-F238E27FC236}">
                <a16:creationId xmlns:a16="http://schemas.microsoft.com/office/drawing/2014/main" id="{280F2405-6EEA-4F68-A215-0EBEE0B69130}"/>
              </a:ext>
            </a:extLst>
          </p:cNvPr>
          <p:cNvSpPr/>
          <p:nvPr/>
        </p:nvSpPr>
        <p:spPr>
          <a:xfrm>
            <a:off x="1057768" y="1956848"/>
            <a:ext cx="4588722" cy="1477930"/>
          </a:xfrm>
          <a:prstGeom prst="downArrowCallout">
            <a:avLst>
              <a:gd name="adj1" fmla="val 26438"/>
              <a:gd name="adj2" fmla="val 27158"/>
              <a:gd name="adj3" fmla="val 15647"/>
              <a:gd name="adj4" fmla="val 7361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nvGrpSpPr>
          <p:cNvPr id="9" name="Group 8">
            <a:extLst>
              <a:ext uri="{FF2B5EF4-FFF2-40B4-BE49-F238E27FC236}">
                <a16:creationId xmlns:a16="http://schemas.microsoft.com/office/drawing/2014/main" id="{1768C1D8-6314-4DC0-A47D-9D336697A3B7}"/>
              </a:ext>
            </a:extLst>
          </p:cNvPr>
          <p:cNvGrpSpPr/>
          <p:nvPr/>
        </p:nvGrpSpPr>
        <p:grpSpPr>
          <a:xfrm>
            <a:off x="1450346" y="2126477"/>
            <a:ext cx="3797852" cy="738665"/>
            <a:chOff x="819820" y="3646109"/>
            <a:chExt cx="1225994" cy="738665"/>
          </a:xfrm>
          <a:noFill/>
        </p:grpSpPr>
        <p:sp>
          <p:nvSpPr>
            <p:cNvPr id="10" name="TextBox 9">
              <a:extLst>
                <a:ext uri="{FF2B5EF4-FFF2-40B4-BE49-F238E27FC236}">
                  <a16:creationId xmlns:a16="http://schemas.microsoft.com/office/drawing/2014/main" id="{C5A94BEC-F716-4923-A7B0-EBC57C126503}"/>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5D909651-BC40-4FC7-8066-B6F0EF375746}"/>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2" name="Group 11">
            <a:extLst>
              <a:ext uri="{FF2B5EF4-FFF2-40B4-BE49-F238E27FC236}">
                <a16:creationId xmlns:a16="http://schemas.microsoft.com/office/drawing/2014/main" id="{B8323157-8EAC-42B5-B382-7C87FBCB01D3}"/>
              </a:ext>
            </a:extLst>
          </p:cNvPr>
          <p:cNvGrpSpPr/>
          <p:nvPr/>
        </p:nvGrpSpPr>
        <p:grpSpPr>
          <a:xfrm>
            <a:off x="1450346" y="3474700"/>
            <a:ext cx="3797852" cy="738665"/>
            <a:chOff x="819820" y="3646109"/>
            <a:chExt cx="1225994" cy="738665"/>
          </a:xfrm>
          <a:noFill/>
        </p:grpSpPr>
        <p:sp>
          <p:nvSpPr>
            <p:cNvPr id="13" name="TextBox 12">
              <a:extLst>
                <a:ext uri="{FF2B5EF4-FFF2-40B4-BE49-F238E27FC236}">
                  <a16:creationId xmlns:a16="http://schemas.microsoft.com/office/drawing/2014/main" id="{DAC60BAC-7172-4739-BC63-6FFF9FB20CF8}"/>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DC7CE29-4C70-4076-8E5A-860E6B1A0072}"/>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A22CB444-9357-4EB0-B0EE-17E3D6B8FB5B}"/>
              </a:ext>
            </a:extLst>
          </p:cNvPr>
          <p:cNvGrpSpPr/>
          <p:nvPr/>
        </p:nvGrpSpPr>
        <p:grpSpPr>
          <a:xfrm>
            <a:off x="1450346" y="4723716"/>
            <a:ext cx="3797852" cy="738665"/>
            <a:chOff x="819820" y="3646109"/>
            <a:chExt cx="1225994" cy="738665"/>
          </a:xfrm>
          <a:noFill/>
        </p:grpSpPr>
        <p:sp>
          <p:nvSpPr>
            <p:cNvPr id="16" name="TextBox 15">
              <a:extLst>
                <a:ext uri="{FF2B5EF4-FFF2-40B4-BE49-F238E27FC236}">
                  <a16:creationId xmlns:a16="http://schemas.microsoft.com/office/drawing/2014/main" id="{48B664B3-8C33-4C6A-8B29-E752FF3E420F}"/>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6129AB6-D688-4B25-8310-5589E6D7E4E9}"/>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8DD0EA5C-4BA1-441D-A335-0CA11E96BFB8}"/>
              </a:ext>
            </a:extLst>
          </p:cNvPr>
          <p:cNvGrpSpPr/>
          <p:nvPr/>
        </p:nvGrpSpPr>
        <p:grpSpPr>
          <a:xfrm>
            <a:off x="6999006" y="4528845"/>
            <a:ext cx="3797852" cy="738665"/>
            <a:chOff x="819820" y="3646109"/>
            <a:chExt cx="1225994" cy="738665"/>
          </a:xfrm>
          <a:noFill/>
        </p:grpSpPr>
        <p:sp>
          <p:nvSpPr>
            <p:cNvPr id="19" name="TextBox 18">
              <a:extLst>
                <a:ext uri="{FF2B5EF4-FFF2-40B4-BE49-F238E27FC236}">
                  <a16:creationId xmlns:a16="http://schemas.microsoft.com/office/drawing/2014/main" id="{878E0B54-12D0-4E5B-91C6-87EA388E5D0B}"/>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22A2190F-844B-4F14-B1E1-E928AC94EBE5}"/>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8CFB9E4E-A084-48DE-9206-D079E5F4CD5D}"/>
              </a:ext>
            </a:extLst>
          </p:cNvPr>
          <p:cNvGrpSpPr/>
          <p:nvPr/>
        </p:nvGrpSpPr>
        <p:grpSpPr>
          <a:xfrm>
            <a:off x="6999006" y="3293477"/>
            <a:ext cx="3797852" cy="738665"/>
            <a:chOff x="819820" y="3646109"/>
            <a:chExt cx="1225994" cy="738665"/>
          </a:xfrm>
          <a:noFill/>
        </p:grpSpPr>
        <p:sp>
          <p:nvSpPr>
            <p:cNvPr id="22" name="TextBox 21">
              <a:extLst>
                <a:ext uri="{FF2B5EF4-FFF2-40B4-BE49-F238E27FC236}">
                  <a16:creationId xmlns:a16="http://schemas.microsoft.com/office/drawing/2014/main" id="{3CC78892-671C-4373-8C65-B47C33549C62}"/>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82854F5-FDE2-4E94-8FC1-DC07D9041D95}"/>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F56F6829-66F4-4EC4-8D01-362A6333EB35}"/>
              </a:ext>
            </a:extLst>
          </p:cNvPr>
          <p:cNvGrpSpPr/>
          <p:nvPr/>
        </p:nvGrpSpPr>
        <p:grpSpPr>
          <a:xfrm>
            <a:off x="6999006" y="2058109"/>
            <a:ext cx="3797852" cy="738665"/>
            <a:chOff x="819820" y="3646109"/>
            <a:chExt cx="1225994" cy="738665"/>
          </a:xfrm>
          <a:noFill/>
        </p:grpSpPr>
        <p:sp>
          <p:nvSpPr>
            <p:cNvPr id="25" name="TextBox 24">
              <a:extLst>
                <a:ext uri="{FF2B5EF4-FFF2-40B4-BE49-F238E27FC236}">
                  <a16:creationId xmlns:a16="http://schemas.microsoft.com/office/drawing/2014/main" id="{C5D12E4B-5A24-4B80-AA8C-B612C3680B11}"/>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F3AC0CBA-E0AB-4D56-B927-3C27E968790B}"/>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
        <p:nvSpPr>
          <p:cNvPr id="27" name="Text Placeholder 13">
            <a:extLst>
              <a:ext uri="{FF2B5EF4-FFF2-40B4-BE49-F238E27FC236}">
                <a16:creationId xmlns:a16="http://schemas.microsoft.com/office/drawing/2014/main" id="{E932C985-6346-4991-8ADF-5476E8675EF8}"/>
              </a:ext>
            </a:extLst>
          </p:cNvPr>
          <p:cNvSpPr txBox="1">
            <a:spLocks/>
          </p:cNvSpPr>
          <p:nvPr/>
        </p:nvSpPr>
        <p:spPr>
          <a:xfrm>
            <a:off x="4439818" y="5746332"/>
            <a:ext cx="3299603" cy="3053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57423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Table 2">
            <a:extLst>
              <a:ext uri="{FF2B5EF4-FFF2-40B4-BE49-F238E27FC236}">
                <a16:creationId xmlns:a16="http://schemas.microsoft.com/office/drawing/2014/main" id="{14F42F5A-9458-4EF6-9639-C971CA7AB42D}"/>
              </a:ext>
            </a:extLst>
          </p:cNvPr>
          <p:cNvGraphicFramePr>
            <a:graphicFrameLocks noGrp="1"/>
          </p:cNvGraphicFramePr>
          <p:nvPr>
            <p:extLst>
              <p:ext uri="{D42A27DB-BD31-4B8C-83A1-F6EECF244321}">
                <p14:modId xmlns:p14="http://schemas.microsoft.com/office/powerpoint/2010/main" val="1561765354"/>
              </p:ext>
            </p:extLst>
          </p:nvPr>
        </p:nvGraphicFramePr>
        <p:xfrm>
          <a:off x="783361"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0DEA40E8-71F2-49C9-8C8B-1570121AA90D}"/>
              </a:ext>
            </a:extLst>
          </p:cNvPr>
          <p:cNvGraphicFramePr>
            <a:graphicFrameLocks noGrp="1"/>
          </p:cNvGraphicFramePr>
          <p:nvPr>
            <p:extLst>
              <p:ext uri="{D42A27DB-BD31-4B8C-83A1-F6EECF244321}">
                <p14:modId xmlns:p14="http://schemas.microsoft.com/office/powerpoint/2010/main" val="4179011469"/>
              </p:ext>
            </p:extLst>
          </p:nvPr>
        </p:nvGraphicFramePr>
        <p:xfrm>
          <a:off x="4463185"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28398441-A162-4721-A7C5-80FC9B21E09C}"/>
              </a:ext>
            </a:extLst>
          </p:cNvPr>
          <p:cNvGraphicFramePr>
            <a:graphicFrameLocks noGrp="1"/>
          </p:cNvGraphicFramePr>
          <p:nvPr>
            <p:extLst>
              <p:ext uri="{D42A27DB-BD31-4B8C-83A1-F6EECF244321}">
                <p14:modId xmlns:p14="http://schemas.microsoft.com/office/powerpoint/2010/main" val="1142460039"/>
              </p:ext>
            </p:extLst>
          </p:nvPr>
        </p:nvGraphicFramePr>
        <p:xfrm>
          <a:off x="8143009"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1" name="Table 10">
            <a:extLst>
              <a:ext uri="{FF2B5EF4-FFF2-40B4-BE49-F238E27FC236}">
                <a16:creationId xmlns:a16="http://schemas.microsoft.com/office/drawing/2014/main" id="{D3ED6772-4964-4361-9128-0142847E4B1F}"/>
              </a:ext>
            </a:extLst>
          </p:cNvPr>
          <p:cNvGraphicFramePr>
            <a:graphicFrameLocks noGrp="1"/>
          </p:cNvGraphicFramePr>
          <p:nvPr>
            <p:extLst>
              <p:ext uri="{D42A27DB-BD31-4B8C-83A1-F6EECF244321}">
                <p14:modId xmlns:p14="http://schemas.microsoft.com/office/powerpoint/2010/main" val="4174988356"/>
              </p:ext>
            </p:extLst>
          </p:nvPr>
        </p:nvGraphicFramePr>
        <p:xfrm>
          <a:off x="783361"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5B16F025-4EA8-4F53-ACE1-0B833BD5DF7F}"/>
              </a:ext>
            </a:extLst>
          </p:cNvPr>
          <p:cNvGraphicFramePr>
            <a:graphicFrameLocks noGrp="1"/>
          </p:cNvGraphicFramePr>
          <p:nvPr>
            <p:extLst>
              <p:ext uri="{D42A27DB-BD31-4B8C-83A1-F6EECF244321}">
                <p14:modId xmlns:p14="http://schemas.microsoft.com/office/powerpoint/2010/main" val="3555930986"/>
              </p:ext>
            </p:extLst>
          </p:nvPr>
        </p:nvGraphicFramePr>
        <p:xfrm>
          <a:off x="4463185"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712CC414-2CB4-4900-B7FB-C52FB7148B2C}"/>
              </a:ext>
            </a:extLst>
          </p:cNvPr>
          <p:cNvGraphicFramePr>
            <a:graphicFrameLocks noGrp="1"/>
          </p:cNvGraphicFramePr>
          <p:nvPr>
            <p:extLst>
              <p:ext uri="{D42A27DB-BD31-4B8C-83A1-F6EECF244321}">
                <p14:modId xmlns:p14="http://schemas.microsoft.com/office/powerpoint/2010/main" val="1865995106"/>
              </p:ext>
            </p:extLst>
          </p:nvPr>
        </p:nvGraphicFramePr>
        <p:xfrm>
          <a:off x="8143009"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16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B40D1-FF5C-4066-89EA-5623B4E94410}"/>
              </a:ext>
            </a:extLst>
          </p:cNvPr>
          <p:cNvSpPr>
            <a:spLocks noGrp="1"/>
          </p:cNvSpPr>
          <p:nvPr>
            <p:ph type="pic" idx="18"/>
          </p:nvPr>
        </p:nvSpPr>
        <p:spPr/>
      </p:sp>
      <p:sp>
        <p:nvSpPr>
          <p:cNvPr id="6" name="Picture Placeholder 5">
            <a:extLst>
              <a:ext uri="{FF2B5EF4-FFF2-40B4-BE49-F238E27FC236}">
                <a16:creationId xmlns:a16="http://schemas.microsoft.com/office/drawing/2014/main" id="{12E8A181-CF38-499C-B8E7-7DA47F6B6359}"/>
              </a:ext>
            </a:extLst>
          </p:cNvPr>
          <p:cNvSpPr>
            <a:spLocks noGrp="1"/>
          </p:cNvSpPr>
          <p:nvPr>
            <p:ph type="pic" idx="19"/>
          </p:nvPr>
        </p:nvSpPr>
        <p:spPr/>
      </p:sp>
      <p:sp>
        <p:nvSpPr>
          <p:cNvPr id="12" name="Rectangle 3">
            <a:extLst>
              <a:ext uri="{FF2B5EF4-FFF2-40B4-BE49-F238E27FC236}">
                <a16:creationId xmlns:a16="http://schemas.microsoft.com/office/drawing/2014/main" id="{AB000E6C-6108-4279-BB18-45A673B81F33}"/>
              </a:ext>
            </a:extLst>
          </p:cNvPr>
          <p:cNvSpPr/>
          <p:nvPr/>
        </p:nvSpPr>
        <p:spPr>
          <a:xfrm>
            <a:off x="10005329" y="4025075"/>
            <a:ext cx="1641168" cy="164116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43F3416B-DEC2-4D76-8E75-2DFB6E061DE8}"/>
              </a:ext>
            </a:extLst>
          </p:cNvPr>
          <p:cNvSpPr/>
          <p:nvPr/>
        </p:nvSpPr>
        <p:spPr>
          <a:xfrm>
            <a:off x="1512776" y="1342483"/>
            <a:ext cx="1641168" cy="164116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6B370610-768B-4FF6-A8CD-7548C158FA3E}"/>
              </a:ext>
            </a:extLst>
          </p:cNvPr>
          <p:cNvSpPr txBox="1">
            <a:spLocks/>
          </p:cNvSpPr>
          <p:nvPr/>
        </p:nvSpPr>
        <p:spPr>
          <a:xfrm>
            <a:off x="8347189" y="943708"/>
            <a:ext cx="2520000" cy="540000"/>
          </a:xfrm>
          <a:prstGeom prst="rect">
            <a:avLst/>
          </a:prstGeom>
          <a:solidFill>
            <a:schemeClr val="accent2"/>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dirty="0">
                <a:cs typeface="Arial" pitchFamily="34" charset="0"/>
              </a:rPr>
              <a:t>Designed</a:t>
            </a:r>
          </a:p>
        </p:txBody>
      </p:sp>
      <p:sp>
        <p:nvSpPr>
          <p:cNvPr id="11" name="Text Placeholder 4">
            <a:extLst>
              <a:ext uri="{FF2B5EF4-FFF2-40B4-BE49-F238E27FC236}">
                <a16:creationId xmlns:a16="http://schemas.microsoft.com/office/drawing/2014/main" id="{97D321F2-7BC6-4F9A-9C36-AC8FF5293DAF}"/>
              </a:ext>
            </a:extLst>
          </p:cNvPr>
          <p:cNvSpPr txBox="1">
            <a:spLocks/>
          </p:cNvSpPr>
          <p:nvPr/>
        </p:nvSpPr>
        <p:spPr>
          <a:xfrm>
            <a:off x="1366087" y="4025075"/>
            <a:ext cx="2520000" cy="540000"/>
          </a:xfrm>
          <a:prstGeom prst="rect">
            <a:avLst/>
          </a:prstGeom>
          <a:solidFill>
            <a:schemeClr val="accent1"/>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a:cs typeface="Arial" pitchFamily="34" charset="0"/>
              </a:rPr>
              <a:t>Portfolio</a:t>
            </a:r>
            <a:endParaRPr lang="en-US" altLang="ko-KR" sz="3200" dirty="0">
              <a:cs typeface="Arial" pitchFamily="34" charset="0"/>
            </a:endParaRPr>
          </a:p>
        </p:txBody>
      </p:sp>
      <p:sp>
        <p:nvSpPr>
          <p:cNvPr id="2" name="직사각형 1">
            <a:extLst>
              <a:ext uri="{FF2B5EF4-FFF2-40B4-BE49-F238E27FC236}">
                <a16:creationId xmlns:a16="http://schemas.microsoft.com/office/drawing/2014/main" id="{FA4637CE-E525-46C9-84EC-1E66D2393A70}"/>
              </a:ext>
            </a:extLst>
          </p:cNvPr>
          <p:cNvSpPr/>
          <p:nvPr/>
        </p:nvSpPr>
        <p:spPr>
          <a:xfrm>
            <a:off x="9143999" y="1661555"/>
            <a:ext cx="2312377" cy="2862322"/>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You can simply impress your audience and add a unique zing and appeal to your Presentations. I hope and I believe that this Template will your Time, Money and Reputation. </a:t>
            </a:r>
          </a:p>
        </p:txBody>
      </p:sp>
      <p:sp>
        <p:nvSpPr>
          <p:cNvPr id="16" name="직사각형 15">
            <a:extLst>
              <a:ext uri="{FF2B5EF4-FFF2-40B4-BE49-F238E27FC236}">
                <a16:creationId xmlns:a16="http://schemas.microsoft.com/office/drawing/2014/main" id="{019F62DF-4525-45B3-BDA8-FE4EA75F30C3}"/>
              </a:ext>
            </a:extLst>
          </p:cNvPr>
          <p:cNvSpPr/>
          <p:nvPr/>
        </p:nvSpPr>
        <p:spPr>
          <a:xfrm>
            <a:off x="658554" y="1628800"/>
            <a:ext cx="2312377" cy="2308324"/>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You can simply impress your audience and add a unique zing and appeal to your Presentations. </a:t>
            </a:r>
          </a:p>
        </p:txBody>
      </p:sp>
    </p:spTree>
    <p:extLst>
      <p:ext uri="{BB962C8B-B14F-4D97-AF65-F5344CB8AC3E}">
        <p14:creationId xmlns:p14="http://schemas.microsoft.com/office/powerpoint/2010/main" val="351310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Chart 2">
            <a:extLst>
              <a:ext uri="{FF2B5EF4-FFF2-40B4-BE49-F238E27FC236}">
                <a16:creationId xmlns:a16="http://schemas.microsoft.com/office/drawing/2014/main" id="{CDF2FB4B-CAB0-4459-8B63-4C9205860940}"/>
              </a:ext>
            </a:extLst>
          </p:cNvPr>
          <p:cNvGraphicFramePr/>
          <p:nvPr>
            <p:extLst>
              <p:ext uri="{D42A27DB-BD31-4B8C-83A1-F6EECF244321}">
                <p14:modId xmlns:p14="http://schemas.microsoft.com/office/powerpoint/2010/main" val="1171328058"/>
              </p:ext>
            </p:extLst>
          </p:nvPr>
        </p:nvGraphicFramePr>
        <p:xfrm>
          <a:off x="4479091" y="2300594"/>
          <a:ext cx="1879176" cy="1879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1">
            <a:extLst>
              <a:ext uri="{FF2B5EF4-FFF2-40B4-BE49-F238E27FC236}">
                <a16:creationId xmlns:a16="http://schemas.microsoft.com/office/drawing/2014/main" id="{41AE2D4B-F98A-4EC5-B7E7-E0C42993CE4D}"/>
              </a:ext>
            </a:extLst>
          </p:cNvPr>
          <p:cNvGraphicFramePr/>
          <p:nvPr>
            <p:extLst>
              <p:ext uri="{D42A27DB-BD31-4B8C-83A1-F6EECF244321}">
                <p14:modId xmlns:p14="http://schemas.microsoft.com/office/powerpoint/2010/main" val="1040998392"/>
              </p:ext>
            </p:extLst>
          </p:nvPr>
        </p:nvGraphicFramePr>
        <p:xfrm>
          <a:off x="6956073" y="2300594"/>
          <a:ext cx="1879176" cy="1879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a:extLst>
              <a:ext uri="{FF2B5EF4-FFF2-40B4-BE49-F238E27FC236}">
                <a16:creationId xmlns:a16="http://schemas.microsoft.com/office/drawing/2014/main" id="{281F3507-4286-42B4-95B5-20A8D13089EB}"/>
              </a:ext>
            </a:extLst>
          </p:cNvPr>
          <p:cNvGraphicFramePr/>
          <p:nvPr>
            <p:extLst>
              <p:ext uri="{D42A27DB-BD31-4B8C-83A1-F6EECF244321}">
                <p14:modId xmlns:p14="http://schemas.microsoft.com/office/powerpoint/2010/main" val="2498860606"/>
              </p:ext>
            </p:extLst>
          </p:nvPr>
        </p:nvGraphicFramePr>
        <p:xfrm>
          <a:off x="9336344" y="2300594"/>
          <a:ext cx="1879176" cy="1879176"/>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ular Callout 28">
            <a:extLst>
              <a:ext uri="{FF2B5EF4-FFF2-40B4-BE49-F238E27FC236}">
                <a16:creationId xmlns:a16="http://schemas.microsoft.com/office/drawing/2014/main" id="{356E33D0-CFCA-4278-B53A-7DEB4A5CA092}"/>
              </a:ext>
            </a:extLst>
          </p:cNvPr>
          <p:cNvSpPr/>
          <p:nvPr/>
        </p:nvSpPr>
        <p:spPr>
          <a:xfrm flipH="1">
            <a:off x="5595380" y="1776598"/>
            <a:ext cx="792088"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7" name="TextBox 6">
            <a:extLst>
              <a:ext uri="{FF2B5EF4-FFF2-40B4-BE49-F238E27FC236}">
                <a16:creationId xmlns:a16="http://schemas.microsoft.com/office/drawing/2014/main" id="{C8C628CA-84A5-42E3-8391-D4E85D2D3E8D}"/>
              </a:ext>
            </a:extLst>
          </p:cNvPr>
          <p:cNvSpPr txBox="1"/>
          <p:nvPr/>
        </p:nvSpPr>
        <p:spPr>
          <a:xfrm>
            <a:off x="4878619"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8" name="Flowchart: Extract 7">
            <a:extLst>
              <a:ext uri="{FF2B5EF4-FFF2-40B4-BE49-F238E27FC236}">
                <a16:creationId xmlns:a16="http://schemas.microsoft.com/office/drawing/2014/main" id="{9E86B88B-F192-4F97-9C69-D2082EAA4C05}"/>
              </a:ext>
            </a:extLst>
          </p:cNvPr>
          <p:cNvSpPr/>
          <p:nvPr/>
        </p:nvSpPr>
        <p:spPr>
          <a:xfrm rot="10800000">
            <a:off x="5293528" y="4250106"/>
            <a:ext cx="250304" cy="250304"/>
          </a:xfrm>
          <a:prstGeom prst="flowChartExtra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4F18E005-5F2D-4214-99F1-5CB52304E385}"/>
              </a:ext>
            </a:extLst>
          </p:cNvPr>
          <p:cNvSpPr txBox="1"/>
          <p:nvPr/>
        </p:nvSpPr>
        <p:spPr>
          <a:xfrm>
            <a:off x="4464679" y="4741191"/>
            <a:ext cx="1908000" cy="415498"/>
          </a:xfrm>
          <a:prstGeom prst="rect">
            <a:avLst/>
          </a:prstGeom>
          <a:noFill/>
        </p:spPr>
        <p:txBody>
          <a:bodyPr wrap="square" lIns="0" tIns="0" rIns="0" bIns="0" rtlCol="0">
            <a:spAutoFit/>
          </a:bodyPr>
          <a:lstStyle/>
          <a:p>
            <a:pPr algn="ctr"/>
            <a:r>
              <a:rPr lang="en-US" altLang="ko-KR" sz="2700" b="1" dirty="0">
                <a:solidFill>
                  <a:schemeClr val="accent3"/>
                </a:solidFill>
              </a:rPr>
              <a:t>$ 1,127,000</a:t>
            </a:r>
          </a:p>
        </p:txBody>
      </p:sp>
      <p:sp>
        <p:nvSpPr>
          <p:cNvPr id="10" name="TextBox 9">
            <a:extLst>
              <a:ext uri="{FF2B5EF4-FFF2-40B4-BE49-F238E27FC236}">
                <a16:creationId xmlns:a16="http://schemas.microsoft.com/office/drawing/2014/main" id="{3DF50C41-5FFD-454D-8E33-9EA9C3E6D9C2}"/>
              </a:ext>
            </a:extLst>
          </p:cNvPr>
          <p:cNvSpPr txBox="1"/>
          <p:nvPr/>
        </p:nvSpPr>
        <p:spPr>
          <a:xfrm>
            <a:off x="4464679"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11" name="Rounded Rectangular Callout 29">
            <a:extLst>
              <a:ext uri="{FF2B5EF4-FFF2-40B4-BE49-F238E27FC236}">
                <a16:creationId xmlns:a16="http://schemas.microsoft.com/office/drawing/2014/main" id="{1E84BAFF-3EF9-4F4F-8965-FE95C287B4F1}"/>
              </a:ext>
            </a:extLst>
          </p:cNvPr>
          <p:cNvSpPr/>
          <p:nvPr/>
        </p:nvSpPr>
        <p:spPr>
          <a:xfrm flipH="1">
            <a:off x="8039877" y="1776598"/>
            <a:ext cx="792088" cy="443458"/>
          </a:xfrm>
          <a:prstGeom prst="wedgeRoundRectCallout">
            <a:avLst>
              <a:gd name="adj1" fmla="val 49715"/>
              <a:gd name="adj2" fmla="val 10003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a:t>
            </a:r>
          </a:p>
        </p:txBody>
      </p:sp>
      <p:sp>
        <p:nvSpPr>
          <p:cNvPr id="12" name="TextBox 11">
            <a:extLst>
              <a:ext uri="{FF2B5EF4-FFF2-40B4-BE49-F238E27FC236}">
                <a16:creationId xmlns:a16="http://schemas.microsoft.com/office/drawing/2014/main" id="{31F7F3AF-25B4-4C16-ACBB-78D17316D26C}"/>
              </a:ext>
            </a:extLst>
          </p:cNvPr>
          <p:cNvSpPr txBox="1"/>
          <p:nvPr/>
        </p:nvSpPr>
        <p:spPr>
          <a:xfrm>
            <a:off x="7355601"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13" name="Flowchart: Extract 12">
            <a:extLst>
              <a:ext uri="{FF2B5EF4-FFF2-40B4-BE49-F238E27FC236}">
                <a16:creationId xmlns:a16="http://schemas.microsoft.com/office/drawing/2014/main" id="{4DFE9AF6-B887-4D2F-A12C-790E3355D2FF}"/>
              </a:ext>
            </a:extLst>
          </p:cNvPr>
          <p:cNvSpPr/>
          <p:nvPr/>
        </p:nvSpPr>
        <p:spPr>
          <a:xfrm rot="10800000">
            <a:off x="7770510" y="4250106"/>
            <a:ext cx="250304" cy="250304"/>
          </a:xfrm>
          <a:prstGeom prst="flowChartExtra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TextBox 13">
            <a:extLst>
              <a:ext uri="{FF2B5EF4-FFF2-40B4-BE49-F238E27FC236}">
                <a16:creationId xmlns:a16="http://schemas.microsoft.com/office/drawing/2014/main" id="{DB497CF5-3543-4F0B-B0E0-52B126BAC1FB}"/>
              </a:ext>
            </a:extLst>
          </p:cNvPr>
          <p:cNvSpPr txBox="1"/>
          <p:nvPr/>
        </p:nvSpPr>
        <p:spPr>
          <a:xfrm>
            <a:off x="6941661" y="4741191"/>
            <a:ext cx="1908000" cy="415498"/>
          </a:xfrm>
          <a:prstGeom prst="rect">
            <a:avLst/>
          </a:prstGeom>
          <a:noFill/>
        </p:spPr>
        <p:txBody>
          <a:bodyPr wrap="square" lIns="0" tIns="0" rIns="0" bIns="0" rtlCol="0">
            <a:spAutoFit/>
          </a:bodyPr>
          <a:lstStyle/>
          <a:p>
            <a:pPr algn="ctr"/>
            <a:r>
              <a:rPr lang="en-US" altLang="ko-KR" sz="2700" b="1" dirty="0">
                <a:solidFill>
                  <a:schemeClr val="accent2"/>
                </a:solidFill>
              </a:rPr>
              <a:t>$ 3,427,000</a:t>
            </a:r>
          </a:p>
        </p:txBody>
      </p:sp>
      <p:sp>
        <p:nvSpPr>
          <p:cNvPr id="15" name="TextBox 14">
            <a:extLst>
              <a:ext uri="{FF2B5EF4-FFF2-40B4-BE49-F238E27FC236}">
                <a16:creationId xmlns:a16="http://schemas.microsoft.com/office/drawing/2014/main" id="{62639EA8-44F6-44CF-A4D6-DCA0A4453991}"/>
              </a:ext>
            </a:extLst>
          </p:cNvPr>
          <p:cNvSpPr txBox="1"/>
          <p:nvPr/>
        </p:nvSpPr>
        <p:spPr>
          <a:xfrm>
            <a:off x="6941661"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  </a:t>
            </a:r>
          </a:p>
        </p:txBody>
      </p:sp>
      <p:sp>
        <p:nvSpPr>
          <p:cNvPr id="16" name="Rounded Rectangular Callout 30">
            <a:extLst>
              <a:ext uri="{FF2B5EF4-FFF2-40B4-BE49-F238E27FC236}">
                <a16:creationId xmlns:a16="http://schemas.microsoft.com/office/drawing/2014/main" id="{8D59DFB7-2DDA-4CBB-88BF-E793F18298C9}"/>
              </a:ext>
            </a:extLst>
          </p:cNvPr>
          <p:cNvSpPr/>
          <p:nvPr/>
        </p:nvSpPr>
        <p:spPr>
          <a:xfrm flipH="1">
            <a:off x="10484373" y="1776598"/>
            <a:ext cx="792088" cy="443458"/>
          </a:xfrm>
          <a:prstGeom prst="wedgeRoundRectCallout">
            <a:avLst>
              <a:gd name="adj1" fmla="val 49715"/>
              <a:gd name="adj2" fmla="val 100036"/>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a:t>
            </a:r>
          </a:p>
        </p:txBody>
      </p:sp>
      <p:sp>
        <p:nvSpPr>
          <p:cNvPr id="17" name="TextBox 16">
            <a:extLst>
              <a:ext uri="{FF2B5EF4-FFF2-40B4-BE49-F238E27FC236}">
                <a16:creationId xmlns:a16="http://schemas.microsoft.com/office/drawing/2014/main" id="{CED280A0-A994-479E-BD47-9342702D6EC9}"/>
              </a:ext>
            </a:extLst>
          </p:cNvPr>
          <p:cNvSpPr txBox="1"/>
          <p:nvPr/>
        </p:nvSpPr>
        <p:spPr>
          <a:xfrm>
            <a:off x="9735872"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18" name="Flowchart: Extract 17">
            <a:extLst>
              <a:ext uri="{FF2B5EF4-FFF2-40B4-BE49-F238E27FC236}">
                <a16:creationId xmlns:a16="http://schemas.microsoft.com/office/drawing/2014/main" id="{4B6BD7C0-9F32-4E91-8B3B-9C18417F72E5}"/>
              </a:ext>
            </a:extLst>
          </p:cNvPr>
          <p:cNvSpPr/>
          <p:nvPr/>
        </p:nvSpPr>
        <p:spPr>
          <a:xfrm rot="10800000">
            <a:off x="10150780" y="4250106"/>
            <a:ext cx="250304" cy="250304"/>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9" name="TextBox 18">
            <a:extLst>
              <a:ext uri="{FF2B5EF4-FFF2-40B4-BE49-F238E27FC236}">
                <a16:creationId xmlns:a16="http://schemas.microsoft.com/office/drawing/2014/main" id="{E58B8F82-368D-4198-A817-692D2ACC3B26}"/>
              </a:ext>
            </a:extLst>
          </p:cNvPr>
          <p:cNvSpPr txBox="1"/>
          <p:nvPr/>
        </p:nvSpPr>
        <p:spPr>
          <a:xfrm>
            <a:off x="9321932" y="4741191"/>
            <a:ext cx="1908000" cy="415498"/>
          </a:xfrm>
          <a:prstGeom prst="rect">
            <a:avLst/>
          </a:prstGeom>
          <a:noFill/>
        </p:spPr>
        <p:txBody>
          <a:bodyPr wrap="square" lIns="0" tIns="0" rIns="0" bIns="0" rtlCol="0">
            <a:spAutoFit/>
          </a:bodyPr>
          <a:lstStyle/>
          <a:p>
            <a:pPr algn="ctr"/>
            <a:r>
              <a:rPr lang="en-US" altLang="ko-KR" sz="2700" b="1" dirty="0">
                <a:solidFill>
                  <a:schemeClr val="accent1"/>
                </a:solidFill>
              </a:rPr>
              <a:t>$ 6,287,000</a:t>
            </a:r>
          </a:p>
        </p:txBody>
      </p:sp>
      <p:sp>
        <p:nvSpPr>
          <p:cNvPr id="20" name="TextBox 19">
            <a:extLst>
              <a:ext uri="{FF2B5EF4-FFF2-40B4-BE49-F238E27FC236}">
                <a16:creationId xmlns:a16="http://schemas.microsoft.com/office/drawing/2014/main" id="{85CDCE1A-4008-43A0-A3F0-5C41BC37D508}"/>
              </a:ext>
            </a:extLst>
          </p:cNvPr>
          <p:cNvSpPr txBox="1"/>
          <p:nvPr/>
        </p:nvSpPr>
        <p:spPr>
          <a:xfrm>
            <a:off x="9321932"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634CAEC5-ACC6-4D08-9FF1-E7B47299B2E5}"/>
              </a:ext>
            </a:extLst>
          </p:cNvPr>
          <p:cNvSpPr txBox="1"/>
          <p:nvPr/>
        </p:nvSpPr>
        <p:spPr>
          <a:xfrm>
            <a:off x="922662" y="1860741"/>
            <a:ext cx="3042670" cy="1107996"/>
          </a:xfrm>
          <a:prstGeom prst="rect">
            <a:avLst/>
          </a:prstGeom>
          <a:noFill/>
        </p:spPr>
        <p:txBody>
          <a:bodyPr wrap="square" lIns="36000" tIns="0" rIns="36000" bIns="0" rtlCol="0">
            <a:spAutoFit/>
          </a:bodyPr>
          <a:lstStyle/>
          <a:p>
            <a:r>
              <a:rPr lang="en-US" altLang="ko-KR" sz="2400" dirty="0">
                <a:solidFill>
                  <a:schemeClr val="accent3"/>
                </a:solidFill>
              </a:rPr>
              <a:t>We Create</a:t>
            </a:r>
          </a:p>
          <a:p>
            <a:r>
              <a:rPr lang="en-US" altLang="ko-KR" sz="2400" dirty="0">
                <a:solidFill>
                  <a:schemeClr val="accent3"/>
                </a:solidFill>
              </a:rPr>
              <a:t>Quality Professional </a:t>
            </a:r>
          </a:p>
          <a:p>
            <a:r>
              <a:rPr lang="en-US" altLang="ko-KR" sz="2400" dirty="0">
                <a:solidFill>
                  <a:schemeClr val="accent3"/>
                </a:solidFill>
              </a:rPr>
              <a:t>PPT Presentation</a:t>
            </a:r>
            <a:endParaRPr lang="ko-KR" altLang="en-US" sz="2400" dirty="0">
              <a:solidFill>
                <a:schemeClr val="accent3"/>
              </a:solidFill>
            </a:endParaRPr>
          </a:p>
        </p:txBody>
      </p:sp>
      <p:sp>
        <p:nvSpPr>
          <p:cNvPr id="22" name="TextBox 21">
            <a:extLst>
              <a:ext uri="{FF2B5EF4-FFF2-40B4-BE49-F238E27FC236}">
                <a16:creationId xmlns:a16="http://schemas.microsoft.com/office/drawing/2014/main" id="{075BC3AA-3BC0-4E43-B313-7D833FAE8069}"/>
              </a:ext>
            </a:extLst>
          </p:cNvPr>
          <p:cNvSpPr txBox="1"/>
          <p:nvPr/>
        </p:nvSpPr>
        <p:spPr>
          <a:xfrm>
            <a:off x="922661" y="3129283"/>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Rectangle 16">
            <a:extLst>
              <a:ext uri="{FF2B5EF4-FFF2-40B4-BE49-F238E27FC236}">
                <a16:creationId xmlns:a16="http://schemas.microsoft.com/office/drawing/2014/main" id="{E6EB6CE1-EEA4-470B-9941-1DA19C2CDD6B}"/>
              </a:ext>
            </a:extLst>
          </p:cNvPr>
          <p:cNvSpPr/>
          <p:nvPr/>
        </p:nvSpPr>
        <p:spPr>
          <a:xfrm rot="2700000">
            <a:off x="7764604" y="278724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ectangle 9">
            <a:extLst>
              <a:ext uri="{FF2B5EF4-FFF2-40B4-BE49-F238E27FC236}">
                <a16:creationId xmlns:a16="http://schemas.microsoft.com/office/drawing/2014/main" id="{E59667A2-2AF2-4BF7-AAB1-F866F2FBB1CA}"/>
              </a:ext>
            </a:extLst>
          </p:cNvPr>
          <p:cNvSpPr/>
          <p:nvPr/>
        </p:nvSpPr>
        <p:spPr>
          <a:xfrm>
            <a:off x="10111201" y="2871416"/>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ectangle 36">
            <a:extLst>
              <a:ext uri="{FF2B5EF4-FFF2-40B4-BE49-F238E27FC236}">
                <a16:creationId xmlns:a16="http://schemas.microsoft.com/office/drawing/2014/main" id="{96E56E22-8474-445F-8778-72961C8C4085}"/>
              </a:ext>
            </a:extLst>
          </p:cNvPr>
          <p:cNvSpPr/>
          <p:nvPr/>
        </p:nvSpPr>
        <p:spPr>
          <a:xfrm>
            <a:off x="5230062" y="2907300"/>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5468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Timeline Style</a:t>
            </a:r>
          </a:p>
        </p:txBody>
      </p:sp>
      <p:cxnSp>
        <p:nvCxnSpPr>
          <p:cNvPr id="4" name="Straight Connector 3">
            <a:extLst>
              <a:ext uri="{FF2B5EF4-FFF2-40B4-BE49-F238E27FC236}">
                <a16:creationId xmlns:a16="http://schemas.microsoft.com/office/drawing/2014/main" id="{04DC905C-3D49-4D3D-8122-5D0A32012434}"/>
              </a:ext>
            </a:extLst>
          </p:cNvPr>
          <p:cNvCxnSpPr>
            <a:cxnSpLocks/>
          </p:cNvCxnSpPr>
          <p:nvPr/>
        </p:nvCxnSpPr>
        <p:spPr>
          <a:xfrm>
            <a:off x="904142" y="3965987"/>
            <a:ext cx="10383716"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1C85656-BC3C-469F-A8D3-58CC52D6657A}"/>
              </a:ext>
            </a:extLst>
          </p:cNvPr>
          <p:cNvGrpSpPr/>
          <p:nvPr/>
        </p:nvGrpSpPr>
        <p:grpSpPr>
          <a:xfrm>
            <a:off x="831231" y="5287386"/>
            <a:ext cx="1727399" cy="892552"/>
            <a:chOff x="1715369" y="1766707"/>
            <a:chExt cx="1727399" cy="892552"/>
          </a:xfrm>
        </p:grpSpPr>
        <p:sp>
          <p:nvSpPr>
            <p:cNvPr id="15" name="TextBox 14">
              <a:extLst>
                <a:ext uri="{FF2B5EF4-FFF2-40B4-BE49-F238E27FC236}">
                  <a16:creationId xmlns:a16="http://schemas.microsoft.com/office/drawing/2014/main" id="{50B2E042-F557-4E9A-830D-F08C6FE2DA1F}"/>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6" name="TextBox 15">
              <a:extLst>
                <a:ext uri="{FF2B5EF4-FFF2-40B4-BE49-F238E27FC236}">
                  <a16:creationId xmlns:a16="http://schemas.microsoft.com/office/drawing/2014/main" id="{3B8D4B4A-5694-4DC6-B683-02B67076F8E2}"/>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3" name="TextBox 22">
            <a:extLst>
              <a:ext uri="{FF2B5EF4-FFF2-40B4-BE49-F238E27FC236}">
                <a16:creationId xmlns:a16="http://schemas.microsoft.com/office/drawing/2014/main" id="{E3969605-084C-4A7E-8F60-99ED44EA7316}"/>
              </a:ext>
            </a:extLst>
          </p:cNvPr>
          <p:cNvSpPr txBox="1"/>
          <p:nvPr/>
        </p:nvSpPr>
        <p:spPr>
          <a:xfrm>
            <a:off x="1099484" y="2767234"/>
            <a:ext cx="1190892" cy="523220"/>
          </a:xfrm>
          <a:prstGeom prst="rect">
            <a:avLst/>
          </a:prstGeom>
          <a:noFill/>
        </p:spPr>
        <p:txBody>
          <a:bodyPr wrap="square" lIns="108000" rIns="108000" rtlCol="0">
            <a:spAutoFit/>
          </a:bodyPr>
          <a:lstStyle/>
          <a:p>
            <a:pPr algn="ctr"/>
            <a:r>
              <a:rPr lang="en-US" altLang="ko-KR" sz="2800" b="1" dirty="0">
                <a:solidFill>
                  <a:schemeClr val="tx1">
                    <a:lumMod val="95000"/>
                    <a:lumOff val="5000"/>
                  </a:schemeClr>
                </a:solidFill>
                <a:cs typeface="Arial" pitchFamily="34" charset="0"/>
              </a:rPr>
              <a:t>2016</a:t>
            </a:r>
            <a:endParaRPr lang="ko-KR" altLang="en-US" sz="2800" b="1" dirty="0">
              <a:solidFill>
                <a:schemeClr val="tx1">
                  <a:lumMod val="95000"/>
                  <a:lumOff val="5000"/>
                </a:schemeClr>
              </a:solidFill>
              <a:cs typeface="Arial" pitchFamily="34" charset="0"/>
            </a:endParaRPr>
          </a:p>
        </p:txBody>
      </p:sp>
      <p:grpSp>
        <p:nvGrpSpPr>
          <p:cNvPr id="29" name="그룹 31">
            <a:extLst>
              <a:ext uri="{FF2B5EF4-FFF2-40B4-BE49-F238E27FC236}">
                <a16:creationId xmlns:a16="http://schemas.microsoft.com/office/drawing/2014/main" id="{5C4E2FAC-2FCE-427C-B9D6-D1A73230267B}"/>
              </a:ext>
            </a:extLst>
          </p:cNvPr>
          <p:cNvGrpSpPr/>
          <p:nvPr/>
        </p:nvGrpSpPr>
        <p:grpSpPr>
          <a:xfrm>
            <a:off x="1432996" y="3298544"/>
            <a:ext cx="523868" cy="1301277"/>
            <a:chOff x="1459371" y="3152847"/>
            <a:chExt cx="523868" cy="1301277"/>
          </a:xfrm>
        </p:grpSpPr>
        <p:sp>
          <p:nvSpPr>
            <p:cNvPr id="30" name="Oval 29">
              <a:extLst>
                <a:ext uri="{FF2B5EF4-FFF2-40B4-BE49-F238E27FC236}">
                  <a16:creationId xmlns:a16="http://schemas.microsoft.com/office/drawing/2014/main" id="{75DAFC80-1F49-4AB4-A2BE-4D13C1C3FAC8}"/>
                </a:ext>
              </a:extLst>
            </p:cNvPr>
            <p:cNvSpPr/>
            <p:nvPr/>
          </p:nvSpPr>
          <p:spPr>
            <a:xfrm>
              <a:off x="1459371" y="3558356"/>
              <a:ext cx="523868" cy="523868"/>
            </a:xfrm>
            <a:prstGeom prst="ellipse">
              <a:avLst/>
            </a:prstGeom>
            <a:solidFill>
              <a:schemeClr val="bg1"/>
            </a:solidFill>
            <a:ln w="63500">
              <a:solidFill>
                <a:schemeClr val="accent5"/>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1" name="Straight Connector 30">
              <a:extLst>
                <a:ext uri="{FF2B5EF4-FFF2-40B4-BE49-F238E27FC236}">
                  <a16:creationId xmlns:a16="http://schemas.microsoft.com/office/drawing/2014/main" id="{967F2A2E-A4E4-4012-96D6-4B83BB843935}"/>
                </a:ext>
              </a:extLst>
            </p:cNvPr>
            <p:cNvCxnSpPr/>
            <p:nvPr/>
          </p:nvCxnSpPr>
          <p:spPr>
            <a:xfrm>
              <a:off x="1721305" y="4082225"/>
              <a:ext cx="0" cy="371899"/>
            </a:xfrm>
            <a:prstGeom prst="line">
              <a:avLst/>
            </a:prstGeom>
            <a:ln w="508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F9FB2D-2E15-48D3-A71A-C678DE6BA6B9}"/>
                </a:ext>
              </a:extLst>
            </p:cNvPr>
            <p:cNvCxnSpPr/>
            <p:nvPr/>
          </p:nvCxnSpPr>
          <p:spPr>
            <a:xfrm>
              <a:off x="1721305" y="3152847"/>
              <a:ext cx="0" cy="371899"/>
            </a:xfrm>
            <a:prstGeom prst="line">
              <a:avLst/>
            </a:prstGeom>
            <a:ln w="508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3" name="Rectangle 16">
            <a:extLst>
              <a:ext uri="{FF2B5EF4-FFF2-40B4-BE49-F238E27FC236}">
                <a16:creationId xmlns:a16="http://schemas.microsoft.com/office/drawing/2014/main" id="{EDF5F576-6222-4D90-BE2D-B2DEA69F353C}"/>
              </a:ext>
            </a:extLst>
          </p:cNvPr>
          <p:cNvSpPr/>
          <p:nvPr/>
        </p:nvSpPr>
        <p:spPr>
          <a:xfrm rot="2700000">
            <a:off x="1561970" y="485070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5" name="Group 4">
            <a:extLst>
              <a:ext uri="{FF2B5EF4-FFF2-40B4-BE49-F238E27FC236}">
                <a16:creationId xmlns:a16="http://schemas.microsoft.com/office/drawing/2014/main" id="{0C08D479-3256-4D09-8630-1B0D27AEA356}"/>
              </a:ext>
            </a:extLst>
          </p:cNvPr>
          <p:cNvGrpSpPr/>
          <p:nvPr/>
        </p:nvGrpSpPr>
        <p:grpSpPr>
          <a:xfrm>
            <a:off x="3032768" y="2256810"/>
            <a:ext cx="1727399" cy="892552"/>
            <a:chOff x="1715369" y="1766707"/>
            <a:chExt cx="1727399" cy="892552"/>
          </a:xfrm>
        </p:grpSpPr>
        <p:sp>
          <p:nvSpPr>
            <p:cNvPr id="6" name="TextBox 5">
              <a:extLst>
                <a:ext uri="{FF2B5EF4-FFF2-40B4-BE49-F238E27FC236}">
                  <a16:creationId xmlns:a16="http://schemas.microsoft.com/office/drawing/2014/main" id="{066BD178-AAF8-415F-B7C5-4D16303AE68A}"/>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7" name="TextBox 6">
              <a:extLst>
                <a:ext uri="{FF2B5EF4-FFF2-40B4-BE49-F238E27FC236}">
                  <a16:creationId xmlns:a16="http://schemas.microsoft.com/office/drawing/2014/main" id="{7E62DDEE-F16A-4CE6-9C21-32AD5AC0F35E}"/>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4" name="TextBox 23">
            <a:extLst>
              <a:ext uri="{FF2B5EF4-FFF2-40B4-BE49-F238E27FC236}">
                <a16:creationId xmlns:a16="http://schemas.microsoft.com/office/drawing/2014/main" id="{7130B3FB-AD58-4353-B9F0-B5627594D317}"/>
              </a:ext>
            </a:extLst>
          </p:cNvPr>
          <p:cNvSpPr txBox="1"/>
          <p:nvPr/>
        </p:nvSpPr>
        <p:spPr>
          <a:xfrm>
            <a:off x="3301020" y="471260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2017</a:t>
            </a:r>
            <a:endParaRPr lang="ko-KR" altLang="en-US" sz="2400" b="1" dirty="0">
              <a:solidFill>
                <a:schemeClr val="tx1">
                  <a:lumMod val="95000"/>
                  <a:lumOff val="5000"/>
                </a:schemeClr>
              </a:solidFill>
              <a:cs typeface="Arial" pitchFamily="34" charset="0"/>
            </a:endParaRPr>
          </a:p>
        </p:txBody>
      </p:sp>
      <p:sp>
        <p:nvSpPr>
          <p:cNvPr id="54" name="Round Same Side Corner Rectangle 11">
            <a:extLst>
              <a:ext uri="{FF2B5EF4-FFF2-40B4-BE49-F238E27FC236}">
                <a16:creationId xmlns:a16="http://schemas.microsoft.com/office/drawing/2014/main" id="{FDA4667A-CA66-41A9-88EF-6263D9C2313E}"/>
              </a:ext>
            </a:extLst>
          </p:cNvPr>
          <p:cNvSpPr/>
          <p:nvPr/>
        </p:nvSpPr>
        <p:spPr>
          <a:xfrm rot="9900000">
            <a:off x="3793468" y="1866544"/>
            <a:ext cx="404737" cy="34374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7" name="Group 16">
            <a:extLst>
              <a:ext uri="{FF2B5EF4-FFF2-40B4-BE49-F238E27FC236}">
                <a16:creationId xmlns:a16="http://schemas.microsoft.com/office/drawing/2014/main" id="{FF452473-A61A-4132-820F-19E67CC2FCC2}"/>
              </a:ext>
            </a:extLst>
          </p:cNvPr>
          <p:cNvGrpSpPr/>
          <p:nvPr/>
        </p:nvGrpSpPr>
        <p:grpSpPr>
          <a:xfrm>
            <a:off x="5234305" y="5287386"/>
            <a:ext cx="1727399" cy="892552"/>
            <a:chOff x="1715369" y="1766707"/>
            <a:chExt cx="1727399" cy="892552"/>
          </a:xfrm>
        </p:grpSpPr>
        <p:sp>
          <p:nvSpPr>
            <p:cNvPr id="18" name="TextBox 17">
              <a:extLst>
                <a:ext uri="{FF2B5EF4-FFF2-40B4-BE49-F238E27FC236}">
                  <a16:creationId xmlns:a16="http://schemas.microsoft.com/office/drawing/2014/main" id="{03A65175-7EA8-4B13-97D6-A1EE38AB28EA}"/>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9" name="TextBox 18">
              <a:extLst>
                <a:ext uri="{FF2B5EF4-FFF2-40B4-BE49-F238E27FC236}">
                  <a16:creationId xmlns:a16="http://schemas.microsoft.com/office/drawing/2014/main" id="{89896B68-1CC6-4787-A387-9F86DB29D649}"/>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7" name="TextBox 26">
            <a:extLst>
              <a:ext uri="{FF2B5EF4-FFF2-40B4-BE49-F238E27FC236}">
                <a16:creationId xmlns:a16="http://schemas.microsoft.com/office/drawing/2014/main" id="{2388BA5E-5198-4CEC-83C1-A0DE88F7956B}"/>
              </a:ext>
            </a:extLst>
          </p:cNvPr>
          <p:cNvSpPr txBox="1"/>
          <p:nvPr/>
        </p:nvSpPr>
        <p:spPr>
          <a:xfrm>
            <a:off x="5502557" y="2840396"/>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2018</a:t>
            </a:r>
            <a:endParaRPr lang="ko-KR" altLang="en-US" sz="2400" b="1" dirty="0">
              <a:solidFill>
                <a:schemeClr val="tx1">
                  <a:lumMod val="95000"/>
                  <a:lumOff val="5000"/>
                </a:schemeClr>
              </a:solidFill>
              <a:cs typeface="Arial" pitchFamily="34" charset="0"/>
            </a:endParaRPr>
          </a:p>
        </p:txBody>
      </p:sp>
      <p:sp>
        <p:nvSpPr>
          <p:cNvPr id="55" name="Rounded Rectangle 27">
            <a:extLst>
              <a:ext uri="{FF2B5EF4-FFF2-40B4-BE49-F238E27FC236}">
                <a16:creationId xmlns:a16="http://schemas.microsoft.com/office/drawing/2014/main" id="{6814A6C0-996B-4D9C-B745-D513B127D813}"/>
              </a:ext>
            </a:extLst>
          </p:cNvPr>
          <p:cNvSpPr/>
          <p:nvPr/>
        </p:nvSpPr>
        <p:spPr>
          <a:xfrm>
            <a:off x="5879212" y="4906310"/>
            <a:ext cx="437585" cy="3361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8" name="Group 7">
            <a:extLst>
              <a:ext uri="{FF2B5EF4-FFF2-40B4-BE49-F238E27FC236}">
                <a16:creationId xmlns:a16="http://schemas.microsoft.com/office/drawing/2014/main" id="{B93CE632-3C0C-4221-BACA-B36341FA8C3A}"/>
              </a:ext>
            </a:extLst>
          </p:cNvPr>
          <p:cNvGrpSpPr/>
          <p:nvPr/>
        </p:nvGrpSpPr>
        <p:grpSpPr>
          <a:xfrm>
            <a:off x="7435842" y="2256810"/>
            <a:ext cx="1727399" cy="892552"/>
            <a:chOff x="1715369" y="1766707"/>
            <a:chExt cx="1727399" cy="892552"/>
          </a:xfrm>
        </p:grpSpPr>
        <p:sp>
          <p:nvSpPr>
            <p:cNvPr id="9" name="TextBox 8">
              <a:extLst>
                <a:ext uri="{FF2B5EF4-FFF2-40B4-BE49-F238E27FC236}">
                  <a16:creationId xmlns:a16="http://schemas.microsoft.com/office/drawing/2014/main" id="{80483540-CE63-4482-A4E5-826AAE309DA5}"/>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0" name="TextBox 9">
              <a:extLst>
                <a:ext uri="{FF2B5EF4-FFF2-40B4-BE49-F238E27FC236}">
                  <a16:creationId xmlns:a16="http://schemas.microsoft.com/office/drawing/2014/main" id="{20FBC8AF-0E84-4271-92FC-6B3E3743E77F}"/>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5" name="TextBox 24">
            <a:extLst>
              <a:ext uri="{FF2B5EF4-FFF2-40B4-BE49-F238E27FC236}">
                <a16:creationId xmlns:a16="http://schemas.microsoft.com/office/drawing/2014/main" id="{FBE81BC9-90ED-49BB-BBB8-4386BB578A67}"/>
              </a:ext>
            </a:extLst>
          </p:cNvPr>
          <p:cNvSpPr txBox="1"/>
          <p:nvPr/>
        </p:nvSpPr>
        <p:spPr>
          <a:xfrm>
            <a:off x="7704094" y="471260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2019</a:t>
            </a:r>
            <a:endParaRPr lang="ko-KR" altLang="en-US" sz="2400" b="1" dirty="0">
              <a:solidFill>
                <a:schemeClr val="tx1">
                  <a:lumMod val="95000"/>
                  <a:lumOff val="5000"/>
                </a:schemeClr>
              </a:solidFill>
              <a:cs typeface="Arial" pitchFamily="34" charset="0"/>
            </a:endParaRPr>
          </a:p>
        </p:txBody>
      </p:sp>
      <p:sp>
        <p:nvSpPr>
          <p:cNvPr id="56" name="Rounded Rectangle 7">
            <a:extLst>
              <a:ext uri="{FF2B5EF4-FFF2-40B4-BE49-F238E27FC236}">
                <a16:creationId xmlns:a16="http://schemas.microsoft.com/office/drawing/2014/main" id="{A91C6F80-CA8C-40E3-94A2-923C3AE8200A}"/>
              </a:ext>
            </a:extLst>
          </p:cNvPr>
          <p:cNvSpPr/>
          <p:nvPr/>
        </p:nvSpPr>
        <p:spPr>
          <a:xfrm>
            <a:off x="8115807" y="185428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0" name="Group 19">
            <a:extLst>
              <a:ext uri="{FF2B5EF4-FFF2-40B4-BE49-F238E27FC236}">
                <a16:creationId xmlns:a16="http://schemas.microsoft.com/office/drawing/2014/main" id="{F4D798BF-C5AF-4CD2-8555-083815BBD387}"/>
              </a:ext>
            </a:extLst>
          </p:cNvPr>
          <p:cNvGrpSpPr/>
          <p:nvPr/>
        </p:nvGrpSpPr>
        <p:grpSpPr>
          <a:xfrm>
            <a:off x="9637380" y="5243841"/>
            <a:ext cx="1727399" cy="892552"/>
            <a:chOff x="1715369" y="1766707"/>
            <a:chExt cx="1727399" cy="892552"/>
          </a:xfrm>
        </p:grpSpPr>
        <p:sp>
          <p:nvSpPr>
            <p:cNvPr id="21" name="TextBox 20">
              <a:extLst>
                <a:ext uri="{FF2B5EF4-FFF2-40B4-BE49-F238E27FC236}">
                  <a16:creationId xmlns:a16="http://schemas.microsoft.com/office/drawing/2014/main" id="{52953862-CF30-4995-A3A0-DA717B3CBE9E}"/>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2" name="TextBox 21">
              <a:extLst>
                <a:ext uri="{FF2B5EF4-FFF2-40B4-BE49-F238E27FC236}">
                  <a16:creationId xmlns:a16="http://schemas.microsoft.com/office/drawing/2014/main" id="{4EACADBA-248D-4A35-AFB5-E58B077E87C2}"/>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8" name="TextBox 27">
            <a:extLst>
              <a:ext uri="{FF2B5EF4-FFF2-40B4-BE49-F238E27FC236}">
                <a16:creationId xmlns:a16="http://schemas.microsoft.com/office/drawing/2014/main" id="{AA334707-1331-4292-8C89-698098D0EE37}"/>
              </a:ext>
            </a:extLst>
          </p:cNvPr>
          <p:cNvSpPr txBox="1"/>
          <p:nvPr/>
        </p:nvSpPr>
        <p:spPr>
          <a:xfrm>
            <a:off x="9905633" y="276723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2020</a:t>
            </a:r>
            <a:endParaRPr lang="ko-KR" altLang="en-US" sz="2400" b="1" dirty="0">
              <a:solidFill>
                <a:schemeClr val="tx1">
                  <a:lumMod val="95000"/>
                  <a:lumOff val="5000"/>
                </a:schemeClr>
              </a:solidFill>
              <a:cs typeface="Arial" pitchFamily="34" charset="0"/>
            </a:endParaRPr>
          </a:p>
        </p:txBody>
      </p:sp>
      <p:sp>
        <p:nvSpPr>
          <p:cNvPr id="57" name="Round Same Side Corner Rectangle 36">
            <a:extLst>
              <a:ext uri="{FF2B5EF4-FFF2-40B4-BE49-F238E27FC236}">
                <a16:creationId xmlns:a16="http://schemas.microsoft.com/office/drawing/2014/main" id="{05ED8C88-BF30-4F42-8373-EA99240CC209}"/>
              </a:ext>
            </a:extLst>
          </p:cNvPr>
          <p:cNvSpPr/>
          <p:nvPr/>
        </p:nvSpPr>
        <p:spPr>
          <a:xfrm>
            <a:off x="10297690" y="4887067"/>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72" name="Group 71">
            <a:extLst>
              <a:ext uri="{FF2B5EF4-FFF2-40B4-BE49-F238E27FC236}">
                <a16:creationId xmlns:a16="http://schemas.microsoft.com/office/drawing/2014/main" id="{DDECD2C3-9EB6-473C-A55B-4247505D3546}"/>
              </a:ext>
            </a:extLst>
          </p:cNvPr>
          <p:cNvGrpSpPr/>
          <p:nvPr/>
        </p:nvGrpSpPr>
        <p:grpSpPr>
          <a:xfrm>
            <a:off x="5836069" y="3311337"/>
            <a:ext cx="523868" cy="1301277"/>
            <a:chOff x="5836069" y="3276169"/>
            <a:chExt cx="523868" cy="1301277"/>
          </a:xfrm>
        </p:grpSpPr>
        <p:grpSp>
          <p:nvGrpSpPr>
            <p:cNvPr id="33" name="그룹 33">
              <a:extLst>
                <a:ext uri="{FF2B5EF4-FFF2-40B4-BE49-F238E27FC236}">
                  <a16:creationId xmlns:a16="http://schemas.microsoft.com/office/drawing/2014/main" id="{683B5AA2-5987-4E98-AE9A-E471479F1D07}"/>
                </a:ext>
              </a:extLst>
            </p:cNvPr>
            <p:cNvGrpSpPr/>
            <p:nvPr/>
          </p:nvGrpSpPr>
          <p:grpSpPr>
            <a:xfrm>
              <a:off x="5836069" y="3276169"/>
              <a:ext cx="523868" cy="1301277"/>
              <a:chOff x="5223980" y="3165640"/>
              <a:chExt cx="523868" cy="1301277"/>
            </a:xfrm>
          </p:grpSpPr>
          <p:sp>
            <p:nvSpPr>
              <p:cNvPr id="34" name="Oval 33">
                <a:extLst>
                  <a:ext uri="{FF2B5EF4-FFF2-40B4-BE49-F238E27FC236}">
                    <a16:creationId xmlns:a16="http://schemas.microsoft.com/office/drawing/2014/main" id="{F6D2A5A5-39F7-4E34-B381-897AB56F2DE6}"/>
                  </a:ext>
                </a:extLst>
              </p:cNvPr>
              <p:cNvSpPr/>
              <p:nvPr/>
            </p:nvSpPr>
            <p:spPr>
              <a:xfrm>
                <a:off x="5223980" y="3558356"/>
                <a:ext cx="523868" cy="523868"/>
              </a:xfrm>
              <a:prstGeom prst="ellipse">
                <a:avLst/>
              </a:prstGeom>
              <a:solidFill>
                <a:schemeClr val="bg1"/>
              </a:solidFill>
              <a:ln w="63500">
                <a:solidFill>
                  <a:schemeClr val="accent1"/>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5" name="Straight Connector 34">
                <a:extLst>
                  <a:ext uri="{FF2B5EF4-FFF2-40B4-BE49-F238E27FC236}">
                    <a16:creationId xmlns:a16="http://schemas.microsoft.com/office/drawing/2014/main" id="{82BAB0DB-F3E5-4EFC-B794-28E6CE4DF3EC}"/>
                  </a:ext>
                </a:extLst>
              </p:cNvPr>
              <p:cNvCxnSpPr/>
              <p:nvPr/>
            </p:nvCxnSpPr>
            <p:spPr>
              <a:xfrm>
                <a:off x="5485914" y="4095018"/>
                <a:ext cx="0" cy="371899"/>
              </a:xfrm>
              <a:prstGeom prst="line">
                <a:avLst/>
              </a:prstGeom>
              <a:ln w="508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811328-94B7-45D8-AA96-3271426CF07C}"/>
                  </a:ext>
                </a:extLst>
              </p:cNvPr>
              <p:cNvCxnSpPr/>
              <p:nvPr/>
            </p:nvCxnSpPr>
            <p:spPr>
              <a:xfrm>
                <a:off x="5485914" y="3165640"/>
                <a:ext cx="0" cy="371899"/>
              </a:xfrm>
              <a:prstGeom prst="line">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6" name="Oval 65">
              <a:extLst>
                <a:ext uri="{FF2B5EF4-FFF2-40B4-BE49-F238E27FC236}">
                  <a16:creationId xmlns:a16="http://schemas.microsoft.com/office/drawing/2014/main" id="{2F9F8752-6CFA-4124-8298-20E04316E99E}"/>
                </a:ext>
              </a:extLst>
            </p:cNvPr>
            <p:cNvSpPr/>
            <p:nvPr/>
          </p:nvSpPr>
          <p:spPr>
            <a:xfrm>
              <a:off x="5980190" y="3816410"/>
              <a:ext cx="242289" cy="242289"/>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1B825B1D-5466-4CF7-89BA-8D46BA7304D7}"/>
              </a:ext>
            </a:extLst>
          </p:cNvPr>
          <p:cNvGrpSpPr/>
          <p:nvPr/>
        </p:nvGrpSpPr>
        <p:grpSpPr>
          <a:xfrm>
            <a:off x="3634532" y="3306661"/>
            <a:ext cx="523868" cy="1301277"/>
            <a:chOff x="3634532" y="3271493"/>
            <a:chExt cx="523868" cy="1301277"/>
          </a:xfrm>
        </p:grpSpPr>
        <p:grpSp>
          <p:nvGrpSpPr>
            <p:cNvPr id="41" name="그룹 32">
              <a:extLst>
                <a:ext uri="{FF2B5EF4-FFF2-40B4-BE49-F238E27FC236}">
                  <a16:creationId xmlns:a16="http://schemas.microsoft.com/office/drawing/2014/main" id="{A2E3066C-891D-4A54-8D83-1150F159F0C6}"/>
                </a:ext>
              </a:extLst>
            </p:cNvPr>
            <p:cNvGrpSpPr/>
            <p:nvPr/>
          </p:nvGrpSpPr>
          <p:grpSpPr>
            <a:xfrm>
              <a:off x="3634532" y="3271493"/>
              <a:ext cx="523868" cy="1301277"/>
              <a:chOff x="3931798" y="3160964"/>
              <a:chExt cx="523868" cy="1301277"/>
            </a:xfrm>
          </p:grpSpPr>
          <p:sp>
            <p:nvSpPr>
              <p:cNvPr id="42" name="Oval 41">
                <a:extLst>
                  <a:ext uri="{FF2B5EF4-FFF2-40B4-BE49-F238E27FC236}">
                    <a16:creationId xmlns:a16="http://schemas.microsoft.com/office/drawing/2014/main" id="{BA19FCB2-9CAC-415D-B535-1A37549BBC28}"/>
                  </a:ext>
                </a:extLst>
              </p:cNvPr>
              <p:cNvSpPr/>
              <p:nvPr/>
            </p:nvSpPr>
            <p:spPr>
              <a:xfrm>
                <a:off x="3931798" y="3558356"/>
                <a:ext cx="523868" cy="523868"/>
              </a:xfrm>
              <a:prstGeom prst="ellipse">
                <a:avLst/>
              </a:prstGeom>
              <a:solidFill>
                <a:schemeClr val="bg1"/>
              </a:solidFill>
              <a:ln w="63500">
                <a:solidFill>
                  <a:schemeClr val="accent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43" name="Straight Connector 42">
                <a:extLst>
                  <a:ext uri="{FF2B5EF4-FFF2-40B4-BE49-F238E27FC236}">
                    <a16:creationId xmlns:a16="http://schemas.microsoft.com/office/drawing/2014/main" id="{3C926BAB-C076-4062-960C-6F5F00930F2E}"/>
                  </a:ext>
                </a:extLst>
              </p:cNvPr>
              <p:cNvCxnSpPr/>
              <p:nvPr/>
            </p:nvCxnSpPr>
            <p:spPr>
              <a:xfrm>
                <a:off x="4193732" y="4090342"/>
                <a:ext cx="0" cy="371899"/>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669D28-8E95-4D2E-84C6-F3F009495F2F}"/>
                  </a:ext>
                </a:extLst>
              </p:cNvPr>
              <p:cNvCxnSpPr/>
              <p:nvPr/>
            </p:nvCxnSpPr>
            <p:spPr>
              <a:xfrm>
                <a:off x="4193732" y="3160964"/>
                <a:ext cx="0" cy="371899"/>
              </a:xfrm>
              <a:prstGeom prst="line">
                <a:avLst/>
              </a:prstGeom>
              <a:ln w="508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699EC169-6062-4228-BC15-F8F05FE2F000}"/>
                </a:ext>
              </a:extLst>
            </p:cNvPr>
            <p:cNvSpPr/>
            <p:nvPr/>
          </p:nvSpPr>
          <p:spPr>
            <a:xfrm>
              <a:off x="3775321" y="3809674"/>
              <a:ext cx="242289" cy="242289"/>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64478412-882E-4BEE-8A50-66D732FB3432}"/>
              </a:ext>
            </a:extLst>
          </p:cNvPr>
          <p:cNvGrpSpPr/>
          <p:nvPr/>
        </p:nvGrpSpPr>
        <p:grpSpPr>
          <a:xfrm>
            <a:off x="10239145" y="3280585"/>
            <a:ext cx="523868" cy="1301277"/>
            <a:chOff x="10239145" y="3245417"/>
            <a:chExt cx="523868" cy="1301277"/>
          </a:xfrm>
        </p:grpSpPr>
        <p:grpSp>
          <p:nvGrpSpPr>
            <p:cNvPr id="37" name="그룹 35">
              <a:extLst>
                <a:ext uri="{FF2B5EF4-FFF2-40B4-BE49-F238E27FC236}">
                  <a16:creationId xmlns:a16="http://schemas.microsoft.com/office/drawing/2014/main" id="{EF1D672B-A075-4A25-BFCE-77CEE2C67C0E}"/>
                </a:ext>
              </a:extLst>
            </p:cNvPr>
            <p:cNvGrpSpPr/>
            <p:nvPr/>
          </p:nvGrpSpPr>
          <p:grpSpPr>
            <a:xfrm>
              <a:off x="10239145" y="3245417"/>
              <a:ext cx="523868" cy="1301277"/>
              <a:chOff x="7808344" y="3178433"/>
              <a:chExt cx="523868" cy="1301277"/>
            </a:xfrm>
          </p:grpSpPr>
          <p:sp>
            <p:nvSpPr>
              <p:cNvPr id="38" name="Oval 37">
                <a:extLst>
                  <a:ext uri="{FF2B5EF4-FFF2-40B4-BE49-F238E27FC236}">
                    <a16:creationId xmlns:a16="http://schemas.microsoft.com/office/drawing/2014/main" id="{F4941751-FDCD-4013-A90C-86EEF09301AE}"/>
                  </a:ext>
                </a:extLst>
              </p:cNvPr>
              <p:cNvSpPr/>
              <p:nvPr/>
            </p:nvSpPr>
            <p:spPr>
              <a:xfrm>
                <a:off x="7808344" y="3558356"/>
                <a:ext cx="523868" cy="523868"/>
              </a:xfrm>
              <a:prstGeom prst="ellipse">
                <a:avLst/>
              </a:prstGeom>
              <a:solidFill>
                <a:schemeClr val="bg1"/>
              </a:solidFill>
              <a:ln w="63500">
                <a:solidFill>
                  <a:schemeClr val="accent3"/>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9" name="Straight Connector 38">
                <a:extLst>
                  <a:ext uri="{FF2B5EF4-FFF2-40B4-BE49-F238E27FC236}">
                    <a16:creationId xmlns:a16="http://schemas.microsoft.com/office/drawing/2014/main" id="{16444870-79B9-45C2-8C01-2183287A0AE7}"/>
                  </a:ext>
                </a:extLst>
              </p:cNvPr>
              <p:cNvCxnSpPr/>
              <p:nvPr/>
            </p:nvCxnSpPr>
            <p:spPr>
              <a:xfrm>
                <a:off x="8070278" y="4107811"/>
                <a:ext cx="0" cy="371899"/>
              </a:xfrm>
              <a:prstGeom prst="line">
                <a:avLst/>
              </a:prstGeom>
              <a:ln w="508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656A59-E4B2-4EFE-B6B0-D742C11F3C3C}"/>
                  </a:ext>
                </a:extLst>
              </p:cNvPr>
              <p:cNvCxnSpPr/>
              <p:nvPr/>
            </p:nvCxnSpPr>
            <p:spPr>
              <a:xfrm>
                <a:off x="8070278" y="3178433"/>
                <a:ext cx="0" cy="371899"/>
              </a:xfrm>
              <a:prstGeom prst="line">
                <a:avLst/>
              </a:prstGeom>
              <a:ln w="508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802A787B-DF7B-4DC7-B2B8-2F0C6DE096F5}"/>
                </a:ext>
              </a:extLst>
            </p:cNvPr>
            <p:cNvSpPr/>
            <p:nvPr/>
          </p:nvSpPr>
          <p:spPr>
            <a:xfrm>
              <a:off x="10388725" y="3775277"/>
              <a:ext cx="242289" cy="242289"/>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B929530A-9A93-4BB9-9E4C-7D3863604C52}"/>
              </a:ext>
            </a:extLst>
          </p:cNvPr>
          <p:cNvGrpSpPr/>
          <p:nvPr/>
        </p:nvGrpSpPr>
        <p:grpSpPr>
          <a:xfrm>
            <a:off x="8037606" y="3327571"/>
            <a:ext cx="523868" cy="1301277"/>
            <a:chOff x="8037606" y="3292403"/>
            <a:chExt cx="523868" cy="1301277"/>
          </a:xfrm>
        </p:grpSpPr>
        <p:grpSp>
          <p:nvGrpSpPr>
            <p:cNvPr id="45" name="그룹 34">
              <a:extLst>
                <a:ext uri="{FF2B5EF4-FFF2-40B4-BE49-F238E27FC236}">
                  <a16:creationId xmlns:a16="http://schemas.microsoft.com/office/drawing/2014/main" id="{86B58B23-E71C-4934-BA18-1813A24A7EB2}"/>
                </a:ext>
              </a:extLst>
            </p:cNvPr>
            <p:cNvGrpSpPr/>
            <p:nvPr/>
          </p:nvGrpSpPr>
          <p:grpSpPr>
            <a:xfrm>
              <a:off x="8037606" y="3292403"/>
              <a:ext cx="523868" cy="1301277"/>
              <a:chOff x="6516162" y="3181874"/>
              <a:chExt cx="523868" cy="1301277"/>
            </a:xfrm>
          </p:grpSpPr>
          <p:sp>
            <p:nvSpPr>
              <p:cNvPr id="46" name="Oval 45">
                <a:extLst>
                  <a:ext uri="{FF2B5EF4-FFF2-40B4-BE49-F238E27FC236}">
                    <a16:creationId xmlns:a16="http://schemas.microsoft.com/office/drawing/2014/main" id="{3944ADA2-9F88-4056-883A-C622F034FE6E}"/>
                  </a:ext>
                </a:extLst>
              </p:cNvPr>
              <p:cNvSpPr/>
              <p:nvPr/>
            </p:nvSpPr>
            <p:spPr>
              <a:xfrm>
                <a:off x="6516162" y="3558356"/>
                <a:ext cx="523868" cy="523868"/>
              </a:xfrm>
              <a:prstGeom prst="ellipse">
                <a:avLst/>
              </a:prstGeom>
              <a:solidFill>
                <a:schemeClr val="bg1"/>
              </a:solidFill>
              <a:ln w="63500">
                <a:solidFill>
                  <a:schemeClr val="accent2"/>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47" name="Straight Connector 46">
                <a:extLst>
                  <a:ext uri="{FF2B5EF4-FFF2-40B4-BE49-F238E27FC236}">
                    <a16:creationId xmlns:a16="http://schemas.microsoft.com/office/drawing/2014/main" id="{5E421B38-B8E7-468C-A96E-D38E953EE083}"/>
                  </a:ext>
                </a:extLst>
              </p:cNvPr>
              <p:cNvCxnSpPr/>
              <p:nvPr/>
            </p:nvCxnSpPr>
            <p:spPr>
              <a:xfrm>
                <a:off x="6778096" y="4111252"/>
                <a:ext cx="0" cy="371899"/>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D8D007-0610-403C-8481-B15AE73FB525}"/>
                  </a:ext>
                </a:extLst>
              </p:cNvPr>
              <p:cNvCxnSpPr/>
              <p:nvPr/>
            </p:nvCxnSpPr>
            <p:spPr>
              <a:xfrm>
                <a:off x="6778096" y="3181874"/>
                <a:ext cx="0" cy="371899"/>
              </a:xfrm>
              <a:prstGeom prst="line">
                <a:avLst/>
              </a:prstGeom>
              <a:ln w="508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B53F52C9-24DD-43C3-A831-D2CAF4E812B7}"/>
                </a:ext>
              </a:extLst>
            </p:cNvPr>
            <p:cNvSpPr/>
            <p:nvPr/>
          </p:nvSpPr>
          <p:spPr>
            <a:xfrm>
              <a:off x="8178397" y="3808049"/>
              <a:ext cx="242289" cy="242289"/>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26AEE900-0E29-4F4A-ACB9-EF3916E998D7}"/>
              </a:ext>
            </a:extLst>
          </p:cNvPr>
          <p:cNvSpPr/>
          <p:nvPr/>
        </p:nvSpPr>
        <p:spPr>
          <a:xfrm>
            <a:off x="1581704" y="3851577"/>
            <a:ext cx="242289" cy="242289"/>
          </a:xfrm>
          <a:prstGeom prst="ellipse">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49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C7D8D7-C359-4989-A243-C9BCD49DDCF9}"/>
              </a:ext>
            </a:extLst>
          </p:cNvPr>
          <p:cNvGrpSpPr/>
          <p:nvPr/>
        </p:nvGrpSpPr>
        <p:grpSpPr>
          <a:xfrm flipH="1">
            <a:off x="3560794" y="851426"/>
            <a:ext cx="5024770" cy="4430455"/>
            <a:chOff x="2027268" y="1259074"/>
            <a:chExt cx="5024770" cy="4430455"/>
          </a:xfrm>
        </p:grpSpPr>
        <p:sp>
          <p:nvSpPr>
            <p:cNvPr id="26" name="Block Arc 25">
              <a:extLst>
                <a:ext uri="{FF2B5EF4-FFF2-40B4-BE49-F238E27FC236}">
                  <a16:creationId xmlns:a16="http://schemas.microsoft.com/office/drawing/2014/main" id="{B6E61C05-F8BE-4559-A51B-986F4BB05FF7}"/>
                </a:ext>
              </a:extLst>
            </p:cNvPr>
            <p:cNvSpPr/>
            <p:nvPr/>
          </p:nvSpPr>
          <p:spPr>
            <a:xfrm rot="10800000">
              <a:off x="2339753" y="1259074"/>
              <a:ext cx="4427886" cy="4427886"/>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7" name="Block Arc 26">
              <a:extLst>
                <a:ext uri="{FF2B5EF4-FFF2-40B4-BE49-F238E27FC236}">
                  <a16:creationId xmlns:a16="http://schemas.microsoft.com/office/drawing/2014/main" id="{03E99E4A-E30F-461D-BC25-6F57A78BB92B}"/>
                </a:ext>
              </a:extLst>
            </p:cNvPr>
            <p:cNvSpPr/>
            <p:nvPr/>
          </p:nvSpPr>
          <p:spPr>
            <a:xfrm rot="10800000">
              <a:off x="2339753" y="1259074"/>
              <a:ext cx="4427886" cy="4427886"/>
            </a:xfrm>
            <a:prstGeom prst="blockArc">
              <a:avLst>
                <a:gd name="adj1" fmla="val 13310865"/>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a:extLst>
                <a:ext uri="{FF2B5EF4-FFF2-40B4-BE49-F238E27FC236}">
                  <a16:creationId xmlns:a16="http://schemas.microsoft.com/office/drawing/2014/main" id="{A8538615-D945-4269-8529-EE639D08D7A9}"/>
                </a:ext>
              </a:extLst>
            </p:cNvPr>
            <p:cNvSpPr/>
            <p:nvPr/>
          </p:nvSpPr>
          <p:spPr>
            <a:xfrm rot="10800000">
              <a:off x="2339753" y="1259074"/>
              <a:ext cx="4427886" cy="4427886"/>
            </a:xfrm>
            <a:prstGeom prst="blockArc">
              <a:avLst>
                <a:gd name="adj1" fmla="val 16261930"/>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Block Arc 28">
              <a:extLst>
                <a:ext uri="{FF2B5EF4-FFF2-40B4-BE49-F238E27FC236}">
                  <a16:creationId xmlns:a16="http://schemas.microsoft.com/office/drawing/2014/main" id="{CA6F4378-6B9F-46FF-AE1A-92A8B671B9E7}"/>
                </a:ext>
              </a:extLst>
            </p:cNvPr>
            <p:cNvSpPr/>
            <p:nvPr/>
          </p:nvSpPr>
          <p:spPr>
            <a:xfrm rot="10800000">
              <a:off x="2339753" y="1261643"/>
              <a:ext cx="4427886" cy="4427886"/>
            </a:xfrm>
            <a:prstGeom prst="blockArc">
              <a:avLst>
                <a:gd name="adj1" fmla="val 19038967"/>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0" name="Picture 2" descr="E:\002-KIMS BUSINESS\007-04-1-FIVERR\01-PPT-TEMPLATE\COVER-PSD\05-cut-01.png">
              <a:extLst>
                <a:ext uri="{FF2B5EF4-FFF2-40B4-BE49-F238E27FC236}">
                  <a16:creationId xmlns:a16="http://schemas.microsoft.com/office/drawing/2014/main" id="{24F189C4-A44C-42BF-929C-C71CA5D382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027268" y="3359561"/>
              <a:ext cx="1687950" cy="3334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002-KIMS BUSINESS\007-04-1-FIVERR\01-PPT-TEMPLATE\COVER-PSD\05-cut-01.png">
              <a:extLst>
                <a:ext uri="{FF2B5EF4-FFF2-40B4-BE49-F238E27FC236}">
                  <a16:creationId xmlns:a16="http://schemas.microsoft.com/office/drawing/2014/main" id="{6390AD3C-200B-4CDD-A973-E2B7E8756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364088" y="3359562"/>
              <a:ext cx="1687950"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1E87654C-EB55-4CCC-91BF-12449FA9B1F9}"/>
              </a:ext>
            </a:extLst>
          </p:cNvPr>
          <p:cNvGrpSpPr/>
          <p:nvPr/>
        </p:nvGrpSpPr>
        <p:grpSpPr>
          <a:xfrm>
            <a:off x="3225207" y="1787528"/>
            <a:ext cx="2258963" cy="1107996"/>
            <a:chOff x="6210996" y="1433695"/>
            <a:chExt cx="1493001" cy="788254"/>
          </a:xfrm>
        </p:grpSpPr>
        <p:sp>
          <p:nvSpPr>
            <p:cNvPr id="4" name="TextBox 3">
              <a:extLst>
                <a:ext uri="{FF2B5EF4-FFF2-40B4-BE49-F238E27FC236}">
                  <a16:creationId xmlns:a16="http://schemas.microsoft.com/office/drawing/2014/main" id="{D63C8E3F-D4C6-4FD1-8BD6-90F8782C3163}"/>
                </a:ext>
              </a:extLst>
            </p:cNvPr>
            <p:cNvSpPr txBox="1"/>
            <p:nvPr/>
          </p:nvSpPr>
          <p:spPr>
            <a:xfrm>
              <a:off x="6210999" y="1433695"/>
              <a:ext cx="1492998" cy="1970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5065CEDD-D64E-4192-902E-DC3DD7650783}"/>
                </a:ext>
              </a:extLst>
            </p:cNvPr>
            <p:cNvSpPr txBox="1"/>
            <p:nvPr/>
          </p:nvSpPr>
          <p:spPr>
            <a:xfrm>
              <a:off x="6210996" y="1630759"/>
              <a:ext cx="1492998" cy="5911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D3713C3D-72A0-41A5-A79A-5499FE4A069B}"/>
              </a:ext>
            </a:extLst>
          </p:cNvPr>
          <p:cNvGrpSpPr/>
          <p:nvPr/>
        </p:nvGrpSpPr>
        <p:grpSpPr>
          <a:xfrm>
            <a:off x="6644486" y="1787528"/>
            <a:ext cx="2258963" cy="1107996"/>
            <a:chOff x="6210996" y="1433695"/>
            <a:chExt cx="1493001" cy="788254"/>
          </a:xfrm>
        </p:grpSpPr>
        <p:sp>
          <p:nvSpPr>
            <p:cNvPr id="7" name="TextBox 6">
              <a:extLst>
                <a:ext uri="{FF2B5EF4-FFF2-40B4-BE49-F238E27FC236}">
                  <a16:creationId xmlns:a16="http://schemas.microsoft.com/office/drawing/2014/main" id="{90112CC0-426E-43E8-A0CC-237D11398555}"/>
                </a:ext>
              </a:extLst>
            </p:cNvPr>
            <p:cNvSpPr txBox="1"/>
            <p:nvPr/>
          </p:nvSpPr>
          <p:spPr>
            <a:xfrm>
              <a:off x="6210999" y="1433695"/>
              <a:ext cx="1492998" cy="1970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93AE5B8B-BEC2-4142-BB14-88F2A3F87D27}"/>
                </a:ext>
              </a:extLst>
            </p:cNvPr>
            <p:cNvSpPr txBox="1"/>
            <p:nvPr/>
          </p:nvSpPr>
          <p:spPr>
            <a:xfrm>
              <a:off x="6210996" y="1630759"/>
              <a:ext cx="1492998" cy="5911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F8F5CBC8-1160-4221-8C1D-C52299FEE6A3}"/>
              </a:ext>
            </a:extLst>
          </p:cNvPr>
          <p:cNvGrpSpPr/>
          <p:nvPr/>
        </p:nvGrpSpPr>
        <p:grpSpPr>
          <a:xfrm>
            <a:off x="857811" y="3598394"/>
            <a:ext cx="2876315" cy="923331"/>
            <a:chOff x="6210996" y="1433695"/>
            <a:chExt cx="1493001" cy="656879"/>
          </a:xfrm>
        </p:grpSpPr>
        <p:sp>
          <p:nvSpPr>
            <p:cNvPr id="10" name="TextBox 9">
              <a:extLst>
                <a:ext uri="{FF2B5EF4-FFF2-40B4-BE49-F238E27FC236}">
                  <a16:creationId xmlns:a16="http://schemas.microsoft.com/office/drawing/2014/main" id="{45F68354-0B90-473C-98AE-58750F935DEE}"/>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BF259B-687C-42E7-886C-6B5FDC01C0E7}"/>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0144C96F-58D9-4B13-AF9B-7C72DD4B5DAD}"/>
              </a:ext>
            </a:extLst>
          </p:cNvPr>
          <p:cNvGrpSpPr/>
          <p:nvPr/>
        </p:nvGrpSpPr>
        <p:grpSpPr>
          <a:xfrm>
            <a:off x="7032105" y="5183235"/>
            <a:ext cx="2876315" cy="923331"/>
            <a:chOff x="6210996" y="1433695"/>
            <a:chExt cx="1493001" cy="656879"/>
          </a:xfrm>
        </p:grpSpPr>
        <p:sp>
          <p:nvSpPr>
            <p:cNvPr id="13" name="TextBox 12">
              <a:extLst>
                <a:ext uri="{FF2B5EF4-FFF2-40B4-BE49-F238E27FC236}">
                  <a16:creationId xmlns:a16="http://schemas.microsoft.com/office/drawing/2014/main" id="{0596EA0D-39EE-4A08-809B-1C439C45D1EF}"/>
                </a:ext>
              </a:extLst>
            </p:cNvPr>
            <p:cNvSpPr txBox="1"/>
            <p:nvPr/>
          </p:nvSpPr>
          <p:spPr>
            <a:xfrm>
              <a:off x="6210999" y="1433695"/>
              <a:ext cx="1492998" cy="1970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EBDD86C8-3C12-4636-90EA-1FD0A6A3F1F2}"/>
                </a:ext>
              </a:extLst>
            </p:cNvPr>
            <p:cNvSpPr txBox="1"/>
            <p:nvPr/>
          </p:nvSpPr>
          <p:spPr>
            <a:xfrm>
              <a:off x="6210996" y="1630759"/>
              <a:ext cx="1492998" cy="45981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F4501695-E146-4B61-870B-AA5FF862650F}"/>
              </a:ext>
            </a:extLst>
          </p:cNvPr>
          <p:cNvGrpSpPr/>
          <p:nvPr/>
        </p:nvGrpSpPr>
        <p:grpSpPr>
          <a:xfrm>
            <a:off x="2062265" y="5183235"/>
            <a:ext cx="3097633" cy="923331"/>
            <a:chOff x="6210996" y="1433695"/>
            <a:chExt cx="1493001" cy="656879"/>
          </a:xfrm>
        </p:grpSpPr>
        <p:sp>
          <p:nvSpPr>
            <p:cNvPr id="16" name="TextBox 15">
              <a:extLst>
                <a:ext uri="{FF2B5EF4-FFF2-40B4-BE49-F238E27FC236}">
                  <a16:creationId xmlns:a16="http://schemas.microsoft.com/office/drawing/2014/main" id="{BD4BF26F-EB82-49AF-87E9-87741ED71921}"/>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8D3B8413-C9FF-4D5E-AAB2-A5C59960A6BB}"/>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AC15AA61-92DD-4C28-98EA-BAE671594E2D}"/>
              </a:ext>
            </a:extLst>
          </p:cNvPr>
          <p:cNvGrpSpPr/>
          <p:nvPr/>
        </p:nvGrpSpPr>
        <p:grpSpPr>
          <a:xfrm>
            <a:off x="8398038" y="3598394"/>
            <a:ext cx="2876321" cy="923331"/>
            <a:chOff x="6210996" y="1433695"/>
            <a:chExt cx="1493001" cy="656879"/>
          </a:xfrm>
        </p:grpSpPr>
        <p:sp>
          <p:nvSpPr>
            <p:cNvPr id="19" name="TextBox 18">
              <a:extLst>
                <a:ext uri="{FF2B5EF4-FFF2-40B4-BE49-F238E27FC236}">
                  <a16:creationId xmlns:a16="http://schemas.microsoft.com/office/drawing/2014/main" id="{53F0B20F-4E3A-41BC-9D3C-974987EADD3A}"/>
                </a:ext>
              </a:extLst>
            </p:cNvPr>
            <p:cNvSpPr txBox="1"/>
            <p:nvPr/>
          </p:nvSpPr>
          <p:spPr>
            <a:xfrm>
              <a:off x="6210999" y="1433695"/>
              <a:ext cx="1492998" cy="1970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9011232-5A8D-42E4-9912-4E189198EC19}"/>
                </a:ext>
              </a:extLst>
            </p:cNvPr>
            <p:cNvSpPr txBox="1"/>
            <p:nvPr/>
          </p:nvSpPr>
          <p:spPr>
            <a:xfrm>
              <a:off x="6210996" y="1630759"/>
              <a:ext cx="1492998" cy="45981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
        <p:nvSpPr>
          <p:cNvPr id="21" name="Parallelogram 30">
            <a:extLst>
              <a:ext uri="{FF2B5EF4-FFF2-40B4-BE49-F238E27FC236}">
                <a16:creationId xmlns:a16="http://schemas.microsoft.com/office/drawing/2014/main" id="{C89B2D52-89E8-4B56-AFDF-7283EC092DD4}"/>
              </a:ext>
            </a:extLst>
          </p:cNvPr>
          <p:cNvSpPr/>
          <p:nvPr/>
        </p:nvSpPr>
        <p:spPr>
          <a:xfrm flipH="1">
            <a:off x="7432175" y="349003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16">
            <a:extLst>
              <a:ext uri="{FF2B5EF4-FFF2-40B4-BE49-F238E27FC236}">
                <a16:creationId xmlns:a16="http://schemas.microsoft.com/office/drawing/2014/main" id="{7E921A15-92A3-4D1F-B17E-8DFB8BAE0DC7}"/>
              </a:ext>
            </a:extLst>
          </p:cNvPr>
          <p:cNvSpPr/>
          <p:nvPr/>
        </p:nvSpPr>
        <p:spPr>
          <a:xfrm rot="2700000">
            <a:off x="5210794" y="434273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Oval 7">
            <a:extLst>
              <a:ext uri="{FF2B5EF4-FFF2-40B4-BE49-F238E27FC236}">
                <a16:creationId xmlns:a16="http://schemas.microsoft.com/office/drawing/2014/main" id="{72AF8A23-FDE0-4FDF-890D-BD77071FF0AA}"/>
              </a:ext>
            </a:extLst>
          </p:cNvPr>
          <p:cNvSpPr/>
          <p:nvPr/>
        </p:nvSpPr>
        <p:spPr>
          <a:xfrm>
            <a:off x="6581542" y="4426478"/>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11">
            <a:extLst>
              <a:ext uri="{FF2B5EF4-FFF2-40B4-BE49-F238E27FC236}">
                <a16:creationId xmlns:a16="http://schemas.microsoft.com/office/drawing/2014/main" id="{0D6811FA-E410-4C50-AB78-25226DB6B27B}"/>
              </a:ext>
            </a:extLst>
          </p:cNvPr>
          <p:cNvSpPr>
            <a:spLocks noChangeAspect="1"/>
          </p:cNvSpPr>
          <p:nvPr/>
        </p:nvSpPr>
        <p:spPr>
          <a:xfrm rot="9900000">
            <a:off x="4345097" y="349355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8352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228930BA-3107-4ACA-91B9-1D3BCB047162}"/>
              </a:ext>
            </a:extLst>
          </p:cNvPr>
          <p:cNvSpPr txBox="1">
            <a:spLocks/>
          </p:cNvSpPr>
          <p:nvPr/>
        </p:nvSpPr>
        <p:spPr>
          <a:xfrm>
            <a:off x="1854040" y="4270550"/>
            <a:ext cx="4396035" cy="209422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5400" b="1" dirty="0">
                <a:solidFill>
                  <a:schemeClr val="accent1"/>
                </a:solidFill>
                <a:cs typeface="Arial" pitchFamily="34" charset="0"/>
              </a:rPr>
              <a:t>Column </a:t>
            </a:r>
          </a:p>
          <a:p>
            <a:pPr marL="0" indent="0">
              <a:buNone/>
            </a:pPr>
            <a:r>
              <a:rPr lang="en-US" altLang="ko-KR" sz="5400" b="1" dirty="0">
                <a:cs typeface="Arial" pitchFamily="34" charset="0"/>
              </a:rPr>
              <a:t>Infographic</a:t>
            </a:r>
          </a:p>
        </p:txBody>
      </p:sp>
      <p:sp>
        <p:nvSpPr>
          <p:cNvPr id="6" name="TextBox 5">
            <a:extLst>
              <a:ext uri="{FF2B5EF4-FFF2-40B4-BE49-F238E27FC236}">
                <a16:creationId xmlns:a16="http://schemas.microsoft.com/office/drawing/2014/main" id="{879D3846-7A69-4D48-8151-1DD2F7412178}"/>
              </a:ext>
            </a:extLst>
          </p:cNvPr>
          <p:cNvSpPr txBox="1"/>
          <p:nvPr/>
        </p:nvSpPr>
        <p:spPr>
          <a:xfrm>
            <a:off x="6250075" y="689143"/>
            <a:ext cx="5596932" cy="653238"/>
          </a:xfrm>
          <a:prstGeom prst="rect">
            <a:avLst/>
          </a:prstGeom>
          <a:solidFill>
            <a:schemeClr val="tx1">
              <a:alpha val="52000"/>
            </a:schemeClr>
          </a:solidFill>
        </p:spPr>
        <p:txBody>
          <a:bodyPr wrap="square" lIns="72000" tIns="72000" rIns="72000" bIns="72000" rtlCol="0" anchor="ctr">
            <a:spAutoFit/>
          </a:bodyPr>
          <a:lstStyle/>
          <a:p>
            <a:r>
              <a:rPr lang="en-US" altLang="ko-KR" sz="1100" dirty="0">
                <a:solidFill>
                  <a:schemeClr val="bg1"/>
                </a:solidFill>
              </a:rPr>
              <a:t>Example Text : Get a modern PowerPoint  Presentation that is beautifully designed. I hope and I believe that this Template will your Time.</a:t>
            </a:r>
            <a:r>
              <a:rPr lang="en-US" altLang="ko-KR" sz="1100" dirty="0">
                <a:solidFill>
                  <a:schemeClr val="bg1"/>
                </a:solidFill>
                <a:cs typeface="Arial" pitchFamily="34" charset="0"/>
              </a:rPr>
              <a:t> You can simply impress your audience and add a unique zing and appeal to your Presentations. </a:t>
            </a:r>
            <a:endParaRPr lang="en-US" altLang="ko-KR" sz="1100" dirty="0">
              <a:solidFill>
                <a:schemeClr val="bg1"/>
              </a:solidFill>
            </a:endParaRPr>
          </a:p>
        </p:txBody>
      </p:sp>
      <p:sp>
        <p:nvSpPr>
          <p:cNvPr id="8" name="TextBox 7">
            <a:extLst>
              <a:ext uri="{FF2B5EF4-FFF2-40B4-BE49-F238E27FC236}">
                <a16:creationId xmlns:a16="http://schemas.microsoft.com/office/drawing/2014/main" id="{18AEF808-E2A6-46D4-AC21-237B7722DFFE}"/>
              </a:ext>
            </a:extLst>
          </p:cNvPr>
          <p:cNvSpPr txBox="1"/>
          <p:nvPr/>
        </p:nvSpPr>
        <p:spPr>
          <a:xfrm>
            <a:off x="6203184" y="2310002"/>
            <a:ext cx="5643823" cy="4154984"/>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I hope and I believe that this Template will your Time, Money and Reputation. You can simply impress your audience and add a unique zing and appeal to your Presentations.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a:t>
            </a:r>
          </a:p>
        </p:txBody>
      </p:sp>
      <p:sp>
        <p:nvSpPr>
          <p:cNvPr id="9" name="TextBox 8">
            <a:extLst>
              <a:ext uri="{FF2B5EF4-FFF2-40B4-BE49-F238E27FC236}">
                <a16:creationId xmlns:a16="http://schemas.microsoft.com/office/drawing/2014/main" id="{DB528DAE-75C2-40D7-80B0-569655F258EE}"/>
              </a:ext>
            </a:extLst>
          </p:cNvPr>
          <p:cNvSpPr txBox="1"/>
          <p:nvPr/>
        </p:nvSpPr>
        <p:spPr>
          <a:xfrm>
            <a:off x="6203183" y="1524814"/>
            <a:ext cx="5643823" cy="738664"/>
          </a:xfrm>
          <a:prstGeom prst="rect">
            <a:avLst/>
          </a:prstGeom>
          <a:noFill/>
        </p:spPr>
        <p:txBody>
          <a:bodyPr wrap="square" rtlCol="0">
            <a:spAutoFit/>
          </a:bodyPr>
          <a:lstStyle/>
          <a:p>
            <a:r>
              <a:rPr lang="en-US" altLang="ko-KR" sz="1400" b="1" dirty="0">
                <a:solidFill>
                  <a:schemeClr val="accent1"/>
                </a:solidFill>
                <a:cs typeface="Arial" pitchFamily="34" charset="0"/>
              </a:rPr>
              <a:t>Get a modern PowerPoint  Presentation that is beautifully designed. I hope and I believe that this Template will your Time, Money and Reputation. </a:t>
            </a:r>
            <a:endParaRPr lang="ko-KR" altLang="en-US" sz="1400" b="1" dirty="0">
              <a:solidFill>
                <a:schemeClr val="accent1"/>
              </a:solidFill>
              <a:cs typeface="Arial" pitchFamily="34" charset="0"/>
            </a:endParaRPr>
          </a:p>
        </p:txBody>
      </p:sp>
    </p:spTree>
    <p:extLst>
      <p:ext uri="{BB962C8B-B14F-4D97-AF65-F5344CB8AC3E}">
        <p14:creationId xmlns:p14="http://schemas.microsoft.com/office/powerpoint/2010/main" val="885242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CFF808D-EDF7-432E-A2FB-2D2699968C69}"/>
              </a:ext>
            </a:extLst>
          </p:cNvPr>
          <p:cNvSpPr txBox="1">
            <a:spLocks/>
          </p:cNvSpPr>
          <p:nvPr/>
        </p:nvSpPr>
        <p:spPr>
          <a:xfrm>
            <a:off x="7280149" y="4411227"/>
            <a:ext cx="4396035" cy="209422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5400" b="1" dirty="0">
                <a:solidFill>
                  <a:schemeClr val="accent1"/>
                </a:solidFill>
                <a:cs typeface="Arial" pitchFamily="34" charset="0"/>
              </a:rPr>
              <a:t>Column </a:t>
            </a:r>
          </a:p>
          <a:p>
            <a:pPr marL="0" indent="0" algn="r">
              <a:buNone/>
            </a:pPr>
            <a:r>
              <a:rPr lang="en-US" altLang="ko-KR" sz="5400" b="1" dirty="0">
                <a:solidFill>
                  <a:schemeClr val="bg1"/>
                </a:solidFill>
                <a:cs typeface="Arial" pitchFamily="34" charset="0"/>
              </a:rPr>
              <a:t>Infographic</a:t>
            </a:r>
          </a:p>
        </p:txBody>
      </p:sp>
      <p:sp>
        <p:nvSpPr>
          <p:cNvPr id="2" name="Rectangle: Rounded Corners 1">
            <a:extLst>
              <a:ext uri="{FF2B5EF4-FFF2-40B4-BE49-F238E27FC236}">
                <a16:creationId xmlns:a16="http://schemas.microsoft.com/office/drawing/2014/main" id="{CD291423-E476-44DD-87CD-659581F9DD65}"/>
              </a:ext>
            </a:extLst>
          </p:cNvPr>
          <p:cNvSpPr/>
          <p:nvPr/>
        </p:nvSpPr>
        <p:spPr>
          <a:xfrm>
            <a:off x="401934" y="332025"/>
            <a:ext cx="6621864" cy="6193951"/>
          </a:xfrm>
          <a:prstGeom prst="roundRect">
            <a:avLst>
              <a:gd name="adj" fmla="val 28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D196BE-3507-4929-AFEE-4228CC8DA2D4}"/>
              </a:ext>
            </a:extLst>
          </p:cNvPr>
          <p:cNvSpPr txBox="1"/>
          <p:nvPr/>
        </p:nvSpPr>
        <p:spPr>
          <a:xfrm>
            <a:off x="918886" y="815473"/>
            <a:ext cx="1806729" cy="384721"/>
          </a:xfrm>
          <a:prstGeom prst="rect">
            <a:avLst/>
          </a:prstGeom>
          <a:solidFill>
            <a:schemeClr val="accent3"/>
          </a:solidFill>
        </p:spPr>
        <p:txBody>
          <a:bodyPr wrap="square" lIns="36000" tIns="0" rIns="36000" bIns="0" rtlCol="0">
            <a:spAutoFit/>
          </a:bodyPr>
          <a:lstStyle/>
          <a:p>
            <a:pPr>
              <a:lnSpc>
                <a:spcPts val="3000"/>
              </a:lnSpc>
            </a:pPr>
            <a:r>
              <a:rPr lang="en-US" altLang="ko-KR" sz="2800" dirty="0">
                <a:solidFill>
                  <a:schemeClr val="bg1"/>
                </a:solidFill>
              </a:rPr>
              <a:t>We Create</a:t>
            </a:r>
            <a:endParaRPr lang="ko-KR" altLang="en-US" sz="2800" dirty="0">
              <a:solidFill>
                <a:schemeClr val="bg1"/>
              </a:solidFill>
            </a:endParaRPr>
          </a:p>
        </p:txBody>
      </p:sp>
      <p:sp>
        <p:nvSpPr>
          <p:cNvPr id="7" name="TextBox 6">
            <a:extLst>
              <a:ext uri="{FF2B5EF4-FFF2-40B4-BE49-F238E27FC236}">
                <a16:creationId xmlns:a16="http://schemas.microsoft.com/office/drawing/2014/main" id="{08ED5EEA-5359-49AC-A92D-BD3BC3B9D699}"/>
              </a:ext>
            </a:extLst>
          </p:cNvPr>
          <p:cNvSpPr txBox="1"/>
          <p:nvPr/>
        </p:nvSpPr>
        <p:spPr>
          <a:xfrm>
            <a:off x="918886" y="1247521"/>
            <a:ext cx="3257460" cy="384721"/>
          </a:xfrm>
          <a:prstGeom prst="rect">
            <a:avLst/>
          </a:prstGeom>
          <a:solidFill>
            <a:schemeClr val="accent2"/>
          </a:solidFill>
        </p:spPr>
        <p:txBody>
          <a:bodyPr wrap="square" lIns="36000" tIns="0" rIns="36000" bIns="0" rtlCol="0">
            <a:spAutoFit/>
          </a:bodyPr>
          <a:lstStyle/>
          <a:p>
            <a:pPr>
              <a:lnSpc>
                <a:spcPts val="3000"/>
              </a:lnSpc>
            </a:pPr>
            <a:r>
              <a:rPr lang="en-US" altLang="ko-KR" sz="2800" dirty="0">
                <a:solidFill>
                  <a:schemeClr val="bg1"/>
                </a:solidFill>
              </a:rPr>
              <a:t>Quality Professional </a:t>
            </a:r>
            <a:endParaRPr lang="ko-KR" altLang="en-US" sz="2800" dirty="0">
              <a:solidFill>
                <a:schemeClr val="bg1"/>
              </a:solidFill>
            </a:endParaRPr>
          </a:p>
        </p:txBody>
      </p:sp>
      <p:sp>
        <p:nvSpPr>
          <p:cNvPr id="8" name="TextBox 7">
            <a:extLst>
              <a:ext uri="{FF2B5EF4-FFF2-40B4-BE49-F238E27FC236}">
                <a16:creationId xmlns:a16="http://schemas.microsoft.com/office/drawing/2014/main" id="{0FDB7F1B-4465-495E-9A84-AEA47C558DE5}"/>
              </a:ext>
            </a:extLst>
          </p:cNvPr>
          <p:cNvSpPr txBox="1"/>
          <p:nvPr/>
        </p:nvSpPr>
        <p:spPr>
          <a:xfrm>
            <a:off x="918886" y="1647577"/>
            <a:ext cx="2895468" cy="384721"/>
          </a:xfrm>
          <a:prstGeom prst="rect">
            <a:avLst/>
          </a:prstGeom>
          <a:solidFill>
            <a:schemeClr val="accent1"/>
          </a:solidFill>
        </p:spPr>
        <p:txBody>
          <a:bodyPr wrap="square" lIns="36000" tIns="0" rIns="36000" bIns="0" rtlCol="0">
            <a:spAutoFit/>
          </a:bodyPr>
          <a:lstStyle/>
          <a:p>
            <a:pPr>
              <a:lnSpc>
                <a:spcPts val="3000"/>
              </a:lnSpc>
            </a:pPr>
            <a:r>
              <a:rPr lang="en-US" altLang="ko-KR" sz="2800" dirty="0">
                <a:solidFill>
                  <a:schemeClr val="bg1"/>
                </a:solidFill>
              </a:rPr>
              <a:t>PPT Presentation</a:t>
            </a:r>
            <a:endParaRPr lang="ko-KR" altLang="en-US" sz="2800" dirty="0">
              <a:solidFill>
                <a:schemeClr val="bg1"/>
              </a:solidFill>
            </a:endParaRPr>
          </a:p>
        </p:txBody>
      </p:sp>
      <p:sp>
        <p:nvSpPr>
          <p:cNvPr id="9" name="TextBox 8">
            <a:extLst>
              <a:ext uri="{FF2B5EF4-FFF2-40B4-BE49-F238E27FC236}">
                <a16:creationId xmlns:a16="http://schemas.microsoft.com/office/drawing/2014/main" id="{2E1C3FA4-245E-4163-A15B-E69D498EFAAE}"/>
              </a:ext>
            </a:extLst>
          </p:cNvPr>
          <p:cNvSpPr txBox="1"/>
          <p:nvPr/>
        </p:nvSpPr>
        <p:spPr>
          <a:xfrm>
            <a:off x="931445" y="2340144"/>
            <a:ext cx="2557845" cy="3877985"/>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Example Text : 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rPr>
              <a:t> </a:t>
            </a:r>
          </a:p>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10" name="TextBox 9">
            <a:extLst>
              <a:ext uri="{FF2B5EF4-FFF2-40B4-BE49-F238E27FC236}">
                <a16:creationId xmlns:a16="http://schemas.microsoft.com/office/drawing/2014/main" id="{54A6AB20-A98F-4392-B451-F369560ABCDF}"/>
              </a:ext>
            </a:extLst>
          </p:cNvPr>
          <p:cNvSpPr txBox="1"/>
          <p:nvPr/>
        </p:nvSpPr>
        <p:spPr>
          <a:xfrm>
            <a:off x="3945235" y="2340144"/>
            <a:ext cx="2557845" cy="3877985"/>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Example Text : 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rPr>
              <a:t> </a:t>
            </a:r>
          </a:p>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Tree>
    <p:extLst>
      <p:ext uri="{BB962C8B-B14F-4D97-AF65-F5344CB8AC3E}">
        <p14:creationId xmlns:p14="http://schemas.microsoft.com/office/powerpoint/2010/main" val="2876252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C8F30-9C91-4D39-A29C-BCE4134E41E9}"/>
              </a:ext>
            </a:extLst>
          </p:cNvPr>
          <p:cNvSpPr txBox="1"/>
          <p:nvPr/>
        </p:nvSpPr>
        <p:spPr>
          <a:xfrm>
            <a:off x="7174522" y="2773627"/>
            <a:ext cx="472256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7183956" y="3599462"/>
            <a:ext cx="472251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1832103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Editable Shapes</a:t>
            </a:r>
          </a:p>
        </p:txBody>
      </p:sp>
      <p:grpSp>
        <p:nvGrpSpPr>
          <p:cNvPr id="32" name="Group 31">
            <a:extLst>
              <a:ext uri="{FF2B5EF4-FFF2-40B4-BE49-F238E27FC236}">
                <a16:creationId xmlns:a16="http://schemas.microsoft.com/office/drawing/2014/main" id="{3857113B-6DD0-4342-BD0A-A4AC68E79A84}"/>
              </a:ext>
            </a:extLst>
          </p:cNvPr>
          <p:cNvGrpSpPr/>
          <p:nvPr/>
        </p:nvGrpSpPr>
        <p:grpSpPr>
          <a:xfrm>
            <a:off x="7384965" y="2928252"/>
            <a:ext cx="4441753" cy="3653445"/>
            <a:chOff x="6159403" y="1837931"/>
            <a:chExt cx="5504210" cy="4527341"/>
          </a:xfrm>
        </p:grpSpPr>
        <p:sp>
          <p:nvSpPr>
            <p:cNvPr id="3" name="Freeform: Shape 2">
              <a:extLst>
                <a:ext uri="{FF2B5EF4-FFF2-40B4-BE49-F238E27FC236}">
                  <a16:creationId xmlns:a16="http://schemas.microsoft.com/office/drawing/2014/main" id="{7565BF03-08E7-4196-B05E-D5F50EC1CDCA}"/>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914A319-DED2-4485-8EB3-41F1AE0F21EB}"/>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D8482B6F-ABD8-439C-AEC8-1DB74ADD5FE3}"/>
                </a:ext>
              </a:extLst>
            </p:cNvPr>
            <p:cNvGrpSpPr/>
            <p:nvPr/>
          </p:nvGrpSpPr>
          <p:grpSpPr>
            <a:xfrm>
              <a:off x="6159403" y="1837931"/>
              <a:ext cx="2843368" cy="4501232"/>
              <a:chOff x="5942534" y="1718055"/>
              <a:chExt cx="2843368" cy="4501232"/>
            </a:xfrm>
          </p:grpSpPr>
          <p:sp>
            <p:nvSpPr>
              <p:cNvPr id="6" name="Freeform: Shape 5">
                <a:extLst>
                  <a:ext uri="{FF2B5EF4-FFF2-40B4-BE49-F238E27FC236}">
                    <a16:creationId xmlns:a16="http://schemas.microsoft.com/office/drawing/2014/main" id="{5231D5D1-65EB-4F89-AFB2-DF1BE42CE89C}"/>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992937-7B18-4F31-B473-797B34B1058F}"/>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8A484C3-0F3E-4582-B4BB-2884255DADAF}"/>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AB52873-28D7-4BA7-B3E1-3AF5AEA43BFF}"/>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1EAE999-ED1B-4500-94CB-1F83C2CD6D44}"/>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41E8F6B-D6AA-4EB6-81A3-990ACAEA3C21}"/>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8F63E4A-DFFC-46C0-9E75-12521F1AF114}"/>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474080A-BFCE-43BC-9782-A8946DAAA7DA}"/>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BB70061-5843-4800-9243-7DA4F5C7B14A}"/>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7A68563-DB55-44CD-B19A-CE3860B02D2F}"/>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03AE2E2-1438-4B8C-BCB7-BBD1EE6EF35A}"/>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A53408F-AA7D-44F6-8118-A8AA60301020}"/>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67AFAE2-5A88-4762-AA67-26509BA8A803}"/>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947F3A4-5154-4D05-B151-E0E824F57E45}"/>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8D3EEC9-8BE3-41CA-9ED1-95878F1E5316}"/>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873CAFD-DF9F-4F74-A229-9FCD9888A577}"/>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22" name="Freeform: Shape 21">
              <a:extLst>
                <a:ext uri="{FF2B5EF4-FFF2-40B4-BE49-F238E27FC236}">
                  <a16:creationId xmlns:a16="http://schemas.microsoft.com/office/drawing/2014/main" id="{BE89FA61-1656-48A4-B5CB-FBCB54C13A8E}"/>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A77596-B91A-4EB4-B993-2D41A44CFA58}"/>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EA590B59-45DD-4931-ACE1-197927637B09}"/>
                </a:ext>
              </a:extLst>
            </p:cNvPr>
            <p:cNvGrpSpPr/>
            <p:nvPr/>
          </p:nvGrpSpPr>
          <p:grpSpPr>
            <a:xfrm>
              <a:off x="9696317" y="2265699"/>
              <a:ext cx="1967296" cy="2440302"/>
              <a:chOff x="9474146" y="2285342"/>
              <a:chExt cx="1967296" cy="2440302"/>
            </a:xfrm>
          </p:grpSpPr>
          <p:sp>
            <p:nvSpPr>
              <p:cNvPr id="25" name="Oval 24">
                <a:extLst>
                  <a:ext uri="{FF2B5EF4-FFF2-40B4-BE49-F238E27FC236}">
                    <a16:creationId xmlns:a16="http://schemas.microsoft.com/office/drawing/2014/main" id="{07884B82-C6AE-4C96-9F85-5F09C61B232A}"/>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91DD9A7-DB2C-48B6-93E1-412F66B1CD1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F49454A-B4A2-4514-876D-D3A01ECDCE24}"/>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A98AEA9-BE7F-49A5-9267-26746F3770AF}"/>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D06C536-8314-46C6-B2BA-36BC92D7FCB8}"/>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EA3A847-929B-42B3-AFD9-A635E68832B0}"/>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81EB003-D28A-449F-B695-613A5E8114A1}"/>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05136E27-E542-4620-A118-7572475AFCF5}"/>
              </a:ext>
            </a:extLst>
          </p:cNvPr>
          <p:cNvGrpSpPr/>
          <p:nvPr/>
        </p:nvGrpSpPr>
        <p:grpSpPr>
          <a:xfrm>
            <a:off x="-19492" y="3665581"/>
            <a:ext cx="2876552" cy="3204481"/>
            <a:chOff x="-19492" y="3254561"/>
            <a:chExt cx="3245511" cy="3615502"/>
          </a:xfrm>
        </p:grpSpPr>
        <p:grpSp>
          <p:nvGrpSpPr>
            <p:cNvPr id="34" name="Group 33">
              <a:extLst>
                <a:ext uri="{FF2B5EF4-FFF2-40B4-BE49-F238E27FC236}">
                  <a16:creationId xmlns:a16="http://schemas.microsoft.com/office/drawing/2014/main" id="{ACF70A26-DE04-4E2A-8201-625766BF0268}"/>
                </a:ext>
              </a:extLst>
            </p:cNvPr>
            <p:cNvGrpSpPr/>
            <p:nvPr/>
          </p:nvGrpSpPr>
          <p:grpSpPr>
            <a:xfrm>
              <a:off x="616124" y="3254561"/>
              <a:ext cx="2012707" cy="2532200"/>
              <a:chOff x="5277160" y="1523490"/>
              <a:chExt cx="2012707" cy="2532200"/>
            </a:xfrm>
          </p:grpSpPr>
          <p:sp>
            <p:nvSpPr>
              <p:cNvPr id="38" name="Arrow: Up 61">
                <a:extLst>
                  <a:ext uri="{FF2B5EF4-FFF2-40B4-BE49-F238E27FC236}">
                    <a16:creationId xmlns:a16="http://schemas.microsoft.com/office/drawing/2014/main" id="{DBB3B4FC-EF74-4CA3-A4E9-EDC47EB39423}"/>
                  </a:ext>
                </a:extLst>
              </p:cNvPr>
              <p:cNvSpPr/>
              <p:nvPr/>
            </p:nvSpPr>
            <p:spPr>
              <a:xfrm rot="2141881">
                <a:off x="7009982" y="1523490"/>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5D46ADB5-D36E-48C6-9619-E5A9BCA101DC}"/>
                  </a:ext>
                </a:extLst>
              </p:cNvPr>
              <p:cNvSpPr/>
              <p:nvPr/>
            </p:nvSpPr>
            <p:spPr>
              <a:xfrm rot="16365077">
                <a:off x="6288860" y="2951309"/>
                <a:ext cx="60413" cy="572993"/>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EF63364E-5024-4249-B9C9-47E3E3DD7D7A}"/>
                  </a:ext>
                </a:extLst>
              </p:cNvPr>
              <p:cNvSpPr/>
              <p:nvPr/>
            </p:nvSpPr>
            <p:spPr>
              <a:xfrm rot="12169466">
                <a:off x="5861680" y="3179713"/>
                <a:ext cx="60413" cy="8759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1107CA36-8F9E-47CB-85F6-245241D80F2D}"/>
                  </a:ext>
                </a:extLst>
              </p:cNvPr>
              <p:cNvSpPr/>
              <p:nvPr/>
            </p:nvSpPr>
            <p:spPr>
              <a:xfrm rot="17376167">
                <a:off x="5508346" y="3697502"/>
                <a:ext cx="45719" cy="4708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CBEA2AED-DF44-415E-AEC4-9551D75CEEF9}"/>
                  </a:ext>
                </a:extLst>
              </p:cNvPr>
              <p:cNvSpPr/>
              <p:nvPr/>
            </p:nvSpPr>
            <p:spPr>
              <a:xfrm rot="12369361">
                <a:off x="5277160" y="3834964"/>
                <a:ext cx="49164" cy="116592"/>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aphic 51">
              <a:extLst>
                <a:ext uri="{FF2B5EF4-FFF2-40B4-BE49-F238E27FC236}">
                  <a16:creationId xmlns:a16="http://schemas.microsoft.com/office/drawing/2014/main" id="{0C600015-A467-4C23-A867-EDA2071C18AC}"/>
                </a:ext>
              </a:extLst>
            </p:cNvPr>
            <p:cNvGrpSpPr/>
            <p:nvPr/>
          </p:nvGrpSpPr>
          <p:grpSpPr>
            <a:xfrm>
              <a:off x="-19492" y="3690932"/>
              <a:ext cx="3245511" cy="3179131"/>
              <a:chOff x="4814437" y="3432705"/>
              <a:chExt cx="3245511" cy="3179131"/>
            </a:xfrm>
          </p:grpSpPr>
          <p:sp>
            <p:nvSpPr>
              <p:cNvPr id="36" name="Freeform: Shape 35">
                <a:extLst>
                  <a:ext uri="{FF2B5EF4-FFF2-40B4-BE49-F238E27FC236}">
                    <a16:creationId xmlns:a16="http://schemas.microsoft.com/office/drawing/2014/main" id="{1046BF13-3E79-430E-99A7-5FABE6406FD8}"/>
                  </a:ext>
                </a:extLst>
              </p:cNvPr>
              <p:cNvSpPr/>
              <p:nvPr/>
            </p:nvSpPr>
            <p:spPr>
              <a:xfrm>
                <a:off x="4814437" y="4774994"/>
                <a:ext cx="3111947" cy="1836842"/>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1946" h="1836841">
                    <a:moveTo>
                      <a:pt x="2517670" y="1502795"/>
                    </a:moveTo>
                    <a:cubicBezTo>
                      <a:pt x="2484931" y="1575855"/>
                      <a:pt x="2446678" y="1646503"/>
                      <a:pt x="2403600" y="1713704"/>
                    </a:cubicBezTo>
                    <a:cubicBezTo>
                      <a:pt x="2380510" y="1749545"/>
                      <a:pt x="2357076" y="1787109"/>
                      <a:pt x="2329506" y="1819504"/>
                    </a:cubicBezTo>
                    <a:cubicBezTo>
                      <a:pt x="2303659" y="1850175"/>
                      <a:pt x="2250587" y="1836735"/>
                      <a:pt x="2211990" y="1836735"/>
                    </a:cubicBezTo>
                    <a:cubicBezTo>
                      <a:pt x="2021068" y="1836735"/>
                      <a:pt x="1829803" y="1836735"/>
                      <a:pt x="1638881" y="1836735"/>
                    </a:cubicBezTo>
                    <a:cubicBezTo>
                      <a:pt x="1256694" y="1836735"/>
                      <a:pt x="874507" y="1836735"/>
                      <a:pt x="492320" y="1836735"/>
                    </a:cubicBezTo>
                    <a:cubicBezTo>
                      <a:pt x="335517" y="1836735"/>
                      <a:pt x="179058" y="1836735"/>
                      <a:pt x="22254" y="1836735"/>
                    </a:cubicBezTo>
                    <a:cubicBezTo>
                      <a:pt x="10881" y="1836735"/>
                      <a:pt x="8469" y="1834322"/>
                      <a:pt x="8469" y="1822950"/>
                    </a:cubicBezTo>
                    <a:cubicBezTo>
                      <a:pt x="8814" y="1445243"/>
                      <a:pt x="10881" y="1067191"/>
                      <a:pt x="9158" y="689484"/>
                    </a:cubicBezTo>
                    <a:cubicBezTo>
                      <a:pt x="8814" y="611599"/>
                      <a:pt x="8125" y="533714"/>
                      <a:pt x="7091" y="455485"/>
                    </a:cubicBezTo>
                    <a:cubicBezTo>
                      <a:pt x="6746" y="415508"/>
                      <a:pt x="6057" y="375532"/>
                      <a:pt x="5368" y="335556"/>
                    </a:cubicBezTo>
                    <a:cubicBezTo>
                      <a:pt x="5023" y="300060"/>
                      <a:pt x="-5316" y="260428"/>
                      <a:pt x="3644" y="225621"/>
                    </a:cubicBezTo>
                    <a:cubicBezTo>
                      <a:pt x="15017" y="181854"/>
                      <a:pt x="72914" y="210802"/>
                      <a:pt x="107031" y="212181"/>
                    </a:cubicBezTo>
                    <a:cubicBezTo>
                      <a:pt x="133567" y="213215"/>
                      <a:pt x="159069" y="200119"/>
                      <a:pt x="183882" y="200119"/>
                    </a:cubicBezTo>
                    <a:cubicBezTo>
                      <a:pt x="247638" y="176340"/>
                      <a:pt x="296229" y="236994"/>
                      <a:pt x="331726" y="279727"/>
                    </a:cubicBezTo>
                    <a:cubicBezTo>
                      <a:pt x="348612" y="300060"/>
                      <a:pt x="365154" y="320048"/>
                      <a:pt x="382041" y="340381"/>
                    </a:cubicBezTo>
                    <a:cubicBezTo>
                      <a:pt x="423051" y="381391"/>
                      <a:pt x="458892" y="431706"/>
                      <a:pt x="494732" y="477541"/>
                    </a:cubicBezTo>
                    <a:cubicBezTo>
                      <a:pt x="511274" y="498563"/>
                      <a:pt x="497489" y="528890"/>
                      <a:pt x="511619" y="548878"/>
                    </a:cubicBezTo>
                    <a:cubicBezTo>
                      <a:pt x="523681" y="565420"/>
                      <a:pt x="552629" y="573346"/>
                      <a:pt x="569860" y="583340"/>
                    </a:cubicBezTo>
                    <a:cubicBezTo>
                      <a:pt x="602599" y="602294"/>
                      <a:pt x="635339" y="621249"/>
                      <a:pt x="668078" y="640203"/>
                    </a:cubicBezTo>
                    <a:cubicBezTo>
                      <a:pt x="799035" y="716365"/>
                      <a:pt x="926890" y="784600"/>
                      <a:pt x="1070253" y="834915"/>
                    </a:cubicBezTo>
                    <a:cubicBezTo>
                      <a:pt x="1182600" y="874202"/>
                      <a:pt x="1299428" y="899015"/>
                      <a:pt x="1417289" y="916591"/>
                    </a:cubicBezTo>
                    <a:cubicBezTo>
                      <a:pt x="1531014" y="933477"/>
                      <a:pt x="1651288" y="930376"/>
                      <a:pt x="1762946" y="954499"/>
                    </a:cubicBezTo>
                    <a:cubicBezTo>
                      <a:pt x="1801888" y="962770"/>
                      <a:pt x="1828424" y="937957"/>
                      <a:pt x="1855649" y="917969"/>
                    </a:cubicBezTo>
                    <a:cubicBezTo>
                      <a:pt x="1921472" y="869722"/>
                      <a:pt x="1956624" y="802865"/>
                      <a:pt x="1997634" y="733940"/>
                    </a:cubicBezTo>
                    <a:cubicBezTo>
                      <a:pt x="2042780" y="658468"/>
                      <a:pt x="2085857" y="581961"/>
                      <a:pt x="2127212" y="504421"/>
                    </a:cubicBezTo>
                    <a:cubicBezTo>
                      <a:pt x="2207165" y="355199"/>
                      <a:pt x="2270576" y="199085"/>
                      <a:pt x="2345359" y="47451"/>
                    </a:cubicBezTo>
                    <a:cubicBezTo>
                      <a:pt x="2390160" y="-43874"/>
                      <a:pt x="2523184" y="19536"/>
                      <a:pt x="2593143" y="48829"/>
                    </a:cubicBezTo>
                    <a:cubicBezTo>
                      <a:pt x="2674474" y="82602"/>
                      <a:pt x="2748568" y="132573"/>
                      <a:pt x="2813702" y="191159"/>
                    </a:cubicBezTo>
                    <a:cubicBezTo>
                      <a:pt x="2875045" y="245954"/>
                      <a:pt x="2929150" y="308331"/>
                      <a:pt x="2979465" y="373120"/>
                    </a:cubicBezTo>
                    <a:cubicBezTo>
                      <a:pt x="3004623" y="405859"/>
                      <a:pt x="3028747" y="439288"/>
                      <a:pt x="3052525" y="472716"/>
                    </a:cubicBezTo>
                    <a:cubicBezTo>
                      <a:pt x="3064932" y="489947"/>
                      <a:pt x="3119382" y="547499"/>
                      <a:pt x="3111111" y="568866"/>
                    </a:cubicBezTo>
                    <a:cubicBezTo>
                      <a:pt x="3095259" y="610565"/>
                      <a:pt x="3058729" y="642271"/>
                      <a:pt x="3033571" y="678456"/>
                    </a:cubicBezTo>
                    <a:cubicBezTo>
                      <a:pt x="3003244" y="721879"/>
                      <a:pt x="2972573" y="765646"/>
                      <a:pt x="2942246" y="809068"/>
                    </a:cubicBezTo>
                    <a:cubicBezTo>
                      <a:pt x="2873321" y="912455"/>
                      <a:pt x="2799227" y="1012396"/>
                      <a:pt x="2733060" y="1117506"/>
                    </a:cubicBezTo>
                    <a:cubicBezTo>
                      <a:pt x="2657587" y="1237779"/>
                      <a:pt x="2579358" y="1360121"/>
                      <a:pt x="2522495" y="1490044"/>
                    </a:cubicBezTo>
                    <a:cubicBezTo>
                      <a:pt x="2521461" y="1494868"/>
                      <a:pt x="2519393" y="1499004"/>
                      <a:pt x="2517670" y="1502795"/>
                    </a:cubicBezTo>
                    <a:close/>
                  </a:path>
                </a:pathLst>
              </a:custGeom>
              <a:solidFill>
                <a:srgbClr val="000000"/>
              </a:solidFill>
              <a:ln w="3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CE56FF9-F59E-4B05-95AD-87BBA6D0E986}"/>
                  </a:ext>
                </a:extLst>
              </p:cNvPr>
              <p:cNvSpPr/>
              <p:nvPr/>
            </p:nvSpPr>
            <p:spPr>
              <a:xfrm>
                <a:off x="7129466" y="343270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a:p>
            </p:txBody>
          </p:sp>
        </p:grpSp>
      </p:grpSp>
      <p:grpSp>
        <p:nvGrpSpPr>
          <p:cNvPr id="43" name="Graphic 24">
            <a:extLst>
              <a:ext uri="{FF2B5EF4-FFF2-40B4-BE49-F238E27FC236}">
                <a16:creationId xmlns:a16="http://schemas.microsoft.com/office/drawing/2014/main" id="{39AAADE1-260B-4CF4-BC8C-05EDE8D9E855}"/>
              </a:ext>
            </a:extLst>
          </p:cNvPr>
          <p:cNvGrpSpPr/>
          <p:nvPr/>
        </p:nvGrpSpPr>
        <p:grpSpPr>
          <a:xfrm>
            <a:off x="3503357" y="2483553"/>
            <a:ext cx="3567609" cy="4350049"/>
            <a:chOff x="3282132" y="608"/>
            <a:chExt cx="5624458" cy="6858000"/>
          </a:xfrm>
        </p:grpSpPr>
        <p:grpSp>
          <p:nvGrpSpPr>
            <p:cNvPr id="44" name="Graphic 24">
              <a:extLst>
                <a:ext uri="{FF2B5EF4-FFF2-40B4-BE49-F238E27FC236}">
                  <a16:creationId xmlns:a16="http://schemas.microsoft.com/office/drawing/2014/main" id="{A4D77585-9B82-435F-B098-FB21E794187F}"/>
                </a:ext>
              </a:extLst>
            </p:cNvPr>
            <p:cNvGrpSpPr/>
            <p:nvPr/>
          </p:nvGrpSpPr>
          <p:grpSpPr>
            <a:xfrm>
              <a:off x="3286299" y="608"/>
              <a:ext cx="5620291" cy="6858000"/>
              <a:chOff x="3286299" y="608"/>
              <a:chExt cx="5620291" cy="6858000"/>
            </a:xfrm>
            <a:solidFill>
              <a:schemeClr val="accent1"/>
            </a:solidFill>
          </p:grpSpPr>
          <p:sp>
            <p:nvSpPr>
              <p:cNvPr id="65" name="Freeform: Shape 64">
                <a:extLst>
                  <a:ext uri="{FF2B5EF4-FFF2-40B4-BE49-F238E27FC236}">
                    <a16:creationId xmlns:a16="http://schemas.microsoft.com/office/drawing/2014/main" id="{6E65CD59-38CA-4FA0-8B86-610F248A6E2A}"/>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8B3332E-1680-451F-B521-D1F0F41B32DE}"/>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3003D61-B7DF-4B0E-8F91-FF2F64D5D03D}"/>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8AE75DD-C84B-48F2-8AD4-5CC0AE19221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45" name="Graphic 24">
              <a:extLst>
                <a:ext uri="{FF2B5EF4-FFF2-40B4-BE49-F238E27FC236}">
                  <a16:creationId xmlns:a16="http://schemas.microsoft.com/office/drawing/2014/main" id="{B9948E7C-5709-492D-9F37-2B956A012839}"/>
                </a:ext>
              </a:extLst>
            </p:cNvPr>
            <p:cNvGrpSpPr/>
            <p:nvPr/>
          </p:nvGrpSpPr>
          <p:grpSpPr>
            <a:xfrm>
              <a:off x="3282132" y="1314938"/>
              <a:ext cx="5410114" cy="4795151"/>
              <a:chOff x="3282132" y="1314938"/>
              <a:chExt cx="5410114" cy="4795151"/>
            </a:xfrm>
            <a:solidFill>
              <a:schemeClr val="accent1"/>
            </a:solidFill>
          </p:grpSpPr>
          <p:sp>
            <p:nvSpPr>
              <p:cNvPr id="62" name="Freeform: Shape 61">
                <a:extLst>
                  <a:ext uri="{FF2B5EF4-FFF2-40B4-BE49-F238E27FC236}">
                    <a16:creationId xmlns:a16="http://schemas.microsoft.com/office/drawing/2014/main" id="{0EA44700-BB8A-4EAD-89CD-197187C22BD9}"/>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A1633E8-83CF-4AE9-B38B-193926F3F71F}"/>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90B76F5-FD1E-47A6-9111-F5E6FE2A882B}"/>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635930A1-6C92-4F47-AC00-4837DF4CD780}"/>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2331C97-3A0E-4C28-93B8-8F45B95E12B4}"/>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767DD3-E9E5-4DBC-A17B-E7B9AC1DE46A}"/>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49" name="Graphic 24">
              <a:extLst>
                <a:ext uri="{FF2B5EF4-FFF2-40B4-BE49-F238E27FC236}">
                  <a16:creationId xmlns:a16="http://schemas.microsoft.com/office/drawing/2014/main" id="{1435C2D8-9BF1-4803-8991-60AD66DFC5D0}"/>
                </a:ext>
              </a:extLst>
            </p:cNvPr>
            <p:cNvGrpSpPr/>
            <p:nvPr/>
          </p:nvGrpSpPr>
          <p:grpSpPr>
            <a:xfrm>
              <a:off x="3822070" y="2993077"/>
              <a:ext cx="4040070" cy="2506556"/>
              <a:chOff x="3822070" y="2993077"/>
              <a:chExt cx="4040070" cy="2506556"/>
            </a:xfrm>
            <a:solidFill>
              <a:srgbClr val="A1C1E2"/>
            </a:solidFill>
          </p:grpSpPr>
          <p:sp>
            <p:nvSpPr>
              <p:cNvPr id="51" name="Freeform: Shape 50">
                <a:extLst>
                  <a:ext uri="{FF2B5EF4-FFF2-40B4-BE49-F238E27FC236}">
                    <a16:creationId xmlns:a16="http://schemas.microsoft.com/office/drawing/2014/main" id="{F472E433-815C-4FB8-A56F-FDE262EA2F0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B92F79-FC6B-4B53-9919-D516CD21AA25}"/>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86212DB-F713-455F-AFAE-B81EF94616CE}"/>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DEECAAF-9FC4-4763-84A7-3BBCDDB5E4B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62A5F1B-3BF1-43C0-8E5E-9BC81343B20C}"/>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98ADF26-2DC3-4BC8-A1BD-97EF79D8AC7E}"/>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5FAD59F-68C3-479F-ACE7-CA29562902DB}"/>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3EC1AC6-6DE6-4545-95CB-CE9972957450}"/>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FAEBF5B-4254-47FD-99B5-A46CC8AF5B9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9773CCE-E212-4012-9FF1-3F7939156702}"/>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EB1533C-5DD9-4968-83F3-8862BEC263DF}"/>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50" name="Freeform: Shape 49">
              <a:extLst>
                <a:ext uri="{FF2B5EF4-FFF2-40B4-BE49-F238E27FC236}">
                  <a16:creationId xmlns:a16="http://schemas.microsoft.com/office/drawing/2014/main" id="{BBC69F3E-BAF5-443E-B5B0-AFA3AC39F5C4}"/>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grpSp>
        <p:nvGrpSpPr>
          <p:cNvPr id="69" name="Group 68">
            <a:extLst>
              <a:ext uri="{FF2B5EF4-FFF2-40B4-BE49-F238E27FC236}">
                <a16:creationId xmlns:a16="http://schemas.microsoft.com/office/drawing/2014/main" id="{0B43E7C2-C636-4FC7-9E86-F77600DABE96}"/>
              </a:ext>
            </a:extLst>
          </p:cNvPr>
          <p:cNvGrpSpPr/>
          <p:nvPr/>
        </p:nvGrpSpPr>
        <p:grpSpPr>
          <a:xfrm>
            <a:off x="5575844" y="1505325"/>
            <a:ext cx="1766498" cy="1340902"/>
            <a:chOff x="4308820" y="4093831"/>
            <a:chExt cx="2620337" cy="1989030"/>
          </a:xfrm>
        </p:grpSpPr>
        <p:grpSp>
          <p:nvGrpSpPr>
            <p:cNvPr id="70" name="Group 69">
              <a:extLst>
                <a:ext uri="{FF2B5EF4-FFF2-40B4-BE49-F238E27FC236}">
                  <a16:creationId xmlns:a16="http://schemas.microsoft.com/office/drawing/2014/main" id="{1B0CB310-BAE2-4999-9A06-C6975D9BF485}"/>
                </a:ext>
              </a:extLst>
            </p:cNvPr>
            <p:cNvGrpSpPr/>
            <p:nvPr/>
          </p:nvGrpSpPr>
          <p:grpSpPr>
            <a:xfrm>
              <a:off x="4308820" y="4093831"/>
              <a:ext cx="1989030" cy="1989030"/>
              <a:chOff x="7041527" y="1014883"/>
              <a:chExt cx="1371600" cy="1371600"/>
            </a:xfrm>
          </p:grpSpPr>
          <p:sp>
            <p:nvSpPr>
              <p:cNvPr id="75" name="Oval 74">
                <a:extLst>
                  <a:ext uri="{FF2B5EF4-FFF2-40B4-BE49-F238E27FC236}">
                    <a16:creationId xmlns:a16="http://schemas.microsoft.com/office/drawing/2014/main" id="{E7BEE696-80FA-44FF-A827-C60A8EC07889}"/>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7AE7670-4EFC-4AFB-A959-9FB5523F1884}"/>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CA6EF4D-4E1A-40A0-B543-ED1F099A0439}"/>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B654636-8D6E-452C-BA5C-5CAA281A8FDC}"/>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4C4E0D6-2806-42BF-AC27-DD2C3B822A9D}"/>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E962695-7C28-4C69-9E87-3B7D732DF8FD}"/>
                </a:ext>
              </a:extLst>
            </p:cNvPr>
            <p:cNvGrpSpPr/>
            <p:nvPr/>
          </p:nvGrpSpPr>
          <p:grpSpPr>
            <a:xfrm rot="2780013" flipH="1">
              <a:off x="5776701" y="3513286"/>
              <a:ext cx="413720" cy="1891192"/>
              <a:chOff x="8236553" y="425631"/>
              <a:chExt cx="1175476" cy="5373315"/>
            </a:xfrm>
          </p:grpSpPr>
          <p:sp>
            <p:nvSpPr>
              <p:cNvPr id="72" name="Rectangle: Top Corners Rounded 71">
                <a:extLst>
                  <a:ext uri="{FF2B5EF4-FFF2-40B4-BE49-F238E27FC236}">
                    <a16:creationId xmlns:a16="http://schemas.microsoft.com/office/drawing/2014/main" id="{ABE5BDAD-D7D7-4F58-8669-52443FBCCA9A}"/>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arallelogram 72">
                <a:extLst>
                  <a:ext uri="{FF2B5EF4-FFF2-40B4-BE49-F238E27FC236}">
                    <a16:creationId xmlns:a16="http://schemas.microsoft.com/office/drawing/2014/main" id="{BFD57B3F-A0AB-4348-B28B-126B513BA0C2}"/>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arallelogram 73">
                <a:extLst>
                  <a:ext uri="{FF2B5EF4-FFF2-40B4-BE49-F238E27FC236}">
                    <a16:creationId xmlns:a16="http://schemas.microsoft.com/office/drawing/2014/main" id="{167CCEE3-32A1-429A-AD4C-330F855AA32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Graphic 46">
            <a:extLst>
              <a:ext uri="{FF2B5EF4-FFF2-40B4-BE49-F238E27FC236}">
                <a16:creationId xmlns:a16="http://schemas.microsoft.com/office/drawing/2014/main" id="{BBD7AA81-9FB9-4F6A-A35B-BED6BDC472E3}"/>
              </a:ext>
            </a:extLst>
          </p:cNvPr>
          <p:cNvSpPr/>
          <p:nvPr/>
        </p:nvSpPr>
        <p:spPr>
          <a:xfrm flipH="1">
            <a:off x="9444400" y="438268"/>
            <a:ext cx="2270967" cy="2612268"/>
          </a:xfrm>
          <a:custGeom>
            <a:avLst/>
            <a:gdLst>
              <a:gd name="connsiteX0" fmla="*/ 104368 w 5961980"/>
              <a:gd name="connsiteY0" fmla="*/ 2552216 h 6858000"/>
              <a:gd name="connsiteX1" fmla="*/ 255313 w 5961980"/>
              <a:gd name="connsiteY1" fmla="*/ 2883054 h 6858000"/>
              <a:gd name="connsiteX2" fmla="*/ 775694 w 5961980"/>
              <a:gd name="connsiteY2" fmla="*/ 4027203 h 6858000"/>
              <a:gd name="connsiteX3" fmla="*/ 956965 w 5961980"/>
              <a:gd name="connsiteY3" fmla="*/ 4084410 h 6858000"/>
              <a:gd name="connsiteX4" fmla="*/ 1439438 w 5961980"/>
              <a:gd name="connsiteY4" fmla="*/ 3781831 h 6858000"/>
              <a:gd name="connsiteX5" fmla="*/ 2087329 w 5961980"/>
              <a:gd name="connsiteY5" fmla="*/ 3384136 h 6858000"/>
              <a:gd name="connsiteX6" fmla="*/ 2136955 w 5961980"/>
              <a:gd name="connsiteY6" fmla="*/ 3218717 h 6858000"/>
              <a:gd name="connsiteX7" fmla="*/ 2034947 w 5961980"/>
              <a:gd name="connsiteY7" fmla="*/ 2971967 h 6858000"/>
              <a:gd name="connsiteX8" fmla="*/ 1844025 w 5961980"/>
              <a:gd name="connsiteY8" fmla="*/ 2617005 h 6858000"/>
              <a:gd name="connsiteX9" fmla="*/ 2038393 w 5961980"/>
              <a:gd name="connsiteY9" fmla="*/ 2572204 h 6858000"/>
              <a:gd name="connsiteX10" fmla="*/ 2122481 w 5961980"/>
              <a:gd name="connsiteY10" fmla="*/ 2191740 h 6858000"/>
              <a:gd name="connsiteX11" fmla="*/ 2136955 w 5961980"/>
              <a:gd name="connsiteY11" fmla="*/ 2158656 h 6858000"/>
              <a:gd name="connsiteX12" fmla="*/ 2451941 w 5961980"/>
              <a:gd name="connsiteY12" fmla="*/ 1705132 h 6858000"/>
              <a:gd name="connsiteX13" fmla="*/ 2638037 w 5961980"/>
              <a:gd name="connsiteY13" fmla="*/ 1526617 h 6858000"/>
              <a:gd name="connsiteX14" fmla="*/ 3055031 w 5961980"/>
              <a:gd name="connsiteY14" fmla="*/ 1408756 h 6858000"/>
              <a:gd name="connsiteX15" fmla="*/ 3072262 w 5961980"/>
              <a:gd name="connsiteY15" fmla="*/ 1435637 h 6858000"/>
              <a:gd name="connsiteX16" fmla="*/ 3000581 w 5961980"/>
              <a:gd name="connsiteY16" fmla="*/ 1607259 h 6858000"/>
              <a:gd name="connsiteX17" fmla="*/ 2736599 w 5961980"/>
              <a:gd name="connsiteY17" fmla="*/ 1895364 h 6858000"/>
              <a:gd name="connsiteX18" fmla="*/ 2685595 w 5961980"/>
              <a:gd name="connsiteY18" fmla="*/ 1956018 h 6858000"/>
              <a:gd name="connsiteX19" fmla="*/ 2171417 w 5961980"/>
              <a:gd name="connsiteY19" fmla="*/ 2837564 h 6858000"/>
              <a:gd name="connsiteX20" fmla="*/ 2163147 w 5961980"/>
              <a:gd name="connsiteY20" fmla="*/ 2894771 h 6858000"/>
              <a:gd name="connsiteX21" fmla="*/ 2234828 w 5961980"/>
              <a:gd name="connsiteY21" fmla="*/ 3050541 h 6858000"/>
              <a:gd name="connsiteX22" fmla="*/ 2400247 w 5961980"/>
              <a:gd name="connsiteY22" fmla="*/ 3365526 h 6858000"/>
              <a:gd name="connsiteX23" fmla="*/ 2658025 w 5961980"/>
              <a:gd name="connsiteY23" fmla="*/ 3505443 h 6858000"/>
              <a:gd name="connsiteX24" fmla="*/ 2691109 w 5961980"/>
              <a:gd name="connsiteY24" fmla="*/ 3768046 h 6858000"/>
              <a:gd name="connsiteX25" fmla="*/ 2600129 w 5961980"/>
              <a:gd name="connsiteY25" fmla="*/ 4579978 h 6858000"/>
              <a:gd name="connsiteX26" fmla="*/ 2482267 w 5961980"/>
              <a:gd name="connsiteY26" fmla="*/ 4634429 h 6858000"/>
              <a:gd name="connsiteX27" fmla="*/ 2179688 w 5961980"/>
              <a:gd name="connsiteY27" fmla="*/ 4865326 h 6858000"/>
              <a:gd name="connsiteX28" fmla="*/ 1788197 w 5961980"/>
              <a:gd name="connsiteY28" fmla="*/ 5180312 h 6858000"/>
              <a:gd name="connsiteX29" fmla="*/ 1668957 w 5961980"/>
              <a:gd name="connsiteY29" fmla="*/ 5269225 h 6858000"/>
              <a:gd name="connsiteX30" fmla="*/ 1225082 w 5961980"/>
              <a:gd name="connsiteY30" fmla="*/ 5487026 h 6858000"/>
              <a:gd name="connsiteX31" fmla="*/ 950073 w 5961980"/>
              <a:gd name="connsiteY31" fmla="*/ 5563533 h 6858000"/>
              <a:gd name="connsiteX32" fmla="*/ 735028 w 5961980"/>
              <a:gd name="connsiteY32" fmla="*/ 5601441 h 6858000"/>
              <a:gd name="connsiteX33" fmla="*/ 697120 w 5961980"/>
              <a:gd name="connsiteY33" fmla="*/ 5637971 h 6858000"/>
              <a:gd name="connsiteX34" fmla="*/ 722622 w 5961980"/>
              <a:gd name="connsiteY34" fmla="*/ 6007407 h 6858000"/>
              <a:gd name="connsiteX35" fmla="*/ 760530 w 5961980"/>
              <a:gd name="connsiteY35" fmla="*/ 6177651 h 6858000"/>
              <a:gd name="connsiteX36" fmla="*/ 1001077 w 5961980"/>
              <a:gd name="connsiteY36" fmla="*/ 6801419 h 6858000"/>
              <a:gd name="connsiteX37" fmla="*/ 1114114 w 5961980"/>
              <a:gd name="connsiteY37" fmla="*/ 6858626 h 6858000"/>
              <a:gd name="connsiteX38" fmla="*/ 1206473 w 5961980"/>
              <a:gd name="connsiteY38" fmla="*/ 6733183 h 6858000"/>
              <a:gd name="connsiteX39" fmla="*/ 1205094 w 5961980"/>
              <a:gd name="connsiteY39" fmla="*/ 6647028 h 6858000"/>
              <a:gd name="connsiteX40" fmla="*/ 1217501 w 5961980"/>
              <a:gd name="connsiteY40" fmla="*/ 6236237 h 6858000"/>
              <a:gd name="connsiteX41" fmla="*/ 1292628 w 5961980"/>
              <a:gd name="connsiteY41" fmla="*/ 6021192 h 6858000"/>
              <a:gd name="connsiteX42" fmla="*/ 1644144 w 5961980"/>
              <a:gd name="connsiteY42" fmla="*/ 6234169 h 6858000"/>
              <a:gd name="connsiteX43" fmla="*/ 1704798 w 5961980"/>
              <a:gd name="connsiteY43" fmla="*/ 6085981 h 6858000"/>
              <a:gd name="connsiteX44" fmla="*/ 1854364 w 5961980"/>
              <a:gd name="connsiteY44" fmla="*/ 5802701 h 6858000"/>
              <a:gd name="connsiteX45" fmla="*/ 2161768 w 5961980"/>
              <a:gd name="connsiteY45" fmla="*/ 5616605 h 6858000"/>
              <a:gd name="connsiteX46" fmla="*/ 2683527 w 5961980"/>
              <a:gd name="connsiteY46" fmla="*/ 5433265 h 6858000"/>
              <a:gd name="connsiteX47" fmla="*/ 3032286 w 5961980"/>
              <a:gd name="connsiteY47" fmla="*/ 5191340 h 6858000"/>
              <a:gd name="connsiteX48" fmla="*/ 3356921 w 5961980"/>
              <a:gd name="connsiteY48" fmla="*/ 4594452 h 6858000"/>
              <a:gd name="connsiteX49" fmla="*/ 3667082 w 5961980"/>
              <a:gd name="connsiteY49" fmla="*/ 4026514 h 6858000"/>
              <a:gd name="connsiteX50" fmla="*/ 3770469 w 5961980"/>
              <a:gd name="connsiteY50" fmla="*/ 4004458 h 6858000"/>
              <a:gd name="connsiteX51" fmla="*/ 4011016 w 5961980"/>
              <a:gd name="connsiteY51" fmla="*/ 4098195 h 6858000"/>
              <a:gd name="connsiteX52" fmla="*/ 4375627 w 5961980"/>
              <a:gd name="connsiteY52" fmla="*/ 4195379 h 6858000"/>
              <a:gd name="connsiteX53" fmla="*/ 4574819 w 5961980"/>
              <a:gd name="connsiteY53" fmla="*/ 4418006 h 6858000"/>
              <a:gd name="connsiteX54" fmla="*/ 4605146 w 5961980"/>
              <a:gd name="connsiteY54" fmla="*/ 4470388 h 6858000"/>
              <a:gd name="connsiteX55" fmla="*/ 4640298 w 5961980"/>
              <a:gd name="connsiteY55" fmla="*/ 4528974 h 6858000"/>
              <a:gd name="connsiteX56" fmla="*/ 4700951 w 5961980"/>
              <a:gd name="connsiteY56" fmla="*/ 4766075 h 6858000"/>
              <a:gd name="connsiteX57" fmla="*/ 4711290 w 5961980"/>
              <a:gd name="connsiteY57" fmla="*/ 4903235 h 6858000"/>
              <a:gd name="connsiteX58" fmla="*/ 4705087 w 5961980"/>
              <a:gd name="connsiteY58" fmla="*/ 4996972 h 6858000"/>
              <a:gd name="connsiteX59" fmla="*/ 4776079 w 5961980"/>
              <a:gd name="connsiteY59" fmla="*/ 5296105 h 6858000"/>
              <a:gd name="connsiteX60" fmla="*/ 4862924 w 5961980"/>
              <a:gd name="connsiteY60" fmla="*/ 5763414 h 6858000"/>
              <a:gd name="connsiteX61" fmla="*/ 4932538 w 5961980"/>
              <a:gd name="connsiteY61" fmla="*/ 5762036 h 6858000"/>
              <a:gd name="connsiteX62" fmla="*/ 4912550 w 5961980"/>
              <a:gd name="connsiteY62" fmla="*/ 6119065 h 6858000"/>
              <a:gd name="connsiteX63" fmla="*/ 4938052 w 5961980"/>
              <a:gd name="connsiteY63" fmla="*/ 6387182 h 6858000"/>
              <a:gd name="connsiteX64" fmla="*/ 5117256 w 5961980"/>
              <a:gd name="connsiteY64" fmla="*/ 6368572 h 6858000"/>
              <a:gd name="connsiteX65" fmla="*/ 5117256 w 5961980"/>
              <a:gd name="connsiteY65" fmla="*/ 6294134 h 6858000"/>
              <a:gd name="connsiteX66" fmla="*/ 5196519 w 5961980"/>
              <a:gd name="connsiteY66" fmla="*/ 6356166 h 6858000"/>
              <a:gd name="connsiteX67" fmla="*/ 5927120 w 5961980"/>
              <a:gd name="connsiteY67" fmla="*/ 6380290 h 6858000"/>
              <a:gd name="connsiteX68" fmla="*/ 5947798 w 5961980"/>
              <a:gd name="connsiteY68" fmla="*/ 6221763 h 6858000"/>
              <a:gd name="connsiteX69" fmla="*/ 5865088 w 5961980"/>
              <a:gd name="connsiteY69" fmla="*/ 6142500 h 6858000"/>
              <a:gd name="connsiteX70" fmla="*/ 5526668 w 5961980"/>
              <a:gd name="connsiteY70" fmla="*/ 6039802 h 6858000"/>
              <a:gd name="connsiteX71" fmla="*/ 5442580 w 5961980"/>
              <a:gd name="connsiteY71" fmla="*/ 5971566 h 6858000"/>
              <a:gd name="connsiteX72" fmla="*/ 5267512 w 5961980"/>
              <a:gd name="connsiteY72" fmla="*/ 5766171 h 6858000"/>
              <a:gd name="connsiteX73" fmla="*/ 5269579 w 5961980"/>
              <a:gd name="connsiteY73" fmla="*/ 5570425 h 6858000"/>
              <a:gd name="connsiteX74" fmla="*/ 5175842 w 5961980"/>
              <a:gd name="connsiteY74" fmla="*/ 4633050 h 6858000"/>
              <a:gd name="connsiteX75" fmla="*/ 5210993 w 5961980"/>
              <a:gd name="connsiteY75" fmla="*/ 4263614 h 6858000"/>
              <a:gd name="connsiteX76" fmla="*/ 5159989 w 5961980"/>
              <a:gd name="connsiteY76" fmla="*/ 4025135 h 6858000"/>
              <a:gd name="connsiteX77" fmla="*/ 4742995 w 5961980"/>
              <a:gd name="connsiteY77" fmla="*/ 3665348 h 6858000"/>
              <a:gd name="connsiteX78" fmla="*/ 4226061 w 5961980"/>
              <a:gd name="connsiteY78" fmla="*/ 3253179 h 6858000"/>
              <a:gd name="connsiteX79" fmla="*/ 4222615 w 5961980"/>
              <a:gd name="connsiteY79" fmla="*/ 3187701 h 6858000"/>
              <a:gd name="connsiteX80" fmla="*/ 4273619 w 5961980"/>
              <a:gd name="connsiteY80" fmla="*/ 3034688 h 6858000"/>
              <a:gd name="connsiteX81" fmla="*/ 4330826 w 5961980"/>
              <a:gd name="connsiteY81" fmla="*/ 2977481 h 6858000"/>
              <a:gd name="connsiteX82" fmla="*/ 4521747 w 5961980"/>
              <a:gd name="connsiteY82" fmla="*/ 2982305 h 6858000"/>
              <a:gd name="connsiteX83" fmla="*/ 5043507 w 5961980"/>
              <a:gd name="connsiteY83" fmla="*/ 3069840 h 6858000"/>
              <a:gd name="connsiteX84" fmla="*/ 5336436 w 5961980"/>
              <a:gd name="connsiteY84" fmla="*/ 2810683 h 6858000"/>
              <a:gd name="connsiteX85" fmla="*/ 5412942 w 5961980"/>
              <a:gd name="connsiteY85" fmla="*/ 2791384 h 6858000"/>
              <a:gd name="connsiteX86" fmla="*/ 5736199 w 5961980"/>
              <a:gd name="connsiteY86" fmla="*/ 2665941 h 6858000"/>
              <a:gd name="connsiteX87" fmla="*/ 5793406 w 5961980"/>
              <a:gd name="connsiteY87" fmla="*/ 2605288 h 6858000"/>
              <a:gd name="connsiteX88" fmla="*/ 5777554 w 5961980"/>
              <a:gd name="connsiteY88" fmla="*/ 2584610 h 6858000"/>
              <a:gd name="connsiteX89" fmla="*/ 5562509 w 5961980"/>
              <a:gd name="connsiteY89" fmla="*/ 2629411 h 6858000"/>
              <a:gd name="connsiteX90" fmla="*/ 5625920 w 5961980"/>
              <a:gd name="connsiteY90" fmla="*/ 2588057 h 6858000"/>
              <a:gd name="connsiteX91" fmla="*/ 5810638 w 5961980"/>
              <a:gd name="connsiteY91" fmla="*/ 2500522 h 6858000"/>
              <a:gd name="connsiteX92" fmla="*/ 5845789 w 5961980"/>
              <a:gd name="connsiteY92" fmla="*/ 2433665 h 6858000"/>
              <a:gd name="connsiteX93" fmla="*/ 5778932 w 5961980"/>
              <a:gd name="connsiteY93" fmla="*/ 2433665 h 6858000"/>
              <a:gd name="connsiteX94" fmla="*/ 5680370 w 5961980"/>
              <a:gd name="connsiteY94" fmla="*/ 2478466 h 6858000"/>
              <a:gd name="connsiteX95" fmla="*/ 5672099 w 5961980"/>
              <a:gd name="connsiteY95" fmla="*/ 2462614 h 6858000"/>
              <a:gd name="connsiteX96" fmla="*/ 5850614 w 5961980"/>
              <a:gd name="connsiteY96" fmla="*/ 2325454 h 6858000"/>
              <a:gd name="connsiteX97" fmla="*/ 5831315 w 5961980"/>
              <a:gd name="connsiteY97" fmla="*/ 2293748 h 6858000"/>
              <a:gd name="connsiteX98" fmla="*/ 5546656 w 5961980"/>
              <a:gd name="connsiteY98" fmla="*/ 2419191 h 6858000"/>
              <a:gd name="connsiteX99" fmla="*/ 5707251 w 5961980"/>
              <a:gd name="connsiteY99" fmla="*/ 2273071 h 6858000"/>
              <a:gd name="connsiteX100" fmla="*/ 5738956 w 5961980"/>
              <a:gd name="connsiteY100" fmla="*/ 2202768 h 6858000"/>
              <a:gd name="connsiteX101" fmla="*/ 5656247 w 5961980"/>
              <a:gd name="connsiteY101" fmla="*/ 2208971 h 6858000"/>
              <a:gd name="connsiteX102" fmla="*/ 5484624 w 5961980"/>
              <a:gd name="connsiteY102" fmla="*/ 2348888 h 6858000"/>
              <a:gd name="connsiteX103" fmla="*/ 5333679 w 5961980"/>
              <a:gd name="connsiteY103" fmla="*/ 2398514 h 6858000"/>
              <a:gd name="connsiteX104" fmla="*/ 5303353 w 5961980"/>
              <a:gd name="connsiteY104" fmla="*/ 2164859 h 6858000"/>
              <a:gd name="connsiteX105" fmla="*/ 5153786 w 5961980"/>
              <a:gd name="connsiteY105" fmla="*/ 2524646 h 6858000"/>
              <a:gd name="connsiteX106" fmla="*/ 5072455 w 5961980"/>
              <a:gd name="connsiteY106" fmla="*/ 2579096 h 6858000"/>
              <a:gd name="connsiteX107" fmla="*/ 4809852 w 5961980"/>
              <a:gd name="connsiteY107" fmla="*/ 2582543 h 6858000"/>
              <a:gd name="connsiteX108" fmla="*/ 4718872 w 5961980"/>
              <a:gd name="connsiteY108" fmla="*/ 2581164 h 6858000"/>
              <a:gd name="connsiteX109" fmla="*/ 4554831 w 5961980"/>
              <a:gd name="connsiteY109" fmla="*/ 2576339 h 6858000"/>
              <a:gd name="connsiteX110" fmla="*/ 4438349 w 5961980"/>
              <a:gd name="connsiteY110" fmla="*/ 2482602 h 6858000"/>
              <a:gd name="connsiteX111" fmla="*/ 4459026 w 5961980"/>
              <a:gd name="connsiteY111" fmla="*/ 2087664 h 6858000"/>
              <a:gd name="connsiteX112" fmla="*/ 4462472 w 5961980"/>
              <a:gd name="connsiteY112" fmla="*/ 1867794 h 6858000"/>
              <a:gd name="connsiteX113" fmla="*/ 4349436 w 5961980"/>
              <a:gd name="connsiteY113" fmla="*/ 1296409 h 6858000"/>
              <a:gd name="connsiteX114" fmla="*/ 4452823 w 5961980"/>
              <a:gd name="connsiteY114" fmla="*/ 1175791 h 6858000"/>
              <a:gd name="connsiteX115" fmla="*/ 4653393 w 5961980"/>
              <a:gd name="connsiteY115" fmla="*/ 1037252 h 6858000"/>
              <a:gd name="connsiteX116" fmla="*/ 4818813 w 5961980"/>
              <a:gd name="connsiteY116" fmla="*/ 900093 h 6858000"/>
              <a:gd name="connsiteX117" fmla="*/ 4823637 w 5961980"/>
              <a:gd name="connsiteY117" fmla="*/ 862184 h 6858000"/>
              <a:gd name="connsiteX118" fmla="*/ 4827083 w 5961980"/>
              <a:gd name="connsiteY118" fmla="*/ 553402 h 6858000"/>
              <a:gd name="connsiteX119" fmla="*/ 4842936 w 5961980"/>
              <a:gd name="connsiteY119" fmla="*/ 405214 h 6858000"/>
              <a:gd name="connsiteX120" fmla="*/ 4763673 w 5961980"/>
              <a:gd name="connsiteY120" fmla="*/ 143989 h 6858000"/>
              <a:gd name="connsiteX121" fmla="*/ 4494867 w 5961980"/>
              <a:gd name="connsiteY121" fmla="*/ 15100 h 6858000"/>
              <a:gd name="connsiteX122" fmla="*/ 4197112 w 5961980"/>
              <a:gd name="connsiteY122" fmla="*/ 73686 h 6858000"/>
              <a:gd name="connsiteX123" fmla="*/ 4009637 w 5961980"/>
              <a:gd name="connsiteY123" fmla="*/ 367994 h 6858000"/>
              <a:gd name="connsiteX124" fmla="*/ 3992406 w 5961980"/>
              <a:gd name="connsiteY124" fmla="*/ 724335 h 6858000"/>
              <a:gd name="connsiteX125" fmla="*/ 3947605 w 5961980"/>
              <a:gd name="connsiteY125" fmla="*/ 760865 h 6858000"/>
              <a:gd name="connsiteX126" fmla="*/ 3396897 w 5961980"/>
              <a:gd name="connsiteY126" fmla="*/ 705036 h 6858000"/>
              <a:gd name="connsiteX127" fmla="*/ 3078465 w 5961980"/>
              <a:gd name="connsiteY127" fmla="*/ 800841 h 6858000"/>
              <a:gd name="connsiteX128" fmla="*/ 2664918 w 5961980"/>
              <a:gd name="connsiteY128" fmla="*/ 810491 h 6858000"/>
              <a:gd name="connsiteX129" fmla="*/ 2494674 w 5961980"/>
              <a:gd name="connsiteY129" fmla="*/ 872523 h 6858000"/>
              <a:gd name="connsiteX130" fmla="*/ 2092154 w 5961980"/>
              <a:gd name="connsiteY130" fmla="*/ 1350170 h 6858000"/>
              <a:gd name="connsiteX131" fmla="*/ 1743395 w 5961980"/>
              <a:gd name="connsiteY131" fmla="*/ 1800248 h 6858000"/>
              <a:gd name="connsiteX132" fmla="*/ 1744774 w 5961980"/>
              <a:gd name="connsiteY132" fmla="*/ 1865726 h 6858000"/>
              <a:gd name="connsiteX133" fmla="*/ 1800603 w 5961980"/>
              <a:gd name="connsiteY133" fmla="*/ 1921555 h 6858000"/>
              <a:gd name="connsiteX134" fmla="*/ 1805428 w 5961980"/>
              <a:gd name="connsiteY134" fmla="*/ 2005644 h 6858000"/>
              <a:gd name="connsiteX135" fmla="*/ 1636562 w 5961980"/>
              <a:gd name="connsiteY135" fmla="*/ 2145561 h 6858000"/>
              <a:gd name="connsiteX136" fmla="*/ 1423585 w 5961980"/>
              <a:gd name="connsiteY136" fmla="*/ 1706511 h 6858000"/>
              <a:gd name="connsiteX137" fmla="*/ 1243692 w 5961980"/>
              <a:gd name="connsiteY137" fmla="*/ 1507318 h 6858000"/>
              <a:gd name="connsiteX138" fmla="*/ 1138926 w 5961980"/>
              <a:gd name="connsiteY138" fmla="*/ 1577622 h 6858000"/>
              <a:gd name="connsiteX139" fmla="*/ 18901 w 5961980"/>
              <a:gd name="connsiteY139" fmla="*/ 2269625 h 6858000"/>
              <a:gd name="connsiteX140" fmla="*/ 3049 w 5961980"/>
              <a:gd name="connsiteY140" fmla="*/ 2335103 h 6858000"/>
              <a:gd name="connsiteX141" fmla="*/ 104368 w 5961980"/>
              <a:gd name="connsiteY141" fmla="*/ 2552216 h 6858000"/>
              <a:gd name="connsiteX142" fmla="*/ 104368 w 5961980"/>
              <a:gd name="connsiteY142" fmla="*/ 2552216 h 6858000"/>
              <a:gd name="connsiteX143" fmla="*/ 1692391 w 5961980"/>
              <a:gd name="connsiteY143" fmla="*/ 2187605 h 6858000"/>
              <a:gd name="connsiteX144" fmla="*/ 1711690 w 5961980"/>
              <a:gd name="connsiteY144" fmla="*/ 2198633 h 6858000"/>
              <a:gd name="connsiteX145" fmla="*/ 1867460 w 5961980"/>
              <a:gd name="connsiteY145" fmla="*/ 2526714 h 6858000"/>
              <a:gd name="connsiteX146" fmla="*/ 1822659 w 5961980"/>
              <a:gd name="connsiteY146" fmla="*/ 2557041 h 6858000"/>
              <a:gd name="connsiteX147" fmla="*/ 1681363 w 5961980"/>
              <a:gd name="connsiteY147" fmla="*/ 2256529 h 6858000"/>
              <a:gd name="connsiteX148" fmla="*/ 1692391 w 5961980"/>
              <a:gd name="connsiteY148" fmla="*/ 2187605 h 6858000"/>
              <a:gd name="connsiteX149" fmla="*/ 1692391 w 5961980"/>
              <a:gd name="connsiteY149" fmla="*/ 21876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61980" h="6858000">
                <a:moveTo>
                  <a:pt x="104368" y="2552216"/>
                </a:moveTo>
                <a:cubicBezTo>
                  <a:pt x="155372" y="2661806"/>
                  <a:pt x="204309" y="2773464"/>
                  <a:pt x="255313" y="2883054"/>
                </a:cubicBezTo>
                <a:cubicBezTo>
                  <a:pt x="429003" y="3264896"/>
                  <a:pt x="602004" y="3645360"/>
                  <a:pt x="775694" y="4027203"/>
                </a:cubicBezTo>
                <a:cubicBezTo>
                  <a:pt x="801196" y="4083032"/>
                  <a:pt x="903204" y="4119562"/>
                  <a:pt x="956965" y="4084410"/>
                </a:cubicBezTo>
                <a:cubicBezTo>
                  <a:pt x="1117560" y="3984469"/>
                  <a:pt x="1278154" y="3882461"/>
                  <a:pt x="1439438" y="3781831"/>
                </a:cubicBezTo>
                <a:cubicBezTo>
                  <a:pt x="1654483" y="3648117"/>
                  <a:pt x="1868838" y="3514404"/>
                  <a:pt x="2087329" y="3384136"/>
                </a:cubicBezTo>
                <a:cubicBezTo>
                  <a:pt x="2189338" y="3323482"/>
                  <a:pt x="2189338" y="3328307"/>
                  <a:pt x="2136955" y="3218717"/>
                </a:cubicBezTo>
                <a:cubicBezTo>
                  <a:pt x="2099046" y="3139454"/>
                  <a:pt x="2073544" y="3051919"/>
                  <a:pt x="2034947" y="2971967"/>
                </a:cubicBezTo>
                <a:cubicBezTo>
                  <a:pt x="1977739" y="2855484"/>
                  <a:pt x="1912261" y="2744515"/>
                  <a:pt x="1844025" y="2617005"/>
                </a:cubicBezTo>
                <a:cubicBezTo>
                  <a:pt x="1917085" y="2599774"/>
                  <a:pt x="1971536" y="2588057"/>
                  <a:pt x="2038393" y="2572204"/>
                </a:cubicBezTo>
                <a:cubicBezTo>
                  <a:pt x="2079748" y="2465371"/>
                  <a:pt x="2159011" y="2343374"/>
                  <a:pt x="2122481" y="2191740"/>
                </a:cubicBezTo>
                <a:cubicBezTo>
                  <a:pt x="2121102" y="2182090"/>
                  <a:pt x="2130752" y="2167616"/>
                  <a:pt x="2136955" y="2158656"/>
                </a:cubicBezTo>
                <a:cubicBezTo>
                  <a:pt x="2241721" y="2007711"/>
                  <a:pt x="2342351" y="1853320"/>
                  <a:pt x="2451941" y="1705132"/>
                </a:cubicBezTo>
                <a:cubicBezTo>
                  <a:pt x="2502945" y="1636897"/>
                  <a:pt x="2563599" y="1559012"/>
                  <a:pt x="2638037" y="1526617"/>
                </a:cubicBezTo>
                <a:cubicBezTo>
                  <a:pt x="2770372" y="1470788"/>
                  <a:pt x="2915114" y="1447354"/>
                  <a:pt x="3055031" y="1408756"/>
                </a:cubicBezTo>
                <a:cubicBezTo>
                  <a:pt x="3061234" y="1418406"/>
                  <a:pt x="3066059" y="1425987"/>
                  <a:pt x="3072262" y="1435637"/>
                </a:cubicBezTo>
                <a:cubicBezTo>
                  <a:pt x="3050206" y="1492844"/>
                  <a:pt x="3037111" y="1559701"/>
                  <a:pt x="3000581" y="1607259"/>
                </a:cubicBezTo>
                <a:cubicBezTo>
                  <a:pt x="2921317" y="1710646"/>
                  <a:pt x="2860664" y="1833332"/>
                  <a:pt x="2736599" y="1895364"/>
                </a:cubicBezTo>
                <a:cubicBezTo>
                  <a:pt x="2714544" y="1906392"/>
                  <a:pt x="2700069" y="1933273"/>
                  <a:pt x="2685595" y="1956018"/>
                </a:cubicBezTo>
                <a:cubicBezTo>
                  <a:pt x="2513973" y="2250326"/>
                  <a:pt x="2341661" y="2543256"/>
                  <a:pt x="2171417" y="2837564"/>
                </a:cubicBezTo>
                <a:cubicBezTo>
                  <a:pt x="2161768" y="2853416"/>
                  <a:pt x="2155565" y="2888568"/>
                  <a:pt x="2163147" y="2894771"/>
                </a:cubicBezTo>
                <a:cubicBezTo>
                  <a:pt x="2214151" y="2937504"/>
                  <a:pt x="2209326" y="3001604"/>
                  <a:pt x="2234828" y="3050541"/>
                </a:cubicBezTo>
                <a:cubicBezTo>
                  <a:pt x="2290657" y="3155306"/>
                  <a:pt x="2317538" y="3271789"/>
                  <a:pt x="2400247" y="3365526"/>
                </a:cubicBezTo>
                <a:cubicBezTo>
                  <a:pt x="2473307" y="3446857"/>
                  <a:pt x="2540164" y="3513714"/>
                  <a:pt x="2658025" y="3505443"/>
                </a:cubicBezTo>
                <a:cubicBezTo>
                  <a:pt x="2673878" y="3594356"/>
                  <a:pt x="2707651" y="3670862"/>
                  <a:pt x="2691109" y="3768046"/>
                </a:cubicBezTo>
                <a:cubicBezTo>
                  <a:pt x="2648376" y="4036852"/>
                  <a:pt x="2629077" y="4309105"/>
                  <a:pt x="2600129" y="4579978"/>
                </a:cubicBezTo>
                <a:cubicBezTo>
                  <a:pt x="2546367" y="4594452"/>
                  <a:pt x="2498120" y="4605481"/>
                  <a:pt x="2482267" y="4634429"/>
                </a:cubicBezTo>
                <a:cubicBezTo>
                  <a:pt x="2411964" y="4753669"/>
                  <a:pt x="2287900" y="4810876"/>
                  <a:pt x="2179688" y="4865326"/>
                </a:cubicBezTo>
                <a:cubicBezTo>
                  <a:pt x="2021851" y="4944589"/>
                  <a:pt x="1904679" y="5056247"/>
                  <a:pt x="1788197" y="5180312"/>
                </a:cubicBezTo>
                <a:cubicBezTo>
                  <a:pt x="1755113" y="5216842"/>
                  <a:pt x="1711690" y="5247169"/>
                  <a:pt x="1668957" y="5269225"/>
                </a:cubicBezTo>
                <a:cubicBezTo>
                  <a:pt x="1522837" y="5344352"/>
                  <a:pt x="1371202" y="5412588"/>
                  <a:pt x="1225082" y="5487026"/>
                </a:cubicBezTo>
                <a:cubicBezTo>
                  <a:pt x="1137548" y="5529760"/>
                  <a:pt x="1059663" y="5580764"/>
                  <a:pt x="950073" y="5563533"/>
                </a:cubicBezTo>
                <a:cubicBezTo>
                  <a:pt x="881838" y="5552505"/>
                  <a:pt x="806710" y="5585588"/>
                  <a:pt x="735028" y="5601441"/>
                </a:cubicBezTo>
                <a:cubicBezTo>
                  <a:pt x="720554" y="5604888"/>
                  <a:pt x="706080" y="5623497"/>
                  <a:pt x="697120" y="5637971"/>
                </a:cubicBezTo>
                <a:cubicBezTo>
                  <a:pt x="665414" y="5688975"/>
                  <a:pt x="669550" y="5990176"/>
                  <a:pt x="722622" y="6007407"/>
                </a:cubicBezTo>
                <a:cubicBezTo>
                  <a:pt x="856335" y="6050830"/>
                  <a:pt x="763976" y="6125269"/>
                  <a:pt x="760530" y="6177651"/>
                </a:cubicBezTo>
                <a:cubicBezTo>
                  <a:pt x="744678" y="6424401"/>
                  <a:pt x="843240" y="6624972"/>
                  <a:pt x="1001077" y="6801419"/>
                </a:cubicBezTo>
                <a:cubicBezTo>
                  <a:pt x="1027958" y="6831746"/>
                  <a:pt x="1093436" y="6869654"/>
                  <a:pt x="1114114" y="6858626"/>
                </a:cubicBezTo>
                <a:cubicBezTo>
                  <a:pt x="1155468" y="6834503"/>
                  <a:pt x="1184417" y="6780742"/>
                  <a:pt x="1206473" y="6733183"/>
                </a:cubicBezTo>
                <a:cubicBezTo>
                  <a:pt x="1217501" y="6711128"/>
                  <a:pt x="1211297" y="6675976"/>
                  <a:pt x="1205094" y="6647028"/>
                </a:cubicBezTo>
                <a:cubicBezTo>
                  <a:pt x="1174767" y="6508489"/>
                  <a:pt x="1167186" y="6372019"/>
                  <a:pt x="1217501" y="6236237"/>
                </a:cubicBezTo>
                <a:cubicBezTo>
                  <a:pt x="1244381" y="6163177"/>
                  <a:pt x="1269883" y="6088049"/>
                  <a:pt x="1292628" y="6021192"/>
                </a:cubicBezTo>
                <a:cubicBezTo>
                  <a:pt x="1404286" y="6088049"/>
                  <a:pt x="1517323" y="6158352"/>
                  <a:pt x="1644144" y="6234169"/>
                </a:cubicBezTo>
                <a:cubicBezTo>
                  <a:pt x="1669646" y="6170759"/>
                  <a:pt x="1685499" y="6127336"/>
                  <a:pt x="1704798" y="6085981"/>
                </a:cubicBezTo>
                <a:cubicBezTo>
                  <a:pt x="1752356" y="5988797"/>
                  <a:pt x="1782682" y="5875761"/>
                  <a:pt x="1854364" y="5802701"/>
                </a:cubicBezTo>
                <a:cubicBezTo>
                  <a:pt x="1937074" y="5719991"/>
                  <a:pt x="2051488" y="5662784"/>
                  <a:pt x="2161768" y="5616605"/>
                </a:cubicBezTo>
                <a:cubicBezTo>
                  <a:pt x="2332012" y="5544923"/>
                  <a:pt x="2510527" y="5493919"/>
                  <a:pt x="2683527" y="5433265"/>
                </a:cubicBezTo>
                <a:cubicBezTo>
                  <a:pt x="2823444" y="5385707"/>
                  <a:pt x="2957158" y="5329878"/>
                  <a:pt x="3032286" y="5191340"/>
                </a:cubicBezTo>
                <a:cubicBezTo>
                  <a:pt x="3141876" y="4992148"/>
                  <a:pt x="3250088" y="4793645"/>
                  <a:pt x="3356921" y="4594452"/>
                </a:cubicBezTo>
                <a:cubicBezTo>
                  <a:pt x="3458929" y="4403531"/>
                  <a:pt x="3528543" y="4198136"/>
                  <a:pt x="3667082" y="4026514"/>
                </a:cubicBezTo>
                <a:cubicBezTo>
                  <a:pt x="3703612" y="3980334"/>
                  <a:pt x="3725668" y="3983780"/>
                  <a:pt x="3770469" y="4004458"/>
                </a:cubicBezTo>
                <a:cubicBezTo>
                  <a:pt x="3848353" y="4039609"/>
                  <a:pt x="3929685" y="4074761"/>
                  <a:pt x="4011016" y="4098195"/>
                </a:cubicBezTo>
                <a:cubicBezTo>
                  <a:pt x="4131634" y="4134725"/>
                  <a:pt x="4259145" y="4149199"/>
                  <a:pt x="4375627" y="4195379"/>
                </a:cubicBezTo>
                <a:cubicBezTo>
                  <a:pt x="4469365" y="4233288"/>
                  <a:pt x="4590672" y="4270507"/>
                  <a:pt x="4574819" y="4418006"/>
                </a:cubicBezTo>
                <a:cubicBezTo>
                  <a:pt x="4573441" y="4433858"/>
                  <a:pt x="4594118" y="4453157"/>
                  <a:pt x="4605146" y="4470388"/>
                </a:cubicBezTo>
                <a:cubicBezTo>
                  <a:pt x="4616174" y="4489687"/>
                  <a:pt x="4634094" y="4508297"/>
                  <a:pt x="4640298" y="4528974"/>
                </a:cubicBezTo>
                <a:cubicBezTo>
                  <a:pt x="4662354" y="4606859"/>
                  <a:pt x="4676828" y="4688190"/>
                  <a:pt x="4700951" y="4766075"/>
                </a:cubicBezTo>
                <a:cubicBezTo>
                  <a:pt x="4716804" y="4817079"/>
                  <a:pt x="4749198" y="4858434"/>
                  <a:pt x="4711290" y="4903235"/>
                </a:cubicBezTo>
                <a:cubicBezTo>
                  <a:pt x="4694059" y="4922534"/>
                  <a:pt x="4696816" y="4968713"/>
                  <a:pt x="4705087" y="4996972"/>
                </a:cubicBezTo>
                <a:cubicBezTo>
                  <a:pt x="4734035" y="5096913"/>
                  <a:pt x="4745752" y="5196164"/>
                  <a:pt x="4776079" y="5296105"/>
                </a:cubicBezTo>
                <a:cubicBezTo>
                  <a:pt x="4801581" y="5383639"/>
                  <a:pt x="4836044" y="5677259"/>
                  <a:pt x="4862924" y="5763414"/>
                </a:cubicBezTo>
                <a:cubicBezTo>
                  <a:pt x="4877398" y="5808215"/>
                  <a:pt x="4922889" y="5717924"/>
                  <a:pt x="4932538" y="5762036"/>
                </a:cubicBezTo>
                <a:cubicBezTo>
                  <a:pt x="4964243" y="5906777"/>
                  <a:pt x="4958729" y="5970877"/>
                  <a:pt x="4912550" y="6119065"/>
                </a:cubicBezTo>
                <a:cubicBezTo>
                  <a:pt x="4896697" y="6171448"/>
                  <a:pt x="4936673" y="6327907"/>
                  <a:pt x="4938052" y="6387182"/>
                </a:cubicBezTo>
                <a:lnTo>
                  <a:pt x="5117256" y="6368572"/>
                </a:lnTo>
                <a:cubicBezTo>
                  <a:pt x="5117256" y="6368572"/>
                  <a:pt x="5117256" y="6335489"/>
                  <a:pt x="5117256" y="6294134"/>
                </a:cubicBezTo>
                <a:cubicBezTo>
                  <a:pt x="5158611" y="6283795"/>
                  <a:pt x="5117256" y="6299648"/>
                  <a:pt x="5196519" y="6356166"/>
                </a:cubicBezTo>
                <a:cubicBezTo>
                  <a:pt x="5317827" y="6368572"/>
                  <a:pt x="5459122" y="6432672"/>
                  <a:pt x="5927120" y="6380290"/>
                </a:cubicBezTo>
                <a:cubicBezTo>
                  <a:pt x="5975368" y="6366505"/>
                  <a:pt x="5967786" y="6283106"/>
                  <a:pt x="5947798" y="6221763"/>
                </a:cubicBezTo>
                <a:cubicBezTo>
                  <a:pt x="5938148" y="6191436"/>
                  <a:pt x="5898172" y="6139053"/>
                  <a:pt x="5865088" y="6142500"/>
                </a:cubicBezTo>
                <a:cubicBezTo>
                  <a:pt x="5710697" y="6153527"/>
                  <a:pt x="5641083" y="6149392"/>
                  <a:pt x="5526668" y="6039802"/>
                </a:cubicBezTo>
                <a:cubicBezTo>
                  <a:pt x="5499788" y="6014300"/>
                  <a:pt x="5474286" y="5981216"/>
                  <a:pt x="5442580" y="5971566"/>
                </a:cubicBezTo>
                <a:cubicBezTo>
                  <a:pt x="5334369" y="5942618"/>
                  <a:pt x="5297839" y="5853705"/>
                  <a:pt x="5267512" y="5766171"/>
                </a:cubicBezTo>
                <a:cubicBezTo>
                  <a:pt x="5237185" y="5678637"/>
                  <a:pt x="5288189" y="5662784"/>
                  <a:pt x="5269579" y="5570425"/>
                </a:cubicBezTo>
                <a:cubicBezTo>
                  <a:pt x="5210993" y="5285766"/>
                  <a:pt x="5162746" y="4919088"/>
                  <a:pt x="5175842" y="4633050"/>
                </a:cubicBezTo>
                <a:cubicBezTo>
                  <a:pt x="5182045" y="4510364"/>
                  <a:pt x="5208926" y="4387679"/>
                  <a:pt x="5210993" y="4263614"/>
                </a:cubicBezTo>
                <a:cubicBezTo>
                  <a:pt x="5210993" y="4182283"/>
                  <a:pt x="5204790" y="4083721"/>
                  <a:pt x="5159989" y="4025135"/>
                </a:cubicBezTo>
                <a:cubicBezTo>
                  <a:pt x="5048331" y="3876947"/>
                  <a:pt x="4896008" y="3770803"/>
                  <a:pt x="4742995" y="3665348"/>
                </a:cubicBezTo>
                <a:cubicBezTo>
                  <a:pt x="4561723" y="3539906"/>
                  <a:pt x="4396304" y="3393096"/>
                  <a:pt x="4226061" y="3253179"/>
                </a:cubicBezTo>
                <a:cubicBezTo>
                  <a:pt x="4215033" y="3243530"/>
                  <a:pt x="4217790" y="3208378"/>
                  <a:pt x="4222615" y="3187701"/>
                </a:cubicBezTo>
                <a:cubicBezTo>
                  <a:pt x="4237089" y="3136697"/>
                  <a:pt x="4263969" y="3087760"/>
                  <a:pt x="4273619" y="3034688"/>
                </a:cubicBezTo>
                <a:cubicBezTo>
                  <a:pt x="4279822" y="2996780"/>
                  <a:pt x="4290850" y="2977481"/>
                  <a:pt x="4330826" y="2977481"/>
                </a:cubicBezTo>
                <a:cubicBezTo>
                  <a:pt x="4394237" y="2978859"/>
                  <a:pt x="4458336" y="2972656"/>
                  <a:pt x="4521747" y="2982305"/>
                </a:cubicBezTo>
                <a:cubicBezTo>
                  <a:pt x="4696816" y="3007808"/>
                  <a:pt x="4871884" y="3039513"/>
                  <a:pt x="5043507" y="3069840"/>
                </a:cubicBezTo>
                <a:cubicBezTo>
                  <a:pt x="5091065" y="2925098"/>
                  <a:pt x="5142069" y="2787938"/>
                  <a:pt x="5336436" y="2810683"/>
                </a:cubicBezTo>
                <a:cubicBezTo>
                  <a:pt x="5360560" y="2814129"/>
                  <a:pt x="5387441" y="2801034"/>
                  <a:pt x="5412942" y="2791384"/>
                </a:cubicBezTo>
                <a:cubicBezTo>
                  <a:pt x="5521154" y="2750030"/>
                  <a:pt x="5629366" y="2710053"/>
                  <a:pt x="5736199" y="2665941"/>
                </a:cubicBezTo>
                <a:cubicBezTo>
                  <a:pt x="5760323" y="2656292"/>
                  <a:pt x="5774108" y="2625965"/>
                  <a:pt x="5793406" y="2605288"/>
                </a:cubicBezTo>
                <a:cubicBezTo>
                  <a:pt x="5788582" y="2599084"/>
                  <a:pt x="5782379" y="2590814"/>
                  <a:pt x="5777554" y="2584610"/>
                </a:cubicBezTo>
                <a:cubicBezTo>
                  <a:pt x="5714143" y="2599084"/>
                  <a:pt x="5648665" y="2611491"/>
                  <a:pt x="5562509" y="2629411"/>
                </a:cubicBezTo>
                <a:cubicBezTo>
                  <a:pt x="5595593" y="2607356"/>
                  <a:pt x="5608689" y="2596328"/>
                  <a:pt x="5625920" y="2588057"/>
                </a:cubicBezTo>
                <a:cubicBezTo>
                  <a:pt x="5687952" y="2557730"/>
                  <a:pt x="5751363" y="2533606"/>
                  <a:pt x="5810638" y="2500522"/>
                </a:cubicBezTo>
                <a:cubicBezTo>
                  <a:pt x="5829936" y="2489494"/>
                  <a:pt x="5834761" y="2455721"/>
                  <a:pt x="5845789" y="2433665"/>
                </a:cubicBezTo>
                <a:cubicBezTo>
                  <a:pt x="5823733" y="2433665"/>
                  <a:pt x="5799610" y="2427462"/>
                  <a:pt x="5778932" y="2433665"/>
                </a:cubicBezTo>
                <a:cubicBezTo>
                  <a:pt x="5745849" y="2444693"/>
                  <a:pt x="5713454" y="2463992"/>
                  <a:pt x="5680370" y="2478466"/>
                </a:cubicBezTo>
                <a:cubicBezTo>
                  <a:pt x="5676924" y="2473642"/>
                  <a:pt x="5675546" y="2468817"/>
                  <a:pt x="5672099" y="2462614"/>
                </a:cubicBezTo>
                <a:cubicBezTo>
                  <a:pt x="5730685" y="2416434"/>
                  <a:pt x="5789960" y="2371633"/>
                  <a:pt x="5850614" y="2325454"/>
                </a:cubicBezTo>
                <a:cubicBezTo>
                  <a:pt x="5844411" y="2314426"/>
                  <a:pt x="5838207" y="2303398"/>
                  <a:pt x="5831315" y="2293748"/>
                </a:cubicBezTo>
                <a:cubicBezTo>
                  <a:pt x="5716900" y="2284099"/>
                  <a:pt x="5646597" y="2387486"/>
                  <a:pt x="5546656" y="2419191"/>
                </a:cubicBezTo>
                <a:cubicBezTo>
                  <a:pt x="5597661" y="2366809"/>
                  <a:pt x="5654868" y="2322008"/>
                  <a:pt x="5707251" y="2273071"/>
                </a:cubicBezTo>
                <a:cubicBezTo>
                  <a:pt x="5724482" y="2257219"/>
                  <a:pt x="5727928" y="2226892"/>
                  <a:pt x="5738956" y="2202768"/>
                </a:cubicBezTo>
                <a:cubicBezTo>
                  <a:pt x="5710008" y="2204146"/>
                  <a:pt x="5675546" y="2194497"/>
                  <a:pt x="5656247" y="2208971"/>
                </a:cubicBezTo>
                <a:cubicBezTo>
                  <a:pt x="5595593" y="2250326"/>
                  <a:pt x="5541832" y="2302709"/>
                  <a:pt x="5484624" y="2348888"/>
                </a:cubicBezTo>
                <a:cubicBezTo>
                  <a:pt x="5441891" y="2384040"/>
                  <a:pt x="5400536" y="2430219"/>
                  <a:pt x="5333679" y="2398514"/>
                </a:cubicBezTo>
                <a:cubicBezTo>
                  <a:pt x="5373656" y="2248947"/>
                  <a:pt x="5364006" y="2194497"/>
                  <a:pt x="5303353" y="2164859"/>
                </a:cubicBezTo>
                <a:cubicBezTo>
                  <a:pt x="5253727" y="2284099"/>
                  <a:pt x="5207547" y="2406785"/>
                  <a:pt x="5153786" y="2524646"/>
                </a:cubicBezTo>
                <a:cubicBezTo>
                  <a:pt x="5142758" y="2550148"/>
                  <a:pt x="5101403" y="2575650"/>
                  <a:pt x="5072455" y="2579096"/>
                </a:cubicBezTo>
                <a:cubicBezTo>
                  <a:pt x="4984921" y="2585300"/>
                  <a:pt x="4897386" y="2582543"/>
                  <a:pt x="4809852" y="2582543"/>
                </a:cubicBezTo>
                <a:cubicBezTo>
                  <a:pt x="4779525" y="2582543"/>
                  <a:pt x="4749198" y="2582543"/>
                  <a:pt x="4718872" y="2581164"/>
                </a:cubicBezTo>
                <a:cubicBezTo>
                  <a:pt x="4665110" y="2579786"/>
                  <a:pt x="4609282" y="2570136"/>
                  <a:pt x="4554831" y="2576339"/>
                </a:cubicBezTo>
                <a:cubicBezTo>
                  <a:pt x="4499002" y="2584610"/>
                  <a:pt x="4435591" y="2536363"/>
                  <a:pt x="4438349" y="2482602"/>
                </a:cubicBezTo>
                <a:cubicBezTo>
                  <a:pt x="4446620" y="2350267"/>
                  <a:pt x="4452823" y="2218621"/>
                  <a:pt x="4459026" y="2087664"/>
                </a:cubicBezTo>
                <a:cubicBezTo>
                  <a:pt x="4462472" y="2014604"/>
                  <a:pt x="4474878" y="1939476"/>
                  <a:pt x="4462472" y="1867794"/>
                </a:cubicBezTo>
                <a:cubicBezTo>
                  <a:pt x="4430767" y="1676873"/>
                  <a:pt x="4387344" y="1487330"/>
                  <a:pt x="4349436" y="1296409"/>
                </a:cubicBezTo>
                <a:cubicBezTo>
                  <a:pt x="4330137" y="1197847"/>
                  <a:pt x="4357707" y="1172345"/>
                  <a:pt x="4452823" y="1175791"/>
                </a:cubicBezTo>
                <a:cubicBezTo>
                  <a:pt x="4572062" y="1179237"/>
                  <a:pt x="4602389" y="1146843"/>
                  <a:pt x="4653393" y="1037252"/>
                </a:cubicBezTo>
                <a:cubicBezTo>
                  <a:pt x="4683720" y="971774"/>
                  <a:pt x="4725075" y="902160"/>
                  <a:pt x="4818813" y="900093"/>
                </a:cubicBezTo>
                <a:cubicBezTo>
                  <a:pt x="4820191" y="887686"/>
                  <a:pt x="4827083" y="873212"/>
                  <a:pt x="4823637" y="862184"/>
                </a:cubicBezTo>
                <a:cubicBezTo>
                  <a:pt x="4794689" y="758797"/>
                  <a:pt x="4806406" y="656789"/>
                  <a:pt x="4827083" y="553402"/>
                </a:cubicBezTo>
                <a:cubicBezTo>
                  <a:pt x="4836733" y="503776"/>
                  <a:pt x="4827083" y="451393"/>
                  <a:pt x="4842936" y="405214"/>
                </a:cubicBezTo>
                <a:cubicBezTo>
                  <a:pt x="4878088" y="297002"/>
                  <a:pt x="4858789" y="203265"/>
                  <a:pt x="4763673" y="143989"/>
                </a:cubicBezTo>
                <a:cubicBezTo>
                  <a:pt x="4679585" y="91607"/>
                  <a:pt x="4588604" y="45427"/>
                  <a:pt x="4494867" y="15100"/>
                </a:cubicBezTo>
                <a:cubicBezTo>
                  <a:pt x="4390101" y="-20051"/>
                  <a:pt x="4291539" y="8897"/>
                  <a:pt x="4197112" y="73686"/>
                </a:cubicBezTo>
                <a:cubicBezTo>
                  <a:pt x="4092347" y="146746"/>
                  <a:pt x="4050992" y="259783"/>
                  <a:pt x="4009637" y="367994"/>
                </a:cubicBezTo>
                <a:cubicBezTo>
                  <a:pt x="3966904" y="479652"/>
                  <a:pt x="3946226" y="598892"/>
                  <a:pt x="3992406" y="724335"/>
                </a:cubicBezTo>
                <a:cubicBezTo>
                  <a:pt x="3981378" y="733984"/>
                  <a:pt x="3963458" y="748458"/>
                  <a:pt x="3947605" y="760865"/>
                </a:cubicBezTo>
                <a:cubicBezTo>
                  <a:pt x="3778740" y="609920"/>
                  <a:pt x="3525786" y="573390"/>
                  <a:pt x="3396897" y="705036"/>
                </a:cubicBezTo>
                <a:cubicBezTo>
                  <a:pt x="3301092" y="803598"/>
                  <a:pt x="3181852" y="776717"/>
                  <a:pt x="3078465" y="800841"/>
                </a:cubicBezTo>
                <a:cubicBezTo>
                  <a:pt x="2946130" y="831168"/>
                  <a:pt x="2801389" y="802220"/>
                  <a:pt x="2664918" y="810491"/>
                </a:cubicBezTo>
                <a:cubicBezTo>
                  <a:pt x="2606332" y="813937"/>
                  <a:pt x="2531204" y="831168"/>
                  <a:pt x="2494674" y="872523"/>
                </a:cubicBezTo>
                <a:cubicBezTo>
                  <a:pt x="2353379" y="1025535"/>
                  <a:pt x="2222422" y="1187508"/>
                  <a:pt x="2092154" y="1350170"/>
                </a:cubicBezTo>
                <a:cubicBezTo>
                  <a:pt x="1972914" y="1498358"/>
                  <a:pt x="1858500" y="1647925"/>
                  <a:pt x="1743395" y="1800248"/>
                </a:cubicBezTo>
                <a:cubicBezTo>
                  <a:pt x="1732368" y="1814722"/>
                  <a:pt x="1735124" y="1847806"/>
                  <a:pt x="1744774" y="1865726"/>
                </a:cubicBezTo>
                <a:cubicBezTo>
                  <a:pt x="1755802" y="1887782"/>
                  <a:pt x="1777858" y="1907081"/>
                  <a:pt x="1800603" y="1921555"/>
                </a:cubicBezTo>
                <a:cubicBezTo>
                  <a:pt x="1841958" y="1950504"/>
                  <a:pt x="1843336" y="1976006"/>
                  <a:pt x="1805428" y="2005644"/>
                </a:cubicBezTo>
                <a:cubicBezTo>
                  <a:pt x="1749599" y="2051823"/>
                  <a:pt x="1693770" y="2098003"/>
                  <a:pt x="1636562" y="2145561"/>
                </a:cubicBezTo>
                <a:cubicBezTo>
                  <a:pt x="1563502" y="1995994"/>
                  <a:pt x="1482171" y="1856077"/>
                  <a:pt x="1423585" y="1706511"/>
                </a:cubicBezTo>
                <a:cubicBezTo>
                  <a:pt x="1385677" y="1612773"/>
                  <a:pt x="1326401" y="1550741"/>
                  <a:pt x="1243692" y="1507318"/>
                </a:cubicBezTo>
                <a:cubicBezTo>
                  <a:pt x="1208540" y="1531442"/>
                  <a:pt x="1173389" y="1554876"/>
                  <a:pt x="1138926" y="1577622"/>
                </a:cubicBezTo>
                <a:cubicBezTo>
                  <a:pt x="760530" y="1805073"/>
                  <a:pt x="387648" y="2035970"/>
                  <a:pt x="18901" y="2269625"/>
                </a:cubicBezTo>
                <a:cubicBezTo>
                  <a:pt x="4427" y="2279274"/>
                  <a:pt x="-5222" y="2317183"/>
                  <a:pt x="3049" y="2335103"/>
                </a:cubicBezTo>
                <a:cubicBezTo>
                  <a:pt x="31308" y="2410231"/>
                  <a:pt x="71284" y="2480534"/>
                  <a:pt x="104368" y="2552216"/>
                </a:cubicBezTo>
                <a:lnTo>
                  <a:pt x="104368" y="2552216"/>
                </a:lnTo>
                <a:close/>
                <a:moveTo>
                  <a:pt x="1692391" y="2187605"/>
                </a:moveTo>
                <a:cubicBezTo>
                  <a:pt x="1698594" y="2191051"/>
                  <a:pt x="1704798" y="2193808"/>
                  <a:pt x="1711690" y="2198633"/>
                </a:cubicBezTo>
                <a:cubicBezTo>
                  <a:pt x="1762694" y="2305466"/>
                  <a:pt x="1813699" y="2411610"/>
                  <a:pt x="1867460" y="2526714"/>
                </a:cubicBezTo>
                <a:cubicBezTo>
                  <a:pt x="1868838" y="2525335"/>
                  <a:pt x="1851607" y="2537742"/>
                  <a:pt x="1822659" y="2557041"/>
                </a:cubicBezTo>
                <a:cubicBezTo>
                  <a:pt x="1773033" y="2453654"/>
                  <a:pt x="1725475" y="2356470"/>
                  <a:pt x="1681363" y="2256529"/>
                </a:cubicBezTo>
                <a:cubicBezTo>
                  <a:pt x="1673782" y="2238609"/>
                  <a:pt x="1687567" y="2210350"/>
                  <a:pt x="1692391" y="2187605"/>
                </a:cubicBezTo>
                <a:lnTo>
                  <a:pt x="1692391" y="2187605"/>
                </a:lnTo>
                <a:close/>
              </a:path>
            </a:pathLst>
          </a:custGeom>
          <a:solidFill>
            <a:schemeClr val="tx2"/>
          </a:solidFill>
          <a:ln w="6882" cap="flat">
            <a:noFill/>
            <a:prstDash val="solid"/>
            <a:miter/>
          </a:ln>
        </p:spPr>
        <p:txBody>
          <a:bodyPr rtlCol="0" anchor="ctr"/>
          <a:lstStyle/>
          <a:p>
            <a:endParaRPr lang="en-US"/>
          </a:p>
        </p:txBody>
      </p:sp>
      <p:grpSp>
        <p:nvGrpSpPr>
          <p:cNvPr id="81" name="Group 80">
            <a:extLst>
              <a:ext uri="{FF2B5EF4-FFF2-40B4-BE49-F238E27FC236}">
                <a16:creationId xmlns:a16="http://schemas.microsoft.com/office/drawing/2014/main" id="{58662F8B-0BFB-4CE2-86D1-E9B744C5E945}"/>
              </a:ext>
            </a:extLst>
          </p:cNvPr>
          <p:cNvGrpSpPr/>
          <p:nvPr/>
        </p:nvGrpSpPr>
        <p:grpSpPr>
          <a:xfrm flipH="1">
            <a:off x="323528" y="1250252"/>
            <a:ext cx="3009103" cy="2329480"/>
            <a:chOff x="389356" y="2210492"/>
            <a:chExt cx="4500631" cy="3484138"/>
          </a:xfrm>
        </p:grpSpPr>
        <p:sp>
          <p:nvSpPr>
            <p:cNvPr id="82" name="Freeform: Shape 81">
              <a:extLst>
                <a:ext uri="{FF2B5EF4-FFF2-40B4-BE49-F238E27FC236}">
                  <a16:creationId xmlns:a16="http://schemas.microsoft.com/office/drawing/2014/main" id="{50D5E0F7-ACF1-48B3-8A1A-B193B6C4ECBA}"/>
                </a:ext>
              </a:extLst>
            </p:cNvPr>
            <p:cNvSpPr/>
            <p:nvPr/>
          </p:nvSpPr>
          <p:spPr>
            <a:xfrm>
              <a:off x="389356" y="3570422"/>
              <a:ext cx="4500631" cy="795223"/>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83" name="Freeform: Shape 82">
              <a:extLst>
                <a:ext uri="{FF2B5EF4-FFF2-40B4-BE49-F238E27FC236}">
                  <a16:creationId xmlns:a16="http://schemas.microsoft.com/office/drawing/2014/main" id="{65F3050A-FCAA-42E5-ACE0-5CFA0B20A560}"/>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1956500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Editable Shapes And PNG</a:t>
            </a:r>
          </a:p>
        </p:txBody>
      </p:sp>
      <p:pic>
        <p:nvPicPr>
          <p:cNvPr id="3" name="Picture 2" descr="A person wearing a suit and tie&#10;&#10;Description automatically generated">
            <a:extLst>
              <a:ext uri="{FF2B5EF4-FFF2-40B4-BE49-F238E27FC236}">
                <a16:creationId xmlns:a16="http://schemas.microsoft.com/office/drawing/2014/main" id="{F9F177CA-A8A4-4ACB-9D45-C2E7836D3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25491" y="1507252"/>
            <a:ext cx="2767215" cy="5379815"/>
          </a:xfrm>
          <a:prstGeom prst="rect">
            <a:avLst/>
          </a:prstGeom>
        </p:spPr>
      </p:pic>
      <p:grpSp>
        <p:nvGrpSpPr>
          <p:cNvPr id="70" name="Group 69">
            <a:extLst>
              <a:ext uri="{FF2B5EF4-FFF2-40B4-BE49-F238E27FC236}">
                <a16:creationId xmlns:a16="http://schemas.microsoft.com/office/drawing/2014/main" id="{C9922D52-A686-4C95-90D5-F1DFCF297EF7}"/>
              </a:ext>
            </a:extLst>
          </p:cNvPr>
          <p:cNvGrpSpPr/>
          <p:nvPr/>
        </p:nvGrpSpPr>
        <p:grpSpPr>
          <a:xfrm>
            <a:off x="160079" y="4107645"/>
            <a:ext cx="3756758" cy="2670678"/>
            <a:chOff x="-336425" y="3327333"/>
            <a:chExt cx="4786723" cy="3402880"/>
          </a:xfrm>
        </p:grpSpPr>
        <p:grpSp>
          <p:nvGrpSpPr>
            <p:cNvPr id="4" name="Group 3">
              <a:extLst>
                <a:ext uri="{FF2B5EF4-FFF2-40B4-BE49-F238E27FC236}">
                  <a16:creationId xmlns:a16="http://schemas.microsoft.com/office/drawing/2014/main" id="{E89BC5EB-0B4B-4091-A48C-DD6FB3EE80E1}"/>
                </a:ext>
              </a:extLst>
            </p:cNvPr>
            <p:cNvGrpSpPr/>
            <p:nvPr/>
          </p:nvGrpSpPr>
          <p:grpSpPr>
            <a:xfrm>
              <a:off x="-336425" y="3327333"/>
              <a:ext cx="3809139" cy="3402880"/>
              <a:chOff x="-218628" y="1563638"/>
              <a:chExt cx="2943711" cy="2629754"/>
            </a:xfrm>
          </p:grpSpPr>
          <p:sp>
            <p:nvSpPr>
              <p:cNvPr id="5" name="Oval 4">
                <a:extLst>
                  <a:ext uri="{FF2B5EF4-FFF2-40B4-BE49-F238E27FC236}">
                    <a16:creationId xmlns:a16="http://schemas.microsoft.com/office/drawing/2014/main" id="{DF9B2C50-858F-498C-86D2-4DA32EB6BDBC}"/>
                  </a:ext>
                </a:extLst>
              </p:cNvPr>
              <p:cNvSpPr/>
              <p:nvPr/>
            </p:nvSpPr>
            <p:spPr>
              <a:xfrm>
                <a:off x="-218628" y="3808671"/>
                <a:ext cx="2232248" cy="384721"/>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 name="Group 5">
                <a:extLst>
                  <a:ext uri="{FF2B5EF4-FFF2-40B4-BE49-F238E27FC236}">
                    <a16:creationId xmlns:a16="http://schemas.microsoft.com/office/drawing/2014/main" id="{6A026AD2-52D9-40BC-B704-B24527376F85}"/>
                  </a:ext>
                </a:extLst>
              </p:cNvPr>
              <p:cNvGrpSpPr/>
              <p:nvPr/>
            </p:nvGrpSpPr>
            <p:grpSpPr>
              <a:xfrm>
                <a:off x="276811" y="1563638"/>
                <a:ext cx="2448272" cy="2448272"/>
                <a:chOff x="276810" y="1563636"/>
                <a:chExt cx="2448271" cy="2448270"/>
              </a:xfrm>
              <a:scene3d>
                <a:camera prst="perspectiveRight">
                  <a:rot lat="0" lon="18299991" rev="900000"/>
                </a:camera>
                <a:lightRig rig="threePt" dir="t"/>
              </a:scene3d>
            </p:grpSpPr>
            <p:sp>
              <p:nvSpPr>
                <p:cNvPr id="7" name="Oval 6">
                  <a:extLst>
                    <a:ext uri="{FF2B5EF4-FFF2-40B4-BE49-F238E27FC236}">
                      <a16:creationId xmlns:a16="http://schemas.microsoft.com/office/drawing/2014/main" id="{3D640132-EB9C-475D-80D9-DA6D5BAF5FC5}"/>
                    </a:ext>
                  </a:extLst>
                </p:cNvPr>
                <p:cNvSpPr/>
                <p:nvPr/>
              </p:nvSpPr>
              <p:spPr>
                <a:xfrm>
                  <a:off x="276810" y="1563636"/>
                  <a:ext cx="2448271" cy="2448270"/>
                </a:xfrm>
                <a:prstGeom prst="ellipse">
                  <a:avLst/>
                </a:prstGeom>
                <a:solidFill>
                  <a:schemeClr val="accent2"/>
                </a:solidFill>
                <a:ln>
                  <a:no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Oval 7">
                  <a:extLst>
                    <a:ext uri="{FF2B5EF4-FFF2-40B4-BE49-F238E27FC236}">
                      <a16:creationId xmlns:a16="http://schemas.microsoft.com/office/drawing/2014/main" id="{69B17615-AD6B-463C-A809-2B3915E781B7}"/>
                    </a:ext>
                  </a:extLst>
                </p:cNvPr>
                <p:cNvSpPr/>
                <p:nvPr/>
              </p:nvSpPr>
              <p:spPr>
                <a:xfrm>
                  <a:off x="492834" y="1779660"/>
                  <a:ext cx="2016223" cy="2016222"/>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73277E87-C197-418E-8884-95A302EA9352}"/>
                    </a:ext>
                  </a:extLst>
                </p:cNvPr>
                <p:cNvSpPr/>
                <p:nvPr/>
              </p:nvSpPr>
              <p:spPr>
                <a:xfrm>
                  <a:off x="677046" y="1963872"/>
                  <a:ext cx="1647799" cy="1647799"/>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9915AE8E-22C9-4B11-B030-58355B5D9DAB}"/>
                    </a:ext>
                  </a:extLst>
                </p:cNvPr>
                <p:cNvSpPr/>
                <p:nvPr/>
              </p:nvSpPr>
              <p:spPr>
                <a:xfrm>
                  <a:off x="861258" y="2148084"/>
                  <a:ext cx="1279376" cy="1279375"/>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id="{A0825F65-440A-470B-A438-7216B2EF6C26}"/>
                    </a:ext>
                  </a:extLst>
                </p:cNvPr>
                <p:cNvSpPr/>
                <p:nvPr/>
              </p:nvSpPr>
              <p:spPr>
                <a:xfrm>
                  <a:off x="1045471" y="2332297"/>
                  <a:ext cx="910952" cy="9109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Oval 11">
                  <a:extLst>
                    <a:ext uri="{FF2B5EF4-FFF2-40B4-BE49-F238E27FC236}">
                      <a16:creationId xmlns:a16="http://schemas.microsoft.com/office/drawing/2014/main" id="{B1EAFAD4-6F6D-45CC-9852-D6A9FC7EDBAE}"/>
                    </a:ext>
                  </a:extLst>
                </p:cNvPr>
                <p:cNvSpPr/>
                <p:nvPr/>
              </p:nvSpPr>
              <p:spPr>
                <a:xfrm>
                  <a:off x="1229522" y="2516348"/>
                  <a:ext cx="542851" cy="5428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Oval 12">
                  <a:extLst>
                    <a:ext uri="{FF2B5EF4-FFF2-40B4-BE49-F238E27FC236}">
                      <a16:creationId xmlns:a16="http://schemas.microsoft.com/office/drawing/2014/main" id="{532E2C12-51C7-409B-96DC-671EF619077C}"/>
                    </a:ext>
                  </a:extLst>
                </p:cNvPr>
                <p:cNvSpPr/>
                <p:nvPr/>
              </p:nvSpPr>
              <p:spPr>
                <a:xfrm>
                  <a:off x="1377891" y="2664718"/>
                  <a:ext cx="246112" cy="246112"/>
                </a:xfrm>
                <a:prstGeom prst="ellipse">
                  <a:avLst/>
                </a:prstGeom>
                <a:solidFill>
                  <a:schemeClr val="accent1"/>
                </a:solid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14" name="Group 13">
              <a:extLst>
                <a:ext uri="{FF2B5EF4-FFF2-40B4-BE49-F238E27FC236}">
                  <a16:creationId xmlns:a16="http://schemas.microsoft.com/office/drawing/2014/main" id="{B10FFD23-9B88-43FC-AFC6-49C92D10A646}"/>
                </a:ext>
              </a:extLst>
            </p:cNvPr>
            <p:cNvGrpSpPr/>
            <p:nvPr/>
          </p:nvGrpSpPr>
          <p:grpSpPr>
            <a:xfrm>
              <a:off x="1848811" y="3519495"/>
              <a:ext cx="2601487" cy="1234585"/>
              <a:chOff x="1719925" y="2675941"/>
              <a:chExt cx="2010435" cy="954090"/>
            </a:xfrm>
          </p:grpSpPr>
          <p:sp>
            <p:nvSpPr>
              <p:cNvPr id="15" name="Parallelogram 14">
                <a:extLst>
                  <a:ext uri="{FF2B5EF4-FFF2-40B4-BE49-F238E27FC236}">
                    <a16:creationId xmlns:a16="http://schemas.microsoft.com/office/drawing/2014/main" id="{EF752F64-C641-4487-9557-BF04A2265942}"/>
                  </a:ext>
                </a:extLst>
              </p:cNvPr>
              <p:cNvSpPr/>
              <p:nvPr/>
            </p:nvSpPr>
            <p:spPr>
              <a:xfrm rot="8894940">
                <a:off x="2608993" y="2707412"/>
                <a:ext cx="1054848" cy="208549"/>
              </a:xfrm>
              <a:prstGeom prst="parallelogram">
                <a:avLst>
                  <a:gd name="adj" fmla="val 19222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 name="Rectangle 34">
                <a:extLst>
                  <a:ext uri="{FF2B5EF4-FFF2-40B4-BE49-F238E27FC236}">
                    <a16:creationId xmlns:a16="http://schemas.microsoft.com/office/drawing/2014/main" id="{A977F7FB-339B-4389-BDE8-D6E29CAAB0D5}"/>
                  </a:ext>
                </a:extLst>
              </p:cNvPr>
              <p:cNvSpPr/>
              <p:nvPr/>
            </p:nvSpPr>
            <p:spPr>
              <a:xfrm rot="19800000">
                <a:off x="1719925" y="3606561"/>
                <a:ext cx="459118" cy="23470"/>
              </a:xfrm>
              <a:custGeom>
                <a:avLst/>
                <a:gdLst/>
                <a:ahLst/>
                <a:cxnLst/>
                <a:rect l="l" t="t" r="r" b="b"/>
                <a:pathLst>
                  <a:path w="704227" h="36000">
                    <a:moveTo>
                      <a:pt x="0" y="0"/>
                    </a:moveTo>
                    <a:lnTo>
                      <a:pt x="704227" y="0"/>
                    </a:lnTo>
                    <a:lnTo>
                      <a:pt x="704227" y="36000"/>
                    </a:lnTo>
                    <a:lnTo>
                      <a:pt x="0" y="36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17" name="Group 16">
                <a:extLst>
                  <a:ext uri="{FF2B5EF4-FFF2-40B4-BE49-F238E27FC236}">
                    <a16:creationId xmlns:a16="http://schemas.microsoft.com/office/drawing/2014/main" id="{BAD90E1A-23B6-4EFE-B578-DA44F878FC16}"/>
                  </a:ext>
                </a:extLst>
              </p:cNvPr>
              <p:cNvGrpSpPr/>
              <p:nvPr/>
            </p:nvGrpSpPr>
            <p:grpSpPr>
              <a:xfrm rot="19800000">
                <a:off x="1953619" y="2675941"/>
                <a:ext cx="1776741" cy="850143"/>
                <a:chOff x="1475656" y="3331348"/>
                <a:chExt cx="2725289" cy="1304008"/>
              </a:xfrm>
            </p:grpSpPr>
            <p:sp>
              <p:nvSpPr>
                <p:cNvPr id="18" name="Parallelogram 17">
                  <a:extLst>
                    <a:ext uri="{FF2B5EF4-FFF2-40B4-BE49-F238E27FC236}">
                      <a16:creationId xmlns:a16="http://schemas.microsoft.com/office/drawing/2014/main" id="{07FA29F6-6FB9-4603-A597-92D5423C317C}"/>
                    </a:ext>
                  </a:extLst>
                </p:cNvPr>
                <p:cNvSpPr/>
                <p:nvPr/>
              </p:nvSpPr>
              <p:spPr>
                <a:xfrm rot="10680000" flipH="1">
                  <a:off x="2793781" y="4038221"/>
                  <a:ext cx="1201834" cy="597135"/>
                </a:xfrm>
                <a:prstGeom prst="parallelogram">
                  <a:avLst>
                    <a:gd name="adj" fmla="val 62269"/>
                  </a:avLst>
                </a:prstGeom>
                <a:gradFill>
                  <a:gsLst>
                    <a:gs pos="0">
                      <a:schemeClr val="accent1">
                        <a:lumMod val="60000"/>
                      </a:schemeClr>
                    </a:gs>
                    <a:gs pos="100000">
                      <a:schemeClr val="accent1">
                        <a:lumMod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Parallelogram 18">
                  <a:extLst>
                    <a:ext uri="{FF2B5EF4-FFF2-40B4-BE49-F238E27FC236}">
                      <a16:creationId xmlns:a16="http://schemas.microsoft.com/office/drawing/2014/main" id="{79698924-9083-4456-B31B-6ECF7A0E507E}"/>
                    </a:ext>
                  </a:extLst>
                </p:cNvPr>
                <p:cNvSpPr/>
                <p:nvPr/>
              </p:nvSpPr>
              <p:spPr>
                <a:xfrm rot="10920000">
                  <a:off x="2793780" y="3331348"/>
                  <a:ext cx="1201834" cy="597136"/>
                </a:xfrm>
                <a:prstGeom prst="parallelogram">
                  <a:avLst>
                    <a:gd name="adj" fmla="val 622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0" name="Group 19">
                  <a:extLst>
                    <a:ext uri="{FF2B5EF4-FFF2-40B4-BE49-F238E27FC236}">
                      <a16:creationId xmlns:a16="http://schemas.microsoft.com/office/drawing/2014/main" id="{12DA4DCE-C388-4952-8194-CF36273247F2}"/>
                    </a:ext>
                  </a:extLst>
                </p:cNvPr>
                <p:cNvGrpSpPr/>
                <p:nvPr/>
              </p:nvGrpSpPr>
              <p:grpSpPr>
                <a:xfrm>
                  <a:off x="1475656" y="3862964"/>
                  <a:ext cx="2152334" cy="246090"/>
                  <a:chOff x="1688158" y="3440846"/>
                  <a:chExt cx="1659706" cy="379529"/>
                </a:xfrm>
              </p:grpSpPr>
              <p:sp>
                <p:nvSpPr>
                  <p:cNvPr id="22" name="Trapezoid 33">
                    <a:extLst>
                      <a:ext uri="{FF2B5EF4-FFF2-40B4-BE49-F238E27FC236}">
                        <a16:creationId xmlns:a16="http://schemas.microsoft.com/office/drawing/2014/main" id="{3A7513BB-6A92-4579-BDAC-01D1808D48B4}"/>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3" name="Chord 22">
                    <a:extLst>
                      <a:ext uri="{FF2B5EF4-FFF2-40B4-BE49-F238E27FC236}">
                        <a16:creationId xmlns:a16="http://schemas.microsoft.com/office/drawing/2014/main" id="{4A74D0ED-F557-42A5-9734-629192FE1596}"/>
                      </a:ext>
                    </a:extLst>
                  </p:cNvPr>
                  <p:cNvSpPr/>
                  <p:nvPr/>
                </p:nvSpPr>
                <p:spPr>
                  <a:xfrm>
                    <a:off x="1688158" y="3454556"/>
                    <a:ext cx="155575" cy="352111"/>
                  </a:xfrm>
                  <a:prstGeom prst="chord">
                    <a:avLst>
                      <a:gd name="adj1" fmla="val 539117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Trapezoid 37">
                    <a:extLst>
                      <a:ext uri="{FF2B5EF4-FFF2-40B4-BE49-F238E27FC236}">
                        <a16:creationId xmlns:a16="http://schemas.microsoft.com/office/drawing/2014/main" id="{28D46719-C00B-4BCC-8552-4BC492FBFCF3}"/>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1" name="Parallelogram 20">
                  <a:extLst>
                    <a:ext uri="{FF2B5EF4-FFF2-40B4-BE49-F238E27FC236}">
                      <a16:creationId xmlns:a16="http://schemas.microsoft.com/office/drawing/2014/main" id="{5384A2D3-AE84-46CD-83EF-20A909C74700}"/>
                    </a:ext>
                  </a:extLst>
                </p:cNvPr>
                <p:cNvSpPr/>
                <p:nvPr/>
              </p:nvSpPr>
              <p:spPr>
                <a:xfrm rot="10800000" flipH="1">
                  <a:off x="2788579" y="3979133"/>
                  <a:ext cx="1412366" cy="268133"/>
                </a:xfrm>
                <a:prstGeom prst="parallelogram">
                  <a:avLst>
                    <a:gd name="adj" fmla="val 2058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grpSp>
      <p:grpSp>
        <p:nvGrpSpPr>
          <p:cNvPr id="25" name="Group 24">
            <a:extLst>
              <a:ext uri="{FF2B5EF4-FFF2-40B4-BE49-F238E27FC236}">
                <a16:creationId xmlns:a16="http://schemas.microsoft.com/office/drawing/2014/main" id="{89E519F7-BD59-4C38-87C1-67D1C03F5455}"/>
              </a:ext>
            </a:extLst>
          </p:cNvPr>
          <p:cNvGrpSpPr/>
          <p:nvPr/>
        </p:nvGrpSpPr>
        <p:grpSpPr>
          <a:xfrm>
            <a:off x="871416" y="1581162"/>
            <a:ext cx="3521248" cy="2120522"/>
            <a:chOff x="4098364" y="1571764"/>
            <a:chExt cx="7301609" cy="4397082"/>
          </a:xfrm>
        </p:grpSpPr>
        <p:grpSp>
          <p:nvGrpSpPr>
            <p:cNvPr id="26" name="Graphic 55">
              <a:extLst>
                <a:ext uri="{FF2B5EF4-FFF2-40B4-BE49-F238E27FC236}">
                  <a16:creationId xmlns:a16="http://schemas.microsoft.com/office/drawing/2014/main" id="{3912FD24-71DD-4F92-B6B0-A45A22460545}"/>
                </a:ext>
              </a:extLst>
            </p:cNvPr>
            <p:cNvGrpSpPr/>
            <p:nvPr/>
          </p:nvGrpSpPr>
          <p:grpSpPr>
            <a:xfrm>
              <a:off x="4910815" y="1571764"/>
              <a:ext cx="5616422" cy="3644404"/>
              <a:chOff x="5769768" y="3217068"/>
              <a:chExt cx="651510" cy="422754"/>
            </a:xfrm>
          </p:grpSpPr>
          <p:sp>
            <p:nvSpPr>
              <p:cNvPr id="51" name="Freeform: Shape 50">
                <a:extLst>
                  <a:ext uri="{FF2B5EF4-FFF2-40B4-BE49-F238E27FC236}">
                    <a16:creationId xmlns:a16="http://schemas.microsoft.com/office/drawing/2014/main" id="{7602B84E-156D-4CC8-B07B-C2CBB570A50E}"/>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b="1"/>
              </a:p>
            </p:txBody>
          </p:sp>
          <p:sp>
            <p:nvSpPr>
              <p:cNvPr id="52" name="Freeform: Shape 51">
                <a:extLst>
                  <a:ext uri="{FF2B5EF4-FFF2-40B4-BE49-F238E27FC236}">
                    <a16:creationId xmlns:a16="http://schemas.microsoft.com/office/drawing/2014/main" id="{97ED0744-9430-4B36-80EB-DA23D83FFB5F}"/>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b="1"/>
              </a:p>
            </p:txBody>
          </p:sp>
        </p:grpSp>
        <p:sp>
          <p:nvSpPr>
            <p:cNvPr id="27" name="Freeform: Shape 26">
              <a:extLst>
                <a:ext uri="{FF2B5EF4-FFF2-40B4-BE49-F238E27FC236}">
                  <a16:creationId xmlns:a16="http://schemas.microsoft.com/office/drawing/2014/main" id="{DFA00E11-2480-4667-AA78-0AE19F927893}"/>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b="1"/>
            </a:p>
          </p:txBody>
        </p:sp>
        <p:sp>
          <p:nvSpPr>
            <p:cNvPr id="28" name="Freeform: Shape 27">
              <a:extLst>
                <a:ext uri="{FF2B5EF4-FFF2-40B4-BE49-F238E27FC236}">
                  <a16:creationId xmlns:a16="http://schemas.microsoft.com/office/drawing/2014/main" id="{694B43FC-8650-4B92-A17C-DED989C1B6E7}"/>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b="1"/>
            </a:p>
          </p:txBody>
        </p:sp>
        <p:sp>
          <p:nvSpPr>
            <p:cNvPr id="29" name="Freeform: Shape 28">
              <a:extLst>
                <a:ext uri="{FF2B5EF4-FFF2-40B4-BE49-F238E27FC236}">
                  <a16:creationId xmlns:a16="http://schemas.microsoft.com/office/drawing/2014/main" id="{DCF958BB-58C4-4AB6-9EB9-FD5B52960719}"/>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b="1"/>
            </a:p>
          </p:txBody>
        </p:sp>
        <p:sp>
          <p:nvSpPr>
            <p:cNvPr id="30" name="Freeform: Shape 29">
              <a:extLst>
                <a:ext uri="{FF2B5EF4-FFF2-40B4-BE49-F238E27FC236}">
                  <a16:creationId xmlns:a16="http://schemas.microsoft.com/office/drawing/2014/main" id="{2CF19A16-D38B-40B2-9239-21379B6B5B6C}"/>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b="1"/>
            </a:p>
          </p:txBody>
        </p:sp>
        <p:sp>
          <p:nvSpPr>
            <p:cNvPr id="31" name="Freeform: Shape 30">
              <a:extLst>
                <a:ext uri="{FF2B5EF4-FFF2-40B4-BE49-F238E27FC236}">
                  <a16:creationId xmlns:a16="http://schemas.microsoft.com/office/drawing/2014/main" id="{E7296989-EDC3-4BD0-8A06-F1927016AC67}"/>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b="1"/>
            </a:p>
          </p:txBody>
        </p:sp>
        <p:sp>
          <p:nvSpPr>
            <p:cNvPr id="32" name="Freeform: Shape 31">
              <a:extLst>
                <a:ext uri="{FF2B5EF4-FFF2-40B4-BE49-F238E27FC236}">
                  <a16:creationId xmlns:a16="http://schemas.microsoft.com/office/drawing/2014/main" id="{FB5F6D8A-E850-42C0-9A0F-96F4140C96E1}"/>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b="1"/>
            </a:p>
          </p:txBody>
        </p:sp>
        <p:sp>
          <p:nvSpPr>
            <p:cNvPr id="33" name="Freeform: Shape 32">
              <a:extLst>
                <a:ext uri="{FF2B5EF4-FFF2-40B4-BE49-F238E27FC236}">
                  <a16:creationId xmlns:a16="http://schemas.microsoft.com/office/drawing/2014/main" id="{4F2570F0-6DEE-4E51-AAE4-FB4E47FC347F}"/>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b="1"/>
            </a:p>
          </p:txBody>
        </p:sp>
        <p:sp>
          <p:nvSpPr>
            <p:cNvPr id="34" name="Freeform: Shape 33">
              <a:extLst>
                <a:ext uri="{FF2B5EF4-FFF2-40B4-BE49-F238E27FC236}">
                  <a16:creationId xmlns:a16="http://schemas.microsoft.com/office/drawing/2014/main" id="{B715183A-DB33-4171-884D-6E97E3D3C182}"/>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b="1"/>
            </a:p>
          </p:txBody>
        </p:sp>
        <p:sp>
          <p:nvSpPr>
            <p:cNvPr id="35" name="Freeform: Shape 34">
              <a:extLst>
                <a:ext uri="{FF2B5EF4-FFF2-40B4-BE49-F238E27FC236}">
                  <a16:creationId xmlns:a16="http://schemas.microsoft.com/office/drawing/2014/main" id="{1DE35401-315D-48F1-BA6D-893CC1C6E584}"/>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b="1"/>
            </a:p>
          </p:txBody>
        </p:sp>
        <p:sp>
          <p:nvSpPr>
            <p:cNvPr id="36" name="Freeform: Shape 35">
              <a:extLst>
                <a:ext uri="{FF2B5EF4-FFF2-40B4-BE49-F238E27FC236}">
                  <a16:creationId xmlns:a16="http://schemas.microsoft.com/office/drawing/2014/main" id="{EF41E6A8-DA35-4068-9A5D-EF3EBFFC3A32}"/>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b="1"/>
            </a:p>
          </p:txBody>
        </p:sp>
        <p:sp>
          <p:nvSpPr>
            <p:cNvPr id="37" name="Freeform: Shape 36">
              <a:extLst>
                <a:ext uri="{FF2B5EF4-FFF2-40B4-BE49-F238E27FC236}">
                  <a16:creationId xmlns:a16="http://schemas.microsoft.com/office/drawing/2014/main" id="{93B85335-8B4B-4130-9575-EA2D04F95847}"/>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b="1"/>
            </a:p>
          </p:txBody>
        </p:sp>
        <p:sp>
          <p:nvSpPr>
            <p:cNvPr id="38" name="Freeform: Shape 37">
              <a:extLst>
                <a:ext uri="{FF2B5EF4-FFF2-40B4-BE49-F238E27FC236}">
                  <a16:creationId xmlns:a16="http://schemas.microsoft.com/office/drawing/2014/main" id="{F25AF999-7C95-4B3C-A042-A1EADB45E9BA}"/>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b="1"/>
            </a:p>
          </p:txBody>
        </p:sp>
        <p:sp>
          <p:nvSpPr>
            <p:cNvPr id="39" name="Freeform: Shape 38">
              <a:extLst>
                <a:ext uri="{FF2B5EF4-FFF2-40B4-BE49-F238E27FC236}">
                  <a16:creationId xmlns:a16="http://schemas.microsoft.com/office/drawing/2014/main" id="{B68B84C3-7B6F-4670-BE1A-A9410923673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b="1" dirty="0"/>
            </a:p>
          </p:txBody>
        </p:sp>
        <p:grpSp>
          <p:nvGrpSpPr>
            <p:cNvPr id="40" name="Group 39">
              <a:extLst>
                <a:ext uri="{FF2B5EF4-FFF2-40B4-BE49-F238E27FC236}">
                  <a16:creationId xmlns:a16="http://schemas.microsoft.com/office/drawing/2014/main" id="{014B3E5C-B7BB-4162-9105-843E6AC59D47}"/>
                </a:ext>
              </a:extLst>
            </p:cNvPr>
            <p:cNvGrpSpPr/>
            <p:nvPr/>
          </p:nvGrpSpPr>
          <p:grpSpPr>
            <a:xfrm>
              <a:off x="5370712" y="5206368"/>
              <a:ext cx="4572000" cy="149296"/>
              <a:chOff x="5370712" y="5206368"/>
              <a:chExt cx="4572000" cy="149296"/>
            </a:xfrm>
          </p:grpSpPr>
          <p:sp>
            <p:nvSpPr>
              <p:cNvPr id="47" name="Rectangle 46">
                <a:extLst>
                  <a:ext uri="{FF2B5EF4-FFF2-40B4-BE49-F238E27FC236}">
                    <a16:creationId xmlns:a16="http://schemas.microsoft.com/office/drawing/2014/main" id="{97EFC2B6-D336-4552-975F-48285DF29066}"/>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Rectangle 47">
                <a:extLst>
                  <a:ext uri="{FF2B5EF4-FFF2-40B4-BE49-F238E27FC236}">
                    <a16:creationId xmlns:a16="http://schemas.microsoft.com/office/drawing/2014/main" id="{5545748B-6D2D-46A0-99B6-54172C928F3B}"/>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a:extLst>
                  <a:ext uri="{FF2B5EF4-FFF2-40B4-BE49-F238E27FC236}">
                    <a16:creationId xmlns:a16="http://schemas.microsoft.com/office/drawing/2014/main" id="{C71B192F-0536-494C-8960-766E9DFBD8E6}"/>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49">
                <a:extLst>
                  <a:ext uri="{FF2B5EF4-FFF2-40B4-BE49-F238E27FC236}">
                    <a16:creationId xmlns:a16="http://schemas.microsoft.com/office/drawing/2014/main" id="{196E3AD7-99D6-4F6E-B346-923D5F50ADD2}"/>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1" name="Group 40">
              <a:extLst>
                <a:ext uri="{FF2B5EF4-FFF2-40B4-BE49-F238E27FC236}">
                  <a16:creationId xmlns:a16="http://schemas.microsoft.com/office/drawing/2014/main" id="{A348088D-2431-4EF7-A93E-7E60C5D66F34}"/>
                </a:ext>
              </a:extLst>
            </p:cNvPr>
            <p:cNvGrpSpPr/>
            <p:nvPr/>
          </p:nvGrpSpPr>
          <p:grpSpPr>
            <a:xfrm>
              <a:off x="7661590" y="1698465"/>
              <a:ext cx="114873" cy="114873"/>
              <a:chOff x="7627525" y="1132589"/>
              <a:chExt cx="234846" cy="234846"/>
            </a:xfrm>
          </p:grpSpPr>
          <p:sp>
            <p:nvSpPr>
              <p:cNvPr id="44" name="Oval 43">
                <a:extLst>
                  <a:ext uri="{FF2B5EF4-FFF2-40B4-BE49-F238E27FC236}">
                    <a16:creationId xmlns:a16="http://schemas.microsoft.com/office/drawing/2014/main" id="{EA26BEC7-FF19-4159-AD3F-79810C0208F8}"/>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Oval 44">
                <a:extLst>
                  <a:ext uri="{FF2B5EF4-FFF2-40B4-BE49-F238E27FC236}">
                    <a16:creationId xmlns:a16="http://schemas.microsoft.com/office/drawing/2014/main" id="{F5DCE555-7EE3-4427-9CB3-C1013D9714C1}"/>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Oval 45">
                <a:extLst>
                  <a:ext uri="{FF2B5EF4-FFF2-40B4-BE49-F238E27FC236}">
                    <a16:creationId xmlns:a16="http://schemas.microsoft.com/office/drawing/2014/main" id="{AD486FDE-1C81-4FF9-A0D9-55918A5B1AD9}"/>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2" name="Rectangle: Rounded Corners 41">
              <a:extLst>
                <a:ext uri="{FF2B5EF4-FFF2-40B4-BE49-F238E27FC236}">
                  <a16:creationId xmlns:a16="http://schemas.microsoft.com/office/drawing/2014/main" id="{FAA79ACB-FD61-47E0-B3DE-BF1962B55705}"/>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Oval 42">
              <a:extLst>
                <a:ext uri="{FF2B5EF4-FFF2-40B4-BE49-F238E27FC236}">
                  <a16:creationId xmlns:a16="http://schemas.microsoft.com/office/drawing/2014/main" id="{8224410D-4228-4FE1-B1CA-E9F53EB29BEE}"/>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3" name="Group 52">
            <a:extLst>
              <a:ext uri="{FF2B5EF4-FFF2-40B4-BE49-F238E27FC236}">
                <a16:creationId xmlns:a16="http://schemas.microsoft.com/office/drawing/2014/main" id="{1A2D7685-F928-4D72-A280-E28575ED50A4}"/>
              </a:ext>
            </a:extLst>
          </p:cNvPr>
          <p:cNvGrpSpPr/>
          <p:nvPr/>
        </p:nvGrpSpPr>
        <p:grpSpPr>
          <a:xfrm rot="10800000" flipH="1">
            <a:off x="4174652" y="4360364"/>
            <a:ext cx="2127533" cy="2127533"/>
            <a:chOff x="6876256" y="3063517"/>
            <a:chExt cx="1944216" cy="1944216"/>
          </a:xfrm>
          <a:scene3d>
            <a:camera prst="perspectiveLeft">
              <a:rot lat="0" lon="3900000" rev="0"/>
            </a:camera>
            <a:lightRig rig="threePt" dir="t"/>
          </a:scene3d>
        </p:grpSpPr>
        <p:sp>
          <p:nvSpPr>
            <p:cNvPr id="54" name="Oval 53">
              <a:extLst>
                <a:ext uri="{FF2B5EF4-FFF2-40B4-BE49-F238E27FC236}">
                  <a16:creationId xmlns:a16="http://schemas.microsoft.com/office/drawing/2014/main" id="{6DA8AD7C-8BD5-4B38-99CD-F32BCEF4B60F}"/>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54">
              <a:extLst>
                <a:ext uri="{FF2B5EF4-FFF2-40B4-BE49-F238E27FC236}">
                  <a16:creationId xmlns:a16="http://schemas.microsoft.com/office/drawing/2014/main" id="{269EF8DB-EEEC-4E39-A57C-B669C853F8E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55">
              <a:extLst>
                <a:ext uri="{FF2B5EF4-FFF2-40B4-BE49-F238E27FC236}">
                  <a16:creationId xmlns:a16="http://schemas.microsoft.com/office/drawing/2014/main" id="{1220283F-935D-4F28-8E51-F2EC0D2199F4}"/>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9193F67A-B49D-431E-80E0-A02C5051520F}"/>
              </a:ext>
            </a:extLst>
          </p:cNvPr>
          <p:cNvGrpSpPr/>
          <p:nvPr/>
        </p:nvGrpSpPr>
        <p:grpSpPr>
          <a:xfrm>
            <a:off x="5238417" y="4774061"/>
            <a:ext cx="3404656" cy="1346565"/>
            <a:chOff x="903886" y="3331350"/>
            <a:chExt cx="3297058" cy="1304009"/>
          </a:xfrm>
        </p:grpSpPr>
        <p:sp>
          <p:nvSpPr>
            <p:cNvPr id="58" name="Rectangle 34">
              <a:extLst>
                <a:ext uri="{FF2B5EF4-FFF2-40B4-BE49-F238E27FC236}">
                  <a16:creationId xmlns:a16="http://schemas.microsoft.com/office/drawing/2014/main" id="{48B755B2-A9A6-4AD2-AAF9-C70E52782A1C}"/>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9" name="Group 58">
              <a:extLst>
                <a:ext uri="{FF2B5EF4-FFF2-40B4-BE49-F238E27FC236}">
                  <a16:creationId xmlns:a16="http://schemas.microsoft.com/office/drawing/2014/main" id="{B7922706-02CE-416E-98F5-916AB80F9C08}"/>
                </a:ext>
              </a:extLst>
            </p:cNvPr>
            <p:cNvGrpSpPr/>
            <p:nvPr/>
          </p:nvGrpSpPr>
          <p:grpSpPr>
            <a:xfrm>
              <a:off x="1475656" y="3331350"/>
              <a:ext cx="2725288" cy="1304009"/>
              <a:chOff x="1475656" y="3331350"/>
              <a:chExt cx="2725288" cy="1304009"/>
            </a:xfrm>
          </p:grpSpPr>
          <p:sp>
            <p:nvSpPr>
              <p:cNvPr id="60" name="Parallelogram 59">
                <a:extLst>
                  <a:ext uri="{FF2B5EF4-FFF2-40B4-BE49-F238E27FC236}">
                    <a16:creationId xmlns:a16="http://schemas.microsoft.com/office/drawing/2014/main" id="{3EFA5E12-FC32-4237-8DAC-C726363A5163}"/>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Parallelogram 60">
                <a:extLst>
                  <a:ext uri="{FF2B5EF4-FFF2-40B4-BE49-F238E27FC236}">
                    <a16:creationId xmlns:a16="http://schemas.microsoft.com/office/drawing/2014/main" id="{BDDC31E8-12E2-4533-BA44-EB4BD28341E5}"/>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2" name="Group 61">
                <a:extLst>
                  <a:ext uri="{FF2B5EF4-FFF2-40B4-BE49-F238E27FC236}">
                    <a16:creationId xmlns:a16="http://schemas.microsoft.com/office/drawing/2014/main" id="{103EAEC7-06DC-4D28-A1DC-24292A1E01D1}"/>
                  </a:ext>
                </a:extLst>
              </p:cNvPr>
              <p:cNvGrpSpPr/>
              <p:nvPr/>
            </p:nvGrpSpPr>
            <p:grpSpPr>
              <a:xfrm>
                <a:off x="1475656" y="3862961"/>
                <a:ext cx="2152334" cy="246090"/>
                <a:chOff x="1688158" y="3440846"/>
                <a:chExt cx="1659706" cy="379529"/>
              </a:xfrm>
            </p:grpSpPr>
            <p:sp>
              <p:nvSpPr>
                <p:cNvPr id="64" name="Trapezoid 33">
                  <a:extLst>
                    <a:ext uri="{FF2B5EF4-FFF2-40B4-BE49-F238E27FC236}">
                      <a16:creationId xmlns:a16="http://schemas.microsoft.com/office/drawing/2014/main" id="{5A9096AB-93D8-4B58-AE14-480361384376}"/>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Chord 64">
                  <a:extLst>
                    <a:ext uri="{FF2B5EF4-FFF2-40B4-BE49-F238E27FC236}">
                      <a16:creationId xmlns:a16="http://schemas.microsoft.com/office/drawing/2014/main" id="{4853EA6F-E250-492B-8F76-D284A4320BE0}"/>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Trapezoid 37">
                  <a:extLst>
                    <a:ext uri="{FF2B5EF4-FFF2-40B4-BE49-F238E27FC236}">
                      <a16:creationId xmlns:a16="http://schemas.microsoft.com/office/drawing/2014/main" id="{193CEE33-58EB-4A69-A2A1-BEC0E7196BA7}"/>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63" name="Parallelogram 62">
                <a:extLst>
                  <a:ext uri="{FF2B5EF4-FFF2-40B4-BE49-F238E27FC236}">
                    <a16:creationId xmlns:a16="http://schemas.microsoft.com/office/drawing/2014/main" id="{2339FCC6-557A-45D3-90D4-6205471BEACB}"/>
                  </a:ext>
                </a:extLst>
              </p:cNvPr>
              <p:cNvSpPr/>
              <p:nvPr/>
            </p:nvSpPr>
            <p:spPr>
              <a:xfrm rot="10800000" flipH="1">
                <a:off x="2788579" y="3979133"/>
                <a:ext cx="1412365" cy="268133"/>
              </a:xfrm>
              <a:prstGeom prst="parallelogram">
                <a:avLst>
                  <a:gd name="adj" fmla="val 2058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67" name="Group 66">
            <a:extLst>
              <a:ext uri="{FF2B5EF4-FFF2-40B4-BE49-F238E27FC236}">
                <a16:creationId xmlns:a16="http://schemas.microsoft.com/office/drawing/2014/main" id="{070AAD9D-2473-476C-BFD7-203B92A68694}"/>
              </a:ext>
            </a:extLst>
          </p:cNvPr>
          <p:cNvGrpSpPr/>
          <p:nvPr/>
        </p:nvGrpSpPr>
        <p:grpSpPr>
          <a:xfrm>
            <a:off x="5470384" y="1542591"/>
            <a:ext cx="2772432" cy="2771009"/>
            <a:chOff x="4574848" y="1897856"/>
            <a:chExt cx="3028217" cy="3026664"/>
          </a:xfrm>
        </p:grpSpPr>
        <p:sp>
          <p:nvSpPr>
            <p:cNvPr id="68" name="Freeform: Shape 67">
              <a:extLst>
                <a:ext uri="{FF2B5EF4-FFF2-40B4-BE49-F238E27FC236}">
                  <a16:creationId xmlns:a16="http://schemas.microsoft.com/office/drawing/2014/main" id="{F99FCE39-2DD7-44A1-A05E-4A573F1A91A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9" name="Freeform: Shape 68">
              <a:extLst>
                <a:ext uri="{FF2B5EF4-FFF2-40B4-BE49-F238E27FC236}">
                  <a16:creationId xmlns:a16="http://schemas.microsoft.com/office/drawing/2014/main" id="{687F2BB5-77A5-4A15-B07E-4FCEA181DF60}"/>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47399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chemeClr val="accent1"/>
                </a:solidFill>
              </a:rPr>
              <a:t>Our Team</a:t>
            </a:r>
            <a:r>
              <a:rPr lang="en-US" dirty="0"/>
              <a:t> Style</a:t>
            </a:r>
          </a:p>
        </p:txBody>
      </p:sp>
      <p:sp>
        <p:nvSpPr>
          <p:cNvPr id="6" name="Text Placeholder 3">
            <a:extLst>
              <a:ext uri="{FF2B5EF4-FFF2-40B4-BE49-F238E27FC236}">
                <a16:creationId xmlns:a16="http://schemas.microsoft.com/office/drawing/2014/main" id="{C466725B-0ADD-4609-87BA-2738DA9DB59C}"/>
              </a:ext>
            </a:extLst>
          </p:cNvPr>
          <p:cNvSpPr txBox="1">
            <a:spLocks/>
          </p:cNvSpPr>
          <p:nvPr/>
        </p:nvSpPr>
        <p:spPr>
          <a:xfrm>
            <a:off x="1010427"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cs typeface="Arial" pitchFamily="34" charset="0"/>
              </a:rPr>
              <a:t>Name Here</a:t>
            </a:r>
          </a:p>
        </p:txBody>
      </p:sp>
      <p:grpSp>
        <p:nvGrpSpPr>
          <p:cNvPr id="7" name="그룹 6">
            <a:extLst>
              <a:ext uri="{FF2B5EF4-FFF2-40B4-BE49-F238E27FC236}">
                <a16:creationId xmlns:a16="http://schemas.microsoft.com/office/drawing/2014/main" id="{F2B84862-B5B1-429F-9306-9636E2F0C1AC}"/>
              </a:ext>
            </a:extLst>
          </p:cNvPr>
          <p:cNvGrpSpPr/>
          <p:nvPr/>
        </p:nvGrpSpPr>
        <p:grpSpPr>
          <a:xfrm>
            <a:off x="1010427" y="4515894"/>
            <a:ext cx="1681200" cy="1144302"/>
            <a:chOff x="1010427" y="4515894"/>
            <a:chExt cx="1681200" cy="1144302"/>
          </a:xfrm>
        </p:grpSpPr>
        <p:sp>
          <p:nvSpPr>
            <p:cNvPr id="8" name="Text Placeholder 4">
              <a:extLst>
                <a:ext uri="{FF2B5EF4-FFF2-40B4-BE49-F238E27FC236}">
                  <a16:creationId xmlns:a16="http://schemas.microsoft.com/office/drawing/2014/main" id="{F5F82811-5850-4B49-84C1-3CE5BD7B0B29}"/>
                </a:ext>
              </a:extLst>
            </p:cNvPr>
            <p:cNvSpPr txBox="1">
              <a:spLocks/>
            </p:cNvSpPr>
            <p:nvPr/>
          </p:nvSpPr>
          <p:spPr>
            <a:xfrm>
              <a:off x="1010427"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Director</a:t>
              </a:r>
            </a:p>
          </p:txBody>
        </p:sp>
        <p:sp>
          <p:nvSpPr>
            <p:cNvPr id="9" name="Text Placeholder 5">
              <a:extLst>
                <a:ext uri="{FF2B5EF4-FFF2-40B4-BE49-F238E27FC236}">
                  <a16:creationId xmlns:a16="http://schemas.microsoft.com/office/drawing/2014/main" id="{79FE9FE5-7F0A-4075-81DA-0C7FB1F4E7D3}"/>
                </a:ext>
              </a:extLst>
            </p:cNvPr>
            <p:cNvSpPr txBox="1">
              <a:spLocks/>
            </p:cNvSpPr>
            <p:nvPr/>
          </p:nvSpPr>
          <p:spPr>
            <a:xfrm>
              <a:off x="1010427"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sp>
        <p:nvSpPr>
          <p:cNvPr id="10" name="Text Placeholder 6">
            <a:extLst>
              <a:ext uri="{FF2B5EF4-FFF2-40B4-BE49-F238E27FC236}">
                <a16:creationId xmlns:a16="http://schemas.microsoft.com/office/drawing/2014/main" id="{AC29CFD6-CE43-4868-A527-4FDC0C5D9A14}"/>
              </a:ext>
            </a:extLst>
          </p:cNvPr>
          <p:cNvSpPr txBox="1">
            <a:spLocks/>
          </p:cNvSpPr>
          <p:nvPr/>
        </p:nvSpPr>
        <p:spPr>
          <a:xfrm>
            <a:off x="3891013"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cs typeface="Arial" pitchFamily="34" charset="0"/>
              </a:rPr>
              <a:t>Name Here</a:t>
            </a:r>
          </a:p>
        </p:txBody>
      </p:sp>
      <p:grpSp>
        <p:nvGrpSpPr>
          <p:cNvPr id="11" name="그룹 5">
            <a:extLst>
              <a:ext uri="{FF2B5EF4-FFF2-40B4-BE49-F238E27FC236}">
                <a16:creationId xmlns:a16="http://schemas.microsoft.com/office/drawing/2014/main" id="{6901A964-1DC6-4719-B447-B2E387B923CC}"/>
              </a:ext>
            </a:extLst>
          </p:cNvPr>
          <p:cNvGrpSpPr/>
          <p:nvPr/>
        </p:nvGrpSpPr>
        <p:grpSpPr>
          <a:xfrm>
            <a:off x="3856178" y="4515894"/>
            <a:ext cx="1681200" cy="1144302"/>
            <a:chOff x="3856178" y="4515894"/>
            <a:chExt cx="1681200" cy="1144302"/>
          </a:xfrm>
        </p:grpSpPr>
        <p:sp>
          <p:nvSpPr>
            <p:cNvPr id="12" name="Text Placeholder 7">
              <a:extLst>
                <a:ext uri="{FF2B5EF4-FFF2-40B4-BE49-F238E27FC236}">
                  <a16:creationId xmlns:a16="http://schemas.microsoft.com/office/drawing/2014/main" id="{801BAF74-FAAD-442F-B48F-949FFE5DC9DD}"/>
                </a:ext>
              </a:extLst>
            </p:cNvPr>
            <p:cNvSpPr txBox="1">
              <a:spLocks/>
            </p:cNvSpPr>
            <p:nvPr/>
          </p:nvSpPr>
          <p:spPr>
            <a:xfrm>
              <a:off x="3856178"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Developer</a:t>
              </a:r>
            </a:p>
          </p:txBody>
        </p:sp>
        <p:sp>
          <p:nvSpPr>
            <p:cNvPr id="13" name="Text Placeholder 8">
              <a:extLst>
                <a:ext uri="{FF2B5EF4-FFF2-40B4-BE49-F238E27FC236}">
                  <a16:creationId xmlns:a16="http://schemas.microsoft.com/office/drawing/2014/main" id="{CCF19C9F-8FFC-4804-96F9-E441F1D6397F}"/>
                </a:ext>
              </a:extLst>
            </p:cNvPr>
            <p:cNvSpPr txBox="1">
              <a:spLocks/>
            </p:cNvSpPr>
            <p:nvPr/>
          </p:nvSpPr>
          <p:spPr>
            <a:xfrm>
              <a:off x="3856178"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sp>
        <p:nvSpPr>
          <p:cNvPr id="14" name="Text Placeholder 9">
            <a:extLst>
              <a:ext uri="{FF2B5EF4-FFF2-40B4-BE49-F238E27FC236}">
                <a16:creationId xmlns:a16="http://schemas.microsoft.com/office/drawing/2014/main" id="{9D3B65A3-1CC8-4518-A300-DD505565F239}"/>
              </a:ext>
            </a:extLst>
          </p:cNvPr>
          <p:cNvSpPr txBox="1">
            <a:spLocks/>
          </p:cNvSpPr>
          <p:nvPr/>
        </p:nvSpPr>
        <p:spPr>
          <a:xfrm>
            <a:off x="6771600"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a:cs typeface="Arial" pitchFamily="34" charset="0"/>
              </a:rPr>
              <a:t>Name Here</a:t>
            </a:r>
            <a:endParaRPr lang="en-US" altLang="ko-KR" sz="1800" dirty="0">
              <a:cs typeface="Arial" pitchFamily="34" charset="0"/>
            </a:endParaRPr>
          </a:p>
        </p:txBody>
      </p:sp>
      <p:grpSp>
        <p:nvGrpSpPr>
          <p:cNvPr id="15" name="그룹 4">
            <a:extLst>
              <a:ext uri="{FF2B5EF4-FFF2-40B4-BE49-F238E27FC236}">
                <a16:creationId xmlns:a16="http://schemas.microsoft.com/office/drawing/2014/main" id="{05AFFBFB-72A3-4A8C-ADA8-B72EEA4540F4}"/>
              </a:ext>
            </a:extLst>
          </p:cNvPr>
          <p:cNvGrpSpPr/>
          <p:nvPr/>
        </p:nvGrpSpPr>
        <p:grpSpPr>
          <a:xfrm>
            <a:off x="6701929" y="4515894"/>
            <a:ext cx="1681200" cy="1144302"/>
            <a:chOff x="6701929" y="4515894"/>
            <a:chExt cx="1681200" cy="1144302"/>
          </a:xfrm>
        </p:grpSpPr>
        <p:sp>
          <p:nvSpPr>
            <p:cNvPr id="16" name="Text Placeholder 12">
              <a:extLst>
                <a:ext uri="{FF2B5EF4-FFF2-40B4-BE49-F238E27FC236}">
                  <a16:creationId xmlns:a16="http://schemas.microsoft.com/office/drawing/2014/main" id="{FB86866A-79F7-43AC-9C09-60C07B81329A}"/>
                </a:ext>
              </a:extLst>
            </p:cNvPr>
            <p:cNvSpPr txBox="1">
              <a:spLocks/>
            </p:cNvSpPr>
            <p:nvPr/>
          </p:nvSpPr>
          <p:spPr>
            <a:xfrm>
              <a:off x="6701929"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Programmer</a:t>
              </a:r>
              <a:endParaRPr lang="en-US" altLang="ko-KR" dirty="0">
                <a:cs typeface="Arial" pitchFamily="34" charset="0"/>
              </a:endParaRPr>
            </a:p>
          </p:txBody>
        </p:sp>
        <p:sp>
          <p:nvSpPr>
            <p:cNvPr id="17" name="Text Placeholder 14">
              <a:extLst>
                <a:ext uri="{FF2B5EF4-FFF2-40B4-BE49-F238E27FC236}">
                  <a16:creationId xmlns:a16="http://schemas.microsoft.com/office/drawing/2014/main" id="{23574B11-24DE-4B31-9607-8D2964398FDC}"/>
                </a:ext>
              </a:extLst>
            </p:cNvPr>
            <p:cNvSpPr txBox="1">
              <a:spLocks/>
            </p:cNvSpPr>
            <p:nvPr/>
          </p:nvSpPr>
          <p:spPr>
            <a:xfrm>
              <a:off x="6701929"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grpSp>
        <p:nvGrpSpPr>
          <p:cNvPr id="18" name="Group 15">
            <a:extLst>
              <a:ext uri="{FF2B5EF4-FFF2-40B4-BE49-F238E27FC236}">
                <a16:creationId xmlns:a16="http://schemas.microsoft.com/office/drawing/2014/main" id="{2AF4D79D-B75D-4E7A-8660-DF6D5F5569CF}"/>
              </a:ext>
            </a:extLst>
          </p:cNvPr>
          <p:cNvGrpSpPr/>
          <p:nvPr/>
        </p:nvGrpSpPr>
        <p:grpSpPr>
          <a:xfrm>
            <a:off x="1313877" y="5751109"/>
            <a:ext cx="1074300" cy="309125"/>
            <a:chOff x="3130166" y="5667342"/>
            <a:chExt cx="1254837" cy="361074"/>
          </a:xfrm>
          <a:solidFill>
            <a:schemeClr val="accent1"/>
          </a:solidFill>
        </p:grpSpPr>
        <p:sp>
          <p:nvSpPr>
            <p:cNvPr id="19" name="Rounded Rectangle 3">
              <a:extLst>
                <a:ext uri="{FF2B5EF4-FFF2-40B4-BE49-F238E27FC236}">
                  <a16:creationId xmlns:a16="http://schemas.microsoft.com/office/drawing/2014/main" id="{DEA0D12F-DD21-4C73-AC39-7C74CA194747}"/>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Rounded Rectangle 39">
              <a:extLst>
                <a:ext uri="{FF2B5EF4-FFF2-40B4-BE49-F238E27FC236}">
                  <a16:creationId xmlns:a16="http://schemas.microsoft.com/office/drawing/2014/main" id="{118C2D7C-E967-424B-B8B5-9C0A96D08E18}"/>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2">
              <a:extLst>
                <a:ext uri="{FF2B5EF4-FFF2-40B4-BE49-F238E27FC236}">
                  <a16:creationId xmlns:a16="http://schemas.microsoft.com/office/drawing/2014/main" id="{20B170F4-E974-458A-ADC4-838533A8A183}"/>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2" name="Group 29">
            <a:extLst>
              <a:ext uri="{FF2B5EF4-FFF2-40B4-BE49-F238E27FC236}">
                <a16:creationId xmlns:a16="http://schemas.microsoft.com/office/drawing/2014/main" id="{C179ADFC-09BE-42F3-8E15-30DF9C596FC9}"/>
              </a:ext>
            </a:extLst>
          </p:cNvPr>
          <p:cNvGrpSpPr/>
          <p:nvPr/>
        </p:nvGrpSpPr>
        <p:grpSpPr>
          <a:xfrm>
            <a:off x="4159628" y="5751109"/>
            <a:ext cx="1074300" cy="309125"/>
            <a:chOff x="3130166" y="5667342"/>
            <a:chExt cx="1254837" cy="361074"/>
          </a:xfrm>
          <a:solidFill>
            <a:schemeClr val="accent2"/>
          </a:solidFill>
        </p:grpSpPr>
        <p:sp>
          <p:nvSpPr>
            <p:cNvPr id="23" name="Rounded Rectangle 3">
              <a:extLst>
                <a:ext uri="{FF2B5EF4-FFF2-40B4-BE49-F238E27FC236}">
                  <a16:creationId xmlns:a16="http://schemas.microsoft.com/office/drawing/2014/main" id="{22FBCBD3-2FD7-4C2D-ACF8-8BD81A0CF945}"/>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Rounded Rectangle 39">
              <a:extLst>
                <a:ext uri="{FF2B5EF4-FFF2-40B4-BE49-F238E27FC236}">
                  <a16:creationId xmlns:a16="http://schemas.microsoft.com/office/drawing/2014/main" id="{A7997633-098A-4A3C-9BF2-FE889E43DA52}"/>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ounded Rectangle 2">
              <a:extLst>
                <a:ext uri="{FF2B5EF4-FFF2-40B4-BE49-F238E27FC236}">
                  <a16:creationId xmlns:a16="http://schemas.microsoft.com/office/drawing/2014/main" id="{27AC7660-4971-48C6-A214-7AF2171E53A7}"/>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6" name="Group 36">
            <a:extLst>
              <a:ext uri="{FF2B5EF4-FFF2-40B4-BE49-F238E27FC236}">
                <a16:creationId xmlns:a16="http://schemas.microsoft.com/office/drawing/2014/main" id="{5566CA7A-A18A-4351-A87D-388903DEE80D}"/>
              </a:ext>
            </a:extLst>
          </p:cNvPr>
          <p:cNvGrpSpPr/>
          <p:nvPr/>
        </p:nvGrpSpPr>
        <p:grpSpPr>
          <a:xfrm>
            <a:off x="7005379" y="5751109"/>
            <a:ext cx="1074300" cy="309125"/>
            <a:chOff x="3130166" y="5667342"/>
            <a:chExt cx="1254837" cy="361074"/>
          </a:xfrm>
          <a:solidFill>
            <a:schemeClr val="accent3"/>
          </a:solidFill>
        </p:grpSpPr>
        <p:sp>
          <p:nvSpPr>
            <p:cNvPr id="27" name="Rounded Rectangle 3">
              <a:extLst>
                <a:ext uri="{FF2B5EF4-FFF2-40B4-BE49-F238E27FC236}">
                  <a16:creationId xmlns:a16="http://schemas.microsoft.com/office/drawing/2014/main" id="{138907F9-4362-4D06-AC66-B55FFAA0FEDE}"/>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8" name="Rounded Rectangle 39">
              <a:extLst>
                <a:ext uri="{FF2B5EF4-FFF2-40B4-BE49-F238E27FC236}">
                  <a16:creationId xmlns:a16="http://schemas.microsoft.com/office/drawing/2014/main" id="{12C8127D-AA6F-4734-B1EA-085DC9CB55A3}"/>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
              <a:extLst>
                <a:ext uri="{FF2B5EF4-FFF2-40B4-BE49-F238E27FC236}">
                  <a16:creationId xmlns:a16="http://schemas.microsoft.com/office/drawing/2014/main" id="{2868EF7D-43AB-4959-87CE-AE0B82EB22C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36" name="TextBox 35">
            <a:extLst>
              <a:ext uri="{FF2B5EF4-FFF2-40B4-BE49-F238E27FC236}">
                <a16:creationId xmlns:a16="http://schemas.microsoft.com/office/drawing/2014/main" id="{8789CB47-B72C-485F-81F9-A95AF7C37859}"/>
              </a:ext>
            </a:extLst>
          </p:cNvPr>
          <p:cNvSpPr txBox="1"/>
          <p:nvPr/>
        </p:nvSpPr>
        <p:spPr>
          <a:xfrm>
            <a:off x="9556787" y="2476209"/>
            <a:ext cx="2241327" cy="1631216"/>
          </a:xfrm>
          <a:prstGeom prst="rect">
            <a:avLst/>
          </a:prstGeom>
          <a:noFill/>
        </p:spPr>
        <p:txBody>
          <a:bodyPr wrap="square" rtlCol="0" anchor="ctr">
            <a:spAutoFit/>
          </a:bodyPr>
          <a:lstStyle/>
          <a:p>
            <a:r>
              <a:rPr lang="en-GB" altLang="ko-KR" sz="2000" dirty="0" smtClean="0">
                <a:solidFill>
                  <a:schemeClr val="bg1"/>
                </a:solidFill>
                <a:cs typeface="Arial" pitchFamily="34" charset="0"/>
              </a:rPr>
              <a:t>THEME PPT </a:t>
            </a:r>
            <a:endParaRPr lang="en-GB" altLang="ko-KR" sz="2000" dirty="0">
              <a:solidFill>
                <a:schemeClr val="bg1"/>
              </a:solidFill>
              <a:cs typeface="Arial" pitchFamily="34" charset="0"/>
            </a:endParaRPr>
          </a:p>
          <a:p>
            <a:r>
              <a:rPr lang="en-GB" altLang="ko-KR" sz="2000" dirty="0">
                <a:solidFill>
                  <a:schemeClr val="bg1"/>
                </a:solidFill>
                <a:cs typeface="Arial" pitchFamily="34" charset="0"/>
              </a:rPr>
              <a:t>Layout</a:t>
            </a:r>
          </a:p>
          <a:p>
            <a:r>
              <a:rPr lang="en-GB" altLang="ko-KR" sz="2000" dirty="0">
                <a:solidFill>
                  <a:schemeClr val="bg1"/>
                </a:solidFill>
                <a:cs typeface="Arial" pitchFamily="34" charset="0"/>
              </a:rPr>
              <a:t>Clean Text Slide </a:t>
            </a:r>
          </a:p>
          <a:p>
            <a:r>
              <a:rPr lang="en-GB" altLang="ko-KR" sz="2000" dirty="0">
                <a:solidFill>
                  <a:schemeClr val="bg1"/>
                </a:solidFill>
                <a:cs typeface="Arial" pitchFamily="34" charset="0"/>
              </a:rPr>
              <a:t>for your </a:t>
            </a:r>
          </a:p>
          <a:p>
            <a:r>
              <a:rPr lang="en-GB" altLang="ko-KR" sz="2000" dirty="0">
                <a:solidFill>
                  <a:schemeClr val="bg1"/>
                </a:solidFill>
                <a:cs typeface="Arial" pitchFamily="34" charset="0"/>
              </a:rPr>
              <a:t>Presentation</a:t>
            </a:r>
            <a:endParaRPr lang="ko-KR" altLang="en-US" sz="2000" dirty="0">
              <a:solidFill>
                <a:schemeClr val="bg1"/>
              </a:solidFill>
              <a:cs typeface="Arial" pitchFamily="34" charset="0"/>
            </a:endParaRPr>
          </a:p>
        </p:txBody>
      </p:sp>
      <p:sp>
        <p:nvSpPr>
          <p:cNvPr id="4" name="Picture Placeholder 3">
            <a:extLst>
              <a:ext uri="{FF2B5EF4-FFF2-40B4-BE49-F238E27FC236}">
                <a16:creationId xmlns:a16="http://schemas.microsoft.com/office/drawing/2014/main" id="{92B63B7A-7643-436E-9A7A-628DC2DE9876}"/>
              </a:ext>
            </a:extLst>
          </p:cNvPr>
          <p:cNvSpPr>
            <a:spLocks noGrp="1"/>
          </p:cNvSpPr>
          <p:nvPr>
            <p:ph type="pic" idx="11"/>
          </p:nvPr>
        </p:nvSpPr>
        <p:spPr/>
      </p:sp>
      <p:sp>
        <p:nvSpPr>
          <p:cNvPr id="30" name="Picture Placeholder 29">
            <a:extLst>
              <a:ext uri="{FF2B5EF4-FFF2-40B4-BE49-F238E27FC236}">
                <a16:creationId xmlns:a16="http://schemas.microsoft.com/office/drawing/2014/main" id="{0ED96622-9C8F-4FF9-8923-3FF165D6D633}"/>
              </a:ext>
            </a:extLst>
          </p:cNvPr>
          <p:cNvSpPr>
            <a:spLocks noGrp="1"/>
          </p:cNvSpPr>
          <p:nvPr>
            <p:ph type="pic" idx="12"/>
          </p:nvPr>
        </p:nvSpPr>
        <p:spPr/>
      </p:sp>
      <p:sp>
        <p:nvSpPr>
          <p:cNvPr id="34" name="Picture Placeholder 33">
            <a:extLst>
              <a:ext uri="{FF2B5EF4-FFF2-40B4-BE49-F238E27FC236}">
                <a16:creationId xmlns:a16="http://schemas.microsoft.com/office/drawing/2014/main" id="{2E886E3B-551F-4ADD-8F2A-A05BC739CBE9}"/>
              </a:ext>
            </a:extLst>
          </p:cNvPr>
          <p:cNvSpPr>
            <a:spLocks noGrp="1"/>
          </p:cNvSpPr>
          <p:nvPr>
            <p:ph type="pic" idx="13"/>
          </p:nvPr>
        </p:nvSpPr>
        <p:spPr/>
      </p:sp>
    </p:spTree>
    <p:extLst>
      <p:ext uri="{BB962C8B-B14F-4D97-AF65-F5344CB8AC3E}">
        <p14:creationId xmlns:p14="http://schemas.microsoft.com/office/powerpoint/2010/main" val="41690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9">
            <a:extLst>
              <a:ext uri="{FF2B5EF4-FFF2-40B4-BE49-F238E27FC236}">
                <a16:creationId xmlns:a16="http://schemas.microsoft.com/office/drawing/2014/main" id="{22E3AB56-8EE3-4619-93EF-99633C21CFEA}"/>
              </a:ext>
            </a:extLst>
          </p:cNvPr>
          <p:cNvSpPr/>
          <p:nvPr/>
        </p:nvSpPr>
        <p:spPr>
          <a:xfrm>
            <a:off x="688385" y="4282545"/>
            <a:ext cx="420646" cy="3937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Freeform: Shape 29">
            <a:extLst>
              <a:ext uri="{FF2B5EF4-FFF2-40B4-BE49-F238E27FC236}">
                <a16:creationId xmlns:a16="http://schemas.microsoft.com/office/drawing/2014/main" id="{24733F4E-7A49-4327-A02E-3A1EF9802767}"/>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12" name="Freeform: Shape 11">
            <a:extLst>
              <a:ext uri="{FF2B5EF4-FFF2-40B4-BE49-F238E27FC236}">
                <a16:creationId xmlns:a16="http://schemas.microsoft.com/office/drawing/2014/main" id="{868B0182-8A6C-40D3-97BF-F8F39E9E11BD}"/>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6" name="Group 45">
            <a:extLst>
              <a:ext uri="{FF2B5EF4-FFF2-40B4-BE49-F238E27FC236}">
                <a16:creationId xmlns:a16="http://schemas.microsoft.com/office/drawing/2014/main" id="{98FC4872-32C4-4C30-9D22-C98E8ED9FB49}"/>
              </a:ext>
            </a:extLst>
          </p:cNvPr>
          <p:cNvGrpSpPr/>
          <p:nvPr/>
        </p:nvGrpSpPr>
        <p:grpSpPr>
          <a:xfrm>
            <a:off x="6159403" y="1837931"/>
            <a:ext cx="2843368" cy="4501232"/>
            <a:chOff x="5942534" y="1718055"/>
            <a:chExt cx="2843368" cy="4501232"/>
          </a:xfrm>
        </p:grpSpPr>
        <p:sp>
          <p:nvSpPr>
            <p:cNvPr id="10" name="Freeform: Shape 9">
              <a:extLst>
                <a:ext uri="{FF2B5EF4-FFF2-40B4-BE49-F238E27FC236}">
                  <a16:creationId xmlns:a16="http://schemas.microsoft.com/office/drawing/2014/main" id="{56294549-53E2-4EC1-8ADB-0D02E0653629}"/>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34B8E31-16DB-4434-86DA-CC52C44C9AC0}"/>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B7C5A54-58B8-4B91-B7B3-1B2FA50BE416}"/>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934686C-E38A-4446-8AC2-754DE11A3583}"/>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44C98E3-3D1F-4CE6-A8F3-BFE30F8E453B}"/>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0EDEE9-DA9E-4237-82BB-8E36A29EE540}"/>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76C0848-12F0-4163-933A-0013F6E26AB5}"/>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9EDBCC-B812-42BE-BC66-3B84F6D58BD1}"/>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8E860F0-FC89-4E1C-A31E-8A3BD558ADDE}"/>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5B5AC87-1BA1-4E16-A518-F43462BFDEAB}"/>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D2CA125-626C-4A01-AB81-FBAF6C9E63BC}"/>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13839BA-AB68-4DE6-8039-BB732EE5D3A5}"/>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36F7071-0AED-4A81-8D33-59E31DF7330E}"/>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72764-AD9C-4E0A-B9AA-D9449915425C}"/>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F0CFFAD-1ED2-4627-8B29-816F0C6DC93A}"/>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5F62321-13EC-49CF-B981-36A5C56BCD28}"/>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08899C6-AEA5-4C11-A881-73B1011AB647}"/>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24C85DA-9C5F-436F-AF18-9426BD1425F3}"/>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923012F3-522D-4033-8C50-4489FE914533}"/>
              </a:ext>
            </a:extLst>
          </p:cNvPr>
          <p:cNvGrpSpPr/>
          <p:nvPr/>
        </p:nvGrpSpPr>
        <p:grpSpPr>
          <a:xfrm>
            <a:off x="9696317" y="2265699"/>
            <a:ext cx="1967296" cy="2440302"/>
            <a:chOff x="9474146" y="2285342"/>
            <a:chExt cx="1967296" cy="2440302"/>
          </a:xfrm>
        </p:grpSpPr>
        <p:sp>
          <p:nvSpPr>
            <p:cNvPr id="4" name="Oval 3">
              <a:extLst>
                <a:ext uri="{FF2B5EF4-FFF2-40B4-BE49-F238E27FC236}">
                  <a16:creationId xmlns:a16="http://schemas.microsoft.com/office/drawing/2014/main" id="{C6C3B214-C5C9-45DD-B7B2-73B050F4296F}"/>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D1AC6E0-457F-47C7-9D23-8CB1B30D30E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C3B978D-BA92-44D0-B38F-678968304E91}"/>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18B0853-ADFA-436A-B030-6114B20EE844}"/>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865754C-E00A-46F6-84D7-53EED1ED911A}"/>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E2A53C4-B387-49AB-9738-8A769A2249F4}"/>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1760F2-4408-451B-991C-1370E7D4DCAD}"/>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sp>
        <p:nvSpPr>
          <p:cNvPr id="34" name="직사각형 31">
            <a:extLst>
              <a:ext uri="{FF2B5EF4-FFF2-40B4-BE49-F238E27FC236}">
                <a16:creationId xmlns:a16="http://schemas.microsoft.com/office/drawing/2014/main" id="{B88F2BE4-D3A4-43A9-820D-DC672CAE2040}"/>
              </a:ext>
            </a:extLst>
          </p:cNvPr>
          <p:cNvSpPr/>
          <p:nvPr/>
        </p:nvSpPr>
        <p:spPr>
          <a:xfrm>
            <a:off x="1419343" y="4244336"/>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5" name="직사각형 32">
            <a:extLst>
              <a:ext uri="{FF2B5EF4-FFF2-40B4-BE49-F238E27FC236}">
                <a16:creationId xmlns:a16="http://schemas.microsoft.com/office/drawing/2014/main" id="{69487A99-387C-43DA-8FC9-EC80B229133A}"/>
              </a:ext>
            </a:extLst>
          </p:cNvPr>
          <p:cNvSpPr/>
          <p:nvPr/>
        </p:nvSpPr>
        <p:spPr>
          <a:xfrm>
            <a:off x="1419343" y="4956750"/>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6" name="직사각형 33">
            <a:extLst>
              <a:ext uri="{FF2B5EF4-FFF2-40B4-BE49-F238E27FC236}">
                <a16:creationId xmlns:a16="http://schemas.microsoft.com/office/drawing/2014/main" id="{6EEA4DD4-3C68-4909-BF77-53E835450134}"/>
              </a:ext>
            </a:extLst>
          </p:cNvPr>
          <p:cNvSpPr/>
          <p:nvPr/>
        </p:nvSpPr>
        <p:spPr>
          <a:xfrm>
            <a:off x="1419343" y="5669164"/>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7" name="Rounded Rectangle 10">
            <a:extLst>
              <a:ext uri="{FF2B5EF4-FFF2-40B4-BE49-F238E27FC236}">
                <a16:creationId xmlns:a16="http://schemas.microsoft.com/office/drawing/2014/main" id="{56F36B14-B587-42B7-8CC8-BBBACCD65880}"/>
              </a:ext>
            </a:extLst>
          </p:cNvPr>
          <p:cNvSpPr/>
          <p:nvPr/>
        </p:nvSpPr>
        <p:spPr>
          <a:xfrm>
            <a:off x="754730" y="5024758"/>
            <a:ext cx="296873" cy="39287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6">
            <a:extLst>
              <a:ext uri="{FF2B5EF4-FFF2-40B4-BE49-F238E27FC236}">
                <a16:creationId xmlns:a16="http://schemas.microsoft.com/office/drawing/2014/main" id="{16000355-A997-48CA-AEB4-99E6B64600F0}"/>
              </a:ext>
            </a:extLst>
          </p:cNvPr>
          <p:cNvSpPr/>
          <p:nvPr/>
        </p:nvSpPr>
        <p:spPr>
          <a:xfrm rot="2700000">
            <a:off x="796414" y="5621563"/>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0" name="Group 39">
            <a:extLst>
              <a:ext uri="{FF2B5EF4-FFF2-40B4-BE49-F238E27FC236}">
                <a16:creationId xmlns:a16="http://schemas.microsoft.com/office/drawing/2014/main" id="{D969B09D-38F9-43C0-A5AE-55417278808B}"/>
              </a:ext>
            </a:extLst>
          </p:cNvPr>
          <p:cNvGrpSpPr/>
          <p:nvPr/>
        </p:nvGrpSpPr>
        <p:grpSpPr>
          <a:xfrm>
            <a:off x="655892" y="1837931"/>
            <a:ext cx="3987976" cy="775862"/>
            <a:chOff x="6324699" y="2356411"/>
            <a:chExt cx="2736305" cy="775862"/>
          </a:xfrm>
        </p:grpSpPr>
        <p:sp>
          <p:nvSpPr>
            <p:cNvPr id="41" name="TextBox 40">
              <a:extLst>
                <a:ext uri="{FF2B5EF4-FFF2-40B4-BE49-F238E27FC236}">
                  <a16:creationId xmlns:a16="http://schemas.microsoft.com/office/drawing/2014/main" id="{7D0C0F41-E6DE-4C99-A8F4-7283565CCABD}"/>
                </a:ext>
              </a:extLst>
            </p:cNvPr>
            <p:cNvSpPr txBox="1"/>
            <p:nvPr/>
          </p:nvSpPr>
          <p:spPr>
            <a:xfrm>
              <a:off x="6324700" y="2670608"/>
              <a:ext cx="2736304" cy="461665"/>
            </a:xfrm>
            <a:prstGeom prst="rect">
              <a:avLst/>
            </a:prstGeom>
            <a:noFill/>
          </p:spPr>
          <p:txBody>
            <a:bodyPr wrap="square" rtlCol="0">
              <a:spAutoFit/>
            </a:bodyPr>
            <a:lstStyle/>
            <a:p>
              <a:r>
                <a:rPr lang="en-US" altLang="ko-KR" sz="2400" b="1" dirty="0">
                  <a:solidFill>
                    <a:schemeClr val="accent4"/>
                  </a:solidFill>
                  <a:cs typeface="Arial" pitchFamily="34" charset="0"/>
                </a:rPr>
                <a:t>Simple Presentation  </a:t>
              </a:r>
              <a:endParaRPr lang="ko-KR" altLang="en-US" sz="2400" b="1" dirty="0">
                <a:solidFill>
                  <a:schemeClr val="accent4"/>
                </a:solidFill>
                <a:cs typeface="Arial" pitchFamily="34" charset="0"/>
              </a:endParaRPr>
            </a:p>
          </p:txBody>
        </p:sp>
        <p:sp>
          <p:nvSpPr>
            <p:cNvPr id="42" name="TextBox 41">
              <a:extLst>
                <a:ext uri="{FF2B5EF4-FFF2-40B4-BE49-F238E27FC236}">
                  <a16:creationId xmlns:a16="http://schemas.microsoft.com/office/drawing/2014/main" id="{AF57109C-65FA-4761-B8DE-4804FF1A1C8D}"/>
                </a:ext>
              </a:extLst>
            </p:cNvPr>
            <p:cNvSpPr txBox="1"/>
            <p:nvPr/>
          </p:nvSpPr>
          <p:spPr>
            <a:xfrm>
              <a:off x="6324699" y="2356411"/>
              <a:ext cx="2736304" cy="461665"/>
            </a:xfrm>
            <a:prstGeom prst="rect">
              <a:avLst/>
            </a:prstGeom>
            <a:noFill/>
          </p:spPr>
          <p:txBody>
            <a:bodyPr wrap="square" rtlCol="0">
              <a:spAutoFit/>
            </a:bodyPr>
            <a:lstStyle/>
            <a:p>
              <a:r>
                <a:rPr lang="en-US" altLang="ko-KR" sz="2400" b="1" dirty="0">
                  <a:solidFill>
                    <a:schemeClr val="accent4"/>
                  </a:solidFill>
                  <a:cs typeface="Arial" pitchFamily="34" charset="0"/>
                </a:rPr>
                <a:t>Add </a:t>
              </a:r>
              <a:r>
                <a:rPr lang="en-US" altLang="ko-KR" sz="2400" b="1" dirty="0">
                  <a:solidFill>
                    <a:schemeClr val="accent3"/>
                  </a:solidFill>
                  <a:cs typeface="Arial" pitchFamily="34" charset="0"/>
                </a:rPr>
                <a:t>Contents Title</a:t>
              </a:r>
              <a:endParaRPr lang="ko-KR" altLang="en-US" sz="2400" b="1" dirty="0">
                <a:solidFill>
                  <a:schemeClr val="accent3"/>
                </a:solidFill>
                <a:cs typeface="Arial" pitchFamily="34" charset="0"/>
              </a:endParaRPr>
            </a:p>
          </p:txBody>
        </p:sp>
      </p:grpSp>
      <p:grpSp>
        <p:nvGrpSpPr>
          <p:cNvPr id="43" name="Group 42">
            <a:extLst>
              <a:ext uri="{FF2B5EF4-FFF2-40B4-BE49-F238E27FC236}">
                <a16:creationId xmlns:a16="http://schemas.microsoft.com/office/drawing/2014/main" id="{57A5662B-E6CC-4C9C-B433-7637DC99B03F}"/>
              </a:ext>
            </a:extLst>
          </p:cNvPr>
          <p:cNvGrpSpPr/>
          <p:nvPr/>
        </p:nvGrpSpPr>
        <p:grpSpPr>
          <a:xfrm>
            <a:off x="655894" y="2687025"/>
            <a:ext cx="5342583" cy="1152106"/>
            <a:chOff x="4932040" y="3928857"/>
            <a:chExt cx="3456384" cy="1152106"/>
          </a:xfrm>
        </p:grpSpPr>
        <p:sp>
          <p:nvSpPr>
            <p:cNvPr id="44" name="TextBox 43">
              <a:extLst>
                <a:ext uri="{FF2B5EF4-FFF2-40B4-BE49-F238E27FC236}">
                  <a16:creationId xmlns:a16="http://schemas.microsoft.com/office/drawing/2014/main" id="{35DC7039-3843-4C29-98A9-95D4E03EB675}"/>
                </a:ext>
              </a:extLst>
            </p:cNvPr>
            <p:cNvSpPr txBox="1"/>
            <p:nvPr/>
          </p:nvSpPr>
          <p:spPr>
            <a:xfrm>
              <a:off x="4932040" y="4249966"/>
              <a:ext cx="345638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64048110-4E23-4249-A410-B1B6AF8A95C4}"/>
                </a:ext>
              </a:extLst>
            </p:cNvPr>
            <p:cNvSpPr txBox="1"/>
            <p:nvPr/>
          </p:nvSpPr>
          <p:spPr>
            <a:xfrm>
              <a:off x="4932040" y="3928857"/>
              <a:ext cx="3456384"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305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24EC995-51FB-4046-8EA9-D9EDAFA10F90}"/>
              </a:ext>
            </a:extLst>
          </p:cNvPr>
          <p:cNvSpPr/>
          <p:nvPr/>
        </p:nvSpPr>
        <p:spPr>
          <a:xfrm rot="5400000">
            <a:off x="3339381" y="29666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363014 w 1463257"/>
              <a:gd name="connsiteY31" fmla="*/ 1108358 h 1841068"/>
              <a:gd name="connsiteX32" fmla="*/ 359204 w 1463257"/>
              <a:gd name="connsiteY32" fmla="*/ 1110263 h 1841068"/>
              <a:gd name="connsiteX33" fmla="*/ 363014 w 1463257"/>
              <a:gd name="connsiteY33" fmla="*/ 1108358 h 1841068"/>
              <a:gd name="connsiteX34" fmla="*/ 1101201 w 1463257"/>
              <a:gd name="connsiteY34" fmla="*/ 1108358 h 1841068"/>
              <a:gd name="connsiteX35" fmla="*/ 1101201 w 1463257"/>
              <a:gd name="connsiteY35" fmla="*/ 1108358 h 1841068"/>
              <a:gd name="connsiteX36" fmla="*/ 1098344 w 1463257"/>
              <a:gd name="connsiteY36" fmla="*/ 1102643 h 1841068"/>
              <a:gd name="connsiteX37" fmla="*/ 1101201 w 1463257"/>
              <a:gd name="connsiteY37"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1101201 w 1463257"/>
              <a:gd name="connsiteY31" fmla="*/ 1108358 h 1841068"/>
              <a:gd name="connsiteX32" fmla="*/ 1101201 w 1463257"/>
              <a:gd name="connsiteY32" fmla="*/ 1108358 h 1841068"/>
              <a:gd name="connsiteX33" fmla="*/ 1098344 w 1463257"/>
              <a:gd name="connsiteY33" fmla="*/ 1102643 h 1841068"/>
              <a:gd name="connsiteX34" fmla="*/ 1101201 w 1463257"/>
              <a:gd name="connsiteY34"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1101201 w 1463257"/>
              <a:gd name="connsiteY30" fmla="*/ 1108358 h 1841068"/>
              <a:gd name="connsiteX31" fmla="*/ 1101201 w 1463257"/>
              <a:gd name="connsiteY31" fmla="*/ 1108358 h 1841068"/>
              <a:gd name="connsiteX32" fmla="*/ 1098344 w 1463257"/>
              <a:gd name="connsiteY32" fmla="*/ 1102643 h 1841068"/>
              <a:gd name="connsiteX33" fmla="*/ 1101201 w 1463257"/>
              <a:gd name="connsiteY33"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1101201 w 1463257"/>
              <a:gd name="connsiteY29" fmla="*/ 1108358 h 1841068"/>
              <a:gd name="connsiteX30" fmla="*/ 1101201 w 1463257"/>
              <a:gd name="connsiteY30" fmla="*/ 1108358 h 1841068"/>
              <a:gd name="connsiteX31" fmla="*/ 1098344 w 1463257"/>
              <a:gd name="connsiteY31" fmla="*/ 1102643 h 1841068"/>
              <a:gd name="connsiteX32" fmla="*/ 1101201 w 1463257"/>
              <a:gd name="connsiteY32"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1101201 w 1463257"/>
              <a:gd name="connsiteY26" fmla="*/ 1108358 h 1841068"/>
              <a:gd name="connsiteX27" fmla="*/ 1101201 w 1463257"/>
              <a:gd name="connsiteY27" fmla="*/ 1108358 h 1841068"/>
              <a:gd name="connsiteX28" fmla="*/ 1098344 w 1463257"/>
              <a:gd name="connsiteY28" fmla="*/ 1102643 h 1841068"/>
              <a:gd name="connsiteX29" fmla="*/ 1101201 w 1463257"/>
              <a:gd name="connsiteY29"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3014 w 1463257"/>
              <a:gd name="connsiteY22" fmla="*/ 1108358 h 1841068"/>
              <a:gd name="connsiteX23" fmla="*/ 363014 w 1463257"/>
              <a:gd name="connsiteY23" fmla="*/ 1108358 h 1841068"/>
              <a:gd name="connsiteX24" fmla="*/ 363014 w 1463257"/>
              <a:gd name="connsiteY24" fmla="*/ 1108358 h 1841068"/>
              <a:gd name="connsiteX25" fmla="*/ 1101201 w 1463257"/>
              <a:gd name="connsiteY25" fmla="*/ 1108358 h 1841068"/>
              <a:gd name="connsiteX26" fmla="*/ 1101201 w 1463257"/>
              <a:gd name="connsiteY26" fmla="*/ 1108358 h 1841068"/>
              <a:gd name="connsiteX27" fmla="*/ 1098344 w 1463257"/>
              <a:gd name="connsiteY27" fmla="*/ 1102643 h 1841068"/>
              <a:gd name="connsiteX28" fmla="*/ 1101201 w 1463257"/>
              <a:gd name="connsiteY28" fmla="*/ 1108358 h 1841068"/>
              <a:gd name="connsiteX0" fmla="*/ 1442196 w 1463257"/>
              <a:gd name="connsiteY0" fmla="*/ 1127383 h 1860093"/>
              <a:gd name="connsiteX1" fmla="*/ 1102154 w 1463257"/>
              <a:gd name="connsiteY1" fmla="*/ 1127383 h 1860093"/>
              <a:gd name="connsiteX2" fmla="*/ 1103106 w 1463257"/>
              <a:gd name="connsiteY2" fmla="*/ 550168 h 1860093"/>
              <a:gd name="connsiteX3" fmla="*/ 1101201 w 1463257"/>
              <a:gd name="connsiteY3" fmla="*/ 383480 h 1860093"/>
              <a:gd name="connsiteX4" fmla="*/ 1095486 w 1463257"/>
              <a:gd name="connsiteY4" fmla="*/ 374908 h 1860093"/>
              <a:gd name="connsiteX5" fmla="*/ 749729 w 1463257"/>
              <a:gd name="connsiteY5" fmla="*/ 28198 h 1860093"/>
              <a:gd name="connsiteX6" fmla="*/ 713534 w 1463257"/>
              <a:gd name="connsiteY6" fmla="*/ 31055 h 1860093"/>
              <a:gd name="connsiteX7" fmla="*/ 364919 w 1463257"/>
              <a:gd name="connsiteY7" fmla="*/ 384433 h 1860093"/>
              <a:gd name="connsiteX8" fmla="*/ 363014 w 1463257"/>
              <a:gd name="connsiteY8" fmla="*/ 401578 h 1860093"/>
              <a:gd name="connsiteX9" fmla="*/ 363014 w 1463257"/>
              <a:gd name="connsiteY9" fmla="*/ 1128335 h 1860093"/>
              <a:gd name="connsiteX10" fmla="*/ 43926 w 1463257"/>
              <a:gd name="connsiteY10" fmla="*/ 1127383 h 1860093"/>
              <a:gd name="connsiteX11" fmla="*/ 5826 w 1463257"/>
              <a:gd name="connsiteY11" fmla="*/ 1129288 h 1860093"/>
              <a:gd name="connsiteX12" fmla="*/ 8684 w 1463257"/>
              <a:gd name="connsiteY12" fmla="*/ 1142623 h 1860093"/>
              <a:gd name="connsiteX13" fmla="*/ 31544 w 1463257"/>
              <a:gd name="connsiteY13" fmla="*/ 1168341 h 1860093"/>
              <a:gd name="connsiteX14" fmla="*/ 705914 w 1463257"/>
              <a:gd name="connsiteY14" fmla="*/ 1843663 h 1860093"/>
              <a:gd name="connsiteX15" fmla="*/ 760206 w 1463257"/>
              <a:gd name="connsiteY15" fmla="*/ 1843663 h 1860093"/>
              <a:gd name="connsiteX16" fmla="*/ 1434576 w 1463257"/>
              <a:gd name="connsiteY16" fmla="*/ 1168341 h 1860093"/>
              <a:gd name="connsiteX17" fmla="*/ 1457436 w 1463257"/>
              <a:gd name="connsiteY17" fmla="*/ 1142623 h 1860093"/>
              <a:gd name="connsiteX18" fmla="*/ 1457436 w 1463257"/>
              <a:gd name="connsiteY18" fmla="*/ 1142623 h 1860093"/>
              <a:gd name="connsiteX19" fmla="*/ 1457436 w 1463257"/>
              <a:gd name="connsiteY19" fmla="*/ 1142623 h 1860093"/>
              <a:gd name="connsiteX20" fmla="*/ 1442196 w 1463257"/>
              <a:gd name="connsiteY20" fmla="*/ 1127383 h 1860093"/>
              <a:gd name="connsiteX21" fmla="*/ 363014 w 1463257"/>
              <a:gd name="connsiteY21" fmla="*/ 1127383 h 1860093"/>
              <a:gd name="connsiteX22" fmla="*/ 363014 w 1463257"/>
              <a:gd name="connsiteY22" fmla="*/ 1127383 h 1860093"/>
              <a:gd name="connsiteX23" fmla="*/ 363014 w 1463257"/>
              <a:gd name="connsiteY23" fmla="*/ 1127383 h 1860093"/>
              <a:gd name="connsiteX24" fmla="*/ 1101201 w 1463257"/>
              <a:gd name="connsiteY24" fmla="*/ 1127383 h 1860093"/>
              <a:gd name="connsiteX25" fmla="*/ 1101201 w 1463257"/>
              <a:gd name="connsiteY25" fmla="*/ 1127383 h 1860093"/>
              <a:gd name="connsiteX26" fmla="*/ 1098344 w 1463257"/>
              <a:gd name="connsiteY26" fmla="*/ 1121668 h 1860093"/>
              <a:gd name="connsiteX27" fmla="*/ 1101201 w 1463257"/>
              <a:gd name="connsiteY27" fmla="*/ 1127383 h 186009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34576 w 1463257"/>
              <a:gd name="connsiteY16" fmla="*/ 1151831 h 1843583"/>
              <a:gd name="connsiteX17" fmla="*/ 1457436 w 1463257"/>
              <a:gd name="connsiteY17" fmla="*/ 1126113 h 1843583"/>
              <a:gd name="connsiteX18" fmla="*/ 1457436 w 1463257"/>
              <a:gd name="connsiteY18" fmla="*/ 1126113 h 1843583"/>
              <a:gd name="connsiteX19" fmla="*/ 1457436 w 1463257"/>
              <a:gd name="connsiteY19" fmla="*/ 1126113 h 1843583"/>
              <a:gd name="connsiteX20" fmla="*/ 1442196 w 1463257"/>
              <a:gd name="connsiteY20" fmla="*/ 1110873 h 1843583"/>
              <a:gd name="connsiteX21" fmla="*/ 363014 w 1463257"/>
              <a:gd name="connsiteY21" fmla="*/ 1110873 h 1843583"/>
              <a:gd name="connsiteX22" fmla="*/ 363014 w 1463257"/>
              <a:gd name="connsiteY22" fmla="*/ 1110873 h 1843583"/>
              <a:gd name="connsiteX23" fmla="*/ 363014 w 1463257"/>
              <a:gd name="connsiteY23" fmla="*/ 1110873 h 1843583"/>
              <a:gd name="connsiteX24" fmla="*/ 1101201 w 1463257"/>
              <a:gd name="connsiteY24" fmla="*/ 1110873 h 1843583"/>
              <a:gd name="connsiteX25" fmla="*/ 1101201 w 1463257"/>
              <a:gd name="connsiteY25" fmla="*/ 1110873 h 1843583"/>
              <a:gd name="connsiteX26" fmla="*/ 1098344 w 1463257"/>
              <a:gd name="connsiteY26" fmla="*/ 1105158 h 1843583"/>
              <a:gd name="connsiteX27" fmla="*/ 1101201 w 1463257"/>
              <a:gd name="connsiteY27" fmla="*/ 1110873 h 184358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57436 w 1463257"/>
              <a:gd name="connsiteY16" fmla="*/ 1126113 h 1843583"/>
              <a:gd name="connsiteX17" fmla="*/ 1457436 w 1463257"/>
              <a:gd name="connsiteY17" fmla="*/ 1126113 h 1843583"/>
              <a:gd name="connsiteX18" fmla="*/ 1457436 w 1463257"/>
              <a:gd name="connsiteY18" fmla="*/ 1126113 h 1843583"/>
              <a:gd name="connsiteX19" fmla="*/ 1442196 w 1463257"/>
              <a:gd name="connsiteY19" fmla="*/ 1110873 h 1843583"/>
              <a:gd name="connsiteX20" fmla="*/ 363014 w 1463257"/>
              <a:gd name="connsiteY20" fmla="*/ 1110873 h 1843583"/>
              <a:gd name="connsiteX21" fmla="*/ 363014 w 1463257"/>
              <a:gd name="connsiteY21" fmla="*/ 1110873 h 1843583"/>
              <a:gd name="connsiteX22" fmla="*/ 363014 w 1463257"/>
              <a:gd name="connsiteY22" fmla="*/ 1110873 h 1843583"/>
              <a:gd name="connsiteX23" fmla="*/ 1101201 w 1463257"/>
              <a:gd name="connsiteY23" fmla="*/ 1110873 h 1843583"/>
              <a:gd name="connsiteX24" fmla="*/ 1101201 w 1463257"/>
              <a:gd name="connsiteY24" fmla="*/ 1110873 h 1843583"/>
              <a:gd name="connsiteX25" fmla="*/ 1098344 w 1463257"/>
              <a:gd name="connsiteY25" fmla="*/ 1105158 h 1843583"/>
              <a:gd name="connsiteX26" fmla="*/ 1101201 w 1463257"/>
              <a:gd name="connsiteY26" fmla="*/ 1110873 h 18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endParaRPr lang="en-US"/>
          </a:p>
        </p:txBody>
      </p:sp>
      <p:sp>
        <p:nvSpPr>
          <p:cNvPr id="5" name="Freeform: Shape 4">
            <a:extLst>
              <a:ext uri="{FF2B5EF4-FFF2-40B4-BE49-F238E27FC236}">
                <a16:creationId xmlns:a16="http://schemas.microsoft.com/office/drawing/2014/main" id="{D06F1E42-AC80-4C89-88B4-AADA761289EB}"/>
              </a:ext>
            </a:extLst>
          </p:cNvPr>
          <p:cNvSpPr/>
          <p:nvPr/>
        </p:nvSpPr>
        <p:spPr>
          <a:xfrm rot="5400000">
            <a:off x="4312250" y="2635398"/>
            <a:ext cx="1621728"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endParaRPr lang="en-US"/>
          </a:p>
        </p:txBody>
      </p:sp>
      <p:sp>
        <p:nvSpPr>
          <p:cNvPr id="6" name="Freeform: Shape 5">
            <a:extLst>
              <a:ext uri="{FF2B5EF4-FFF2-40B4-BE49-F238E27FC236}">
                <a16:creationId xmlns:a16="http://schemas.microsoft.com/office/drawing/2014/main" id="{5C6D44F7-574B-480C-B2DA-68F549CFB89D}"/>
              </a:ext>
            </a:extLst>
          </p:cNvPr>
          <p:cNvSpPr/>
          <p:nvPr/>
        </p:nvSpPr>
        <p:spPr>
          <a:xfrm rot="5400000">
            <a:off x="3657166" y="4279623"/>
            <a:ext cx="1627598"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 name="connsiteX22" fmla="*/ 1122177 w 1844979"/>
              <a:gd name="connsiteY22" fmla="*/ 328613 h 1467803"/>
              <a:gd name="connsiteX23" fmla="*/ 1122177 w 1844979"/>
              <a:gd name="connsiteY23" fmla="*/ 327660 h 1467803"/>
              <a:gd name="connsiteX24" fmla="*/ 1122177 w 1844979"/>
              <a:gd name="connsiteY24" fmla="*/ 328613 h 1467803"/>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endParaRPr lang="en-US"/>
          </a:p>
        </p:txBody>
      </p:sp>
      <p:sp>
        <p:nvSpPr>
          <p:cNvPr id="7" name="Freeform: Shape 6">
            <a:extLst>
              <a:ext uri="{FF2B5EF4-FFF2-40B4-BE49-F238E27FC236}">
                <a16:creationId xmlns:a16="http://schemas.microsoft.com/office/drawing/2014/main" id="{A1DBB08E-C79D-49B7-9620-6E57FF17613C}"/>
              </a:ext>
            </a:extLst>
          </p:cNvPr>
          <p:cNvSpPr/>
          <p:nvPr/>
        </p:nvSpPr>
        <p:spPr>
          <a:xfrm rot="5400000">
            <a:off x="5795556" y="2795197"/>
            <a:ext cx="1285618" cy="3260259"/>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lt1"/>
              </a:solidFill>
              <a:cs typeface="Arial" pitchFamily="34" charset="0"/>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8" name="TextBox 7">
            <a:extLst>
              <a:ext uri="{FF2B5EF4-FFF2-40B4-BE49-F238E27FC236}">
                <a16:creationId xmlns:a16="http://schemas.microsoft.com/office/drawing/2014/main" id="{2409EDD1-4C73-471E-8133-DE933E4EB8F7}"/>
              </a:ext>
            </a:extLst>
          </p:cNvPr>
          <p:cNvSpPr txBox="1"/>
          <p:nvPr/>
        </p:nvSpPr>
        <p:spPr>
          <a:xfrm>
            <a:off x="557349" y="2954419"/>
            <a:ext cx="2241327" cy="1631216"/>
          </a:xfrm>
          <a:prstGeom prst="rect">
            <a:avLst/>
          </a:prstGeom>
          <a:noFill/>
        </p:spPr>
        <p:txBody>
          <a:bodyPr wrap="square" rtlCol="0" anchor="ctr">
            <a:spAutoFit/>
          </a:bodyPr>
          <a:lstStyle/>
          <a:p>
            <a:pPr algn="r"/>
            <a:r>
              <a:rPr lang="en-GB" altLang="ko-KR" sz="2000" dirty="0" smtClean="0">
                <a:solidFill>
                  <a:schemeClr val="accent3"/>
                </a:solidFill>
                <a:cs typeface="Arial" pitchFamily="34" charset="0"/>
              </a:rPr>
              <a:t>THEME PPT </a:t>
            </a:r>
            <a:endParaRPr lang="en-GB" altLang="ko-KR" sz="2000" dirty="0">
              <a:solidFill>
                <a:schemeClr val="accent3"/>
              </a:solidFill>
              <a:cs typeface="Arial" pitchFamily="34" charset="0"/>
            </a:endParaRPr>
          </a:p>
          <a:p>
            <a:pPr algn="r"/>
            <a:r>
              <a:rPr lang="en-GB" altLang="ko-KR" sz="2000" dirty="0">
                <a:solidFill>
                  <a:schemeClr val="tx1">
                    <a:lumMod val="75000"/>
                    <a:lumOff val="25000"/>
                  </a:schemeClr>
                </a:solidFill>
                <a:cs typeface="Arial" pitchFamily="34" charset="0"/>
              </a:rPr>
              <a:t>Layout</a:t>
            </a:r>
          </a:p>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61E5211C-27D8-465A-A30A-3EE450204DC6}"/>
              </a:ext>
            </a:extLst>
          </p:cNvPr>
          <p:cNvSpPr txBox="1"/>
          <p:nvPr/>
        </p:nvSpPr>
        <p:spPr>
          <a:xfrm>
            <a:off x="1521070" y="1662404"/>
            <a:ext cx="3731191" cy="738664"/>
          </a:xfrm>
          <a:prstGeom prst="rect">
            <a:avLst/>
          </a:prstGeom>
          <a:noFill/>
        </p:spPr>
        <p:txBody>
          <a:bodyPr wrap="square" rtlCol="0" anchor="ctr">
            <a:spAutoFit/>
          </a:bodyPr>
          <a:lstStyle/>
          <a:p>
            <a:pPr algn="r"/>
            <a:r>
              <a:rPr lang="en-GB" altLang="ko-KR" sz="1400" dirty="0" smtClean="0">
                <a:solidFill>
                  <a:schemeClr val="accent4"/>
                </a:solidFill>
                <a:cs typeface="Arial" pitchFamily="34" charset="0"/>
              </a:rPr>
              <a:t>THEME PPT</a:t>
            </a:r>
            <a:r>
              <a:rPr lang="en-GB" altLang="ko-KR" sz="1400" dirty="0" smtClean="0">
                <a:solidFill>
                  <a:schemeClr val="tx1">
                    <a:lumMod val="75000"/>
                    <a:lumOff val="25000"/>
                  </a:schemeClr>
                </a:solidFill>
                <a:cs typeface="Arial" pitchFamily="34" charset="0"/>
              </a:rPr>
              <a:t> </a:t>
            </a:r>
            <a:r>
              <a:rPr lang="en-GB" altLang="ko-KR" sz="1400" dirty="0">
                <a:solidFill>
                  <a:schemeClr val="tx1">
                    <a:lumMod val="75000"/>
                    <a:lumOff val="25000"/>
                  </a:schemeClr>
                </a:solidFill>
                <a:cs typeface="Arial" pitchFamily="34" charset="0"/>
              </a:rPr>
              <a:t>Layout</a:t>
            </a:r>
          </a:p>
          <a:p>
            <a:pPr algn="r"/>
            <a:r>
              <a:rPr lang="en-GB" altLang="ko-KR" sz="1400" dirty="0">
                <a:solidFill>
                  <a:schemeClr val="tx1">
                    <a:lumMod val="75000"/>
                    <a:lumOff val="25000"/>
                  </a:schemeClr>
                </a:solidFill>
                <a:cs typeface="Arial" pitchFamily="34" charset="0"/>
              </a:rPr>
              <a:t>Clean Text Slide </a:t>
            </a:r>
          </a:p>
          <a:p>
            <a:pPr algn="r"/>
            <a:r>
              <a:rPr lang="en-GB" altLang="ko-KR" sz="1400" dirty="0">
                <a:solidFill>
                  <a:schemeClr val="tx1">
                    <a:lumMod val="75000"/>
                    <a:lumOff val="25000"/>
                  </a:schemeClr>
                </a:solidFill>
                <a:cs typeface="Arial" pitchFamily="34" charset="0"/>
              </a:rPr>
              <a:t>for your Presentation</a:t>
            </a:r>
            <a:endParaRPr lang="ko-KR" altLang="en-US" sz="14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4A7EC415-BA4A-4F1D-82E7-EF315E4E9737}"/>
              </a:ext>
            </a:extLst>
          </p:cNvPr>
          <p:cNvSpPr txBox="1"/>
          <p:nvPr/>
        </p:nvSpPr>
        <p:spPr>
          <a:xfrm>
            <a:off x="4323516" y="5788374"/>
            <a:ext cx="3731191" cy="738664"/>
          </a:xfrm>
          <a:prstGeom prst="rect">
            <a:avLst/>
          </a:prstGeom>
          <a:noFill/>
        </p:spPr>
        <p:txBody>
          <a:bodyPr wrap="square" rtlCol="0" anchor="ctr">
            <a:spAutoFit/>
          </a:bodyPr>
          <a:lstStyle/>
          <a:p>
            <a:r>
              <a:rPr lang="en-GB" altLang="ko-KR" sz="1400" dirty="0" smtClean="0">
                <a:solidFill>
                  <a:schemeClr val="accent4"/>
                </a:solidFill>
                <a:cs typeface="Arial" pitchFamily="34" charset="0"/>
              </a:rPr>
              <a:t>THEME PPT</a:t>
            </a:r>
            <a:r>
              <a:rPr lang="en-GB" altLang="ko-KR" sz="1400" dirty="0" smtClean="0">
                <a:solidFill>
                  <a:schemeClr val="tx1">
                    <a:lumMod val="75000"/>
                    <a:lumOff val="25000"/>
                  </a:schemeClr>
                </a:solidFill>
                <a:cs typeface="Arial" pitchFamily="34" charset="0"/>
              </a:rPr>
              <a:t> </a:t>
            </a:r>
            <a:r>
              <a:rPr lang="en-GB" altLang="ko-KR" sz="1400" dirty="0">
                <a:solidFill>
                  <a:schemeClr val="tx1">
                    <a:lumMod val="75000"/>
                    <a:lumOff val="25000"/>
                  </a:schemeClr>
                </a:solidFill>
                <a:cs typeface="Arial" pitchFamily="34" charset="0"/>
              </a:rPr>
              <a:t>Layout</a:t>
            </a:r>
          </a:p>
          <a:p>
            <a:r>
              <a:rPr lang="en-GB" altLang="ko-KR" sz="1400" dirty="0">
                <a:solidFill>
                  <a:schemeClr val="tx1">
                    <a:lumMod val="75000"/>
                    <a:lumOff val="25000"/>
                  </a:schemeClr>
                </a:solidFill>
                <a:cs typeface="Arial" pitchFamily="34" charset="0"/>
              </a:rPr>
              <a:t>Clean Text Slide </a:t>
            </a:r>
          </a:p>
          <a:p>
            <a:r>
              <a:rPr lang="en-GB" altLang="ko-KR" sz="1400" dirty="0">
                <a:solidFill>
                  <a:schemeClr val="tx1">
                    <a:lumMod val="75000"/>
                    <a:lumOff val="25000"/>
                  </a:schemeClr>
                </a:solidFill>
                <a:cs typeface="Arial" pitchFamily="34" charset="0"/>
              </a:rPr>
              <a:t>for your Presentation</a:t>
            </a:r>
            <a:endParaRPr lang="ko-KR" altLang="en-US" sz="1400" dirty="0">
              <a:solidFill>
                <a:schemeClr val="tx1">
                  <a:lumMod val="75000"/>
                  <a:lumOff val="25000"/>
                </a:schemeClr>
              </a:solidFill>
              <a:cs typeface="Arial" pitchFamily="34" charset="0"/>
            </a:endParaRPr>
          </a:p>
        </p:txBody>
      </p:sp>
      <p:grpSp>
        <p:nvGrpSpPr>
          <p:cNvPr id="13" name="Group 12">
            <a:extLst>
              <a:ext uri="{FF2B5EF4-FFF2-40B4-BE49-F238E27FC236}">
                <a16:creationId xmlns:a16="http://schemas.microsoft.com/office/drawing/2014/main" id="{DB282F92-7132-4C48-B8D3-87D433CA004A}"/>
              </a:ext>
            </a:extLst>
          </p:cNvPr>
          <p:cNvGrpSpPr/>
          <p:nvPr/>
        </p:nvGrpSpPr>
        <p:grpSpPr>
          <a:xfrm>
            <a:off x="8438891" y="3370328"/>
            <a:ext cx="3457835" cy="2107378"/>
            <a:chOff x="8438891" y="3282408"/>
            <a:chExt cx="3457835" cy="2107378"/>
          </a:xfrm>
        </p:grpSpPr>
        <p:sp>
          <p:nvSpPr>
            <p:cNvPr id="11" name="TextBox 10">
              <a:extLst>
                <a:ext uri="{FF2B5EF4-FFF2-40B4-BE49-F238E27FC236}">
                  <a16:creationId xmlns:a16="http://schemas.microsoft.com/office/drawing/2014/main" id="{E67A82CA-F12C-411E-8672-96A60847AE84}"/>
                </a:ext>
              </a:extLst>
            </p:cNvPr>
            <p:cNvSpPr txBox="1"/>
            <p:nvPr/>
          </p:nvSpPr>
          <p:spPr>
            <a:xfrm>
              <a:off x="8438891" y="3282408"/>
              <a:ext cx="3457835" cy="830997"/>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Simple </a:t>
              </a:r>
              <a:r>
                <a:rPr lang="en-US" altLang="ko-KR" sz="2400" b="1" dirty="0">
                  <a:solidFill>
                    <a:schemeClr val="accent1"/>
                  </a:solidFill>
                  <a:cs typeface="Arial" pitchFamily="34" charset="0"/>
                </a:rPr>
                <a:t>PowerPoint </a:t>
              </a:r>
              <a:r>
                <a:rPr lang="en-US" altLang="ko-KR" sz="2400" b="1" dirty="0">
                  <a:solidFill>
                    <a:schemeClr val="tx1">
                      <a:lumMod val="75000"/>
                      <a:lumOff val="25000"/>
                    </a:schemeClr>
                  </a:solidFill>
                  <a:cs typeface="Arial" pitchFamily="34" charset="0"/>
                </a:rPr>
                <a:t>Presentation</a:t>
              </a:r>
              <a:endParaRPr lang="ko-KR" altLang="en-US" sz="24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4D6496C5-30E8-46D8-A410-69416E885CAC}"/>
                </a:ext>
              </a:extLst>
            </p:cNvPr>
            <p:cNvSpPr txBox="1"/>
            <p:nvPr/>
          </p:nvSpPr>
          <p:spPr>
            <a:xfrm>
              <a:off x="8438891" y="4189457"/>
              <a:ext cx="3457835"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a:t>
              </a:r>
            </a:p>
          </p:txBody>
        </p:sp>
      </p:grpSp>
      <p:sp>
        <p:nvSpPr>
          <p:cNvPr id="14" name="TextBox 13">
            <a:extLst>
              <a:ext uri="{FF2B5EF4-FFF2-40B4-BE49-F238E27FC236}">
                <a16:creationId xmlns:a16="http://schemas.microsoft.com/office/drawing/2014/main" id="{C68468A1-DDE0-47D7-838D-5A39298F607E}"/>
              </a:ext>
            </a:extLst>
          </p:cNvPr>
          <p:cNvSpPr txBox="1"/>
          <p:nvPr/>
        </p:nvSpPr>
        <p:spPr>
          <a:xfrm>
            <a:off x="6340747" y="4066087"/>
            <a:ext cx="1152128"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85K</a:t>
            </a:r>
            <a:endParaRPr lang="ko-KR" altLang="en-US" sz="4000" b="1" dirty="0">
              <a:solidFill>
                <a:schemeClr val="bg1"/>
              </a:solidFill>
              <a:cs typeface="Arial" pitchFamily="34" charset="0"/>
            </a:endParaRPr>
          </a:p>
        </p:txBody>
      </p:sp>
      <p:sp>
        <p:nvSpPr>
          <p:cNvPr id="15" name="TextBox 14">
            <a:extLst>
              <a:ext uri="{FF2B5EF4-FFF2-40B4-BE49-F238E27FC236}">
                <a16:creationId xmlns:a16="http://schemas.microsoft.com/office/drawing/2014/main" id="{93089A67-3E7F-44D9-8276-F66F1A6A6C05}"/>
              </a:ext>
            </a:extLst>
          </p:cNvPr>
          <p:cNvSpPr txBox="1"/>
          <p:nvPr/>
        </p:nvSpPr>
        <p:spPr>
          <a:xfrm>
            <a:off x="4547050" y="3010465"/>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
        <p:nvSpPr>
          <p:cNvPr id="16" name="TextBox 15">
            <a:extLst>
              <a:ext uri="{FF2B5EF4-FFF2-40B4-BE49-F238E27FC236}">
                <a16:creationId xmlns:a16="http://schemas.microsoft.com/office/drawing/2014/main" id="{370D9797-AB93-4DA8-A70E-14F4CAC73A5A}"/>
              </a:ext>
            </a:extLst>
          </p:cNvPr>
          <p:cNvSpPr txBox="1"/>
          <p:nvPr/>
        </p:nvSpPr>
        <p:spPr>
          <a:xfrm>
            <a:off x="3521046" y="3541106"/>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
        <p:nvSpPr>
          <p:cNvPr id="17" name="TextBox 16">
            <a:extLst>
              <a:ext uri="{FF2B5EF4-FFF2-40B4-BE49-F238E27FC236}">
                <a16:creationId xmlns:a16="http://schemas.microsoft.com/office/drawing/2014/main" id="{BCDFC46E-3322-4B59-9D4C-0840EFE2C10D}"/>
              </a:ext>
            </a:extLst>
          </p:cNvPr>
          <p:cNvSpPr txBox="1"/>
          <p:nvPr/>
        </p:nvSpPr>
        <p:spPr>
          <a:xfrm>
            <a:off x="3882832" y="4695134"/>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42000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36AB55B-E73D-4192-9F63-E15C0327AF25}"/>
              </a:ext>
            </a:extLst>
          </p:cNvPr>
          <p:cNvSpPr>
            <a:spLocks noGrp="1"/>
          </p:cNvSpPr>
          <p:nvPr>
            <p:ph type="pic" sz="quarter" idx="14"/>
          </p:nvPr>
        </p:nvSpPr>
        <p:spPr/>
      </p:sp>
      <p:sp>
        <p:nvSpPr>
          <p:cNvPr id="6" name="TextBox 5">
            <a:extLst>
              <a:ext uri="{FF2B5EF4-FFF2-40B4-BE49-F238E27FC236}">
                <a16:creationId xmlns:a16="http://schemas.microsoft.com/office/drawing/2014/main" id="{B8D3DD92-1194-4FFB-BD49-8D16437CB36B}"/>
              </a:ext>
            </a:extLst>
          </p:cNvPr>
          <p:cNvSpPr txBox="1"/>
          <p:nvPr/>
        </p:nvSpPr>
        <p:spPr>
          <a:xfrm>
            <a:off x="7013750" y="3100243"/>
            <a:ext cx="454619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cxnSp>
        <p:nvCxnSpPr>
          <p:cNvPr id="7" name="Straight Connector 6">
            <a:extLst>
              <a:ext uri="{FF2B5EF4-FFF2-40B4-BE49-F238E27FC236}">
                <a16:creationId xmlns:a16="http://schemas.microsoft.com/office/drawing/2014/main" id="{F6AAD0CD-30DE-4156-80D9-CF56CEDEAF34}"/>
              </a:ext>
            </a:extLst>
          </p:cNvPr>
          <p:cNvCxnSpPr>
            <a:cxnSpLocks/>
          </p:cNvCxnSpPr>
          <p:nvPr/>
        </p:nvCxnSpPr>
        <p:spPr>
          <a:xfrm flipV="1">
            <a:off x="7134330" y="2394417"/>
            <a:ext cx="4390376" cy="19911"/>
          </a:xfrm>
          <a:prstGeom prst="line">
            <a:avLst/>
          </a:prstGeom>
          <a:ln w="22225" cap="rnd">
            <a:solidFill>
              <a:srgbClr val="BEBFBF"/>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95F4E4-40E9-4DDC-AEBB-A84D155EC29F}"/>
              </a:ext>
            </a:extLst>
          </p:cNvPr>
          <p:cNvSpPr txBox="1"/>
          <p:nvPr/>
        </p:nvSpPr>
        <p:spPr>
          <a:xfrm>
            <a:off x="7013750" y="2651791"/>
            <a:ext cx="4546192" cy="338554"/>
          </a:xfrm>
          <a:prstGeom prst="rect">
            <a:avLst/>
          </a:prstGeom>
          <a:noFill/>
        </p:spPr>
        <p:txBody>
          <a:bodyPr wrap="square" lIns="108000" rIns="108000" rtlCol="0">
            <a:spAutoFit/>
          </a:bodyPr>
          <a:lstStyle/>
          <a:p>
            <a:pPr algn="r"/>
            <a:r>
              <a:rPr lang="en-US" altLang="ko-KR" sz="1600" b="1" dirty="0">
                <a:solidFill>
                  <a:schemeClr val="tx1">
                    <a:lumMod val="75000"/>
                    <a:lumOff val="25000"/>
                  </a:schemeClr>
                </a:solidFill>
                <a:cs typeface="Arial" pitchFamily="34" charset="0"/>
              </a:rPr>
              <a:t>Power PowerPoint Presentation </a:t>
            </a:r>
            <a:endParaRPr lang="ko-KR" altLang="en-US" sz="16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97A32344-1B10-4E12-ADEA-3DE04371F4D1}"/>
              </a:ext>
            </a:extLst>
          </p:cNvPr>
          <p:cNvSpPr txBox="1"/>
          <p:nvPr/>
        </p:nvSpPr>
        <p:spPr>
          <a:xfrm>
            <a:off x="7013749" y="1895901"/>
            <a:ext cx="4546192" cy="369332"/>
          </a:xfrm>
          <a:prstGeom prst="rect">
            <a:avLst/>
          </a:prstGeom>
          <a:noFill/>
        </p:spPr>
        <p:txBody>
          <a:bodyPr wrap="square" rtlCol="0" anchor="ctr">
            <a:spAutoFit/>
          </a:bodyPr>
          <a:lstStyle/>
          <a:p>
            <a:pPr algn="dist"/>
            <a:r>
              <a:rPr lang="en-GB" altLang="ko-KR" dirty="0">
                <a:solidFill>
                  <a:schemeClr val="accent1"/>
                </a:solidFill>
                <a:cs typeface="Arial" pitchFamily="34" charset="0"/>
              </a:rPr>
              <a:t>L</a:t>
            </a:r>
            <a:r>
              <a:rPr lang="en-US" altLang="ko-KR" dirty="0">
                <a:solidFill>
                  <a:schemeClr val="accent1"/>
                </a:solidFill>
                <a:cs typeface="Arial" pitchFamily="34" charset="0"/>
              </a:rPr>
              <a:t>OREM IPSUM DOLOR SIT AMET </a:t>
            </a:r>
            <a:endParaRPr lang="ko-KR" altLang="en-US" dirty="0">
              <a:solidFill>
                <a:schemeClr val="accent1"/>
              </a:solidFill>
              <a:cs typeface="Arial" pitchFamily="34" charset="0"/>
            </a:endParaRPr>
          </a:p>
        </p:txBody>
      </p:sp>
      <p:grpSp>
        <p:nvGrpSpPr>
          <p:cNvPr id="10" name="Group 9">
            <a:extLst>
              <a:ext uri="{FF2B5EF4-FFF2-40B4-BE49-F238E27FC236}">
                <a16:creationId xmlns:a16="http://schemas.microsoft.com/office/drawing/2014/main" id="{28CBA415-C8B6-401F-9A2D-5A50ECA5DEDF}"/>
              </a:ext>
            </a:extLst>
          </p:cNvPr>
          <p:cNvGrpSpPr/>
          <p:nvPr/>
        </p:nvGrpSpPr>
        <p:grpSpPr>
          <a:xfrm>
            <a:off x="7013749" y="586013"/>
            <a:ext cx="4546192" cy="1344519"/>
            <a:chOff x="3862980" y="5031564"/>
            <a:chExt cx="3433328" cy="1344519"/>
          </a:xfrm>
        </p:grpSpPr>
        <p:sp>
          <p:nvSpPr>
            <p:cNvPr id="11" name="TextBox 10">
              <a:extLst>
                <a:ext uri="{FF2B5EF4-FFF2-40B4-BE49-F238E27FC236}">
                  <a16:creationId xmlns:a16="http://schemas.microsoft.com/office/drawing/2014/main" id="{A6BDE6CD-874D-47BE-8E97-B7A3C4F4DA43}"/>
                </a:ext>
              </a:extLst>
            </p:cNvPr>
            <p:cNvSpPr txBox="1"/>
            <p:nvPr/>
          </p:nvSpPr>
          <p:spPr>
            <a:xfrm>
              <a:off x="3862980" y="5031564"/>
              <a:ext cx="3433328" cy="923330"/>
            </a:xfrm>
            <a:prstGeom prst="rect">
              <a:avLst/>
            </a:prstGeom>
            <a:noFill/>
          </p:spPr>
          <p:txBody>
            <a:bodyPr wrap="square" rtlCol="0" anchor="ctr">
              <a:spAutoFit/>
            </a:bodyPr>
            <a:lstStyle/>
            <a:p>
              <a:pPr algn="dist"/>
              <a:r>
                <a:rPr lang="en-US" altLang="ko-KR" sz="5400" b="1" dirty="0">
                  <a:solidFill>
                    <a:schemeClr val="accent1"/>
                  </a:solidFill>
                  <a:cs typeface="Arial" pitchFamily="34" charset="0"/>
                </a:rPr>
                <a:t>AWESOME</a:t>
              </a:r>
            </a:p>
          </p:txBody>
        </p:sp>
        <p:sp>
          <p:nvSpPr>
            <p:cNvPr id="12" name="TextBox 11">
              <a:extLst>
                <a:ext uri="{FF2B5EF4-FFF2-40B4-BE49-F238E27FC236}">
                  <a16:creationId xmlns:a16="http://schemas.microsoft.com/office/drawing/2014/main" id="{E61B020A-1E58-4A9E-BFC0-DF2CF8F23422}"/>
                </a:ext>
              </a:extLst>
            </p:cNvPr>
            <p:cNvSpPr txBox="1"/>
            <p:nvPr/>
          </p:nvSpPr>
          <p:spPr>
            <a:xfrm>
              <a:off x="3862980" y="5729752"/>
              <a:ext cx="3433328" cy="646331"/>
            </a:xfrm>
            <a:prstGeom prst="rect">
              <a:avLst/>
            </a:prstGeom>
            <a:noFill/>
          </p:spPr>
          <p:txBody>
            <a:bodyPr wrap="square" rtlCol="0" anchor="ctr">
              <a:spAutoFit/>
            </a:bodyPr>
            <a:lstStyle/>
            <a:p>
              <a:pPr algn="dist"/>
              <a:r>
                <a:rPr lang="en-GB" altLang="ko-KR" sz="3600" b="1" dirty="0">
                  <a:solidFill>
                    <a:schemeClr val="accent2"/>
                  </a:solidFill>
                  <a:cs typeface="Arial" pitchFamily="34" charset="0"/>
                </a:rPr>
                <a:t>PRESENTATION</a:t>
              </a:r>
              <a:endParaRPr lang="ko-KR" altLang="en-US" sz="3600" b="1" dirty="0">
                <a:solidFill>
                  <a:schemeClr val="accent2"/>
                </a:solidFill>
                <a:cs typeface="Arial" pitchFamily="34" charset="0"/>
              </a:endParaRPr>
            </a:p>
          </p:txBody>
        </p:sp>
      </p:grpSp>
      <p:sp>
        <p:nvSpPr>
          <p:cNvPr id="14" name="Freeform: Shape 13">
            <a:extLst>
              <a:ext uri="{FF2B5EF4-FFF2-40B4-BE49-F238E27FC236}">
                <a16:creationId xmlns:a16="http://schemas.microsoft.com/office/drawing/2014/main" id="{4D49244C-AFBC-4DA8-871C-827F7695A6FE}"/>
              </a:ext>
            </a:extLst>
          </p:cNvPr>
          <p:cNvSpPr/>
          <p:nvPr/>
        </p:nvSpPr>
        <p:spPr>
          <a:xfrm rot="19700944">
            <a:off x="2433347" y="1978635"/>
            <a:ext cx="3870946" cy="1138495"/>
          </a:xfrm>
          <a:custGeom>
            <a:avLst/>
            <a:gdLst>
              <a:gd name="connsiteX0" fmla="*/ 0 w 3947485"/>
              <a:gd name="connsiteY0" fmla="*/ 1154605 h 1218113"/>
              <a:gd name="connsiteX1" fmla="*/ 55409 w 3947485"/>
              <a:gd name="connsiteY1" fmla="*/ 1218113 h 1218113"/>
              <a:gd name="connsiteX2" fmla="*/ 0 w 3947485"/>
              <a:gd name="connsiteY2" fmla="*/ 1218113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1010500 w 3947485"/>
              <a:gd name="connsiteY7" fmla="*/ 1218113 h 1218113"/>
              <a:gd name="connsiteX8" fmla="*/ 1033213 w 3947485"/>
              <a:gd name="connsiteY8" fmla="*/ 1198297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039744 w 3947485"/>
              <a:gd name="connsiteY12" fmla="*/ 819482 h 1218113"/>
              <a:gd name="connsiteX13" fmla="*/ 2379027 w 3947485"/>
              <a:gd name="connsiteY13" fmla="*/ 807535 h 1218113"/>
              <a:gd name="connsiteX14" fmla="*/ 2649752 w 3947485"/>
              <a:gd name="connsiteY14" fmla="*/ 1218113 h 1218113"/>
              <a:gd name="connsiteX15" fmla="*/ 2199708 w 3947485"/>
              <a:gd name="connsiteY15" fmla="*/ 1218113 h 1218113"/>
              <a:gd name="connsiteX16" fmla="*/ 2244454 w 3947485"/>
              <a:gd name="connsiteY16" fmla="*/ 1034224 h 1218113"/>
              <a:gd name="connsiteX17" fmla="*/ 2268807 w 3947485"/>
              <a:gd name="connsiteY17" fmla="*/ 824766 h 1218113"/>
              <a:gd name="connsiteX18" fmla="*/ 2268893 w 3947485"/>
              <a:gd name="connsiteY18" fmla="*/ 811414 h 1218113"/>
              <a:gd name="connsiteX19" fmla="*/ 2379027 w 3947485"/>
              <a:gd name="connsiteY19" fmla="*/ 807535 h 1218113"/>
              <a:gd name="connsiteX20" fmla="*/ 1854358 w 3947485"/>
              <a:gd name="connsiteY20" fmla="*/ 0 h 1218113"/>
              <a:gd name="connsiteX21" fmla="*/ 1908395 w 3947485"/>
              <a:gd name="connsiteY21" fmla="*/ 105736 h 1218113"/>
              <a:gd name="connsiteX22" fmla="*/ 2001801 w 3947485"/>
              <a:gd name="connsiteY22" fmla="*/ 379738 h 1218113"/>
              <a:gd name="connsiteX23" fmla="*/ 2023582 w 3947485"/>
              <a:gd name="connsiteY23" fmla="*/ 495951 h 1218113"/>
              <a:gd name="connsiteX24" fmla="*/ 1185974 w 3947485"/>
              <a:gd name="connsiteY24" fmla="*/ 525446 h 1218113"/>
              <a:gd name="connsiteX25" fmla="*/ 1158618 w 3947485"/>
              <a:gd name="connsiteY25" fmla="*/ 445199 h 1218113"/>
              <a:gd name="connsiteX26" fmla="*/ 893673 w 3947485"/>
              <a:gd name="connsiteY26" fmla="*/ 144289 h 1218113"/>
              <a:gd name="connsiteX27" fmla="*/ 34395 w 3947485"/>
              <a:gd name="connsiteY27" fmla="*/ 257871 h 1218113"/>
              <a:gd name="connsiteX28" fmla="*/ 0 w 3947485"/>
              <a:gd name="connsiteY28" fmla="*/ 302846 h 1218113"/>
              <a:gd name="connsiteX29" fmla="*/ 0 w 3947485"/>
              <a:gd name="connsiteY29" fmla="*/ 0 h 1218113"/>
              <a:gd name="connsiteX30" fmla="*/ 1854358 w 3947485"/>
              <a:gd name="connsiteY30" fmla="*/ 0 h 1218113"/>
              <a:gd name="connsiteX31" fmla="*/ 2762149 w 3947485"/>
              <a:gd name="connsiteY31" fmla="*/ 0 h 1218113"/>
              <a:gd name="connsiteX32" fmla="*/ 2671836 w 3947485"/>
              <a:gd name="connsiteY32" fmla="*/ 3180 h 1218113"/>
              <a:gd name="connsiteX33" fmla="*/ 2402053 w 3947485"/>
              <a:gd name="connsiteY33" fmla="*/ 482624 h 1218113"/>
              <a:gd name="connsiteX34" fmla="*/ 2254375 w 3947485"/>
              <a:gd name="connsiteY34" fmla="*/ 487824 h 1218113"/>
              <a:gd name="connsiteX35" fmla="*/ 2224225 w 3947485"/>
              <a:gd name="connsiteY35" fmla="*/ 326958 h 1218113"/>
              <a:gd name="connsiteX36" fmla="*/ 2116667 w 3947485"/>
              <a:gd name="connsiteY36" fmla="*/ 11441 h 1218113"/>
              <a:gd name="connsiteX37" fmla="*/ 2110820 w 3947485"/>
              <a:gd name="connsiteY37" fmla="*/ 0 h 1218113"/>
              <a:gd name="connsiteX38" fmla="*/ 2762149 w 3947485"/>
              <a:gd name="connsiteY38" fmla="*/ 0 h 1218113"/>
              <a:gd name="connsiteX39" fmla="*/ 3938856 w 3947485"/>
              <a:gd name="connsiteY39" fmla="*/ 46852 h 1218113"/>
              <a:gd name="connsiteX40" fmla="*/ 3685733 w 3947485"/>
              <a:gd name="connsiteY40" fmla="*/ 496689 h 1218113"/>
              <a:gd name="connsiteX41" fmla="*/ 3686630 w 3947485"/>
              <a:gd name="connsiteY41" fmla="*/ 496656 h 1218113"/>
              <a:gd name="connsiteX42" fmla="*/ 3792899 w 3947485"/>
              <a:gd name="connsiteY42" fmla="*/ 595696 h 1218113"/>
              <a:gd name="connsiteX43" fmla="*/ 3693860 w 3947485"/>
              <a:gd name="connsiteY43" fmla="*/ 701966 h 1218113"/>
              <a:gd name="connsiteX44" fmla="*/ 3663345 w 3947485"/>
              <a:gd name="connsiteY44" fmla="*/ 703040 h 1218113"/>
              <a:gd name="connsiteX45" fmla="*/ 3947485 w 3947485"/>
              <a:gd name="connsiteY45" fmla="*/ 1133960 h 1218113"/>
              <a:gd name="connsiteX46" fmla="*/ 2759915 w 3947485"/>
              <a:gd name="connsiteY46" fmla="*/ 1175779 h 1218113"/>
              <a:gd name="connsiteX47" fmla="*/ 2475777 w 3947485"/>
              <a:gd name="connsiteY47" fmla="*/ 744859 h 1218113"/>
              <a:gd name="connsiteX48" fmla="*/ 985818 w 3947485"/>
              <a:gd name="connsiteY48" fmla="*/ 797326 h 1218113"/>
              <a:gd name="connsiteX49" fmla="*/ 985800 w 3947485"/>
              <a:gd name="connsiteY49" fmla="*/ 797650 h 1218113"/>
              <a:gd name="connsiteX50" fmla="*/ 923001 w 3947485"/>
              <a:gd name="connsiteY50" fmla="*/ 967996 h 1218113"/>
              <a:gd name="connsiteX51" fmla="*/ 293892 w 3947485"/>
              <a:gd name="connsiteY51" fmla="*/ 1117280 h 1218113"/>
              <a:gd name="connsiteX52" fmla="*/ 144608 w 3947485"/>
              <a:gd name="connsiteY52" fmla="*/ 488171 h 1218113"/>
              <a:gd name="connsiteX53" fmla="*/ 773717 w 3947485"/>
              <a:gd name="connsiteY53" fmla="*/ 338887 h 1218113"/>
              <a:gd name="connsiteX54" fmla="*/ 950347 w 3947485"/>
              <a:gd name="connsiteY54" fmla="*/ 539494 h 1218113"/>
              <a:gd name="connsiteX55" fmla="*/ 968375 w 3947485"/>
              <a:gd name="connsiteY55" fmla="*/ 592378 h 1218113"/>
              <a:gd name="connsiteX56" fmla="*/ 2498164 w 3947485"/>
              <a:gd name="connsiteY56" fmla="*/ 538507 h 1218113"/>
              <a:gd name="connsiteX57" fmla="*/ 2751287 w 3947485"/>
              <a:gd name="connsiteY57" fmla="*/ 88671 h 1218113"/>
              <a:gd name="connsiteX58" fmla="*/ 3938856 w 3947485"/>
              <a:gd name="connsiteY58"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78265 w 3947485"/>
              <a:gd name="connsiteY9" fmla="*/ 962986 h 1218113"/>
              <a:gd name="connsiteX10" fmla="*/ 1207599 w 3947485"/>
              <a:gd name="connsiteY10" fmla="*/ 848786 h 1218113"/>
              <a:gd name="connsiteX11" fmla="*/ 2039744 w 3947485"/>
              <a:gd name="connsiteY11" fmla="*/ 819482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2379027 w 3947485"/>
              <a:gd name="connsiteY18" fmla="*/ 807535 h 1218113"/>
              <a:gd name="connsiteX19" fmla="*/ 1854358 w 3947485"/>
              <a:gd name="connsiteY19" fmla="*/ 0 h 1218113"/>
              <a:gd name="connsiteX20" fmla="*/ 1908395 w 3947485"/>
              <a:gd name="connsiteY20" fmla="*/ 105736 h 1218113"/>
              <a:gd name="connsiteX21" fmla="*/ 2001801 w 3947485"/>
              <a:gd name="connsiteY21" fmla="*/ 379738 h 1218113"/>
              <a:gd name="connsiteX22" fmla="*/ 2023582 w 3947485"/>
              <a:gd name="connsiteY22" fmla="*/ 495951 h 1218113"/>
              <a:gd name="connsiteX23" fmla="*/ 1185974 w 3947485"/>
              <a:gd name="connsiteY23" fmla="*/ 525446 h 1218113"/>
              <a:gd name="connsiteX24" fmla="*/ 1158618 w 3947485"/>
              <a:gd name="connsiteY24" fmla="*/ 445199 h 1218113"/>
              <a:gd name="connsiteX25" fmla="*/ 893673 w 3947485"/>
              <a:gd name="connsiteY25" fmla="*/ 144289 h 1218113"/>
              <a:gd name="connsiteX26" fmla="*/ 34395 w 3947485"/>
              <a:gd name="connsiteY26" fmla="*/ 257871 h 1218113"/>
              <a:gd name="connsiteX27" fmla="*/ 0 w 3947485"/>
              <a:gd name="connsiteY27" fmla="*/ 302846 h 1218113"/>
              <a:gd name="connsiteX28" fmla="*/ 0 w 3947485"/>
              <a:gd name="connsiteY28" fmla="*/ 0 h 1218113"/>
              <a:gd name="connsiteX29" fmla="*/ 1854358 w 3947485"/>
              <a:gd name="connsiteY29" fmla="*/ 0 h 1218113"/>
              <a:gd name="connsiteX30" fmla="*/ 2762149 w 3947485"/>
              <a:gd name="connsiteY30" fmla="*/ 0 h 1218113"/>
              <a:gd name="connsiteX31" fmla="*/ 2671836 w 3947485"/>
              <a:gd name="connsiteY31" fmla="*/ 3180 h 1218113"/>
              <a:gd name="connsiteX32" fmla="*/ 2402053 w 3947485"/>
              <a:gd name="connsiteY32" fmla="*/ 482624 h 1218113"/>
              <a:gd name="connsiteX33" fmla="*/ 2254375 w 3947485"/>
              <a:gd name="connsiteY33" fmla="*/ 487824 h 1218113"/>
              <a:gd name="connsiteX34" fmla="*/ 2224225 w 3947485"/>
              <a:gd name="connsiteY34" fmla="*/ 326958 h 1218113"/>
              <a:gd name="connsiteX35" fmla="*/ 2116667 w 3947485"/>
              <a:gd name="connsiteY35" fmla="*/ 11441 h 1218113"/>
              <a:gd name="connsiteX36" fmla="*/ 2110820 w 3947485"/>
              <a:gd name="connsiteY36" fmla="*/ 0 h 1218113"/>
              <a:gd name="connsiteX37" fmla="*/ 2762149 w 3947485"/>
              <a:gd name="connsiteY37" fmla="*/ 0 h 1218113"/>
              <a:gd name="connsiteX38" fmla="*/ 3938856 w 3947485"/>
              <a:gd name="connsiteY38" fmla="*/ 46852 h 1218113"/>
              <a:gd name="connsiteX39" fmla="*/ 3685733 w 3947485"/>
              <a:gd name="connsiteY39" fmla="*/ 496689 h 1218113"/>
              <a:gd name="connsiteX40" fmla="*/ 3686630 w 3947485"/>
              <a:gd name="connsiteY40" fmla="*/ 496656 h 1218113"/>
              <a:gd name="connsiteX41" fmla="*/ 3792899 w 3947485"/>
              <a:gd name="connsiteY41" fmla="*/ 595696 h 1218113"/>
              <a:gd name="connsiteX42" fmla="*/ 3693860 w 3947485"/>
              <a:gd name="connsiteY42" fmla="*/ 701966 h 1218113"/>
              <a:gd name="connsiteX43" fmla="*/ 3663345 w 3947485"/>
              <a:gd name="connsiteY43" fmla="*/ 703040 h 1218113"/>
              <a:gd name="connsiteX44" fmla="*/ 3947485 w 3947485"/>
              <a:gd name="connsiteY44" fmla="*/ 1133960 h 1218113"/>
              <a:gd name="connsiteX45" fmla="*/ 2759915 w 3947485"/>
              <a:gd name="connsiteY45" fmla="*/ 1175779 h 1218113"/>
              <a:gd name="connsiteX46" fmla="*/ 2475777 w 3947485"/>
              <a:gd name="connsiteY46" fmla="*/ 744859 h 1218113"/>
              <a:gd name="connsiteX47" fmla="*/ 985818 w 3947485"/>
              <a:gd name="connsiteY47" fmla="*/ 797326 h 1218113"/>
              <a:gd name="connsiteX48" fmla="*/ 985800 w 3947485"/>
              <a:gd name="connsiteY48" fmla="*/ 797650 h 1218113"/>
              <a:gd name="connsiteX49" fmla="*/ 923001 w 3947485"/>
              <a:gd name="connsiteY49" fmla="*/ 967996 h 1218113"/>
              <a:gd name="connsiteX50" fmla="*/ 293892 w 3947485"/>
              <a:gd name="connsiteY50" fmla="*/ 1117280 h 1218113"/>
              <a:gd name="connsiteX51" fmla="*/ 144608 w 3947485"/>
              <a:gd name="connsiteY51" fmla="*/ 488171 h 1218113"/>
              <a:gd name="connsiteX52" fmla="*/ 773717 w 3947485"/>
              <a:gd name="connsiteY52" fmla="*/ 338887 h 1218113"/>
              <a:gd name="connsiteX53" fmla="*/ 950347 w 3947485"/>
              <a:gd name="connsiteY53" fmla="*/ 539494 h 1218113"/>
              <a:gd name="connsiteX54" fmla="*/ 968375 w 3947485"/>
              <a:gd name="connsiteY54" fmla="*/ 592378 h 1218113"/>
              <a:gd name="connsiteX55" fmla="*/ 2498164 w 3947485"/>
              <a:gd name="connsiteY55" fmla="*/ 538507 h 1218113"/>
              <a:gd name="connsiteX56" fmla="*/ 2751287 w 3947485"/>
              <a:gd name="connsiteY56" fmla="*/ 88671 h 1218113"/>
              <a:gd name="connsiteX57" fmla="*/ 3938856 w 3947485"/>
              <a:gd name="connsiteY57"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207599 w 3947485"/>
              <a:gd name="connsiteY9" fmla="*/ 848786 h 1218113"/>
              <a:gd name="connsiteX10" fmla="*/ 2039744 w 3947485"/>
              <a:gd name="connsiteY10" fmla="*/ 819482 h 1218113"/>
              <a:gd name="connsiteX11" fmla="*/ 2379027 w 3947485"/>
              <a:gd name="connsiteY11" fmla="*/ 807535 h 1218113"/>
              <a:gd name="connsiteX12" fmla="*/ 2649752 w 3947485"/>
              <a:gd name="connsiteY12" fmla="*/ 1218113 h 1218113"/>
              <a:gd name="connsiteX13" fmla="*/ 2199708 w 3947485"/>
              <a:gd name="connsiteY13" fmla="*/ 1218113 h 1218113"/>
              <a:gd name="connsiteX14" fmla="*/ 2244454 w 3947485"/>
              <a:gd name="connsiteY14" fmla="*/ 1034224 h 1218113"/>
              <a:gd name="connsiteX15" fmla="*/ 2268807 w 3947485"/>
              <a:gd name="connsiteY15" fmla="*/ 824766 h 1218113"/>
              <a:gd name="connsiteX16" fmla="*/ 2268893 w 3947485"/>
              <a:gd name="connsiteY16" fmla="*/ 811414 h 1218113"/>
              <a:gd name="connsiteX17" fmla="*/ 2379027 w 3947485"/>
              <a:gd name="connsiteY17" fmla="*/ 807535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1854358 w 3947485"/>
              <a:gd name="connsiteY28" fmla="*/ 0 h 1218113"/>
              <a:gd name="connsiteX29" fmla="*/ 2762149 w 3947485"/>
              <a:gd name="connsiteY29" fmla="*/ 0 h 1218113"/>
              <a:gd name="connsiteX30" fmla="*/ 2671836 w 3947485"/>
              <a:gd name="connsiteY30" fmla="*/ 3180 h 1218113"/>
              <a:gd name="connsiteX31" fmla="*/ 2402053 w 3947485"/>
              <a:gd name="connsiteY31" fmla="*/ 482624 h 1218113"/>
              <a:gd name="connsiteX32" fmla="*/ 2254375 w 3947485"/>
              <a:gd name="connsiteY32" fmla="*/ 487824 h 1218113"/>
              <a:gd name="connsiteX33" fmla="*/ 2224225 w 3947485"/>
              <a:gd name="connsiteY33" fmla="*/ 326958 h 1218113"/>
              <a:gd name="connsiteX34" fmla="*/ 2116667 w 3947485"/>
              <a:gd name="connsiteY34" fmla="*/ 11441 h 1218113"/>
              <a:gd name="connsiteX35" fmla="*/ 2110820 w 3947485"/>
              <a:gd name="connsiteY35" fmla="*/ 0 h 1218113"/>
              <a:gd name="connsiteX36" fmla="*/ 2762149 w 3947485"/>
              <a:gd name="connsiteY36" fmla="*/ 0 h 1218113"/>
              <a:gd name="connsiteX37" fmla="*/ 3938856 w 3947485"/>
              <a:gd name="connsiteY37" fmla="*/ 46852 h 1218113"/>
              <a:gd name="connsiteX38" fmla="*/ 3685733 w 3947485"/>
              <a:gd name="connsiteY38" fmla="*/ 496689 h 1218113"/>
              <a:gd name="connsiteX39" fmla="*/ 3686630 w 3947485"/>
              <a:gd name="connsiteY39" fmla="*/ 496656 h 1218113"/>
              <a:gd name="connsiteX40" fmla="*/ 3792899 w 3947485"/>
              <a:gd name="connsiteY40" fmla="*/ 595696 h 1218113"/>
              <a:gd name="connsiteX41" fmla="*/ 3693860 w 3947485"/>
              <a:gd name="connsiteY41" fmla="*/ 701966 h 1218113"/>
              <a:gd name="connsiteX42" fmla="*/ 3663345 w 3947485"/>
              <a:gd name="connsiteY42" fmla="*/ 703040 h 1218113"/>
              <a:gd name="connsiteX43" fmla="*/ 3947485 w 3947485"/>
              <a:gd name="connsiteY43" fmla="*/ 1133960 h 1218113"/>
              <a:gd name="connsiteX44" fmla="*/ 2759915 w 3947485"/>
              <a:gd name="connsiteY44" fmla="*/ 1175779 h 1218113"/>
              <a:gd name="connsiteX45" fmla="*/ 2475777 w 3947485"/>
              <a:gd name="connsiteY45" fmla="*/ 744859 h 1218113"/>
              <a:gd name="connsiteX46" fmla="*/ 985818 w 3947485"/>
              <a:gd name="connsiteY46" fmla="*/ 797326 h 1218113"/>
              <a:gd name="connsiteX47" fmla="*/ 985800 w 3947485"/>
              <a:gd name="connsiteY47" fmla="*/ 797650 h 1218113"/>
              <a:gd name="connsiteX48" fmla="*/ 923001 w 3947485"/>
              <a:gd name="connsiteY48" fmla="*/ 967996 h 1218113"/>
              <a:gd name="connsiteX49" fmla="*/ 293892 w 3947485"/>
              <a:gd name="connsiteY49" fmla="*/ 1117280 h 1218113"/>
              <a:gd name="connsiteX50" fmla="*/ 144608 w 3947485"/>
              <a:gd name="connsiteY50" fmla="*/ 488171 h 1218113"/>
              <a:gd name="connsiteX51" fmla="*/ 773717 w 3947485"/>
              <a:gd name="connsiteY51" fmla="*/ 338887 h 1218113"/>
              <a:gd name="connsiteX52" fmla="*/ 950347 w 3947485"/>
              <a:gd name="connsiteY52" fmla="*/ 539494 h 1218113"/>
              <a:gd name="connsiteX53" fmla="*/ 968375 w 3947485"/>
              <a:gd name="connsiteY53" fmla="*/ 592378 h 1218113"/>
              <a:gd name="connsiteX54" fmla="*/ 2498164 w 3947485"/>
              <a:gd name="connsiteY54" fmla="*/ 538507 h 1218113"/>
              <a:gd name="connsiteX55" fmla="*/ 2751287 w 3947485"/>
              <a:gd name="connsiteY55" fmla="*/ 88671 h 1218113"/>
              <a:gd name="connsiteX56" fmla="*/ 3938856 w 3947485"/>
              <a:gd name="connsiteY56"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2039744 w 3947485"/>
              <a:gd name="connsiteY9" fmla="*/ 819482 h 1218113"/>
              <a:gd name="connsiteX10" fmla="*/ 2379027 w 3947485"/>
              <a:gd name="connsiteY10" fmla="*/ 807535 h 1218113"/>
              <a:gd name="connsiteX11" fmla="*/ 2649752 w 3947485"/>
              <a:gd name="connsiteY11" fmla="*/ 1218113 h 1218113"/>
              <a:gd name="connsiteX12" fmla="*/ 2199708 w 3947485"/>
              <a:gd name="connsiteY12" fmla="*/ 1218113 h 1218113"/>
              <a:gd name="connsiteX13" fmla="*/ 2244454 w 3947485"/>
              <a:gd name="connsiteY13" fmla="*/ 1034224 h 1218113"/>
              <a:gd name="connsiteX14" fmla="*/ 2268807 w 3947485"/>
              <a:gd name="connsiteY14" fmla="*/ 824766 h 1218113"/>
              <a:gd name="connsiteX15" fmla="*/ 2268893 w 3947485"/>
              <a:gd name="connsiteY15" fmla="*/ 811414 h 1218113"/>
              <a:gd name="connsiteX16" fmla="*/ 2379027 w 3947485"/>
              <a:gd name="connsiteY16" fmla="*/ 807535 h 1218113"/>
              <a:gd name="connsiteX17" fmla="*/ 1854358 w 3947485"/>
              <a:gd name="connsiteY17" fmla="*/ 0 h 1218113"/>
              <a:gd name="connsiteX18" fmla="*/ 1908395 w 3947485"/>
              <a:gd name="connsiteY18" fmla="*/ 105736 h 1218113"/>
              <a:gd name="connsiteX19" fmla="*/ 2001801 w 3947485"/>
              <a:gd name="connsiteY19" fmla="*/ 379738 h 1218113"/>
              <a:gd name="connsiteX20" fmla="*/ 2023582 w 3947485"/>
              <a:gd name="connsiteY20" fmla="*/ 495951 h 1218113"/>
              <a:gd name="connsiteX21" fmla="*/ 1185974 w 3947485"/>
              <a:gd name="connsiteY21" fmla="*/ 525446 h 1218113"/>
              <a:gd name="connsiteX22" fmla="*/ 1158618 w 3947485"/>
              <a:gd name="connsiteY22" fmla="*/ 445199 h 1218113"/>
              <a:gd name="connsiteX23" fmla="*/ 893673 w 3947485"/>
              <a:gd name="connsiteY23" fmla="*/ 144289 h 1218113"/>
              <a:gd name="connsiteX24" fmla="*/ 34395 w 3947485"/>
              <a:gd name="connsiteY24" fmla="*/ 257871 h 1218113"/>
              <a:gd name="connsiteX25" fmla="*/ 0 w 3947485"/>
              <a:gd name="connsiteY25" fmla="*/ 302846 h 1218113"/>
              <a:gd name="connsiteX26" fmla="*/ 0 w 3947485"/>
              <a:gd name="connsiteY26" fmla="*/ 0 h 1218113"/>
              <a:gd name="connsiteX27" fmla="*/ 1854358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2762149 w 3947485"/>
              <a:gd name="connsiteY35" fmla="*/ 0 h 1218113"/>
              <a:gd name="connsiteX36" fmla="*/ 3938856 w 3947485"/>
              <a:gd name="connsiteY36" fmla="*/ 46852 h 1218113"/>
              <a:gd name="connsiteX37" fmla="*/ 3685733 w 3947485"/>
              <a:gd name="connsiteY37" fmla="*/ 496689 h 1218113"/>
              <a:gd name="connsiteX38" fmla="*/ 3686630 w 3947485"/>
              <a:gd name="connsiteY38" fmla="*/ 496656 h 1218113"/>
              <a:gd name="connsiteX39" fmla="*/ 3792899 w 3947485"/>
              <a:gd name="connsiteY39" fmla="*/ 595696 h 1218113"/>
              <a:gd name="connsiteX40" fmla="*/ 3693860 w 3947485"/>
              <a:gd name="connsiteY40" fmla="*/ 701966 h 1218113"/>
              <a:gd name="connsiteX41" fmla="*/ 3663345 w 3947485"/>
              <a:gd name="connsiteY41" fmla="*/ 703040 h 1218113"/>
              <a:gd name="connsiteX42" fmla="*/ 3947485 w 3947485"/>
              <a:gd name="connsiteY42" fmla="*/ 1133960 h 1218113"/>
              <a:gd name="connsiteX43" fmla="*/ 2759915 w 3947485"/>
              <a:gd name="connsiteY43" fmla="*/ 1175779 h 1218113"/>
              <a:gd name="connsiteX44" fmla="*/ 2475777 w 3947485"/>
              <a:gd name="connsiteY44" fmla="*/ 744859 h 1218113"/>
              <a:gd name="connsiteX45" fmla="*/ 985818 w 3947485"/>
              <a:gd name="connsiteY45" fmla="*/ 797326 h 1218113"/>
              <a:gd name="connsiteX46" fmla="*/ 985800 w 3947485"/>
              <a:gd name="connsiteY46" fmla="*/ 797650 h 1218113"/>
              <a:gd name="connsiteX47" fmla="*/ 923001 w 3947485"/>
              <a:gd name="connsiteY47" fmla="*/ 967996 h 1218113"/>
              <a:gd name="connsiteX48" fmla="*/ 293892 w 3947485"/>
              <a:gd name="connsiteY48" fmla="*/ 1117280 h 1218113"/>
              <a:gd name="connsiteX49" fmla="*/ 144608 w 3947485"/>
              <a:gd name="connsiteY49" fmla="*/ 488171 h 1218113"/>
              <a:gd name="connsiteX50" fmla="*/ 773717 w 3947485"/>
              <a:gd name="connsiteY50" fmla="*/ 338887 h 1218113"/>
              <a:gd name="connsiteX51" fmla="*/ 950347 w 3947485"/>
              <a:gd name="connsiteY51" fmla="*/ 539494 h 1218113"/>
              <a:gd name="connsiteX52" fmla="*/ 968375 w 3947485"/>
              <a:gd name="connsiteY52" fmla="*/ 592378 h 1218113"/>
              <a:gd name="connsiteX53" fmla="*/ 2498164 w 3947485"/>
              <a:gd name="connsiteY53" fmla="*/ 538507 h 1218113"/>
              <a:gd name="connsiteX54" fmla="*/ 2751287 w 3947485"/>
              <a:gd name="connsiteY54" fmla="*/ 88671 h 1218113"/>
              <a:gd name="connsiteX55" fmla="*/ 3938856 w 3947485"/>
              <a:gd name="connsiteY55"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2039744 w 3947485"/>
              <a:gd name="connsiteY8" fmla="*/ 819482 h 1218113"/>
              <a:gd name="connsiteX9" fmla="*/ 2379027 w 3947485"/>
              <a:gd name="connsiteY9" fmla="*/ 807535 h 1218113"/>
              <a:gd name="connsiteX10" fmla="*/ 2649752 w 3947485"/>
              <a:gd name="connsiteY10" fmla="*/ 1218113 h 1218113"/>
              <a:gd name="connsiteX11" fmla="*/ 2199708 w 3947485"/>
              <a:gd name="connsiteY11" fmla="*/ 1218113 h 1218113"/>
              <a:gd name="connsiteX12" fmla="*/ 2244454 w 3947485"/>
              <a:gd name="connsiteY12" fmla="*/ 1034224 h 1218113"/>
              <a:gd name="connsiteX13" fmla="*/ 2268807 w 3947485"/>
              <a:gd name="connsiteY13" fmla="*/ 824766 h 1218113"/>
              <a:gd name="connsiteX14" fmla="*/ 2268893 w 3947485"/>
              <a:gd name="connsiteY14" fmla="*/ 811414 h 1218113"/>
              <a:gd name="connsiteX15" fmla="*/ 2379027 w 3947485"/>
              <a:gd name="connsiteY15" fmla="*/ 807535 h 1218113"/>
              <a:gd name="connsiteX16" fmla="*/ 1854358 w 3947485"/>
              <a:gd name="connsiteY16" fmla="*/ 0 h 1218113"/>
              <a:gd name="connsiteX17" fmla="*/ 1908395 w 3947485"/>
              <a:gd name="connsiteY17" fmla="*/ 105736 h 1218113"/>
              <a:gd name="connsiteX18" fmla="*/ 2001801 w 3947485"/>
              <a:gd name="connsiteY18" fmla="*/ 379738 h 1218113"/>
              <a:gd name="connsiteX19" fmla="*/ 2023582 w 3947485"/>
              <a:gd name="connsiteY19" fmla="*/ 495951 h 1218113"/>
              <a:gd name="connsiteX20" fmla="*/ 1185974 w 3947485"/>
              <a:gd name="connsiteY20" fmla="*/ 525446 h 1218113"/>
              <a:gd name="connsiteX21" fmla="*/ 1158618 w 3947485"/>
              <a:gd name="connsiteY21" fmla="*/ 445199 h 1218113"/>
              <a:gd name="connsiteX22" fmla="*/ 893673 w 3947485"/>
              <a:gd name="connsiteY22" fmla="*/ 144289 h 1218113"/>
              <a:gd name="connsiteX23" fmla="*/ 34395 w 3947485"/>
              <a:gd name="connsiteY23" fmla="*/ 257871 h 1218113"/>
              <a:gd name="connsiteX24" fmla="*/ 0 w 3947485"/>
              <a:gd name="connsiteY24" fmla="*/ 302846 h 1218113"/>
              <a:gd name="connsiteX25" fmla="*/ 0 w 3947485"/>
              <a:gd name="connsiteY25" fmla="*/ 0 h 1218113"/>
              <a:gd name="connsiteX26" fmla="*/ 1854358 w 3947485"/>
              <a:gd name="connsiteY26" fmla="*/ 0 h 1218113"/>
              <a:gd name="connsiteX27" fmla="*/ 2762149 w 3947485"/>
              <a:gd name="connsiteY27" fmla="*/ 0 h 1218113"/>
              <a:gd name="connsiteX28" fmla="*/ 2671836 w 3947485"/>
              <a:gd name="connsiteY28" fmla="*/ 3180 h 1218113"/>
              <a:gd name="connsiteX29" fmla="*/ 2402053 w 3947485"/>
              <a:gd name="connsiteY29" fmla="*/ 482624 h 1218113"/>
              <a:gd name="connsiteX30" fmla="*/ 2254375 w 3947485"/>
              <a:gd name="connsiteY30" fmla="*/ 487824 h 1218113"/>
              <a:gd name="connsiteX31" fmla="*/ 2224225 w 3947485"/>
              <a:gd name="connsiteY31" fmla="*/ 326958 h 1218113"/>
              <a:gd name="connsiteX32" fmla="*/ 2116667 w 3947485"/>
              <a:gd name="connsiteY32" fmla="*/ 11441 h 1218113"/>
              <a:gd name="connsiteX33" fmla="*/ 2110820 w 3947485"/>
              <a:gd name="connsiteY33" fmla="*/ 0 h 1218113"/>
              <a:gd name="connsiteX34" fmla="*/ 2762149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54" fmla="*/ 3938856 w 3947485"/>
              <a:gd name="connsiteY54" fmla="*/ 46852 h 1218113"/>
              <a:gd name="connsiteX0" fmla="*/ 0 w 3947485"/>
              <a:gd name="connsiteY0" fmla="*/ 1154605 h 1218113"/>
              <a:gd name="connsiteX1" fmla="*/ 0 w 3947485"/>
              <a:gd name="connsiteY1" fmla="*/ 1218113 h 1218113"/>
              <a:gd name="connsiteX2" fmla="*/ 0 w 3947485"/>
              <a:gd name="connsiteY2" fmla="*/ 1154605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2039744 w 3947485"/>
              <a:gd name="connsiteY7" fmla="*/ 819482 h 1218113"/>
              <a:gd name="connsiteX8" fmla="*/ 2379027 w 3947485"/>
              <a:gd name="connsiteY8" fmla="*/ 807535 h 1218113"/>
              <a:gd name="connsiteX9" fmla="*/ 2649752 w 3947485"/>
              <a:gd name="connsiteY9" fmla="*/ 1218113 h 1218113"/>
              <a:gd name="connsiteX10" fmla="*/ 2199708 w 3947485"/>
              <a:gd name="connsiteY10" fmla="*/ 1218113 h 1218113"/>
              <a:gd name="connsiteX11" fmla="*/ 2244454 w 3947485"/>
              <a:gd name="connsiteY11" fmla="*/ 1034224 h 1218113"/>
              <a:gd name="connsiteX12" fmla="*/ 2268807 w 3947485"/>
              <a:gd name="connsiteY12" fmla="*/ 824766 h 1218113"/>
              <a:gd name="connsiteX13" fmla="*/ 2268893 w 3947485"/>
              <a:gd name="connsiteY13" fmla="*/ 811414 h 1218113"/>
              <a:gd name="connsiteX14" fmla="*/ 2379027 w 3947485"/>
              <a:gd name="connsiteY14" fmla="*/ 807535 h 1218113"/>
              <a:gd name="connsiteX15" fmla="*/ 1854358 w 3947485"/>
              <a:gd name="connsiteY15" fmla="*/ 0 h 1218113"/>
              <a:gd name="connsiteX16" fmla="*/ 1908395 w 3947485"/>
              <a:gd name="connsiteY16" fmla="*/ 105736 h 1218113"/>
              <a:gd name="connsiteX17" fmla="*/ 2001801 w 3947485"/>
              <a:gd name="connsiteY17" fmla="*/ 379738 h 1218113"/>
              <a:gd name="connsiteX18" fmla="*/ 2023582 w 3947485"/>
              <a:gd name="connsiteY18" fmla="*/ 495951 h 1218113"/>
              <a:gd name="connsiteX19" fmla="*/ 1185974 w 3947485"/>
              <a:gd name="connsiteY19" fmla="*/ 525446 h 1218113"/>
              <a:gd name="connsiteX20" fmla="*/ 1158618 w 3947485"/>
              <a:gd name="connsiteY20" fmla="*/ 445199 h 1218113"/>
              <a:gd name="connsiteX21" fmla="*/ 893673 w 3947485"/>
              <a:gd name="connsiteY21" fmla="*/ 144289 h 1218113"/>
              <a:gd name="connsiteX22" fmla="*/ 34395 w 3947485"/>
              <a:gd name="connsiteY22" fmla="*/ 257871 h 1218113"/>
              <a:gd name="connsiteX23" fmla="*/ 0 w 3947485"/>
              <a:gd name="connsiteY23" fmla="*/ 302846 h 1218113"/>
              <a:gd name="connsiteX24" fmla="*/ 0 w 3947485"/>
              <a:gd name="connsiteY24" fmla="*/ 0 h 1218113"/>
              <a:gd name="connsiteX25" fmla="*/ 1854358 w 3947485"/>
              <a:gd name="connsiteY25" fmla="*/ 0 h 1218113"/>
              <a:gd name="connsiteX26" fmla="*/ 2762149 w 3947485"/>
              <a:gd name="connsiteY26" fmla="*/ 0 h 1218113"/>
              <a:gd name="connsiteX27" fmla="*/ 2671836 w 3947485"/>
              <a:gd name="connsiteY27" fmla="*/ 3180 h 1218113"/>
              <a:gd name="connsiteX28" fmla="*/ 2402053 w 3947485"/>
              <a:gd name="connsiteY28" fmla="*/ 482624 h 1218113"/>
              <a:gd name="connsiteX29" fmla="*/ 2254375 w 3947485"/>
              <a:gd name="connsiteY29" fmla="*/ 487824 h 1218113"/>
              <a:gd name="connsiteX30" fmla="*/ 2224225 w 3947485"/>
              <a:gd name="connsiteY30" fmla="*/ 326958 h 1218113"/>
              <a:gd name="connsiteX31" fmla="*/ 2116667 w 3947485"/>
              <a:gd name="connsiteY31" fmla="*/ 11441 h 1218113"/>
              <a:gd name="connsiteX32" fmla="*/ 2110820 w 3947485"/>
              <a:gd name="connsiteY32" fmla="*/ 0 h 1218113"/>
              <a:gd name="connsiteX33" fmla="*/ 2762149 w 3947485"/>
              <a:gd name="connsiteY33" fmla="*/ 0 h 1218113"/>
              <a:gd name="connsiteX34" fmla="*/ 3938856 w 3947485"/>
              <a:gd name="connsiteY34" fmla="*/ 46852 h 1218113"/>
              <a:gd name="connsiteX35" fmla="*/ 3685733 w 3947485"/>
              <a:gd name="connsiteY35" fmla="*/ 496689 h 1218113"/>
              <a:gd name="connsiteX36" fmla="*/ 3686630 w 3947485"/>
              <a:gd name="connsiteY36" fmla="*/ 496656 h 1218113"/>
              <a:gd name="connsiteX37" fmla="*/ 3792899 w 3947485"/>
              <a:gd name="connsiteY37" fmla="*/ 595696 h 1218113"/>
              <a:gd name="connsiteX38" fmla="*/ 3693860 w 3947485"/>
              <a:gd name="connsiteY38" fmla="*/ 701966 h 1218113"/>
              <a:gd name="connsiteX39" fmla="*/ 3663345 w 3947485"/>
              <a:gd name="connsiteY39" fmla="*/ 703040 h 1218113"/>
              <a:gd name="connsiteX40" fmla="*/ 3947485 w 3947485"/>
              <a:gd name="connsiteY40" fmla="*/ 1133960 h 1218113"/>
              <a:gd name="connsiteX41" fmla="*/ 2759915 w 3947485"/>
              <a:gd name="connsiteY41" fmla="*/ 1175779 h 1218113"/>
              <a:gd name="connsiteX42" fmla="*/ 2475777 w 3947485"/>
              <a:gd name="connsiteY42" fmla="*/ 744859 h 1218113"/>
              <a:gd name="connsiteX43" fmla="*/ 985818 w 3947485"/>
              <a:gd name="connsiteY43" fmla="*/ 797326 h 1218113"/>
              <a:gd name="connsiteX44" fmla="*/ 985800 w 3947485"/>
              <a:gd name="connsiteY44" fmla="*/ 797650 h 1218113"/>
              <a:gd name="connsiteX45" fmla="*/ 923001 w 3947485"/>
              <a:gd name="connsiteY45" fmla="*/ 967996 h 1218113"/>
              <a:gd name="connsiteX46" fmla="*/ 293892 w 3947485"/>
              <a:gd name="connsiteY46" fmla="*/ 1117280 h 1218113"/>
              <a:gd name="connsiteX47" fmla="*/ 144608 w 3947485"/>
              <a:gd name="connsiteY47" fmla="*/ 488171 h 1218113"/>
              <a:gd name="connsiteX48" fmla="*/ 773717 w 3947485"/>
              <a:gd name="connsiteY48" fmla="*/ 338887 h 1218113"/>
              <a:gd name="connsiteX49" fmla="*/ 950347 w 3947485"/>
              <a:gd name="connsiteY49" fmla="*/ 539494 h 1218113"/>
              <a:gd name="connsiteX50" fmla="*/ 968375 w 3947485"/>
              <a:gd name="connsiteY50" fmla="*/ 592378 h 1218113"/>
              <a:gd name="connsiteX51" fmla="*/ 2498164 w 3947485"/>
              <a:gd name="connsiteY51" fmla="*/ 538507 h 1218113"/>
              <a:gd name="connsiteX52" fmla="*/ 2751287 w 3947485"/>
              <a:gd name="connsiteY52" fmla="*/ 88671 h 1218113"/>
              <a:gd name="connsiteX53" fmla="*/ 3938856 w 3947485"/>
              <a:gd name="connsiteY53"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1959917 w 3947485"/>
              <a:gd name="connsiteY3" fmla="*/ 1218113 h 1218113"/>
              <a:gd name="connsiteX4" fmla="*/ 2039744 w 3947485"/>
              <a:gd name="connsiteY4" fmla="*/ 819482 h 1218113"/>
              <a:gd name="connsiteX5" fmla="*/ 2379027 w 3947485"/>
              <a:gd name="connsiteY5" fmla="*/ 807535 h 1218113"/>
              <a:gd name="connsiteX6" fmla="*/ 2649752 w 3947485"/>
              <a:gd name="connsiteY6" fmla="*/ 1218113 h 1218113"/>
              <a:gd name="connsiteX7" fmla="*/ 2199708 w 3947485"/>
              <a:gd name="connsiteY7" fmla="*/ 1218113 h 1218113"/>
              <a:gd name="connsiteX8" fmla="*/ 2244454 w 3947485"/>
              <a:gd name="connsiteY8" fmla="*/ 1034224 h 1218113"/>
              <a:gd name="connsiteX9" fmla="*/ 2268807 w 3947485"/>
              <a:gd name="connsiteY9" fmla="*/ 824766 h 1218113"/>
              <a:gd name="connsiteX10" fmla="*/ 2268893 w 3947485"/>
              <a:gd name="connsiteY10" fmla="*/ 811414 h 1218113"/>
              <a:gd name="connsiteX11" fmla="*/ 2379027 w 3947485"/>
              <a:gd name="connsiteY11" fmla="*/ 807535 h 1218113"/>
              <a:gd name="connsiteX12" fmla="*/ 1854358 w 3947485"/>
              <a:gd name="connsiteY12" fmla="*/ 0 h 1218113"/>
              <a:gd name="connsiteX13" fmla="*/ 1908395 w 3947485"/>
              <a:gd name="connsiteY13" fmla="*/ 105736 h 1218113"/>
              <a:gd name="connsiteX14" fmla="*/ 2001801 w 3947485"/>
              <a:gd name="connsiteY14" fmla="*/ 379738 h 1218113"/>
              <a:gd name="connsiteX15" fmla="*/ 2023582 w 3947485"/>
              <a:gd name="connsiteY15" fmla="*/ 495951 h 1218113"/>
              <a:gd name="connsiteX16" fmla="*/ 1185974 w 3947485"/>
              <a:gd name="connsiteY16" fmla="*/ 525446 h 1218113"/>
              <a:gd name="connsiteX17" fmla="*/ 1158618 w 3947485"/>
              <a:gd name="connsiteY17" fmla="*/ 445199 h 1218113"/>
              <a:gd name="connsiteX18" fmla="*/ 893673 w 3947485"/>
              <a:gd name="connsiteY18" fmla="*/ 144289 h 1218113"/>
              <a:gd name="connsiteX19" fmla="*/ 34395 w 3947485"/>
              <a:gd name="connsiteY19" fmla="*/ 257871 h 1218113"/>
              <a:gd name="connsiteX20" fmla="*/ 0 w 3947485"/>
              <a:gd name="connsiteY20" fmla="*/ 302846 h 1218113"/>
              <a:gd name="connsiteX21" fmla="*/ 0 w 3947485"/>
              <a:gd name="connsiteY21" fmla="*/ 0 h 1218113"/>
              <a:gd name="connsiteX22" fmla="*/ 1854358 w 3947485"/>
              <a:gd name="connsiteY22" fmla="*/ 0 h 1218113"/>
              <a:gd name="connsiteX23" fmla="*/ 2762149 w 3947485"/>
              <a:gd name="connsiteY23" fmla="*/ 0 h 1218113"/>
              <a:gd name="connsiteX24" fmla="*/ 2671836 w 3947485"/>
              <a:gd name="connsiteY24" fmla="*/ 3180 h 1218113"/>
              <a:gd name="connsiteX25" fmla="*/ 2402053 w 3947485"/>
              <a:gd name="connsiteY25" fmla="*/ 482624 h 1218113"/>
              <a:gd name="connsiteX26" fmla="*/ 2254375 w 3947485"/>
              <a:gd name="connsiteY26" fmla="*/ 487824 h 1218113"/>
              <a:gd name="connsiteX27" fmla="*/ 2224225 w 3947485"/>
              <a:gd name="connsiteY27" fmla="*/ 326958 h 1218113"/>
              <a:gd name="connsiteX28" fmla="*/ 2116667 w 3947485"/>
              <a:gd name="connsiteY28" fmla="*/ 11441 h 1218113"/>
              <a:gd name="connsiteX29" fmla="*/ 2110820 w 3947485"/>
              <a:gd name="connsiteY29" fmla="*/ 0 h 1218113"/>
              <a:gd name="connsiteX30" fmla="*/ 2762149 w 3947485"/>
              <a:gd name="connsiteY30" fmla="*/ 0 h 1218113"/>
              <a:gd name="connsiteX31" fmla="*/ 3938856 w 3947485"/>
              <a:gd name="connsiteY31" fmla="*/ 46852 h 1218113"/>
              <a:gd name="connsiteX32" fmla="*/ 3685733 w 3947485"/>
              <a:gd name="connsiteY32" fmla="*/ 496689 h 1218113"/>
              <a:gd name="connsiteX33" fmla="*/ 3686630 w 3947485"/>
              <a:gd name="connsiteY33" fmla="*/ 496656 h 1218113"/>
              <a:gd name="connsiteX34" fmla="*/ 3792899 w 3947485"/>
              <a:gd name="connsiteY34" fmla="*/ 595696 h 1218113"/>
              <a:gd name="connsiteX35" fmla="*/ 3693860 w 3947485"/>
              <a:gd name="connsiteY35" fmla="*/ 701966 h 1218113"/>
              <a:gd name="connsiteX36" fmla="*/ 3663345 w 3947485"/>
              <a:gd name="connsiteY36" fmla="*/ 703040 h 1218113"/>
              <a:gd name="connsiteX37" fmla="*/ 3947485 w 3947485"/>
              <a:gd name="connsiteY37" fmla="*/ 1133960 h 1218113"/>
              <a:gd name="connsiteX38" fmla="*/ 2759915 w 3947485"/>
              <a:gd name="connsiteY38" fmla="*/ 1175779 h 1218113"/>
              <a:gd name="connsiteX39" fmla="*/ 2475777 w 3947485"/>
              <a:gd name="connsiteY39" fmla="*/ 744859 h 1218113"/>
              <a:gd name="connsiteX40" fmla="*/ 985818 w 3947485"/>
              <a:gd name="connsiteY40" fmla="*/ 797326 h 1218113"/>
              <a:gd name="connsiteX41" fmla="*/ 985800 w 3947485"/>
              <a:gd name="connsiteY41" fmla="*/ 797650 h 1218113"/>
              <a:gd name="connsiteX42" fmla="*/ 923001 w 3947485"/>
              <a:gd name="connsiteY42" fmla="*/ 967996 h 1218113"/>
              <a:gd name="connsiteX43" fmla="*/ 293892 w 3947485"/>
              <a:gd name="connsiteY43" fmla="*/ 1117280 h 1218113"/>
              <a:gd name="connsiteX44" fmla="*/ 144608 w 3947485"/>
              <a:gd name="connsiteY44" fmla="*/ 488171 h 1218113"/>
              <a:gd name="connsiteX45" fmla="*/ 773717 w 3947485"/>
              <a:gd name="connsiteY45" fmla="*/ 338887 h 1218113"/>
              <a:gd name="connsiteX46" fmla="*/ 950347 w 3947485"/>
              <a:gd name="connsiteY46" fmla="*/ 539494 h 1218113"/>
              <a:gd name="connsiteX47" fmla="*/ 968375 w 3947485"/>
              <a:gd name="connsiteY47" fmla="*/ 592378 h 1218113"/>
              <a:gd name="connsiteX48" fmla="*/ 2498164 w 3947485"/>
              <a:gd name="connsiteY48" fmla="*/ 538507 h 1218113"/>
              <a:gd name="connsiteX49" fmla="*/ 2751287 w 3947485"/>
              <a:gd name="connsiteY49" fmla="*/ 88671 h 1218113"/>
              <a:gd name="connsiteX50" fmla="*/ 3938856 w 3947485"/>
              <a:gd name="connsiteY50"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2039744 w 3947485"/>
              <a:gd name="connsiteY3" fmla="*/ 819482 h 1218113"/>
              <a:gd name="connsiteX4" fmla="*/ 2379027 w 3947485"/>
              <a:gd name="connsiteY4" fmla="*/ 807535 h 1218113"/>
              <a:gd name="connsiteX5" fmla="*/ 2649752 w 3947485"/>
              <a:gd name="connsiteY5" fmla="*/ 1218113 h 1218113"/>
              <a:gd name="connsiteX6" fmla="*/ 2199708 w 3947485"/>
              <a:gd name="connsiteY6" fmla="*/ 1218113 h 1218113"/>
              <a:gd name="connsiteX7" fmla="*/ 2244454 w 3947485"/>
              <a:gd name="connsiteY7" fmla="*/ 1034224 h 1218113"/>
              <a:gd name="connsiteX8" fmla="*/ 2268807 w 3947485"/>
              <a:gd name="connsiteY8" fmla="*/ 824766 h 1218113"/>
              <a:gd name="connsiteX9" fmla="*/ 2268893 w 3947485"/>
              <a:gd name="connsiteY9" fmla="*/ 811414 h 1218113"/>
              <a:gd name="connsiteX10" fmla="*/ 2379027 w 3947485"/>
              <a:gd name="connsiteY10" fmla="*/ 807535 h 1218113"/>
              <a:gd name="connsiteX11" fmla="*/ 1854358 w 3947485"/>
              <a:gd name="connsiteY11" fmla="*/ 0 h 1218113"/>
              <a:gd name="connsiteX12" fmla="*/ 1908395 w 3947485"/>
              <a:gd name="connsiteY12" fmla="*/ 105736 h 1218113"/>
              <a:gd name="connsiteX13" fmla="*/ 2001801 w 3947485"/>
              <a:gd name="connsiteY13" fmla="*/ 379738 h 1218113"/>
              <a:gd name="connsiteX14" fmla="*/ 2023582 w 3947485"/>
              <a:gd name="connsiteY14" fmla="*/ 495951 h 1218113"/>
              <a:gd name="connsiteX15" fmla="*/ 1185974 w 3947485"/>
              <a:gd name="connsiteY15" fmla="*/ 525446 h 1218113"/>
              <a:gd name="connsiteX16" fmla="*/ 1158618 w 3947485"/>
              <a:gd name="connsiteY16" fmla="*/ 445199 h 1218113"/>
              <a:gd name="connsiteX17" fmla="*/ 893673 w 3947485"/>
              <a:gd name="connsiteY17" fmla="*/ 144289 h 1218113"/>
              <a:gd name="connsiteX18" fmla="*/ 34395 w 3947485"/>
              <a:gd name="connsiteY18" fmla="*/ 257871 h 1218113"/>
              <a:gd name="connsiteX19" fmla="*/ 0 w 3947485"/>
              <a:gd name="connsiteY19" fmla="*/ 302846 h 1218113"/>
              <a:gd name="connsiteX20" fmla="*/ 0 w 3947485"/>
              <a:gd name="connsiteY20" fmla="*/ 0 h 1218113"/>
              <a:gd name="connsiteX21" fmla="*/ 1854358 w 3947485"/>
              <a:gd name="connsiteY21" fmla="*/ 0 h 1218113"/>
              <a:gd name="connsiteX22" fmla="*/ 2762149 w 3947485"/>
              <a:gd name="connsiteY22" fmla="*/ 0 h 1218113"/>
              <a:gd name="connsiteX23" fmla="*/ 2671836 w 3947485"/>
              <a:gd name="connsiteY23" fmla="*/ 3180 h 1218113"/>
              <a:gd name="connsiteX24" fmla="*/ 2402053 w 3947485"/>
              <a:gd name="connsiteY24" fmla="*/ 482624 h 1218113"/>
              <a:gd name="connsiteX25" fmla="*/ 2254375 w 3947485"/>
              <a:gd name="connsiteY25" fmla="*/ 487824 h 1218113"/>
              <a:gd name="connsiteX26" fmla="*/ 2224225 w 3947485"/>
              <a:gd name="connsiteY26" fmla="*/ 326958 h 1218113"/>
              <a:gd name="connsiteX27" fmla="*/ 2116667 w 3947485"/>
              <a:gd name="connsiteY27" fmla="*/ 11441 h 1218113"/>
              <a:gd name="connsiteX28" fmla="*/ 2110820 w 3947485"/>
              <a:gd name="connsiteY28" fmla="*/ 0 h 1218113"/>
              <a:gd name="connsiteX29" fmla="*/ 2762149 w 3947485"/>
              <a:gd name="connsiteY29" fmla="*/ 0 h 1218113"/>
              <a:gd name="connsiteX30" fmla="*/ 3938856 w 3947485"/>
              <a:gd name="connsiteY30" fmla="*/ 46852 h 1218113"/>
              <a:gd name="connsiteX31" fmla="*/ 3685733 w 3947485"/>
              <a:gd name="connsiteY31" fmla="*/ 496689 h 1218113"/>
              <a:gd name="connsiteX32" fmla="*/ 3686630 w 3947485"/>
              <a:gd name="connsiteY32" fmla="*/ 496656 h 1218113"/>
              <a:gd name="connsiteX33" fmla="*/ 3792899 w 3947485"/>
              <a:gd name="connsiteY33" fmla="*/ 595696 h 1218113"/>
              <a:gd name="connsiteX34" fmla="*/ 3693860 w 3947485"/>
              <a:gd name="connsiteY34" fmla="*/ 701966 h 1218113"/>
              <a:gd name="connsiteX35" fmla="*/ 3663345 w 3947485"/>
              <a:gd name="connsiteY35" fmla="*/ 703040 h 1218113"/>
              <a:gd name="connsiteX36" fmla="*/ 3947485 w 3947485"/>
              <a:gd name="connsiteY36" fmla="*/ 1133960 h 1218113"/>
              <a:gd name="connsiteX37" fmla="*/ 2759915 w 3947485"/>
              <a:gd name="connsiteY37" fmla="*/ 1175779 h 1218113"/>
              <a:gd name="connsiteX38" fmla="*/ 2475777 w 3947485"/>
              <a:gd name="connsiteY38" fmla="*/ 744859 h 1218113"/>
              <a:gd name="connsiteX39" fmla="*/ 985818 w 3947485"/>
              <a:gd name="connsiteY39" fmla="*/ 797326 h 1218113"/>
              <a:gd name="connsiteX40" fmla="*/ 985800 w 3947485"/>
              <a:gd name="connsiteY40" fmla="*/ 797650 h 1218113"/>
              <a:gd name="connsiteX41" fmla="*/ 923001 w 3947485"/>
              <a:gd name="connsiteY41" fmla="*/ 967996 h 1218113"/>
              <a:gd name="connsiteX42" fmla="*/ 293892 w 3947485"/>
              <a:gd name="connsiteY42" fmla="*/ 1117280 h 1218113"/>
              <a:gd name="connsiteX43" fmla="*/ 144608 w 3947485"/>
              <a:gd name="connsiteY43" fmla="*/ 488171 h 1218113"/>
              <a:gd name="connsiteX44" fmla="*/ 773717 w 3947485"/>
              <a:gd name="connsiteY44" fmla="*/ 338887 h 1218113"/>
              <a:gd name="connsiteX45" fmla="*/ 950347 w 3947485"/>
              <a:gd name="connsiteY45" fmla="*/ 539494 h 1218113"/>
              <a:gd name="connsiteX46" fmla="*/ 968375 w 3947485"/>
              <a:gd name="connsiteY46" fmla="*/ 592378 h 1218113"/>
              <a:gd name="connsiteX47" fmla="*/ 2498164 w 3947485"/>
              <a:gd name="connsiteY47" fmla="*/ 538507 h 1218113"/>
              <a:gd name="connsiteX48" fmla="*/ 2751287 w 3947485"/>
              <a:gd name="connsiteY48" fmla="*/ 88671 h 1218113"/>
              <a:gd name="connsiteX49" fmla="*/ 3938856 w 3947485"/>
              <a:gd name="connsiteY49" fmla="*/ 46852 h 1218113"/>
              <a:gd name="connsiteX0" fmla="*/ 2039744 w 3947485"/>
              <a:gd name="connsiteY0" fmla="*/ 819482 h 1218113"/>
              <a:gd name="connsiteX1" fmla="*/ 2025393 w 3947485"/>
              <a:gd name="connsiteY1" fmla="*/ 957653 h 1218113"/>
              <a:gd name="connsiteX2" fmla="*/ 2039744 w 3947485"/>
              <a:gd name="connsiteY2" fmla="*/ 819482 h 1218113"/>
              <a:gd name="connsiteX3" fmla="*/ 2379027 w 3947485"/>
              <a:gd name="connsiteY3" fmla="*/ 807535 h 1218113"/>
              <a:gd name="connsiteX4" fmla="*/ 2649752 w 3947485"/>
              <a:gd name="connsiteY4" fmla="*/ 1218113 h 1218113"/>
              <a:gd name="connsiteX5" fmla="*/ 2199708 w 3947485"/>
              <a:gd name="connsiteY5" fmla="*/ 1218113 h 1218113"/>
              <a:gd name="connsiteX6" fmla="*/ 2244454 w 3947485"/>
              <a:gd name="connsiteY6" fmla="*/ 1034224 h 1218113"/>
              <a:gd name="connsiteX7" fmla="*/ 2268807 w 3947485"/>
              <a:gd name="connsiteY7" fmla="*/ 824766 h 1218113"/>
              <a:gd name="connsiteX8" fmla="*/ 2268893 w 3947485"/>
              <a:gd name="connsiteY8" fmla="*/ 811414 h 1218113"/>
              <a:gd name="connsiteX9" fmla="*/ 2379027 w 3947485"/>
              <a:gd name="connsiteY9" fmla="*/ 807535 h 1218113"/>
              <a:gd name="connsiteX10" fmla="*/ 1854358 w 3947485"/>
              <a:gd name="connsiteY10" fmla="*/ 0 h 1218113"/>
              <a:gd name="connsiteX11" fmla="*/ 1908395 w 3947485"/>
              <a:gd name="connsiteY11" fmla="*/ 105736 h 1218113"/>
              <a:gd name="connsiteX12" fmla="*/ 2001801 w 3947485"/>
              <a:gd name="connsiteY12" fmla="*/ 379738 h 1218113"/>
              <a:gd name="connsiteX13" fmla="*/ 2023582 w 3947485"/>
              <a:gd name="connsiteY13" fmla="*/ 495951 h 1218113"/>
              <a:gd name="connsiteX14" fmla="*/ 1185974 w 3947485"/>
              <a:gd name="connsiteY14" fmla="*/ 525446 h 1218113"/>
              <a:gd name="connsiteX15" fmla="*/ 1158618 w 3947485"/>
              <a:gd name="connsiteY15" fmla="*/ 445199 h 1218113"/>
              <a:gd name="connsiteX16" fmla="*/ 893673 w 3947485"/>
              <a:gd name="connsiteY16" fmla="*/ 144289 h 1218113"/>
              <a:gd name="connsiteX17" fmla="*/ 34395 w 3947485"/>
              <a:gd name="connsiteY17" fmla="*/ 257871 h 1218113"/>
              <a:gd name="connsiteX18" fmla="*/ 0 w 3947485"/>
              <a:gd name="connsiteY18" fmla="*/ 302846 h 1218113"/>
              <a:gd name="connsiteX19" fmla="*/ 0 w 3947485"/>
              <a:gd name="connsiteY19" fmla="*/ 0 h 1218113"/>
              <a:gd name="connsiteX20" fmla="*/ 1854358 w 3947485"/>
              <a:gd name="connsiteY20" fmla="*/ 0 h 1218113"/>
              <a:gd name="connsiteX21" fmla="*/ 2762149 w 3947485"/>
              <a:gd name="connsiteY21" fmla="*/ 0 h 1218113"/>
              <a:gd name="connsiteX22" fmla="*/ 2671836 w 3947485"/>
              <a:gd name="connsiteY22" fmla="*/ 3180 h 1218113"/>
              <a:gd name="connsiteX23" fmla="*/ 2402053 w 3947485"/>
              <a:gd name="connsiteY23" fmla="*/ 482624 h 1218113"/>
              <a:gd name="connsiteX24" fmla="*/ 2254375 w 3947485"/>
              <a:gd name="connsiteY24" fmla="*/ 487824 h 1218113"/>
              <a:gd name="connsiteX25" fmla="*/ 2224225 w 3947485"/>
              <a:gd name="connsiteY25" fmla="*/ 326958 h 1218113"/>
              <a:gd name="connsiteX26" fmla="*/ 2116667 w 3947485"/>
              <a:gd name="connsiteY26" fmla="*/ 11441 h 1218113"/>
              <a:gd name="connsiteX27" fmla="*/ 2110820 w 3947485"/>
              <a:gd name="connsiteY27" fmla="*/ 0 h 1218113"/>
              <a:gd name="connsiteX28" fmla="*/ 2762149 w 3947485"/>
              <a:gd name="connsiteY28" fmla="*/ 0 h 1218113"/>
              <a:gd name="connsiteX29" fmla="*/ 3938856 w 3947485"/>
              <a:gd name="connsiteY29" fmla="*/ 46852 h 1218113"/>
              <a:gd name="connsiteX30" fmla="*/ 3685733 w 3947485"/>
              <a:gd name="connsiteY30" fmla="*/ 496689 h 1218113"/>
              <a:gd name="connsiteX31" fmla="*/ 3686630 w 3947485"/>
              <a:gd name="connsiteY31" fmla="*/ 496656 h 1218113"/>
              <a:gd name="connsiteX32" fmla="*/ 3792899 w 3947485"/>
              <a:gd name="connsiteY32" fmla="*/ 595696 h 1218113"/>
              <a:gd name="connsiteX33" fmla="*/ 3693860 w 3947485"/>
              <a:gd name="connsiteY33" fmla="*/ 701966 h 1218113"/>
              <a:gd name="connsiteX34" fmla="*/ 3663345 w 3947485"/>
              <a:gd name="connsiteY34" fmla="*/ 703040 h 1218113"/>
              <a:gd name="connsiteX35" fmla="*/ 3947485 w 3947485"/>
              <a:gd name="connsiteY35" fmla="*/ 1133960 h 1218113"/>
              <a:gd name="connsiteX36" fmla="*/ 2759915 w 3947485"/>
              <a:gd name="connsiteY36" fmla="*/ 1175779 h 1218113"/>
              <a:gd name="connsiteX37" fmla="*/ 2475777 w 3947485"/>
              <a:gd name="connsiteY37" fmla="*/ 744859 h 1218113"/>
              <a:gd name="connsiteX38" fmla="*/ 985818 w 3947485"/>
              <a:gd name="connsiteY38" fmla="*/ 797326 h 1218113"/>
              <a:gd name="connsiteX39" fmla="*/ 985800 w 3947485"/>
              <a:gd name="connsiteY39" fmla="*/ 797650 h 1218113"/>
              <a:gd name="connsiteX40" fmla="*/ 923001 w 3947485"/>
              <a:gd name="connsiteY40" fmla="*/ 967996 h 1218113"/>
              <a:gd name="connsiteX41" fmla="*/ 293892 w 3947485"/>
              <a:gd name="connsiteY41" fmla="*/ 1117280 h 1218113"/>
              <a:gd name="connsiteX42" fmla="*/ 144608 w 3947485"/>
              <a:gd name="connsiteY42" fmla="*/ 488171 h 1218113"/>
              <a:gd name="connsiteX43" fmla="*/ 773717 w 3947485"/>
              <a:gd name="connsiteY43" fmla="*/ 338887 h 1218113"/>
              <a:gd name="connsiteX44" fmla="*/ 950347 w 3947485"/>
              <a:gd name="connsiteY44" fmla="*/ 539494 h 1218113"/>
              <a:gd name="connsiteX45" fmla="*/ 968375 w 3947485"/>
              <a:gd name="connsiteY45" fmla="*/ 592378 h 1218113"/>
              <a:gd name="connsiteX46" fmla="*/ 2498164 w 3947485"/>
              <a:gd name="connsiteY46" fmla="*/ 538507 h 1218113"/>
              <a:gd name="connsiteX47" fmla="*/ 2751287 w 3947485"/>
              <a:gd name="connsiteY47" fmla="*/ 88671 h 1218113"/>
              <a:gd name="connsiteX48" fmla="*/ 3938856 w 3947485"/>
              <a:gd name="connsiteY48"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268893 w 3947485"/>
              <a:gd name="connsiteY5" fmla="*/ 811414 h 1218113"/>
              <a:gd name="connsiteX6" fmla="*/ 2379027 w 3947485"/>
              <a:gd name="connsiteY6" fmla="*/ 807535 h 1218113"/>
              <a:gd name="connsiteX7" fmla="*/ 1854358 w 3947485"/>
              <a:gd name="connsiteY7" fmla="*/ 0 h 1218113"/>
              <a:gd name="connsiteX8" fmla="*/ 1908395 w 3947485"/>
              <a:gd name="connsiteY8" fmla="*/ 105736 h 1218113"/>
              <a:gd name="connsiteX9" fmla="*/ 2001801 w 3947485"/>
              <a:gd name="connsiteY9" fmla="*/ 379738 h 1218113"/>
              <a:gd name="connsiteX10" fmla="*/ 2023582 w 3947485"/>
              <a:gd name="connsiteY10" fmla="*/ 495951 h 1218113"/>
              <a:gd name="connsiteX11" fmla="*/ 1185974 w 3947485"/>
              <a:gd name="connsiteY11" fmla="*/ 525446 h 1218113"/>
              <a:gd name="connsiteX12" fmla="*/ 1158618 w 3947485"/>
              <a:gd name="connsiteY12" fmla="*/ 445199 h 1218113"/>
              <a:gd name="connsiteX13" fmla="*/ 893673 w 3947485"/>
              <a:gd name="connsiteY13" fmla="*/ 144289 h 1218113"/>
              <a:gd name="connsiteX14" fmla="*/ 34395 w 3947485"/>
              <a:gd name="connsiteY14" fmla="*/ 257871 h 1218113"/>
              <a:gd name="connsiteX15" fmla="*/ 0 w 3947485"/>
              <a:gd name="connsiteY15" fmla="*/ 302846 h 1218113"/>
              <a:gd name="connsiteX16" fmla="*/ 0 w 3947485"/>
              <a:gd name="connsiteY16" fmla="*/ 0 h 1218113"/>
              <a:gd name="connsiteX17" fmla="*/ 1854358 w 3947485"/>
              <a:gd name="connsiteY17" fmla="*/ 0 h 1218113"/>
              <a:gd name="connsiteX18" fmla="*/ 2762149 w 3947485"/>
              <a:gd name="connsiteY18" fmla="*/ 0 h 1218113"/>
              <a:gd name="connsiteX19" fmla="*/ 2671836 w 3947485"/>
              <a:gd name="connsiteY19" fmla="*/ 3180 h 1218113"/>
              <a:gd name="connsiteX20" fmla="*/ 2402053 w 3947485"/>
              <a:gd name="connsiteY20" fmla="*/ 482624 h 1218113"/>
              <a:gd name="connsiteX21" fmla="*/ 2254375 w 3947485"/>
              <a:gd name="connsiteY21" fmla="*/ 487824 h 1218113"/>
              <a:gd name="connsiteX22" fmla="*/ 2224225 w 3947485"/>
              <a:gd name="connsiteY22" fmla="*/ 326958 h 1218113"/>
              <a:gd name="connsiteX23" fmla="*/ 2116667 w 3947485"/>
              <a:gd name="connsiteY23" fmla="*/ 11441 h 1218113"/>
              <a:gd name="connsiteX24" fmla="*/ 2110820 w 3947485"/>
              <a:gd name="connsiteY24" fmla="*/ 0 h 1218113"/>
              <a:gd name="connsiteX25" fmla="*/ 2762149 w 3947485"/>
              <a:gd name="connsiteY25" fmla="*/ 0 h 1218113"/>
              <a:gd name="connsiteX26" fmla="*/ 3938856 w 3947485"/>
              <a:gd name="connsiteY26" fmla="*/ 46852 h 1218113"/>
              <a:gd name="connsiteX27" fmla="*/ 3685733 w 3947485"/>
              <a:gd name="connsiteY27" fmla="*/ 496689 h 1218113"/>
              <a:gd name="connsiteX28" fmla="*/ 3686630 w 3947485"/>
              <a:gd name="connsiteY28" fmla="*/ 496656 h 1218113"/>
              <a:gd name="connsiteX29" fmla="*/ 3792899 w 3947485"/>
              <a:gd name="connsiteY29" fmla="*/ 595696 h 1218113"/>
              <a:gd name="connsiteX30" fmla="*/ 3693860 w 3947485"/>
              <a:gd name="connsiteY30" fmla="*/ 701966 h 1218113"/>
              <a:gd name="connsiteX31" fmla="*/ 3663345 w 3947485"/>
              <a:gd name="connsiteY31" fmla="*/ 703040 h 1218113"/>
              <a:gd name="connsiteX32" fmla="*/ 3947485 w 3947485"/>
              <a:gd name="connsiteY32" fmla="*/ 1133960 h 1218113"/>
              <a:gd name="connsiteX33" fmla="*/ 2759915 w 3947485"/>
              <a:gd name="connsiteY33" fmla="*/ 1175779 h 1218113"/>
              <a:gd name="connsiteX34" fmla="*/ 2475777 w 3947485"/>
              <a:gd name="connsiteY34" fmla="*/ 744859 h 1218113"/>
              <a:gd name="connsiteX35" fmla="*/ 985818 w 3947485"/>
              <a:gd name="connsiteY35" fmla="*/ 797326 h 1218113"/>
              <a:gd name="connsiteX36" fmla="*/ 985800 w 3947485"/>
              <a:gd name="connsiteY36" fmla="*/ 797650 h 1218113"/>
              <a:gd name="connsiteX37" fmla="*/ 923001 w 3947485"/>
              <a:gd name="connsiteY37" fmla="*/ 967996 h 1218113"/>
              <a:gd name="connsiteX38" fmla="*/ 293892 w 3947485"/>
              <a:gd name="connsiteY38" fmla="*/ 1117280 h 1218113"/>
              <a:gd name="connsiteX39" fmla="*/ 144608 w 3947485"/>
              <a:gd name="connsiteY39" fmla="*/ 488171 h 1218113"/>
              <a:gd name="connsiteX40" fmla="*/ 773717 w 3947485"/>
              <a:gd name="connsiteY40" fmla="*/ 338887 h 1218113"/>
              <a:gd name="connsiteX41" fmla="*/ 950347 w 3947485"/>
              <a:gd name="connsiteY41" fmla="*/ 539494 h 1218113"/>
              <a:gd name="connsiteX42" fmla="*/ 968375 w 3947485"/>
              <a:gd name="connsiteY42" fmla="*/ 592378 h 1218113"/>
              <a:gd name="connsiteX43" fmla="*/ 2498164 w 3947485"/>
              <a:gd name="connsiteY43" fmla="*/ 538507 h 1218113"/>
              <a:gd name="connsiteX44" fmla="*/ 2751287 w 3947485"/>
              <a:gd name="connsiteY44" fmla="*/ 88671 h 1218113"/>
              <a:gd name="connsiteX45" fmla="*/ 3938856 w 3947485"/>
              <a:gd name="connsiteY45"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379027 w 3947485"/>
              <a:gd name="connsiteY5" fmla="*/ 807535 h 1218113"/>
              <a:gd name="connsiteX6" fmla="*/ 1854358 w 3947485"/>
              <a:gd name="connsiteY6" fmla="*/ 0 h 1218113"/>
              <a:gd name="connsiteX7" fmla="*/ 1908395 w 3947485"/>
              <a:gd name="connsiteY7" fmla="*/ 105736 h 1218113"/>
              <a:gd name="connsiteX8" fmla="*/ 2001801 w 3947485"/>
              <a:gd name="connsiteY8" fmla="*/ 379738 h 1218113"/>
              <a:gd name="connsiteX9" fmla="*/ 2023582 w 3947485"/>
              <a:gd name="connsiteY9" fmla="*/ 495951 h 1218113"/>
              <a:gd name="connsiteX10" fmla="*/ 1185974 w 3947485"/>
              <a:gd name="connsiteY10" fmla="*/ 525446 h 1218113"/>
              <a:gd name="connsiteX11" fmla="*/ 1158618 w 3947485"/>
              <a:gd name="connsiteY11" fmla="*/ 445199 h 1218113"/>
              <a:gd name="connsiteX12" fmla="*/ 893673 w 3947485"/>
              <a:gd name="connsiteY12" fmla="*/ 144289 h 1218113"/>
              <a:gd name="connsiteX13" fmla="*/ 34395 w 3947485"/>
              <a:gd name="connsiteY13" fmla="*/ 257871 h 1218113"/>
              <a:gd name="connsiteX14" fmla="*/ 0 w 3947485"/>
              <a:gd name="connsiteY14" fmla="*/ 302846 h 1218113"/>
              <a:gd name="connsiteX15" fmla="*/ 0 w 3947485"/>
              <a:gd name="connsiteY15" fmla="*/ 0 h 1218113"/>
              <a:gd name="connsiteX16" fmla="*/ 1854358 w 3947485"/>
              <a:gd name="connsiteY16" fmla="*/ 0 h 1218113"/>
              <a:gd name="connsiteX17" fmla="*/ 2762149 w 3947485"/>
              <a:gd name="connsiteY17" fmla="*/ 0 h 1218113"/>
              <a:gd name="connsiteX18" fmla="*/ 2671836 w 3947485"/>
              <a:gd name="connsiteY18" fmla="*/ 3180 h 1218113"/>
              <a:gd name="connsiteX19" fmla="*/ 2402053 w 3947485"/>
              <a:gd name="connsiteY19" fmla="*/ 482624 h 1218113"/>
              <a:gd name="connsiteX20" fmla="*/ 2254375 w 3947485"/>
              <a:gd name="connsiteY20" fmla="*/ 487824 h 1218113"/>
              <a:gd name="connsiteX21" fmla="*/ 2224225 w 3947485"/>
              <a:gd name="connsiteY21" fmla="*/ 326958 h 1218113"/>
              <a:gd name="connsiteX22" fmla="*/ 2116667 w 3947485"/>
              <a:gd name="connsiteY22" fmla="*/ 11441 h 1218113"/>
              <a:gd name="connsiteX23" fmla="*/ 2110820 w 3947485"/>
              <a:gd name="connsiteY23" fmla="*/ 0 h 1218113"/>
              <a:gd name="connsiteX24" fmla="*/ 2762149 w 3947485"/>
              <a:gd name="connsiteY24" fmla="*/ 0 h 1218113"/>
              <a:gd name="connsiteX25" fmla="*/ 3938856 w 3947485"/>
              <a:gd name="connsiteY25" fmla="*/ 46852 h 1218113"/>
              <a:gd name="connsiteX26" fmla="*/ 3685733 w 3947485"/>
              <a:gd name="connsiteY26" fmla="*/ 496689 h 1218113"/>
              <a:gd name="connsiteX27" fmla="*/ 3686630 w 3947485"/>
              <a:gd name="connsiteY27" fmla="*/ 496656 h 1218113"/>
              <a:gd name="connsiteX28" fmla="*/ 3792899 w 3947485"/>
              <a:gd name="connsiteY28" fmla="*/ 595696 h 1218113"/>
              <a:gd name="connsiteX29" fmla="*/ 3693860 w 3947485"/>
              <a:gd name="connsiteY29" fmla="*/ 701966 h 1218113"/>
              <a:gd name="connsiteX30" fmla="*/ 3663345 w 3947485"/>
              <a:gd name="connsiteY30" fmla="*/ 703040 h 1218113"/>
              <a:gd name="connsiteX31" fmla="*/ 3947485 w 3947485"/>
              <a:gd name="connsiteY31" fmla="*/ 1133960 h 1218113"/>
              <a:gd name="connsiteX32" fmla="*/ 2759915 w 3947485"/>
              <a:gd name="connsiteY32" fmla="*/ 1175779 h 1218113"/>
              <a:gd name="connsiteX33" fmla="*/ 2475777 w 3947485"/>
              <a:gd name="connsiteY33" fmla="*/ 744859 h 1218113"/>
              <a:gd name="connsiteX34" fmla="*/ 985818 w 3947485"/>
              <a:gd name="connsiteY34" fmla="*/ 797326 h 1218113"/>
              <a:gd name="connsiteX35" fmla="*/ 985800 w 3947485"/>
              <a:gd name="connsiteY35" fmla="*/ 797650 h 1218113"/>
              <a:gd name="connsiteX36" fmla="*/ 923001 w 3947485"/>
              <a:gd name="connsiteY36" fmla="*/ 967996 h 1218113"/>
              <a:gd name="connsiteX37" fmla="*/ 293892 w 3947485"/>
              <a:gd name="connsiteY37" fmla="*/ 1117280 h 1218113"/>
              <a:gd name="connsiteX38" fmla="*/ 144608 w 3947485"/>
              <a:gd name="connsiteY38" fmla="*/ 488171 h 1218113"/>
              <a:gd name="connsiteX39" fmla="*/ 773717 w 3947485"/>
              <a:gd name="connsiteY39" fmla="*/ 338887 h 1218113"/>
              <a:gd name="connsiteX40" fmla="*/ 950347 w 3947485"/>
              <a:gd name="connsiteY40" fmla="*/ 539494 h 1218113"/>
              <a:gd name="connsiteX41" fmla="*/ 968375 w 3947485"/>
              <a:gd name="connsiteY41" fmla="*/ 592378 h 1218113"/>
              <a:gd name="connsiteX42" fmla="*/ 2498164 w 3947485"/>
              <a:gd name="connsiteY42" fmla="*/ 538507 h 1218113"/>
              <a:gd name="connsiteX43" fmla="*/ 2751287 w 3947485"/>
              <a:gd name="connsiteY43" fmla="*/ 88671 h 1218113"/>
              <a:gd name="connsiteX44" fmla="*/ 3938856 w 3947485"/>
              <a:gd name="connsiteY44"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68807 w 3947485"/>
              <a:gd name="connsiteY3" fmla="*/ 824766 h 1218113"/>
              <a:gd name="connsiteX4" fmla="*/ 2379027 w 3947485"/>
              <a:gd name="connsiteY4" fmla="*/ 807535 h 1218113"/>
              <a:gd name="connsiteX5" fmla="*/ 1854358 w 3947485"/>
              <a:gd name="connsiteY5" fmla="*/ 0 h 1218113"/>
              <a:gd name="connsiteX6" fmla="*/ 1908395 w 3947485"/>
              <a:gd name="connsiteY6" fmla="*/ 105736 h 1218113"/>
              <a:gd name="connsiteX7" fmla="*/ 2001801 w 3947485"/>
              <a:gd name="connsiteY7" fmla="*/ 379738 h 1218113"/>
              <a:gd name="connsiteX8" fmla="*/ 2023582 w 3947485"/>
              <a:gd name="connsiteY8" fmla="*/ 495951 h 1218113"/>
              <a:gd name="connsiteX9" fmla="*/ 1185974 w 3947485"/>
              <a:gd name="connsiteY9" fmla="*/ 525446 h 1218113"/>
              <a:gd name="connsiteX10" fmla="*/ 1158618 w 3947485"/>
              <a:gd name="connsiteY10" fmla="*/ 445199 h 1218113"/>
              <a:gd name="connsiteX11" fmla="*/ 893673 w 3947485"/>
              <a:gd name="connsiteY11" fmla="*/ 144289 h 1218113"/>
              <a:gd name="connsiteX12" fmla="*/ 34395 w 3947485"/>
              <a:gd name="connsiteY12" fmla="*/ 257871 h 1218113"/>
              <a:gd name="connsiteX13" fmla="*/ 0 w 3947485"/>
              <a:gd name="connsiteY13" fmla="*/ 302846 h 1218113"/>
              <a:gd name="connsiteX14" fmla="*/ 0 w 3947485"/>
              <a:gd name="connsiteY14" fmla="*/ 0 h 1218113"/>
              <a:gd name="connsiteX15" fmla="*/ 1854358 w 3947485"/>
              <a:gd name="connsiteY15" fmla="*/ 0 h 1218113"/>
              <a:gd name="connsiteX16" fmla="*/ 2762149 w 3947485"/>
              <a:gd name="connsiteY16" fmla="*/ 0 h 1218113"/>
              <a:gd name="connsiteX17" fmla="*/ 2671836 w 3947485"/>
              <a:gd name="connsiteY17" fmla="*/ 3180 h 1218113"/>
              <a:gd name="connsiteX18" fmla="*/ 2402053 w 3947485"/>
              <a:gd name="connsiteY18" fmla="*/ 482624 h 1218113"/>
              <a:gd name="connsiteX19" fmla="*/ 2254375 w 3947485"/>
              <a:gd name="connsiteY19" fmla="*/ 487824 h 1218113"/>
              <a:gd name="connsiteX20" fmla="*/ 2224225 w 3947485"/>
              <a:gd name="connsiteY20" fmla="*/ 326958 h 1218113"/>
              <a:gd name="connsiteX21" fmla="*/ 2116667 w 3947485"/>
              <a:gd name="connsiteY21" fmla="*/ 11441 h 1218113"/>
              <a:gd name="connsiteX22" fmla="*/ 2110820 w 3947485"/>
              <a:gd name="connsiteY22" fmla="*/ 0 h 1218113"/>
              <a:gd name="connsiteX23" fmla="*/ 2762149 w 3947485"/>
              <a:gd name="connsiteY23" fmla="*/ 0 h 1218113"/>
              <a:gd name="connsiteX24" fmla="*/ 3938856 w 3947485"/>
              <a:gd name="connsiteY24" fmla="*/ 46852 h 1218113"/>
              <a:gd name="connsiteX25" fmla="*/ 3685733 w 3947485"/>
              <a:gd name="connsiteY25" fmla="*/ 496689 h 1218113"/>
              <a:gd name="connsiteX26" fmla="*/ 3686630 w 3947485"/>
              <a:gd name="connsiteY26" fmla="*/ 496656 h 1218113"/>
              <a:gd name="connsiteX27" fmla="*/ 3792899 w 3947485"/>
              <a:gd name="connsiteY27" fmla="*/ 595696 h 1218113"/>
              <a:gd name="connsiteX28" fmla="*/ 3693860 w 3947485"/>
              <a:gd name="connsiteY28" fmla="*/ 701966 h 1218113"/>
              <a:gd name="connsiteX29" fmla="*/ 3663345 w 3947485"/>
              <a:gd name="connsiteY29" fmla="*/ 703040 h 1218113"/>
              <a:gd name="connsiteX30" fmla="*/ 3947485 w 3947485"/>
              <a:gd name="connsiteY30" fmla="*/ 1133960 h 1218113"/>
              <a:gd name="connsiteX31" fmla="*/ 2759915 w 3947485"/>
              <a:gd name="connsiteY31" fmla="*/ 1175779 h 1218113"/>
              <a:gd name="connsiteX32" fmla="*/ 2475777 w 3947485"/>
              <a:gd name="connsiteY32" fmla="*/ 744859 h 1218113"/>
              <a:gd name="connsiteX33" fmla="*/ 985818 w 3947485"/>
              <a:gd name="connsiteY33" fmla="*/ 797326 h 1218113"/>
              <a:gd name="connsiteX34" fmla="*/ 985800 w 3947485"/>
              <a:gd name="connsiteY34" fmla="*/ 797650 h 1218113"/>
              <a:gd name="connsiteX35" fmla="*/ 923001 w 3947485"/>
              <a:gd name="connsiteY35" fmla="*/ 967996 h 1218113"/>
              <a:gd name="connsiteX36" fmla="*/ 293892 w 3947485"/>
              <a:gd name="connsiteY36" fmla="*/ 1117280 h 1218113"/>
              <a:gd name="connsiteX37" fmla="*/ 144608 w 3947485"/>
              <a:gd name="connsiteY37" fmla="*/ 488171 h 1218113"/>
              <a:gd name="connsiteX38" fmla="*/ 773717 w 3947485"/>
              <a:gd name="connsiteY38" fmla="*/ 338887 h 1218113"/>
              <a:gd name="connsiteX39" fmla="*/ 950347 w 3947485"/>
              <a:gd name="connsiteY39" fmla="*/ 539494 h 1218113"/>
              <a:gd name="connsiteX40" fmla="*/ 968375 w 3947485"/>
              <a:gd name="connsiteY40" fmla="*/ 592378 h 1218113"/>
              <a:gd name="connsiteX41" fmla="*/ 2498164 w 3947485"/>
              <a:gd name="connsiteY41" fmla="*/ 538507 h 1218113"/>
              <a:gd name="connsiteX42" fmla="*/ 2751287 w 3947485"/>
              <a:gd name="connsiteY42" fmla="*/ 88671 h 1218113"/>
              <a:gd name="connsiteX43" fmla="*/ 3938856 w 3947485"/>
              <a:gd name="connsiteY43" fmla="*/ 46852 h 1218113"/>
              <a:gd name="connsiteX0" fmla="*/ 2379027 w 3947485"/>
              <a:gd name="connsiteY0" fmla="*/ 807535 h 1218113"/>
              <a:gd name="connsiteX1" fmla="*/ 2649752 w 3947485"/>
              <a:gd name="connsiteY1" fmla="*/ 1218113 h 1218113"/>
              <a:gd name="connsiteX2" fmla="*/ 2268807 w 3947485"/>
              <a:gd name="connsiteY2" fmla="*/ 824766 h 1218113"/>
              <a:gd name="connsiteX3" fmla="*/ 2379027 w 3947485"/>
              <a:gd name="connsiteY3" fmla="*/ 807535 h 1218113"/>
              <a:gd name="connsiteX4" fmla="*/ 1854358 w 3947485"/>
              <a:gd name="connsiteY4" fmla="*/ 0 h 1218113"/>
              <a:gd name="connsiteX5" fmla="*/ 1908395 w 3947485"/>
              <a:gd name="connsiteY5" fmla="*/ 105736 h 1218113"/>
              <a:gd name="connsiteX6" fmla="*/ 2001801 w 3947485"/>
              <a:gd name="connsiteY6" fmla="*/ 379738 h 1218113"/>
              <a:gd name="connsiteX7" fmla="*/ 2023582 w 3947485"/>
              <a:gd name="connsiteY7" fmla="*/ 495951 h 1218113"/>
              <a:gd name="connsiteX8" fmla="*/ 1185974 w 3947485"/>
              <a:gd name="connsiteY8" fmla="*/ 525446 h 1218113"/>
              <a:gd name="connsiteX9" fmla="*/ 1158618 w 3947485"/>
              <a:gd name="connsiteY9" fmla="*/ 445199 h 1218113"/>
              <a:gd name="connsiteX10" fmla="*/ 893673 w 3947485"/>
              <a:gd name="connsiteY10" fmla="*/ 144289 h 1218113"/>
              <a:gd name="connsiteX11" fmla="*/ 34395 w 3947485"/>
              <a:gd name="connsiteY11" fmla="*/ 257871 h 1218113"/>
              <a:gd name="connsiteX12" fmla="*/ 0 w 3947485"/>
              <a:gd name="connsiteY12" fmla="*/ 302846 h 1218113"/>
              <a:gd name="connsiteX13" fmla="*/ 0 w 3947485"/>
              <a:gd name="connsiteY13" fmla="*/ 0 h 1218113"/>
              <a:gd name="connsiteX14" fmla="*/ 1854358 w 3947485"/>
              <a:gd name="connsiteY14" fmla="*/ 0 h 1218113"/>
              <a:gd name="connsiteX15" fmla="*/ 2762149 w 3947485"/>
              <a:gd name="connsiteY15" fmla="*/ 0 h 1218113"/>
              <a:gd name="connsiteX16" fmla="*/ 2671836 w 3947485"/>
              <a:gd name="connsiteY16" fmla="*/ 3180 h 1218113"/>
              <a:gd name="connsiteX17" fmla="*/ 2402053 w 3947485"/>
              <a:gd name="connsiteY17" fmla="*/ 482624 h 1218113"/>
              <a:gd name="connsiteX18" fmla="*/ 2254375 w 3947485"/>
              <a:gd name="connsiteY18" fmla="*/ 487824 h 1218113"/>
              <a:gd name="connsiteX19" fmla="*/ 2224225 w 3947485"/>
              <a:gd name="connsiteY19" fmla="*/ 326958 h 1218113"/>
              <a:gd name="connsiteX20" fmla="*/ 2116667 w 3947485"/>
              <a:gd name="connsiteY20" fmla="*/ 11441 h 1218113"/>
              <a:gd name="connsiteX21" fmla="*/ 2110820 w 3947485"/>
              <a:gd name="connsiteY21" fmla="*/ 0 h 1218113"/>
              <a:gd name="connsiteX22" fmla="*/ 2762149 w 3947485"/>
              <a:gd name="connsiteY22" fmla="*/ 0 h 1218113"/>
              <a:gd name="connsiteX23" fmla="*/ 3938856 w 3947485"/>
              <a:gd name="connsiteY23" fmla="*/ 46852 h 1218113"/>
              <a:gd name="connsiteX24" fmla="*/ 3685733 w 3947485"/>
              <a:gd name="connsiteY24" fmla="*/ 496689 h 1218113"/>
              <a:gd name="connsiteX25" fmla="*/ 3686630 w 3947485"/>
              <a:gd name="connsiteY25" fmla="*/ 496656 h 1218113"/>
              <a:gd name="connsiteX26" fmla="*/ 3792899 w 3947485"/>
              <a:gd name="connsiteY26" fmla="*/ 595696 h 1218113"/>
              <a:gd name="connsiteX27" fmla="*/ 3693860 w 3947485"/>
              <a:gd name="connsiteY27" fmla="*/ 701966 h 1218113"/>
              <a:gd name="connsiteX28" fmla="*/ 3663345 w 3947485"/>
              <a:gd name="connsiteY28" fmla="*/ 703040 h 1218113"/>
              <a:gd name="connsiteX29" fmla="*/ 3947485 w 3947485"/>
              <a:gd name="connsiteY29" fmla="*/ 1133960 h 1218113"/>
              <a:gd name="connsiteX30" fmla="*/ 2759915 w 3947485"/>
              <a:gd name="connsiteY30" fmla="*/ 1175779 h 1218113"/>
              <a:gd name="connsiteX31" fmla="*/ 2475777 w 3947485"/>
              <a:gd name="connsiteY31" fmla="*/ 744859 h 1218113"/>
              <a:gd name="connsiteX32" fmla="*/ 985818 w 3947485"/>
              <a:gd name="connsiteY32" fmla="*/ 797326 h 1218113"/>
              <a:gd name="connsiteX33" fmla="*/ 985800 w 3947485"/>
              <a:gd name="connsiteY33" fmla="*/ 797650 h 1218113"/>
              <a:gd name="connsiteX34" fmla="*/ 923001 w 3947485"/>
              <a:gd name="connsiteY34" fmla="*/ 967996 h 1218113"/>
              <a:gd name="connsiteX35" fmla="*/ 293892 w 3947485"/>
              <a:gd name="connsiteY35" fmla="*/ 1117280 h 1218113"/>
              <a:gd name="connsiteX36" fmla="*/ 144608 w 3947485"/>
              <a:gd name="connsiteY36" fmla="*/ 488171 h 1218113"/>
              <a:gd name="connsiteX37" fmla="*/ 773717 w 3947485"/>
              <a:gd name="connsiteY37" fmla="*/ 338887 h 1218113"/>
              <a:gd name="connsiteX38" fmla="*/ 950347 w 3947485"/>
              <a:gd name="connsiteY38" fmla="*/ 539494 h 1218113"/>
              <a:gd name="connsiteX39" fmla="*/ 968375 w 3947485"/>
              <a:gd name="connsiteY39" fmla="*/ 592378 h 1218113"/>
              <a:gd name="connsiteX40" fmla="*/ 2498164 w 3947485"/>
              <a:gd name="connsiteY40" fmla="*/ 538507 h 1218113"/>
              <a:gd name="connsiteX41" fmla="*/ 2751287 w 3947485"/>
              <a:gd name="connsiteY41" fmla="*/ 88671 h 1218113"/>
              <a:gd name="connsiteX42" fmla="*/ 3938856 w 3947485"/>
              <a:gd name="connsiteY42" fmla="*/ 46852 h 1218113"/>
              <a:gd name="connsiteX0" fmla="*/ 2379027 w 3947485"/>
              <a:gd name="connsiteY0" fmla="*/ 807535 h 1185347"/>
              <a:gd name="connsiteX1" fmla="*/ 2268807 w 3947485"/>
              <a:gd name="connsiteY1" fmla="*/ 824766 h 1185347"/>
              <a:gd name="connsiteX2" fmla="*/ 2379027 w 3947485"/>
              <a:gd name="connsiteY2" fmla="*/ 807535 h 1185347"/>
              <a:gd name="connsiteX3" fmla="*/ 1854358 w 3947485"/>
              <a:gd name="connsiteY3" fmla="*/ 0 h 1185347"/>
              <a:gd name="connsiteX4" fmla="*/ 1908395 w 3947485"/>
              <a:gd name="connsiteY4" fmla="*/ 105736 h 1185347"/>
              <a:gd name="connsiteX5" fmla="*/ 2001801 w 3947485"/>
              <a:gd name="connsiteY5" fmla="*/ 379738 h 1185347"/>
              <a:gd name="connsiteX6" fmla="*/ 2023582 w 3947485"/>
              <a:gd name="connsiteY6" fmla="*/ 495951 h 1185347"/>
              <a:gd name="connsiteX7" fmla="*/ 1185974 w 3947485"/>
              <a:gd name="connsiteY7" fmla="*/ 525446 h 1185347"/>
              <a:gd name="connsiteX8" fmla="*/ 1158618 w 3947485"/>
              <a:gd name="connsiteY8" fmla="*/ 445199 h 1185347"/>
              <a:gd name="connsiteX9" fmla="*/ 893673 w 3947485"/>
              <a:gd name="connsiteY9" fmla="*/ 144289 h 1185347"/>
              <a:gd name="connsiteX10" fmla="*/ 34395 w 3947485"/>
              <a:gd name="connsiteY10" fmla="*/ 257871 h 1185347"/>
              <a:gd name="connsiteX11" fmla="*/ 0 w 3947485"/>
              <a:gd name="connsiteY11" fmla="*/ 302846 h 1185347"/>
              <a:gd name="connsiteX12" fmla="*/ 0 w 3947485"/>
              <a:gd name="connsiteY12" fmla="*/ 0 h 1185347"/>
              <a:gd name="connsiteX13" fmla="*/ 1854358 w 3947485"/>
              <a:gd name="connsiteY13" fmla="*/ 0 h 1185347"/>
              <a:gd name="connsiteX14" fmla="*/ 2762149 w 3947485"/>
              <a:gd name="connsiteY14" fmla="*/ 0 h 1185347"/>
              <a:gd name="connsiteX15" fmla="*/ 2671836 w 3947485"/>
              <a:gd name="connsiteY15" fmla="*/ 3180 h 1185347"/>
              <a:gd name="connsiteX16" fmla="*/ 2402053 w 3947485"/>
              <a:gd name="connsiteY16" fmla="*/ 482624 h 1185347"/>
              <a:gd name="connsiteX17" fmla="*/ 2254375 w 3947485"/>
              <a:gd name="connsiteY17" fmla="*/ 487824 h 1185347"/>
              <a:gd name="connsiteX18" fmla="*/ 2224225 w 3947485"/>
              <a:gd name="connsiteY18" fmla="*/ 326958 h 1185347"/>
              <a:gd name="connsiteX19" fmla="*/ 2116667 w 3947485"/>
              <a:gd name="connsiteY19" fmla="*/ 11441 h 1185347"/>
              <a:gd name="connsiteX20" fmla="*/ 2110820 w 3947485"/>
              <a:gd name="connsiteY20" fmla="*/ 0 h 1185347"/>
              <a:gd name="connsiteX21" fmla="*/ 2762149 w 3947485"/>
              <a:gd name="connsiteY21" fmla="*/ 0 h 1185347"/>
              <a:gd name="connsiteX22" fmla="*/ 3938856 w 3947485"/>
              <a:gd name="connsiteY22" fmla="*/ 46852 h 1185347"/>
              <a:gd name="connsiteX23" fmla="*/ 3685733 w 3947485"/>
              <a:gd name="connsiteY23" fmla="*/ 496689 h 1185347"/>
              <a:gd name="connsiteX24" fmla="*/ 3686630 w 3947485"/>
              <a:gd name="connsiteY24" fmla="*/ 496656 h 1185347"/>
              <a:gd name="connsiteX25" fmla="*/ 3792899 w 3947485"/>
              <a:gd name="connsiteY25" fmla="*/ 595696 h 1185347"/>
              <a:gd name="connsiteX26" fmla="*/ 3693860 w 3947485"/>
              <a:gd name="connsiteY26" fmla="*/ 701966 h 1185347"/>
              <a:gd name="connsiteX27" fmla="*/ 3663345 w 3947485"/>
              <a:gd name="connsiteY27" fmla="*/ 703040 h 1185347"/>
              <a:gd name="connsiteX28" fmla="*/ 3947485 w 3947485"/>
              <a:gd name="connsiteY28" fmla="*/ 1133960 h 1185347"/>
              <a:gd name="connsiteX29" fmla="*/ 2759915 w 3947485"/>
              <a:gd name="connsiteY29" fmla="*/ 1175779 h 1185347"/>
              <a:gd name="connsiteX30" fmla="*/ 2475777 w 3947485"/>
              <a:gd name="connsiteY30" fmla="*/ 744859 h 1185347"/>
              <a:gd name="connsiteX31" fmla="*/ 985818 w 3947485"/>
              <a:gd name="connsiteY31" fmla="*/ 797326 h 1185347"/>
              <a:gd name="connsiteX32" fmla="*/ 985800 w 3947485"/>
              <a:gd name="connsiteY32" fmla="*/ 797650 h 1185347"/>
              <a:gd name="connsiteX33" fmla="*/ 923001 w 3947485"/>
              <a:gd name="connsiteY33" fmla="*/ 967996 h 1185347"/>
              <a:gd name="connsiteX34" fmla="*/ 293892 w 3947485"/>
              <a:gd name="connsiteY34" fmla="*/ 1117280 h 1185347"/>
              <a:gd name="connsiteX35" fmla="*/ 144608 w 3947485"/>
              <a:gd name="connsiteY35" fmla="*/ 488171 h 1185347"/>
              <a:gd name="connsiteX36" fmla="*/ 773717 w 3947485"/>
              <a:gd name="connsiteY36" fmla="*/ 338887 h 1185347"/>
              <a:gd name="connsiteX37" fmla="*/ 950347 w 3947485"/>
              <a:gd name="connsiteY37" fmla="*/ 539494 h 1185347"/>
              <a:gd name="connsiteX38" fmla="*/ 968375 w 3947485"/>
              <a:gd name="connsiteY38" fmla="*/ 592378 h 1185347"/>
              <a:gd name="connsiteX39" fmla="*/ 2498164 w 3947485"/>
              <a:gd name="connsiteY39" fmla="*/ 538507 h 1185347"/>
              <a:gd name="connsiteX40" fmla="*/ 2751287 w 3947485"/>
              <a:gd name="connsiteY40" fmla="*/ 88671 h 1185347"/>
              <a:gd name="connsiteX41" fmla="*/ 3938856 w 3947485"/>
              <a:gd name="connsiteY41"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762149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2762149 w 3947485"/>
              <a:gd name="connsiteY18" fmla="*/ 0 h 1185347"/>
              <a:gd name="connsiteX19" fmla="*/ 3938856 w 3947485"/>
              <a:gd name="connsiteY19" fmla="*/ 46852 h 1185347"/>
              <a:gd name="connsiteX20" fmla="*/ 3685733 w 3947485"/>
              <a:gd name="connsiteY20" fmla="*/ 496689 h 1185347"/>
              <a:gd name="connsiteX21" fmla="*/ 3686630 w 3947485"/>
              <a:gd name="connsiteY21" fmla="*/ 496656 h 1185347"/>
              <a:gd name="connsiteX22" fmla="*/ 3792899 w 3947485"/>
              <a:gd name="connsiteY22" fmla="*/ 595696 h 1185347"/>
              <a:gd name="connsiteX23" fmla="*/ 3693860 w 3947485"/>
              <a:gd name="connsiteY23" fmla="*/ 701966 h 1185347"/>
              <a:gd name="connsiteX24" fmla="*/ 3663345 w 3947485"/>
              <a:gd name="connsiteY24" fmla="*/ 703040 h 1185347"/>
              <a:gd name="connsiteX25" fmla="*/ 3947485 w 3947485"/>
              <a:gd name="connsiteY25" fmla="*/ 1133960 h 1185347"/>
              <a:gd name="connsiteX26" fmla="*/ 2759915 w 3947485"/>
              <a:gd name="connsiteY26" fmla="*/ 1175779 h 1185347"/>
              <a:gd name="connsiteX27" fmla="*/ 2475777 w 3947485"/>
              <a:gd name="connsiteY27" fmla="*/ 744859 h 1185347"/>
              <a:gd name="connsiteX28" fmla="*/ 985818 w 3947485"/>
              <a:gd name="connsiteY28" fmla="*/ 797326 h 1185347"/>
              <a:gd name="connsiteX29" fmla="*/ 985800 w 3947485"/>
              <a:gd name="connsiteY29" fmla="*/ 797650 h 1185347"/>
              <a:gd name="connsiteX30" fmla="*/ 923001 w 3947485"/>
              <a:gd name="connsiteY30" fmla="*/ 967996 h 1185347"/>
              <a:gd name="connsiteX31" fmla="*/ 293892 w 3947485"/>
              <a:gd name="connsiteY31" fmla="*/ 1117280 h 1185347"/>
              <a:gd name="connsiteX32" fmla="*/ 144608 w 3947485"/>
              <a:gd name="connsiteY32" fmla="*/ 488171 h 1185347"/>
              <a:gd name="connsiteX33" fmla="*/ 773717 w 3947485"/>
              <a:gd name="connsiteY33" fmla="*/ 338887 h 1185347"/>
              <a:gd name="connsiteX34" fmla="*/ 950347 w 3947485"/>
              <a:gd name="connsiteY34" fmla="*/ 539494 h 1185347"/>
              <a:gd name="connsiteX35" fmla="*/ 968375 w 3947485"/>
              <a:gd name="connsiteY35" fmla="*/ 592378 h 1185347"/>
              <a:gd name="connsiteX36" fmla="*/ 2498164 w 3947485"/>
              <a:gd name="connsiteY36" fmla="*/ 538507 h 1185347"/>
              <a:gd name="connsiteX37" fmla="*/ 2751287 w 3947485"/>
              <a:gd name="connsiteY37" fmla="*/ 88671 h 1185347"/>
              <a:gd name="connsiteX38" fmla="*/ 3938856 w 3947485"/>
              <a:gd name="connsiteY38"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3938856 w 3947485"/>
              <a:gd name="connsiteY18" fmla="*/ 46852 h 1185347"/>
              <a:gd name="connsiteX19" fmla="*/ 3685733 w 3947485"/>
              <a:gd name="connsiteY19" fmla="*/ 496689 h 1185347"/>
              <a:gd name="connsiteX20" fmla="*/ 3686630 w 3947485"/>
              <a:gd name="connsiteY20" fmla="*/ 496656 h 1185347"/>
              <a:gd name="connsiteX21" fmla="*/ 3792899 w 3947485"/>
              <a:gd name="connsiteY21" fmla="*/ 595696 h 1185347"/>
              <a:gd name="connsiteX22" fmla="*/ 3693860 w 3947485"/>
              <a:gd name="connsiteY22" fmla="*/ 701966 h 1185347"/>
              <a:gd name="connsiteX23" fmla="*/ 3663345 w 3947485"/>
              <a:gd name="connsiteY23" fmla="*/ 703040 h 1185347"/>
              <a:gd name="connsiteX24" fmla="*/ 3947485 w 3947485"/>
              <a:gd name="connsiteY24" fmla="*/ 1133960 h 1185347"/>
              <a:gd name="connsiteX25" fmla="*/ 2759915 w 3947485"/>
              <a:gd name="connsiteY25" fmla="*/ 1175779 h 1185347"/>
              <a:gd name="connsiteX26" fmla="*/ 2475777 w 3947485"/>
              <a:gd name="connsiteY26" fmla="*/ 744859 h 1185347"/>
              <a:gd name="connsiteX27" fmla="*/ 985818 w 3947485"/>
              <a:gd name="connsiteY27" fmla="*/ 797326 h 1185347"/>
              <a:gd name="connsiteX28" fmla="*/ 985800 w 3947485"/>
              <a:gd name="connsiteY28" fmla="*/ 797650 h 1185347"/>
              <a:gd name="connsiteX29" fmla="*/ 923001 w 3947485"/>
              <a:gd name="connsiteY29" fmla="*/ 967996 h 1185347"/>
              <a:gd name="connsiteX30" fmla="*/ 293892 w 3947485"/>
              <a:gd name="connsiteY30" fmla="*/ 1117280 h 1185347"/>
              <a:gd name="connsiteX31" fmla="*/ 144608 w 3947485"/>
              <a:gd name="connsiteY31" fmla="*/ 488171 h 1185347"/>
              <a:gd name="connsiteX32" fmla="*/ 773717 w 3947485"/>
              <a:gd name="connsiteY32" fmla="*/ 338887 h 1185347"/>
              <a:gd name="connsiteX33" fmla="*/ 950347 w 3947485"/>
              <a:gd name="connsiteY33" fmla="*/ 539494 h 1185347"/>
              <a:gd name="connsiteX34" fmla="*/ 968375 w 3947485"/>
              <a:gd name="connsiteY34" fmla="*/ 592378 h 1185347"/>
              <a:gd name="connsiteX35" fmla="*/ 2498164 w 3947485"/>
              <a:gd name="connsiteY35" fmla="*/ 538507 h 1185347"/>
              <a:gd name="connsiteX36" fmla="*/ 2751287 w 3947485"/>
              <a:gd name="connsiteY36" fmla="*/ 88671 h 1185347"/>
              <a:gd name="connsiteX37" fmla="*/ 3938856 w 3947485"/>
              <a:gd name="connsiteY37"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2110820 w 3947485"/>
              <a:gd name="connsiteY16" fmla="*/ 0 h 1185347"/>
              <a:gd name="connsiteX17" fmla="*/ 3938856 w 3947485"/>
              <a:gd name="connsiteY17" fmla="*/ 46852 h 1185347"/>
              <a:gd name="connsiteX18" fmla="*/ 3685733 w 3947485"/>
              <a:gd name="connsiteY18" fmla="*/ 496689 h 1185347"/>
              <a:gd name="connsiteX19" fmla="*/ 3686630 w 3947485"/>
              <a:gd name="connsiteY19" fmla="*/ 496656 h 1185347"/>
              <a:gd name="connsiteX20" fmla="*/ 3792899 w 3947485"/>
              <a:gd name="connsiteY20" fmla="*/ 595696 h 1185347"/>
              <a:gd name="connsiteX21" fmla="*/ 3693860 w 3947485"/>
              <a:gd name="connsiteY21" fmla="*/ 701966 h 1185347"/>
              <a:gd name="connsiteX22" fmla="*/ 3663345 w 3947485"/>
              <a:gd name="connsiteY22" fmla="*/ 703040 h 1185347"/>
              <a:gd name="connsiteX23" fmla="*/ 3947485 w 3947485"/>
              <a:gd name="connsiteY23" fmla="*/ 1133960 h 1185347"/>
              <a:gd name="connsiteX24" fmla="*/ 2759915 w 3947485"/>
              <a:gd name="connsiteY24" fmla="*/ 1175779 h 1185347"/>
              <a:gd name="connsiteX25" fmla="*/ 2475777 w 3947485"/>
              <a:gd name="connsiteY25" fmla="*/ 744859 h 1185347"/>
              <a:gd name="connsiteX26" fmla="*/ 985818 w 3947485"/>
              <a:gd name="connsiteY26" fmla="*/ 797326 h 1185347"/>
              <a:gd name="connsiteX27" fmla="*/ 985800 w 3947485"/>
              <a:gd name="connsiteY27" fmla="*/ 797650 h 1185347"/>
              <a:gd name="connsiteX28" fmla="*/ 923001 w 3947485"/>
              <a:gd name="connsiteY28" fmla="*/ 967996 h 1185347"/>
              <a:gd name="connsiteX29" fmla="*/ 293892 w 3947485"/>
              <a:gd name="connsiteY29" fmla="*/ 1117280 h 1185347"/>
              <a:gd name="connsiteX30" fmla="*/ 144608 w 3947485"/>
              <a:gd name="connsiteY30" fmla="*/ 488171 h 1185347"/>
              <a:gd name="connsiteX31" fmla="*/ 773717 w 3947485"/>
              <a:gd name="connsiteY31" fmla="*/ 338887 h 1185347"/>
              <a:gd name="connsiteX32" fmla="*/ 950347 w 3947485"/>
              <a:gd name="connsiteY32" fmla="*/ 539494 h 1185347"/>
              <a:gd name="connsiteX33" fmla="*/ 968375 w 3947485"/>
              <a:gd name="connsiteY33" fmla="*/ 592378 h 1185347"/>
              <a:gd name="connsiteX34" fmla="*/ 2498164 w 3947485"/>
              <a:gd name="connsiteY34" fmla="*/ 538507 h 1185347"/>
              <a:gd name="connsiteX35" fmla="*/ 2751287 w 3947485"/>
              <a:gd name="connsiteY35" fmla="*/ 88671 h 1185347"/>
              <a:gd name="connsiteX36" fmla="*/ 3938856 w 3947485"/>
              <a:gd name="connsiteY36"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6667 w 3947485"/>
              <a:gd name="connsiteY11" fmla="*/ 11441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3938856 w 3947485"/>
              <a:gd name="connsiteY16" fmla="*/ 46852 h 1185347"/>
              <a:gd name="connsiteX17" fmla="*/ 3685733 w 3947485"/>
              <a:gd name="connsiteY17" fmla="*/ 496689 h 1185347"/>
              <a:gd name="connsiteX18" fmla="*/ 3686630 w 3947485"/>
              <a:gd name="connsiteY18" fmla="*/ 496656 h 1185347"/>
              <a:gd name="connsiteX19" fmla="*/ 3792899 w 3947485"/>
              <a:gd name="connsiteY19" fmla="*/ 595696 h 1185347"/>
              <a:gd name="connsiteX20" fmla="*/ 3693860 w 3947485"/>
              <a:gd name="connsiteY20" fmla="*/ 701966 h 1185347"/>
              <a:gd name="connsiteX21" fmla="*/ 3663345 w 3947485"/>
              <a:gd name="connsiteY21" fmla="*/ 703040 h 1185347"/>
              <a:gd name="connsiteX22" fmla="*/ 3947485 w 3947485"/>
              <a:gd name="connsiteY22" fmla="*/ 1133960 h 1185347"/>
              <a:gd name="connsiteX23" fmla="*/ 2759915 w 3947485"/>
              <a:gd name="connsiteY23" fmla="*/ 1175779 h 1185347"/>
              <a:gd name="connsiteX24" fmla="*/ 2475777 w 3947485"/>
              <a:gd name="connsiteY24" fmla="*/ 744859 h 1185347"/>
              <a:gd name="connsiteX25" fmla="*/ 985818 w 3947485"/>
              <a:gd name="connsiteY25" fmla="*/ 797326 h 1185347"/>
              <a:gd name="connsiteX26" fmla="*/ 985800 w 3947485"/>
              <a:gd name="connsiteY26" fmla="*/ 797650 h 1185347"/>
              <a:gd name="connsiteX27" fmla="*/ 923001 w 3947485"/>
              <a:gd name="connsiteY27" fmla="*/ 967996 h 1185347"/>
              <a:gd name="connsiteX28" fmla="*/ 293892 w 3947485"/>
              <a:gd name="connsiteY28" fmla="*/ 1117280 h 1185347"/>
              <a:gd name="connsiteX29" fmla="*/ 144608 w 3947485"/>
              <a:gd name="connsiteY29" fmla="*/ 488171 h 1185347"/>
              <a:gd name="connsiteX30" fmla="*/ 773717 w 3947485"/>
              <a:gd name="connsiteY30" fmla="*/ 338887 h 1185347"/>
              <a:gd name="connsiteX31" fmla="*/ 950347 w 3947485"/>
              <a:gd name="connsiteY31" fmla="*/ 539494 h 1185347"/>
              <a:gd name="connsiteX32" fmla="*/ 968375 w 3947485"/>
              <a:gd name="connsiteY32" fmla="*/ 592378 h 1185347"/>
              <a:gd name="connsiteX33" fmla="*/ 2498164 w 3947485"/>
              <a:gd name="connsiteY33" fmla="*/ 538507 h 1185347"/>
              <a:gd name="connsiteX34" fmla="*/ 2751287 w 3947485"/>
              <a:gd name="connsiteY34" fmla="*/ 88671 h 1185347"/>
              <a:gd name="connsiteX35" fmla="*/ 3938856 w 3947485"/>
              <a:gd name="connsiteY35"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24225 w 3947485"/>
              <a:gd name="connsiteY11" fmla="*/ 326958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3938856 w 3947485"/>
              <a:gd name="connsiteY15" fmla="*/ 46852 h 1185347"/>
              <a:gd name="connsiteX16" fmla="*/ 3685733 w 3947485"/>
              <a:gd name="connsiteY16" fmla="*/ 496689 h 1185347"/>
              <a:gd name="connsiteX17" fmla="*/ 3686630 w 3947485"/>
              <a:gd name="connsiteY17" fmla="*/ 496656 h 1185347"/>
              <a:gd name="connsiteX18" fmla="*/ 3792899 w 3947485"/>
              <a:gd name="connsiteY18" fmla="*/ 595696 h 1185347"/>
              <a:gd name="connsiteX19" fmla="*/ 3693860 w 3947485"/>
              <a:gd name="connsiteY19" fmla="*/ 701966 h 1185347"/>
              <a:gd name="connsiteX20" fmla="*/ 3663345 w 3947485"/>
              <a:gd name="connsiteY20" fmla="*/ 703040 h 1185347"/>
              <a:gd name="connsiteX21" fmla="*/ 3947485 w 3947485"/>
              <a:gd name="connsiteY21" fmla="*/ 1133960 h 1185347"/>
              <a:gd name="connsiteX22" fmla="*/ 2759915 w 3947485"/>
              <a:gd name="connsiteY22" fmla="*/ 1175779 h 1185347"/>
              <a:gd name="connsiteX23" fmla="*/ 2475777 w 3947485"/>
              <a:gd name="connsiteY23" fmla="*/ 744859 h 1185347"/>
              <a:gd name="connsiteX24" fmla="*/ 985818 w 3947485"/>
              <a:gd name="connsiteY24" fmla="*/ 797326 h 1185347"/>
              <a:gd name="connsiteX25" fmla="*/ 985800 w 3947485"/>
              <a:gd name="connsiteY25" fmla="*/ 797650 h 1185347"/>
              <a:gd name="connsiteX26" fmla="*/ 923001 w 3947485"/>
              <a:gd name="connsiteY26" fmla="*/ 967996 h 1185347"/>
              <a:gd name="connsiteX27" fmla="*/ 293892 w 3947485"/>
              <a:gd name="connsiteY27" fmla="*/ 1117280 h 1185347"/>
              <a:gd name="connsiteX28" fmla="*/ 144608 w 3947485"/>
              <a:gd name="connsiteY28" fmla="*/ 488171 h 1185347"/>
              <a:gd name="connsiteX29" fmla="*/ 773717 w 3947485"/>
              <a:gd name="connsiteY29" fmla="*/ 338887 h 1185347"/>
              <a:gd name="connsiteX30" fmla="*/ 950347 w 3947485"/>
              <a:gd name="connsiteY30" fmla="*/ 539494 h 1185347"/>
              <a:gd name="connsiteX31" fmla="*/ 968375 w 3947485"/>
              <a:gd name="connsiteY31" fmla="*/ 592378 h 1185347"/>
              <a:gd name="connsiteX32" fmla="*/ 2498164 w 3947485"/>
              <a:gd name="connsiteY32" fmla="*/ 538507 h 1185347"/>
              <a:gd name="connsiteX33" fmla="*/ 2751287 w 3947485"/>
              <a:gd name="connsiteY33" fmla="*/ 88671 h 1185347"/>
              <a:gd name="connsiteX34" fmla="*/ 3938856 w 3947485"/>
              <a:gd name="connsiteY34"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54375 w 3947485"/>
              <a:gd name="connsiteY11" fmla="*/ 487824 h 1185347"/>
              <a:gd name="connsiteX12" fmla="*/ 2402053 w 3947485"/>
              <a:gd name="connsiteY12" fmla="*/ 482624 h 1185347"/>
              <a:gd name="connsiteX13" fmla="*/ 2254375 w 3947485"/>
              <a:gd name="connsiteY13" fmla="*/ 487824 h 1185347"/>
              <a:gd name="connsiteX14" fmla="*/ 3938856 w 3947485"/>
              <a:gd name="connsiteY14" fmla="*/ 46852 h 1185347"/>
              <a:gd name="connsiteX15" fmla="*/ 3685733 w 3947485"/>
              <a:gd name="connsiteY15" fmla="*/ 496689 h 1185347"/>
              <a:gd name="connsiteX16" fmla="*/ 3686630 w 3947485"/>
              <a:gd name="connsiteY16" fmla="*/ 496656 h 1185347"/>
              <a:gd name="connsiteX17" fmla="*/ 3792899 w 3947485"/>
              <a:gd name="connsiteY17" fmla="*/ 595696 h 1185347"/>
              <a:gd name="connsiteX18" fmla="*/ 3693860 w 3947485"/>
              <a:gd name="connsiteY18" fmla="*/ 701966 h 1185347"/>
              <a:gd name="connsiteX19" fmla="*/ 3663345 w 3947485"/>
              <a:gd name="connsiteY19" fmla="*/ 703040 h 1185347"/>
              <a:gd name="connsiteX20" fmla="*/ 3947485 w 3947485"/>
              <a:gd name="connsiteY20" fmla="*/ 1133960 h 1185347"/>
              <a:gd name="connsiteX21" fmla="*/ 2759915 w 3947485"/>
              <a:gd name="connsiteY21" fmla="*/ 1175779 h 1185347"/>
              <a:gd name="connsiteX22" fmla="*/ 2475777 w 3947485"/>
              <a:gd name="connsiteY22" fmla="*/ 744859 h 1185347"/>
              <a:gd name="connsiteX23" fmla="*/ 985818 w 3947485"/>
              <a:gd name="connsiteY23" fmla="*/ 797326 h 1185347"/>
              <a:gd name="connsiteX24" fmla="*/ 985800 w 3947485"/>
              <a:gd name="connsiteY24" fmla="*/ 797650 h 1185347"/>
              <a:gd name="connsiteX25" fmla="*/ 923001 w 3947485"/>
              <a:gd name="connsiteY25" fmla="*/ 967996 h 1185347"/>
              <a:gd name="connsiteX26" fmla="*/ 293892 w 3947485"/>
              <a:gd name="connsiteY26" fmla="*/ 1117280 h 1185347"/>
              <a:gd name="connsiteX27" fmla="*/ 144608 w 3947485"/>
              <a:gd name="connsiteY27" fmla="*/ 488171 h 1185347"/>
              <a:gd name="connsiteX28" fmla="*/ 773717 w 3947485"/>
              <a:gd name="connsiteY28" fmla="*/ 338887 h 1185347"/>
              <a:gd name="connsiteX29" fmla="*/ 950347 w 3947485"/>
              <a:gd name="connsiteY29" fmla="*/ 539494 h 1185347"/>
              <a:gd name="connsiteX30" fmla="*/ 968375 w 3947485"/>
              <a:gd name="connsiteY30" fmla="*/ 592378 h 1185347"/>
              <a:gd name="connsiteX31" fmla="*/ 2498164 w 3947485"/>
              <a:gd name="connsiteY31" fmla="*/ 538507 h 1185347"/>
              <a:gd name="connsiteX32" fmla="*/ 2751287 w 3947485"/>
              <a:gd name="connsiteY32" fmla="*/ 88671 h 1185347"/>
              <a:gd name="connsiteX33" fmla="*/ 3938856 w 3947485"/>
              <a:gd name="connsiteY33"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3938856 w 3947485"/>
              <a:gd name="connsiteY11" fmla="*/ 46852 h 1185347"/>
              <a:gd name="connsiteX12" fmla="*/ 3685733 w 3947485"/>
              <a:gd name="connsiteY12" fmla="*/ 496689 h 1185347"/>
              <a:gd name="connsiteX13" fmla="*/ 3686630 w 3947485"/>
              <a:gd name="connsiteY13" fmla="*/ 496656 h 1185347"/>
              <a:gd name="connsiteX14" fmla="*/ 3792899 w 3947485"/>
              <a:gd name="connsiteY14" fmla="*/ 595696 h 1185347"/>
              <a:gd name="connsiteX15" fmla="*/ 3693860 w 3947485"/>
              <a:gd name="connsiteY15" fmla="*/ 701966 h 1185347"/>
              <a:gd name="connsiteX16" fmla="*/ 3663345 w 3947485"/>
              <a:gd name="connsiteY16" fmla="*/ 703040 h 1185347"/>
              <a:gd name="connsiteX17" fmla="*/ 3947485 w 3947485"/>
              <a:gd name="connsiteY17" fmla="*/ 1133960 h 1185347"/>
              <a:gd name="connsiteX18" fmla="*/ 2759915 w 3947485"/>
              <a:gd name="connsiteY18" fmla="*/ 1175779 h 1185347"/>
              <a:gd name="connsiteX19" fmla="*/ 2475777 w 3947485"/>
              <a:gd name="connsiteY19" fmla="*/ 744859 h 1185347"/>
              <a:gd name="connsiteX20" fmla="*/ 985818 w 3947485"/>
              <a:gd name="connsiteY20" fmla="*/ 797326 h 1185347"/>
              <a:gd name="connsiteX21" fmla="*/ 985800 w 3947485"/>
              <a:gd name="connsiteY21" fmla="*/ 797650 h 1185347"/>
              <a:gd name="connsiteX22" fmla="*/ 923001 w 3947485"/>
              <a:gd name="connsiteY22" fmla="*/ 967996 h 1185347"/>
              <a:gd name="connsiteX23" fmla="*/ 293892 w 3947485"/>
              <a:gd name="connsiteY23" fmla="*/ 1117280 h 1185347"/>
              <a:gd name="connsiteX24" fmla="*/ 144608 w 3947485"/>
              <a:gd name="connsiteY24" fmla="*/ 488171 h 1185347"/>
              <a:gd name="connsiteX25" fmla="*/ 773717 w 3947485"/>
              <a:gd name="connsiteY25" fmla="*/ 338887 h 1185347"/>
              <a:gd name="connsiteX26" fmla="*/ 950347 w 3947485"/>
              <a:gd name="connsiteY26" fmla="*/ 539494 h 1185347"/>
              <a:gd name="connsiteX27" fmla="*/ 968375 w 3947485"/>
              <a:gd name="connsiteY27" fmla="*/ 592378 h 1185347"/>
              <a:gd name="connsiteX28" fmla="*/ 2498164 w 3947485"/>
              <a:gd name="connsiteY28" fmla="*/ 538507 h 1185347"/>
              <a:gd name="connsiteX29" fmla="*/ 2751287 w 3947485"/>
              <a:gd name="connsiteY29" fmla="*/ 88671 h 1185347"/>
              <a:gd name="connsiteX30" fmla="*/ 3938856 w 3947485"/>
              <a:gd name="connsiteY30"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1185974 w 3947485"/>
              <a:gd name="connsiteY3" fmla="*/ 525446 h 1185347"/>
              <a:gd name="connsiteX4" fmla="*/ 1158618 w 3947485"/>
              <a:gd name="connsiteY4" fmla="*/ 445199 h 1185347"/>
              <a:gd name="connsiteX5" fmla="*/ 893673 w 3947485"/>
              <a:gd name="connsiteY5" fmla="*/ 144289 h 1185347"/>
              <a:gd name="connsiteX6" fmla="*/ 34395 w 3947485"/>
              <a:gd name="connsiteY6" fmla="*/ 257871 h 1185347"/>
              <a:gd name="connsiteX7" fmla="*/ 0 w 3947485"/>
              <a:gd name="connsiteY7" fmla="*/ 302846 h 1185347"/>
              <a:gd name="connsiteX8" fmla="*/ 0 w 3947485"/>
              <a:gd name="connsiteY8" fmla="*/ 0 h 1185347"/>
              <a:gd name="connsiteX9" fmla="*/ 1854358 w 3947485"/>
              <a:gd name="connsiteY9" fmla="*/ 0 h 1185347"/>
              <a:gd name="connsiteX10" fmla="*/ 3938856 w 3947485"/>
              <a:gd name="connsiteY10" fmla="*/ 46852 h 1185347"/>
              <a:gd name="connsiteX11" fmla="*/ 3685733 w 3947485"/>
              <a:gd name="connsiteY11" fmla="*/ 496689 h 1185347"/>
              <a:gd name="connsiteX12" fmla="*/ 3686630 w 3947485"/>
              <a:gd name="connsiteY12" fmla="*/ 496656 h 1185347"/>
              <a:gd name="connsiteX13" fmla="*/ 3792899 w 3947485"/>
              <a:gd name="connsiteY13" fmla="*/ 595696 h 1185347"/>
              <a:gd name="connsiteX14" fmla="*/ 3693860 w 3947485"/>
              <a:gd name="connsiteY14" fmla="*/ 701966 h 1185347"/>
              <a:gd name="connsiteX15" fmla="*/ 3663345 w 3947485"/>
              <a:gd name="connsiteY15" fmla="*/ 703040 h 1185347"/>
              <a:gd name="connsiteX16" fmla="*/ 3947485 w 3947485"/>
              <a:gd name="connsiteY16" fmla="*/ 1133960 h 1185347"/>
              <a:gd name="connsiteX17" fmla="*/ 2759915 w 3947485"/>
              <a:gd name="connsiteY17" fmla="*/ 1175779 h 1185347"/>
              <a:gd name="connsiteX18" fmla="*/ 2475777 w 3947485"/>
              <a:gd name="connsiteY18" fmla="*/ 744859 h 1185347"/>
              <a:gd name="connsiteX19" fmla="*/ 985818 w 3947485"/>
              <a:gd name="connsiteY19" fmla="*/ 797326 h 1185347"/>
              <a:gd name="connsiteX20" fmla="*/ 985800 w 3947485"/>
              <a:gd name="connsiteY20" fmla="*/ 797650 h 1185347"/>
              <a:gd name="connsiteX21" fmla="*/ 923001 w 3947485"/>
              <a:gd name="connsiteY21" fmla="*/ 967996 h 1185347"/>
              <a:gd name="connsiteX22" fmla="*/ 293892 w 3947485"/>
              <a:gd name="connsiteY22" fmla="*/ 1117280 h 1185347"/>
              <a:gd name="connsiteX23" fmla="*/ 144608 w 3947485"/>
              <a:gd name="connsiteY23" fmla="*/ 488171 h 1185347"/>
              <a:gd name="connsiteX24" fmla="*/ 773717 w 3947485"/>
              <a:gd name="connsiteY24" fmla="*/ 338887 h 1185347"/>
              <a:gd name="connsiteX25" fmla="*/ 950347 w 3947485"/>
              <a:gd name="connsiteY25" fmla="*/ 539494 h 1185347"/>
              <a:gd name="connsiteX26" fmla="*/ 968375 w 3947485"/>
              <a:gd name="connsiteY26" fmla="*/ 592378 h 1185347"/>
              <a:gd name="connsiteX27" fmla="*/ 2498164 w 3947485"/>
              <a:gd name="connsiteY27" fmla="*/ 538507 h 1185347"/>
              <a:gd name="connsiteX28" fmla="*/ 2751287 w 3947485"/>
              <a:gd name="connsiteY28" fmla="*/ 88671 h 1185347"/>
              <a:gd name="connsiteX29" fmla="*/ 3938856 w 3947485"/>
              <a:gd name="connsiteY29" fmla="*/ 46852 h 1185347"/>
              <a:gd name="connsiteX0" fmla="*/ 1854358 w 3947485"/>
              <a:gd name="connsiteY0" fmla="*/ 0 h 1185347"/>
              <a:gd name="connsiteX1" fmla="*/ 1908395 w 3947485"/>
              <a:gd name="connsiteY1" fmla="*/ 105736 h 1185347"/>
              <a:gd name="connsiteX2" fmla="*/ 1185974 w 3947485"/>
              <a:gd name="connsiteY2" fmla="*/ 525446 h 1185347"/>
              <a:gd name="connsiteX3" fmla="*/ 1158618 w 3947485"/>
              <a:gd name="connsiteY3" fmla="*/ 445199 h 1185347"/>
              <a:gd name="connsiteX4" fmla="*/ 893673 w 3947485"/>
              <a:gd name="connsiteY4" fmla="*/ 144289 h 1185347"/>
              <a:gd name="connsiteX5" fmla="*/ 34395 w 3947485"/>
              <a:gd name="connsiteY5" fmla="*/ 257871 h 1185347"/>
              <a:gd name="connsiteX6" fmla="*/ 0 w 3947485"/>
              <a:gd name="connsiteY6" fmla="*/ 302846 h 1185347"/>
              <a:gd name="connsiteX7" fmla="*/ 0 w 3947485"/>
              <a:gd name="connsiteY7" fmla="*/ 0 h 1185347"/>
              <a:gd name="connsiteX8" fmla="*/ 1854358 w 3947485"/>
              <a:gd name="connsiteY8" fmla="*/ 0 h 1185347"/>
              <a:gd name="connsiteX9" fmla="*/ 3938856 w 3947485"/>
              <a:gd name="connsiteY9" fmla="*/ 46852 h 1185347"/>
              <a:gd name="connsiteX10" fmla="*/ 3685733 w 3947485"/>
              <a:gd name="connsiteY10" fmla="*/ 496689 h 1185347"/>
              <a:gd name="connsiteX11" fmla="*/ 3686630 w 3947485"/>
              <a:gd name="connsiteY11" fmla="*/ 496656 h 1185347"/>
              <a:gd name="connsiteX12" fmla="*/ 3792899 w 3947485"/>
              <a:gd name="connsiteY12" fmla="*/ 595696 h 1185347"/>
              <a:gd name="connsiteX13" fmla="*/ 3693860 w 3947485"/>
              <a:gd name="connsiteY13" fmla="*/ 701966 h 1185347"/>
              <a:gd name="connsiteX14" fmla="*/ 3663345 w 3947485"/>
              <a:gd name="connsiteY14" fmla="*/ 703040 h 1185347"/>
              <a:gd name="connsiteX15" fmla="*/ 3947485 w 3947485"/>
              <a:gd name="connsiteY15" fmla="*/ 1133960 h 1185347"/>
              <a:gd name="connsiteX16" fmla="*/ 2759915 w 3947485"/>
              <a:gd name="connsiteY16" fmla="*/ 1175779 h 1185347"/>
              <a:gd name="connsiteX17" fmla="*/ 2475777 w 3947485"/>
              <a:gd name="connsiteY17" fmla="*/ 744859 h 1185347"/>
              <a:gd name="connsiteX18" fmla="*/ 985818 w 3947485"/>
              <a:gd name="connsiteY18" fmla="*/ 797326 h 1185347"/>
              <a:gd name="connsiteX19" fmla="*/ 985800 w 3947485"/>
              <a:gd name="connsiteY19" fmla="*/ 797650 h 1185347"/>
              <a:gd name="connsiteX20" fmla="*/ 923001 w 3947485"/>
              <a:gd name="connsiteY20" fmla="*/ 967996 h 1185347"/>
              <a:gd name="connsiteX21" fmla="*/ 293892 w 3947485"/>
              <a:gd name="connsiteY21" fmla="*/ 1117280 h 1185347"/>
              <a:gd name="connsiteX22" fmla="*/ 144608 w 3947485"/>
              <a:gd name="connsiteY22" fmla="*/ 488171 h 1185347"/>
              <a:gd name="connsiteX23" fmla="*/ 773717 w 3947485"/>
              <a:gd name="connsiteY23" fmla="*/ 338887 h 1185347"/>
              <a:gd name="connsiteX24" fmla="*/ 950347 w 3947485"/>
              <a:gd name="connsiteY24" fmla="*/ 539494 h 1185347"/>
              <a:gd name="connsiteX25" fmla="*/ 968375 w 3947485"/>
              <a:gd name="connsiteY25" fmla="*/ 592378 h 1185347"/>
              <a:gd name="connsiteX26" fmla="*/ 2498164 w 3947485"/>
              <a:gd name="connsiteY26" fmla="*/ 538507 h 1185347"/>
              <a:gd name="connsiteX27" fmla="*/ 2751287 w 3947485"/>
              <a:gd name="connsiteY27" fmla="*/ 88671 h 1185347"/>
              <a:gd name="connsiteX28" fmla="*/ 3938856 w 3947485"/>
              <a:gd name="connsiteY28" fmla="*/ 46852 h 1185347"/>
              <a:gd name="connsiteX0" fmla="*/ 1854358 w 3947485"/>
              <a:gd name="connsiteY0" fmla="*/ 0 h 1185347"/>
              <a:gd name="connsiteX1" fmla="*/ 1185974 w 3947485"/>
              <a:gd name="connsiteY1" fmla="*/ 525446 h 1185347"/>
              <a:gd name="connsiteX2" fmla="*/ 1158618 w 3947485"/>
              <a:gd name="connsiteY2" fmla="*/ 445199 h 1185347"/>
              <a:gd name="connsiteX3" fmla="*/ 893673 w 3947485"/>
              <a:gd name="connsiteY3" fmla="*/ 144289 h 1185347"/>
              <a:gd name="connsiteX4" fmla="*/ 34395 w 3947485"/>
              <a:gd name="connsiteY4" fmla="*/ 257871 h 1185347"/>
              <a:gd name="connsiteX5" fmla="*/ 0 w 3947485"/>
              <a:gd name="connsiteY5" fmla="*/ 302846 h 1185347"/>
              <a:gd name="connsiteX6" fmla="*/ 0 w 3947485"/>
              <a:gd name="connsiteY6" fmla="*/ 0 h 1185347"/>
              <a:gd name="connsiteX7" fmla="*/ 1854358 w 3947485"/>
              <a:gd name="connsiteY7" fmla="*/ 0 h 1185347"/>
              <a:gd name="connsiteX8" fmla="*/ 3938856 w 3947485"/>
              <a:gd name="connsiteY8" fmla="*/ 46852 h 1185347"/>
              <a:gd name="connsiteX9" fmla="*/ 3685733 w 3947485"/>
              <a:gd name="connsiteY9" fmla="*/ 496689 h 1185347"/>
              <a:gd name="connsiteX10" fmla="*/ 3686630 w 3947485"/>
              <a:gd name="connsiteY10" fmla="*/ 496656 h 1185347"/>
              <a:gd name="connsiteX11" fmla="*/ 3792899 w 3947485"/>
              <a:gd name="connsiteY11" fmla="*/ 595696 h 1185347"/>
              <a:gd name="connsiteX12" fmla="*/ 3693860 w 3947485"/>
              <a:gd name="connsiteY12" fmla="*/ 701966 h 1185347"/>
              <a:gd name="connsiteX13" fmla="*/ 3663345 w 3947485"/>
              <a:gd name="connsiteY13" fmla="*/ 703040 h 1185347"/>
              <a:gd name="connsiteX14" fmla="*/ 3947485 w 3947485"/>
              <a:gd name="connsiteY14" fmla="*/ 1133960 h 1185347"/>
              <a:gd name="connsiteX15" fmla="*/ 2759915 w 3947485"/>
              <a:gd name="connsiteY15" fmla="*/ 1175779 h 1185347"/>
              <a:gd name="connsiteX16" fmla="*/ 2475777 w 3947485"/>
              <a:gd name="connsiteY16" fmla="*/ 744859 h 1185347"/>
              <a:gd name="connsiteX17" fmla="*/ 985818 w 3947485"/>
              <a:gd name="connsiteY17" fmla="*/ 797326 h 1185347"/>
              <a:gd name="connsiteX18" fmla="*/ 985800 w 3947485"/>
              <a:gd name="connsiteY18" fmla="*/ 797650 h 1185347"/>
              <a:gd name="connsiteX19" fmla="*/ 923001 w 3947485"/>
              <a:gd name="connsiteY19" fmla="*/ 967996 h 1185347"/>
              <a:gd name="connsiteX20" fmla="*/ 293892 w 3947485"/>
              <a:gd name="connsiteY20" fmla="*/ 1117280 h 1185347"/>
              <a:gd name="connsiteX21" fmla="*/ 144608 w 3947485"/>
              <a:gd name="connsiteY21" fmla="*/ 488171 h 1185347"/>
              <a:gd name="connsiteX22" fmla="*/ 773717 w 3947485"/>
              <a:gd name="connsiteY22" fmla="*/ 338887 h 1185347"/>
              <a:gd name="connsiteX23" fmla="*/ 950347 w 3947485"/>
              <a:gd name="connsiteY23" fmla="*/ 539494 h 1185347"/>
              <a:gd name="connsiteX24" fmla="*/ 968375 w 3947485"/>
              <a:gd name="connsiteY24" fmla="*/ 592378 h 1185347"/>
              <a:gd name="connsiteX25" fmla="*/ 2498164 w 3947485"/>
              <a:gd name="connsiteY25" fmla="*/ 538507 h 1185347"/>
              <a:gd name="connsiteX26" fmla="*/ 2751287 w 3947485"/>
              <a:gd name="connsiteY26" fmla="*/ 88671 h 1185347"/>
              <a:gd name="connsiteX27" fmla="*/ 3938856 w 3947485"/>
              <a:gd name="connsiteY27" fmla="*/ 46852 h 1185347"/>
              <a:gd name="connsiteX0" fmla="*/ 1854358 w 3947485"/>
              <a:gd name="connsiteY0" fmla="*/ 0 h 1185347"/>
              <a:gd name="connsiteX1" fmla="*/ 1158618 w 3947485"/>
              <a:gd name="connsiteY1" fmla="*/ 445199 h 1185347"/>
              <a:gd name="connsiteX2" fmla="*/ 893673 w 3947485"/>
              <a:gd name="connsiteY2" fmla="*/ 144289 h 1185347"/>
              <a:gd name="connsiteX3" fmla="*/ 34395 w 3947485"/>
              <a:gd name="connsiteY3" fmla="*/ 257871 h 1185347"/>
              <a:gd name="connsiteX4" fmla="*/ 0 w 3947485"/>
              <a:gd name="connsiteY4" fmla="*/ 302846 h 1185347"/>
              <a:gd name="connsiteX5" fmla="*/ 0 w 3947485"/>
              <a:gd name="connsiteY5" fmla="*/ 0 h 1185347"/>
              <a:gd name="connsiteX6" fmla="*/ 1854358 w 3947485"/>
              <a:gd name="connsiteY6" fmla="*/ 0 h 1185347"/>
              <a:gd name="connsiteX7" fmla="*/ 3938856 w 3947485"/>
              <a:gd name="connsiteY7" fmla="*/ 46852 h 1185347"/>
              <a:gd name="connsiteX8" fmla="*/ 3685733 w 3947485"/>
              <a:gd name="connsiteY8" fmla="*/ 496689 h 1185347"/>
              <a:gd name="connsiteX9" fmla="*/ 3686630 w 3947485"/>
              <a:gd name="connsiteY9" fmla="*/ 496656 h 1185347"/>
              <a:gd name="connsiteX10" fmla="*/ 3792899 w 3947485"/>
              <a:gd name="connsiteY10" fmla="*/ 595696 h 1185347"/>
              <a:gd name="connsiteX11" fmla="*/ 3693860 w 3947485"/>
              <a:gd name="connsiteY11" fmla="*/ 701966 h 1185347"/>
              <a:gd name="connsiteX12" fmla="*/ 3663345 w 3947485"/>
              <a:gd name="connsiteY12" fmla="*/ 703040 h 1185347"/>
              <a:gd name="connsiteX13" fmla="*/ 3947485 w 3947485"/>
              <a:gd name="connsiteY13" fmla="*/ 1133960 h 1185347"/>
              <a:gd name="connsiteX14" fmla="*/ 2759915 w 3947485"/>
              <a:gd name="connsiteY14" fmla="*/ 1175779 h 1185347"/>
              <a:gd name="connsiteX15" fmla="*/ 2475777 w 3947485"/>
              <a:gd name="connsiteY15" fmla="*/ 744859 h 1185347"/>
              <a:gd name="connsiteX16" fmla="*/ 985818 w 3947485"/>
              <a:gd name="connsiteY16" fmla="*/ 797326 h 1185347"/>
              <a:gd name="connsiteX17" fmla="*/ 985800 w 3947485"/>
              <a:gd name="connsiteY17" fmla="*/ 797650 h 1185347"/>
              <a:gd name="connsiteX18" fmla="*/ 923001 w 3947485"/>
              <a:gd name="connsiteY18" fmla="*/ 967996 h 1185347"/>
              <a:gd name="connsiteX19" fmla="*/ 293892 w 3947485"/>
              <a:gd name="connsiteY19" fmla="*/ 1117280 h 1185347"/>
              <a:gd name="connsiteX20" fmla="*/ 144608 w 3947485"/>
              <a:gd name="connsiteY20" fmla="*/ 488171 h 1185347"/>
              <a:gd name="connsiteX21" fmla="*/ 773717 w 3947485"/>
              <a:gd name="connsiteY21" fmla="*/ 338887 h 1185347"/>
              <a:gd name="connsiteX22" fmla="*/ 950347 w 3947485"/>
              <a:gd name="connsiteY22" fmla="*/ 539494 h 1185347"/>
              <a:gd name="connsiteX23" fmla="*/ 968375 w 3947485"/>
              <a:gd name="connsiteY23" fmla="*/ 592378 h 1185347"/>
              <a:gd name="connsiteX24" fmla="*/ 2498164 w 3947485"/>
              <a:gd name="connsiteY24" fmla="*/ 538507 h 1185347"/>
              <a:gd name="connsiteX25" fmla="*/ 2751287 w 3947485"/>
              <a:gd name="connsiteY25" fmla="*/ 88671 h 1185347"/>
              <a:gd name="connsiteX26" fmla="*/ 3938856 w 3947485"/>
              <a:gd name="connsiteY26" fmla="*/ 46852 h 1185347"/>
              <a:gd name="connsiteX0" fmla="*/ 1854358 w 3947485"/>
              <a:gd name="connsiteY0" fmla="*/ 0 h 1185347"/>
              <a:gd name="connsiteX1" fmla="*/ 893673 w 3947485"/>
              <a:gd name="connsiteY1" fmla="*/ 144289 h 1185347"/>
              <a:gd name="connsiteX2" fmla="*/ 34395 w 3947485"/>
              <a:gd name="connsiteY2" fmla="*/ 257871 h 1185347"/>
              <a:gd name="connsiteX3" fmla="*/ 0 w 3947485"/>
              <a:gd name="connsiteY3" fmla="*/ 302846 h 1185347"/>
              <a:gd name="connsiteX4" fmla="*/ 0 w 3947485"/>
              <a:gd name="connsiteY4" fmla="*/ 0 h 1185347"/>
              <a:gd name="connsiteX5" fmla="*/ 1854358 w 3947485"/>
              <a:gd name="connsiteY5" fmla="*/ 0 h 1185347"/>
              <a:gd name="connsiteX6" fmla="*/ 3938856 w 3947485"/>
              <a:gd name="connsiteY6" fmla="*/ 46852 h 1185347"/>
              <a:gd name="connsiteX7" fmla="*/ 3685733 w 3947485"/>
              <a:gd name="connsiteY7" fmla="*/ 496689 h 1185347"/>
              <a:gd name="connsiteX8" fmla="*/ 3686630 w 3947485"/>
              <a:gd name="connsiteY8" fmla="*/ 496656 h 1185347"/>
              <a:gd name="connsiteX9" fmla="*/ 3792899 w 3947485"/>
              <a:gd name="connsiteY9" fmla="*/ 595696 h 1185347"/>
              <a:gd name="connsiteX10" fmla="*/ 3693860 w 3947485"/>
              <a:gd name="connsiteY10" fmla="*/ 701966 h 1185347"/>
              <a:gd name="connsiteX11" fmla="*/ 3663345 w 3947485"/>
              <a:gd name="connsiteY11" fmla="*/ 703040 h 1185347"/>
              <a:gd name="connsiteX12" fmla="*/ 3947485 w 3947485"/>
              <a:gd name="connsiteY12" fmla="*/ 1133960 h 1185347"/>
              <a:gd name="connsiteX13" fmla="*/ 2759915 w 3947485"/>
              <a:gd name="connsiteY13" fmla="*/ 1175779 h 1185347"/>
              <a:gd name="connsiteX14" fmla="*/ 2475777 w 3947485"/>
              <a:gd name="connsiteY14" fmla="*/ 744859 h 1185347"/>
              <a:gd name="connsiteX15" fmla="*/ 985818 w 3947485"/>
              <a:gd name="connsiteY15" fmla="*/ 797326 h 1185347"/>
              <a:gd name="connsiteX16" fmla="*/ 985800 w 3947485"/>
              <a:gd name="connsiteY16" fmla="*/ 797650 h 1185347"/>
              <a:gd name="connsiteX17" fmla="*/ 923001 w 3947485"/>
              <a:gd name="connsiteY17" fmla="*/ 967996 h 1185347"/>
              <a:gd name="connsiteX18" fmla="*/ 293892 w 3947485"/>
              <a:gd name="connsiteY18" fmla="*/ 1117280 h 1185347"/>
              <a:gd name="connsiteX19" fmla="*/ 144608 w 3947485"/>
              <a:gd name="connsiteY19" fmla="*/ 488171 h 1185347"/>
              <a:gd name="connsiteX20" fmla="*/ 773717 w 3947485"/>
              <a:gd name="connsiteY20" fmla="*/ 338887 h 1185347"/>
              <a:gd name="connsiteX21" fmla="*/ 950347 w 3947485"/>
              <a:gd name="connsiteY21" fmla="*/ 539494 h 1185347"/>
              <a:gd name="connsiteX22" fmla="*/ 968375 w 3947485"/>
              <a:gd name="connsiteY22" fmla="*/ 592378 h 1185347"/>
              <a:gd name="connsiteX23" fmla="*/ 2498164 w 3947485"/>
              <a:gd name="connsiteY23" fmla="*/ 538507 h 1185347"/>
              <a:gd name="connsiteX24" fmla="*/ 2751287 w 3947485"/>
              <a:gd name="connsiteY24" fmla="*/ 88671 h 1185347"/>
              <a:gd name="connsiteX25" fmla="*/ 3938856 w 3947485"/>
              <a:gd name="connsiteY25" fmla="*/ 46852 h 1185347"/>
              <a:gd name="connsiteX0" fmla="*/ 1854358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1854358 w 3947485"/>
              <a:gd name="connsiteY4" fmla="*/ 0 h 1185347"/>
              <a:gd name="connsiteX5" fmla="*/ 3938856 w 3947485"/>
              <a:gd name="connsiteY5" fmla="*/ 46852 h 1185347"/>
              <a:gd name="connsiteX6" fmla="*/ 3685733 w 3947485"/>
              <a:gd name="connsiteY6" fmla="*/ 496689 h 1185347"/>
              <a:gd name="connsiteX7" fmla="*/ 3686630 w 3947485"/>
              <a:gd name="connsiteY7" fmla="*/ 496656 h 1185347"/>
              <a:gd name="connsiteX8" fmla="*/ 3792899 w 3947485"/>
              <a:gd name="connsiteY8" fmla="*/ 595696 h 1185347"/>
              <a:gd name="connsiteX9" fmla="*/ 3693860 w 3947485"/>
              <a:gd name="connsiteY9" fmla="*/ 701966 h 1185347"/>
              <a:gd name="connsiteX10" fmla="*/ 3663345 w 3947485"/>
              <a:gd name="connsiteY10" fmla="*/ 703040 h 1185347"/>
              <a:gd name="connsiteX11" fmla="*/ 3947485 w 3947485"/>
              <a:gd name="connsiteY11" fmla="*/ 1133960 h 1185347"/>
              <a:gd name="connsiteX12" fmla="*/ 2759915 w 3947485"/>
              <a:gd name="connsiteY12" fmla="*/ 1175779 h 1185347"/>
              <a:gd name="connsiteX13" fmla="*/ 2475777 w 3947485"/>
              <a:gd name="connsiteY13" fmla="*/ 744859 h 1185347"/>
              <a:gd name="connsiteX14" fmla="*/ 985818 w 3947485"/>
              <a:gd name="connsiteY14" fmla="*/ 797326 h 1185347"/>
              <a:gd name="connsiteX15" fmla="*/ 985800 w 3947485"/>
              <a:gd name="connsiteY15" fmla="*/ 797650 h 1185347"/>
              <a:gd name="connsiteX16" fmla="*/ 923001 w 3947485"/>
              <a:gd name="connsiteY16" fmla="*/ 967996 h 1185347"/>
              <a:gd name="connsiteX17" fmla="*/ 293892 w 3947485"/>
              <a:gd name="connsiteY17" fmla="*/ 1117280 h 1185347"/>
              <a:gd name="connsiteX18" fmla="*/ 144608 w 3947485"/>
              <a:gd name="connsiteY18" fmla="*/ 488171 h 1185347"/>
              <a:gd name="connsiteX19" fmla="*/ 773717 w 3947485"/>
              <a:gd name="connsiteY19" fmla="*/ 338887 h 1185347"/>
              <a:gd name="connsiteX20" fmla="*/ 950347 w 3947485"/>
              <a:gd name="connsiteY20" fmla="*/ 539494 h 1185347"/>
              <a:gd name="connsiteX21" fmla="*/ 968375 w 3947485"/>
              <a:gd name="connsiteY21" fmla="*/ 592378 h 1185347"/>
              <a:gd name="connsiteX22" fmla="*/ 2498164 w 3947485"/>
              <a:gd name="connsiteY22" fmla="*/ 538507 h 1185347"/>
              <a:gd name="connsiteX23" fmla="*/ 2751287 w 3947485"/>
              <a:gd name="connsiteY23" fmla="*/ 88671 h 1185347"/>
              <a:gd name="connsiteX24" fmla="*/ 3938856 w 3947485"/>
              <a:gd name="connsiteY24" fmla="*/ 46852 h 1185347"/>
              <a:gd name="connsiteX0" fmla="*/ 0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3938856 w 3947485"/>
              <a:gd name="connsiteY4" fmla="*/ 46852 h 1185347"/>
              <a:gd name="connsiteX5" fmla="*/ 3685733 w 3947485"/>
              <a:gd name="connsiteY5" fmla="*/ 496689 h 1185347"/>
              <a:gd name="connsiteX6" fmla="*/ 3686630 w 3947485"/>
              <a:gd name="connsiteY6" fmla="*/ 496656 h 1185347"/>
              <a:gd name="connsiteX7" fmla="*/ 3792899 w 3947485"/>
              <a:gd name="connsiteY7" fmla="*/ 595696 h 1185347"/>
              <a:gd name="connsiteX8" fmla="*/ 3693860 w 3947485"/>
              <a:gd name="connsiteY8" fmla="*/ 701966 h 1185347"/>
              <a:gd name="connsiteX9" fmla="*/ 3663345 w 3947485"/>
              <a:gd name="connsiteY9" fmla="*/ 703040 h 1185347"/>
              <a:gd name="connsiteX10" fmla="*/ 3947485 w 3947485"/>
              <a:gd name="connsiteY10" fmla="*/ 1133960 h 1185347"/>
              <a:gd name="connsiteX11" fmla="*/ 2759915 w 3947485"/>
              <a:gd name="connsiteY11" fmla="*/ 1175779 h 1185347"/>
              <a:gd name="connsiteX12" fmla="*/ 2475777 w 3947485"/>
              <a:gd name="connsiteY12" fmla="*/ 744859 h 1185347"/>
              <a:gd name="connsiteX13" fmla="*/ 985818 w 3947485"/>
              <a:gd name="connsiteY13" fmla="*/ 797326 h 1185347"/>
              <a:gd name="connsiteX14" fmla="*/ 985800 w 3947485"/>
              <a:gd name="connsiteY14" fmla="*/ 797650 h 1185347"/>
              <a:gd name="connsiteX15" fmla="*/ 923001 w 3947485"/>
              <a:gd name="connsiteY15" fmla="*/ 967996 h 1185347"/>
              <a:gd name="connsiteX16" fmla="*/ 293892 w 3947485"/>
              <a:gd name="connsiteY16" fmla="*/ 1117280 h 1185347"/>
              <a:gd name="connsiteX17" fmla="*/ 144608 w 3947485"/>
              <a:gd name="connsiteY17" fmla="*/ 488171 h 1185347"/>
              <a:gd name="connsiteX18" fmla="*/ 773717 w 3947485"/>
              <a:gd name="connsiteY18" fmla="*/ 338887 h 1185347"/>
              <a:gd name="connsiteX19" fmla="*/ 950347 w 3947485"/>
              <a:gd name="connsiteY19" fmla="*/ 539494 h 1185347"/>
              <a:gd name="connsiteX20" fmla="*/ 968375 w 3947485"/>
              <a:gd name="connsiteY20" fmla="*/ 592378 h 1185347"/>
              <a:gd name="connsiteX21" fmla="*/ 2498164 w 3947485"/>
              <a:gd name="connsiteY21" fmla="*/ 538507 h 1185347"/>
              <a:gd name="connsiteX22" fmla="*/ 2751287 w 3947485"/>
              <a:gd name="connsiteY22" fmla="*/ 88671 h 1185347"/>
              <a:gd name="connsiteX23" fmla="*/ 3938856 w 3947485"/>
              <a:gd name="connsiteY23" fmla="*/ 46852 h 1185347"/>
              <a:gd name="connsiteX0" fmla="*/ 0 w 3947485"/>
              <a:gd name="connsiteY0" fmla="*/ 255994 h 1138495"/>
              <a:gd name="connsiteX1" fmla="*/ 34395 w 3947485"/>
              <a:gd name="connsiteY1" fmla="*/ 211019 h 1138495"/>
              <a:gd name="connsiteX2" fmla="*/ 0 w 3947485"/>
              <a:gd name="connsiteY2" fmla="*/ 255994 h 1138495"/>
              <a:gd name="connsiteX3" fmla="*/ 3938856 w 3947485"/>
              <a:gd name="connsiteY3" fmla="*/ 0 h 1138495"/>
              <a:gd name="connsiteX4" fmla="*/ 3685733 w 3947485"/>
              <a:gd name="connsiteY4" fmla="*/ 449837 h 1138495"/>
              <a:gd name="connsiteX5" fmla="*/ 3686630 w 3947485"/>
              <a:gd name="connsiteY5" fmla="*/ 449804 h 1138495"/>
              <a:gd name="connsiteX6" fmla="*/ 3792899 w 3947485"/>
              <a:gd name="connsiteY6" fmla="*/ 548844 h 1138495"/>
              <a:gd name="connsiteX7" fmla="*/ 3693860 w 3947485"/>
              <a:gd name="connsiteY7" fmla="*/ 655114 h 1138495"/>
              <a:gd name="connsiteX8" fmla="*/ 3663345 w 3947485"/>
              <a:gd name="connsiteY8" fmla="*/ 656188 h 1138495"/>
              <a:gd name="connsiteX9" fmla="*/ 3947485 w 3947485"/>
              <a:gd name="connsiteY9" fmla="*/ 1087108 h 1138495"/>
              <a:gd name="connsiteX10" fmla="*/ 2759915 w 3947485"/>
              <a:gd name="connsiteY10" fmla="*/ 1128927 h 1138495"/>
              <a:gd name="connsiteX11" fmla="*/ 2475777 w 3947485"/>
              <a:gd name="connsiteY11" fmla="*/ 698007 h 1138495"/>
              <a:gd name="connsiteX12" fmla="*/ 985818 w 3947485"/>
              <a:gd name="connsiteY12" fmla="*/ 750474 h 1138495"/>
              <a:gd name="connsiteX13" fmla="*/ 985800 w 3947485"/>
              <a:gd name="connsiteY13" fmla="*/ 750798 h 1138495"/>
              <a:gd name="connsiteX14" fmla="*/ 923001 w 3947485"/>
              <a:gd name="connsiteY14" fmla="*/ 921144 h 1138495"/>
              <a:gd name="connsiteX15" fmla="*/ 293892 w 3947485"/>
              <a:gd name="connsiteY15" fmla="*/ 1070428 h 1138495"/>
              <a:gd name="connsiteX16" fmla="*/ 144608 w 3947485"/>
              <a:gd name="connsiteY16" fmla="*/ 441319 h 1138495"/>
              <a:gd name="connsiteX17" fmla="*/ 773717 w 3947485"/>
              <a:gd name="connsiteY17" fmla="*/ 292035 h 1138495"/>
              <a:gd name="connsiteX18" fmla="*/ 950347 w 3947485"/>
              <a:gd name="connsiteY18" fmla="*/ 492642 h 1138495"/>
              <a:gd name="connsiteX19" fmla="*/ 968375 w 3947485"/>
              <a:gd name="connsiteY19" fmla="*/ 545526 h 1138495"/>
              <a:gd name="connsiteX20" fmla="*/ 2498164 w 3947485"/>
              <a:gd name="connsiteY20" fmla="*/ 491655 h 1138495"/>
              <a:gd name="connsiteX21" fmla="*/ 2751287 w 3947485"/>
              <a:gd name="connsiteY21" fmla="*/ 41819 h 1138495"/>
              <a:gd name="connsiteX22" fmla="*/ 3938856 w 3947485"/>
              <a:gd name="connsiteY22" fmla="*/ 0 h 1138495"/>
              <a:gd name="connsiteX0" fmla="*/ 3862317 w 3870946"/>
              <a:gd name="connsiteY0" fmla="*/ 0 h 1138495"/>
              <a:gd name="connsiteX1" fmla="*/ 3609194 w 3870946"/>
              <a:gd name="connsiteY1" fmla="*/ 449837 h 1138495"/>
              <a:gd name="connsiteX2" fmla="*/ 3610091 w 3870946"/>
              <a:gd name="connsiteY2" fmla="*/ 449804 h 1138495"/>
              <a:gd name="connsiteX3" fmla="*/ 3716360 w 3870946"/>
              <a:gd name="connsiteY3" fmla="*/ 548844 h 1138495"/>
              <a:gd name="connsiteX4" fmla="*/ 3617321 w 3870946"/>
              <a:gd name="connsiteY4" fmla="*/ 655114 h 1138495"/>
              <a:gd name="connsiteX5" fmla="*/ 3586806 w 3870946"/>
              <a:gd name="connsiteY5" fmla="*/ 656188 h 1138495"/>
              <a:gd name="connsiteX6" fmla="*/ 3870946 w 3870946"/>
              <a:gd name="connsiteY6" fmla="*/ 1087108 h 1138495"/>
              <a:gd name="connsiteX7" fmla="*/ 2683376 w 3870946"/>
              <a:gd name="connsiteY7" fmla="*/ 1128927 h 1138495"/>
              <a:gd name="connsiteX8" fmla="*/ 2399238 w 3870946"/>
              <a:gd name="connsiteY8" fmla="*/ 698007 h 1138495"/>
              <a:gd name="connsiteX9" fmla="*/ 909279 w 3870946"/>
              <a:gd name="connsiteY9" fmla="*/ 750474 h 1138495"/>
              <a:gd name="connsiteX10" fmla="*/ 909261 w 3870946"/>
              <a:gd name="connsiteY10" fmla="*/ 750798 h 1138495"/>
              <a:gd name="connsiteX11" fmla="*/ 846462 w 3870946"/>
              <a:gd name="connsiteY11" fmla="*/ 921144 h 1138495"/>
              <a:gd name="connsiteX12" fmla="*/ 217353 w 3870946"/>
              <a:gd name="connsiteY12" fmla="*/ 1070428 h 1138495"/>
              <a:gd name="connsiteX13" fmla="*/ 68069 w 3870946"/>
              <a:gd name="connsiteY13" fmla="*/ 441319 h 1138495"/>
              <a:gd name="connsiteX14" fmla="*/ 697178 w 3870946"/>
              <a:gd name="connsiteY14" fmla="*/ 292035 h 1138495"/>
              <a:gd name="connsiteX15" fmla="*/ 873808 w 3870946"/>
              <a:gd name="connsiteY15" fmla="*/ 492642 h 1138495"/>
              <a:gd name="connsiteX16" fmla="*/ 891836 w 3870946"/>
              <a:gd name="connsiteY16" fmla="*/ 545526 h 1138495"/>
              <a:gd name="connsiteX17" fmla="*/ 2421625 w 3870946"/>
              <a:gd name="connsiteY17" fmla="*/ 491655 h 1138495"/>
              <a:gd name="connsiteX18" fmla="*/ 2674748 w 3870946"/>
              <a:gd name="connsiteY18" fmla="*/ 41819 h 1138495"/>
              <a:gd name="connsiteX19" fmla="*/ 3862317 w 3870946"/>
              <a:gd name="connsiteY19" fmla="*/ 0 h 113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0946" h="1138495">
                <a:moveTo>
                  <a:pt x="3862317" y="0"/>
                </a:moveTo>
                <a:lnTo>
                  <a:pt x="3609194" y="449837"/>
                </a:lnTo>
                <a:lnTo>
                  <a:pt x="3610091" y="449804"/>
                </a:lnTo>
                <a:cubicBezTo>
                  <a:pt x="3666786" y="447809"/>
                  <a:pt x="3714364" y="492150"/>
                  <a:pt x="3716360" y="548844"/>
                </a:cubicBezTo>
                <a:cubicBezTo>
                  <a:pt x="3718356" y="605540"/>
                  <a:pt x="3674015" y="653117"/>
                  <a:pt x="3617321" y="655114"/>
                </a:cubicBezTo>
                <a:lnTo>
                  <a:pt x="3586806" y="656188"/>
                </a:lnTo>
                <a:lnTo>
                  <a:pt x="3870946" y="1087108"/>
                </a:lnTo>
                <a:lnTo>
                  <a:pt x="2683376" y="1128927"/>
                </a:lnTo>
                <a:lnTo>
                  <a:pt x="2399238" y="698007"/>
                </a:lnTo>
                <a:lnTo>
                  <a:pt x="909279" y="750474"/>
                </a:lnTo>
                <a:lnTo>
                  <a:pt x="909261" y="750798"/>
                </a:lnTo>
                <a:cubicBezTo>
                  <a:pt x="900253" y="809501"/>
                  <a:pt x="879586" y="867408"/>
                  <a:pt x="846462" y="921144"/>
                </a:cubicBezTo>
                <a:cubicBezTo>
                  <a:pt x="713961" y="1136092"/>
                  <a:pt x="432300" y="1202928"/>
                  <a:pt x="217353" y="1070428"/>
                </a:cubicBezTo>
                <a:cubicBezTo>
                  <a:pt x="2405" y="937928"/>
                  <a:pt x="-64432" y="656267"/>
                  <a:pt x="68069" y="441319"/>
                </a:cubicBezTo>
                <a:cubicBezTo>
                  <a:pt x="200569" y="226372"/>
                  <a:pt x="482230" y="159535"/>
                  <a:pt x="697178" y="292035"/>
                </a:cubicBezTo>
                <a:cubicBezTo>
                  <a:pt x="777783" y="341723"/>
                  <a:pt x="837561" y="412386"/>
                  <a:pt x="873808" y="492642"/>
                </a:cubicBezTo>
                <a:lnTo>
                  <a:pt x="891836" y="545526"/>
                </a:lnTo>
                <a:lnTo>
                  <a:pt x="2421625" y="491655"/>
                </a:lnTo>
                <a:lnTo>
                  <a:pt x="2674748" y="41819"/>
                </a:lnTo>
                <a:lnTo>
                  <a:pt x="3862317"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14B4CF9-45E8-488A-B34B-C6D22AE19996}"/>
              </a:ext>
            </a:extLst>
          </p:cNvPr>
          <p:cNvSpPr txBox="1"/>
          <p:nvPr/>
        </p:nvSpPr>
        <p:spPr>
          <a:xfrm>
            <a:off x="10191639" y="4529215"/>
            <a:ext cx="1368302" cy="707886"/>
          </a:xfrm>
          <a:prstGeom prst="rect">
            <a:avLst/>
          </a:prstGeom>
          <a:noFill/>
        </p:spPr>
        <p:txBody>
          <a:bodyPr wrap="square" rtlCol="0" anchor="ctr">
            <a:spAutoFit/>
          </a:bodyPr>
          <a:lstStyle/>
          <a:p>
            <a:pPr algn="r"/>
            <a:r>
              <a:rPr lang="en-US" altLang="ko-KR" sz="4000" b="1" dirty="0">
                <a:solidFill>
                  <a:schemeClr val="accent1"/>
                </a:solidFill>
                <a:cs typeface="Arial" pitchFamily="34" charset="0"/>
              </a:rPr>
              <a:t>60%</a:t>
            </a:r>
            <a:endParaRPr lang="ko-KR" altLang="en-US" sz="4000" b="1" dirty="0">
              <a:solidFill>
                <a:schemeClr val="accent1"/>
              </a:solidFill>
              <a:cs typeface="Arial" pitchFamily="34" charset="0"/>
            </a:endParaRPr>
          </a:p>
        </p:txBody>
      </p:sp>
      <p:grpSp>
        <p:nvGrpSpPr>
          <p:cNvPr id="16" name="Group 15">
            <a:extLst>
              <a:ext uri="{FF2B5EF4-FFF2-40B4-BE49-F238E27FC236}">
                <a16:creationId xmlns:a16="http://schemas.microsoft.com/office/drawing/2014/main" id="{91ED5378-6136-4A3E-BABC-C3819679B099}"/>
              </a:ext>
            </a:extLst>
          </p:cNvPr>
          <p:cNvGrpSpPr/>
          <p:nvPr/>
        </p:nvGrpSpPr>
        <p:grpSpPr>
          <a:xfrm>
            <a:off x="9028022" y="5322898"/>
            <a:ext cx="2531919" cy="945505"/>
            <a:chOff x="6565695" y="2005884"/>
            <a:chExt cx="2055606" cy="945505"/>
          </a:xfrm>
        </p:grpSpPr>
        <p:sp>
          <p:nvSpPr>
            <p:cNvPr id="17" name="TextBox 16">
              <a:extLst>
                <a:ext uri="{FF2B5EF4-FFF2-40B4-BE49-F238E27FC236}">
                  <a16:creationId xmlns:a16="http://schemas.microsoft.com/office/drawing/2014/main" id="{F7889A39-91CD-4854-8287-BB6F40669B46}"/>
                </a:ext>
              </a:extLst>
            </p:cNvPr>
            <p:cNvSpPr txBox="1"/>
            <p:nvPr/>
          </p:nvSpPr>
          <p:spPr>
            <a:xfrm>
              <a:off x="6565695" y="2305058"/>
              <a:ext cx="2037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8" name="TextBox 17">
              <a:extLst>
                <a:ext uri="{FF2B5EF4-FFF2-40B4-BE49-F238E27FC236}">
                  <a16:creationId xmlns:a16="http://schemas.microsoft.com/office/drawing/2014/main" id="{0B21B792-A245-485B-BB6F-7C5EC1A40327}"/>
                </a:ext>
              </a:extLst>
            </p:cNvPr>
            <p:cNvSpPr txBox="1"/>
            <p:nvPr/>
          </p:nvSpPr>
          <p:spPr>
            <a:xfrm>
              <a:off x="6583306" y="2005884"/>
              <a:ext cx="2037995"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9" name="TextBox 18">
            <a:extLst>
              <a:ext uri="{FF2B5EF4-FFF2-40B4-BE49-F238E27FC236}">
                <a16:creationId xmlns:a16="http://schemas.microsoft.com/office/drawing/2014/main" id="{A319095C-1DB0-4BBF-8DC3-C7E4DFE41612}"/>
              </a:ext>
            </a:extLst>
          </p:cNvPr>
          <p:cNvSpPr txBox="1"/>
          <p:nvPr/>
        </p:nvSpPr>
        <p:spPr>
          <a:xfrm>
            <a:off x="7315200" y="4532798"/>
            <a:ext cx="1368302" cy="707886"/>
          </a:xfrm>
          <a:prstGeom prst="rect">
            <a:avLst/>
          </a:prstGeom>
          <a:noFill/>
        </p:spPr>
        <p:txBody>
          <a:bodyPr wrap="square" rtlCol="0" anchor="ctr">
            <a:spAutoFit/>
          </a:bodyPr>
          <a:lstStyle/>
          <a:p>
            <a:pPr algn="r"/>
            <a:r>
              <a:rPr lang="en-US" altLang="ko-KR" sz="4000" b="1" dirty="0">
                <a:solidFill>
                  <a:schemeClr val="accent2"/>
                </a:solidFill>
                <a:cs typeface="Arial" pitchFamily="34" charset="0"/>
              </a:rPr>
              <a:t>45%</a:t>
            </a:r>
            <a:endParaRPr lang="ko-KR" altLang="en-US" sz="4000" b="1" dirty="0">
              <a:solidFill>
                <a:schemeClr val="accent2"/>
              </a:solidFill>
              <a:cs typeface="Arial" pitchFamily="34" charset="0"/>
            </a:endParaRPr>
          </a:p>
        </p:txBody>
      </p:sp>
      <p:grpSp>
        <p:nvGrpSpPr>
          <p:cNvPr id="20" name="Group 19">
            <a:extLst>
              <a:ext uri="{FF2B5EF4-FFF2-40B4-BE49-F238E27FC236}">
                <a16:creationId xmlns:a16="http://schemas.microsoft.com/office/drawing/2014/main" id="{F8316B6E-AD2C-41E3-9934-D40C8AA453B7}"/>
              </a:ext>
            </a:extLst>
          </p:cNvPr>
          <p:cNvGrpSpPr/>
          <p:nvPr/>
        </p:nvGrpSpPr>
        <p:grpSpPr>
          <a:xfrm>
            <a:off x="6151583" y="5326482"/>
            <a:ext cx="2531919" cy="945505"/>
            <a:chOff x="6565695" y="2005884"/>
            <a:chExt cx="2055606" cy="945505"/>
          </a:xfrm>
        </p:grpSpPr>
        <p:sp>
          <p:nvSpPr>
            <p:cNvPr id="21" name="TextBox 20">
              <a:extLst>
                <a:ext uri="{FF2B5EF4-FFF2-40B4-BE49-F238E27FC236}">
                  <a16:creationId xmlns:a16="http://schemas.microsoft.com/office/drawing/2014/main" id="{3C509AC8-1226-42E4-853B-E26C3FFEF631}"/>
                </a:ext>
              </a:extLst>
            </p:cNvPr>
            <p:cNvSpPr txBox="1"/>
            <p:nvPr/>
          </p:nvSpPr>
          <p:spPr>
            <a:xfrm>
              <a:off x="6565695" y="2305058"/>
              <a:ext cx="2037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2" name="TextBox 21">
              <a:extLst>
                <a:ext uri="{FF2B5EF4-FFF2-40B4-BE49-F238E27FC236}">
                  <a16:creationId xmlns:a16="http://schemas.microsoft.com/office/drawing/2014/main" id="{CC5A76A6-F5E7-4042-965F-3CEFE3130E90}"/>
                </a:ext>
              </a:extLst>
            </p:cNvPr>
            <p:cNvSpPr txBox="1"/>
            <p:nvPr/>
          </p:nvSpPr>
          <p:spPr>
            <a:xfrm>
              <a:off x="6583306" y="2005884"/>
              <a:ext cx="2037995"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67975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Arrow: Up 2">
            <a:extLst>
              <a:ext uri="{FF2B5EF4-FFF2-40B4-BE49-F238E27FC236}">
                <a16:creationId xmlns:a16="http://schemas.microsoft.com/office/drawing/2014/main" id="{51D51879-701D-44E4-BFF3-753A6D56D3D4}"/>
              </a:ext>
            </a:extLst>
          </p:cNvPr>
          <p:cNvSpPr/>
          <p:nvPr/>
        </p:nvSpPr>
        <p:spPr>
          <a:xfrm>
            <a:off x="8150196" y="2728751"/>
            <a:ext cx="3288323" cy="4141176"/>
          </a:xfrm>
          <a:prstGeom prst="upArrow">
            <a:avLst>
              <a:gd name="adj1" fmla="val 50000"/>
              <a:gd name="adj2" fmla="val 588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66864A-9923-4131-9A1B-91AC666FE619}"/>
              </a:ext>
            </a:extLst>
          </p:cNvPr>
          <p:cNvSpPr txBox="1"/>
          <p:nvPr/>
        </p:nvSpPr>
        <p:spPr>
          <a:xfrm>
            <a:off x="8381272" y="2886929"/>
            <a:ext cx="3057247" cy="1107996"/>
          </a:xfrm>
          <a:prstGeom prst="rect">
            <a:avLst/>
          </a:prstGeom>
          <a:noFill/>
        </p:spPr>
        <p:txBody>
          <a:bodyPr wrap="none" rtlCol="0">
            <a:spAutoFit/>
          </a:bodyPr>
          <a:lstStyle/>
          <a:p>
            <a:r>
              <a:rPr lang="en-US" altLang="ko-KR" sz="6600" b="1" dirty="0">
                <a:solidFill>
                  <a:schemeClr val="accent3"/>
                </a:solidFill>
                <a:cs typeface="Arial" pitchFamily="34" charset="0"/>
              </a:rPr>
              <a:t>35.42%</a:t>
            </a:r>
            <a:endParaRPr lang="ko-KR" altLang="en-US" sz="6600" b="1" dirty="0">
              <a:solidFill>
                <a:schemeClr val="accent3"/>
              </a:solidFill>
              <a:cs typeface="Arial" pitchFamily="34" charset="0"/>
            </a:endParaRPr>
          </a:p>
        </p:txBody>
      </p:sp>
      <p:grpSp>
        <p:nvGrpSpPr>
          <p:cNvPr id="5" name="그룹 6">
            <a:extLst>
              <a:ext uri="{FF2B5EF4-FFF2-40B4-BE49-F238E27FC236}">
                <a16:creationId xmlns:a16="http://schemas.microsoft.com/office/drawing/2014/main" id="{706A0FE6-2B20-4579-B905-7D6DEA83594B}"/>
              </a:ext>
            </a:extLst>
          </p:cNvPr>
          <p:cNvGrpSpPr/>
          <p:nvPr/>
        </p:nvGrpSpPr>
        <p:grpSpPr>
          <a:xfrm>
            <a:off x="9006337" y="3968549"/>
            <a:ext cx="1807116" cy="1241212"/>
            <a:chOff x="467543" y="1720822"/>
            <a:chExt cx="2360724" cy="1241212"/>
          </a:xfrm>
        </p:grpSpPr>
        <p:sp>
          <p:nvSpPr>
            <p:cNvPr id="6" name="TextBox 5">
              <a:extLst>
                <a:ext uri="{FF2B5EF4-FFF2-40B4-BE49-F238E27FC236}">
                  <a16:creationId xmlns:a16="http://schemas.microsoft.com/office/drawing/2014/main" id="{809E98FC-6438-4DB5-9523-B758EA3918CD}"/>
                </a:ext>
              </a:extLst>
            </p:cNvPr>
            <p:cNvSpPr txBox="1"/>
            <p:nvPr/>
          </p:nvSpPr>
          <p:spPr>
            <a:xfrm>
              <a:off x="467543" y="1720822"/>
              <a:ext cx="2360723" cy="307777"/>
            </a:xfrm>
            <a:prstGeom prst="rect">
              <a:avLst/>
            </a:prstGeom>
            <a:noFill/>
          </p:spPr>
          <p:txBody>
            <a:bodyPr wrap="square" rtlCol="0" anchor="ctr">
              <a:spAutoFit/>
            </a:bodyPr>
            <a:lstStyle/>
            <a:p>
              <a:r>
                <a:rPr lang="en-US" altLang="ko-KR" sz="1400" b="1" dirty="0">
                  <a:solidFill>
                    <a:schemeClr val="bg1"/>
                  </a:solidFill>
                </a:rPr>
                <a:t>Content  Here</a:t>
              </a:r>
              <a:endParaRPr lang="ko-KR" altLang="en-US" sz="1400" b="1" dirty="0">
                <a:solidFill>
                  <a:schemeClr val="bg1"/>
                </a:solidFill>
              </a:endParaRPr>
            </a:p>
          </p:txBody>
        </p:sp>
        <p:sp>
          <p:nvSpPr>
            <p:cNvPr id="7" name="TextBox 6">
              <a:extLst>
                <a:ext uri="{FF2B5EF4-FFF2-40B4-BE49-F238E27FC236}">
                  <a16:creationId xmlns:a16="http://schemas.microsoft.com/office/drawing/2014/main" id="{A4993C90-E225-49EA-A661-8A52F2E6A54B}"/>
                </a:ext>
              </a:extLst>
            </p:cNvPr>
            <p:cNvSpPr txBox="1"/>
            <p:nvPr/>
          </p:nvSpPr>
          <p:spPr>
            <a:xfrm>
              <a:off x="477068" y="1946371"/>
              <a:ext cx="2351199"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b="1" dirty="0">
                <a:solidFill>
                  <a:schemeClr val="bg1"/>
                </a:solidFill>
              </a:endParaRPr>
            </a:p>
          </p:txBody>
        </p:sp>
      </p:grpSp>
      <p:sp>
        <p:nvSpPr>
          <p:cNvPr id="14" name="TextBox 13">
            <a:extLst>
              <a:ext uri="{FF2B5EF4-FFF2-40B4-BE49-F238E27FC236}">
                <a16:creationId xmlns:a16="http://schemas.microsoft.com/office/drawing/2014/main" id="{69C36A5F-1C66-4C36-8767-94D0A891C8B4}"/>
              </a:ext>
            </a:extLst>
          </p:cNvPr>
          <p:cNvSpPr txBox="1"/>
          <p:nvPr/>
        </p:nvSpPr>
        <p:spPr>
          <a:xfrm>
            <a:off x="5534374" y="1521099"/>
            <a:ext cx="2069797" cy="1107996"/>
          </a:xfrm>
          <a:prstGeom prst="rect">
            <a:avLst/>
          </a:prstGeom>
          <a:noFill/>
        </p:spPr>
        <p:txBody>
          <a:bodyPr wrap="none" rtlCol="0">
            <a:spAutoFit/>
          </a:bodyPr>
          <a:lstStyle/>
          <a:p>
            <a:r>
              <a:rPr lang="en-US" altLang="ko-KR" sz="6600" b="1" dirty="0">
                <a:solidFill>
                  <a:schemeClr val="accent3"/>
                </a:solidFill>
                <a:cs typeface="Arial" pitchFamily="34" charset="0"/>
              </a:rPr>
              <a:t>$350</a:t>
            </a:r>
            <a:endParaRPr lang="ko-KR" altLang="en-US" sz="6600" b="1" dirty="0">
              <a:solidFill>
                <a:schemeClr val="accent3"/>
              </a:solidFill>
              <a:cs typeface="Arial" pitchFamily="34" charset="0"/>
            </a:endParaRPr>
          </a:p>
        </p:txBody>
      </p:sp>
      <p:grpSp>
        <p:nvGrpSpPr>
          <p:cNvPr id="15" name="그룹 6">
            <a:extLst>
              <a:ext uri="{FF2B5EF4-FFF2-40B4-BE49-F238E27FC236}">
                <a16:creationId xmlns:a16="http://schemas.microsoft.com/office/drawing/2014/main" id="{75CD08AA-E7EB-49C2-BD63-C42D3A506B70}"/>
              </a:ext>
            </a:extLst>
          </p:cNvPr>
          <p:cNvGrpSpPr/>
          <p:nvPr/>
        </p:nvGrpSpPr>
        <p:grpSpPr>
          <a:xfrm>
            <a:off x="8172721" y="1548982"/>
            <a:ext cx="3538711" cy="1056546"/>
            <a:chOff x="467543" y="1720822"/>
            <a:chExt cx="2360724" cy="1056546"/>
          </a:xfrm>
        </p:grpSpPr>
        <p:sp>
          <p:nvSpPr>
            <p:cNvPr id="16" name="TextBox 15">
              <a:extLst>
                <a:ext uri="{FF2B5EF4-FFF2-40B4-BE49-F238E27FC236}">
                  <a16:creationId xmlns:a16="http://schemas.microsoft.com/office/drawing/2014/main" id="{8A7E86E0-3340-4A47-8CC6-9A7F7A47EED3}"/>
                </a:ext>
              </a:extLst>
            </p:cNvPr>
            <p:cNvSpPr txBox="1"/>
            <p:nvPr/>
          </p:nvSpPr>
          <p:spPr>
            <a:xfrm>
              <a:off x="467543" y="1720822"/>
              <a:ext cx="2360723"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17" name="TextBox 16">
              <a:extLst>
                <a:ext uri="{FF2B5EF4-FFF2-40B4-BE49-F238E27FC236}">
                  <a16:creationId xmlns:a16="http://schemas.microsoft.com/office/drawing/2014/main" id="{A638D32D-239F-4D46-9893-C39C061A4D4A}"/>
                </a:ext>
              </a:extLst>
            </p:cNvPr>
            <p:cNvSpPr txBox="1"/>
            <p:nvPr/>
          </p:nvSpPr>
          <p:spPr>
            <a:xfrm>
              <a:off x="477068" y="1946371"/>
              <a:ext cx="2351199" cy="830997"/>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b="1" dirty="0">
                <a:solidFill>
                  <a:schemeClr val="tx1">
                    <a:lumMod val="75000"/>
                    <a:lumOff val="25000"/>
                  </a:schemeClr>
                </a:solidFill>
              </a:endParaRPr>
            </a:p>
          </p:txBody>
        </p:sp>
      </p:grpSp>
      <p:grpSp>
        <p:nvGrpSpPr>
          <p:cNvPr id="18" name="그룹 19">
            <a:extLst>
              <a:ext uri="{FF2B5EF4-FFF2-40B4-BE49-F238E27FC236}">
                <a16:creationId xmlns:a16="http://schemas.microsoft.com/office/drawing/2014/main" id="{63F781FC-07A9-443C-ADD4-E2B49D783CAD}"/>
              </a:ext>
            </a:extLst>
          </p:cNvPr>
          <p:cNvGrpSpPr/>
          <p:nvPr/>
        </p:nvGrpSpPr>
        <p:grpSpPr>
          <a:xfrm>
            <a:off x="566520" y="1656086"/>
            <a:ext cx="2112946" cy="1610544"/>
            <a:chOff x="6444890" y="1720822"/>
            <a:chExt cx="2360723" cy="1610544"/>
          </a:xfrm>
        </p:grpSpPr>
        <p:sp>
          <p:nvSpPr>
            <p:cNvPr id="19" name="TextBox 18">
              <a:extLst>
                <a:ext uri="{FF2B5EF4-FFF2-40B4-BE49-F238E27FC236}">
                  <a16:creationId xmlns:a16="http://schemas.microsoft.com/office/drawing/2014/main" id="{291344CB-353A-4A79-A47E-0124F6BBE444}"/>
                </a:ext>
              </a:extLst>
            </p:cNvPr>
            <p:cNvSpPr txBox="1"/>
            <p:nvPr/>
          </p:nvSpPr>
          <p:spPr>
            <a:xfrm>
              <a:off x="6444890" y="1720822"/>
              <a:ext cx="2360723"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05EEAC03-7A49-402E-96AD-E733D6A9D8C2}"/>
                </a:ext>
              </a:extLst>
            </p:cNvPr>
            <p:cNvSpPr txBox="1"/>
            <p:nvPr/>
          </p:nvSpPr>
          <p:spPr>
            <a:xfrm>
              <a:off x="6444890" y="1946371"/>
              <a:ext cx="2351199"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b="1" dirty="0">
                <a:solidFill>
                  <a:schemeClr val="tx1">
                    <a:lumMod val="75000"/>
                    <a:lumOff val="25000"/>
                  </a:schemeClr>
                </a:solidFill>
              </a:endParaRPr>
            </a:p>
          </p:txBody>
        </p:sp>
      </p:grpSp>
      <p:sp>
        <p:nvSpPr>
          <p:cNvPr id="21" name="TextBox 20">
            <a:extLst>
              <a:ext uri="{FF2B5EF4-FFF2-40B4-BE49-F238E27FC236}">
                <a16:creationId xmlns:a16="http://schemas.microsoft.com/office/drawing/2014/main" id="{0A50BCF9-4716-4C79-84D4-8FE7C5AAA906}"/>
              </a:ext>
            </a:extLst>
          </p:cNvPr>
          <p:cNvSpPr txBox="1"/>
          <p:nvPr/>
        </p:nvSpPr>
        <p:spPr>
          <a:xfrm>
            <a:off x="5430885" y="3056994"/>
            <a:ext cx="2276774" cy="3600986"/>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2" name="TextBox 21">
            <a:extLst>
              <a:ext uri="{FF2B5EF4-FFF2-40B4-BE49-F238E27FC236}">
                <a16:creationId xmlns:a16="http://schemas.microsoft.com/office/drawing/2014/main" id="{6FB50DDD-063C-4C22-B6CD-D7B28C705753}"/>
              </a:ext>
            </a:extLst>
          </p:cNvPr>
          <p:cNvSpPr txBox="1"/>
          <p:nvPr/>
        </p:nvSpPr>
        <p:spPr>
          <a:xfrm>
            <a:off x="5430885" y="2744479"/>
            <a:ext cx="227677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nvGrpSpPr>
          <p:cNvPr id="32" name="Group 31">
            <a:extLst>
              <a:ext uri="{FF2B5EF4-FFF2-40B4-BE49-F238E27FC236}">
                <a16:creationId xmlns:a16="http://schemas.microsoft.com/office/drawing/2014/main" id="{95046156-D143-4D76-980B-2EC2D112D7B2}"/>
              </a:ext>
            </a:extLst>
          </p:cNvPr>
          <p:cNvGrpSpPr/>
          <p:nvPr/>
        </p:nvGrpSpPr>
        <p:grpSpPr>
          <a:xfrm>
            <a:off x="-19492" y="1207151"/>
            <a:ext cx="5083400" cy="5662912"/>
            <a:chOff x="-19492" y="3254561"/>
            <a:chExt cx="3245511" cy="3615502"/>
          </a:xfrm>
        </p:grpSpPr>
        <p:grpSp>
          <p:nvGrpSpPr>
            <p:cNvPr id="23" name="Group 22">
              <a:extLst>
                <a:ext uri="{FF2B5EF4-FFF2-40B4-BE49-F238E27FC236}">
                  <a16:creationId xmlns:a16="http://schemas.microsoft.com/office/drawing/2014/main" id="{FCD7B056-10FC-4FA7-9E4F-F79F6248389B}"/>
                </a:ext>
              </a:extLst>
            </p:cNvPr>
            <p:cNvGrpSpPr/>
            <p:nvPr/>
          </p:nvGrpSpPr>
          <p:grpSpPr>
            <a:xfrm>
              <a:off x="616124" y="3254561"/>
              <a:ext cx="2012707" cy="2532200"/>
              <a:chOff x="5277160" y="1523490"/>
              <a:chExt cx="2012707" cy="2532200"/>
            </a:xfrm>
          </p:grpSpPr>
          <p:sp>
            <p:nvSpPr>
              <p:cNvPr id="24" name="Arrow: Up 61">
                <a:extLst>
                  <a:ext uri="{FF2B5EF4-FFF2-40B4-BE49-F238E27FC236}">
                    <a16:creationId xmlns:a16="http://schemas.microsoft.com/office/drawing/2014/main" id="{8D59F8BB-D76E-457B-BEA6-318DACC5A340}"/>
                  </a:ext>
                </a:extLst>
              </p:cNvPr>
              <p:cNvSpPr/>
              <p:nvPr/>
            </p:nvSpPr>
            <p:spPr>
              <a:xfrm rot="2141881">
                <a:off x="7009982" y="1523490"/>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D92E7421-BE01-4BAB-A714-D441A9EB7BC0}"/>
                  </a:ext>
                </a:extLst>
              </p:cNvPr>
              <p:cNvSpPr/>
              <p:nvPr/>
            </p:nvSpPr>
            <p:spPr>
              <a:xfrm rot="16365077">
                <a:off x="6288860" y="2951309"/>
                <a:ext cx="60413" cy="572993"/>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403FB9B-05BE-402E-AAB0-AE67120342F9}"/>
                  </a:ext>
                </a:extLst>
              </p:cNvPr>
              <p:cNvSpPr/>
              <p:nvPr/>
            </p:nvSpPr>
            <p:spPr>
              <a:xfrm rot="12169466">
                <a:off x="5861680" y="3179713"/>
                <a:ext cx="60413" cy="8759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10193E32-B1A1-43B2-A86F-5115C5482D63}"/>
                  </a:ext>
                </a:extLst>
              </p:cNvPr>
              <p:cNvSpPr/>
              <p:nvPr/>
            </p:nvSpPr>
            <p:spPr>
              <a:xfrm rot="17376167">
                <a:off x="5508346" y="3697502"/>
                <a:ext cx="45719" cy="4708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39B8C398-3526-4AE2-BBEB-8E37858908F9}"/>
                  </a:ext>
                </a:extLst>
              </p:cNvPr>
              <p:cNvSpPr/>
              <p:nvPr/>
            </p:nvSpPr>
            <p:spPr>
              <a:xfrm rot="12369361">
                <a:off x="5277160" y="3834964"/>
                <a:ext cx="49164" cy="116592"/>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aphic 51">
              <a:extLst>
                <a:ext uri="{FF2B5EF4-FFF2-40B4-BE49-F238E27FC236}">
                  <a16:creationId xmlns:a16="http://schemas.microsoft.com/office/drawing/2014/main" id="{0E04AFB5-FE64-4CE6-91FC-24333A1E93F3}"/>
                </a:ext>
              </a:extLst>
            </p:cNvPr>
            <p:cNvGrpSpPr/>
            <p:nvPr/>
          </p:nvGrpSpPr>
          <p:grpSpPr>
            <a:xfrm>
              <a:off x="-19492" y="3690932"/>
              <a:ext cx="3245511" cy="3179131"/>
              <a:chOff x="4814437" y="3432705"/>
              <a:chExt cx="3245511" cy="3179131"/>
            </a:xfrm>
          </p:grpSpPr>
          <p:sp>
            <p:nvSpPr>
              <p:cNvPr id="30" name="Freeform: Shape 29">
                <a:extLst>
                  <a:ext uri="{FF2B5EF4-FFF2-40B4-BE49-F238E27FC236}">
                    <a16:creationId xmlns:a16="http://schemas.microsoft.com/office/drawing/2014/main" id="{1F1FC5A6-9C23-466E-B8A1-A5387CDA6652}"/>
                  </a:ext>
                </a:extLst>
              </p:cNvPr>
              <p:cNvSpPr/>
              <p:nvPr/>
            </p:nvSpPr>
            <p:spPr>
              <a:xfrm>
                <a:off x="4814437" y="4774994"/>
                <a:ext cx="3111947" cy="1836842"/>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1946" h="1836841">
                    <a:moveTo>
                      <a:pt x="2517670" y="1502795"/>
                    </a:moveTo>
                    <a:cubicBezTo>
                      <a:pt x="2484931" y="1575855"/>
                      <a:pt x="2446678" y="1646503"/>
                      <a:pt x="2403600" y="1713704"/>
                    </a:cubicBezTo>
                    <a:cubicBezTo>
                      <a:pt x="2380510" y="1749545"/>
                      <a:pt x="2357076" y="1787109"/>
                      <a:pt x="2329506" y="1819504"/>
                    </a:cubicBezTo>
                    <a:cubicBezTo>
                      <a:pt x="2303659" y="1850175"/>
                      <a:pt x="2250587" y="1836735"/>
                      <a:pt x="2211990" y="1836735"/>
                    </a:cubicBezTo>
                    <a:cubicBezTo>
                      <a:pt x="2021068" y="1836735"/>
                      <a:pt x="1829803" y="1836735"/>
                      <a:pt x="1638881" y="1836735"/>
                    </a:cubicBezTo>
                    <a:cubicBezTo>
                      <a:pt x="1256694" y="1836735"/>
                      <a:pt x="874507" y="1836735"/>
                      <a:pt x="492320" y="1836735"/>
                    </a:cubicBezTo>
                    <a:cubicBezTo>
                      <a:pt x="335517" y="1836735"/>
                      <a:pt x="179058" y="1836735"/>
                      <a:pt x="22254" y="1836735"/>
                    </a:cubicBezTo>
                    <a:cubicBezTo>
                      <a:pt x="10881" y="1836735"/>
                      <a:pt x="8469" y="1834322"/>
                      <a:pt x="8469" y="1822950"/>
                    </a:cubicBezTo>
                    <a:cubicBezTo>
                      <a:pt x="8814" y="1445243"/>
                      <a:pt x="10881" y="1067191"/>
                      <a:pt x="9158" y="689484"/>
                    </a:cubicBezTo>
                    <a:cubicBezTo>
                      <a:pt x="8814" y="611599"/>
                      <a:pt x="8125" y="533714"/>
                      <a:pt x="7091" y="455485"/>
                    </a:cubicBezTo>
                    <a:cubicBezTo>
                      <a:pt x="6746" y="415508"/>
                      <a:pt x="6057" y="375532"/>
                      <a:pt x="5368" y="335556"/>
                    </a:cubicBezTo>
                    <a:cubicBezTo>
                      <a:pt x="5023" y="300060"/>
                      <a:pt x="-5316" y="260428"/>
                      <a:pt x="3644" y="225621"/>
                    </a:cubicBezTo>
                    <a:cubicBezTo>
                      <a:pt x="15017" y="181854"/>
                      <a:pt x="72914" y="210802"/>
                      <a:pt x="107031" y="212181"/>
                    </a:cubicBezTo>
                    <a:cubicBezTo>
                      <a:pt x="133567" y="213215"/>
                      <a:pt x="159069" y="200119"/>
                      <a:pt x="183882" y="200119"/>
                    </a:cubicBezTo>
                    <a:cubicBezTo>
                      <a:pt x="247638" y="176340"/>
                      <a:pt x="296229" y="236994"/>
                      <a:pt x="331726" y="279727"/>
                    </a:cubicBezTo>
                    <a:cubicBezTo>
                      <a:pt x="348612" y="300060"/>
                      <a:pt x="365154" y="320048"/>
                      <a:pt x="382041" y="340381"/>
                    </a:cubicBezTo>
                    <a:cubicBezTo>
                      <a:pt x="423051" y="381391"/>
                      <a:pt x="458892" y="431706"/>
                      <a:pt x="494732" y="477541"/>
                    </a:cubicBezTo>
                    <a:cubicBezTo>
                      <a:pt x="511274" y="498563"/>
                      <a:pt x="497489" y="528890"/>
                      <a:pt x="511619" y="548878"/>
                    </a:cubicBezTo>
                    <a:cubicBezTo>
                      <a:pt x="523681" y="565420"/>
                      <a:pt x="552629" y="573346"/>
                      <a:pt x="569860" y="583340"/>
                    </a:cubicBezTo>
                    <a:cubicBezTo>
                      <a:pt x="602599" y="602294"/>
                      <a:pt x="635339" y="621249"/>
                      <a:pt x="668078" y="640203"/>
                    </a:cubicBezTo>
                    <a:cubicBezTo>
                      <a:pt x="799035" y="716365"/>
                      <a:pt x="926890" y="784600"/>
                      <a:pt x="1070253" y="834915"/>
                    </a:cubicBezTo>
                    <a:cubicBezTo>
                      <a:pt x="1182600" y="874202"/>
                      <a:pt x="1299428" y="899015"/>
                      <a:pt x="1417289" y="916591"/>
                    </a:cubicBezTo>
                    <a:cubicBezTo>
                      <a:pt x="1531014" y="933477"/>
                      <a:pt x="1651288" y="930376"/>
                      <a:pt x="1762946" y="954499"/>
                    </a:cubicBezTo>
                    <a:cubicBezTo>
                      <a:pt x="1801888" y="962770"/>
                      <a:pt x="1828424" y="937957"/>
                      <a:pt x="1855649" y="917969"/>
                    </a:cubicBezTo>
                    <a:cubicBezTo>
                      <a:pt x="1921472" y="869722"/>
                      <a:pt x="1956624" y="802865"/>
                      <a:pt x="1997634" y="733940"/>
                    </a:cubicBezTo>
                    <a:cubicBezTo>
                      <a:pt x="2042780" y="658468"/>
                      <a:pt x="2085857" y="581961"/>
                      <a:pt x="2127212" y="504421"/>
                    </a:cubicBezTo>
                    <a:cubicBezTo>
                      <a:pt x="2207165" y="355199"/>
                      <a:pt x="2270576" y="199085"/>
                      <a:pt x="2345359" y="47451"/>
                    </a:cubicBezTo>
                    <a:cubicBezTo>
                      <a:pt x="2390160" y="-43874"/>
                      <a:pt x="2523184" y="19536"/>
                      <a:pt x="2593143" y="48829"/>
                    </a:cubicBezTo>
                    <a:cubicBezTo>
                      <a:pt x="2674474" y="82602"/>
                      <a:pt x="2748568" y="132573"/>
                      <a:pt x="2813702" y="191159"/>
                    </a:cubicBezTo>
                    <a:cubicBezTo>
                      <a:pt x="2875045" y="245954"/>
                      <a:pt x="2929150" y="308331"/>
                      <a:pt x="2979465" y="373120"/>
                    </a:cubicBezTo>
                    <a:cubicBezTo>
                      <a:pt x="3004623" y="405859"/>
                      <a:pt x="3028747" y="439288"/>
                      <a:pt x="3052525" y="472716"/>
                    </a:cubicBezTo>
                    <a:cubicBezTo>
                      <a:pt x="3064932" y="489947"/>
                      <a:pt x="3119382" y="547499"/>
                      <a:pt x="3111111" y="568866"/>
                    </a:cubicBezTo>
                    <a:cubicBezTo>
                      <a:pt x="3095259" y="610565"/>
                      <a:pt x="3058729" y="642271"/>
                      <a:pt x="3033571" y="678456"/>
                    </a:cubicBezTo>
                    <a:cubicBezTo>
                      <a:pt x="3003244" y="721879"/>
                      <a:pt x="2972573" y="765646"/>
                      <a:pt x="2942246" y="809068"/>
                    </a:cubicBezTo>
                    <a:cubicBezTo>
                      <a:pt x="2873321" y="912455"/>
                      <a:pt x="2799227" y="1012396"/>
                      <a:pt x="2733060" y="1117506"/>
                    </a:cubicBezTo>
                    <a:cubicBezTo>
                      <a:pt x="2657587" y="1237779"/>
                      <a:pt x="2579358" y="1360121"/>
                      <a:pt x="2522495" y="1490044"/>
                    </a:cubicBezTo>
                    <a:cubicBezTo>
                      <a:pt x="2521461" y="1494868"/>
                      <a:pt x="2519393" y="1499004"/>
                      <a:pt x="2517670" y="1502795"/>
                    </a:cubicBezTo>
                    <a:close/>
                  </a:path>
                </a:pathLst>
              </a:custGeom>
              <a:solidFill>
                <a:srgbClr val="000000"/>
              </a:solidFill>
              <a:ln w="3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C896616-C7FC-4A0A-ADD2-6CD0BF7EE5FC}"/>
                  </a:ext>
                </a:extLst>
              </p:cNvPr>
              <p:cNvSpPr/>
              <p:nvPr/>
            </p:nvSpPr>
            <p:spPr>
              <a:xfrm>
                <a:off x="7129466" y="343270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5ADCB32B-A147-4E79-8463-B2D3EDE3376A}"/>
              </a:ext>
            </a:extLst>
          </p:cNvPr>
          <p:cNvGrpSpPr/>
          <p:nvPr/>
        </p:nvGrpSpPr>
        <p:grpSpPr>
          <a:xfrm>
            <a:off x="9231664" y="5431552"/>
            <a:ext cx="1125385" cy="1107996"/>
            <a:chOff x="557349" y="2210492"/>
            <a:chExt cx="3538819" cy="3484138"/>
          </a:xfrm>
          <a:solidFill>
            <a:schemeClr val="bg1"/>
          </a:solidFill>
        </p:grpSpPr>
        <p:sp>
          <p:nvSpPr>
            <p:cNvPr id="34" name="Freeform: Shape 33">
              <a:extLst>
                <a:ext uri="{FF2B5EF4-FFF2-40B4-BE49-F238E27FC236}">
                  <a16:creationId xmlns:a16="http://schemas.microsoft.com/office/drawing/2014/main" id="{914404C8-0E28-4B72-A4B1-FB8DC49E0A62}"/>
                </a:ext>
              </a:extLst>
            </p:cNvPr>
            <p:cNvSpPr/>
            <p:nvPr/>
          </p:nvSpPr>
          <p:spPr>
            <a:xfrm>
              <a:off x="557349" y="3701867"/>
              <a:ext cx="3538819" cy="572588"/>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grpFill/>
            <a:ln w="373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7180061E-22AA-4F86-90BA-D3FC6A070774}"/>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grp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3004403799"/>
      </p:ext>
    </p:extLst>
  </p:cSld>
  <p:clrMapOvr>
    <a:masterClrMapping/>
  </p:clrMapOvr>
</p:sld>
</file>

<file path=ppt/theme/theme1.xml><?xml version="1.0" encoding="utf-8"?>
<a:theme xmlns:a="http://schemas.openxmlformats.org/drawingml/2006/main" name="Cover and End Slide Master">
  <a:themeElements>
    <a:clrScheme name="Personalizado 345">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FF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Personalizado 346">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FF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Personalizado 347">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FF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TotalTime>
  <Words>4455</Words>
  <Application>Microsoft Office PowerPoint</Application>
  <PresentationFormat>Panorámica</PresentationFormat>
  <Paragraphs>551</Paragraphs>
  <Slides>48</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48</vt:i4>
      </vt:variant>
    </vt:vector>
  </HeadingPairs>
  <TitlesOfParts>
    <vt:vector size="56" baseType="lpstr">
      <vt:lpstr>Arial</vt:lpstr>
      <vt:lpstr>Arial Unicode MS</vt:lpstr>
      <vt:lpstr>Calibri</vt:lpstr>
      <vt:lpstr>FZShuTi</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eduardo</cp:lastModifiedBy>
  <cp:revision>134</cp:revision>
  <dcterms:created xsi:type="dcterms:W3CDTF">2019-01-14T06:35:35Z</dcterms:created>
  <dcterms:modified xsi:type="dcterms:W3CDTF">2023-11-27T14:24:33Z</dcterms:modified>
</cp:coreProperties>
</file>