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C062417-9282-4B10-80E7-CF8F9902682E}">
  <a:tblStyle styleId="{1C062417-9282-4B10-80E7-CF8F9902682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{1C062417-9282-4B10-80E7-CF8F9902682E}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diferente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es igual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crías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basándote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tener cosas en común con algo o alguien más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las orejas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diferencia en un rasgo, como las orejas caídas o paradas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