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CC57899-FB98-4275-9B91-C124B7BC0D13}">
  <a:tblStyle styleId="{DCC57899-FB98-4275-9B91-C124B7BC0D1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31566a5ff9_0_18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31566a5ff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564945" y="9196826"/>
            <a:ext cx="6653170" cy="378150"/>
            <a:chOff x="931000" y="3282475"/>
            <a:chExt cx="63171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931000" y="3438325"/>
              <a:ext cx="63171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Can you predict what an animal’s babies will look like?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2050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{DCC57899-FB98-4275-9B91-C124B7BC0D13}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diferente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algo que no es igual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observar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ponerle mucha atención a algo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crías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bebés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predecir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suponer lo que va a suceder basándote en cosas que ya sabes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similar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tener cosas en común con algo o alguien más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rasgo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algo que puedes observar acerca de un ser viviente, por ejemplo, las orejas de un perro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variación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diferencia en un rasgo, como las orejas caídas o paradas de un perro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2" y="860625"/>
            <a:ext cx="5390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Can you predict what an animal’s babies will look like?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741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